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32"/>
  </p:notesMasterIdLst>
  <p:sldIdLst>
    <p:sldId id="256" r:id="rId2"/>
    <p:sldId id="257" r:id="rId3"/>
    <p:sldId id="258" r:id="rId4"/>
    <p:sldId id="305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2" r:id="rId15"/>
    <p:sldId id="273" r:id="rId16"/>
    <p:sldId id="274" r:id="rId17"/>
    <p:sldId id="275" r:id="rId18"/>
    <p:sldId id="276" r:id="rId19"/>
    <p:sldId id="268" r:id="rId20"/>
    <p:sldId id="269" r:id="rId21"/>
    <p:sldId id="270" r:id="rId22"/>
    <p:sldId id="271" r:id="rId23"/>
    <p:sldId id="277" r:id="rId24"/>
    <p:sldId id="281" r:id="rId25"/>
    <p:sldId id="282" r:id="rId26"/>
    <p:sldId id="278" r:id="rId27"/>
    <p:sldId id="286" r:id="rId28"/>
    <p:sldId id="279" r:id="rId29"/>
    <p:sldId id="280" r:id="rId30"/>
    <p:sldId id="283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9" autoAdjust="0"/>
    <p:restoredTop sz="94662" autoAdjust="0"/>
  </p:normalViewPr>
  <p:slideViewPr>
    <p:cSldViewPr>
      <p:cViewPr varScale="1">
        <p:scale>
          <a:sx n="70" d="100"/>
          <a:sy n="70" d="100"/>
        </p:scale>
        <p:origin x="13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5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Relationship Id="rId4" Type="http://schemas.openxmlformats.org/officeDocument/2006/relationships/image" Target="../media/image57.png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diagrams/_rels/data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568AD6-F31A-48F8-82D4-1A4FEE873C2C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C8D3D53-5B08-4E67-A78B-0B292CE2B2D2}">
      <dgm:prSet phldrT="[Texto]"/>
      <dgm:spPr/>
      <dgm:t>
        <a:bodyPr/>
        <a:lstStyle/>
        <a:p>
          <a:pPr algn="r"/>
          <a:r>
            <a:rPr lang="es-MX" dirty="0" smtClean="0"/>
            <a:t>ESTA TIENE UN ACTIVO Y UN PASIVO</a:t>
          </a:r>
          <a:endParaRPr lang="es-MX" dirty="0"/>
        </a:p>
      </dgm:t>
    </dgm:pt>
    <dgm:pt modelId="{6FA83C2C-1484-45F9-BC23-AAE3279A8C5A}" type="parTrans" cxnId="{A9F91B08-D7B6-4320-9B88-0C05E34933CF}">
      <dgm:prSet/>
      <dgm:spPr/>
      <dgm:t>
        <a:bodyPr/>
        <a:lstStyle/>
        <a:p>
          <a:endParaRPr lang="es-MX"/>
        </a:p>
      </dgm:t>
    </dgm:pt>
    <dgm:pt modelId="{D4A12990-89D7-424A-A987-A5EEFD438577}" type="sibTrans" cxnId="{A9F91B08-D7B6-4320-9B88-0C05E34933CF}">
      <dgm:prSet/>
      <dgm:spPr/>
      <dgm:t>
        <a:bodyPr/>
        <a:lstStyle/>
        <a:p>
          <a:endParaRPr lang="es-MX"/>
        </a:p>
      </dgm:t>
    </dgm:pt>
    <dgm:pt modelId="{21CDB95C-D55A-4F65-8331-0024FAD6DCEC}">
      <dgm:prSet phldrT="[Texto]"/>
      <dgm:spPr/>
      <dgm:t>
        <a:bodyPr/>
        <a:lstStyle/>
        <a:p>
          <a:r>
            <a:rPr lang="es-MX" b="1" dirty="0" smtClean="0"/>
            <a:t>ACTIVO</a:t>
          </a:r>
          <a:endParaRPr lang="es-MX" b="1" dirty="0"/>
        </a:p>
      </dgm:t>
    </dgm:pt>
    <dgm:pt modelId="{FD74DA1F-F9ED-48DA-82BD-A3CCC3BCF421}" type="parTrans" cxnId="{C9A38A28-AEE7-4568-AB5E-58A17208E590}">
      <dgm:prSet/>
      <dgm:spPr/>
      <dgm:t>
        <a:bodyPr/>
        <a:lstStyle/>
        <a:p>
          <a:endParaRPr lang="es-MX"/>
        </a:p>
      </dgm:t>
    </dgm:pt>
    <dgm:pt modelId="{542AA9CB-8210-40A0-99DC-515CFDC9EF08}" type="sibTrans" cxnId="{C9A38A28-AEE7-4568-AB5E-58A17208E590}">
      <dgm:prSet/>
      <dgm:spPr/>
      <dgm:t>
        <a:bodyPr/>
        <a:lstStyle/>
        <a:p>
          <a:endParaRPr lang="es-MX"/>
        </a:p>
      </dgm:t>
    </dgm:pt>
    <dgm:pt modelId="{6852546F-6C81-4705-909C-264E9D7404BE}">
      <dgm:prSet phldrT="[Texto]" custT="1"/>
      <dgm:spPr/>
      <dgm:t>
        <a:bodyPr/>
        <a:lstStyle/>
        <a:p>
          <a:pPr algn="just"/>
          <a:r>
            <a:rPr lang="es-MX" sz="2000" b="0" dirty="0" smtClean="0"/>
            <a:t>Son todos los derechos valorables en dinero, puede ser la propiedad, demás derechos reales, derechos de crédito y derechos de propiedad intelectual.</a:t>
          </a:r>
          <a:endParaRPr lang="es-MX" sz="2000" dirty="0"/>
        </a:p>
      </dgm:t>
    </dgm:pt>
    <dgm:pt modelId="{64EEF4DE-0D49-4000-AF76-1340F104D4E8}" type="parTrans" cxnId="{796FBCD4-D096-481D-95F3-ACB3470A6CD7}">
      <dgm:prSet/>
      <dgm:spPr/>
      <dgm:t>
        <a:bodyPr/>
        <a:lstStyle/>
        <a:p>
          <a:endParaRPr lang="es-MX"/>
        </a:p>
      </dgm:t>
    </dgm:pt>
    <dgm:pt modelId="{69238267-DFE1-410E-9ABB-A666C8A477B4}" type="sibTrans" cxnId="{796FBCD4-D096-481D-95F3-ACB3470A6CD7}">
      <dgm:prSet/>
      <dgm:spPr/>
      <dgm:t>
        <a:bodyPr/>
        <a:lstStyle/>
        <a:p>
          <a:endParaRPr lang="es-MX"/>
        </a:p>
      </dgm:t>
    </dgm:pt>
    <dgm:pt modelId="{420DAD5D-6393-4D8F-AD18-04AF6A4059E1}">
      <dgm:prSet phldrT="[Texto]"/>
      <dgm:spPr/>
      <dgm:t>
        <a:bodyPr/>
        <a:lstStyle/>
        <a:p>
          <a:r>
            <a:rPr lang="es-MX" dirty="0" smtClean="0"/>
            <a:t>PASIVO</a:t>
          </a:r>
          <a:endParaRPr lang="es-MX" dirty="0"/>
        </a:p>
      </dgm:t>
    </dgm:pt>
    <dgm:pt modelId="{CF616FA8-0B09-49DA-A04B-AEFEB07B2A8B}" type="parTrans" cxnId="{5E1122DF-3738-44DB-B0B4-DFE72DA57F73}">
      <dgm:prSet/>
      <dgm:spPr/>
      <dgm:t>
        <a:bodyPr/>
        <a:lstStyle/>
        <a:p>
          <a:endParaRPr lang="es-MX"/>
        </a:p>
      </dgm:t>
    </dgm:pt>
    <dgm:pt modelId="{5ADA057B-EC1E-4B49-84AD-3E325D4A28CA}" type="sibTrans" cxnId="{5E1122DF-3738-44DB-B0B4-DFE72DA57F73}">
      <dgm:prSet/>
      <dgm:spPr/>
      <dgm:t>
        <a:bodyPr/>
        <a:lstStyle/>
        <a:p>
          <a:endParaRPr lang="es-MX"/>
        </a:p>
      </dgm:t>
    </dgm:pt>
    <dgm:pt modelId="{6721D728-1837-432F-84C2-323409B07CE9}">
      <dgm:prSet phldrT="[Texto]" custT="1"/>
      <dgm:spPr/>
      <dgm:t>
        <a:bodyPr/>
        <a:lstStyle/>
        <a:p>
          <a:r>
            <a:rPr lang="es-MX" sz="2000" b="0" dirty="0" smtClean="0"/>
            <a:t>Son tanto las obligaciones como cargas o gravámenes que se poseen sobre los bienes.</a:t>
          </a:r>
          <a:endParaRPr lang="es-MX" sz="2000" dirty="0"/>
        </a:p>
      </dgm:t>
    </dgm:pt>
    <dgm:pt modelId="{D024FBE2-F0E0-4783-AEE9-F039985F2F7B}" type="parTrans" cxnId="{D684544D-B355-44C4-8101-A7DA4C56157B}">
      <dgm:prSet/>
      <dgm:spPr/>
      <dgm:t>
        <a:bodyPr/>
        <a:lstStyle/>
        <a:p>
          <a:endParaRPr lang="es-MX"/>
        </a:p>
      </dgm:t>
    </dgm:pt>
    <dgm:pt modelId="{D1BC0461-0106-47FA-ACAD-0994BB9D0B96}" type="sibTrans" cxnId="{D684544D-B355-44C4-8101-A7DA4C56157B}">
      <dgm:prSet/>
      <dgm:spPr/>
      <dgm:t>
        <a:bodyPr/>
        <a:lstStyle/>
        <a:p>
          <a:endParaRPr lang="es-MX"/>
        </a:p>
      </dgm:t>
    </dgm:pt>
    <dgm:pt modelId="{B9776423-72C9-4AFF-A65E-3A7F7FE748CC}">
      <dgm:prSet custT="1"/>
      <dgm:spPr/>
      <dgm:t>
        <a:bodyPr/>
        <a:lstStyle/>
        <a:p>
          <a:pPr algn="l"/>
          <a:endParaRPr lang="es-MX" sz="2000" b="0" dirty="0"/>
        </a:p>
      </dgm:t>
    </dgm:pt>
    <dgm:pt modelId="{C694CDD6-12D4-4403-9658-60C26CD121DE}" type="parTrans" cxnId="{9A61CBD7-4C1F-4660-B126-B691124AF7BD}">
      <dgm:prSet/>
      <dgm:spPr/>
      <dgm:t>
        <a:bodyPr/>
        <a:lstStyle/>
        <a:p>
          <a:endParaRPr lang="es-MX"/>
        </a:p>
      </dgm:t>
    </dgm:pt>
    <dgm:pt modelId="{9C709F87-D932-4905-B854-658F7FD8EDE8}" type="sibTrans" cxnId="{9A61CBD7-4C1F-4660-B126-B691124AF7BD}">
      <dgm:prSet/>
      <dgm:spPr/>
      <dgm:t>
        <a:bodyPr/>
        <a:lstStyle/>
        <a:p>
          <a:endParaRPr lang="es-MX"/>
        </a:p>
      </dgm:t>
    </dgm:pt>
    <dgm:pt modelId="{B4564425-5D5B-49AA-9745-827E51238CC8}">
      <dgm:prSet/>
      <dgm:spPr/>
      <dgm:t>
        <a:bodyPr/>
        <a:lstStyle/>
        <a:p>
          <a:pPr algn="l"/>
          <a:endParaRPr lang="es-MX" sz="1700" dirty="0" smtClean="0"/>
        </a:p>
      </dgm:t>
    </dgm:pt>
    <dgm:pt modelId="{CEC9257C-6D0D-4D6E-8043-5ED441E809F8}" type="parTrans" cxnId="{0D2B13B4-5BEB-42C1-9EFD-C140A2F42130}">
      <dgm:prSet/>
      <dgm:spPr/>
      <dgm:t>
        <a:bodyPr/>
        <a:lstStyle/>
        <a:p>
          <a:endParaRPr lang="es-MX"/>
        </a:p>
      </dgm:t>
    </dgm:pt>
    <dgm:pt modelId="{7BBA4C77-6211-4A6C-B16E-4CF9F967C4D8}" type="sibTrans" cxnId="{0D2B13B4-5BEB-42C1-9EFD-C140A2F42130}">
      <dgm:prSet/>
      <dgm:spPr/>
      <dgm:t>
        <a:bodyPr/>
        <a:lstStyle/>
        <a:p>
          <a:endParaRPr lang="es-MX"/>
        </a:p>
      </dgm:t>
    </dgm:pt>
    <dgm:pt modelId="{18F24EFD-8DB9-46F7-B257-861DBF6FB3A4}">
      <dgm:prSet phldrT="[Texto]" custT="1"/>
      <dgm:spPr/>
      <dgm:t>
        <a:bodyPr/>
        <a:lstStyle/>
        <a:p>
          <a:pPr algn="just"/>
          <a:endParaRPr lang="es-MX" sz="2000" dirty="0"/>
        </a:p>
      </dgm:t>
    </dgm:pt>
    <dgm:pt modelId="{CF97E94F-DB35-4ED5-B0FF-EB0564FFB011}" type="parTrans" cxnId="{A22A5750-B0F2-4FA6-8DCC-A05E66672A4F}">
      <dgm:prSet/>
      <dgm:spPr/>
      <dgm:t>
        <a:bodyPr/>
        <a:lstStyle/>
        <a:p>
          <a:endParaRPr lang="es-MX"/>
        </a:p>
      </dgm:t>
    </dgm:pt>
    <dgm:pt modelId="{3530541A-6C95-4F29-9374-E41ED71C346C}" type="sibTrans" cxnId="{A22A5750-B0F2-4FA6-8DCC-A05E66672A4F}">
      <dgm:prSet/>
      <dgm:spPr/>
      <dgm:t>
        <a:bodyPr/>
        <a:lstStyle/>
        <a:p>
          <a:endParaRPr lang="es-MX"/>
        </a:p>
      </dgm:t>
    </dgm:pt>
    <dgm:pt modelId="{475340B6-A28B-4228-B3D9-B8AF75C77162}" type="pres">
      <dgm:prSet presAssocID="{9B568AD6-F31A-48F8-82D4-1A4FEE873C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7CAEC7E-EA81-432E-843E-8A3C2F49BC3A}" type="pres">
      <dgm:prSet presAssocID="{4C8D3D53-5B08-4E67-A78B-0B292CE2B2D2}" presName="linNode" presStyleCnt="0"/>
      <dgm:spPr/>
    </dgm:pt>
    <dgm:pt modelId="{D2906152-C367-4955-AC06-D27DA9C5674C}" type="pres">
      <dgm:prSet presAssocID="{4C8D3D53-5B08-4E67-A78B-0B292CE2B2D2}" presName="parentText" presStyleLbl="node1" presStyleIdx="0" presStyleCnt="3" custScaleX="251030" custScaleY="21984" custLinFactNeighborX="-2659" custLinFactNeighborY="-4516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467CE4-2C2C-4C9D-8C5F-14F354C16F7B}" type="pres">
      <dgm:prSet presAssocID="{D4A12990-89D7-424A-A987-A5EEFD438577}" presName="sp" presStyleCnt="0"/>
      <dgm:spPr/>
    </dgm:pt>
    <dgm:pt modelId="{CBEC6FAD-E867-415B-8655-2B63249D805B}" type="pres">
      <dgm:prSet presAssocID="{21CDB95C-D55A-4F65-8331-0024FAD6DCEC}" presName="linNode" presStyleCnt="0"/>
      <dgm:spPr/>
    </dgm:pt>
    <dgm:pt modelId="{01476D88-2451-404C-A259-53993EDD0783}" type="pres">
      <dgm:prSet presAssocID="{21CDB95C-D55A-4F65-8331-0024FAD6DCE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F7B85C-2E77-4BBA-BFD9-FD86675DEDC0}" type="pres">
      <dgm:prSet presAssocID="{21CDB95C-D55A-4F65-8331-0024FAD6DCEC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F678D3-3E73-4293-89E0-A294978B820A}" type="pres">
      <dgm:prSet presAssocID="{542AA9CB-8210-40A0-99DC-515CFDC9EF08}" presName="sp" presStyleCnt="0"/>
      <dgm:spPr/>
    </dgm:pt>
    <dgm:pt modelId="{AB6A6DAE-AA13-4D92-98B7-7F35FD4B5941}" type="pres">
      <dgm:prSet presAssocID="{420DAD5D-6393-4D8F-AD18-04AF6A4059E1}" presName="linNode" presStyleCnt="0"/>
      <dgm:spPr/>
    </dgm:pt>
    <dgm:pt modelId="{D57FDC77-65AB-4A09-AA7B-B17064D4D6FA}" type="pres">
      <dgm:prSet presAssocID="{420DAD5D-6393-4D8F-AD18-04AF6A4059E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8A3356-6893-4148-8C32-40B3545D8BDC}" type="pres">
      <dgm:prSet presAssocID="{420DAD5D-6393-4D8F-AD18-04AF6A4059E1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96FBCD4-D096-481D-95F3-ACB3470A6CD7}" srcId="{21CDB95C-D55A-4F65-8331-0024FAD6DCEC}" destId="{6852546F-6C81-4705-909C-264E9D7404BE}" srcOrd="1" destOrd="0" parTransId="{64EEF4DE-0D49-4000-AF76-1340F104D4E8}" sibTransId="{69238267-DFE1-410E-9ABB-A666C8A477B4}"/>
    <dgm:cxn modelId="{D53DCC3E-63FD-41C2-BEB3-23B8F1F42CFC}" type="presOf" srcId="{420DAD5D-6393-4D8F-AD18-04AF6A4059E1}" destId="{D57FDC77-65AB-4A09-AA7B-B17064D4D6FA}" srcOrd="0" destOrd="0" presId="urn:microsoft.com/office/officeart/2005/8/layout/vList5"/>
    <dgm:cxn modelId="{6CE6735C-3448-41E6-8703-C5224046D3D2}" type="presOf" srcId="{6852546F-6C81-4705-909C-264E9D7404BE}" destId="{28F7B85C-2E77-4BBA-BFD9-FD86675DEDC0}" srcOrd="0" destOrd="1" presId="urn:microsoft.com/office/officeart/2005/8/layout/vList5"/>
    <dgm:cxn modelId="{558E0C61-C39D-49E3-90B6-0F5F6EF498F6}" type="presOf" srcId="{9B568AD6-F31A-48F8-82D4-1A4FEE873C2C}" destId="{475340B6-A28B-4228-B3D9-B8AF75C77162}" srcOrd="0" destOrd="0" presId="urn:microsoft.com/office/officeart/2005/8/layout/vList5"/>
    <dgm:cxn modelId="{1F63A0B1-27D4-490D-9186-3E8BAF7E4061}" type="presOf" srcId="{6721D728-1837-432F-84C2-323409B07CE9}" destId="{D38A3356-6893-4148-8C32-40B3545D8BDC}" srcOrd="0" destOrd="0" presId="urn:microsoft.com/office/officeart/2005/8/layout/vList5"/>
    <dgm:cxn modelId="{495C4AF1-8429-4242-AB3B-E39B7536EE57}" type="presOf" srcId="{4C8D3D53-5B08-4E67-A78B-0B292CE2B2D2}" destId="{D2906152-C367-4955-AC06-D27DA9C5674C}" srcOrd="0" destOrd="0" presId="urn:microsoft.com/office/officeart/2005/8/layout/vList5"/>
    <dgm:cxn modelId="{C9A38A28-AEE7-4568-AB5E-58A17208E590}" srcId="{9B568AD6-F31A-48F8-82D4-1A4FEE873C2C}" destId="{21CDB95C-D55A-4F65-8331-0024FAD6DCEC}" srcOrd="1" destOrd="0" parTransId="{FD74DA1F-F9ED-48DA-82BD-A3CCC3BCF421}" sibTransId="{542AA9CB-8210-40A0-99DC-515CFDC9EF08}"/>
    <dgm:cxn modelId="{D2E360A1-A117-4D5C-96B3-900531D8C025}" type="presOf" srcId="{B4564425-5D5B-49AA-9745-827E51238CC8}" destId="{28F7B85C-2E77-4BBA-BFD9-FD86675DEDC0}" srcOrd="0" destOrd="3" presId="urn:microsoft.com/office/officeart/2005/8/layout/vList5"/>
    <dgm:cxn modelId="{D684544D-B355-44C4-8101-A7DA4C56157B}" srcId="{420DAD5D-6393-4D8F-AD18-04AF6A4059E1}" destId="{6721D728-1837-432F-84C2-323409B07CE9}" srcOrd="0" destOrd="0" parTransId="{D024FBE2-F0E0-4783-AEE9-F039985F2F7B}" sibTransId="{D1BC0461-0106-47FA-ACAD-0994BB9D0B96}"/>
    <dgm:cxn modelId="{1BF06E63-B51E-4797-88EE-C2CA5C113F18}" type="presOf" srcId="{B9776423-72C9-4AFF-A65E-3A7F7FE748CC}" destId="{28F7B85C-2E77-4BBA-BFD9-FD86675DEDC0}" srcOrd="0" destOrd="2" presId="urn:microsoft.com/office/officeart/2005/8/layout/vList5"/>
    <dgm:cxn modelId="{FC8264D8-6E98-4030-AE09-5D5EE0E98E00}" type="presOf" srcId="{21CDB95C-D55A-4F65-8331-0024FAD6DCEC}" destId="{01476D88-2451-404C-A259-53993EDD0783}" srcOrd="0" destOrd="0" presId="urn:microsoft.com/office/officeart/2005/8/layout/vList5"/>
    <dgm:cxn modelId="{A22A5750-B0F2-4FA6-8DCC-A05E66672A4F}" srcId="{21CDB95C-D55A-4F65-8331-0024FAD6DCEC}" destId="{18F24EFD-8DB9-46F7-B257-861DBF6FB3A4}" srcOrd="0" destOrd="0" parTransId="{CF97E94F-DB35-4ED5-B0FF-EB0564FFB011}" sibTransId="{3530541A-6C95-4F29-9374-E41ED71C346C}"/>
    <dgm:cxn modelId="{4E556F3C-6F9A-413A-B059-A5E65306E888}" type="presOf" srcId="{18F24EFD-8DB9-46F7-B257-861DBF6FB3A4}" destId="{28F7B85C-2E77-4BBA-BFD9-FD86675DEDC0}" srcOrd="0" destOrd="0" presId="urn:microsoft.com/office/officeart/2005/8/layout/vList5"/>
    <dgm:cxn modelId="{A9F91B08-D7B6-4320-9B88-0C05E34933CF}" srcId="{9B568AD6-F31A-48F8-82D4-1A4FEE873C2C}" destId="{4C8D3D53-5B08-4E67-A78B-0B292CE2B2D2}" srcOrd="0" destOrd="0" parTransId="{6FA83C2C-1484-45F9-BC23-AAE3279A8C5A}" sibTransId="{D4A12990-89D7-424A-A987-A5EEFD438577}"/>
    <dgm:cxn modelId="{5E1122DF-3738-44DB-B0B4-DFE72DA57F73}" srcId="{9B568AD6-F31A-48F8-82D4-1A4FEE873C2C}" destId="{420DAD5D-6393-4D8F-AD18-04AF6A4059E1}" srcOrd="2" destOrd="0" parTransId="{CF616FA8-0B09-49DA-A04B-AEFEB07B2A8B}" sibTransId="{5ADA057B-EC1E-4B49-84AD-3E325D4A28CA}"/>
    <dgm:cxn modelId="{0D2B13B4-5BEB-42C1-9EFD-C140A2F42130}" srcId="{21CDB95C-D55A-4F65-8331-0024FAD6DCEC}" destId="{B4564425-5D5B-49AA-9745-827E51238CC8}" srcOrd="3" destOrd="0" parTransId="{CEC9257C-6D0D-4D6E-8043-5ED441E809F8}" sibTransId="{7BBA4C77-6211-4A6C-B16E-4CF9F967C4D8}"/>
    <dgm:cxn modelId="{9A61CBD7-4C1F-4660-B126-B691124AF7BD}" srcId="{21CDB95C-D55A-4F65-8331-0024FAD6DCEC}" destId="{B9776423-72C9-4AFF-A65E-3A7F7FE748CC}" srcOrd="2" destOrd="0" parTransId="{C694CDD6-12D4-4403-9658-60C26CD121DE}" sibTransId="{9C709F87-D932-4905-B854-658F7FD8EDE8}"/>
    <dgm:cxn modelId="{8FF788A2-2D02-4287-A1BB-8DB2428030C0}" type="presParOf" srcId="{475340B6-A28B-4228-B3D9-B8AF75C77162}" destId="{57CAEC7E-EA81-432E-843E-8A3C2F49BC3A}" srcOrd="0" destOrd="0" presId="urn:microsoft.com/office/officeart/2005/8/layout/vList5"/>
    <dgm:cxn modelId="{2D4C208D-5BDA-48A4-86A9-DC5A49707EA2}" type="presParOf" srcId="{57CAEC7E-EA81-432E-843E-8A3C2F49BC3A}" destId="{D2906152-C367-4955-AC06-D27DA9C5674C}" srcOrd="0" destOrd="0" presId="urn:microsoft.com/office/officeart/2005/8/layout/vList5"/>
    <dgm:cxn modelId="{C2A12862-488F-4352-8B80-112656F1926F}" type="presParOf" srcId="{475340B6-A28B-4228-B3D9-B8AF75C77162}" destId="{24467CE4-2C2C-4C9D-8C5F-14F354C16F7B}" srcOrd="1" destOrd="0" presId="urn:microsoft.com/office/officeart/2005/8/layout/vList5"/>
    <dgm:cxn modelId="{7D9BE7CC-3C72-4DAC-A510-7F932F247138}" type="presParOf" srcId="{475340B6-A28B-4228-B3D9-B8AF75C77162}" destId="{CBEC6FAD-E867-415B-8655-2B63249D805B}" srcOrd="2" destOrd="0" presId="urn:microsoft.com/office/officeart/2005/8/layout/vList5"/>
    <dgm:cxn modelId="{F7B9DA4D-4D5F-4DC0-A9C8-91051FCA056D}" type="presParOf" srcId="{CBEC6FAD-E867-415B-8655-2B63249D805B}" destId="{01476D88-2451-404C-A259-53993EDD0783}" srcOrd="0" destOrd="0" presId="urn:microsoft.com/office/officeart/2005/8/layout/vList5"/>
    <dgm:cxn modelId="{A72D778C-04C0-494C-8B92-A3BA76A06649}" type="presParOf" srcId="{CBEC6FAD-E867-415B-8655-2B63249D805B}" destId="{28F7B85C-2E77-4BBA-BFD9-FD86675DEDC0}" srcOrd="1" destOrd="0" presId="urn:microsoft.com/office/officeart/2005/8/layout/vList5"/>
    <dgm:cxn modelId="{FD07BFA7-3953-46D9-AA3A-B1D4C5CD6A95}" type="presParOf" srcId="{475340B6-A28B-4228-B3D9-B8AF75C77162}" destId="{1AF678D3-3E73-4293-89E0-A294978B820A}" srcOrd="3" destOrd="0" presId="urn:microsoft.com/office/officeart/2005/8/layout/vList5"/>
    <dgm:cxn modelId="{BA11D2FF-E91C-468B-B1FE-91A0CF25161F}" type="presParOf" srcId="{475340B6-A28B-4228-B3D9-B8AF75C77162}" destId="{AB6A6DAE-AA13-4D92-98B7-7F35FD4B5941}" srcOrd="4" destOrd="0" presId="urn:microsoft.com/office/officeart/2005/8/layout/vList5"/>
    <dgm:cxn modelId="{D41194F2-9256-4478-96FE-4AB3E1D16C8C}" type="presParOf" srcId="{AB6A6DAE-AA13-4D92-98B7-7F35FD4B5941}" destId="{D57FDC77-65AB-4A09-AA7B-B17064D4D6FA}" srcOrd="0" destOrd="0" presId="urn:microsoft.com/office/officeart/2005/8/layout/vList5"/>
    <dgm:cxn modelId="{6D76E8DA-BC49-4239-A3F7-47A88668CF38}" type="presParOf" srcId="{AB6A6DAE-AA13-4D92-98B7-7F35FD4B5941}" destId="{D38A3356-6893-4148-8C32-40B3545D8BDC}" srcOrd="1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4BD4DB6-6D0B-46BB-9CC7-7876B6A92F8C}" type="doc">
      <dgm:prSet loTypeId="urn:microsoft.com/office/officeart/2005/8/layout/vList3" loCatId="list" qsTypeId="urn:microsoft.com/office/officeart/2005/8/quickstyle/simple1" qsCatId="simple" csTypeId="urn:microsoft.com/office/officeart/2005/8/colors/accent2_1" csCatId="accent2" phldr="1"/>
      <dgm:spPr/>
    </dgm:pt>
    <dgm:pt modelId="{FA558BEF-9877-4EA7-8BE7-BE512FB86AA7}">
      <dgm:prSet phldrT="[Texto]"/>
      <dgm:spPr/>
      <dgm:t>
        <a:bodyPr/>
        <a:lstStyle/>
        <a:p>
          <a:pPr algn="l"/>
          <a:r>
            <a:rPr lang="es-MX" b="1" dirty="0" smtClean="0"/>
            <a:t>Derecho de Persecución: </a:t>
          </a:r>
          <a:r>
            <a:rPr lang="es-MX" b="0" dirty="0" smtClean="0"/>
            <a:t>este consiste en perseguir su ejercicio sobre la cosa sometida a el contra todo poseedor.</a:t>
          </a:r>
          <a:endParaRPr lang="es-MX" b="1" dirty="0"/>
        </a:p>
      </dgm:t>
    </dgm:pt>
    <dgm:pt modelId="{24055C6C-7142-4D1B-BEA3-9F22D0603694}" type="parTrans" cxnId="{A99D87EC-B8F9-4589-9C0F-B5BC4B8F9344}">
      <dgm:prSet/>
      <dgm:spPr/>
      <dgm:t>
        <a:bodyPr/>
        <a:lstStyle/>
        <a:p>
          <a:endParaRPr lang="es-MX"/>
        </a:p>
      </dgm:t>
    </dgm:pt>
    <dgm:pt modelId="{90DD3635-EC2A-46BF-95CF-446036E62745}" type="sibTrans" cxnId="{A99D87EC-B8F9-4589-9C0F-B5BC4B8F9344}">
      <dgm:prSet/>
      <dgm:spPr/>
      <dgm:t>
        <a:bodyPr/>
        <a:lstStyle/>
        <a:p>
          <a:endParaRPr lang="es-MX"/>
        </a:p>
      </dgm:t>
    </dgm:pt>
    <dgm:pt modelId="{95488B38-7872-44DC-B928-90B69B84E95C}">
      <dgm:prSet phldrT="[Texto]"/>
      <dgm:spPr/>
      <dgm:t>
        <a:bodyPr/>
        <a:lstStyle/>
        <a:p>
          <a:pPr algn="l"/>
          <a:r>
            <a:rPr lang="es-MX" b="1" dirty="0" smtClean="0"/>
            <a:t>Derecho de Preferencia: </a:t>
          </a:r>
          <a:r>
            <a:rPr lang="es-MX" b="0" dirty="0" smtClean="0"/>
            <a:t>consiste en que al entrar en conflicto varias personas que hallan adquirido esa cosa triunfa el que adquirido primeramente.</a:t>
          </a:r>
          <a:endParaRPr lang="es-MX" b="1" dirty="0"/>
        </a:p>
      </dgm:t>
    </dgm:pt>
    <dgm:pt modelId="{CF7FEDB3-CDD9-4128-A21E-D694C2970F4C}" type="parTrans" cxnId="{97822618-2097-44AC-B9C1-DF10F747022C}">
      <dgm:prSet/>
      <dgm:spPr/>
      <dgm:t>
        <a:bodyPr/>
        <a:lstStyle/>
        <a:p>
          <a:endParaRPr lang="es-MX"/>
        </a:p>
      </dgm:t>
    </dgm:pt>
    <dgm:pt modelId="{2F11C5A0-5762-4FF2-BDFB-D474BA9D2D1B}" type="sibTrans" cxnId="{97822618-2097-44AC-B9C1-DF10F747022C}">
      <dgm:prSet/>
      <dgm:spPr/>
      <dgm:t>
        <a:bodyPr/>
        <a:lstStyle/>
        <a:p>
          <a:endParaRPr lang="es-MX"/>
        </a:p>
      </dgm:t>
    </dgm:pt>
    <dgm:pt modelId="{20C474C2-545B-474D-9B02-EAD96945B33A}">
      <dgm:prSet/>
      <dgm:spPr/>
      <dgm:t>
        <a:bodyPr/>
        <a:lstStyle/>
        <a:p>
          <a:r>
            <a:rPr lang="es-MX" dirty="0" smtClean="0"/>
            <a:t>Regido por dos : persecución y preferencia.</a:t>
          </a:r>
          <a:endParaRPr lang="es-MX" dirty="0"/>
        </a:p>
      </dgm:t>
    </dgm:pt>
    <dgm:pt modelId="{C02F9973-197F-4389-8F40-AFC8EF51C0B4}" type="parTrans" cxnId="{0974889E-B8CC-4064-BD40-CBFC92830E0A}">
      <dgm:prSet/>
      <dgm:spPr/>
      <dgm:t>
        <a:bodyPr/>
        <a:lstStyle/>
        <a:p>
          <a:endParaRPr lang="es-MX"/>
        </a:p>
      </dgm:t>
    </dgm:pt>
    <dgm:pt modelId="{C48DB638-3E5E-4CF5-AB33-DAB3F2BCA3B8}" type="sibTrans" cxnId="{0974889E-B8CC-4064-BD40-CBFC92830E0A}">
      <dgm:prSet/>
      <dgm:spPr/>
      <dgm:t>
        <a:bodyPr/>
        <a:lstStyle/>
        <a:p>
          <a:endParaRPr lang="es-MX"/>
        </a:p>
      </dgm:t>
    </dgm:pt>
    <dgm:pt modelId="{4466D2EB-8D79-4C52-928D-615E6F7BB879}" type="pres">
      <dgm:prSet presAssocID="{A4BD4DB6-6D0B-46BB-9CC7-7876B6A92F8C}" presName="linearFlow" presStyleCnt="0">
        <dgm:presLayoutVars>
          <dgm:dir/>
          <dgm:resizeHandles val="exact"/>
        </dgm:presLayoutVars>
      </dgm:prSet>
      <dgm:spPr/>
    </dgm:pt>
    <dgm:pt modelId="{9586FC99-933B-42EA-AC52-38F84AD5487F}" type="pres">
      <dgm:prSet presAssocID="{20C474C2-545B-474D-9B02-EAD96945B33A}" presName="composite" presStyleCnt="0"/>
      <dgm:spPr/>
    </dgm:pt>
    <dgm:pt modelId="{33E24943-145E-46B2-B0F7-A93204917258}" type="pres">
      <dgm:prSet presAssocID="{20C474C2-545B-474D-9B02-EAD96945B33A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7A10FDF-ED7A-4368-9EE2-A7753D4D2C15}" type="pres">
      <dgm:prSet presAssocID="{20C474C2-545B-474D-9B02-EAD96945B33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3C0206-8054-4B4F-92E2-88CF675F7CEF}" type="pres">
      <dgm:prSet presAssocID="{C48DB638-3E5E-4CF5-AB33-DAB3F2BCA3B8}" presName="spacing" presStyleCnt="0"/>
      <dgm:spPr/>
    </dgm:pt>
    <dgm:pt modelId="{3EFA2C59-338E-4237-A7B3-C14C7A032A7B}" type="pres">
      <dgm:prSet presAssocID="{FA558BEF-9877-4EA7-8BE7-BE512FB86AA7}" presName="composite" presStyleCnt="0"/>
      <dgm:spPr/>
    </dgm:pt>
    <dgm:pt modelId="{1354EAD4-6D03-448E-A1F2-EB7E4B05FE76}" type="pres">
      <dgm:prSet presAssocID="{FA558BEF-9877-4EA7-8BE7-BE512FB86AA7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557F5094-41E3-4299-8E97-F893112D8EBE}" type="pres">
      <dgm:prSet presAssocID="{FA558BEF-9877-4EA7-8BE7-BE512FB86AA7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DF9ECF-8991-4DE7-A809-1E39FB982946}" type="pres">
      <dgm:prSet presAssocID="{90DD3635-EC2A-46BF-95CF-446036E62745}" presName="spacing" presStyleCnt="0"/>
      <dgm:spPr/>
    </dgm:pt>
    <dgm:pt modelId="{F9B684AC-5DE4-4DD2-A7B1-464F6FA18970}" type="pres">
      <dgm:prSet presAssocID="{95488B38-7872-44DC-B928-90B69B84E95C}" presName="composite" presStyleCnt="0"/>
      <dgm:spPr/>
    </dgm:pt>
    <dgm:pt modelId="{91DABD41-EC0F-47BE-A02F-97F0E04339ED}" type="pres">
      <dgm:prSet presAssocID="{95488B38-7872-44DC-B928-90B69B84E95C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CE629DFE-7DB1-4A24-9BA7-32EF73DEDA9F}" type="pres">
      <dgm:prSet presAssocID="{95488B38-7872-44DC-B928-90B69B84E95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CB2AF19-760C-4B9A-8C6B-FE6DC88CA7E1}" type="presOf" srcId="{20C474C2-545B-474D-9B02-EAD96945B33A}" destId="{F7A10FDF-ED7A-4368-9EE2-A7753D4D2C15}" srcOrd="0" destOrd="0" presId="urn:microsoft.com/office/officeart/2005/8/layout/vList3"/>
    <dgm:cxn modelId="{A99D87EC-B8F9-4589-9C0F-B5BC4B8F9344}" srcId="{A4BD4DB6-6D0B-46BB-9CC7-7876B6A92F8C}" destId="{FA558BEF-9877-4EA7-8BE7-BE512FB86AA7}" srcOrd="1" destOrd="0" parTransId="{24055C6C-7142-4D1B-BEA3-9F22D0603694}" sibTransId="{90DD3635-EC2A-46BF-95CF-446036E62745}"/>
    <dgm:cxn modelId="{0974889E-B8CC-4064-BD40-CBFC92830E0A}" srcId="{A4BD4DB6-6D0B-46BB-9CC7-7876B6A92F8C}" destId="{20C474C2-545B-474D-9B02-EAD96945B33A}" srcOrd="0" destOrd="0" parTransId="{C02F9973-197F-4389-8F40-AFC8EF51C0B4}" sibTransId="{C48DB638-3E5E-4CF5-AB33-DAB3F2BCA3B8}"/>
    <dgm:cxn modelId="{0734F516-C870-4506-A31B-29D0A87509E4}" type="presOf" srcId="{FA558BEF-9877-4EA7-8BE7-BE512FB86AA7}" destId="{557F5094-41E3-4299-8E97-F893112D8EBE}" srcOrd="0" destOrd="0" presId="urn:microsoft.com/office/officeart/2005/8/layout/vList3"/>
    <dgm:cxn modelId="{F8A6A07D-D874-48E1-96A1-74486CC578E2}" type="presOf" srcId="{A4BD4DB6-6D0B-46BB-9CC7-7876B6A92F8C}" destId="{4466D2EB-8D79-4C52-928D-615E6F7BB879}" srcOrd="0" destOrd="0" presId="urn:microsoft.com/office/officeart/2005/8/layout/vList3"/>
    <dgm:cxn modelId="{97822618-2097-44AC-B9C1-DF10F747022C}" srcId="{A4BD4DB6-6D0B-46BB-9CC7-7876B6A92F8C}" destId="{95488B38-7872-44DC-B928-90B69B84E95C}" srcOrd="2" destOrd="0" parTransId="{CF7FEDB3-CDD9-4128-A21E-D694C2970F4C}" sibTransId="{2F11C5A0-5762-4FF2-BDFB-D474BA9D2D1B}"/>
    <dgm:cxn modelId="{A73ABC38-7979-40BE-BAAC-D4D7E6CFABBD}" type="presOf" srcId="{95488B38-7872-44DC-B928-90B69B84E95C}" destId="{CE629DFE-7DB1-4A24-9BA7-32EF73DEDA9F}" srcOrd="0" destOrd="0" presId="urn:microsoft.com/office/officeart/2005/8/layout/vList3"/>
    <dgm:cxn modelId="{157A0765-7468-460C-8B0A-414B409E75BB}" type="presParOf" srcId="{4466D2EB-8D79-4C52-928D-615E6F7BB879}" destId="{9586FC99-933B-42EA-AC52-38F84AD5487F}" srcOrd="0" destOrd="0" presId="urn:microsoft.com/office/officeart/2005/8/layout/vList3"/>
    <dgm:cxn modelId="{9D63F1C9-2F2D-4B19-8C33-3D49EB484EFC}" type="presParOf" srcId="{9586FC99-933B-42EA-AC52-38F84AD5487F}" destId="{33E24943-145E-46B2-B0F7-A93204917258}" srcOrd="0" destOrd="0" presId="urn:microsoft.com/office/officeart/2005/8/layout/vList3"/>
    <dgm:cxn modelId="{EF8A8AFC-1B3D-4811-BF22-AE075A62FBFA}" type="presParOf" srcId="{9586FC99-933B-42EA-AC52-38F84AD5487F}" destId="{F7A10FDF-ED7A-4368-9EE2-A7753D4D2C15}" srcOrd="1" destOrd="0" presId="urn:microsoft.com/office/officeart/2005/8/layout/vList3"/>
    <dgm:cxn modelId="{71882B29-7346-422D-B8D0-16BB8192B5B7}" type="presParOf" srcId="{4466D2EB-8D79-4C52-928D-615E6F7BB879}" destId="{C23C0206-8054-4B4F-92E2-88CF675F7CEF}" srcOrd="1" destOrd="0" presId="urn:microsoft.com/office/officeart/2005/8/layout/vList3"/>
    <dgm:cxn modelId="{B1909A76-68E8-4050-A039-C71E954850C4}" type="presParOf" srcId="{4466D2EB-8D79-4C52-928D-615E6F7BB879}" destId="{3EFA2C59-338E-4237-A7B3-C14C7A032A7B}" srcOrd="2" destOrd="0" presId="urn:microsoft.com/office/officeart/2005/8/layout/vList3"/>
    <dgm:cxn modelId="{1D9F9362-CCBA-4D66-BC6E-951E59D7A8D7}" type="presParOf" srcId="{3EFA2C59-338E-4237-A7B3-C14C7A032A7B}" destId="{1354EAD4-6D03-448E-A1F2-EB7E4B05FE76}" srcOrd="0" destOrd="0" presId="urn:microsoft.com/office/officeart/2005/8/layout/vList3"/>
    <dgm:cxn modelId="{04EF97AF-8B9D-4533-BE34-7EDE317E3B01}" type="presParOf" srcId="{3EFA2C59-338E-4237-A7B3-C14C7A032A7B}" destId="{557F5094-41E3-4299-8E97-F893112D8EBE}" srcOrd="1" destOrd="0" presId="urn:microsoft.com/office/officeart/2005/8/layout/vList3"/>
    <dgm:cxn modelId="{5AA1A421-E142-42CE-A56D-2040C6C05286}" type="presParOf" srcId="{4466D2EB-8D79-4C52-928D-615E6F7BB879}" destId="{55DF9ECF-8991-4DE7-A809-1E39FB982946}" srcOrd="3" destOrd="0" presId="urn:microsoft.com/office/officeart/2005/8/layout/vList3"/>
    <dgm:cxn modelId="{B1225A63-60A7-45DD-AA18-C17950F6F9BA}" type="presParOf" srcId="{4466D2EB-8D79-4C52-928D-615E6F7BB879}" destId="{F9B684AC-5DE4-4DD2-A7B1-464F6FA18970}" srcOrd="4" destOrd="0" presId="urn:microsoft.com/office/officeart/2005/8/layout/vList3"/>
    <dgm:cxn modelId="{A2DDE4A8-9A66-48A4-BA76-35BAA0CDB397}" type="presParOf" srcId="{F9B684AC-5DE4-4DD2-A7B1-464F6FA18970}" destId="{91DABD41-EC0F-47BE-A02F-97F0E04339ED}" srcOrd="0" destOrd="0" presId="urn:microsoft.com/office/officeart/2005/8/layout/vList3"/>
    <dgm:cxn modelId="{D4E6BA1C-ED11-4F4D-B1BC-6C66B72FE7F6}" type="presParOf" srcId="{F9B684AC-5DE4-4DD2-A7B1-464F6FA18970}" destId="{CE629DFE-7DB1-4A24-9BA7-32EF73DEDA9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025F27B-0F53-43A1-AF06-5F06BE5D3CF7}" type="doc">
      <dgm:prSet loTypeId="urn:microsoft.com/office/officeart/2005/8/layout/pyramid2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780F528-84B6-4C2B-A2E1-84FB41372C83}">
      <dgm:prSet phldrT="[Texto]"/>
      <dgm:spPr/>
      <dgm:t>
        <a:bodyPr/>
        <a:lstStyle/>
        <a:p>
          <a:pPr algn="l"/>
          <a:r>
            <a:rPr lang="es-MX" dirty="0" smtClean="0"/>
            <a:t>Existe relación jurídica entre acreedor-deudor</a:t>
          </a:r>
          <a:endParaRPr lang="es-MX" dirty="0"/>
        </a:p>
      </dgm:t>
    </dgm:pt>
    <dgm:pt modelId="{45ED145D-BD5C-4068-9035-06E7B03F11C5}" type="parTrans" cxnId="{CE0A29A1-CCEB-4E4F-822C-23E9283ADBE8}">
      <dgm:prSet/>
      <dgm:spPr/>
      <dgm:t>
        <a:bodyPr/>
        <a:lstStyle/>
        <a:p>
          <a:endParaRPr lang="es-MX"/>
        </a:p>
      </dgm:t>
    </dgm:pt>
    <dgm:pt modelId="{699463B5-C0C7-47E0-B8FB-0030D9BFFBC9}" type="sibTrans" cxnId="{CE0A29A1-CCEB-4E4F-822C-23E9283ADBE8}">
      <dgm:prSet/>
      <dgm:spPr/>
      <dgm:t>
        <a:bodyPr/>
        <a:lstStyle/>
        <a:p>
          <a:endParaRPr lang="es-MX"/>
        </a:p>
      </dgm:t>
    </dgm:pt>
    <dgm:pt modelId="{C1BD5227-75FB-46FB-8897-616FE5D9B4CE}">
      <dgm:prSet phldrT="[Texto]"/>
      <dgm:spPr/>
      <dgm:t>
        <a:bodyPr/>
        <a:lstStyle/>
        <a:p>
          <a:pPr algn="l"/>
          <a:r>
            <a:rPr lang="es-MX" dirty="0" smtClean="0"/>
            <a:t>Faculta al acreedor para exigir una conducta del deudor</a:t>
          </a:r>
          <a:endParaRPr lang="es-MX" dirty="0"/>
        </a:p>
      </dgm:t>
    </dgm:pt>
    <dgm:pt modelId="{C928EF3A-982F-4E6F-894F-2017859F087F}" type="parTrans" cxnId="{7E15249A-7815-4304-9EAA-AE985CF80E4F}">
      <dgm:prSet/>
      <dgm:spPr/>
      <dgm:t>
        <a:bodyPr/>
        <a:lstStyle/>
        <a:p>
          <a:endParaRPr lang="es-MX"/>
        </a:p>
      </dgm:t>
    </dgm:pt>
    <dgm:pt modelId="{84E356ED-CAB7-49B1-BF83-699308F21F89}" type="sibTrans" cxnId="{7E15249A-7815-4304-9EAA-AE985CF80E4F}">
      <dgm:prSet/>
      <dgm:spPr/>
      <dgm:t>
        <a:bodyPr/>
        <a:lstStyle/>
        <a:p>
          <a:endParaRPr lang="es-MX"/>
        </a:p>
      </dgm:t>
    </dgm:pt>
    <dgm:pt modelId="{6B129E13-B122-46FF-9FB3-56CBA097FC18}">
      <dgm:prSet phldrT="[Texto]"/>
      <dgm:spPr/>
      <dgm:t>
        <a:bodyPr/>
        <a:lstStyle/>
        <a:p>
          <a:pPr algn="l"/>
          <a:r>
            <a:rPr lang="es-MX" b="1" dirty="0" smtClean="0"/>
            <a:t>El objeto: </a:t>
          </a:r>
          <a:r>
            <a:rPr lang="es-MX" dirty="0" smtClean="0"/>
            <a:t>prestación de carácter patrimonial (dar, hacer, no hacer) que se traduce en obligaciones civiles y contratos.</a:t>
          </a:r>
          <a:endParaRPr lang="es-MX" dirty="0"/>
        </a:p>
      </dgm:t>
    </dgm:pt>
    <dgm:pt modelId="{6849DF4D-8FDA-47F9-90C1-40ED35F71D05}" type="parTrans" cxnId="{BA414717-F1C5-4AE7-B868-E9F423CBB447}">
      <dgm:prSet/>
      <dgm:spPr/>
      <dgm:t>
        <a:bodyPr/>
        <a:lstStyle/>
        <a:p>
          <a:endParaRPr lang="es-MX"/>
        </a:p>
      </dgm:t>
    </dgm:pt>
    <dgm:pt modelId="{FB61005D-6096-4F22-802D-F1BE23CD6C91}" type="sibTrans" cxnId="{BA414717-F1C5-4AE7-B868-E9F423CBB447}">
      <dgm:prSet/>
      <dgm:spPr/>
      <dgm:t>
        <a:bodyPr/>
        <a:lstStyle/>
        <a:p>
          <a:endParaRPr lang="es-MX"/>
        </a:p>
      </dgm:t>
    </dgm:pt>
    <dgm:pt modelId="{811745BB-F490-462E-96EF-A41666B24A7F}" type="pres">
      <dgm:prSet presAssocID="{7025F27B-0F53-43A1-AF06-5F06BE5D3CF7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3C10F267-C63F-4F8B-84F3-4F5D68043057}" type="pres">
      <dgm:prSet presAssocID="{7025F27B-0F53-43A1-AF06-5F06BE5D3CF7}" presName="pyramid" presStyleLbl="node1" presStyleIdx="0" presStyleCnt="1" custLinFactNeighborX="-16576" custLinFactNeighborY="1758"/>
      <dgm:spPr/>
      <dgm:t>
        <a:bodyPr/>
        <a:lstStyle/>
        <a:p>
          <a:endParaRPr lang="es-MX"/>
        </a:p>
      </dgm:t>
    </dgm:pt>
    <dgm:pt modelId="{824293F3-6E67-4C88-9B8B-F25FBB467AA5}" type="pres">
      <dgm:prSet presAssocID="{7025F27B-0F53-43A1-AF06-5F06BE5D3CF7}" presName="theList" presStyleCnt="0"/>
      <dgm:spPr/>
    </dgm:pt>
    <dgm:pt modelId="{5CD7490A-C978-4732-AE16-B5AB00D4F9C6}" type="pres">
      <dgm:prSet presAssocID="{2780F528-84B6-4C2B-A2E1-84FB41372C83}" presName="aNode" presStyleLbl="fgAcc1" presStyleIdx="0" presStyleCnt="3" custScaleX="162332" custLinFactY="-412" custLinFactNeighborX="25929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D742C4-7859-47C2-972C-DB2AA21FE063}" type="pres">
      <dgm:prSet presAssocID="{2780F528-84B6-4C2B-A2E1-84FB41372C83}" presName="aSpace" presStyleCnt="0"/>
      <dgm:spPr/>
    </dgm:pt>
    <dgm:pt modelId="{BE67EDCE-B12C-4128-85EC-EE7485EB1BF1}" type="pres">
      <dgm:prSet presAssocID="{C1BD5227-75FB-46FB-8897-616FE5D9B4CE}" presName="aNode" presStyleLbl="fgAcc1" presStyleIdx="1" presStyleCnt="3" custScaleX="163410" custLinFactNeighborX="23038" custLinFactNeighborY="-293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D494C9-D4B9-4EE6-9671-7A2539AFBF61}" type="pres">
      <dgm:prSet presAssocID="{C1BD5227-75FB-46FB-8897-616FE5D9B4CE}" presName="aSpace" presStyleCnt="0"/>
      <dgm:spPr/>
    </dgm:pt>
    <dgm:pt modelId="{47602607-C9C0-496C-B1C6-17B48A9314B5}" type="pres">
      <dgm:prSet presAssocID="{6B129E13-B122-46FF-9FB3-56CBA097FC18}" presName="aNode" presStyleLbl="fgAcc1" presStyleIdx="2" presStyleCnt="3" custScaleX="158840" custLinFactNeighborX="19033" custLinFactNeighborY="445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AB9FB7-0D26-4878-9B14-0CED60C2935D}" type="pres">
      <dgm:prSet presAssocID="{6B129E13-B122-46FF-9FB3-56CBA097FC18}" presName="aSpace" presStyleCnt="0"/>
      <dgm:spPr/>
    </dgm:pt>
  </dgm:ptLst>
  <dgm:cxnLst>
    <dgm:cxn modelId="{7E15249A-7815-4304-9EAA-AE985CF80E4F}" srcId="{7025F27B-0F53-43A1-AF06-5F06BE5D3CF7}" destId="{C1BD5227-75FB-46FB-8897-616FE5D9B4CE}" srcOrd="1" destOrd="0" parTransId="{C928EF3A-982F-4E6F-894F-2017859F087F}" sibTransId="{84E356ED-CAB7-49B1-BF83-699308F21F89}"/>
    <dgm:cxn modelId="{CE0A29A1-CCEB-4E4F-822C-23E9283ADBE8}" srcId="{7025F27B-0F53-43A1-AF06-5F06BE5D3CF7}" destId="{2780F528-84B6-4C2B-A2E1-84FB41372C83}" srcOrd="0" destOrd="0" parTransId="{45ED145D-BD5C-4068-9035-06E7B03F11C5}" sibTransId="{699463B5-C0C7-47E0-B8FB-0030D9BFFBC9}"/>
    <dgm:cxn modelId="{A4BB767B-EA9F-4903-95CB-8FF6A2EB3C70}" type="presOf" srcId="{C1BD5227-75FB-46FB-8897-616FE5D9B4CE}" destId="{BE67EDCE-B12C-4128-85EC-EE7485EB1BF1}" srcOrd="0" destOrd="0" presId="urn:microsoft.com/office/officeart/2005/8/layout/pyramid2"/>
    <dgm:cxn modelId="{834C201B-B821-4897-9C75-2577BD357AF2}" type="presOf" srcId="{6B129E13-B122-46FF-9FB3-56CBA097FC18}" destId="{47602607-C9C0-496C-B1C6-17B48A9314B5}" srcOrd="0" destOrd="0" presId="urn:microsoft.com/office/officeart/2005/8/layout/pyramid2"/>
    <dgm:cxn modelId="{6012AF97-84B9-4103-AF5F-56A9B6F57789}" type="presOf" srcId="{2780F528-84B6-4C2B-A2E1-84FB41372C83}" destId="{5CD7490A-C978-4732-AE16-B5AB00D4F9C6}" srcOrd="0" destOrd="0" presId="urn:microsoft.com/office/officeart/2005/8/layout/pyramid2"/>
    <dgm:cxn modelId="{BA414717-F1C5-4AE7-B868-E9F423CBB447}" srcId="{7025F27B-0F53-43A1-AF06-5F06BE5D3CF7}" destId="{6B129E13-B122-46FF-9FB3-56CBA097FC18}" srcOrd="2" destOrd="0" parTransId="{6849DF4D-8FDA-47F9-90C1-40ED35F71D05}" sibTransId="{FB61005D-6096-4F22-802D-F1BE23CD6C91}"/>
    <dgm:cxn modelId="{F9C7C772-9EDB-4C1D-861C-DA7802EC22C8}" type="presOf" srcId="{7025F27B-0F53-43A1-AF06-5F06BE5D3CF7}" destId="{811745BB-F490-462E-96EF-A41666B24A7F}" srcOrd="0" destOrd="0" presId="urn:microsoft.com/office/officeart/2005/8/layout/pyramid2"/>
    <dgm:cxn modelId="{FC33D3F7-8359-453D-A05D-EBC2B4ADC38D}" type="presParOf" srcId="{811745BB-F490-462E-96EF-A41666B24A7F}" destId="{3C10F267-C63F-4F8B-84F3-4F5D68043057}" srcOrd="0" destOrd="0" presId="urn:microsoft.com/office/officeart/2005/8/layout/pyramid2"/>
    <dgm:cxn modelId="{9AFB371A-D0BB-478D-8927-AD4E42EC5BAD}" type="presParOf" srcId="{811745BB-F490-462E-96EF-A41666B24A7F}" destId="{824293F3-6E67-4C88-9B8B-F25FBB467AA5}" srcOrd="1" destOrd="0" presId="urn:microsoft.com/office/officeart/2005/8/layout/pyramid2"/>
    <dgm:cxn modelId="{FB2D916B-5934-4C97-87B9-2102451F2447}" type="presParOf" srcId="{824293F3-6E67-4C88-9B8B-F25FBB467AA5}" destId="{5CD7490A-C978-4732-AE16-B5AB00D4F9C6}" srcOrd="0" destOrd="0" presId="urn:microsoft.com/office/officeart/2005/8/layout/pyramid2"/>
    <dgm:cxn modelId="{E6A284FA-689A-4BFD-9760-DB63417FC548}" type="presParOf" srcId="{824293F3-6E67-4C88-9B8B-F25FBB467AA5}" destId="{E3D742C4-7859-47C2-972C-DB2AA21FE063}" srcOrd="1" destOrd="0" presId="urn:microsoft.com/office/officeart/2005/8/layout/pyramid2"/>
    <dgm:cxn modelId="{23AE471B-624B-4397-BE37-E98C4268DC27}" type="presParOf" srcId="{824293F3-6E67-4C88-9B8B-F25FBB467AA5}" destId="{BE67EDCE-B12C-4128-85EC-EE7485EB1BF1}" srcOrd="2" destOrd="0" presId="urn:microsoft.com/office/officeart/2005/8/layout/pyramid2"/>
    <dgm:cxn modelId="{264F34C3-2A2B-4CDE-9FEA-925E27A8E990}" type="presParOf" srcId="{824293F3-6E67-4C88-9B8B-F25FBB467AA5}" destId="{E2D494C9-D4B9-4EE6-9671-7A2539AFBF61}" srcOrd="3" destOrd="0" presId="urn:microsoft.com/office/officeart/2005/8/layout/pyramid2"/>
    <dgm:cxn modelId="{F66E76F9-3C58-49C1-B045-29D584093504}" type="presParOf" srcId="{824293F3-6E67-4C88-9B8B-F25FBB467AA5}" destId="{47602607-C9C0-496C-B1C6-17B48A9314B5}" srcOrd="4" destOrd="0" presId="urn:microsoft.com/office/officeart/2005/8/layout/pyramid2"/>
    <dgm:cxn modelId="{F0548ADC-1EF5-4615-BCDA-60379AF10AB7}" type="presParOf" srcId="{824293F3-6E67-4C88-9B8B-F25FBB467AA5}" destId="{15AB9FB7-0D26-4878-9B14-0CED60C2935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0AFB2B1-D6C6-4B74-A8F1-10757261ED8E}" type="doc">
      <dgm:prSet loTypeId="urn:microsoft.com/office/officeart/2008/layout/VerticalCurvedList" loCatId="list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D77687D6-83C0-4285-B2C4-7F6DD08E8C8F}">
      <dgm:prSet phldrT="[Texto]" custT="1"/>
      <dgm:spPr/>
      <dgm:t>
        <a:bodyPr/>
        <a:lstStyle/>
        <a:p>
          <a:r>
            <a:rPr lang="es-MX" sz="1600" b="1" smtClean="0"/>
            <a:t>ACREEDOR PREFERENTE: </a:t>
          </a:r>
          <a:r>
            <a:rPr lang="es-MX" sz="1600" b="0" smtClean="0"/>
            <a:t>Alguien que tiene garantía</a:t>
          </a:r>
          <a:endParaRPr lang="es-MX" sz="1600" b="1" dirty="0"/>
        </a:p>
      </dgm:t>
    </dgm:pt>
    <dgm:pt modelId="{4CEE2051-1558-46D4-B542-31AFEE87A052}" type="parTrans" cxnId="{82154DB4-DB94-47CC-B5DF-84424719DDE5}">
      <dgm:prSet/>
      <dgm:spPr/>
      <dgm:t>
        <a:bodyPr/>
        <a:lstStyle/>
        <a:p>
          <a:endParaRPr lang="es-MX"/>
        </a:p>
      </dgm:t>
    </dgm:pt>
    <dgm:pt modelId="{213875CD-9C8A-49EE-9BD3-A774C15AB797}" type="sibTrans" cxnId="{82154DB4-DB94-47CC-B5DF-84424719DDE5}">
      <dgm:prSet/>
      <dgm:spPr/>
      <dgm:t>
        <a:bodyPr/>
        <a:lstStyle/>
        <a:p>
          <a:endParaRPr lang="es-MX"/>
        </a:p>
      </dgm:t>
    </dgm:pt>
    <dgm:pt modelId="{88E65738-E643-4E2A-AD20-4FF87ADE1D68}">
      <dgm:prSet phldrT="[Texto]" custT="1"/>
      <dgm:spPr/>
      <dgm:t>
        <a:bodyPr/>
        <a:lstStyle/>
        <a:p>
          <a:r>
            <a:rPr lang="es-MX" sz="1600" b="1" smtClean="0"/>
            <a:t>ACREEDOR QUIROGRAFARIO: </a:t>
          </a:r>
          <a:r>
            <a:rPr lang="es-MX" sz="1600" b="0" smtClean="0"/>
            <a:t>Aquel que no tiene asegurado como le van a pagar la deuda</a:t>
          </a:r>
          <a:endParaRPr lang="es-MX" sz="1600" b="1" dirty="0"/>
        </a:p>
      </dgm:t>
    </dgm:pt>
    <dgm:pt modelId="{3FA6643F-41CA-4485-991D-C343921CED61}" type="parTrans" cxnId="{28A9610A-FFEA-4827-B904-08C5B171184C}">
      <dgm:prSet/>
      <dgm:spPr/>
      <dgm:t>
        <a:bodyPr/>
        <a:lstStyle/>
        <a:p>
          <a:endParaRPr lang="es-MX"/>
        </a:p>
      </dgm:t>
    </dgm:pt>
    <dgm:pt modelId="{2636B493-7698-4223-B01A-2E3D80E40985}" type="sibTrans" cxnId="{28A9610A-FFEA-4827-B904-08C5B171184C}">
      <dgm:prSet/>
      <dgm:spPr/>
      <dgm:t>
        <a:bodyPr/>
        <a:lstStyle/>
        <a:p>
          <a:endParaRPr lang="es-MX"/>
        </a:p>
      </dgm:t>
    </dgm:pt>
    <dgm:pt modelId="{B5D4632A-22A3-4846-AF55-56EE6ED5C004}">
      <dgm:prSet phldrT="[Texto]" custT="1"/>
      <dgm:spPr/>
      <dgm:t>
        <a:bodyPr/>
        <a:lstStyle/>
        <a:p>
          <a:r>
            <a:rPr lang="es-MX" sz="1600" b="1" smtClean="0"/>
            <a:t>COSAS FUERA DEL PATRIMONIO</a:t>
          </a:r>
        </a:p>
        <a:p>
          <a:r>
            <a:rPr lang="es-MX" sz="1600" b="1" smtClean="0"/>
            <a:t>° </a:t>
          </a:r>
          <a:r>
            <a:rPr lang="es-MX" sz="1600" b="0" smtClean="0"/>
            <a:t>Derechos personales, púbicos, cosas comunes y sin dueño y cosas religiosas o sagradas</a:t>
          </a:r>
          <a:endParaRPr lang="es-MX" sz="1600" b="1" dirty="0"/>
        </a:p>
      </dgm:t>
    </dgm:pt>
    <dgm:pt modelId="{3F2CF6B4-25F1-4A96-993A-A3BC63278301}" type="parTrans" cxnId="{D9984BED-6D02-4461-B500-9A7F94C2EFAF}">
      <dgm:prSet/>
      <dgm:spPr/>
      <dgm:t>
        <a:bodyPr/>
        <a:lstStyle/>
        <a:p>
          <a:endParaRPr lang="es-MX"/>
        </a:p>
      </dgm:t>
    </dgm:pt>
    <dgm:pt modelId="{B2714A7C-FCA1-4ED4-90DC-2A340B631F96}" type="sibTrans" cxnId="{D9984BED-6D02-4461-B500-9A7F94C2EFAF}">
      <dgm:prSet/>
      <dgm:spPr/>
      <dgm:t>
        <a:bodyPr/>
        <a:lstStyle/>
        <a:p>
          <a:endParaRPr lang="es-MX"/>
        </a:p>
      </dgm:t>
    </dgm:pt>
    <dgm:pt modelId="{C0BFE466-598E-4ADA-AD0F-6B9767FB08F3}">
      <dgm:prSet phldrT="[Texto]" custT="1"/>
      <dgm:spPr/>
      <dgm:t>
        <a:bodyPr/>
        <a:lstStyle/>
        <a:p>
          <a:r>
            <a:rPr lang="es-MX" sz="1600" b="1" smtClean="0"/>
            <a:t>COSAS DENTRO DEL PATRIMONIO</a:t>
          </a:r>
        </a:p>
        <a:p>
          <a:r>
            <a:rPr lang="es-MX" sz="1600" b="1" smtClean="0"/>
            <a:t>° </a:t>
          </a:r>
          <a:r>
            <a:rPr lang="es-MX" sz="1600" b="0" smtClean="0"/>
            <a:t>Cosas privadas: muebles e inmuebles y todo lo que pueda ser valorado en dinero</a:t>
          </a:r>
          <a:endParaRPr lang="es-MX" sz="1600" b="1" dirty="0"/>
        </a:p>
      </dgm:t>
    </dgm:pt>
    <dgm:pt modelId="{DE1897F1-26B1-4DB2-98D9-B093290DB6E6}" type="parTrans" cxnId="{FD02A5B7-97B9-4972-A9E7-AE94D83ECC1F}">
      <dgm:prSet/>
      <dgm:spPr/>
      <dgm:t>
        <a:bodyPr/>
        <a:lstStyle/>
        <a:p>
          <a:endParaRPr lang="es-MX"/>
        </a:p>
      </dgm:t>
    </dgm:pt>
    <dgm:pt modelId="{E244DE2B-FBF0-46D9-A021-EC63963786EB}" type="sibTrans" cxnId="{FD02A5B7-97B9-4972-A9E7-AE94D83ECC1F}">
      <dgm:prSet/>
      <dgm:spPr/>
      <dgm:t>
        <a:bodyPr/>
        <a:lstStyle/>
        <a:p>
          <a:endParaRPr lang="es-MX"/>
        </a:p>
      </dgm:t>
    </dgm:pt>
    <dgm:pt modelId="{FF3DE0C9-6FBC-4CF3-AA69-10F69B378686}">
      <dgm:prSet phldrT="[Texto]" custT="1"/>
      <dgm:spPr/>
      <dgm:t>
        <a:bodyPr/>
        <a:lstStyle/>
        <a:p>
          <a:r>
            <a:rPr lang="es-MX" sz="1600" b="1" smtClean="0"/>
            <a:t>COSA: </a:t>
          </a:r>
          <a:r>
            <a:rPr lang="es-MX" sz="1600" b="0" smtClean="0"/>
            <a:t>Entidades que constituyen una parte de la materia</a:t>
          </a:r>
        </a:p>
        <a:p>
          <a:r>
            <a:rPr lang="es-MX" sz="1600" b="1" smtClean="0"/>
            <a:t>BIEN: </a:t>
          </a:r>
          <a:r>
            <a:rPr lang="es-MX" sz="1600" b="0" smtClean="0"/>
            <a:t>Cosas útiles al hombre y susceptibles de apropiación.</a:t>
          </a:r>
        </a:p>
        <a:p>
          <a:r>
            <a:rPr lang="es-MX" sz="1600" b="1" smtClean="0"/>
            <a:t>“EN MATERIA JURIDICA SON  LO MISMO”</a:t>
          </a:r>
          <a:endParaRPr lang="es-MX" sz="1600" b="1" dirty="0"/>
        </a:p>
      </dgm:t>
    </dgm:pt>
    <dgm:pt modelId="{F9F14904-E108-43C0-8943-071B20CE1C54}" type="parTrans" cxnId="{6814B3B2-B585-48B1-B691-0E444BF2CB77}">
      <dgm:prSet/>
      <dgm:spPr/>
      <dgm:t>
        <a:bodyPr/>
        <a:lstStyle/>
        <a:p>
          <a:endParaRPr lang="es-MX"/>
        </a:p>
      </dgm:t>
    </dgm:pt>
    <dgm:pt modelId="{BEFA2FD0-B5FC-4225-AC4A-DEC144FED4F7}" type="sibTrans" cxnId="{6814B3B2-B585-48B1-B691-0E444BF2CB77}">
      <dgm:prSet/>
      <dgm:spPr/>
      <dgm:t>
        <a:bodyPr/>
        <a:lstStyle/>
        <a:p>
          <a:endParaRPr lang="es-MX"/>
        </a:p>
      </dgm:t>
    </dgm:pt>
    <dgm:pt modelId="{75809173-873F-4A53-85C0-12F971E3795F}" type="pres">
      <dgm:prSet presAssocID="{C0AFB2B1-D6C6-4B74-A8F1-10757261ED8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D15B8762-B95F-471D-AB90-A3A293177830}" type="pres">
      <dgm:prSet presAssocID="{C0AFB2B1-D6C6-4B74-A8F1-10757261ED8E}" presName="Name1" presStyleCnt="0"/>
      <dgm:spPr/>
      <dgm:t>
        <a:bodyPr/>
        <a:lstStyle/>
        <a:p>
          <a:endParaRPr lang="es-MX"/>
        </a:p>
      </dgm:t>
    </dgm:pt>
    <dgm:pt modelId="{4E41BF2F-8111-4160-A641-C09A601C71B2}" type="pres">
      <dgm:prSet presAssocID="{C0AFB2B1-D6C6-4B74-A8F1-10757261ED8E}" presName="cycle" presStyleCnt="0"/>
      <dgm:spPr/>
      <dgm:t>
        <a:bodyPr/>
        <a:lstStyle/>
        <a:p>
          <a:endParaRPr lang="es-MX"/>
        </a:p>
      </dgm:t>
    </dgm:pt>
    <dgm:pt modelId="{57FADB41-EBF4-43CF-AC2F-F5077E62CCB9}" type="pres">
      <dgm:prSet presAssocID="{C0AFB2B1-D6C6-4B74-A8F1-10757261ED8E}" presName="srcNode" presStyleLbl="node1" presStyleIdx="0" presStyleCnt="5"/>
      <dgm:spPr/>
      <dgm:t>
        <a:bodyPr/>
        <a:lstStyle/>
        <a:p>
          <a:endParaRPr lang="es-MX"/>
        </a:p>
      </dgm:t>
    </dgm:pt>
    <dgm:pt modelId="{E40D9676-EE53-4713-8192-3284EE43DF8A}" type="pres">
      <dgm:prSet presAssocID="{C0AFB2B1-D6C6-4B74-A8F1-10757261ED8E}" presName="conn" presStyleLbl="parChTrans1D2" presStyleIdx="0" presStyleCnt="1"/>
      <dgm:spPr/>
      <dgm:t>
        <a:bodyPr/>
        <a:lstStyle/>
        <a:p>
          <a:endParaRPr lang="es-MX"/>
        </a:p>
      </dgm:t>
    </dgm:pt>
    <dgm:pt modelId="{1EBBBE30-0A50-4527-9D6E-9F21623CBC9C}" type="pres">
      <dgm:prSet presAssocID="{C0AFB2B1-D6C6-4B74-A8F1-10757261ED8E}" presName="extraNode" presStyleLbl="node1" presStyleIdx="0" presStyleCnt="5"/>
      <dgm:spPr/>
      <dgm:t>
        <a:bodyPr/>
        <a:lstStyle/>
        <a:p>
          <a:endParaRPr lang="es-MX"/>
        </a:p>
      </dgm:t>
    </dgm:pt>
    <dgm:pt modelId="{0C7B5731-051F-4F8A-ADC8-53D8386BC2CB}" type="pres">
      <dgm:prSet presAssocID="{C0AFB2B1-D6C6-4B74-A8F1-10757261ED8E}" presName="dstNode" presStyleLbl="node1" presStyleIdx="0" presStyleCnt="5"/>
      <dgm:spPr/>
      <dgm:t>
        <a:bodyPr/>
        <a:lstStyle/>
        <a:p>
          <a:endParaRPr lang="es-MX"/>
        </a:p>
      </dgm:t>
    </dgm:pt>
    <dgm:pt modelId="{5170C26A-3DB1-410C-8ECF-5F5C7859FB2F}" type="pres">
      <dgm:prSet presAssocID="{D77687D6-83C0-4285-B2C4-7F6DD08E8C8F}" presName="text_1" presStyleLbl="node1" presStyleIdx="0" presStyleCnt="5" custScaleY="127670" custLinFactNeighborX="-703" custLinFactNeighborY="24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559251-0B5C-4858-A130-05110B1B9B40}" type="pres">
      <dgm:prSet presAssocID="{D77687D6-83C0-4285-B2C4-7F6DD08E8C8F}" presName="accent_1" presStyleCnt="0"/>
      <dgm:spPr/>
      <dgm:t>
        <a:bodyPr/>
        <a:lstStyle/>
        <a:p>
          <a:endParaRPr lang="es-MX"/>
        </a:p>
      </dgm:t>
    </dgm:pt>
    <dgm:pt modelId="{78CC92BD-3EA3-4C2E-BA3C-6E222E1ADF7E}" type="pres">
      <dgm:prSet presAssocID="{D77687D6-83C0-4285-B2C4-7F6DD08E8C8F}" presName="accentRepeatNode" presStyleLbl="solidFgAcc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82C6A3E5-9152-48F0-9A33-0685242B86A8}" type="pres">
      <dgm:prSet presAssocID="{88E65738-E643-4E2A-AD20-4FF87ADE1D68}" presName="text_2" presStyleLbl="node1" presStyleIdx="1" presStyleCnt="5" custScaleY="1336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DDAD2B-8B07-4967-926C-4AD8EFC80EAE}" type="pres">
      <dgm:prSet presAssocID="{88E65738-E643-4E2A-AD20-4FF87ADE1D68}" presName="accent_2" presStyleCnt="0"/>
      <dgm:spPr/>
      <dgm:t>
        <a:bodyPr/>
        <a:lstStyle/>
        <a:p>
          <a:endParaRPr lang="es-MX"/>
        </a:p>
      </dgm:t>
    </dgm:pt>
    <dgm:pt modelId="{7C4595EE-9440-45B5-899B-40FC9FD809F1}" type="pres">
      <dgm:prSet presAssocID="{88E65738-E643-4E2A-AD20-4FF87ADE1D68}" presName="accentRepeatNode" presStyleLbl="solidFgAcc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26EA6A7-B477-4E92-A63F-C0CA60E9C39A}" type="pres">
      <dgm:prSet presAssocID="{B5D4632A-22A3-4846-AF55-56EE6ED5C004}" presName="text_3" presStyleLbl="node1" presStyleIdx="2" presStyleCnt="5" custScaleY="137959" custLinFactNeighborX="470" custLinFactNeighborY="159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48251B-D026-47E7-8578-8034A8C351E8}" type="pres">
      <dgm:prSet presAssocID="{B5D4632A-22A3-4846-AF55-56EE6ED5C004}" presName="accent_3" presStyleCnt="0"/>
      <dgm:spPr/>
      <dgm:t>
        <a:bodyPr/>
        <a:lstStyle/>
        <a:p>
          <a:endParaRPr lang="es-MX"/>
        </a:p>
      </dgm:t>
    </dgm:pt>
    <dgm:pt modelId="{AEA6D039-C134-436D-BEC0-653E86D9DF06}" type="pres">
      <dgm:prSet presAssocID="{B5D4632A-22A3-4846-AF55-56EE6ED5C004}" presName="accentRepeatNode" presStyleLbl="solidFgAcc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8DCE6107-9B76-45B4-B75F-A979EA72561E}" type="pres">
      <dgm:prSet presAssocID="{C0BFE466-598E-4ADA-AD0F-6B9767FB08F3}" presName="text_4" presStyleLbl="node1" presStyleIdx="3" presStyleCnt="5" custScaleY="119961" custLinFactNeighborX="-219" custLinFactNeighborY="208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F3AE86-EC58-41DF-B036-A2351B8D71C0}" type="pres">
      <dgm:prSet presAssocID="{C0BFE466-598E-4ADA-AD0F-6B9767FB08F3}" presName="accent_4" presStyleCnt="0"/>
      <dgm:spPr/>
      <dgm:t>
        <a:bodyPr/>
        <a:lstStyle/>
        <a:p>
          <a:endParaRPr lang="es-MX"/>
        </a:p>
      </dgm:t>
    </dgm:pt>
    <dgm:pt modelId="{0938365A-E7FF-4E57-BA3F-C1327037F247}" type="pres">
      <dgm:prSet presAssocID="{C0BFE466-598E-4ADA-AD0F-6B9767FB08F3}" presName="accentRepeatNode" presStyleLbl="solidFgAcc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0215C64A-E220-4813-ABD9-1FE4A60151D1}" type="pres">
      <dgm:prSet presAssocID="{FF3DE0C9-6FBC-4CF3-AA69-10F69B378686}" presName="text_5" presStyleLbl="node1" presStyleIdx="4" presStyleCnt="5" custScaleY="142123" custLinFactNeighborX="1066" custLinFactNeighborY="264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006B52-4250-489A-A6B8-5C030E423E4B}" type="pres">
      <dgm:prSet presAssocID="{FF3DE0C9-6FBC-4CF3-AA69-10F69B378686}" presName="accent_5" presStyleCnt="0"/>
      <dgm:spPr/>
      <dgm:t>
        <a:bodyPr/>
        <a:lstStyle/>
        <a:p>
          <a:endParaRPr lang="es-MX"/>
        </a:p>
      </dgm:t>
    </dgm:pt>
    <dgm:pt modelId="{16780C38-69F8-4951-B701-917282BA07CC}" type="pres">
      <dgm:prSet presAssocID="{FF3DE0C9-6FBC-4CF3-AA69-10F69B378686}" presName="accentRepeatNode" presStyleLbl="solidFgAcc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EF781CC6-E591-4A62-939B-D9FA1A39F84C}" type="presOf" srcId="{C0AFB2B1-D6C6-4B74-A8F1-10757261ED8E}" destId="{75809173-873F-4A53-85C0-12F971E3795F}" srcOrd="0" destOrd="0" presId="urn:microsoft.com/office/officeart/2008/layout/VerticalCurvedList"/>
    <dgm:cxn modelId="{28A9610A-FFEA-4827-B904-08C5B171184C}" srcId="{C0AFB2B1-D6C6-4B74-A8F1-10757261ED8E}" destId="{88E65738-E643-4E2A-AD20-4FF87ADE1D68}" srcOrd="1" destOrd="0" parTransId="{3FA6643F-41CA-4485-991D-C343921CED61}" sibTransId="{2636B493-7698-4223-B01A-2E3D80E40985}"/>
    <dgm:cxn modelId="{5CFC9E8E-0A0F-4914-89DF-9A4C095F0E3D}" type="presOf" srcId="{FF3DE0C9-6FBC-4CF3-AA69-10F69B378686}" destId="{0215C64A-E220-4813-ABD9-1FE4A60151D1}" srcOrd="0" destOrd="0" presId="urn:microsoft.com/office/officeart/2008/layout/VerticalCurvedList"/>
    <dgm:cxn modelId="{E028B6F6-E7FA-433D-A86A-225660542E92}" type="presOf" srcId="{213875CD-9C8A-49EE-9BD3-A774C15AB797}" destId="{E40D9676-EE53-4713-8192-3284EE43DF8A}" srcOrd="0" destOrd="0" presId="urn:microsoft.com/office/officeart/2008/layout/VerticalCurvedList"/>
    <dgm:cxn modelId="{6814B3B2-B585-48B1-B691-0E444BF2CB77}" srcId="{C0AFB2B1-D6C6-4B74-A8F1-10757261ED8E}" destId="{FF3DE0C9-6FBC-4CF3-AA69-10F69B378686}" srcOrd="4" destOrd="0" parTransId="{F9F14904-E108-43C0-8943-071B20CE1C54}" sibTransId="{BEFA2FD0-B5FC-4225-AC4A-DEC144FED4F7}"/>
    <dgm:cxn modelId="{82154DB4-DB94-47CC-B5DF-84424719DDE5}" srcId="{C0AFB2B1-D6C6-4B74-A8F1-10757261ED8E}" destId="{D77687D6-83C0-4285-B2C4-7F6DD08E8C8F}" srcOrd="0" destOrd="0" parTransId="{4CEE2051-1558-46D4-B542-31AFEE87A052}" sibTransId="{213875CD-9C8A-49EE-9BD3-A774C15AB797}"/>
    <dgm:cxn modelId="{FD02A5B7-97B9-4972-A9E7-AE94D83ECC1F}" srcId="{C0AFB2B1-D6C6-4B74-A8F1-10757261ED8E}" destId="{C0BFE466-598E-4ADA-AD0F-6B9767FB08F3}" srcOrd="3" destOrd="0" parTransId="{DE1897F1-26B1-4DB2-98D9-B093290DB6E6}" sibTransId="{E244DE2B-FBF0-46D9-A021-EC63963786EB}"/>
    <dgm:cxn modelId="{141403F6-3E7C-4FB1-97B1-9D567111958C}" type="presOf" srcId="{88E65738-E643-4E2A-AD20-4FF87ADE1D68}" destId="{82C6A3E5-9152-48F0-9A33-0685242B86A8}" srcOrd="0" destOrd="0" presId="urn:microsoft.com/office/officeart/2008/layout/VerticalCurvedList"/>
    <dgm:cxn modelId="{35AEB3F8-81D3-41F5-8D07-3CBFE26DA7D7}" type="presOf" srcId="{B5D4632A-22A3-4846-AF55-56EE6ED5C004}" destId="{326EA6A7-B477-4E92-A63F-C0CA60E9C39A}" srcOrd="0" destOrd="0" presId="urn:microsoft.com/office/officeart/2008/layout/VerticalCurvedList"/>
    <dgm:cxn modelId="{D9984BED-6D02-4461-B500-9A7F94C2EFAF}" srcId="{C0AFB2B1-D6C6-4B74-A8F1-10757261ED8E}" destId="{B5D4632A-22A3-4846-AF55-56EE6ED5C004}" srcOrd="2" destOrd="0" parTransId="{3F2CF6B4-25F1-4A96-993A-A3BC63278301}" sibTransId="{B2714A7C-FCA1-4ED4-90DC-2A340B631F96}"/>
    <dgm:cxn modelId="{C258F485-A47D-49E0-B3B1-E51CC20FA977}" type="presOf" srcId="{C0BFE466-598E-4ADA-AD0F-6B9767FB08F3}" destId="{8DCE6107-9B76-45B4-B75F-A979EA72561E}" srcOrd="0" destOrd="0" presId="urn:microsoft.com/office/officeart/2008/layout/VerticalCurvedList"/>
    <dgm:cxn modelId="{C1E1386C-1C94-4D52-8BD4-49A4A7D92ED9}" type="presOf" srcId="{D77687D6-83C0-4285-B2C4-7F6DD08E8C8F}" destId="{5170C26A-3DB1-410C-8ECF-5F5C7859FB2F}" srcOrd="0" destOrd="0" presId="urn:microsoft.com/office/officeart/2008/layout/VerticalCurvedList"/>
    <dgm:cxn modelId="{7FA59032-8744-4A2A-9803-1CDBEF677140}" type="presParOf" srcId="{75809173-873F-4A53-85C0-12F971E3795F}" destId="{D15B8762-B95F-471D-AB90-A3A293177830}" srcOrd="0" destOrd="0" presId="urn:microsoft.com/office/officeart/2008/layout/VerticalCurvedList"/>
    <dgm:cxn modelId="{A423FD56-BDF8-4B08-A1B9-29740672B050}" type="presParOf" srcId="{D15B8762-B95F-471D-AB90-A3A293177830}" destId="{4E41BF2F-8111-4160-A641-C09A601C71B2}" srcOrd="0" destOrd="0" presId="urn:microsoft.com/office/officeart/2008/layout/VerticalCurvedList"/>
    <dgm:cxn modelId="{D1910B65-EF73-4169-A473-8E18F506DF8C}" type="presParOf" srcId="{4E41BF2F-8111-4160-A641-C09A601C71B2}" destId="{57FADB41-EBF4-43CF-AC2F-F5077E62CCB9}" srcOrd="0" destOrd="0" presId="urn:microsoft.com/office/officeart/2008/layout/VerticalCurvedList"/>
    <dgm:cxn modelId="{9B5F1232-2667-40AD-B0AE-5A073766BE3C}" type="presParOf" srcId="{4E41BF2F-8111-4160-A641-C09A601C71B2}" destId="{E40D9676-EE53-4713-8192-3284EE43DF8A}" srcOrd="1" destOrd="0" presId="urn:microsoft.com/office/officeart/2008/layout/VerticalCurvedList"/>
    <dgm:cxn modelId="{BE58BFC5-82A9-485E-A004-E555364920EE}" type="presParOf" srcId="{4E41BF2F-8111-4160-A641-C09A601C71B2}" destId="{1EBBBE30-0A50-4527-9D6E-9F21623CBC9C}" srcOrd="2" destOrd="0" presId="urn:microsoft.com/office/officeart/2008/layout/VerticalCurvedList"/>
    <dgm:cxn modelId="{F4AEF443-29B1-48CA-98A5-49E4690BFD56}" type="presParOf" srcId="{4E41BF2F-8111-4160-A641-C09A601C71B2}" destId="{0C7B5731-051F-4F8A-ADC8-53D8386BC2CB}" srcOrd="3" destOrd="0" presId="urn:microsoft.com/office/officeart/2008/layout/VerticalCurvedList"/>
    <dgm:cxn modelId="{4FEF04D0-A4D3-48BA-8830-C4602AA8EA90}" type="presParOf" srcId="{D15B8762-B95F-471D-AB90-A3A293177830}" destId="{5170C26A-3DB1-410C-8ECF-5F5C7859FB2F}" srcOrd="1" destOrd="0" presId="urn:microsoft.com/office/officeart/2008/layout/VerticalCurvedList"/>
    <dgm:cxn modelId="{C3F8D255-F062-4D2D-88BF-30A36F06A007}" type="presParOf" srcId="{D15B8762-B95F-471D-AB90-A3A293177830}" destId="{E0559251-0B5C-4858-A130-05110B1B9B40}" srcOrd="2" destOrd="0" presId="urn:microsoft.com/office/officeart/2008/layout/VerticalCurvedList"/>
    <dgm:cxn modelId="{C0BB9292-8F6C-47E8-9E02-F233E5B920C8}" type="presParOf" srcId="{E0559251-0B5C-4858-A130-05110B1B9B40}" destId="{78CC92BD-3EA3-4C2E-BA3C-6E222E1ADF7E}" srcOrd="0" destOrd="0" presId="urn:microsoft.com/office/officeart/2008/layout/VerticalCurvedList"/>
    <dgm:cxn modelId="{98FB9126-C8B4-46EB-91FF-F8A932FE5792}" type="presParOf" srcId="{D15B8762-B95F-471D-AB90-A3A293177830}" destId="{82C6A3E5-9152-48F0-9A33-0685242B86A8}" srcOrd="3" destOrd="0" presId="urn:microsoft.com/office/officeart/2008/layout/VerticalCurvedList"/>
    <dgm:cxn modelId="{09D37095-7834-4903-9D61-27EB50A93661}" type="presParOf" srcId="{D15B8762-B95F-471D-AB90-A3A293177830}" destId="{ABDDAD2B-8B07-4967-926C-4AD8EFC80EAE}" srcOrd="4" destOrd="0" presId="urn:microsoft.com/office/officeart/2008/layout/VerticalCurvedList"/>
    <dgm:cxn modelId="{3D25C9D8-E645-4C6F-A145-0061C7D6A924}" type="presParOf" srcId="{ABDDAD2B-8B07-4967-926C-4AD8EFC80EAE}" destId="{7C4595EE-9440-45B5-899B-40FC9FD809F1}" srcOrd="0" destOrd="0" presId="urn:microsoft.com/office/officeart/2008/layout/VerticalCurvedList"/>
    <dgm:cxn modelId="{DD5372D5-B208-4515-944A-47F44A338A0B}" type="presParOf" srcId="{D15B8762-B95F-471D-AB90-A3A293177830}" destId="{326EA6A7-B477-4E92-A63F-C0CA60E9C39A}" srcOrd="5" destOrd="0" presId="urn:microsoft.com/office/officeart/2008/layout/VerticalCurvedList"/>
    <dgm:cxn modelId="{6A5FFD05-53E9-4371-9F4E-F7DA190283C7}" type="presParOf" srcId="{D15B8762-B95F-471D-AB90-A3A293177830}" destId="{D548251B-D026-47E7-8578-8034A8C351E8}" srcOrd="6" destOrd="0" presId="urn:microsoft.com/office/officeart/2008/layout/VerticalCurvedList"/>
    <dgm:cxn modelId="{045A320B-9928-475E-9BF8-E8C587116976}" type="presParOf" srcId="{D548251B-D026-47E7-8578-8034A8C351E8}" destId="{AEA6D039-C134-436D-BEC0-653E86D9DF06}" srcOrd="0" destOrd="0" presId="urn:microsoft.com/office/officeart/2008/layout/VerticalCurvedList"/>
    <dgm:cxn modelId="{49574F15-3973-4BAE-B511-C8D4BC7DE4EE}" type="presParOf" srcId="{D15B8762-B95F-471D-AB90-A3A293177830}" destId="{8DCE6107-9B76-45B4-B75F-A979EA72561E}" srcOrd="7" destOrd="0" presId="urn:microsoft.com/office/officeart/2008/layout/VerticalCurvedList"/>
    <dgm:cxn modelId="{FEADBF53-6730-4BCA-8392-60966958B6DC}" type="presParOf" srcId="{D15B8762-B95F-471D-AB90-A3A293177830}" destId="{08F3AE86-EC58-41DF-B036-A2351B8D71C0}" srcOrd="8" destOrd="0" presId="urn:microsoft.com/office/officeart/2008/layout/VerticalCurvedList"/>
    <dgm:cxn modelId="{33DD1507-9459-4A22-995D-DD66FB566A4C}" type="presParOf" srcId="{08F3AE86-EC58-41DF-B036-A2351B8D71C0}" destId="{0938365A-E7FF-4E57-BA3F-C1327037F247}" srcOrd="0" destOrd="0" presId="urn:microsoft.com/office/officeart/2008/layout/VerticalCurvedList"/>
    <dgm:cxn modelId="{4AD985F5-79D2-400E-B320-D12FE4AB1D5B}" type="presParOf" srcId="{D15B8762-B95F-471D-AB90-A3A293177830}" destId="{0215C64A-E220-4813-ABD9-1FE4A60151D1}" srcOrd="9" destOrd="0" presId="urn:microsoft.com/office/officeart/2008/layout/VerticalCurvedList"/>
    <dgm:cxn modelId="{A6E0B318-3D70-4CAF-A566-709422750E36}" type="presParOf" srcId="{D15B8762-B95F-471D-AB90-A3A293177830}" destId="{22006B52-4250-489A-A6B8-5C030E423E4B}" srcOrd="10" destOrd="0" presId="urn:microsoft.com/office/officeart/2008/layout/VerticalCurvedList"/>
    <dgm:cxn modelId="{C44B44DD-56EE-4975-8339-9D775E9FF2CD}" type="presParOf" srcId="{22006B52-4250-489A-A6B8-5C030E423E4B}" destId="{16780C38-69F8-4951-B701-917282BA07C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997D1A9-C851-4CDE-8E28-305A6DFB803E}" type="doc">
      <dgm:prSet loTypeId="urn:microsoft.com/office/officeart/2008/layout/VerticalCurvedList" loCatId="list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B389340E-1690-4439-B58D-FE08311203F7}">
      <dgm:prSet phldrT="[Texto]" custT="1"/>
      <dgm:spPr/>
      <dgm:t>
        <a:bodyPr/>
        <a:lstStyle/>
        <a:p>
          <a:r>
            <a:rPr lang="es-MX" sz="1800" b="1" dirty="0" smtClean="0"/>
            <a:t>OBLIGACION DE PROPIEDAD: </a:t>
          </a:r>
          <a:r>
            <a:rPr lang="es-MX" sz="1800" b="0" dirty="0" smtClean="0"/>
            <a:t>Obligación que tiene el titular del patrimonio para pagar impuestos o prestaciones al Estado.</a:t>
          </a:r>
          <a:endParaRPr lang="es-MX" sz="1800" b="1" dirty="0"/>
        </a:p>
      </dgm:t>
    </dgm:pt>
    <dgm:pt modelId="{6CA6E7B8-9633-4885-9C77-14D49D51CBCC}" type="parTrans" cxnId="{FE8746BD-A0C3-4337-B9C8-8C61F666B791}">
      <dgm:prSet/>
      <dgm:spPr/>
      <dgm:t>
        <a:bodyPr/>
        <a:lstStyle/>
        <a:p>
          <a:endParaRPr lang="es-MX"/>
        </a:p>
      </dgm:t>
    </dgm:pt>
    <dgm:pt modelId="{B54D6C81-B5A4-4C67-B326-C48CE637160F}" type="sibTrans" cxnId="{FE8746BD-A0C3-4337-B9C8-8C61F666B791}">
      <dgm:prSet/>
      <dgm:spPr/>
      <dgm:t>
        <a:bodyPr/>
        <a:lstStyle/>
        <a:p>
          <a:endParaRPr lang="es-MX"/>
        </a:p>
      </dgm:t>
    </dgm:pt>
    <dgm:pt modelId="{2675F090-52F9-4B4C-8B14-8635FEEF5F20}">
      <dgm:prSet phldrT="[Texto]" custT="1"/>
      <dgm:spPr/>
      <dgm:t>
        <a:bodyPr/>
        <a:lstStyle/>
        <a:p>
          <a:r>
            <a:rPr lang="es-MX" sz="1800" b="1" dirty="0" smtClean="0"/>
            <a:t>DERECHOS REALES INFACIENDO: </a:t>
          </a:r>
          <a:r>
            <a:rPr lang="es-MX" sz="1800" b="0" dirty="0" smtClean="0"/>
            <a:t>Obligación que tienen los terceros con respecto a la propiedad ajena</a:t>
          </a:r>
          <a:endParaRPr lang="es-MX" sz="1800" b="1" dirty="0"/>
        </a:p>
      </dgm:t>
    </dgm:pt>
    <dgm:pt modelId="{3AAAE2AD-2941-4061-8EA8-6A481ABBD2DC}" type="parTrans" cxnId="{32B779D5-2715-4510-BAFE-D79FDBC5621C}">
      <dgm:prSet/>
      <dgm:spPr/>
      <dgm:t>
        <a:bodyPr/>
        <a:lstStyle/>
        <a:p>
          <a:endParaRPr lang="es-MX"/>
        </a:p>
      </dgm:t>
    </dgm:pt>
    <dgm:pt modelId="{6273C7BC-CECF-4FF1-B4AA-331C389B419E}" type="sibTrans" cxnId="{32B779D5-2715-4510-BAFE-D79FDBC5621C}">
      <dgm:prSet/>
      <dgm:spPr/>
      <dgm:t>
        <a:bodyPr/>
        <a:lstStyle/>
        <a:p>
          <a:endParaRPr lang="es-MX"/>
        </a:p>
      </dgm:t>
    </dgm:pt>
    <dgm:pt modelId="{935C3906-1A0F-4376-9F21-B0A159A5058E}">
      <dgm:prSet phldrT="[Texto]" custT="1"/>
      <dgm:spPr/>
      <dgm:t>
        <a:bodyPr/>
        <a:lstStyle/>
        <a:p>
          <a:r>
            <a:rPr lang="es-MX" sz="1600" b="1" dirty="0" smtClean="0"/>
            <a:t>Elementos del patrimonio.</a:t>
          </a:r>
        </a:p>
        <a:p>
          <a:r>
            <a:rPr lang="es-MX" sz="1600" b="1" dirty="0" smtClean="0"/>
            <a:t>Activos: </a:t>
          </a:r>
          <a:r>
            <a:rPr lang="es-MX" sz="1600" b="0" dirty="0" smtClean="0"/>
            <a:t>todos los haberes, ganancias y aprovechamiento económico</a:t>
          </a:r>
          <a:endParaRPr lang="es-MX" sz="1600" b="1" dirty="0" smtClean="0"/>
        </a:p>
        <a:p>
          <a:r>
            <a:rPr lang="es-MX" sz="1600" b="1" dirty="0" smtClean="0"/>
            <a:t>Pasivos: </a:t>
          </a:r>
          <a:r>
            <a:rPr lang="es-MX" sz="1600" b="0" dirty="0" smtClean="0"/>
            <a:t>deudas</a:t>
          </a:r>
          <a:endParaRPr lang="es-MX" sz="1600" b="1" dirty="0"/>
        </a:p>
      </dgm:t>
    </dgm:pt>
    <dgm:pt modelId="{AC7B9387-AA13-4A7A-A835-28169FCDBD6C}" type="parTrans" cxnId="{8F599D58-CEEA-46EB-B8A7-F7EB59535A78}">
      <dgm:prSet/>
      <dgm:spPr/>
      <dgm:t>
        <a:bodyPr/>
        <a:lstStyle/>
        <a:p>
          <a:endParaRPr lang="es-MX"/>
        </a:p>
      </dgm:t>
    </dgm:pt>
    <dgm:pt modelId="{783A8CBD-44D2-4B7D-8D07-CBEF18ABF496}" type="sibTrans" cxnId="{8F599D58-CEEA-46EB-B8A7-F7EB59535A78}">
      <dgm:prSet/>
      <dgm:spPr/>
      <dgm:t>
        <a:bodyPr/>
        <a:lstStyle/>
        <a:p>
          <a:endParaRPr lang="es-MX"/>
        </a:p>
      </dgm:t>
    </dgm:pt>
    <dgm:pt modelId="{E3A414A0-1E59-4DD8-B2F3-38656300457C}" type="pres">
      <dgm:prSet presAssocID="{E997D1A9-C851-4CDE-8E28-305A6DFB803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2B4FF9DD-065F-441F-8D3B-857FE6F5D368}" type="pres">
      <dgm:prSet presAssocID="{E997D1A9-C851-4CDE-8E28-305A6DFB803E}" presName="Name1" presStyleCnt="0"/>
      <dgm:spPr/>
      <dgm:t>
        <a:bodyPr/>
        <a:lstStyle/>
        <a:p>
          <a:endParaRPr lang="es-MX"/>
        </a:p>
      </dgm:t>
    </dgm:pt>
    <dgm:pt modelId="{CB4A957B-0D84-4BF4-8B85-01BC8F1506E4}" type="pres">
      <dgm:prSet presAssocID="{E997D1A9-C851-4CDE-8E28-305A6DFB803E}" presName="cycle" presStyleCnt="0"/>
      <dgm:spPr/>
      <dgm:t>
        <a:bodyPr/>
        <a:lstStyle/>
        <a:p>
          <a:endParaRPr lang="es-MX"/>
        </a:p>
      </dgm:t>
    </dgm:pt>
    <dgm:pt modelId="{2641C3CF-B001-4CC3-BFCC-E316192E4171}" type="pres">
      <dgm:prSet presAssocID="{E997D1A9-C851-4CDE-8E28-305A6DFB803E}" presName="srcNode" presStyleLbl="node1" presStyleIdx="0" presStyleCnt="3"/>
      <dgm:spPr/>
      <dgm:t>
        <a:bodyPr/>
        <a:lstStyle/>
        <a:p>
          <a:endParaRPr lang="es-MX"/>
        </a:p>
      </dgm:t>
    </dgm:pt>
    <dgm:pt modelId="{DC75DE19-6BCF-4485-B8CE-139CDA3846CD}" type="pres">
      <dgm:prSet presAssocID="{E997D1A9-C851-4CDE-8E28-305A6DFB803E}" presName="conn" presStyleLbl="parChTrans1D2" presStyleIdx="0" presStyleCnt="1"/>
      <dgm:spPr/>
      <dgm:t>
        <a:bodyPr/>
        <a:lstStyle/>
        <a:p>
          <a:endParaRPr lang="es-MX"/>
        </a:p>
      </dgm:t>
    </dgm:pt>
    <dgm:pt modelId="{9A0A6307-05DF-4AA0-869A-D91AAE176D82}" type="pres">
      <dgm:prSet presAssocID="{E997D1A9-C851-4CDE-8E28-305A6DFB803E}" presName="extraNode" presStyleLbl="node1" presStyleIdx="0" presStyleCnt="3"/>
      <dgm:spPr/>
      <dgm:t>
        <a:bodyPr/>
        <a:lstStyle/>
        <a:p>
          <a:endParaRPr lang="es-MX"/>
        </a:p>
      </dgm:t>
    </dgm:pt>
    <dgm:pt modelId="{72591CC5-3257-4402-B968-1C5A390C3D86}" type="pres">
      <dgm:prSet presAssocID="{E997D1A9-C851-4CDE-8E28-305A6DFB803E}" presName="dstNode" presStyleLbl="node1" presStyleIdx="0" presStyleCnt="3"/>
      <dgm:spPr/>
      <dgm:t>
        <a:bodyPr/>
        <a:lstStyle/>
        <a:p>
          <a:endParaRPr lang="es-MX"/>
        </a:p>
      </dgm:t>
    </dgm:pt>
    <dgm:pt modelId="{1DC662E0-5CDF-4CE2-88FA-A863FF86E739}" type="pres">
      <dgm:prSet presAssocID="{B389340E-1690-4439-B58D-FE08311203F7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567538-6886-497E-BC25-1AEE07633B49}" type="pres">
      <dgm:prSet presAssocID="{B389340E-1690-4439-B58D-FE08311203F7}" presName="accent_1" presStyleCnt="0"/>
      <dgm:spPr/>
      <dgm:t>
        <a:bodyPr/>
        <a:lstStyle/>
        <a:p>
          <a:endParaRPr lang="es-MX"/>
        </a:p>
      </dgm:t>
    </dgm:pt>
    <dgm:pt modelId="{7D6AEBC6-E4CB-4EC6-A980-0ED5803E44F3}" type="pres">
      <dgm:prSet presAssocID="{B389340E-1690-4439-B58D-FE08311203F7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3974EE4-5573-485B-882B-49DF13843276}" type="pres">
      <dgm:prSet presAssocID="{2675F090-52F9-4B4C-8B14-8635FEEF5F20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CCD2F7-7EC4-4311-A7C9-D8D18A1791AC}" type="pres">
      <dgm:prSet presAssocID="{2675F090-52F9-4B4C-8B14-8635FEEF5F20}" presName="accent_2" presStyleCnt="0"/>
      <dgm:spPr/>
      <dgm:t>
        <a:bodyPr/>
        <a:lstStyle/>
        <a:p>
          <a:endParaRPr lang="es-MX"/>
        </a:p>
      </dgm:t>
    </dgm:pt>
    <dgm:pt modelId="{A7BA0414-5D93-4C9D-B6E9-1347674A9281}" type="pres">
      <dgm:prSet presAssocID="{2675F090-52F9-4B4C-8B14-8635FEEF5F20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056EC791-ECA8-41C6-8E4D-DAB2135D4F70}" type="pres">
      <dgm:prSet presAssocID="{935C3906-1A0F-4376-9F21-B0A159A5058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7096B6-890C-402C-939C-88777EC8B32D}" type="pres">
      <dgm:prSet presAssocID="{935C3906-1A0F-4376-9F21-B0A159A5058E}" presName="accent_3" presStyleCnt="0"/>
      <dgm:spPr/>
      <dgm:t>
        <a:bodyPr/>
        <a:lstStyle/>
        <a:p>
          <a:endParaRPr lang="es-MX"/>
        </a:p>
      </dgm:t>
    </dgm:pt>
    <dgm:pt modelId="{97B6D1BF-AD32-42F1-9953-29DC9D5A3B15}" type="pres">
      <dgm:prSet presAssocID="{935C3906-1A0F-4376-9F21-B0A159A5058E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3CA1BEAE-48D7-48FF-8B3F-8773B0976559}" type="presOf" srcId="{B54D6C81-B5A4-4C67-B326-C48CE637160F}" destId="{DC75DE19-6BCF-4485-B8CE-139CDA3846CD}" srcOrd="0" destOrd="0" presId="urn:microsoft.com/office/officeart/2008/layout/VerticalCurvedList"/>
    <dgm:cxn modelId="{32B779D5-2715-4510-BAFE-D79FDBC5621C}" srcId="{E997D1A9-C851-4CDE-8E28-305A6DFB803E}" destId="{2675F090-52F9-4B4C-8B14-8635FEEF5F20}" srcOrd="1" destOrd="0" parTransId="{3AAAE2AD-2941-4061-8EA8-6A481ABBD2DC}" sibTransId="{6273C7BC-CECF-4FF1-B4AA-331C389B419E}"/>
    <dgm:cxn modelId="{22E31BA3-7F1B-4FFB-903A-CD0FC5D6BC03}" type="presOf" srcId="{B389340E-1690-4439-B58D-FE08311203F7}" destId="{1DC662E0-5CDF-4CE2-88FA-A863FF86E739}" srcOrd="0" destOrd="0" presId="urn:microsoft.com/office/officeart/2008/layout/VerticalCurvedList"/>
    <dgm:cxn modelId="{8F599D58-CEEA-46EB-B8A7-F7EB59535A78}" srcId="{E997D1A9-C851-4CDE-8E28-305A6DFB803E}" destId="{935C3906-1A0F-4376-9F21-B0A159A5058E}" srcOrd="2" destOrd="0" parTransId="{AC7B9387-AA13-4A7A-A835-28169FCDBD6C}" sibTransId="{783A8CBD-44D2-4B7D-8D07-CBEF18ABF496}"/>
    <dgm:cxn modelId="{FE8746BD-A0C3-4337-B9C8-8C61F666B791}" srcId="{E997D1A9-C851-4CDE-8E28-305A6DFB803E}" destId="{B389340E-1690-4439-B58D-FE08311203F7}" srcOrd="0" destOrd="0" parTransId="{6CA6E7B8-9633-4885-9C77-14D49D51CBCC}" sibTransId="{B54D6C81-B5A4-4C67-B326-C48CE637160F}"/>
    <dgm:cxn modelId="{D7B05400-4560-4486-A8EF-06FC5B5DDAA0}" type="presOf" srcId="{935C3906-1A0F-4376-9F21-B0A159A5058E}" destId="{056EC791-ECA8-41C6-8E4D-DAB2135D4F70}" srcOrd="0" destOrd="0" presId="urn:microsoft.com/office/officeart/2008/layout/VerticalCurvedList"/>
    <dgm:cxn modelId="{BCE81ADE-583D-463F-B87A-00789CF09132}" type="presOf" srcId="{E997D1A9-C851-4CDE-8E28-305A6DFB803E}" destId="{E3A414A0-1E59-4DD8-B2F3-38656300457C}" srcOrd="0" destOrd="0" presId="urn:microsoft.com/office/officeart/2008/layout/VerticalCurvedList"/>
    <dgm:cxn modelId="{69511544-D7E6-4833-A2D2-5D2129AB13E4}" type="presOf" srcId="{2675F090-52F9-4B4C-8B14-8635FEEF5F20}" destId="{23974EE4-5573-485B-882B-49DF13843276}" srcOrd="0" destOrd="0" presId="urn:microsoft.com/office/officeart/2008/layout/VerticalCurvedList"/>
    <dgm:cxn modelId="{80284BAB-D195-428A-BC55-311E365DE99E}" type="presParOf" srcId="{E3A414A0-1E59-4DD8-B2F3-38656300457C}" destId="{2B4FF9DD-065F-441F-8D3B-857FE6F5D368}" srcOrd="0" destOrd="0" presId="urn:microsoft.com/office/officeart/2008/layout/VerticalCurvedList"/>
    <dgm:cxn modelId="{E0425030-83B5-4635-854B-4ECB13128FCF}" type="presParOf" srcId="{2B4FF9DD-065F-441F-8D3B-857FE6F5D368}" destId="{CB4A957B-0D84-4BF4-8B85-01BC8F1506E4}" srcOrd="0" destOrd="0" presId="urn:microsoft.com/office/officeart/2008/layout/VerticalCurvedList"/>
    <dgm:cxn modelId="{52496860-1134-487C-9F88-9BAF8ED52222}" type="presParOf" srcId="{CB4A957B-0D84-4BF4-8B85-01BC8F1506E4}" destId="{2641C3CF-B001-4CC3-BFCC-E316192E4171}" srcOrd="0" destOrd="0" presId="urn:microsoft.com/office/officeart/2008/layout/VerticalCurvedList"/>
    <dgm:cxn modelId="{62F9902F-F84F-4B65-9D90-5ED283034846}" type="presParOf" srcId="{CB4A957B-0D84-4BF4-8B85-01BC8F1506E4}" destId="{DC75DE19-6BCF-4485-B8CE-139CDA3846CD}" srcOrd="1" destOrd="0" presId="urn:microsoft.com/office/officeart/2008/layout/VerticalCurvedList"/>
    <dgm:cxn modelId="{D4988449-E29A-4096-A548-D92CEEBF22CB}" type="presParOf" srcId="{CB4A957B-0D84-4BF4-8B85-01BC8F1506E4}" destId="{9A0A6307-05DF-4AA0-869A-D91AAE176D82}" srcOrd="2" destOrd="0" presId="urn:microsoft.com/office/officeart/2008/layout/VerticalCurvedList"/>
    <dgm:cxn modelId="{07335ADA-970E-4DC5-ADD6-CB3D3FC9E122}" type="presParOf" srcId="{CB4A957B-0D84-4BF4-8B85-01BC8F1506E4}" destId="{72591CC5-3257-4402-B968-1C5A390C3D86}" srcOrd="3" destOrd="0" presId="urn:microsoft.com/office/officeart/2008/layout/VerticalCurvedList"/>
    <dgm:cxn modelId="{90BF98B3-862C-41A3-93E3-343D37699B60}" type="presParOf" srcId="{2B4FF9DD-065F-441F-8D3B-857FE6F5D368}" destId="{1DC662E0-5CDF-4CE2-88FA-A863FF86E739}" srcOrd="1" destOrd="0" presId="urn:microsoft.com/office/officeart/2008/layout/VerticalCurvedList"/>
    <dgm:cxn modelId="{66965718-FF5D-4A50-B464-B3976F6217D1}" type="presParOf" srcId="{2B4FF9DD-065F-441F-8D3B-857FE6F5D368}" destId="{35567538-6886-497E-BC25-1AEE07633B49}" srcOrd="2" destOrd="0" presId="urn:microsoft.com/office/officeart/2008/layout/VerticalCurvedList"/>
    <dgm:cxn modelId="{9BAC2848-F7EF-4EBB-910D-91C9A70C8936}" type="presParOf" srcId="{35567538-6886-497E-BC25-1AEE07633B49}" destId="{7D6AEBC6-E4CB-4EC6-A980-0ED5803E44F3}" srcOrd="0" destOrd="0" presId="urn:microsoft.com/office/officeart/2008/layout/VerticalCurvedList"/>
    <dgm:cxn modelId="{4F8BEE3D-8003-492D-8900-2FD19B7C92F6}" type="presParOf" srcId="{2B4FF9DD-065F-441F-8D3B-857FE6F5D368}" destId="{23974EE4-5573-485B-882B-49DF13843276}" srcOrd="3" destOrd="0" presId="urn:microsoft.com/office/officeart/2008/layout/VerticalCurvedList"/>
    <dgm:cxn modelId="{74556AD2-32D7-42CE-BFAF-739A8AE2F858}" type="presParOf" srcId="{2B4FF9DD-065F-441F-8D3B-857FE6F5D368}" destId="{C4CCD2F7-7EC4-4311-A7C9-D8D18A1791AC}" srcOrd="4" destOrd="0" presId="urn:microsoft.com/office/officeart/2008/layout/VerticalCurvedList"/>
    <dgm:cxn modelId="{D441BB21-2BCE-40D9-9F83-3854AD64797A}" type="presParOf" srcId="{C4CCD2F7-7EC4-4311-A7C9-D8D18A1791AC}" destId="{A7BA0414-5D93-4C9D-B6E9-1347674A9281}" srcOrd="0" destOrd="0" presId="urn:microsoft.com/office/officeart/2008/layout/VerticalCurvedList"/>
    <dgm:cxn modelId="{7FD3D352-78DA-4EC5-BDAB-C7F56ACE600C}" type="presParOf" srcId="{2B4FF9DD-065F-441F-8D3B-857FE6F5D368}" destId="{056EC791-ECA8-41C6-8E4D-DAB2135D4F70}" srcOrd="5" destOrd="0" presId="urn:microsoft.com/office/officeart/2008/layout/VerticalCurvedList"/>
    <dgm:cxn modelId="{DB6E8294-4889-4B29-95B6-B9D04D74BD78}" type="presParOf" srcId="{2B4FF9DD-065F-441F-8D3B-857FE6F5D368}" destId="{5E7096B6-890C-402C-939C-88777EC8B32D}" srcOrd="6" destOrd="0" presId="urn:microsoft.com/office/officeart/2008/layout/VerticalCurvedList"/>
    <dgm:cxn modelId="{E98B3048-D50D-4AFA-85B7-E0289E0AEFA6}" type="presParOf" srcId="{5E7096B6-890C-402C-939C-88777EC8B32D}" destId="{97B6D1BF-AD32-42F1-9953-29DC9D5A3B1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C4713E0-F38C-4418-9D94-6A2941DC85EA}" type="doc">
      <dgm:prSet loTypeId="urn:microsoft.com/office/officeart/2005/8/layout/cycle2" loCatId="cycle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DCA49DF2-D8ED-42E6-8345-66D70C2EB38B}">
      <dgm:prSet phldrT="[Texto]" custT="1"/>
      <dgm:spPr/>
      <dgm:t>
        <a:bodyPr/>
        <a:lstStyle/>
        <a:p>
          <a:r>
            <a:rPr lang="es-MX" sz="1400" b="1" dirty="0" smtClean="0"/>
            <a:t>FACIENDO </a:t>
          </a:r>
          <a:r>
            <a:rPr lang="es-MX" sz="1400" dirty="0" smtClean="0"/>
            <a:t>del latín </a:t>
          </a:r>
          <a:r>
            <a:rPr lang="es-MX" sz="1400" b="1" dirty="0" smtClean="0"/>
            <a:t>FACIO= HACER</a:t>
          </a:r>
          <a:endParaRPr lang="es-MX" sz="1400" b="1" dirty="0"/>
        </a:p>
      </dgm:t>
    </dgm:pt>
    <dgm:pt modelId="{1BAAC8F3-F662-459B-8594-873D481F5290}" type="parTrans" cxnId="{6985A036-D766-44DA-BDF4-24E49236B101}">
      <dgm:prSet/>
      <dgm:spPr/>
      <dgm:t>
        <a:bodyPr/>
        <a:lstStyle/>
        <a:p>
          <a:endParaRPr lang="es-MX" sz="1400"/>
        </a:p>
      </dgm:t>
    </dgm:pt>
    <dgm:pt modelId="{A3A5A11E-9C5D-4036-9777-C7775F07D36A}" type="sibTrans" cxnId="{6985A036-D766-44DA-BDF4-24E49236B101}">
      <dgm:prSet custT="1"/>
      <dgm:spPr/>
      <dgm:t>
        <a:bodyPr/>
        <a:lstStyle/>
        <a:p>
          <a:endParaRPr lang="es-MX" sz="1000"/>
        </a:p>
      </dgm:t>
    </dgm:pt>
    <dgm:pt modelId="{9AB84079-AF8D-46AB-8B65-EA9D20BA5D01}">
      <dgm:prSet phldrT="[Texto]" custT="1"/>
      <dgm:spPr/>
      <dgm:t>
        <a:bodyPr/>
        <a:lstStyle/>
        <a:p>
          <a:r>
            <a:rPr lang="es-MX" sz="1600" dirty="0" smtClean="0"/>
            <a:t>Significa= Obligación de hacer algo</a:t>
          </a:r>
          <a:endParaRPr lang="es-MX" sz="1600" dirty="0"/>
        </a:p>
      </dgm:t>
    </dgm:pt>
    <dgm:pt modelId="{DBD23CAA-4287-4CC0-BC0F-3BA46324BAFD}" type="parTrans" cxnId="{583342D2-3D60-4FE8-9F00-054BEB9D8CCE}">
      <dgm:prSet/>
      <dgm:spPr/>
      <dgm:t>
        <a:bodyPr/>
        <a:lstStyle/>
        <a:p>
          <a:endParaRPr lang="es-MX" sz="1400"/>
        </a:p>
      </dgm:t>
    </dgm:pt>
    <dgm:pt modelId="{336DCBE2-E7BC-46BF-A463-C09069A6463D}" type="sibTrans" cxnId="{583342D2-3D60-4FE8-9F00-054BEB9D8CCE}">
      <dgm:prSet custT="1"/>
      <dgm:spPr/>
      <dgm:t>
        <a:bodyPr/>
        <a:lstStyle/>
        <a:p>
          <a:endParaRPr lang="es-MX" sz="1000"/>
        </a:p>
      </dgm:t>
    </dgm:pt>
    <dgm:pt modelId="{98F4ACF5-D5E1-4415-A45F-27F5BD08A2E5}">
      <dgm:prSet phldrT="[Texto]" custT="1"/>
      <dgm:spPr/>
      <dgm:t>
        <a:bodyPr/>
        <a:lstStyle/>
        <a:p>
          <a:r>
            <a:rPr lang="es-MX" sz="1200" dirty="0" smtClean="0"/>
            <a:t>Impone a determinadas personas ciertas obligaciones</a:t>
          </a:r>
          <a:endParaRPr lang="es-MX" sz="1200" dirty="0"/>
        </a:p>
      </dgm:t>
    </dgm:pt>
    <dgm:pt modelId="{BDE6962A-1E7A-46AC-8585-3D4B598C8C7E}" type="parTrans" cxnId="{AF1602A7-DF51-4CC4-B600-2C4D8E6CE474}">
      <dgm:prSet/>
      <dgm:spPr/>
      <dgm:t>
        <a:bodyPr/>
        <a:lstStyle/>
        <a:p>
          <a:endParaRPr lang="es-MX" sz="1400"/>
        </a:p>
      </dgm:t>
    </dgm:pt>
    <dgm:pt modelId="{C592BC7D-D16B-4209-8995-68D9B78A3C36}" type="sibTrans" cxnId="{AF1602A7-DF51-4CC4-B600-2C4D8E6CE474}">
      <dgm:prSet custT="1"/>
      <dgm:spPr/>
      <dgm:t>
        <a:bodyPr/>
        <a:lstStyle/>
        <a:p>
          <a:endParaRPr lang="es-MX" sz="1000"/>
        </a:p>
      </dgm:t>
    </dgm:pt>
    <dgm:pt modelId="{9FDE3165-4DAB-453F-8EAF-5E7552C7FB2F}">
      <dgm:prSet phldrT="[Texto]" custT="1"/>
      <dgm:spPr/>
      <dgm:t>
        <a:bodyPr/>
        <a:lstStyle/>
        <a:p>
          <a:r>
            <a:rPr lang="es-MX" sz="1400" dirty="0" smtClean="0"/>
            <a:t>Derivadas de la relación con la “cosa”</a:t>
          </a:r>
          <a:endParaRPr lang="es-MX" sz="1400" dirty="0"/>
        </a:p>
      </dgm:t>
    </dgm:pt>
    <dgm:pt modelId="{181E989F-AD72-4BB6-BD96-981D7DBA7449}" type="parTrans" cxnId="{E86FCB79-BFB8-497A-90C5-91353A050530}">
      <dgm:prSet/>
      <dgm:spPr/>
      <dgm:t>
        <a:bodyPr/>
        <a:lstStyle/>
        <a:p>
          <a:endParaRPr lang="es-MX" sz="1400"/>
        </a:p>
      </dgm:t>
    </dgm:pt>
    <dgm:pt modelId="{7AD25BFD-038D-487D-9EA2-FD4B553549E3}" type="sibTrans" cxnId="{E86FCB79-BFB8-497A-90C5-91353A050530}">
      <dgm:prSet custT="1"/>
      <dgm:spPr/>
      <dgm:t>
        <a:bodyPr/>
        <a:lstStyle/>
        <a:p>
          <a:endParaRPr lang="es-MX" sz="1000"/>
        </a:p>
      </dgm:t>
    </dgm:pt>
    <dgm:pt modelId="{FE4B9A1A-BE35-4A8F-8D6A-233B36FD75B0}">
      <dgm:prSet phldrT="[Texto]" custT="1"/>
      <dgm:spPr/>
      <dgm:t>
        <a:bodyPr/>
        <a:lstStyle/>
        <a:p>
          <a:r>
            <a:rPr lang="es-MX" sz="1100" b="1" dirty="0" smtClean="0"/>
            <a:t>Ejemplo</a:t>
          </a:r>
        </a:p>
        <a:p>
          <a:r>
            <a:rPr lang="es-MX" sz="1100" b="0" dirty="0" smtClean="0"/>
            <a:t>La Servidumbre</a:t>
          </a:r>
          <a:endParaRPr lang="es-MX" sz="1100" b="0" dirty="0"/>
        </a:p>
      </dgm:t>
    </dgm:pt>
    <dgm:pt modelId="{882F8FA7-FF5F-4B32-962A-61FC14FFE9A9}" type="parTrans" cxnId="{EDA76446-7CE5-4374-BA4C-3C002A054E10}">
      <dgm:prSet/>
      <dgm:spPr/>
      <dgm:t>
        <a:bodyPr/>
        <a:lstStyle/>
        <a:p>
          <a:endParaRPr lang="es-MX" sz="1400"/>
        </a:p>
      </dgm:t>
    </dgm:pt>
    <dgm:pt modelId="{CB6E1A9D-614F-402F-AECE-A6007D075624}" type="sibTrans" cxnId="{EDA76446-7CE5-4374-BA4C-3C002A054E10}">
      <dgm:prSet custT="1"/>
      <dgm:spPr/>
      <dgm:t>
        <a:bodyPr/>
        <a:lstStyle/>
        <a:p>
          <a:endParaRPr lang="es-MX" sz="1000"/>
        </a:p>
      </dgm:t>
    </dgm:pt>
    <dgm:pt modelId="{AABA142C-7476-402D-AE23-D8645152D711}" type="pres">
      <dgm:prSet presAssocID="{3C4713E0-F38C-4418-9D94-6A2941DC85E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1289C5-37D6-4308-AD69-8E8C11FE4F03}" type="pres">
      <dgm:prSet presAssocID="{DCA49DF2-D8ED-42E6-8345-66D70C2EB38B}" presName="node" presStyleLbl="node1" presStyleIdx="0" presStyleCnt="5" custScaleX="114621" custScaleY="9770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385879-957C-460B-9B8F-D269016F36AE}" type="pres">
      <dgm:prSet presAssocID="{A3A5A11E-9C5D-4036-9777-C7775F07D36A}" presName="sibTrans" presStyleLbl="sibTrans2D1" presStyleIdx="0" presStyleCnt="5"/>
      <dgm:spPr/>
      <dgm:t>
        <a:bodyPr/>
        <a:lstStyle/>
        <a:p>
          <a:endParaRPr lang="es-MX"/>
        </a:p>
      </dgm:t>
    </dgm:pt>
    <dgm:pt modelId="{7FF6F5A9-7E85-4292-B70D-A222774657EA}" type="pres">
      <dgm:prSet presAssocID="{A3A5A11E-9C5D-4036-9777-C7775F07D36A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120526BF-3BF8-4EDB-AFDA-6B8FD6ADC992}" type="pres">
      <dgm:prSet presAssocID="{9AB84079-AF8D-46AB-8B65-EA9D20BA5D0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56A17C-9EFF-428D-88FA-3FEFC43373D4}" type="pres">
      <dgm:prSet presAssocID="{336DCBE2-E7BC-46BF-A463-C09069A6463D}" presName="sibTrans" presStyleLbl="sibTrans2D1" presStyleIdx="1" presStyleCnt="5"/>
      <dgm:spPr/>
      <dgm:t>
        <a:bodyPr/>
        <a:lstStyle/>
        <a:p>
          <a:endParaRPr lang="es-MX"/>
        </a:p>
      </dgm:t>
    </dgm:pt>
    <dgm:pt modelId="{EB82FEAC-DD5F-46B6-B3FB-8E89BC190671}" type="pres">
      <dgm:prSet presAssocID="{336DCBE2-E7BC-46BF-A463-C09069A6463D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B72370DA-07DA-4375-BF97-8913EF7CC9B3}" type="pres">
      <dgm:prSet presAssocID="{98F4ACF5-D5E1-4415-A45F-27F5BD08A2E5}" presName="node" presStyleLbl="node1" presStyleIdx="2" presStyleCnt="5" custScaleX="1203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FB9F43-4701-4C9A-99B6-FAC84807B494}" type="pres">
      <dgm:prSet presAssocID="{C592BC7D-D16B-4209-8995-68D9B78A3C36}" presName="sibTrans" presStyleLbl="sibTrans2D1" presStyleIdx="2" presStyleCnt="5"/>
      <dgm:spPr/>
      <dgm:t>
        <a:bodyPr/>
        <a:lstStyle/>
        <a:p>
          <a:endParaRPr lang="es-MX"/>
        </a:p>
      </dgm:t>
    </dgm:pt>
    <dgm:pt modelId="{8025365F-8229-4594-A024-9C37DB3D0D9B}" type="pres">
      <dgm:prSet presAssocID="{C592BC7D-D16B-4209-8995-68D9B78A3C36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DD1D1E0C-969C-4622-9EA8-01A25E736A1A}" type="pres">
      <dgm:prSet presAssocID="{9FDE3165-4DAB-453F-8EAF-5E7552C7FB2F}" presName="node" presStyleLbl="node1" presStyleIdx="3" presStyleCnt="5" custRadScaleRad="101623" custRadScaleInc="-15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A363E4-AE86-4717-9BAA-77713DEDD8BB}" type="pres">
      <dgm:prSet presAssocID="{7AD25BFD-038D-487D-9EA2-FD4B553549E3}" presName="sibTrans" presStyleLbl="sibTrans2D1" presStyleIdx="3" presStyleCnt="5"/>
      <dgm:spPr/>
      <dgm:t>
        <a:bodyPr/>
        <a:lstStyle/>
        <a:p>
          <a:endParaRPr lang="es-MX"/>
        </a:p>
      </dgm:t>
    </dgm:pt>
    <dgm:pt modelId="{6CC3DFD7-7E0B-4021-B1A9-A951C9FC4BCD}" type="pres">
      <dgm:prSet presAssocID="{7AD25BFD-038D-487D-9EA2-FD4B553549E3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B7DA0D4E-B115-4E47-9750-067E15E66D10}" type="pres">
      <dgm:prSet presAssocID="{FE4B9A1A-BE35-4A8F-8D6A-233B36FD75B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124415-5A10-4E25-854F-A01B0688D96A}" type="pres">
      <dgm:prSet presAssocID="{CB6E1A9D-614F-402F-AECE-A6007D075624}" presName="sibTrans" presStyleLbl="sibTrans2D1" presStyleIdx="4" presStyleCnt="5"/>
      <dgm:spPr/>
      <dgm:t>
        <a:bodyPr/>
        <a:lstStyle/>
        <a:p>
          <a:endParaRPr lang="es-MX"/>
        </a:p>
      </dgm:t>
    </dgm:pt>
    <dgm:pt modelId="{B71E0AD3-324F-4921-9CB7-C888C8D42ED2}" type="pres">
      <dgm:prSet presAssocID="{CB6E1A9D-614F-402F-AECE-A6007D075624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9C175E8C-B173-4FF5-8352-0DB2FB205C1D}" type="presOf" srcId="{7AD25BFD-038D-487D-9EA2-FD4B553549E3}" destId="{6CC3DFD7-7E0B-4021-B1A9-A951C9FC4BCD}" srcOrd="1" destOrd="0" presId="urn:microsoft.com/office/officeart/2005/8/layout/cycle2"/>
    <dgm:cxn modelId="{AF03196A-7CED-44FE-982E-D3DC92264130}" type="presOf" srcId="{A3A5A11E-9C5D-4036-9777-C7775F07D36A}" destId="{09385879-957C-460B-9B8F-D269016F36AE}" srcOrd="0" destOrd="0" presId="urn:microsoft.com/office/officeart/2005/8/layout/cycle2"/>
    <dgm:cxn modelId="{04C8A806-745E-42E9-AA6D-F9C1AC066CAF}" type="presOf" srcId="{A3A5A11E-9C5D-4036-9777-C7775F07D36A}" destId="{7FF6F5A9-7E85-4292-B70D-A222774657EA}" srcOrd="1" destOrd="0" presId="urn:microsoft.com/office/officeart/2005/8/layout/cycle2"/>
    <dgm:cxn modelId="{583342D2-3D60-4FE8-9F00-054BEB9D8CCE}" srcId="{3C4713E0-F38C-4418-9D94-6A2941DC85EA}" destId="{9AB84079-AF8D-46AB-8B65-EA9D20BA5D01}" srcOrd="1" destOrd="0" parTransId="{DBD23CAA-4287-4CC0-BC0F-3BA46324BAFD}" sibTransId="{336DCBE2-E7BC-46BF-A463-C09069A6463D}"/>
    <dgm:cxn modelId="{AF1602A7-DF51-4CC4-B600-2C4D8E6CE474}" srcId="{3C4713E0-F38C-4418-9D94-6A2941DC85EA}" destId="{98F4ACF5-D5E1-4415-A45F-27F5BD08A2E5}" srcOrd="2" destOrd="0" parTransId="{BDE6962A-1E7A-46AC-8585-3D4B598C8C7E}" sibTransId="{C592BC7D-D16B-4209-8995-68D9B78A3C36}"/>
    <dgm:cxn modelId="{04C20285-FE4F-45C8-A1DE-7E8AC4B051E7}" type="presOf" srcId="{C592BC7D-D16B-4209-8995-68D9B78A3C36}" destId="{8025365F-8229-4594-A024-9C37DB3D0D9B}" srcOrd="1" destOrd="0" presId="urn:microsoft.com/office/officeart/2005/8/layout/cycle2"/>
    <dgm:cxn modelId="{9FD0874F-675C-4550-8AC3-5D68C195DC78}" type="presOf" srcId="{7AD25BFD-038D-487D-9EA2-FD4B553549E3}" destId="{42A363E4-AE86-4717-9BAA-77713DEDD8BB}" srcOrd="0" destOrd="0" presId="urn:microsoft.com/office/officeart/2005/8/layout/cycle2"/>
    <dgm:cxn modelId="{07793C32-0798-4891-A872-BE9A33268493}" type="presOf" srcId="{3C4713E0-F38C-4418-9D94-6A2941DC85EA}" destId="{AABA142C-7476-402D-AE23-D8645152D711}" srcOrd="0" destOrd="0" presId="urn:microsoft.com/office/officeart/2005/8/layout/cycle2"/>
    <dgm:cxn modelId="{EDA76446-7CE5-4374-BA4C-3C002A054E10}" srcId="{3C4713E0-F38C-4418-9D94-6A2941DC85EA}" destId="{FE4B9A1A-BE35-4A8F-8D6A-233B36FD75B0}" srcOrd="4" destOrd="0" parTransId="{882F8FA7-FF5F-4B32-962A-61FC14FFE9A9}" sibTransId="{CB6E1A9D-614F-402F-AECE-A6007D075624}"/>
    <dgm:cxn modelId="{836A412B-BC0A-4ED0-B880-2B33EE17147F}" type="presOf" srcId="{98F4ACF5-D5E1-4415-A45F-27F5BD08A2E5}" destId="{B72370DA-07DA-4375-BF97-8913EF7CC9B3}" srcOrd="0" destOrd="0" presId="urn:microsoft.com/office/officeart/2005/8/layout/cycle2"/>
    <dgm:cxn modelId="{23EB2D34-5128-46E6-8D33-D067D7C80A7F}" type="presOf" srcId="{9FDE3165-4DAB-453F-8EAF-5E7552C7FB2F}" destId="{DD1D1E0C-969C-4622-9EA8-01A25E736A1A}" srcOrd="0" destOrd="0" presId="urn:microsoft.com/office/officeart/2005/8/layout/cycle2"/>
    <dgm:cxn modelId="{E86FCB79-BFB8-497A-90C5-91353A050530}" srcId="{3C4713E0-F38C-4418-9D94-6A2941DC85EA}" destId="{9FDE3165-4DAB-453F-8EAF-5E7552C7FB2F}" srcOrd="3" destOrd="0" parTransId="{181E989F-AD72-4BB6-BD96-981D7DBA7449}" sibTransId="{7AD25BFD-038D-487D-9EA2-FD4B553549E3}"/>
    <dgm:cxn modelId="{BF6449DF-CA06-478F-A070-80642F91456B}" type="presOf" srcId="{DCA49DF2-D8ED-42E6-8345-66D70C2EB38B}" destId="{6D1289C5-37D6-4308-AD69-8E8C11FE4F03}" srcOrd="0" destOrd="0" presId="urn:microsoft.com/office/officeart/2005/8/layout/cycle2"/>
    <dgm:cxn modelId="{6985A036-D766-44DA-BDF4-24E49236B101}" srcId="{3C4713E0-F38C-4418-9D94-6A2941DC85EA}" destId="{DCA49DF2-D8ED-42E6-8345-66D70C2EB38B}" srcOrd="0" destOrd="0" parTransId="{1BAAC8F3-F662-459B-8594-873D481F5290}" sibTransId="{A3A5A11E-9C5D-4036-9777-C7775F07D36A}"/>
    <dgm:cxn modelId="{7DBCB5FC-A7A8-4C16-843F-2A9D98E20024}" type="presOf" srcId="{C592BC7D-D16B-4209-8995-68D9B78A3C36}" destId="{C8FB9F43-4701-4C9A-99B6-FAC84807B494}" srcOrd="0" destOrd="0" presId="urn:microsoft.com/office/officeart/2005/8/layout/cycle2"/>
    <dgm:cxn modelId="{FA2EC3D6-883D-4201-AB6C-40BE4385CBB5}" type="presOf" srcId="{CB6E1A9D-614F-402F-AECE-A6007D075624}" destId="{B71E0AD3-324F-4921-9CB7-C888C8D42ED2}" srcOrd="1" destOrd="0" presId="urn:microsoft.com/office/officeart/2005/8/layout/cycle2"/>
    <dgm:cxn modelId="{3DD2D61A-B54E-44C3-86AF-9CB70FB75D4C}" type="presOf" srcId="{FE4B9A1A-BE35-4A8F-8D6A-233B36FD75B0}" destId="{B7DA0D4E-B115-4E47-9750-067E15E66D10}" srcOrd="0" destOrd="0" presId="urn:microsoft.com/office/officeart/2005/8/layout/cycle2"/>
    <dgm:cxn modelId="{2E6C563C-D570-4BF0-BF88-FD27EE678176}" type="presOf" srcId="{336DCBE2-E7BC-46BF-A463-C09069A6463D}" destId="{EB82FEAC-DD5F-46B6-B3FB-8E89BC190671}" srcOrd="1" destOrd="0" presId="urn:microsoft.com/office/officeart/2005/8/layout/cycle2"/>
    <dgm:cxn modelId="{451963D7-A36E-4251-B6E3-82DE098FF6BB}" type="presOf" srcId="{CB6E1A9D-614F-402F-AECE-A6007D075624}" destId="{B0124415-5A10-4E25-854F-A01B0688D96A}" srcOrd="0" destOrd="0" presId="urn:microsoft.com/office/officeart/2005/8/layout/cycle2"/>
    <dgm:cxn modelId="{272AD2AD-B74C-47D3-A792-8B67F392C6AF}" type="presOf" srcId="{9AB84079-AF8D-46AB-8B65-EA9D20BA5D01}" destId="{120526BF-3BF8-4EDB-AFDA-6B8FD6ADC992}" srcOrd="0" destOrd="0" presId="urn:microsoft.com/office/officeart/2005/8/layout/cycle2"/>
    <dgm:cxn modelId="{DDD28DDB-BFC9-4C7C-B344-9EFE8CE8DFBA}" type="presOf" srcId="{336DCBE2-E7BC-46BF-A463-C09069A6463D}" destId="{FE56A17C-9EFF-428D-88FA-3FEFC43373D4}" srcOrd="0" destOrd="0" presId="urn:microsoft.com/office/officeart/2005/8/layout/cycle2"/>
    <dgm:cxn modelId="{9B745E11-474F-40F8-9116-6A1FA11D5FF3}" type="presParOf" srcId="{AABA142C-7476-402D-AE23-D8645152D711}" destId="{6D1289C5-37D6-4308-AD69-8E8C11FE4F03}" srcOrd="0" destOrd="0" presId="urn:microsoft.com/office/officeart/2005/8/layout/cycle2"/>
    <dgm:cxn modelId="{3F160BE9-6AEE-4A76-A492-C1E031407F56}" type="presParOf" srcId="{AABA142C-7476-402D-AE23-D8645152D711}" destId="{09385879-957C-460B-9B8F-D269016F36AE}" srcOrd="1" destOrd="0" presId="urn:microsoft.com/office/officeart/2005/8/layout/cycle2"/>
    <dgm:cxn modelId="{68D58DF6-AA25-4AB9-A1B5-49333F1FE1FF}" type="presParOf" srcId="{09385879-957C-460B-9B8F-D269016F36AE}" destId="{7FF6F5A9-7E85-4292-B70D-A222774657EA}" srcOrd="0" destOrd="0" presId="urn:microsoft.com/office/officeart/2005/8/layout/cycle2"/>
    <dgm:cxn modelId="{12D6FA72-80C4-4D92-BC32-AB16242BD1C4}" type="presParOf" srcId="{AABA142C-7476-402D-AE23-D8645152D711}" destId="{120526BF-3BF8-4EDB-AFDA-6B8FD6ADC992}" srcOrd="2" destOrd="0" presId="urn:microsoft.com/office/officeart/2005/8/layout/cycle2"/>
    <dgm:cxn modelId="{EE3DFE91-1256-4368-A76D-ACA45CC512A9}" type="presParOf" srcId="{AABA142C-7476-402D-AE23-D8645152D711}" destId="{FE56A17C-9EFF-428D-88FA-3FEFC43373D4}" srcOrd="3" destOrd="0" presId="urn:microsoft.com/office/officeart/2005/8/layout/cycle2"/>
    <dgm:cxn modelId="{11A1C018-F221-4007-ACF4-DB33EADFB389}" type="presParOf" srcId="{FE56A17C-9EFF-428D-88FA-3FEFC43373D4}" destId="{EB82FEAC-DD5F-46B6-B3FB-8E89BC190671}" srcOrd="0" destOrd="0" presId="urn:microsoft.com/office/officeart/2005/8/layout/cycle2"/>
    <dgm:cxn modelId="{9D1E4D0B-1987-4DF4-98D6-D5A514A01025}" type="presParOf" srcId="{AABA142C-7476-402D-AE23-D8645152D711}" destId="{B72370DA-07DA-4375-BF97-8913EF7CC9B3}" srcOrd="4" destOrd="0" presId="urn:microsoft.com/office/officeart/2005/8/layout/cycle2"/>
    <dgm:cxn modelId="{0FE42DF9-9E92-42B9-8ED7-4DFD767983E8}" type="presParOf" srcId="{AABA142C-7476-402D-AE23-D8645152D711}" destId="{C8FB9F43-4701-4C9A-99B6-FAC84807B494}" srcOrd="5" destOrd="0" presId="urn:microsoft.com/office/officeart/2005/8/layout/cycle2"/>
    <dgm:cxn modelId="{6AEBB67B-D148-4A65-856C-8A9264792C38}" type="presParOf" srcId="{C8FB9F43-4701-4C9A-99B6-FAC84807B494}" destId="{8025365F-8229-4594-A024-9C37DB3D0D9B}" srcOrd="0" destOrd="0" presId="urn:microsoft.com/office/officeart/2005/8/layout/cycle2"/>
    <dgm:cxn modelId="{EE56C674-CD11-4B2A-A0B9-8C7958C5CB1C}" type="presParOf" srcId="{AABA142C-7476-402D-AE23-D8645152D711}" destId="{DD1D1E0C-969C-4622-9EA8-01A25E736A1A}" srcOrd="6" destOrd="0" presId="urn:microsoft.com/office/officeart/2005/8/layout/cycle2"/>
    <dgm:cxn modelId="{3C4DCF08-D335-4100-8DEF-270C6B8E1460}" type="presParOf" srcId="{AABA142C-7476-402D-AE23-D8645152D711}" destId="{42A363E4-AE86-4717-9BAA-77713DEDD8BB}" srcOrd="7" destOrd="0" presId="urn:microsoft.com/office/officeart/2005/8/layout/cycle2"/>
    <dgm:cxn modelId="{C5BBA665-89D2-40FD-9A7F-D7EA6EA4C886}" type="presParOf" srcId="{42A363E4-AE86-4717-9BAA-77713DEDD8BB}" destId="{6CC3DFD7-7E0B-4021-B1A9-A951C9FC4BCD}" srcOrd="0" destOrd="0" presId="urn:microsoft.com/office/officeart/2005/8/layout/cycle2"/>
    <dgm:cxn modelId="{1CAECFE9-78C7-46C5-8CD5-53F46DE8A265}" type="presParOf" srcId="{AABA142C-7476-402D-AE23-D8645152D711}" destId="{B7DA0D4E-B115-4E47-9750-067E15E66D10}" srcOrd="8" destOrd="0" presId="urn:microsoft.com/office/officeart/2005/8/layout/cycle2"/>
    <dgm:cxn modelId="{C483FE1D-8062-48EF-856A-F2EEC977330C}" type="presParOf" srcId="{AABA142C-7476-402D-AE23-D8645152D711}" destId="{B0124415-5A10-4E25-854F-A01B0688D96A}" srcOrd="9" destOrd="0" presId="urn:microsoft.com/office/officeart/2005/8/layout/cycle2"/>
    <dgm:cxn modelId="{9083907C-F416-41CB-AABA-56B2D22FF65D}" type="presParOf" srcId="{B0124415-5A10-4E25-854F-A01B0688D96A}" destId="{B71E0AD3-324F-4921-9CB7-C888C8D42ED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080E5A6-0E30-4785-9F23-6E569B31646D}" type="doc">
      <dgm:prSet loTypeId="urn:microsoft.com/office/officeart/2005/8/layout/vList4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9159E816-E32B-41A6-ACD8-0E36216EECAD}">
      <dgm:prSet phldrT="[Texto]"/>
      <dgm:spPr/>
      <dgm:t>
        <a:bodyPr/>
        <a:lstStyle/>
        <a:p>
          <a:r>
            <a:rPr lang="es-MX" dirty="0" smtClean="0"/>
            <a:t>Por su Naturaleza</a:t>
          </a:r>
          <a:endParaRPr lang="es-MX" dirty="0"/>
        </a:p>
      </dgm:t>
    </dgm:pt>
    <dgm:pt modelId="{D5F10D9C-B36E-4DAC-87AD-E6463EE5A390}" type="parTrans" cxnId="{CA02C073-37B9-4F02-8C7B-ABD382E92CD6}">
      <dgm:prSet/>
      <dgm:spPr/>
      <dgm:t>
        <a:bodyPr/>
        <a:lstStyle/>
        <a:p>
          <a:endParaRPr lang="es-MX"/>
        </a:p>
      </dgm:t>
    </dgm:pt>
    <dgm:pt modelId="{1BC4F435-D72F-4C89-BAB4-6D8259346B6E}" type="sibTrans" cxnId="{CA02C073-37B9-4F02-8C7B-ABD382E92CD6}">
      <dgm:prSet/>
      <dgm:spPr/>
      <dgm:t>
        <a:bodyPr/>
        <a:lstStyle/>
        <a:p>
          <a:endParaRPr lang="es-MX"/>
        </a:p>
      </dgm:t>
    </dgm:pt>
    <dgm:pt modelId="{97E9E26C-05EC-40A8-A1A5-8AA0677F090B}">
      <dgm:prSet phldrT="[Texto]"/>
      <dgm:spPr/>
      <dgm:t>
        <a:bodyPr/>
        <a:lstStyle/>
        <a:p>
          <a:r>
            <a:rPr lang="es-MX" dirty="0" smtClean="0"/>
            <a:t>Se caracterizan por su inmovilidad.</a:t>
          </a:r>
          <a:endParaRPr lang="es-MX" dirty="0"/>
        </a:p>
      </dgm:t>
    </dgm:pt>
    <dgm:pt modelId="{83AD7699-0B42-441D-AB0B-C4CEF96CD504}" type="parTrans" cxnId="{B0D5D64B-488A-4C8F-AFF3-F92195647862}">
      <dgm:prSet/>
      <dgm:spPr/>
      <dgm:t>
        <a:bodyPr/>
        <a:lstStyle/>
        <a:p>
          <a:endParaRPr lang="es-MX"/>
        </a:p>
      </dgm:t>
    </dgm:pt>
    <dgm:pt modelId="{96B36C76-724C-4A68-A11C-63978B187B93}" type="sibTrans" cxnId="{B0D5D64B-488A-4C8F-AFF3-F92195647862}">
      <dgm:prSet/>
      <dgm:spPr/>
      <dgm:t>
        <a:bodyPr/>
        <a:lstStyle/>
        <a:p>
          <a:endParaRPr lang="es-MX"/>
        </a:p>
      </dgm:t>
    </dgm:pt>
    <dgm:pt modelId="{5B891C58-367E-4C32-902D-4BB5D0BD6C25}">
      <dgm:prSet phldrT="[Texto]"/>
      <dgm:spPr/>
      <dgm:t>
        <a:bodyPr/>
        <a:lstStyle/>
        <a:p>
          <a:r>
            <a:rPr lang="es-MX" dirty="0" smtClean="0"/>
            <a:t>Como el suelo, las construcciones o un árbol.</a:t>
          </a:r>
          <a:endParaRPr lang="es-MX" dirty="0"/>
        </a:p>
      </dgm:t>
    </dgm:pt>
    <dgm:pt modelId="{40FF816C-624A-4B50-97D8-1795446AC913}" type="parTrans" cxnId="{F6DEB506-AAE7-4793-8768-893D59D2F98E}">
      <dgm:prSet/>
      <dgm:spPr/>
      <dgm:t>
        <a:bodyPr/>
        <a:lstStyle/>
        <a:p>
          <a:endParaRPr lang="es-MX"/>
        </a:p>
      </dgm:t>
    </dgm:pt>
    <dgm:pt modelId="{3A4EAFC2-33CB-4B55-BDC8-E2B45A327E44}" type="sibTrans" cxnId="{F6DEB506-AAE7-4793-8768-893D59D2F98E}">
      <dgm:prSet/>
      <dgm:spPr/>
      <dgm:t>
        <a:bodyPr/>
        <a:lstStyle/>
        <a:p>
          <a:endParaRPr lang="es-MX"/>
        </a:p>
      </dgm:t>
    </dgm:pt>
    <dgm:pt modelId="{DAA37E05-7A92-40B8-9479-6EE631C828A3}">
      <dgm:prSet phldrT="[Texto]"/>
      <dgm:spPr/>
      <dgm:t>
        <a:bodyPr/>
        <a:lstStyle/>
        <a:p>
          <a:r>
            <a:rPr lang="es-MX" dirty="0" smtClean="0"/>
            <a:t>Por su incorporación</a:t>
          </a:r>
          <a:endParaRPr lang="es-MX" dirty="0"/>
        </a:p>
      </dgm:t>
    </dgm:pt>
    <dgm:pt modelId="{CE86460E-6598-4ADD-B82F-7D3B3582BE6B}" type="parTrans" cxnId="{2CACBC88-080D-4F79-ABA7-AF146900B563}">
      <dgm:prSet/>
      <dgm:spPr/>
      <dgm:t>
        <a:bodyPr/>
        <a:lstStyle/>
        <a:p>
          <a:endParaRPr lang="es-MX"/>
        </a:p>
      </dgm:t>
    </dgm:pt>
    <dgm:pt modelId="{961A40D1-DDB4-4436-9636-611D8CA3E664}" type="sibTrans" cxnId="{2CACBC88-080D-4F79-ABA7-AF146900B563}">
      <dgm:prSet/>
      <dgm:spPr/>
      <dgm:t>
        <a:bodyPr/>
        <a:lstStyle/>
        <a:p>
          <a:endParaRPr lang="es-MX"/>
        </a:p>
      </dgm:t>
    </dgm:pt>
    <dgm:pt modelId="{B89002FC-781D-4842-89B0-C22EA510BAFD}">
      <dgm:prSet phldrT="[Texto]"/>
      <dgm:spPr/>
      <dgm:t>
        <a:bodyPr/>
        <a:lstStyle/>
        <a:p>
          <a:r>
            <a:rPr lang="es-MX" dirty="0" smtClean="0"/>
            <a:t>Son bienes unidos a un inmueble que no se pueden separar</a:t>
          </a:r>
          <a:endParaRPr lang="es-MX" dirty="0"/>
        </a:p>
      </dgm:t>
    </dgm:pt>
    <dgm:pt modelId="{CDFED797-48D6-401E-B73E-0869A731B0DD}" type="parTrans" cxnId="{38F9BC56-C9E9-40E3-B8B8-CD6302060430}">
      <dgm:prSet/>
      <dgm:spPr/>
      <dgm:t>
        <a:bodyPr/>
        <a:lstStyle/>
        <a:p>
          <a:endParaRPr lang="es-MX"/>
        </a:p>
      </dgm:t>
    </dgm:pt>
    <dgm:pt modelId="{A5180E55-E808-456B-8F3C-FCC6DD6611D4}" type="sibTrans" cxnId="{38F9BC56-C9E9-40E3-B8B8-CD6302060430}">
      <dgm:prSet/>
      <dgm:spPr/>
      <dgm:t>
        <a:bodyPr/>
        <a:lstStyle/>
        <a:p>
          <a:endParaRPr lang="es-MX"/>
        </a:p>
      </dgm:t>
    </dgm:pt>
    <dgm:pt modelId="{BD6C4072-4412-43FF-846A-AE59F7A28ACC}">
      <dgm:prSet phldrT="[Texto]"/>
      <dgm:spPr/>
      <dgm:t>
        <a:bodyPr/>
        <a:lstStyle/>
        <a:p>
          <a:r>
            <a:rPr lang="es-MX" dirty="0" smtClean="0"/>
            <a:t>O siendo separables, se unen con el propósito de hacerlo permanentemente</a:t>
          </a:r>
          <a:endParaRPr lang="es-MX" dirty="0"/>
        </a:p>
      </dgm:t>
    </dgm:pt>
    <dgm:pt modelId="{18C373F0-4450-490F-BA54-AD4723385C2D}" type="parTrans" cxnId="{FA3A1E57-6B74-4E19-A472-F347C9D028C0}">
      <dgm:prSet/>
      <dgm:spPr/>
      <dgm:t>
        <a:bodyPr/>
        <a:lstStyle/>
        <a:p>
          <a:endParaRPr lang="es-MX"/>
        </a:p>
      </dgm:t>
    </dgm:pt>
    <dgm:pt modelId="{EC9E57FE-E970-4460-8136-FD13A1E781CB}" type="sibTrans" cxnId="{FA3A1E57-6B74-4E19-A472-F347C9D028C0}">
      <dgm:prSet/>
      <dgm:spPr/>
      <dgm:t>
        <a:bodyPr/>
        <a:lstStyle/>
        <a:p>
          <a:endParaRPr lang="es-MX"/>
        </a:p>
      </dgm:t>
    </dgm:pt>
    <dgm:pt modelId="{59B90519-DC43-415C-8565-DD658E0D682A}">
      <dgm:prSet phldrT="[Texto]"/>
      <dgm:spPr/>
      <dgm:t>
        <a:bodyPr/>
        <a:lstStyle/>
        <a:p>
          <a:r>
            <a:rPr lang="es-MX" dirty="0" smtClean="0"/>
            <a:t>Por su objeto</a:t>
          </a:r>
          <a:endParaRPr lang="es-MX" dirty="0"/>
        </a:p>
      </dgm:t>
    </dgm:pt>
    <dgm:pt modelId="{A25FD3F2-2250-4746-A3B5-AAE7310F8710}" type="parTrans" cxnId="{5637761A-99F1-41FF-A43E-EE9996985E2A}">
      <dgm:prSet/>
      <dgm:spPr/>
      <dgm:t>
        <a:bodyPr/>
        <a:lstStyle/>
        <a:p>
          <a:endParaRPr lang="es-MX"/>
        </a:p>
      </dgm:t>
    </dgm:pt>
    <dgm:pt modelId="{2DC5E61A-C2B7-4A21-BB5F-E34EA0FCC2BD}" type="sibTrans" cxnId="{5637761A-99F1-41FF-A43E-EE9996985E2A}">
      <dgm:prSet/>
      <dgm:spPr/>
      <dgm:t>
        <a:bodyPr/>
        <a:lstStyle/>
        <a:p>
          <a:endParaRPr lang="es-MX"/>
        </a:p>
      </dgm:t>
    </dgm:pt>
    <dgm:pt modelId="{FF40E703-F8CB-482D-B558-DB65EDDBF33F}">
      <dgm:prSet phldrT="[Texto]"/>
      <dgm:spPr/>
      <dgm:t>
        <a:bodyPr/>
        <a:lstStyle/>
        <a:p>
          <a:r>
            <a:rPr lang="es-MX" dirty="0" smtClean="0"/>
            <a:t>El objeto del derecho real es la cosa; por eso cuando el objeto es inmueble serán los primeros considerados inmuebles.</a:t>
          </a:r>
          <a:endParaRPr lang="es-MX" dirty="0"/>
        </a:p>
      </dgm:t>
    </dgm:pt>
    <dgm:pt modelId="{D8E17255-C938-41FD-8223-1300F875FF2D}" type="parTrans" cxnId="{4B853AC7-C064-406B-866C-632AB3C807DE}">
      <dgm:prSet/>
      <dgm:spPr/>
      <dgm:t>
        <a:bodyPr/>
        <a:lstStyle/>
        <a:p>
          <a:endParaRPr lang="es-MX"/>
        </a:p>
      </dgm:t>
    </dgm:pt>
    <dgm:pt modelId="{A9FD87AC-78DD-4507-92A8-00FCD0D61AEF}" type="sibTrans" cxnId="{4B853AC7-C064-406B-866C-632AB3C807DE}">
      <dgm:prSet/>
      <dgm:spPr/>
      <dgm:t>
        <a:bodyPr/>
        <a:lstStyle/>
        <a:p>
          <a:endParaRPr lang="es-MX"/>
        </a:p>
      </dgm:t>
    </dgm:pt>
    <dgm:pt modelId="{AFE84767-DA76-4264-AE0D-CEB348352CC4}">
      <dgm:prSet phldrT="[Texto]"/>
      <dgm:spPr/>
      <dgm:t>
        <a:bodyPr/>
        <a:lstStyle/>
        <a:p>
          <a:r>
            <a:rPr lang="es-MX" dirty="0" smtClean="0"/>
            <a:t>A estos también se les denomina “Derechos inmobiliarios”.</a:t>
          </a:r>
          <a:endParaRPr lang="es-MX" dirty="0"/>
        </a:p>
      </dgm:t>
    </dgm:pt>
    <dgm:pt modelId="{A1227A95-1A76-43CA-98E0-CB5CC76B7F5E}" type="parTrans" cxnId="{F2713F54-6852-4C70-8147-482987FCBF4E}">
      <dgm:prSet/>
      <dgm:spPr/>
      <dgm:t>
        <a:bodyPr/>
        <a:lstStyle/>
        <a:p>
          <a:endParaRPr lang="es-MX"/>
        </a:p>
      </dgm:t>
    </dgm:pt>
    <dgm:pt modelId="{3F3F0B39-5811-44A0-ABF4-DDD5378C9093}" type="sibTrans" cxnId="{F2713F54-6852-4C70-8147-482987FCBF4E}">
      <dgm:prSet/>
      <dgm:spPr/>
      <dgm:t>
        <a:bodyPr/>
        <a:lstStyle/>
        <a:p>
          <a:endParaRPr lang="es-MX"/>
        </a:p>
      </dgm:t>
    </dgm:pt>
    <dgm:pt modelId="{D78F46D7-8225-4989-B3EC-C064E39EFF20}">
      <dgm:prSet phldrT="[Texto]"/>
      <dgm:spPr/>
      <dgm:t>
        <a:bodyPr/>
        <a:lstStyle/>
        <a:p>
          <a:r>
            <a:rPr lang="es-MX" dirty="0" smtClean="0"/>
            <a:t>Por su destino</a:t>
          </a:r>
          <a:endParaRPr lang="es-MX" dirty="0"/>
        </a:p>
      </dgm:t>
    </dgm:pt>
    <dgm:pt modelId="{EDC101F5-6F0A-42C5-8AA5-D31EA9545E6D}" type="parTrans" cxnId="{0C25C1ED-8614-4BC9-89DF-506BC608E0AE}">
      <dgm:prSet/>
      <dgm:spPr/>
      <dgm:t>
        <a:bodyPr/>
        <a:lstStyle/>
        <a:p>
          <a:endParaRPr lang="es-MX"/>
        </a:p>
      </dgm:t>
    </dgm:pt>
    <dgm:pt modelId="{CB60FCC3-E9AB-47D1-8A35-99F9414993E4}" type="sibTrans" cxnId="{0C25C1ED-8614-4BC9-89DF-506BC608E0AE}">
      <dgm:prSet/>
      <dgm:spPr/>
      <dgm:t>
        <a:bodyPr/>
        <a:lstStyle/>
        <a:p>
          <a:endParaRPr lang="es-MX"/>
        </a:p>
      </dgm:t>
    </dgm:pt>
    <dgm:pt modelId="{29BAE298-49B9-4C72-A54F-8D78259996B8}">
      <dgm:prSet phldrT="[Texto]"/>
      <dgm:spPr/>
      <dgm:t>
        <a:bodyPr/>
        <a:lstStyle/>
        <a:p>
          <a:r>
            <a:rPr lang="es-MX" dirty="0" smtClean="0"/>
            <a:t>Serian considerados muebles, pero al ser utilizados para la explotación, ornato o en la industria de inmuebles, por su naturaleza se consideran inmuebles</a:t>
          </a:r>
          <a:endParaRPr lang="es-MX" dirty="0"/>
        </a:p>
      </dgm:t>
    </dgm:pt>
    <dgm:pt modelId="{01E3005E-F0F3-49FD-828C-1C6C381893C7}" type="parTrans" cxnId="{6877F9B4-49AB-4EC7-88BB-85D535BEF604}">
      <dgm:prSet/>
      <dgm:spPr/>
      <dgm:t>
        <a:bodyPr/>
        <a:lstStyle/>
        <a:p>
          <a:endParaRPr lang="es-MX"/>
        </a:p>
      </dgm:t>
    </dgm:pt>
    <dgm:pt modelId="{36E043EA-835B-46A5-871F-AFF7912E9781}" type="sibTrans" cxnId="{6877F9B4-49AB-4EC7-88BB-85D535BEF604}">
      <dgm:prSet/>
      <dgm:spPr/>
      <dgm:t>
        <a:bodyPr/>
        <a:lstStyle/>
        <a:p>
          <a:endParaRPr lang="es-MX"/>
        </a:p>
      </dgm:t>
    </dgm:pt>
    <dgm:pt modelId="{5A6F926B-77EA-4017-9156-CE014718DE66}" type="pres">
      <dgm:prSet presAssocID="{2080E5A6-0E30-4785-9F23-6E569B31646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10CC6C-1744-4184-A32D-9C484AF6B09C}" type="pres">
      <dgm:prSet presAssocID="{9159E816-E32B-41A6-ACD8-0E36216EECAD}" presName="comp" presStyleCnt="0"/>
      <dgm:spPr/>
    </dgm:pt>
    <dgm:pt modelId="{BA07FC8B-9EFD-4BD0-A402-0061CC6F7B73}" type="pres">
      <dgm:prSet presAssocID="{9159E816-E32B-41A6-ACD8-0E36216EECAD}" presName="box" presStyleLbl="node1" presStyleIdx="0" presStyleCnt="4"/>
      <dgm:spPr/>
      <dgm:t>
        <a:bodyPr/>
        <a:lstStyle/>
        <a:p>
          <a:endParaRPr lang="es-MX"/>
        </a:p>
      </dgm:t>
    </dgm:pt>
    <dgm:pt modelId="{4ABA76D4-8563-4757-A9B8-8C96C3D0DCDA}" type="pres">
      <dgm:prSet presAssocID="{9159E816-E32B-41A6-ACD8-0E36216EECAD}" presName="img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45E3A245-E9C3-4B51-8601-C1B645D32817}" type="pres">
      <dgm:prSet presAssocID="{9159E816-E32B-41A6-ACD8-0E36216EECAD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EC2199-88B4-4F9C-B9D0-95C039EE62D8}" type="pres">
      <dgm:prSet presAssocID="{1BC4F435-D72F-4C89-BAB4-6D8259346B6E}" presName="spacer" presStyleCnt="0"/>
      <dgm:spPr/>
    </dgm:pt>
    <dgm:pt modelId="{6BE0EA1C-D62F-49F2-8846-26083FD6AC3F}" type="pres">
      <dgm:prSet presAssocID="{D78F46D7-8225-4989-B3EC-C064E39EFF20}" presName="comp" presStyleCnt="0"/>
      <dgm:spPr/>
    </dgm:pt>
    <dgm:pt modelId="{D38C23B1-00A3-43E0-8F46-489095EC9132}" type="pres">
      <dgm:prSet presAssocID="{D78F46D7-8225-4989-B3EC-C064E39EFF20}" presName="box" presStyleLbl="node1" presStyleIdx="1" presStyleCnt="4"/>
      <dgm:spPr/>
      <dgm:t>
        <a:bodyPr/>
        <a:lstStyle/>
        <a:p>
          <a:endParaRPr lang="es-MX"/>
        </a:p>
      </dgm:t>
    </dgm:pt>
    <dgm:pt modelId="{BD217AF9-9023-4D67-9AE8-F0B5D1D4D8B5}" type="pres">
      <dgm:prSet presAssocID="{D78F46D7-8225-4989-B3EC-C064E39EFF20}" presName="img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5F3C48AF-FA67-4949-A722-B5E3213D9E70}" type="pres">
      <dgm:prSet presAssocID="{D78F46D7-8225-4989-B3EC-C064E39EFF20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B003D4-5427-4073-9860-A0C6B8F28CFD}" type="pres">
      <dgm:prSet presAssocID="{CB60FCC3-E9AB-47D1-8A35-99F9414993E4}" presName="spacer" presStyleCnt="0"/>
      <dgm:spPr/>
    </dgm:pt>
    <dgm:pt modelId="{BF34CAA1-041F-4E97-B6CA-784181A73A0A}" type="pres">
      <dgm:prSet presAssocID="{DAA37E05-7A92-40B8-9479-6EE631C828A3}" presName="comp" presStyleCnt="0"/>
      <dgm:spPr/>
    </dgm:pt>
    <dgm:pt modelId="{4D564E77-BE12-4F18-A47C-519B61CEE70D}" type="pres">
      <dgm:prSet presAssocID="{DAA37E05-7A92-40B8-9479-6EE631C828A3}" presName="box" presStyleLbl="node1" presStyleIdx="2" presStyleCnt="4"/>
      <dgm:spPr/>
      <dgm:t>
        <a:bodyPr/>
        <a:lstStyle/>
        <a:p>
          <a:endParaRPr lang="es-MX"/>
        </a:p>
      </dgm:t>
    </dgm:pt>
    <dgm:pt modelId="{38FE17BE-1D50-4880-84B9-1146D7F90323}" type="pres">
      <dgm:prSet presAssocID="{DAA37E05-7A92-40B8-9479-6EE631C828A3}" presName="img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E39BCE82-E2FD-409F-BE5B-E08CE6A5DC7B}" type="pres">
      <dgm:prSet presAssocID="{DAA37E05-7A92-40B8-9479-6EE631C828A3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C60B57-A85A-486F-96B1-2FED8A4E082C}" type="pres">
      <dgm:prSet presAssocID="{961A40D1-DDB4-4436-9636-611D8CA3E664}" presName="spacer" presStyleCnt="0"/>
      <dgm:spPr/>
    </dgm:pt>
    <dgm:pt modelId="{BC852A93-9636-4000-8798-42957D79655D}" type="pres">
      <dgm:prSet presAssocID="{59B90519-DC43-415C-8565-DD658E0D682A}" presName="comp" presStyleCnt="0"/>
      <dgm:spPr/>
    </dgm:pt>
    <dgm:pt modelId="{A88B948E-B452-4686-9FDC-CF3E2EF3B191}" type="pres">
      <dgm:prSet presAssocID="{59B90519-DC43-415C-8565-DD658E0D682A}" presName="box" presStyleLbl="node1" presStyleIdx="3" presStyleCnt="4"/>
      <dgm:spPr/>
      <dgm:t>
        <a:bodyPr/>
        <a:lstStyle/>
        <a:p>
          <a:endParaRPr lang="es-MX"/>
        </a:p>
      </dgm:t>
    </dgm:pt>
    <dgm:pt modelId="{179B2909-CE58-4C7E-AC01-A03136C81FD7}" type="pres">
      <dgm:prSet presAssocID="{59B90519-DC43-415C-8565-DD658E0D682A}" presName="img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D93C5869-A9C0-45B4-B766-EF8327AD2D52}" type="pres">
      <dgm:prSet presAssocID="{59B90519-DC43-415C-8565-DD658E0D682A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7C3042-A4D8-422C-AFB3-3557CBC3A411}" type="presOf" srcId="{97E9E26C-05EC-40A8-A1A5-8AA0677F090B}" destId="{BA07FC8B-9EFD-4BD0-A402-0061CC6F7B73}" srcOrd="0" destOrd="1" presId="urn:microsoft.com/office/officeart/2005/8/layout/vList4"/>
    <dgm:cxn modelId="{CA02C073-37B9-4F02-8C7B-ABD382E92CD6}" srcId="{2080E5A6-0E30-4785-9F23-6E569B31646D}" destId="{9159E816-E32B-41A6-ACD8-0E36216EECAD}" srcOrd="0" destOrd="0" parTransId="{D5F10D9C-B36E-4DAC-87AD-E6463EE5A390}" sibTransId="{1BC4F435-D72F-4C89-BAB4-6D8259346B6E}"/>
    <dgm:cxn modelId="{06A7F694-AE83-42AF-9873-45A0DCA93D1D}" type="presOf" srcId="{DAA37E05-7A92-40B8-9479-6EE631C828A3}" destId="{4D564E77-BE12-4F18-A47C-519B61CEE70D}" srcOrd="0" destOrd="0" presId="urn:microsoft.com/office/officeart/2005/8/layout/vList4"/>
    <dgm:cxn modelId="{E85F329E-507D-46F8-8DF3-B0DA00C0B0F5}" type="presOf" srcId="{BD6C4072-4412-43FF-846A-AE59F7A28ACC}" destId="{4D564E77-BE12-4F18-A47C-519B61CEE70D}" srcOrd="0" destOrd="2" presId="urn:microsoft.com/office/officeart/2005/8/layout/vList4"/>
    <dgm:cxn modelId="{F6DEB506-AAE7-4793-8768-893D59D2F98E}" srcId="{9159E816-E32B-41A6-ACD8-0E36216EECAD}" destId="{5B891C58-367E-4C32-902D-4BB5D0BD6C25}" srcOrd="1" destOrd="0" parTransId="{40FF816C-624A-4B50-97D8-1795446AC913}" sibTransId="{3A4EAFC2-33CB-4B55-BDC8-E2B45A327E44}"/>
    <dgm:cxn modelId="{08AC432F-01F1-4B7B-BE26-17FAB90C247C}" type="presOf" srcId="{2080E5A6-0E30-4785-9F23-6E569B31646D}" destId="{5A6F926B-77EA-4017-9156-CE014718DE66}" srcOrd="0" destOrd="0" presId="urn:microsoft.com/office/officeart/2005/8/layout/vList4"/>
    <dgm:cxn modelId="{FA3A1E57-6B74-4E19-A472-F347C9D028C0}" srcId="{DAA37E05-7A92-40B8-9479-6EE631C828A3}" destId="{BD6C4072-4412-43FF-846A-AE59F7A28ACC}" srcOrd="1" destOrd="0" parTransId="{18C373F0-4450-490F-BA54-AD4723385C2D}" sibTransId="{EC9E57FE-E970-4460-8136-FD13A1E781CB}"/>
    <dgm:cxn modelId="{DFB28B0E-FEC5-421C-AC13-E2A81E228CD3}" type="presOf" srcId="{9159E816-E32B-41A6-ACD8-0E36216EECAD}" destId="{BA07FC8B-9EFD-4BD0-A402-0061CC6F7B73}" srcOrd="0" destOrd="0" presId="urn:microsoft.com/office/officeart/2005/8/layout/vList4"/>
    <dgm:cxn modelId="{C933D1E0-8BF6-44D6-8C03-40434BE92105}" type="presOf" srcId="{97E9E26C-05EC-40A8-A1A5-8AA0677F090B}" destId="{45E3A245-E9C3-4B51-8601-C1B645D32817}" srcOrd="1" destOrd="1" presId="urn:microsoft.com/office/officeart/2005/8/layout/vList4"/>
    <dgm:cxn modelId="{B0661E83-430F-4657-9CB4-CEA1CEFAB450}" type="presOf" srcId="{29BAE298-49B9-4C72-A54F-8D78259996B8}" destId="{D38C23B1-00A3-43E0-8F46-489095EC9132}" srcOrd="0" destOrd="1" presId="urn:microsoft.com/office/officeart/2005/8/layout/vList4"/>
    <dgm:cxn modelId="{38D37FB3-A3BD-4C98-A0F2-54A86FB2E592}" type="presOf" srcId="{AFE84767-DA76-4264-AE0D-CEB348352CC4}" destId="{D93C5869-A9C0-45B4-B766-EF8327AD2D52}" srcOrd="1" destOrd="2" presId="urn:microsoft.com/office/officeart/2005/8/layout/vList4"/>
    <dgm:cxn modelId="{B61B3F5C-D2FF-45D8-8D9A-68951F49566A}" type="presOf" srcId="{B89002FC-781D-4842-89B0-C22EA510BAFD}" destId="{E39BCE82-E2FD-409F-BE5B-E08CE6A5DC7B}" srcOrd="1" destOrd="1" presId="urn:microsoft.com/office/officeart/2005/8/layout/vList4"/>
    <dgm:cxn modelId="{86712F29-6A6A-44D1-BD9D-A9E51EB80C62}" type="presOf" srcId="{D78F46D7-8225-4989-B3EC-C064E39EFF20}" destId="{5F3C48AF-FA67-4949-A722-B5E3213D9E70}" srcOrd="1" destOrd="0" presId="urn:microsoft.com/office/officeart/2005/8/layout/vList4"/>
    <dgm:cxn modelId="{DFAC0158-BA3C-4793-8A8A-CD01EEFF9AF2}" type="presOf" srcId="{29BAE298-49B9-4C72-A54F-8D78259996B8}" destId="{5F3C48AF-FA67-4949-A722-B5E3213D9E70}" srcOrd="1" destOrd="1" presId="urn:microsoft.com/office/officeart/2005/8/layout/vList4"/>
    <dgm:cxn modelId="{93F6DA7F-9AAC-4C7E-8B16-4D5EB0FBD0B6}" type="presOf" srcId="{B89002FC-781D-4842-89B0-C22EA510BAFD}" destId="{4D564E77-BE12-4F18-A47C-519B61CEE70D}" srcOrd="0" destOrd="1" presId="urn:microsoft.com/office/officeart/2005/8/layout/vList4"/>
    <dgm:cxn modelId="{DB2D6D24-B334-4778-B8A7-837D30362EB9}" type="presOf" srcId="{59B90519-DC43-415C-8565-DD658E0D682A}" destId="{A88B948E-B452-4686-9FDC-CF3E2EF3B191}" srcOrd="0" destOrd="0" presId="urn:microsoft.com/office/officeart/2005/8/layout/vList4"/>
    <dgm:cxn modelId="{6877F9B4-49AB-4EC7-88BB-85D535BEF604}" srcId="{D78F46D7-8225-4989-B3EC-C064E39EFF20}" destId="{29BAE298-49B9-4C72-A54F-8D78259996B8}" srcOrd="0" destOrd="0" parTransId="{01E3005E-F0F3-49FD-828C-1C6C381893C7}" sibTransId="{36E043EA-835B-46A5-871F-AFF7912E9781}"/>
    <dgm:cxn modelId="{38F9BC56-C9E9-40E3-B8B8-CD6302060430}" srcId="{DAA37E05-7A92-40B8-9479-6EE631C828A3}" destId="{B89002FC-781D-4842-89B0-C22EA510BAFD}" srcOrd="0" destOrd="0" parTransId="{CDFED797-48D6-401E-B73E-0869A731B0DD}" sibTransId="{A5180E55-E808-456B-8F3C-FCC6DD6611D4}"/>
    <dgm:cxn modelId="{690BC41F-41F9-4513-9F60-EDB2672D1CC6}" type="presOf" srcId="{AFE84767-DA76-4264-AE0D-CEB348352CC4}" destId="{A88B948E-B452-4686-9FDC-CF3E2EF3B191}" srcOrd="0" destOrd="2" presId="urn:microsoft.com/office/officeart/2005/8/layout/vList4"/>
    <dgm:cxn modelId="{6577F494-9503-4664-BF16-88114F18A348}" type="presOf" srcId="{FF40E703-F8CB-482D-B558-DB65EDDBF33F}" destId="{D93C5869-A9C0-45B4-B766-EF8327AD2D52}" srcOrd="1" destOrd="1" presId="urn:microsoft.com/office/officeart/2005/8/layout/vList4"/>
    <dgm:cxn modelId="{5637761A-99F1-41FF-A43E-EE9996985E2A}" srcId="{2080E5A6-0E30-4785-9F23-6E569B31646D}" destId="{59B90519-DC43-415C-8565-DD658E0D682A}" srcOrd="3" destOrd="0" parTransId="{A25FD3F2-2250-4746-A3B5-AAE7310F8710}" sibTransId="{2DC5E61A-C2B7-4A21-BB5F-E34EA0FCC2BD}"/>
    <dgm:cxn modelId="{4B0BCF5D-0298-45CD-98B0-81F7EE145C1C}" type="presOf" srcId="{FF40E703-F8CB-482D-B558-DB65EDDBF33F}" destId="{A88B948E-B452-4686-9FDC-CF3E2EF3B191}" srcOrd="0" destOrd="1" presId="urn:microsoft.com/office/officeart/2005/8/layout/vList4"/>
    <dgm:cxn modelId="{B0D5D64B-488A-4C8F-AFF3-F92195647862}" srcId="{9159E816-E32B-41A6-ACD8-0E36216EECAD}" destId="{97E9E26C-05EC-40A8-A1A5-8AA0677F090B}" srcOrd="0" destOrd="0" parTransId="{83AD7699-0B42-441D-AB0B-C4CEF96CD504}" sibTransId="{96B36C76-724C-4A68-A11C-63978B187B93}"/>
    <dgm:cxn modelId="{93CC9336-AC60-406D-B263-0BE0B117EB3F}" type="presOf" srcId="{9159E816-E32B-41A6-ACD8-0E36216EECAD}" destId="{45E3A245-E9C3-4B51-8601-C1B645D32817}" srcOrd="1" destOrd="0" presId="urn:microsoft.com/office/officeart/2005/8/layout/vList4"/>
    <dgm:cxn modelId="{AADDD74E-8AE5-4DA8-9788-B48AA091EB33}" type="presOf" srcId="{DAA37E05-7A92-40B8-9479-6EE631C828A3}" destId="{E39BCE82-E2FD-409F-BE5B-E08CE6A5DC7B}" srcOrd="1" destOrd="0" presId="urn:microsoft.com/office/officeart/2005/8/layout/vList4"/>
    <dgm:cxn modelId="{0C25C1ED-8614-4BC9-89DF-506BC608E0AE}" srcId="{2080E5A6-0E30-4785-9F23-6E569B31646D}" destId="{D78F46D7-8225-4989-B3EC-C064E39EFF20}" srcOrd="1" destOrd="0" parTransId="{EDC101F5-6F0A-42C5-8AA5-D31EA9545E6D}" sibTransId="{CB60FCC3-E9AB-47D1-8A35-99F9414993E4}"/>
    <dgm:cxn modelId="{74DBC0AC-135F-404B-B2D5-910603CDF07D}" type="presOf" srcId="{59B90519-DC43-415C-8565-DD658E0D682A}" destId="{D93C5869-A9C0-45B4-B766-EF8327AD2D52}" srcOrd="1" destOrd="0" presId="urn:microsoft.com/office/officeart/2005/8/layout/vList4"/>
    <dgm:cxn modelId="{E8EFBED9-A08D-4ECC-B320-E9621E04FFCB}" type="presOf" srcId="{BD6C4072-4412-43FF-846A-AE59F7A28ACC}" destId="{E39BCE82-E2FD-409F-BE5B-E08CE6A5DC7B}" srcOrd="1" destOrd="2" presId="urn:microsoft.com/office/officeart/2005/8/layout/vList4"/>
    <dgm:cxn modelId="{7CF4C53C-6E11-497D-8E9E-ABA66B8ECF34}" type="presOf" srcId="{5B891C58-367E-4C32-902D-4BB5D0BD6C25}" destId="{BA07FC8B-9EFD-4BD0-A402-0061CC6F7B73}" srcOrd="0" destOrd="2" presId="urn:microsoft.com/office/officeart/2005/8/layout/vList4"/>
    <dgm:cxn modelId="{F2713F54-6852-4C70-8147-482987FCBF4E}" srcId="{59B90519-DC43-415C-8565-DD658E0D682A}" destId="{AFE84767-DA76-4264-AE0D-CEB348352CC4}" srcOrd="1" destOrd="0" parTransId="{A1227A95-1A76-43CA-98E0-CB5CC76B7F5E}" sibTransId="{3F3F0B39-5811-44A0-ABF4-DDD5378C9093}"/>
    <dgm:cxn modelId="{CA96ABCE-6AD7-4A50-98E3-9550717434C7}" type="presOf" srcId="{D78F46D7-8225-4989-B3EC-C064E39EFF20}" destId="{D38C23B1-00A3-43E0-8F46-489095EC9132}" srcOrd="0" destOrd="0" presId="urn:microsoft.com/office/officeart/2005/8/layout/vList4"/>
    <dgm:cxn modelId="{4B853AC7-C064-406B-866C-632AB3C807DE}" srcId="{59B90519-DC43-415C-8565-DD658E0D682A}" destId="{FF40E703-F8CB-482D-B558-DB65EDDBF33F}" srcOrd="0" destOrd="0" parTransId="{D8E17255-C938-41FD-8223-1300F875FF2D}" sibTransId="{A9FD87AC-78DD-4507-92A8-00FCD0D61AEF}"/>
    <dgm:cxn modelId="{BAD082B0-AC34-49B5-A522-6F9289C40631}" type="presOf" srcId="{5B891C58-367E-4C32-902D-4BB5D0BD6C25}" destId="{45E3A245-E9C3-4B51-8601-C1B645D32817}" srcOrd="1" destOrd="2" presId="urn:microsoft.com/office/officeart/2005/8/layout/vList4"/>
    <dgm:cxn modelId="{2CACBC88-080D-4F79-ABA7-AF146900B563}" srcId="{2080E5A6-0E30-4785-9F23-6E569B31646D}" destId="{DAA37E05-7A92-40B8-9479-6EE631C828A3}" srcOrd="2" destOrd="0" parTransId="{CE86460E-6598-4ADD-B82F-7D3B3582BE6B}" sibTransId="{961A40D1-DDB4-4436-9636-611D8CA3E664}"/>
    <dgm:cxn modelId="{1F573E60-CC7E-487E-B4D7-AE4CB31B4327}" type="presParOf" srcId="{5A6F926B-77EA-4017-9156-CE014718DE66}" destId="{A810CC6C-1744-4184-A32D-9C484AF6B09C}" srcOrd="0" destOrd="0" presId="urn:microsoft.com/office/officeart/2005/8/layout/vList4"/>
    <dgm:cxn modelId="{83848061-DFB1-4EC7-BEFF-ED0A59A6B656}" type="presParOf" srcId="{A810CC6C-1744-4184-A32D-9C484AF6B09C}" destId="{BA07FC8B-9EFD-4BD0-A402-0061CC6F7B73}" srcOrd="0" destOrd="0" presId="urn:microsoft.com/office/officeart/2005/8/layout/vList4"/>
    <dgm:cxn modelId="{CE6FFAC5-EA4F-4647-88E9-F41C90E51D81}" type="presParOf" srcId="{A810CC6C-1744-4184-A32D-9C484AF6B09C}" destId="{4ABA76D4-8563-4757-A9B8-8C96C3D0DCDA}" srcOrd="1" destOrd="0" presId="urn:microsoft.com/office/officeart/2005/8/layout/vList4"/>
    <dgm:cxn modelId="{EE7141A7-3F3B-4C9D-BC70-5CA2D58E023D}" type="presParOf" srcId="{A810CC6C-1744-4184-A32D-9C484AF6B09C}" destId="{45E3A245-E9C3-4B51-8601-C1B645D32817}" srcOrd="2" destOrd="0" presId="urn:microsoft.com/office/officeart/2005/8/layout/vList4"/>
    <dgm:cxn modelId="{548EF49E-86AA-407E-A8AB-FB85917AF8E0}" type="presParOf" srcId="{5A6F926B-77EA-4017-9156-CE014718DE66}" destId="{47EC2199-88B4-4F9C-B9D0-95C039EE62D8}" srcOrd="1" destOrd="0" presId="urn:microsoft.com/office/officeart/2005/8/layout/vList4"/>
    <dgm:cxn modelId="{B191015C-E95D-41BA-9A5E-A45545102C45}" type="presParOf" srcId="{5A6F926B-77EA-4017-9156-CE014718DE66}" destId="{6BE0EA1C-D62F-49F2-8846-26083FD6AC3F}" srcOrd="2" destOrd="0" presId="urn:microsoft.com/office/officeart/2005/8/layout/vList4"/>
    <dgm:cxn modelId="{7D6B371B-28FB-4D72-9965-3484EEBAC087}" type="presParOf" srcId="{6BE0EA1C-D62F-49F2-8846-26083FD6AC3F}" destId="{D38C23B1-00A3-43E0-8F46-489095EC9132}" srcOrd="0" destOrd="0" presId="urn:microsoft.com/office/officeart/2005/8/layout/vList4"/>
    <dgm:cxn modelId="{B5FD4185-D08B-4AAC-A418-E5B6BE253B4B}" type="presParOf" srcId="{6BE0EA1C-D62F-49F2-8846-26083FD6AC3F}" destId="{BD217AF9-9023-4D67-9AE8-F0B5D1D4D8B5}" srcOrd="1" destOrd="0" presId="urn:microsoft.com/office/officeart/2005/8/layout/vList4"/>
    <dgm:cxn modelId="{6440F93C-CED6-486E-BCD4-18E81EF5034F}" type="presParOf" srcId="{6BE0EA1C-D62F-49F2-8846-26083FD6AC3F}" destId="{5F3C48AF-FA67-4949-A722-B5E3213D9E70}" srcOrd="2" destOrd="0" presId="urn:microsoft.com/office/officeart/2005/8/layout/vList4"/>
    <dgm:cxn modelId="{7FA68233-C628-4D50-A284-B887DA950C5E}" type="presParOf" srcId="{5A6F926B-77EA-4017-9156-CE014718DE66}" destId="{ECB003D4-5427-4073-9860-A0C6B8F28CFD}" srcOrd="3" destOrd="0" presId="urn:microsoft.com/office/officeart/2005/8/layout/vList4"/>
    <dgm:cxn modelId="{9C067978-7920-4289-8793-A44125FBADA7}" type="presParOf" srcId="{5A6F926B-77EA-4017-9156-CE014718DE66}" destId="{BF34CAA1-041F-4E97-B6CA-784181A73A0A}" srcOrd="4" destOrd="0" presId="urn:microsoft.com/office/officeart/2005/8/layout/vList4"/>
    <dgm:cxn modelId="{49DF87EE-11BB-4301-8396-C09786750F55}" type="presParOf" srcId="{BF34CAA1-041F-4E97-B6CA-784181A73A0A}" destId="{4D564E77-BE12-4F18-A47C-519B61CEE70D}" srcOrd="0" destOrd="0" presId="urn:microsoft.com/office/officeart/2005/8/layout/vList4"/>
    <dgm:cxn modelId="{F73C83A0-707F-4A96-8669-7595163BBE19}" type="presParOf" srcId="{BF34CAA1-041F-4E97-B6CA-784181A73A0A}" destId="{38FE17BE-1D50-4880-84B9-1146D7F90323}" srcOrd="1" destOrd="0" presId="urn:microsoft.com/office/officeart/2005/8/layout/vList4"/>
    <dgm:cxn modelId="{80C154E3-076D-46DB-9018-095AF8A8C6DD}" type="presParOf" srcId="{BF34CAA1-041F-4E97-B6CA-784181A73A0A}" destId="{E39BCE82-E2FD-409F-BE5B-E08CE6A5DC7B}" srcOrd="2" destOrd="0" presId="urn:microsoft.com/office/officeart/2005/8/layout/vList4"/>
    <dgm:cxn modelId="{9BA9DC5A-5646-4F42-91B1-10710896F1FF}" type="presParOf" srcId="{5A6F926B-77EA-4017-9156-CE014718DE66}" destId="{91C60B57-A85A-486F-96B1-2FED8A4E082C}" srcOrd="5" destOrd="0" presId="urn:microsoft.com/office/officeart/2005/8/layout/vList4"/>
    <dgm:cxn modelId="{D6475FED-2657-446B-ADF4-DFCB614B7E57}" type="presParOf" srcId="{5A6F926B-77EA-4017-9156-CE014718DE66}" destId="{BC852A93-9636-4000-8798-42957D79655D}" srcOrd="6" destOrd="0" presId="urn:microsoft.com/office/officeart/2005/8/layout/vList4"/>
    <dgm:cxn modelId="{8399C2E3-E201-462F-945A-356406A4F0B8}" type="presParOf" srcId="{BC852A93-9636-4000-8798-42957D79655D}" destId="{A88B948E-B452-4686-9FDC-CF3E2EF3B191}" srcOrd="0" destOrd="0" presId="urn:microsoft.com/office/officeart/2005/8/layout/vList4"/>
    <dgm:cxn modelId="{8A73FCCE-6EAB-40F0-BD25-0F8768616879}" type="presParOf" srcId="{BC852A93-9636-4000-8798-42957D79655D}" destId="{179B2909-CE58-4C7E-AC01-A03136C81FD7}" srcOrd="1" destOrd="0" presId="urn:microsoft.com/office/officeart/2005/8/layout/vList4"/>
    <dgm:cxn modelId="{134E39EF-F738-4E04-8E6E-F0839430CF05}" type="presParOf" srcId="{BC852A93-9636-4000-8798-42957D79655D}" destId="{D93C5869-A9C0-45B4-B766-EF8327AD2D52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1C6863A-8DC0-46C0-BE0B-8788B03FAB0D}" type="doc">
      <dgm:prSet loTypeId="urn:diagrams.loki3.com/VaryingWidthList+Icon" loCatId="list" qsTypeId="urn:microsoft.com/office/officeart/2005/8/quickstyle/simple2" qsCatId="simple" csTypeId="urn:microsoft.com/office/officeart/2005/8/colors/accent3_1" csCatId="accent3" phldr="1"/>
      <dgm:spPr/>
    </dgm:pt>
    <dgm:pt modelId="{65AAF691-0C52-4B3D-A181-CB83B03C941B}">
      <dgm:prSet phldrT="[Texto]" custT="1"/>
      <dgm:spPr/>
      <dgm:t>
        <a:bodyPr/>
        <a:lstStyle/>
        <a:p>
          <a:pPr algn="l"/>
          <a:r>
            <a:rPr lang="es-MX" sz="3400" b="1" dirty="0" smtClean="0"/>
            <a:t>INDEPENDIENTES: </a:t>
          </a:r>
          <a:r>
            <a:rPr lang="es-MX" sz="2800" b="0" dirty="0" smtClean="0"/>
            <a:t>Son aquellos que no dependen de otro bien inmueble para ser considerados como tales.</a:t>
          </a:r>
          <a:r>
            <a:rPr lang="es-MX" sz="2800" b="1" dirty="0" smtClean="0"/>
            <a:t> </a:t>
          </a:r>
          <a:endParaRPr lang="es-MX" sz="2800" b="1" dirty="0"/>
        </a:p>
      </dgm:t>
    </dgm:pt>
    <dgm:pt modelId="{29134D1C-12BB-47AC-A634-DBCF2F576D49}" type="parTrans" cxnId="{61FCACCC-86CE-46AC-BE37-69F0C8D9C015}">
      <dgm:prSet/>
      <dgm:spPr/>
      <dgm:t>
        <a:bodyPr/>
        <a:lstStyle/>
        <a:p>
          <a:endParaRPr lang="es-MX"/>
        </a:p>
      </dgm:t>
    </dgm:pt>
    <dgm:pt modelId="{F49FA027-9DE8-402D-B9B2-DF4F4FCB7D90}" type="sibTrans" cxnId="{61FCACCC-86CE-46AC-BE37-69F0C8D9C015}">
      <dgm:prSet/>
      <dgm:spPr/>
      <dgm:t>
        <a:bodyPr/>
        <a:lstStyle/>
        <a:p>
          <a:endParaRPr lang="es-MX"/>
        </a:p>
      </dgm:t>
    </dgm:pt>
    <dgm:pt modelId="{AF6A51E3-031F-45EF-A75D-CCF6DCBF0DE4}">
      <dgm:prSet phldrT="[Texto]" custT="1"/>
      <dgm:spPr/>
      <dgm:t>
        <a:bodyPr/>
        <a:lstStyle/>
        <a:p>
          <a:pPr algn="l"/>
          <a:r>
            <a:rPr lang="es-MX" sz="3600" b="1" dirty="0" smtClean="0"/>
            <a:t>DEPENDIENTES: </a:t>
          </a:r>
          <a:r>
            <a:rPr lang="es-MX" sz="2800" b="0" dirty="0" smtClean="0"/>
            <a:t>Son aquellos que dependen de un bien inmueble al que están unidos o destinados para ser considerado bien inmueble.</a:t>
          </a:r>
          <a:endParaRPr lang="es-MX" sz="2800" b="1" dirty="0"/>
        </a:p>
      </dgm:t>
    </dgm:pt>
    <dgm:pt modelId="{EFCF3A20-93D4-4019-8F9C-375659EBCA7C}" type="parTrans" cxnId="{9AF5FC67-9437-49F2-9332-58160012363B}">
      <dgm:prSet/>
      <dgm:spPr/>
      <dgm:t>
        <a:bodyPr/>
        <a:lstStyle/>
        <a:p>
          <a:endParaRPr lang="es-MX"/>
        </a:p>
      </dgm:t>
    </dgm:pt>
    <dgm:pt modelId="{8A4088C3-38D6-40F5-A66E-0D966633ADF2}" type="sibTrans" cxnId="{9AF5FC67-9437-49F2-9332-58160012363B}">
      <dgm:prSet/>
      <dgm:spPr/>
      <dgm:t>
        <a:bodyPr/>
        <a:lstStyle/>
        <a:p>
          <a:endParaRPr lang="es-MX"/>
        </a:p>
      </dgm:t>
    </dgm:pt>
    <dgm:pt modelId="{8F091C32-B941-4078-967E-85BF8B65B958}" type="pres">
      <dgm:prSet presAssocID="{B1C6863A-8DC0-46C0-BE0B-8788B03FAB0D}" presName="Name0" presStyleCnt="0">
        <dgm:presLayoutVars>
          <dgm:resizeHandles/>
        </dgm:presLayoutVars>
      </dgm:prSet>
      <dgm:spPr/>
    </dgm:pt>
    <dgm:pt modelId="{BD111995-FB84-4502-8BC6-773950BAD4E0}" type="pres">
      <dgm:prSet presAssocID="{65AAF691-0C52-4B3D-A181-CB83B03C941B}" presName="text" presStyleLbl="node1" presStyleIdx="0" presStyleCnt="2" custScaleX="200022" custLinFactNeighborX="-4041" custLinFactNeighborY="-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AF94D7-5EB7-4990-BD12-AD3CF973A583}" type="pres">
      <dgm:prSet presAssocID="{F49FA027-9DE8-402D-B9B2-DF4F4FCB7D90}" presName="space" presStyleCnt="0"/>
      <dgm:spPr/>
    </dgm:pt>
    <dgm:pt modelId="{79408AA3-2D37-4CE3-AE06-5CE0AAA7F2E8}" type="pres">
      <dgm:prSet presAssocID="{AF6A51E3-031F-45EF-A75D-CCF6DCBF0DE4}" presName="text" presStyleLbl="node1" presStyleIdx="1" presStyleCnt="2" custScaleX="1702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7A7EC50-6687-40DB-9A7A-FA380FC45DB3}" type="presOf" srcId="{AF6A51E3-031F-45EF-A75D-CCF6DCBF0DE4}" destId="{79408AA3-2D37-4CE3-AE06-5CE0AAA7F2E8}" srcOrd="0" destOrd="0" presId="urn:diagrams.loki3.com/VaryingWidthList+Icon"/>
    <dgm:cxn modelId="{61FCACCC-86CE-46AC-BE37-69F0C8D9C015}" srcId="{B1C6863A-8DC0-46C0-BE0B-8788B03FAB0D}" destId="{65AAF691-0C52-4B3D-A181-CB83B03C941B}" srcOrd="0" destOrd="0" parTransId="{29134D1C-12BB-47AC-A634-DBCF2F576D49}" sibTransId="{F49FA027-9DE8-402D-B9B2-DF4F4FCB7D90}"/>
    <dgm:cxn modelId="{89A2C2E6-932C-4609-B70C-BF6061D80DFE}" type="presOf" srcId="{B1C6863A-8DC0-46C0-BE0B-8788B03FAB0D}" destId="{8F091C32-B941-4078-967E-85BF8B65B958}" srcOrd="0" destOrd="0" presId="urn:diagrams.loki3.com/VaryingWidthList+Icon"/>
    <dgm:cxn modelId="{D88A747E-F3B8-4FF6-87D4-0E6A1235B136}" type="presOf" srcId="{65AAF691-0C52-4B3D-A181-CB83B03C941B}" destId="{BD111995-FB84-4502-8BC6-773950BAD4E0}" srcOrd="0" destOrd="0" presId="urn:diagrams.loki3.com/VaryingWidthList+Icon"/>
    <dgm:cxn modelId="{9AF5FC67-9437-49F2-9332-58160012363B}" srcId="{B1C6863A-8DC0-46C0-BE0B-8788B03FAB0D}" destId="{AF6A51E3-031F-45EF-A75D-CCF6DCBF0DE4}" srcOrd="1" destOrd="0" parTransId="{EFCF3A20-93D4-4019-8F9C-375659EBCA7C}" sibTransId="{8A4088C3-38D6-40F5-A66E-0D966633ADF2}"/>
    <dgm:cxn modelId="{11AB484D-CCFC-4F71-A292-99898D40BE28}" type="presParOf" srcId="{8F091C32-B941-4078-967E-85BF8B65B958}" destId="{BD111995-FB84-4502-8BC6-773950BAD4E0}" srcOrd="0" destOrd="0" presId="urn:diagrams.loki3.com/VaryingWidthList+Icon"/>
    <dgm:cxn modelId="{1D6ED64A-606F-426F-BB0C-B770FD3ACF86}" type="presParOf" srcId="{8F091C32-B941-4078-967E-85BF8B65B958}" destId="{4EAF94D7-5EB7-4990-BD12-AD3CF973A583}" srcOrd="1" destOrd="0" presId="urn:diagrams.loki3.com/VaryingWidthList+Icon"/>
    <dgm:cxn modelId="{C75309AE-E7FB-4740-9FEF-051C924B2C47}" type="presParOf" srcId="{8F091C32-B941-4078-967E-85BF8B65B958}" destId="{79408AA3-2D37-4CE3-AE06-5CE0AAA7F2E8}" srcOrd="2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309A598-A1EB-4BCC-9130-37B643283F20}" type="doc">
      <dgm:prSet loTypeId="urn:microsoft.com/office/officeart/2005/8/layout/bList2" loCatId="list" qsTypeId="urn:microsoft.com/office/officeart/2005/8/quickstyle/simple1" qsCatId="simple" csTypeId="urn:microsoft.com/office/officeart/2005/8/colors/accent2_1" csCatId="accent2" phldr="1"/>
      <dgm:spPr/>
    </dgm:pt>
    <dgm:pt modelId="{BBD7B61C-D482-4453-A632-AA000B7C1FE1}">
      <dgm:prSet phldrT="[Texto]"/>
      <dgm:spPr/>
      <dgm:t>
        <a:bodyPr/>
        <a:lstStyle/>
        <a:p>
          <a:r>
            <a:rPr lang="es-MX" b="1" dirty="0" smtClean="0"/>
            <a:t>POR SU NATURALEZA</a:t>
          </a:r>
          <a:endParaRPr lang="es-MX" b="1" dirty="0"/>
        </a:p>
      </dgm:t>
    </dgm:pt>
    <dgm:pt modelId="{8E4922FE-FB7C-4472-8956-1C34793DED76}" type="parTrans" cxnId="{AC853973-5DAD-4E8C-B87F-A399E4C4BC41}">
      <dgm:prSet/>
      <dgm:spPr/>
      <dgm:t>
        <a:bodyPr/>
        <a:lstStyle/>
        <a:p>
          <a:endParaRPr lang="es-MX"/>
        </a:p>
      </dgm:t>
    </dgm:pt>
    <dgm:pt modelId="{48381DFF-E955-4F8F-97C4-5ACBE647861A}" type="sibTrans" cxnId="{AC853973-5DAD-4E8C-B87F-A399E4C4BC41}">
      <dgm:prSet/>
      <dgm:spPr/>
      <dgm:t>
        <a:bodyPr/>
        <a:lstStyle/>
        <a:p>
          <a:endParaRPr lang="es-MX"/>
        </a:p>
      </dgm:t>
    </dgm:pt>
    <dgm:pt modelId="{779F0959-A339-4E77-8E34-A991EDE7681A}">
      <dgm:prSet phldrT="[Texto]"/>
      <dgm:spPr/>
      <dgm:t>
        <a:bodyPr/>
        <a:lstStyle/>
        <a:p>
          <a:r>
            <a:rPr lang="es-MX" b="1" dirty="0" smtClean="0"/>
            <a:t>POR DISPOSICION</a:t>
          </a:r>
          <a:endParaRPr lang="es-MX" b="1" dirty="0"/>
        </a:p>
      </dgm:t>
    </dgm:pt>
    <dgm:pt modelId="{B1B3C60B-0959-439B-97CB-BB47A5C7E0DF}" type="parTrans" cxnId="{0F86C748-3DDA-4242-A366-1F7DE9421882}">
      <dgm:prSet/>
      <dgm:spPr/>
      <dgm:t>
        <a:bodyPr/>
        <a:lstStyle/>
        <a:p>
          <a:endParaRPr lang="es-MX"/>
        </a:p>
      </dgm:t>
    </dgm:pt>
    <dgm:pt modelId="{1782E2AB-DEBD-4C62-ADA5-4C11B0682ADF}" type="sibTrans" cxnId="{0F86C748-3DDA-4242-A366-1F7DE9421882}">
      <dgm:prSet/>
      <dgm:spPr/>
      <dgm:t>
        <a:bodyPr/>
        <a:lstStyle/>
        <a:p>
          <a:endParaRPr lang="es-MX"/>
        </a:p>
      </dgm:t>
    </dgm:pt>
    <dgm:pt modelId="{380EB5B8-3823-460F-8E9A-1F99A50F8CAE}">
      <dgm:prSet phldrT="[Texto]"/>
      <dgm:spPr/>
      <dgm:t>
        <a:bodyPr/>
        <a:lstStyle/>
        <a:p>
          <a:r>
            <a:rPr lang="es-MX" b="1" dirty="0" smtClean="0"/>
            <a:t>POR ANTICIPACION</a:t>
          </a:r>
          <a:endParaRPr lang="es-MX" b="1" dirty="0"/>
        </a:p>
      </dgm:t>
    </dgm:pt>
    <dgm:pt modelId="{DD931D6A-82BD-4C19-88E9-D45896F6BF62}" type="parTrans" cxnId="{ED34F79B-562F-4794-97F7-181EF77EB8BD}">
      <dgm:prSet/>
      <dgm:spPr/>
      <dgm:t>
        <a:bodyPr/>
        <a:lstStyle/>
        <a:p>
          <a:endParaRPr lang="es-MX"/>
        </a:p>
      </dgm:t>
    </dgm:pt>
    <dgm:pt modelId="{55E6C6C5-F73A-4F33-A55A-25C34A644AEE}" type="sibTrans" cxnId="{ED34F79B-562F-4794-97F7-181EF77EB8BD}">
      <dgm:prSet/>
      <dgm:spPr/>
      <dgm:t>
        <a:bodyPr/>
        <a:lstStyle/>
        <a:p>
          <a:endParaRPr lang="es-MX"/>
        </a:p>
      </dgm:t>
    </dgm:pt>
    <dgm:pt modelId="{CFE35E5C-D079-40FA-A46B-EFD543164D86}">
      <dgm:prSet custT="1"/>
      <dgm:spPr/>
      <dgm:t>
        <a:bodyPr/>
        <a:lstStyle/>
        <a:p>
          <a:r>
            <a:rPr lang="es-MX" sz="2000" b="0" dirty="0" smtClean="0"/>
            <a:t>Los que pueden ser trasladados de un lugar a otro por si mismos o una fuerza exterior</a:t>
          </a:r>
          <a:endParaRPr lang="es-MX" sz="2000" b="0" dirty="0"/>
        </a:p>
      </dgm:t>
    </dgm:pt>
    <dgm:pt modelId="{DE6C524A-63BC-4854-A185-FB199C445D27}" type="parTrans" cxnId="{BA841691-DDF2-4D1B-AE81-61CB802AA79C}">
      <dgm:prSet/>
      <dgm:spPr/>
      <dgm:t>
        <a:bodyPr/>
        <a:lstStyle/>
        <a:p>
          <a:endParaRPr lang="es-MX"/>
        </a:p>
      </dgm:t>
    </dgm:pt>
    <dgm:pt modelId="{C4093D42-2BFA-4B5F-BE3F-09CDF46E774B}" type="sibTrans" cxnId="{BA841691-DDF2-4D1B-AE81-61CB802AA79C}">
      <dgm:prSet/>
      <dgm:spPr/>
      <dgm:t>
        <a:bodyPr/>
        <a:lstStyle/>
        <a:p>
          <a:endParaRPr lang="es-MX"/>
        </a:p>
      </dgm:t>
    </dgm:pt>
    <dgm:pt modelId="{9D6AA223-2D9A-41EE-B768-F5102F0617DD}">
      <dgm:prSet custT="1"/>
      <dgm:spPr/>
      <dgm:t>
        <a:bodyPr/>
        <a:lstStyle/>
        <a:p>
          <a:r>
            <a:rPr lang="es-MX" sz="2000" dirty="0" smtClean="0"/>
            <a:t>Aquellos a los que la ley les da ese carácter sin tomar en cuenta razones de movilidad.</a:t>
          </a:r>
          <a:endParaRPr lang="es-MX" sz="2000" dirty="0"/>
        </a:p>
      </dgm:t>
    </dgm:pt>
    <dgm:pt modelId="{37DF36AE-E1C8-4FEC-BBE9-40EB4944C5F9}" type="parTrans" cxnId="{3F5DB207-902F-4920-9E1F-5D4BDBBF97E4}">
      <dgm:prSet/>
      <dgm:spPr/>
      <dgm:t>
        <a:bodyPr/>
        <a:lstStyle/>
        <a:p>
          <a:endParaRPr lang="es-MX"/>
        </a:p>
      </dgm:t>
    </dgm:pt>
    <dgm:pt modelId="{A5BAFE4D-5EC2-4F8C-8E85-549ED7AB0791}" type="sibTrans" cxnId="{3F5DB207-902F-4920-9E1F-5D4BDBBF97E4}">
      <dgm:prSet/>
      <dgm:spPr/>
      <dgm:t>
        <a:bodyPr/>
        <a:lstStyle/>
        <a:p>
          <a:endParaRPr lang="es-MX"/>
        </a:p>
      </dgm:t>
    </dgm:pt>
    <dgm:pt modelId="{BADE6D52-C94B-417F-A72A-457107CC765B}">
      <dgm:prSet custT="1"/>
      <dgm:spPr/>
      <dgm:t>
        <a:bodyPr/>
        <a:lstStyle/>
        <a:p>
          <a:r>
            <a:rPr lang="es-MX" sz="2000" dirty="0" smtClean="0"/>
            <a:t>Aquellos que en la actualidad son inmuebles pero pueden considerarse muebles por constituir derecho real de garantía que es la prenda.</a:t>
          </a:r>
          <a:endParaRPr lang="es-MX" sz="2000" dirty="0"/>
        </a:p>
      </dgm:t>
    </dgm:pt>
    <dgm:pt modelId="{2C1CF5FA-0440-4B9F-9B51-48C82A15462E}" type="parTrans" cxnId="{09FDE3EA-D8FA-4740-AD9C-940DDC36D915}">
      <dgm:prSet/>
      <dgm:spPr/>
      <dgm:t>
        <a:bodyPr/>
        <a:lstStyle/>
        <a:p>
          <a:endParaRPr lang="es-MX"/>
        </a:p>
      </dgm:t>
    </dgm:pt>
    <dgm:pt modelId="{83FFA94F-D65E-4991-A092-7D02342A6423}" type="sibTrans" cxnId="{09FDE3EA-D8FA-4740-AD9C-940DDC36D915}">
      <dgm:prSet/>
      <dgm:spPr/>
      <dgm:t>
        <a:bodyPr/>
        <a:lstStyle/>
        <a:p>
          <a:endParaRPr lang="es-MX"/>
        </a:p>
      </dgm:t>
    </dgm:pt>
    <dgm:pt modelId="{87EDDC7C-9562-43ED-A000-658BF05F49A0}" type="pres">
      <dgm:prSet presAssocID="{C309A598-A1EB-4BCC-9130-37B643283F20}" presName="diagram" presStyleCnt="0">
        <dgm:presLayoutVars>
          <dgm:dir/>
          <dgm:animLvl val="lvl"/>
          <dgm:resizeHandles val="exact"/>
        </dgm:presLayoutVars>
      </dgm:prSet>
      <dgm:spPr/>
    </dgm:pt>
    <dgm:pt modelId="{E3AAD623-399C-4200-9A93-757F8830F53A}" type="pres">
      <dgm:prSet presAssocID="{BBD7B61C-D482-4453-A632-AA000B7C1FE1}" presName="compNode" presStyleCnt="0"/>
      <dgm:spPr/>
    </dgm:pt>
    <dgm:pt modelId="{B8B5B30F-143F-4D7D-AE09-2FA9B6EA82EF}" type="pres">
      <dgm:prSet presAssocID="{BBD7B61C-D482-4453-A632-AA000B7C1FE1}" presName="childRect" presStyleLbl="bgAcc1" presStyleIdx="0" presStyleCnt="3" custScaleY="218857" custLinFactNeighborX="-3174" custLinFactNeighborY="-15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5402F2-B293-4A47-A9C6-E874DDF13A9E}" type="pres">
      <dgm:prSet presAssocID="{BBD7B61C-D482-4453-A632-AA000B7C1FE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29FDC4-1D41-4096-B5E6-EEB4FB5A8970}" type="pres">
      <dgm:prSet presAssocID="{BBD7B61C-D482-4453-A632-AA000B7C1FE1}" presName="parentRect" presStyleLbl="alignNode1" presStyleIdx="0" presStyleCnt="3" custLinFactNeighborX="-221" custLinFactNeighborY="32466"/>
      <dgm:spPr/>
      <dgm:t>
        <a:bodyPr/>
        <a:lstStyle/>
        <a:p>
          <a:endParaRPr lang="es-MX"/>
        </a:p>
      </dgm:t>
    </dgm:pt>
    <dgm:pt modelId="{DD667A1C-330C-4862-9AF5-6FCAADFAF9CD}" type="pres">
      <dgm:prSet presAssocID="{BBD7B61C-D482-4453-A632-AA000B7C1FE1}" presName="adorn" presStyleLbl="fgAccFollowNode1" presStyleIdx="0" presStyleCnt="3" custScaleX="134021" custScaleY="15661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0A0D87F-CC15-4865-8756-7ECE7DDDADE5}" type="pres">
      <dgm:prSet presAssocID="{48381DFF-E955-4F8F-97C4-5ACBE647861A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B656E6C-C869-4EA4-8EFD-8DC4D0A5094D}" type="pres">
      <dgm:prSet presAssocID="{779F0959-A339-4E77-8E34-A991EDE7681A}" presName="compNode" presStyleCnt="0"/>
      <dgm:spPr/>
    </dgm:pt>
    <dgm:pt modelId="{ECCA5FC2-C19D-4282-89B3-6D1AD23ABB0A}" type="pres">
      <dgm:prSet presAssocID="{779F0959-A339-4E77-8E34-A991EDE7681A}" presName="childRect" presStyleLbl="bgAcc1" presStyleIdx="1" presStyleCnt="3" custScaleY="2197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06429D-1025-49A2-98A6-99EDC2D424E6}" type="pres">
      <dgm:prSet presAssocID="{779F0959-A339-4E77-8E34-A991EDE7681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FA36BA-4E8F-4148-826E-487702D6A0F3}" type="pres">
      <dgm:prSet presAssocID="{779F0959-A339-4E77-8E34-A991EDE7681A}" presName="parentRect" presStyleLbl="alignNode1" presStyleIdx="1" presStyleCnt="3" custLinFactNeighborX="973" custLinFactNeighborY="41666"/>
      <dgm:spPr/>
      <dgm:t>
        <a:bodyPr/>
        <a:lstStyle/>
        <a:p>
          <a:endParaRPr lang="es-MX"/>
        </a:p>
      </dgm:t>
    </dgm:pt>
    <dgm:pt modelId="{040329EF-B035-4010-915B-6894A5CF31B9}" type="pres">
      <dgm:prSet presAssocID="{779F0959-A339-4E77-8E34-A991EDE7681A}" presName="adorn" presStyleLbl="fgAccFollowNode1" presStyleIdx="1" presStyleCnt="3" custScaleX="143631" custScaleY="13653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701AE79-8073-4C24-8875-894BE3BBA2AE}" type="pres">
      <dgm:prSet presAssocID="{1782E2AB-DEBD-4C62-ADA5-4C11B0682ADF}" presName="sibTrans" presStyleLbl="sibTrans2D1" presStyleIdx="0" presStyleCnt="0"/>
      <dgm:spPr/>
      <dgm:t>
        <a:bodyPr/>
        <a:lstStyle/>
        <a:p>
          <a:endParaRPr lang="es-MX"/>
        </a:p>
      </dgm:t>
    </dgm:pt>
    <dgm:pt modelId="{4A4C361F-B4D0-4559-8364-C82AE84723CE}" type="pres">
      <dgm:prSet presAssocID="{380EB5B8-3823-460F-8E9A-1F99A50F8CAE}" presName="compNode" presStyleCnt="0"/>
      <dgm:spPr/>
    </dgm:pt>
    <dgm:pt modelId="{E74838FF-7866-47CC-8B3E-74D705376652}" type="pres">
      <dgm:prSet presAssocID="{380EB5B8-3823-460F-8E9A-1F99A50F8CAE}" presName="childRect" presStyleLbl="bgAcc1" presStyleIdx="2" presStyleCnt="3" custScaleY="2124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94DD98-F81D-43D4-9829-32D7CE07E571}" type="pres">
      <dgm:prSet presAssocID="{380EB5B8-3823-460F-8E9A-1F99A50F8CA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A76D1C-7334-4190-B041-660606A6A2E6}" type="pres">
      <dgm:prSet presAssocID="{380EB5B8-3823-460F-8E9A-1F99A50F8CAE}" presName="parentRect" presStyleLbl="alignNode1" presStyleIdx="2" presStyleCnt="3" custLinFactNeighborX="-785" custLinFactNeighborY="50865"/>
      <dgm:spPr/>
      <dgm:t>
        <a:bodyPr/>
        <a:lstStyle/>
        <a:p>
          <a:endParaRPr lang="es-MX"/>
        </a:p>
      </dgm:t>
    </dgm:pt>
    <dgm:pt modelId="{06A227F2-AF0E-4E61-928A-CEB92249DDA2}" type="pres">
      <dgm:prSet presAssocID="{380EB5B8-3823-460F-8E9A-1F99A50F8CAE}" presName="adorn" presStyleLbl="fgAccFollowNode1" presStyleIdx="2" presStyleCnt="3" custScaleX="147312" custScaleY="131802" custLinFactNeighborX="22576" custLinFactNeighborY="15209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BA841691-DDF2-4D1B-AE81-61CB802AA79C}" srcId="{BBD7B61C-D482-4453-A632-AA000B7C1FE1}" destId="{CFE35E5C-D079-40FA-A46B-EFD543164D86}" srcOrd="0" destOrd="0" parTransId="{DE6C524A-63BC-4854-A185-FB199C445D27}" sibTransId="{C4093D42-2BFA-4B5F-BE3F-09CDF46E774B}"/>
    <dgm:cxn modelId="{5777BF59-5A7E-48EC-A101-5B9076CE7D95}" type="presOf" srcId="{48381DFF-E955-4F8F-97C4-5ACBE647861A}" destId="{80A0D87F-CC15-4865-8756-7ECE7DDDADE5}" srcOrd="0" destOrd="0" presId="urn:microsoft.com/office/officeart/2005/8/layout/bList2"/>
    <dgm:cxn modelId="{0F86C748-3DDA-4242-A366-1F7DE9421882}" srcId="{C309A598-A1EB-4BCC-9130-37B643283F20}" destId="{779F0959-A339-4E77-8E34-A991EDE7681A}" srcOrd="1" destOrd="0" parTransId="{B1B3C60B-0959-439B-97CB-BB47A5C7E0DF}" sibTransId="{1782E2AB-DEBD-4C62-ADA5-4C11B0682ADF}"/>
    <dgm:cxn modelId="{216D02B8-2286-4CF2-992B-74A2D6FC67C9}" type="presOf" srcId="{779F0959-A339-4E77-8E34-A991EDE7681A}" destId="{C2FA36BA-4E8F-4148-826E-487702D6A0F3}" srcOrd="1" destOrd="0" presId="urn:microsoft.com/office/officeart/2005/8/layout/bList2"/>
    <dgm:cxn modelId="{AC853973-5DAD-4E8C-B87F-A399E4C4BC41}" srcId="{C309A598-A1EB-4BCC-9130-37B643283F20}" destId="{BBD7B61C-D482-4453-A632-AA000B7C1FE1}" srcOrd="0" destOrd="0" parTransId="{8E4922FE-FB7C-4472-8956-1C34793DED76}" sibTransId="{48381DFF-E955-4F8F-97C4-5ACBE647861A}"/>
    <dgm:cxn modelId="{BC8A8EB4-B64C-47FB-BB9C-DA0F78FE4927}" type="presOf" srcId="{CFE35E5C-D079-40FA-A46B-EFD543164D86}" destId="{B8B5B30F-143F-4D7D-AE09-2FA9B6EA82EF}" srcOrd="0" destOrd="0" presId="urn:microsoft.com/office/officeart/2005/8/layout/bList2"/>
    <dgm:cxn modelId="{C6276C77-26EB-4998-B28D-1D5C84C560D0}" type="presOf" srcId="{1782E2AB-DEBD-4C62-ADA5-4C11B0682ADF}" destId="{8701AE79-8073-4C24-8875-894BE3BBA2AE}" srcOrd="0" destOrd="0" presId="urn:microsoft.com/office/officeart/2005/8/layout/bList2"/>
    <dgm:cxn modelId="{DD1348E4-4D4C-4535-A459-855E7FA66BA8}" type="presOf" srcId="{779F0959-A339-4E77-8E34-A991EDE7681A}" destId="{FF06429D-1025-49A2-98A6-99EDC2D424E6}" srcOrd="0" destOrd="0" presId="urn:microsoft.com/office/officeart/2005/8/layout/bList2"/>
    <dgm:cxn modelId="{D4C7C778-603E-4DB9-8640-F7F7E72DF504}" type="presOf" srcId="{C309A598-A1EB-4BCC-9130-37B643283F20}" destId="{87EDDC7C-9562-43ED-A000-658BF05F49A0}" srcOrd="0" destOrd="0" presId="urn:microsoft.com/office/officeart/2005/8/layout/bList2"/>
    <dgm:cxn modelId="{4D9F4BCB-44CA-4EA7-B19C-77DAAD860C42}" type="presOf" srcId="{BADE6D52-C94B-417F-A72A-457107CC765B}" destId="{E74838FF-7866-47CC-8B3E-74D705376652}" srcOrd="0" destOrd="0" presId="urn:microsoft.com/office/officeart/2005/8/layout/bList2"/>
    <dgm:cxn modelId="{52276558-8ACC-46CA-84A6-1FD7C520F920}" type="presOf" srcId="{380EB5B8-3823-460F-8E9A-1F99A50F8CAE}" destId="{D194DD98-F81D-43D4-9829-32D7CE07E571}" srcOrd="0" destOrd="0" presId="urn:microsoft.com/office/officeart/2005/8/layout/bList2"/>
    <dgm:cxn modelId="{09FDE3EA-D8FA-4740-AD9C-940DDC36D915}" srcId="{380EB5B8-3823-460F-8E9A-1F99A50F8CAE}" destId="{BADE6D52-C94B-417F-A72A-457107CC765B}" srcOrd="0" destOrd="0" parTransId="{2C1CF5FA-0440-4B9F-9B51-48C82A15462E}" sibTransId="{83FFA94F-D65E-4991-A092-7D02342A6423}"/>
    <dgm:cxn modelId="{636327A3-0D9D-4AFD-9197-45C8DC34C7EA}" type="presOf" srcId="{BBD7B61C-D482-4453-A632-AA000B7C1FE1}" destId="{2C29FDC4-1D41-4096-B5E6-EEB4FB5A8970}" srcOrd="1" destOrd="0" presId="urn:microsoft.com/office/officeart/2005/8/layout/bList2"/>
    <dgm:cxn modelId="{733A28C8-A489-489B-A1AE-C10374BBA1CE}" type="presOf" srcId="{380EB5B8-3823-460F-8E9A-1F99A50F8CAE}" destId="{6DA76D1C-7334-4190-B041-660606A6A2E6}" srcOrd="1" destOrd="0" presId="urn:microsoft.com/office/officeart/2005/8/layout/bList2"/>
    <dgm:cxn modelId="{3F5DB207-902F-4920-9E1F-5D4BDBBF97E4}" srcId="{779F0959-A339-4E77-8E34-A991EDE7681A}" destId="{9D6AA223-2D9A-41EE-B768-F5102F0617DD}" srcOrd="0" destOrd="0" parTransId="{37DF36AE-E1C8-4FEC-BBE9-40EB4944C5F9}" sibTransId="{A5BAFE4D-5EC2-4F8C-8E85-549ED7AB0791}"/>
    <dgm:cxn modelId="{12324E88-93BF-453E-990C-A660AE8C9EF8}" type="presOf" srcId="{BBD7B61C-D482-4453-A632-AA000B7C1FE1}" destId="{2B5402F2-B293-4A47-A9C6-E874DDF13A9E}" srcOrd="0" destOrd="0" presId="urn:microsoft.com/office/officeart/2005/8/layout/bList2"/>
    <dgm:cxn modelId="{ED34F79B-562F-4794-97F7-181EF77EB8BD}" srcId="{C309A598-A1EB-4BCC-9130-37B643283F20}" destId="{380EB5B8-3823-460F-8E9A-1F99A50F8CAE}" srcOrd="2" destOrd="0" parTransId="{DD931D6A-82BD-4C19-88E9-D45896F6BF62}" sibTransId="{55E6C6C5-F73A-4F33-A55A-25C34A644AEE}"/>
    <dgm:cxn modelId="{EA92AF02-E784-48FA-B9A6-EBE615690CDB}" type="presOf" srcId="{9D6AA223-2D9A-41EE-B768-F5102F0617DD}" destId="{ECCA5FC2-C19D-4282-89B3-6D1AD23ABB0A}" srcOrd="0" destOrd="0" presId="urn:microsoft.com/office/officeart/2005/8/layout/bList2"/>
    <dgm:cxn modelId="{ED05D994-6BF9-49CA-A50F-0412019FBFB0}" type="presParOf" srcId="{87EDDC7C-9562-43ED-A000-658BF05F49A0}" destId="{E3AAD623-399C-4200-9A93-757F8830F53A}" srcOrd="0" destOrd="0" presId="urn:microsoft.com/office/officeart/2005/8/layout/bList2"/>
    <dgm:cxn modelId="{FB21EC12-49CA-437F-B6A9-3F43BB211FDE}" type="presParOf" srcId="{E3AAD623-399C-4200-9A93-757F8830F53A}" destId="{B8B5B30F-143F-4D7D-AE09-2FA9B6EA82EF}" srcOrd="0" destOrd="0" presId="urn:microsoft.com/office/officeart/2005/8/layout/bList2"/>
    <dgm:cxn modelId="{25C253B0-5EB8-422F-B13A-E9FC3D507ED7}" type="presParOf" srcId="{E3AAD623-399C-4200-9A93-757F8830F53A}" destId="{2B5402F2-B293-4A47-A9C6-E874DDF13A9E}" srcOrd="1" destOrd="0" presId="urn:microsoft.com/office/officeart/2005/8/layout/bList2"/>
    <dgm:cxn modelId="{0192FEC4-5BF4-4EE9-B35A-678FF521784F}" type="presParOf" srcId="{E3AAD623-399C-4200-9A93-757F8830F53A}" destId="{2C29FDC4-1D41-4096-B5E6-EEB4FB5A8970}" srcOrd="2" destOrd="0" presId="urn:microsoft.com/office/officeart/2005/8/layout/bList2"/>
    <dgm:cxn modelId="{1140427D-00E0-4C01-BDC4-FF4B106530AE}" type="presParOf" srcId="{E3AAD623-399C-4200-9A93-757F8830F53A}" destId="{DD667A1C-330C-4862-9AF5-6FCAADFAF9CD}" srcOrd="3" destOrd="0" presId="urn:microsoft.com/office/officeart/2005/8/layout/bList2"/>
    <dgm:cxn modelId="{535E6565-78EE-4BC4-B920-065C0719C891}" type="presParOf" srcId="{87EDDC7C-9562-43ED-A000-658BF05F49A0}" destId="{80A0D87F-CC15-4865-8756-7ECE7DDDADE5}" srcOrd="1" destOrd="0" presId="urn:microsoft.com/office/officeart/2005/8/layout/bList2"/>
    <dgm:cxn modelId="{5F14C999-A06A-4873-9106-C4BEA3205E33}" type="presParOf" srcId="{87EDDC7C-9562-43ED-A000-658BF05F49A0}" destId="{2B656E6C-C869-4EA4-8EFD-8DC4D0A5094D}" srcOrd="2" destOrd="0" presId="urn:microsoft.com/office/officeart/2005/8/layout/bList2"/>
    <dgm:cxn modelId="{252E7836-CAFD-4450-8318-038B10BE9C58}" type="presParOf" srcId="{2B656E6C-C869-4EA4-8EFD-8DC4D0A5094D}" destId="{ECCA5FC2-C19D-4282-89B3-6D1AD23ABB0A}" srcOrd="0" destOrd="0" presId="urn:microsoft.com/office/officeart/2005/8/layout/bList2"/>
    <dgm:cxn modelId="{36E81B30-0680-475C-B998-1ED62D56C7EF}" type="presParOf" srcId="{2B656E6C-C869-4EA4-8EFD-8DC4D0A5094D}" destId="{FF06429D-1025-49A2-98A6-99EDC2D424E6}" srcOrd="1" destOrd="0" presId="urn:microsoft.com/office/officeart/2005/8/layout/bList2"/>
    <dgm:cxn modelId="{32065892-B2A0-40DC-A620-3ABB857D4C4F}" type="presParOf" srcId="{2B656E6C-C869-4EA4-8EFD-8DC4D0A5094D}" destId="{C2FA36BA-4E8F-4148-826E-487702D6A0F3}" srcOrd="2" destOrd="0" presId="urn:microsoft.com/office/officeart/2005/8/layout/bList2"/>
    <dgm:cxn modelId="{1FB04688-2248-438A-88BD-832F4CADC23C}" type="presParOf" srcId="{2B656E6C-C869-4EA4-8EFD-8DC4D0A5094D}" destId="{040329EF-B035-4010-915B-6894A5CF31B9}" srcOrd="3" destOrd="0" presId="urn:microsoft.com/office/officeart/2005/8/layout/bList2"/>
    <dgm:cxn modelId="{C161C1D0-B40D-4B00-AC08-07E086446A4C}" type="presParOf" srcId="{87EDDC7C-9562-43ED-A000-658BF05F49A0}" destId="{8701AE79-8073-4C24-8875-894BE3BBA2AE}" srcOrd="3" destOrd="0" presId="urn:microsoft.com/office/officeart/2005/8/layout/bList2"/>
    <dgm:cxn modelId="{2E1C1E95-489B-4CB7-84F9-8FE2FA5E84A4}" type="presParOf" srcId="{87EDDC7C-9562-43ED-A000-658BF05F49A0}" destId="{4A4C361F-B4D0-4559-8364-C82AE84723CE}" srcOrd="4" destOrd="0" presId="urn:microsoft.com/office/officeart/2005/8/layout/bList2"/>
    <dgm:cxn modelId="{4216CB76-E609-4786-B05A-0E4A1BAAADAE}" type="presParOf" srcId="{4A4C361F-B4D0-4559-8364-C82AE84723CE}" destId="{E74838FF-7866-47CC-8B3E-74D705376652}" srcOrd="0" destOrd="0" presId="urn:microsoft.com/office/officeart/2005/8/layout/bList2"/>
    <dgm:cxn modelId="{A0CEE070-B66B-4B2B-8867-F06B5D622299}" type="presParOf" srcId="{4A4C361F-B4D0-4559-8364-C82AE84723CE}" destId="{D194DD98-F81D-43D4-9829-32D7CE07E571}" srcOrd="1" destOrd="0" presId="urn:microsoft.com/office/officeart/2005/8/layout/bList2"/>
    <dgm:cxn modelId="{4203B51D-23D3-41A2-BACE-FBEE14D0F3E8}" type="presParOf" srcId="{4A4C361F-B4D0-4559-8364-C82AE84723CE}" destId="{6DA76D1C-7334-4190-B041-660606A6A2E6}" srcOrd="2" destOrd="0" presId="urn:microsoft.com/office/officeart/2005/8/layout/bList2"/>
    <dgm:cxn modelId="{3DD14900-2044-4867-B796-0689EC9D583E}" type="presParOf" srcId="{4A4C361F-B4D0-4559-8364-C82AE84723CE}" destId="{06A227F2-AF0E-4E61-928A-CEB92249DDA2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F60335C-7B7F-47B4-B0C2-3BAFF2DA1A83}" type="doc">
      <dgm:prSet loTypeId="urn:microsoft.com/office/officeart/2005/8/layout/target3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0D7A836-F3D9-4F6C-BA76-D12FE794D794}">
      <dgm:prSet phldrT="[Texto]" custT="1"/>
      <dgm:spPr/>
      <dgm:t>
        <a:bodyPr/>
        <a:lstStyle/>
        <a:p>
          <a:r>
            <a:rPr lang="es-MX" sz="3600" b="1" dirty="0" smtClean="0"/>
            <a:t>Son los que pueden ser remplazados</a:t>
          </a:r>
          <a:endParaRPr lang="es-MX" sz="3600" b="1" dirty="0"/>
        </a:p>
      </dgm:t>
    </dgm:pt>
    <dgm:pt modelId="{886B826B-A02D-4A53-A982-D4AF0749561F}" type="parTrans" cxnId="{8C2C7807-2318-49C1-A303-9677CFC360D4}">
      <dgm:prSet/>
      <dgm:spPr/>
      <dgm:t>
        <a:bodyPr/>
        <a:lstStyle/>
        <a:p>
          <a:endParaRPr lang="es-MX"/>
        </a:p>
      </dgm:t>
    </dgm:pt>
    <dgm:pt modelId="{FD413930-4AE5-4CE7-8F2F-21D5B08D92F2}" type="sibTrans" cxnId="{8C2C7807-2318-49C1-A303-9677CFC360D4}">
      <dgm:prSet/>
      <dgm:spPr/>
      <dgm:t>
        <a:bodyPr/>
        <a:lstStyle/>
        <a:p>
          <a:endParaRPr lang="es-MX"/>
        </a:p>
      </dgm:t>
    </dgm:pt>
    <dgm:pt modelId="{6C47DEDB-824A-4B07-A381-F04BFCC825B1}">
      <dgm:prSet phldrT="[Texto]" custT="1"/>
      <dgm:spPr/>
      <dgm:t>
        <a:bodyPr/>
        <a:lstStyle/>
        <a:p>
          <a:r>
            <a:rPr lang="es-MX" sz="2400" dirty="0" smtClean="0"/>
            <a:t>Por excelencia el dinero</a:t>
          </a:r>
          <a:endParaRPr lang="es-MX" sz="2400" dirty="0"/>
        </a:p>
      </dgm:t>
    </dgm:pt>
    <dgm:pt modelId="{79820775-E48F-47DA-A07B-6C8F20379B11}" type="parTrans" cxnId="{DF62A3FF-D520-44B8-BBEA-D310A9D79FBA}">
      <dgm:prSet/>
      <dgm:spPr/>
      <dgm:t>
        <a:bodyPr/>
        <a:lstStyle/>
        <a:p>
          <a:endParaRPr lang="es-MX"/>
        </a:p>
      </dgm:t>
    </dgm:pt>
    <dgm:pt modelId="{65F53319-963B-4FA5-A90D-751CB367382F}" type="sibTrans" cxnId="{DF62A3FF-D520-44B8-BBEA-D310A9D79FBA}">
      <dgm:prSet/>
      <dgm:spPr/>
      <dgm:t>
        <a:bodyPr/>
        <a:lstStyle/>
        <a:p>
          <a:endParaRPr lang="es-MX"/>
        </a:p>
      </dgm:t>
    </dgm:pt>
    <dgm:pt modelId="{522AC471-32D2-47CD-81C7-40B6587B10C9}" type="pres">
      <dgm:prSet presAssocID="{1F60335C-7B7F-47B4-B0C2-3BAFF2DA1A8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9C5761B-21EE-4514-966E-451E53D1C7AD}" type="pres">
      <dgm:prSet presAssocID="{C0D7A836-F3D9-4F6C-BA76-D12FE794D794}" presName="circle1" presStyleLbl="node1" presStyleIdx="0" presStyleCnt="1"/>
      <dgm:spPr/>
    </dgm:pt>
    <dgm:pt modelId="{BFBADEFD-FD3E-43D1-BCE6-37C7A7FC0DFB}" type="pres">
      <dgm:prSet presAssocID="{C0D7A836-F3D9-4F6C-BA76-D12FE794D794}" presName="space" presStyleCnt="0"/>
      <dgm:spPr/>
    </dgm:pt>
    <dgm:pt modelId="{1C532C52-ADDD-4914-942B-29A8379FB3F7}" type="pres">
      <dgm:prSet presAssocID="{C0D7A836-F3D9-4F6C-BA76-D12FE794D794}" presName="rect1" presStyleLbl="alignAcc1" presStyleIdx="0" presStyleCnt="1" custLinFactNeighborX="-9151" custLinFactNeighborY="-9356"/>
      <dgm:spPr/>
      <dgm:t>
        <a:bodyPr/>
        <a:lstStyle/>
        <a:p>
          <a:endParaRPr lang="es-MX"/>
        </a:p>
      </dgm:t>
    </dgm:pt>
    <dgm:pt modelId="{F1A10FAB-4747-4340-8FC1-FB479F8F963C}" type="pres">
      <dgm:prSet presAssocID="{C0D7A836-F3D9-4F6C-BA76-D12FE794D794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D30AA3-770F-4463-81EB-2E8D853FC4A4}" type="pres">
      <dgm:prSet presAssocID="{C0D7A836-F3D9-4F6C-BA76-D12FE794D794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C2C7807-2318-49C1-A303-9677CFC360D4}" srcId="{1F60335C-7B7F-47B4-B0C2-3BAFF2DA1A83}" destId="{C0D7A836-F3D9-4F6C-BA76-D12FE794D794}" srcOrd="0" destOrd="0" parTransId="{886B826B-A02D-4A53-A982-D4AF0749561F}" sibTransId="{FD413930-4AE5-4CE7-8F2F-21D5B08D92F2}"/>
    <dgm:cxn modelId="{38CEE7B9-C201-4A13-82C0-1EBC6FFBB752}" type="presOf" srcId="{C0D7A836-F3D9-4F6C-BA76-D12FE794D794}" destId="{1C532C52-ADDD-4914-942B-29A8379FB3F7}" srcOrd="0" destOrd="0" presId="urn:microsoft.com/office/officeart/2005/8/layout/target3"/>
    <dgm:cxn modelId="{DF62A3FF-D520-44B8-BBEA-D310A9D79FBA}" srcId="{C0D7A836-F3D9-4F6C-BA76-D12FE794D794}" destId="{6C47DEDB-824A-4B07-A381-F04BFCC825B1}" srcOrd="0" destOrd="0" parTransId="{79820775-E48F-47DA-A07B-6C8F20379B11}" sibTransId="{65F53319-963B-4FA5-A90D-751CB367382F}"/>
    <dgm:cxn modelId="{B6328668-E8C9-4874-8AC4-C82215FF70E2}" type="presOf" srcId="{C0D7A836-F3D9-4F6C-BA76-D12FE794D794}" destId="{F1A10FAB-4747-4340-8FC1-FB479F8F963C}" srcOrd="1" destOrd="0" presId="urn:microsoft.com/office/officeart/2005/8/layout/target3"/>
    <dgm:cxn modelId="{1C26273D-187A-4D04-8E4E-B8530E1AF188}" type="presOf" srcId="{6C47DEDB-824A-4B07-A381-F04BFCC825B1}" destId="{38D30AA3-770F-4463-81EB-2E8D853FC4A4}" srcOrd="0" destOrd="0" presId="urn:microsoft.com/office/officeart/2005/8/layout/target3"/>
    <dgm:cxn modelId="{9E3AEA85-E6B6-4C53-9BC7-856B36D3CDB3}" type="presOf" srcId="{1F60335C-7B7F-47B4-B0C2-3BAFF2DA1A83}" destId="{522AC471-32D2-47CD-81C7-40B6587B10C9}" srcOrd="0" destOrd="0" presId="urn:microsoft.com/office/officeart/2005/8/layout/target3"/>
    <dgm:cxn modelId="{49FFAA83-66C6-4B3D-B027-ED404D180687}" type="presParOf" srcId="{522AC471-32D2-47CD-81C7-40B6587B10C9}" destId="{D9C5761B-21EE-4514-966E-451E53D1C7AD}" srcOrd="0" destOrd="0" presId="urn:microsoft.com/office/officeart/2005/8/layout/target3"/>
    <dgm:cxn modelId="{1AF4731C-B069-4FE3-8B30-F628167256DF}" type="presParOf" srcId="{522AC471-32D2-47CD-81C7-40B6587B10C9}" destId="{BFBADEFD-FD3E-43D1-BCE6-37C7A7FC0DFB}" srcOrd="1" destOrd="0" presId="urn:microsoft.com/office/officeart/2005/8/layout/target3"/>
    <dgm:cxn modelId="{C83F10CB-7C9A-4927-A296-8B9834DA1ED8}" type="presParOf" srcId="{522AC471-32D2-47CD-81C7-40B6587B10C9}" destId="{1C532C52-ADDD-4914-942B-29A8379FB3F7}" srcOrd="2" destOrd="0" presId="urn:microsoft.com/office/officeart/2005/8/layout/target3"/>
    <dgm:cxn modelId="{8ABCC699-C186-490F-9AAD-2FBE74A1B7D8}" type="presParOf" srcId="{522AC471-32D2-47CD-81C7-40B6587B10C9}" destId="{F1A10FAB-4747-4340-8FC1-FB479F8F963C}" srcOrd="3" destOrd="0" presId="urn:microsoft.com/office/officeart/2005/8/layout/target3"/>
    <dgm:cxn modelId="{583C5C41-F9D5-43DA-B5C0-2163DEB039EB}" type="presParOf" srcId="{522AC471-32D2-47CD-81C7-40B6587B10C9}" destId="{38D30AA3-770F-4463-81EB-2E8D853FC4A4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8FFE115-70EA-482F-BC0F-BC59D747223D}" type="doc">
      <dgm:prSet loTypeId="urn:diagrams.loki3.com/VaryingWidthList+Icon" loCatId="list" qsTypeId="urn:microsoft.com/office/officeart/2005/8/quickstyle/simple2" qsCatId="simple" csTypeId="urn:microsoft.com/office/officeart/2005/8/colors/accent2_1" csCatId="accent2" phldr="1"/>
      <dgm:spPr/>
    </dgm:pt>
    <dgm:pt modelId="{EB1B32DB-4A0E-4AFA-8E8A-02E65CC48AAE}">
      <dgm:prSet phldrT="[Texto]"/>
      <dgm:spPr>
        <a:noFill/>
      </dgm:spPr>
      <dgm:t>
        <a:bodyPr/>
        <a:lstStyle/>
        <a:p>
          <a:r>
            <a:rPr lang="es-MX" dirty="0" smtClean="0"/>
            <a:t>Son los que no pueden ser remplazados y tiene características únicas</a:t>
          </a:r>
          <a:endParaRPr lang="es-MX" dirty="0"/>
        </a:p>
      </dgm:t>
    </dgm:pt>
    <dgm:pt modelId="{0D05CE0F-F934-4D00-B5A0-65C682CFA40A}" type="parTrans" cxnId="{B0885A10-1201-42E4-9F55-B67E6C38AC03}">
      <dgm:prSet/>
      <dgm:spPr/>
      <dgm:t>
        <a:bodyPr/>
        <a:lstStyle/>
        <a:p>
          <a:endParaRPr lang="es-MX"/>
        </a:p>
      </dgm:t>
    </dgm:pt>
    <dgm:pt modelId="{293658AD-6A2D-4F1D-A6D2-D3F2DD69C7BC}" type="sibTrans" cxnId="{B0885A10-1201-42E4-9F55-B67E6C38AC03}">
      <dgm:prSet/>
      <dgm:spPr/>
      <dgm:t>
        <a:bodyPr/>
        <a:lstStyle/>
        <a:p>
          <a:endParaRPr lang="es-MX"/>
        </a:p>
      </dgm:t>
    </dgm:pt>
    <dgm:pt modelId="{77053EE9-DB6F-4590-B9BC-9CBBC4C7F605}">
      <dgm:prSet phldrT="[Texto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Ejemplo:</a:t>
          </a:r>
        </a:p>
        <a:p>
          <a:r>
            <a:rPr lang="es-MX" b="1" dirty="0" smtClean="0">
              <a:solidFill>
                <a:schemeClr val="bg1"/>
              </a:solidFill>
            </a:rPr>
            <a:t>Obras de arte o artículos de colección</a:t>
          </a:r>
          <a:endParaRPr lang="es-MX" b="1" dirty="0">
            <a:solidFill>
              <a:schemeClr val="bg1"/>
            </a:solidFill>
          </a:endParaRPr>
        </a:p>
      </dgm:t>
    </dgm:pt>
    <dgm:pt modelId="{B4147252-A22C-4292-8E76-D12FD8E04A49}" type="parTrans" cxnId="{78B888AD-7AE4-4224-BCEC-855B26584AF0}">
      <dgm:prSet/>
      <dgm:spPr/>
      <dgm:t>
        <a:bodyPr/>
        <a:lstStyle/>
        <a:p>
          <a:endParaRPr lang="es-MX"/>
        </a:p>
      </dgm:t>
    </dgm:pt>
    <dgm:pt modelId="{7EE7BA34-677D-4F07-91FE-4F0393DA1215}" type="sibTrans" cxnId="{78B888AD-7AE4-4224-BCEC-855B26584AF0}">
      <dgm:prSet/>
      <dgm:spPr/>
      <dgm:t>
        <a:bodyPr/>
        <a:lstStyle/>
        <a:p>
          <a:endParaRPr lang="es-MX"/>
        </a:p>
      </dgm:t>
    </dgm:pt>
    <dgm:pt modelId="{1C589CAD-748A-44EE-ABBA-382C5197ECE8}" type="pres">
      <dgm:prSet presAssocID="{98FFE115-70EA-482F-BC0F-BC59D747223D}" presName="Name0" presStyleCnt="0">
        <dgm:presLayoutVars>
          <dgm:resizeHandles/>
        </dgm:presLayoutVars>
      </dgm:prSet>
      <dgm:spPr/>
    </dgm:pt>
    <dgm:pt modelId="{8309790C-008A-4CD8-8127-A1A03701AD44}" type="pres">
      <dgm:prSet presAssocID="{EB1B32DB-4A0E-4AFA-8E8A-02E65CC48AAE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5AD677-A067-4073-8129-7FCFF5F01235}" type="pres">
      <dgm:prSet presAssocID="{293658AD-6A2D-4F1D-A6D2-D3F2DD69C7BC}" presName="space" presStyleCnt="0"/>
      <dgm:spPr/>
    </dgm:pt>
    <dgm:pt modelId="{B4603A55-D737-48EC-976C-D172B86EC5C4}" type="pres">
      <dgm:prSet presAssocID="{77053EE9-DB6F-4590-B9BC-9CBBC4C7F605}" presName="text" presStyleLbl="node1" presStyleIdx="1" presStyleCnt="2" custScaleX="1013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8B888AD-7AE4-4224-BCEC-855B26584AF0}" srcId="{98FFE115-70EA-482F-BC0F-BC59D747223D}" destId="{77053EE9-DB6F-4590-B9BC-9CBBC4C7F605}" srcOrd="1" destOrd="0" parTransId="{B4147252-A22C-4292-8E76-D12FD8E04A49}" sibTransId="{7EE7BA34-677D-4F07-91FE-4F0393DA1215}"/>
    <dgm:cxn modelId="{3D8D3045-42DF-4B0F-A95B-247379351945}" type="presOf" srcId="{77053EE9-DB6F-4590-B9BC-9CBBC4C7F605}" destId="{B4603A55-D737-48EC-976C-D172B86EC5C4}" srcOrd="0" destOrd="0" presId="urn:diagrams.loki3.com/VaryingWidthList+Icon"/>
    <dgm:cxn modelId="{F9C99286-365E-49CB-8B14-B51BA644A683}" type="presOf" srcId="{98FFE115-70EA-482F-BC0F-BC59D747223D}" destId="{1C589CAD-748A-44EE-ABBA-382C5197ECE8}" srcOrd="0" destOrd="0" presId="urn:diagrams.loki3.com/VaryingWidthList+Icon"/>
    <dgm:cxn modelId="{B0885A10-1201-42E4-9F55-B67E6C38AC03}" srcId="{98FFE115-70EA-482F-BC0F-BC59D747223D}" destId="{EB1B32DB-4A0E-4AFA-8E8A-02E65CC48AAE}" srcOrd="0" destOrd="0" parTransId="{0D05CE0F-F934-4D00-B5A0-65C682CFA40A}" sibTransId="{293658AD-6A2D-4F1D-A6D2-D3F2DD69C7BC}"/>
    <dgm:cxn modelId="{74B96C7C-E52C-4D6E-8E3F-E5B7713F431D}" type="presOf" srcId="{EB1B32DB-4A0E-4AFA-8E8A-02E65CC48AAE}" destId="{8309790C-008A-4CD8-8127-A1A03701AD44}" srcOrd="0" destOrd="0" presId="urn:diagrams.loki3.com/VaryingWidthList+Icon"/>
    <dgm:cxn modelId="{EF1D2371-AA08-4D69-964C-34F99B5AE5D2}" type="presParOf" srcId="{1C589CAD-748A-44EE-ABBA-382C5197ECE8}" destId="{8309790C-008A-4CD8-8127-A1A03701AD44}" srcOrd="0" destOrd="0" presId="urn:diagrams.loki3.com/VaryingWidthList+Icon"/>
    <dgm:cxn modelId="{3C9D8C5B-8C2E-41D5-A8CE-A55A048CEF75}" type="presParOf" srcId="{1C589CAD-748A-44EE-ABBA-382C5197ECE8}" destId="{CF5AD677-A067-4073-8129-7FCFF5F01235}" srcOrd="1" destOrd="0" presId="urn:diagrams.loki3.com/VaryingWidthList+Icon"/>
    <dgm:cxn modelId="{482FD243-7F73-4A6D-96C5-163114413BC4}" type="presParOf" srcId="{1C589CAD-748A-44EE-ABBA-382C5197ECE8}" destId="{B4603A55-D737-48EC-976C-D172B86EC5C4}" srcOrd="2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A2547-C0D3-4176-A157-7FB3ECA4A74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55844CF-0867-47C4-B51F-D404D541A02E}">
      <dgm:prSet phldrT="[Texto]"/>
      <dgm:spPr/>
      <dgm:t>
        <a:bodyPr/>
        <a:lstStyle/>
        <a:p>
          <a:r>
            <a:rPr lang="es-MX" dirty="0" smtClean="0"/>
            <a:t>Derecho real: poder que se tiene sobre las cosas</a:t>
          </a:r>
          <a:endParaRPr lang="es-MX" dirty="0"/>
        </a:p>
      </dgm:t>
    </dgm:pt>
    <dgm:pt modelId="{DB244F1C-2DBD-4897-B1BF-78AE9892FF9F}" type="parTrans" cxnId="{1C2E7628-7CAB-4AAF-BCB9-9A29CA00B728}">
      <dgm:prSet/>
      <dgm:spPr/>
      <dgm:t>
        <a:bodyPr/>
        <a:lstStyle/>
        <a:p>
          <a:endParaRPr lang="es-MX"/>
        </a:p>
      </dgm:t>
    </dgm:pt>
    <dgm:pt modelId="{ED2B2887-03D8-47B1-A829-6513C07065FE}" type="sibTrans" cxnId="{1C2E7628-7CAB-4AAF-BCB9-9A29CA00B728}">
      <dgm:prSet/>
      <dgm:spPr/>
      <dgm:t>
        <a:bodyPr/>
        <a:lstStyle/>
        <a:p>
          <a:endParaRPr lang="es-MX"/>
        </a:p>
      </dgm:t>
    </dgm:pt>
    <dgm:pt modelId="{AEE489ED-A22B-4C67-8602-BDC59B0BE8DA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PATRIMONIO: </a:t>
          </a:r>
          <a:r>
            <a:rPr lang="es-MX" b="0" dirty="0" smtClean="0">
              <a:solidFill>
                <a:schemeClr val="bg1"/>
              </a:solidFill>
            </a:rPr>
            <a:t>Es un atributo de la persona integrado por bienes, derechos (tangibles e intangibles), deudas. En conclusión obligaciones y derechos(reales y de crédito).</a:t>
          </a:r>
          <a:endParaRPr lang="es-MX" b="1" dirty="0">
            <a:solidFill>
              <a:schemeClr val="bg1"/>
            </a:solidFill>
          </a:endParaRPr>
        </a:p>
      </dgm:t>
    </dgm:pt>
    <dgm:pt modelId="{ED0D8FAA-9EBD-40BF-8073-3F29DCFE8BD6}" type="parTrans" cxnId="{52C31AD3-CDBD-4B22-BC60-738659EF2C70}">
      <dgm:prSet/>
      <dgm:spPr/>
      <dgm:t>
        <a:bodyPr/>
        <a:lstStyle/>
        <a:p>
          <a:endParaRPr lang="es-MX"/>
        </a:p>
      </dgm:t>
    </dgm:pt>
    <dgm:pt modelId="{2993237F-D237-4C93-843F-735FEB2142CD}" type="sibTrans" cxnId="{52C31AD3-CDBD-4B22-BC60-738659EF2C70}">
      <dgm:prSet/>
      <dgm:spPr/>
      <dgm:t>
        <a:bodyPr/>
        <a:lstStyle/>
        <a:p>
          <a:endParaRPr lang="es-MX"/>
        </a:p>
      </dgm:t>
    </dgm:pt>
    <dgm:pt modelId="{C6BED295-DCF1-420F-9873-EDE90F409BA8}" type="pres">
      <dgm:prSet presAssocID="{DE4A2547-C0D3-4176-A157-7FB3ECA4A7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6BD5652-EF4A-4690-A593-EDBC2A8CC3EA}" type="pres">
      <dgm:prSet presAssocID="{555844CF-0867-47C4-B51F-D404D541A02E}" presName="parentText" presStyleLbl="node1" presStyleIdx="0" presStyleCnt="1" custScaleY="31889" custLinFactNeighborY="-589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D40BC0-3E0C-4F03-A965-AF2388377239}" type="pres">
      <dgm:prSet presAssocID="{555844CF-0867-47C4-B51F-D404D541A02E}" presName="childText" presStyleLbl="revTx" presStyleIdx="0" presStyleCnt="1" custScaleY="33683" custLinFactNeighborY="35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57ED8B2-5B53-4F90-88E8-630225BE2210}" type="presOf" srcId="{AEE489ED-A22B-4C67-8602-BDC59B0BE8DA}" destId="{55D40BC0-3E0C-4F03-A965-AF2388377239}" srcOrd="0" destOrd="0" presId="urn:microsoft.com/office/officeart/2005/8/layout/vList2"/>
    <dgm:cxn modelId="{1C2E7628-7CAB-4AAF-BCB9-9A29CA00B728}" srcId="{DE4A2547-C0D3-4176-A157-7FB3ECA4A74C}" destId="{555844CF-0867-47C4-B51F-D404D541A02E}" srcOrd="0" destOrd="0" parTransId="{DB244F1C-2DBD-4897-B1BF-78AE9892FF9F}" sibTransId="{ED2B2887-03D8-47B1-A829-6513C07065FE}"/>
    <dgm:cxn modelId="{52C31AD3-CDBD-4B22-BC60-738659EF2C70}" srcId="{555844CF-0867-47C4-B51F-D404D541A02E}" destId="{AEE489ED-A22B-4C67-8602-BDC59B0BE8DA}" srcOrd="0" destOrd="0" parTransId="{ED0D8FAA-9EBD-40BF-8073-3F29DCFE8BD6}" sibTransId="{2993237F-D237-4C93-843F-735FEB2142CD}"/>
    <dgm:cxn modelId="{49069516-83B3-4F1D-85AB-8BC4B83BC18C}" type="presOf" srcId="{DE4A2547-C0D3-4176-A157-7FB3ECA4A74C}" destId="{C6BED295-DCF1-420F-9873-EDE90F409BA8}" srcOrd="0" destOrd="0" presId="urn:microsoft.com/office/officeart/2005/8/layout/vList2"/>
    <dgm:cxn modelId="{AEEFEC12-D6EC-43AE-910D-6FC318BCDEF0}" type="presOf" srcId="{555844CF-0867-47C4-B51F-D404D541A02E}" destId="{76BD5652-EF4A-4690-A593-EDBC2A8CC3EA}" srcOrd="0" destOrd="0" presId="urn:microsoft.com/office/officeart/2005/8/layout/vList2"/>
    <dgm:cxn modelId="{1852666B-E277-4347-977B-79EC569E0A12}" type="presParOf" srcId="{C6BED295-DCF1-420F-9873-EDE90F409BA8}" destId="{76BD5652-EF4A-4690-A593-EDBC2A8CC3EA}" srcOrd="0" destOrd="0" presId="urn:microsoft.com/office/officeart/2005/8/layout/vList2"/>
    <dgm:cxn modelId="{C8F97E0C-BAF8-4EED-B608-0B9DAEA4CB07}" type="presParOf" srcId="{C6BED295-DCF1-420F-9873-EDE90F409BA8}" destId="{55D40BC0-3E0C-4F03-A965-AF2388377239}" srcOrd="1" destOrd="0" presId="urn:microsoft.com/office/officeart/2005/8/layout/vList2"/>
  </dgm:cxnLst>
  <dgm:bg>
    <a:solidFill>
      <a:schemeClr val="accent2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4E8FA67-4812-4B56-A913-97B7BA39124D}" type="doc">
      <dgm:prSet loTypeId="urn:microsoft.com/office/officeart/2008/layout/PictureStrips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246B8A4-9256-4E22-B1EF-B2B29A7B1C02}">
      <dgm:prSet phldrT="[Texto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b="1" dirty="0" smtClean="0"/>
            <a:t>La existencia previa del dueño de esta casa; y</a:t>
          </a:r>
          <a:endParaRPr lang="es-MX" b="1" dirty="0"/>
        </a:p>
      </dgm:t>
    </dgm:pt>
    <dgm:pt modelId="{6CE4A61E-71CF-4332-A0BE-35268B049A8C}" type="parTrans" cxnId="{1C06DBEC-866F-4262-A3A5-DA76B263602D}">
      <dgm:prSet/>
      <dgm:spPr/>
      <dgm:t>
        <a:bodyPr/>
        <a:lstStyle/>
        <a:p>
          <a:endParaRPr lang="es-MX"/>
        </a:p>
      </dgm:t>
    </dgm:pt>
    <dgm:pt modelId="{D79E69CD-7CCB-4C0F-9431-47CFEC0DB882}" type="sibTrans" cxnId="{1C06DBEC-866F-4262-A3A5-DA76B263602D}">
      <dgm:prSet/>
      <dgm:spPr/>
      <dgm:t>
        <a:bodyPr/>
        <a:lstStyle/>
        <a:p>
          <a:endParaRPr lang="es-MX"/>
        </a:p>
      </dgm:t>
    </dgm:pt>
    <dgm:pt modelId="{B56C12BD-13E6-496A-992A-388B0C52EE64}">
      <dgm:prSet phldrT="[Texto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b="1" dirty="0" smtClean="0"/>
            <a:t>El hecho de que ese dueño volitivamente lo abandono</a:t>
          </a:r>
          <a:endParaRPr lang="es-MX" b="1" dirty="0"/>
        </a:p>
      </dgm:t>
    </dgm:pt>
    <dgm:pt modelId="{C439AB7A-0AC6-4A32-920C-6D29F78FD110}" type="parTrans" cxnId="{A1DAB09A-71D2-48C9-B0E5-03FFF878AA1B}">
      <dgm:prSet/>
      <dgm:spPr/>
      <dgm:t>
        <a:bodyPr/>
        <a:lstStyle/>
        <a:p>
          <a:endParaRPr lang="es-MX"/>
        </a:p>
      </dgm:t>
    </dgm:pt>
    <dgm:pt modelId="{00EB63AA-C511-442E-867F-92E7687D93C8}" type="sibTrans" cxnId="{A1DAB09A-71D2-48C9-B0E5-03FFF878AA1B}">
      <dgm:prSet/>
      <dgm:spPr/>
      <dgm:t>
        <a:bodyPr/>
        <a:lstStyle/>
        <a:p>
          <a:endParaRPr lang="es-MX"/>
        </a:p>
      </dgm:t>
    </dgm:pt>
    <dgm:pt modelId="{ADA44329-E675-4FA5-93F6-6E8E800AAF11}" type="pres">
      <dgm:prSet presAssocID="{64E8FA67-4812-4B56-A913-97B7BA39124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6E11A34-1B5C-46C4-BA8E-722A7ACBAC7E}" type="pres">
      <dgm:prSet presAssocID="{2246B8A4-9256-4E22-B1EF-B2B29A7B1C02}" presName="composite" presStyleCnt="0"/>
      <dgm:spPr/>
    </dgm:pt>
    <dgm:pt modelId="{3A3CA4A2-665C-4087-8CFD-68ADDEA471A0}" type="pres">
      <dgm:prSet presAssocID="{2246B8A4-9256-4E22-B1EF-B2B29A7B1C02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F6CE73-B2E3-4D5C-AA39-31EF92CB0581}" type="pres">
      <dgm:prSet presAssocID="{2246B8A4-9256-4E22-B1EF-B2B29A7B1C02}" presName="rect2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endParaRPr lang="es-MX"/>
        </a:p>
      </dgm:t>
    </dgm:pt>
    <dgm:pt modelId="{1BF69005-F904-47FF-9368-39D258D5BD4F}" type="pres">
      <dgm:prSet presAssocID="{D79E69CD-7CCB-4C0F-9431-47CFEC0DB882}" presName="sibTrans" presStyleCnt="0"/>
      <dgm:spPr/>
    </dgm:pt>
    <dgm:pt modelId="{F276DA4E-B8F2-46AB-B865-97AD494EA82B}" type="pres">
      <dgm:prSet presAssocID="{B56C12BD-13E6-496A-992A-388B0C52EE64}" presName="composite" presStyleCnt="0"/>
      <dgm:spPr/>
    </dgm:pt>
    <dgm:pt modelId="{238EBC9E-4711-4DFA-9489-30BBEE4D1EC6}" type="pres">
      <dgm:prSet presAssocID="{B56C12BD-13E6-496A-992A-388B0C52EE64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AF8DEB-F608-45AB-A152-091158C03D3E}" type="pres">
      <dgm:prSet presAssocID="{B56C12BD-13E6-496A-992A-388B0C52EE64}" presName="rect2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endParaRPr lang="es-MX"/>
        </a:p>
      </dgm:t>
    </dgm:pt>
  </dgm:ptLst>
  <dgm:cxnLst>
    <dgm:cxn modelId="{6FE13403-12AE-4408-84A6-701EDA81F34F}" type="presOf" srcId="{2246B8A4-9256-4E22-B1EF-B2B29A7B1C02}" destId="{3A3CA4A2-665C-4087-8CFD-68ADDEA471A0}" srcOrd="0" destOrd="0" presId="urn:microsoft.com/office/officeart/2008/layout/PictureStrips"/>
    <dgm:cxn modelId="{DA454A6C-9E3D-48E2-80D5-2015F6803684}" type="presOf" srcId="{B56C12BD-13E6-496A-992A-388B0C52EE64}" destId="{238EBC9E-4711-4DFA-9489-30BBEE4D1EC6}" srcOrd="0" destOrd="0" presId="urn:microsoft.com/office/officeart/2008/layout/PictureStrips"/>
    <dgm:cxn modelId="{80FE205A-606D-4275-A0A4-40D56788A84A}" type="presOf" srcId="{64E8FA67-4812-4B56-A913-97B7BA39124D}" destId="{ADA44329-E675-4FA5-93F6-6E8E800AAF11}" srcOrd="0" destOrd="0" presId="urn:microsoft.com/office/officeart/2008/layout/PictureStrips"/>
    <dgm:cxn modelId="{1C06DBEC-866F-4262-A3A5-DA76B263602D}" srcId="{64E8FA67-4812-4B56-A913-97B7BA39124D}" destId="{2246B8A4-9256-4E22-B1EF-B2B29A7B1C02}" srcOrd="0" destOrd="0" parTransId="{6CE4A61E-71CF-4332-A0BE-35268B049A8C}" sibTransId="{D79E69CD-7CCB-4C0F-9431-47CFEC0DB882}"/>
    <dgm:cxn modelId="{A1DAB09A-71D2-48C9-B0E5-03FFF878AA1B}" srcId="{64E8FA67-4812-4B56-A913-97B7BA39124D}" destId="{B56C12BD-13E6-496A-992A-388B0C52EE64}" srcOrd="1" destOrd="0" parTransId="{C439AB7A-0AC6-4A32-920C-6D29F78FD110}" sibTransId="{00EB63AA-C511-442E-867F-92E7687D93C8}"/>
    <dgm:cxn modelId="{F7ABEB40-F537-46D7-A554-47156EC14CAD}" type="presParOf" srcId="{ADA44329-E675-4FA5-93F6-6E8E800AAF11}" destId="{66E11A34-1B5C-46C4-BA8E-722A7ACBAC7E}" srcOrd="0" destOrd="0" presId="urn:microsoft.com/office/officeart/2008/layout/PictureStrips"/>
    <dgm:cxn modelId="{203D4216-6941-4192-AFE2-951F721B8499}" type="presParOf" srcId="{66E11A34-1B5C-46C4-BA8E-722A7ACBAC7E}" destId="{3A3CA4A2-665C-4087-8CFD-68ADDEA471A0}" srcOrd="0" destOrd="0" presId="urn:microsoft.com/office/officeart/2008/layout/PictureStrips"/>
    <dgm:cxn modelId="{FB444BE0-EDBE-4D4E-9050-104843B133FD}" type="presParOf" srcId="{66E11A34-1B5C-46C4-BA8E-722A7ACBAC7E}" destId="{C5F6CE73-B2E3-4D5C-AA39-31EF92CB0581}" srcOrd="1" destOrd="0" presId="urn:microsoft.com/office/officeart/2008/layout/PictureStrips"/>
    <dgm:cxn modelId="{A831554E-50B9-4615-A7DD-BB1D8B0A4B22}" type="presParOf" srcId="{ADA44329-E675-4FA5-93F6-6E8E800AAF11}" destId="{1BF69005-F904-47FF-9368-39D258D5BD4F}" srcOrd="1" destOrd="0" presId="urn:microsoft.com/office/officeart/2008/layout/PictureStrips"/>
    <dgm:cxn modelId="{F2D3EE7F-1596-413F-9C83-52F59CF6EF37}" type="presParOf" srcId="{ADA44329-E675-4FA5-93F6-6E8E800AAF11}" destId="{F276DA4E-B8F2-46AB-B865-97AD494EA82B}" srcOrd="2" destOrd="0" presId="urn:microsoft.com/office/officeart/2008/layout/PictureStrips"/>
    <dgm:cxn modelId="{03269240-EF55-409A-9088-5BC82EE9A5FA}" type="presParOf" srcId="{F276DA4E-B8F2-46AB-B865-97AD494EA82B}" destId="{238EBC9E-4711-4DFA-9489-30BBEE4D1EC6}" srcOrd="0" destOrd="0" presId="urn:microsoft.com/office/officeart/2008/layout/PictureStrips"/>
    <dgm:cxn modelId="{819F0BEC-9A7D-4A46-B242-C4C229BAF0D7}" type="presParOf" srcId="{F276DA4E-B8F2-46AB-B865-97AD494EA82B}" destId="{4DAF8DEB-F608-45AB-A152-091158C03D3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A8A8463-2C46-4620-9640-4AA87945FCBF}" type="doc">
      <dgm:prSet loTypeId="urn:microsoft.com/office/officeart/2005/8/layout/pList2" loCatId="list" qsTypeId="urn:microsoft.com/office/officeart/2005/8/quickstyle/3d4" qsCatId="3D" csTypeId="urn:microsoft.com/office/officeart/2005/8/colors/accent1_3" csCatId="accent1" phldr="1"/>
      <dgm:spPr/>
    </dgm:pt>
    <dgm:pt modelId="{1FBD95A9-F0EF-4273-8557-B0A70606721F}">
      <dgm:prSet phldrT="[Texto]"/>
      <dgm:spPr/>
      <dgm:t>
        <a:bodyPr/>
        <a:lstStyle/>
        <a:p>
          <a:r>
            <a:rPr lang="es-MX" dirty="0" smtClean="0"/>
            <a:t>1. De propiedad originaria.</a:t>
          </a:r>
          <a:endParaRPr lang="es-MX" dirty="0"/>
        </a:p>
      </dgm:t>
    </dgm:pt>
    <dgm:pt modelId="{2C0F3E10-8261-4587-B60C-1481B7C0007C}" type="parTrans" cxnId="{07C1F56A-102B-47D9-9EB3-D01DB2C7E75E}">
      <dgm:prSet/>
      <dgm:spPr/>
      <dgm:t>
        <a:bodyPr/>
        <a:lstStyle/>
        <a:p>
          <a:endParaRPr lang="es-MX"/>
        </a:p>
      </dgm:t>
    </dgm:pt>
    <dgm:pt modelId="{231B8FCB-568B-42A5-8359-A91CA7FCC4B9}" type="sibTrans" cxnId="{07C1F56A-102B-47D9-9EB3-D01DB2C7E75E}">
      <dgm:prSet/>
      <dgm:spPr/>
      <dgm:t>
        <a:bodyPr/>
        <a:lstStyle/>
        <a:p>
          <a:endParaRPr lang="es-MX"/>
        </a:p>
      </dgm:t>
    </dgm:pt>
    <dgm:pt modelId="{70E62483-A138-4FE8-971E-8B2ECF359BBD}">
      <dgm:prSet phldrT="[Texto]"/>
      <dgm:spPr/>
      <dgm:t>
        <a:bodyPr/>
        <a:lstStyle/>
        <a:p>
          <a:r>
            <a:rPr lang="es-MX" dirty="0" smtClean="0"/>
            <a:t>3. De dominio publico</a:t>
          </a:r>
          <a:endParaRPr lang="es-MX" dirty="0"/>
        </a:p>
      </dgm:t>
    </dgm:pt>
    <dgm:pt modelId="{A2FE8DA1-DA5B-48BF-B74E-0EF82FF93DAF}" type="parTrans" cxnId="{52218998-D24B-432F-A150-F17D317E659B}">
      <dgm:prSet/>
      <dgm:spPr/>
      <dgm:t>
        <a:bodyPr/>
        <a:lstStyle/>
        <a:p>
          <a:endParaRPr lang="es-MX"/>
        </a:p>
      </dgm:t>
    </dgm:pt>
    <dgm:pt modelId="{AB6B0306-D48F-4CD4-BDEB-E1106A7C2950}" type="sibTrans" cxnId="{52218998-D24B-432F-A150-F17D317E659B}">
      <dgm:prSet/>
      <dgm:spPr/>
      <dgm:t>
        <a:bodyPr/>
        <a:lstStyle/>
        <a:p>
          <a:endParaRPr lang="es-MX"/>
        </a:p>
      </dgm:t>
    </dgm:pt>
    <dgm:pt modelId="{38E39D70-CB79-48D4-BEFC-5C41C9046561}">
      <dgm:prSet phldrT="[Texto]"/>
      <dgm:spPr/>
      <dgm:t>
        <a:bodyPr/>
        <a:lstStyle/>
        <a:p>
          <a:r>
            <a:rPr lang="es-MX" dirty="0" smtClean="0"/>
            <a:t>4. De dominio privado</a:t>
          </a:r>
          <a:endParaRPr lang="es-MX" dirty="0"/>
        </a:p>
      </dgm:t>
    </dgm:pt>
    <dgm:pt modelId="{90AA75A7-5ED1-4A67-8D2E-867F64CB67F2}" type="parTrans" cxnId="{0606508F-9B63-4FB7-BB0A-32787246049D}">
      <dgm:prSet/>
      <dgm:spPr/>
      <dgm:t>
        <a:bodyPr/>
        <a:lstStyle/>
        <a:p>
          <a:endParaRPr lang="es-MX"/>
        </a:p>
      </dgm:t>
    </dgm:pt>
    <dgm:pt modelId="{5C7CD481-A52A-4C6B-B887-BA940D8CB429}" type="sibTrans" cxnId="{0606508F-9B63-4FB7-BB0A-32787246049D}">
      <dgm:prSet/>
      <dgm:spPr/>
      <dgm:t>
        <a:bodyPr/>
        <a:lstStyle/>
        <a:p>
          <a:endParaRPr lang="es-MX"/>
        </a:p>
      </dgm:t>
    </dgm:pt>
    <dgm:pt modelId="{4B9E1562-8EED-4E6D-98D7-97C36AF63947}">
      <dgm:prSet phldrT="[Texto]"/>
      <dgm:spPr/>
      <dgm:t>
        <a:bodyPr/>
        <a:lstStyle/>
        <a:p>
          <a:r>
            <a:rPr lang="es-MX" dirty="0" smtClean="0"/>
            <a:t>2. De dominio directo.</a:t>
          </a:r>
          <a:endParaRPr lang="es-MX" dirty="0"/>
        </a:p>
      </dgm:t>
    </dgm:pt>
    <dgm:pt modelId="{180DB3D0-3CC6-461A-89FF-1BC511295D9A}" type="parTrans" cxnId="{C0599504-6588-45E2-9903-B013B7390A09}">
      <dgm:prSet/>
      <dgm:spPr/>
      <dgm:t>
        <a:bodyPr/>
        <a:lstStyle/>
        <a:p>
          <a:endParaRPr lang="es-MX"/>
        </a:p>
      </dgm:t>
    </dgm:pt>
    <dgm:pt modelId="{710D5430-EF8C-4BD3-BF09-3145B664731C}" type="sibTrans" cxnId="{C0599504-6588-45E2-9903-B013B7390A09}">
      <dgm:prSet/>
      <dgm:spPr/>
      <dgm:t>
        <a:bodyPr/>
        <a:lstStyle/>
        <a:p>
          <a:endParaRPr lang="es-MX"/>
        </a:p>
      </dgm:t>
    </dgm:pt>
    <dgm:pt modelId="{0C45E7D0-E7EA-487A-91B9-07D49D348A55}" type="pres">
      <dgm:prSet presAssocID="{1A8A8463-2C46-4620-9640-4AA87945FCBF}" presName="Name0" presStyleCnt="0">
        <dgm:presLayoutVars>
          <dgm:dir/>
          <dgm:resizeHandles val="exact"/>
        </dgm:presLayoutVars>
      </dgm:prSet>
      <dgm:spPr/>
    </dgm:pt>
    <dgm:pt modelId="{8F7DC9CD-ABA9-4BAB-920A-95EA99F62874}" type="pres">
      <dgm:prSet presAssocID="{1A8A8463-2C46-4620-9640-4AA87945FCBF}" presName="bkgdShp" presStyleLbl="alignAccFollowNode1" presStyleIdx="0" presStyleCnt="1" custLinFactNeighborX="-6714" custLinFactNeighborY="782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4797C62-6393-4BE4-AE87-6F3AF1F1B17B}" type="pres">
      <dgm:prSet presAssocID="{1A8A8463-2C46-4620-9640-4AA87945FCBF}" presName="linComp" presStyleCnt="0"/>
      <dgm:spPr/>
    </dgm:pt>
    <dgm:pt modelId="{23C545C1-1211-4EA7-9399-FEF0F419F43E}" type="pres">
      <dgm:prSet presAssocID="{1FBD95A9-F0EF-4273-8557-B0A70606721F}" presName="compNode" presStyleCnt="0"/>
      <dgm:spPr/>
    </dgm:pt>
    <dgm:pt modelId="{7C147ED8-49AD-4DC0-A24F-3932F3FE9F8E}" type="pres">
      <dgm:prSet presAssocID="{1FBD95A9-F0EF-4273-8557-B0A70606721F}" presName="node" presStyleLbl="node1" presStyleIdx="0" presStyleCnt="4" custScaleY="892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145DB9-7EB1-4387-956D-3D626752E956}" type="pres">
      <dgm:prSet presAssocID="{1FBD95A9-F0EF-4273-8557-B0A70606721F}" presName="invisiNode" presStyleLbl="node1" presStyleIdx="0" presStyleCnt="4"/>
      <dgm:spPr/>
    </dgm:pt>
    <dgm:pt modelId="{D3D233A6-B6A3-46BE-8006-E4FFB12F8301}" type="pres">
      <dgm:prSet presAssocID="{1FBD95A9-F0EF-4273-8557-B0A70606721F}" presName="imagNode" presStyleLbl="fgImgPlace1" presStyleIdx="0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D579ADE-86E5-4954-92CC-20797C1F7E40}" type="pres">
      <dgm:prSet presAssocID="{231B8FCB-568B-42A5-8359-A91CA7FCC4B9}" presName="sibTrans" presStyleLbl="sibTrans2D1" presStyleIdx="0" presStyleCnt="0"/>
      <dgm:spPr/>
      <dgm:t>
        <a:bodyPr/>
        <a:lstStyle/>
        <a:p>
          <a:endParaRPr lang="es-MX"/>
        </a:p>
      </dgm:t>
    </dgm:pt>
    <dgm:pt modelId="{03418673-3259-41BC-8516-9A1AFBA6C29A}" type="pres">
      <dgm:prSet presAssocID="{4B9E1562-8EED-4E6D-98D7-97C36AF63947}" presName="compNode" presStyleCnt="0"/>
      <dgm:spPr/>
    </dgm:pt>
    <dgm:pt modelId="{9E1B9903-B23B-4FA1-86CB-BEDD97FEEA9F}" type="pres">
      <dgm:prSet presAssocID="{4B9E1562-8EED-4E6D-98D7-97C36AF63947}" presName="node" presStyleLbl="node1" presStyleIdx="1" presStyleCnt="4" custScaleY="875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1539CD-7D13-4DFB-BC6C-A90E6C0C083D}" type="pres">
      <dgm:prSet presAssocID="{4B9E1562-8EED-4E6D-98D7-97C36AF63947}" presName="invisiNode" presStyleLbl="node1" presStyleIdx="1" presStyleCnt="4"/>
      <dgm:spPr/>
    </dgm:pt>
    <dgm:pt modelId="{254414EE-80FB-493D-A238-ED3ED69CA278}" type="pres">
      <dgm:prSet presAssocID="{4B9E1562-8EED-4E6D-98D7-97C36AF63947}" presName="imagNode" presStyleLbl="fgImgPlace1" presStyleIdx="1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02349E4B-712D-45D0-A46E-C374B3A53CB8}" type="pres">
      <dgm:prSet presAssocID="{710D5430-EF8C-4BD3-BF09-3145B664731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1AC97B13-C81A-4922-A0FE-1E7F380AB144}" type="pres">
      <dgm:prSet presAssocID="{70E62483-A138-4FE8-971E-8B2ECF359BBD}" presName="compNode" presStyleCnt="0"/>
      <dgm:spPr/>
    </dgm:pt>
    <dgm:pt modelId="{B64D876B-9DFD-4D19-BB04-C42B7B1E3227}" type="pres">
      <dgm:prSet presAssocID="{70E62483-A138-4FE8-971E-8B2ECF359BBD}" presName="node" presStyleLbl="node1" presStyleIdx="2" presStyleCnt="4" custScaleY="8876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A5F9D0-5B72-47F4-80A3-C3CDB7117368}" type="pres">
      <dgm:prSet presAssocID="{70E62483-A138-4FE8-971E-8B2ECF359BBD}" presName="invisiNode" presStyleLbl="node1" presStyleIdx="2" presStyleCnt="4"/>
      <dgm:spPr/>
    </dgm:pt>
    <dgm:pt modelId="{2E5B28E6-4FB8-4DEE-9BD9-7679E76A84E1}" type="pres">
      <dgm:prSet presAssocID="{70E62483-A138-4FE8-971E-8B2ECF359BBD}" presName="imagNode" presStyleLbl="fgImgPlace1" presStyleIdx="2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AB1ADF22-92DC-400A-AE0F-5A7F5535E016}" type="pres">
      <dgm:prSet presAssocID="{AB6B0306-D48F-4CD4-BDEB-E1106A7C2950}" presName="sibTrans" presStyleLbl="sibTrans2D1" presStyleIdx="0" presStyleCnt="0"/>
      <dgm:spPr/>
      <dgm:t>
        <a:bodyPr/>
        <a:lstStyle/>
        <a:p>
          <a:endParaRPr lang="es-MX"/>
        </a:p>
      </dgm:t>
    </dgm:pt>
    <dgm:pt modelId="{0DDE54B2-603A-4094-9A62-997B50DDC5CE}" type="pres">
      <dgm:prSet presAssocID="{38E39D70-CB79-48D4-BEFC-5C41C9046561}" presName="compNode" presStyleCnt="0"/>
      <dgm:spPr/>
    </dgm:pt>
    <dgm:pt modelId="{F816016D-D250-4A3C-92AB-AF28B48024F5}" type="pres">
      <dgm:prSet presAssocID="{38E39D70-CB79-48D4-BEFC-5C41C9046561}" presName="node" presStyleLbl="node1" presStyleIdx="3" presStyleCnt="4" custScaleY="882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25C9AE-4635-43B7-8C95-A0FFDAF56395}" type="pres">
      <dgm:prSet presAssocID="{38E39D70-CB79-48D4-BEFC-5C41C9046561}" presName="invisiNode" presStyleLbl="node1" presStyleIdx="3" presStyleCnt="4"/>
      <dgm:spPr/>
    </dgm:pt>
    <dgm:pt modelId="{818251F7-94E8-4F7D-8D37-D89C117C1440}" type="pres">
      <dgm:prSet presAssocID="{38E39D70-CB79-48D4-BEFC-5C41C9046561}" presName="imagNode" presStyleLbl="fgImgPlace1" presStyleIdx="3" presStyleCnt="4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07C1F56A-102B-47D9-9EB3-D01DB2C7E75E}" srcId="{1A8A8463-2C46-4620-9640-4AA87945FCBF}" destId="{1FBD95A9-F0EF-4273-8557-B0A70606721F}" srcOrd="0" destOrd="0" parTransId="{2C0F3E10-8261-4587-B60C-1481B7C0007C}" sibTransId="{231B8FCB-568B-42A5-8359-A91CA7FCC4B9}"/>
    <dgm:cxn modelId="{52218998-D24B-432F-A150-F17D317E659B}" srcId="{1A8A8463-2C46-4620-9640-4AA87945FCBF}" destId="{70E62483-A138-4FE8-971E-8B2ECF359BBD}" srcOrd="2" destOrd="0" parTransId="{A2FE8DA1-DA5B-48BF-B74E-0EF82FF93DAF}" sibTransId="{AB6B0306-D48F-4CD4-BDEB-E1106A7C2950}"/>
    <dgm:cxn modelId="{7A8F81C0-522C-4483-B55C-DC9AB13CB081}" type="presOf" srcId="{231B8FCB-568B-42A5-8359-A91CA7FCC4B9}" destId="{8D579ADE-86E5-4954-92CC-20797C1F7E40}" srcOrd="0" destOrd="0" presId="urn:microsoft.com/office/officeart/2005/8/layout/pList2"/>
    <dgm:cxn modelId="{A18FB98A-B9AF-417B-A4BF-281559549A81}" type="presOf" srcId="{AB6B0306-D48F-4CD4-BDEB-E1106A7C2950}" destId="{AB1ADF22-92DC-400A-AE0F-5A7F5535E016}" srcOrd="0" destOrd="0" presId="urn:microsoft.com/office/officeart/2005/8/layout/pList2"/>
    <dgm:cxn modelId="{31E99481-2435-439D-A6C2-596AF57CA234}" type="presOf" srcId="{4B9E1562-8EED-4E6D-98D7-97C36AF63947}" destId="{9E1B9903-B23B-4FA1-86CB-BEDD97FEEA9F}" srcOrd="0" destOrd="0" presId="urn:microsoft.com/office/officeart/2005/8/layout/pList2"/>
    <dgm:cxn modelId="{661CA483-E392-464E-A821-37DCAF5EA115}" type="presOf" srcId="{70E62483-A138-4FE8-971E-8B2ECF359BBD}" destId="{B64D876B-9DFD-4D19-BB04-C42B7B1E3227}" srcOrd="0" destOrd="0" presId="urn:microsoft.com/office/officeart/2005/8/layout/pList2"/>
    <dgm:cxn modelId="{10F3F09B-253A-452B-AFEF-45416015A246}" type="presOf" srcId="{1A8A8463-2C46-4620-9640-4AA87945FCBF}" destId="{0C45E7D0-E7EA-487A-91B9-07D49D348A55}" srcOrd="0" destOrd="0" presId="urn:microsoft.com/office/officeart/2005/8/layout/pList2"/>
    <dgm:cxn modelId="{30A7EF3A-F7D8-40B0-A958-5480A8D2DB3B}" type="presOf" srcId="{38E39D70-CB79-48D4-BEFC-5C41C9046561}" destId="{F816016D-D250-4A3C-92AB-AF28B48024F5}" srcOrd="0" destOrd="0" presId="urn:microsoft.com/office/officeart/2005/8/layout/pList2"/>
    <dgm:cxn modelId="{EF9B4A55-1752-4ABC-A190-B829C02CECE8}" type="presOf" srcId="{1FBD95A9-F0EF-4273-8557-B0A70606721F}" destId="{7C147ED8-49AD-4DC0-A24F-3932F3FE9F8E}" srcOrd="0" destOrd="0" presId="urn:microsoft.com/office/officeart/2005/8/layout/pList2"/>
    <dgm:cxn modelId="{0606508F-9B63-4FB7-BB0A-32787246049D}" srcId="{1A8A8463-2C46-4620-9640-4AA87945FCBF}" destId="{38E39D70-CB79-48D4-BEFC-5C41C9046561}" srcOrd="3" destOrd="0" parTransId="{90AA75A7-5ED1-4A67-8D2E-867F64CB67F2}" sibTransId="{5C7CD481-A52A-4C6B-B887-BA940D8CB429}"/>
    <dgm:cxn modelId="{C0599504-6588-45E2-9903-B013B7390A09}" srcId="{1A8A8463-2C46-4620-9640-4AA87945FCBF}" destId="{4B9E1562-8EED-4E6D-98D7-97C36AF63947}" srcOrd="1" destOrd="0" parTransId="{180DB3D0-3CC6-461A-89FF-1BC511295D9A}" sibTransId="{710D5430-EF8C-4BD3-BF09-3145B664731C}"/>
    <dgm:cxn modelId="{D30A8F07-0244-466F-9193-05D1E44C3DC2}" type="presOf" srcId="{710D5430-EF8C-4BD3-BF09-3145B664731C}" destId="{02349E4B-712D-45D0-A46E-C374B3A53CB8}" srcOrd="0" destOrd="0" presId="urn:microsoft.com/office/officeart/2005/8/layout/pList2"/>
    <dgm:cxn modelId="{DCFE63AD-1622-4E26-A86C-5E849EFE9FFB}" type="presParOf" srcId="{0C45E7D0-E7EA-487A-91B9-07D49D348A55}" destId="{8F7DC9CD-ABA9-4BAB-920A-95EA99F62874}" srcOrd="0" destOrd="0" presId="urn:microsoft.com/office/officeart/2005/8/layout/pList2"/>
    <dgm:cxn modelId="{F61C79EE-3ED7-4D12-8E8A-06450F4E4E21}" type="presParOf" srcId="{0C45E7D0-E7EA-487A-91B9-07D49D348A55}" destId="{74797C62-6393-4BE4-AE87-6F3AF1F1B17B}" srcOrd="1" destOrd="0" presId="urn:microsoft.com/office/officeart/2005/8/layout/pList2"/>
    <dgm:cxn modelId="{E626E3B8-11AD-4BAD-9217-11A6369A2DE4}" type="presParOf" srcId="{74797C62-6393-4BE4-AE87-6F3AF1F1B17B}" destId="{23C545C1-1211-4EA7-9399-FEF0F419F43E}" srcOrd="0" destOrd="0" presId="urn:microsoft.com/office/officeart/2005/8/layout/pList2"/>
    <dgm:cxn modelId="{3BE29DE7-2547-4DBE-9C93-3FFAFFFDFE6C}" type="presParOf" srcId="{23C545C1-1211-4EA7-9399-FEF0F419F43E}" destId="{7C147ED8-49AD-4DC0-A24F-3932F3FE9F8E}" srcOrd="0" destOrd="0" presId="urn:microsoft.com/office/officeart/2005/8/layout/pList2"/>
    <dgm:cxn modelId="{A740B5A4-A44A-4CD2-ACA3-28CDF0B83321}" type="presParOf" srcId="{23C545C1-1211-4EA7-9399-FEF0F419F43E}" destId="{39145DB9-7EB1-4387-956D-3D626752E956}" srcOrd="1" destOrd="0" presId="urn:microsoft.com/office/officeart/2005/8/layout/pList2"/>
    <dgm:cxn modelId="{FFA3045B-888C-48B5-8563-82ECDB6FE8DF}" type="presParOf" srcId="{23C545C1-1211-4EA7-9399-FEF0F419F43E}" destId="{D3D233A6-B6A3-46BE-8006-E4FFB12F8301}" srcOrd="2" destOrd="0" presId="urn:microsoft.com/office/officeart/2005/8/layout/pList2"/>
    <dgm:cxn modelId="{F21A43AD-7D31-42D4-A47B-DB3F92401F5F}" type="presParOf" srcId="{74797C62-6393-4BE4-AE87-6F3AF1F1B17B}" destId="{8D579ADE-86E5-4954-92CC-20797C1F7E40}" srcOrd="1" destOrd="0" presId="urn:microsoft.com/office/officeart/2005/8/layout/pList2"/>
    <dgm:cxn modelId="{49D0CAEB-6F5C-4A67-BACA-599B5FAC155B}" type="presParOf" srcId="{74797C62-6393-4BE4-AE87-6F3AF1F1B17B}" destId="{03418673-3259-41BC-8516-9A1AFBA6C29A}" srcOrd="2" destOrd="0" presId="urn:microsoft.com/office/officeart/2005/8/layout/pList2"/>
    <dgm:cxn modelId="{908BB06A-517E-4121-92AC-CDA514302952}" type="presParOf" srcId="{03418673-3259-41BC-8516-9A1AFBA6C29A}" destId="{9E1B9903-B23B-4FA1-86CB-BEDD97FEEA9F}" srcOrd="0" destOrd="0" presId="urn:microsoft.com/office/officeart/2005/8/layout/pList2"/>
    <dgm:cxn modelId="{B7933A09-5263-4040-90DF-20302D50C1BF}" type="presParOf" srcId="{03418673-3259-41BC-8516-9A1AFBA6C29A}" destId="{C01539CD-7D13-4DFB-BC6C-A90E6C0C083D}" srcOrd="1" destOrd="0" presId="urn:microsoft.com/office/officeart/2005/8/layout/pList2"/>
    <dgm:cxn modelId="{8025CAAE-6E21-4FD2-BA43-265CDAF9BA87}" type="presParOf" srcId="{03418673-3259-41BC-8516-9A1AFBA6C29A}" destId="{254414EE-80FB-493D-A238-ED3ED69CA278}" srcOrd="2" destOrd="0" presId="urn:microsoft.com/office/officeart/2005/8/layout/pList2"/>
    <dgm:cxn modelId="{EA343B4D-FB88-4DD0-BA13-7DEFB639F705}" type="presParOf" srcId="{74797C62-6393-4BE4-AE87-6F3AF1F1B17B}" destId="{02349E4B-712D-45D0-A46E-C374B3A53CB8}" srcOrd="3" destOrd="0" presId="urn:microsoft.com/office/officeart/2005/8/layout/pList2"/>
    <dgm:cxn modelId="{BCB75E1A-B4F5-4BE1-9EB1-2BABA8A69DB5}" type="presParOf" srcId="{74797C62-6393-4BE4-AE87-6F3AF1F1B17B}" destId="{1AC97B13-C81A-4922-A0FE-1E7F380AB144}" srcOrd="4" destOrd="0" presId="urn:microsoft.com/office/officeart/2005/8/layout/pList2"/>
    <dgm:cxn modelId="{285A6ADD-1F84-4A2D-8739-ED5890584990}" type="presParOf" srcId="{1AC97B13-C81A-4922-A0FE-1E7F380AB144}" destId="{B64D876B-9DFD-4D19-BB04-C42B7B1E3227}" srcOrd="0" destOrd="0" presId="urn:microsoft.com/office/officeart/2005/8/layout/pList2"/>
    <dgm:cxn modelId="{0F8D322D-5923-4259-9D3F-DD5CD67E626D}" type="presParOf" srcId="{1AC97B13-C81A-4922-A0FE-1E7F380AB144}" destId="{0AA5F9D0-5B72-47F4-80A3-C3CDB7117368}" srcOrd="1" destOrd="0" presId="urn:microsoft.com/office/officeart/2005/8/layout/pList2"/>
    <dgm:cxn modelId="{C51D0C0A-E833-4DC8-9C1A-8DC306F09FE3}" type="presParOf" srcId="{1AC97B13-C81A-4922-A0FE-1E7F380AB144}" destId="{2E5B28E6-4FB8-4DEE-9BD9-7679E76A84E1}" srcOrd="2" destOrd="0" presId="urn:microsoft.com/office/officeart/2005/8/layout/pList2"/>
    <dgm:cxn modelId="{06A98C92-325B-4268-A250-9B546C72725D}" type="presParOf" srcId="{74797C62-6393-4BE4-AE87-6F3AF1F1B17B}" destId="{AB1ADF22-92DC-400A-AE0F-5A7F5535E016}" srcOrd="5" destOrd="0" presId="urn:microsoft.com/office/officeart/2005/8/layout/pList2"/>
    <dgm:cxn modelId="{F0B7F6E6-2F64-4304-A374-4D8069A25CF7}" type="presParOf" srcId="{74797C62-6393-4BE4-AE87-6F3AF1F1B17B}" destId="{0DDE54B2-603A-4094-9A62-997B50DDC5CE}" srcOrd="6" destOrd="0" presId="urn:microsoft.com/office/officeart/2005/8/layout/pList2"/>
    <dgm:cxn modelId="{28D255AB-AF11-49F7-A1D5-248AE36F8EC6}" type="presParOf" srcId="{0DDE54B2-603A-4094-9A62-997B50DDC5CE}" destId="{F816016D-D250-4A3C-92AB-AF28B48024F5}" srcOrd="0" destOrd="0" presId="urn:microsoft.com/office/officeart/2005/8/layout/pList2"/>
    <dgm:cxn modelId="{A217EDB8-34B5-4733-9F51-3CBFC61964B2}" type="presParOf" srcId="{0DDE54B2-603A-4094-9A62-997B50DDC5CE}" destId="{E125C9AE-4635-43B7-8C95-A0FFDAF56395}" srcOrd="1" destOrd="0" presId="urn:microsoft.com/office/officeart/2005/8/layout/pList2"/>
    <dgm:cxn modelId="{EE3903DE-9D7D-4854-AAD6-A35BF54654D7}" type="presParOf" srcId="{0DDE54B2-603A-4094-9A62-997B50DDC5CE}" destId="{818251F7-94E8-4F7D-8D37-D89C117C144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458199B-4046-4678-BBD0-1F9E2B19568D}" type="doc">
      <dgm:prSet loTypeId="urn:microsoft.com/office/officeart/2005/8/layout/list1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6B70E72-5C4C-436C-9E9A-D8ACF833FF8F}">
      <dgm:prSet phldrT="[Texto]" custT="1"/>
      <dgm:spPr>
        <a:noFill/>
      </dgm:spPr>
      <dgm:t>
        <a:bodyPr/>
        <a:lstStyle/>
        <a:p>
          <a:r>
            <a:rPr lang="es-MX" sz="1800" dirty="0" smtClean="0"/>
            <a:t>Bienes cuyo objeto es servir de instrumento al Estado para cumplir funciones publicas</a:t>
          </a:r>
          <a:endParaRPr lang="es-MX" sz="1800" dirty="0"/>
        </a:p>
      </dgm:t>
    </dgm:pt>
    <dgm:pt modelId="{42D91568-3854-4FA4-8B66-6432F4EDE8B7}" type="parTrans" cxnId="{375E5492-F5DD-4F8B-95DC-F3F2B9D166C7}">
      <dgm:prSet/>
      <dgm:spPr/>
      <dgm:t>
        <a:bodyPr/>
        <a:lstStyle/>
        <a:p>
          <a:endParaRPr lang="es-MX"/>
        </a:p>
      </dgm:t>
    </dgm:pt>
    <dgm:pt modelId="{062E25E0-4322-4DEA-B74C-0CC4EA040ED6}" type="sibTrans" cxnId="{375E5492-F5DD-4F8B-95DC-F3F2B9D166C7}">
      <dgm:prSet/>
      <dgm:spPr/>
      <dgm:t>
        <a:bodyPr/>
        <a:lstStyle/>
        <a:p>
          <a:endParaRPr lang="es-MX"/>
        </a:p>
      </dgm:t>
    </dgm:pt>
    <dgm:pt modelId="{76810136-3365-412B-8BB8-EBC25BA7FAFA}">
      <dgm:prSet phldrT="[Texto]"/>
      <dgm:spPr>
        <a:noFill/>
      </dgm:spPr>
      <dgm:t>
        <a:bodyPr/>
        <a:lstStyle/>
        <a:p>
          <a:r>
            <a:rPr lang="es-MX" dirty="0" smtClean="0"/>
            <a:t>No puede ser enajenado a los particulares</a:t>
          </a:r>
          <a:endParaRPr lang="es-MX" dirty="0"/>
        </a:p>
      </dgm:t>
    </dgm:pt>
    <dgm:pt modelId="{A040AC7F-8DF0-4CCE-ACCC-677D1126921B}" type="parTrans" cxnId="{D56879C0-D397-4B28-BFF0-244CA2F44DFA}">
      <dgm:prSet/>
      <dgm:spPr/>
      <dgm:t>
        <a:bodyPr/>
        <a:lstStyle/>
        <a:p>
          <a:endParaRPr lang="es-MX"/>
        </a:p>
      </dgm:t>
    </dgm:pt>
    <dgm:pt modelId="{742B8CEA-0C6D-4DF7-AD57-30A44FF0027F}" type="sibTrans" cxnId="{D56879C0-D397-4B28-BFF0-244CA2F44DFA}">
      <dgm:prSet/>
      <dgm:spPr/>
      <dgm:t>
        <a:bodyPr/>
        <a:lstStyle/>
        <a:p>
          <a:endParaRPr lang="es-MX"/>
        </a:p>
      </dgm:t>
    </dgm:pt>
    <dgm:pt modelId="{374B4E63-0EE6-4987-9BED-CFA07ACC06FA}">
      <dgm:prSet phldrT="[Texto]"/>
      <dgm:spPr>
        <a:noFill/>
      </dgm:spPr>
      <dgm:t>
        <a:bodyPr/>
        <a:lstStyle/>
        <a:p>
          <a:r>
            <a:rPr lang="es-MX" dirty="0" smtClean="0"/>
            <a:t>Son inalienables, inembargables imprescriptibles y </a:t>
          </a:r>
          <a:r>
            <a:rPr lang="es-MX" dirty="0" err="1" smtClean="0"/>
            <a:t>consecionable</a:t>
          </a:r>
          <a:r>
            <a:rPr lang="es-MX" dirty="0" smtClean="0"/>
            <a:t>.</a:t>
          </a:r>
          <a:endParaRPr lang="es-MX" dirty="0"/>
        </a:p>
      </dgm:t>
    </dgm:pt>
    <dgm:pt modelId="{AE46E419-433C-40D4-A654-D2832EB9A27F}" type="parTrans" cxnId="{EFD9E804-92D9-4F71-AAC2-47B611B9A005}">
      <dgm:prSet/>
      <dgm:spPr/>
      <dgm:t>
        <a:bodyPr/>
        <a:lstStyle/>
        <a:p>
          <a:endParaRPr lang="es-MX"/>
        </a:p>
      </dgm:t>
    </dgm:pt>
    <dgm:pt modelId="{BB3A32C7-3745-4316-9BD9-399F1C769619}" type="sibTrans" cxnId="{EFD9E804-92D9-4F71-AAC2-47B611B9A005}">
      <dgm:prSet/>
      <dgm:spPr/>
      <dgm:t>
        <a:bodyPr/>
        <a:lstStyle/>
        <a:p>
          <a:endParaRPr lang="es-MX"/>
        </a:p>
      </dgm:t>
    </dgm:pt>
    <dgm:pt modelId="{2A44879A-C5D6-462E-92DB-935A55588234}">
      <dgm:prSet phldrT="[Texto]"/>
      <dgm:spPr>
        <a:noFill/>
      </dgm:spPr>
      <dgm:t>
        <a:bodyPr/>
        <a:lstStyle/>
        <a:p>
          <a:r>
            <a:rPr lang="es-MX" dirty="0" smtClean="0"/>
            <a:t>Se divide en: aéreo, marítimo y terrestre</a:t>
          </a:r>
          <a:endParaRPr lang="es-MX" dirty="0"/>
        </a:p>
      </dgm:t>
    </dgm:pt>
    <dgm:pt modelId="{E0E3038E-D8E1-47CD-9293-9577081D9573}" type="parTrans" cxnId="{BE909EC7-F6F6-4FAB-8861-5DEF87E53786}">
      <dgm:prSet/>
      <dgm:spPr/>
      <dgm:t>
        <a:bodyPr/>
        <a:lstStyle/>
        <a:p>
          <a:endParaRPr lang="es-MX"/>
        </a:p>
      </dgm:t>
    </dgm:pt>
    <dgm:pt modelId="{13E903FC-BAC1-483D-BCA4-66E7F0A24E77}" type="sibTrans" cxnId="{BE909EC7-F6F6-4FAB-8861-5DEF87E53786}">
      <dgm:prSet/>
      <dgm:spPr/>
      <dgm:t>
        <a:bodyPr/>
        <a:lstStyle/>
        <a:p>
          <a:endParaRPr lang="es-MX"/>
        </a:p>
      </dgm:t>
    </dgm:pt>
    <dgm:pt modelId="{E06EC165-B7A1-4016-B215-36E33CE44DC1}" type="pres">
      <dgm:prSet presAssocID="{1458199B-4046-4678-BBD0-1F9E2B19568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9A3CD0F-8E0B-4E95-8F22-F93D18454184}" type="pres">
      <dgm:prSet presAssocID="{96B70E72-5C4C-436C-9E9A-D8ACF833FF8F}" presName="parentLin" presStyleCnt="0"/>
      <dgm:spPr/>
    </dgm:pt>
    <dgm:pt modelId="{5001B438-27B7-4CA0-BFA3-D62323B48787}" type="pres">
      <dgm:prSet presAssocID="{96B70E72-5C4C-436C-9E9A-D8ACF833FF8F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BC99DB0D-54C7-4374-A063-C2C64D76BBFB}" type="pres">
      <dgm:prSet presAssocID="{96B70E72-5C4C-436C-9E9A-D8ACF833FF8F}" presName="parentText" presStyleLbl="node1" presStyleIdx="0" presStyleCnt="4" custScaleX="137561" custLinFactNeighborX="-27997" custLinFactNeighborY="5154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72A4C5-6870-4F93-B4F9-759F1F7B3B28}" type="pres">
      <dgm:prSet presAssocID="{96B70E72-5C4C-436C-9E9A-D8ACF833FF8F}" presName="negativeSpace" presStyleCnt="0"/>
      <dgm:spPr/>
    </dgm:pt>
    <dgm:pt modelId="{5E0C255B-DEC5-4EE4-A6A1-537F19DF9502}" type="pres">
      <dgm:prSet presAssocID="{96B70E72-5C4C-436C-9E9A-D8ACF833FF8F}" presName="childText" presStyleLbl="conFgAcc1" presStyleIdx="0" presStyleCnt="4" custLinFactNeighborX="723" custLinFactNeighborY="75138">
        <dgm:presLayoutVars>
          <dgm:bulletEnabled val="1"/>
        </dgm:presLayoutVars>
      </dgm:prSet>
      <dgm:spPr/>
    </dgm:pt>
    <dgm:pt modelId="{41389014-342A-4424-998C-0B6561A565BF}" type="pres">
      <dgm:prSet presAssocID="{062E25E0-4322-4DEA-B74C-0CC4EA040ED6}" presName="spaceBetweenRectangles" presStyleCnt="0"/>
      <dgm:spPr/>
    </dgm:pt>
    <dgm:pt modelId="{60E8633E-948A-419E-95C6-D78C4F542D6F}" type="pres">
      <dgm:prSet presAssocID="{76810136-3365-412B-8BB8-EBC25BA7FAFA}" presName="parentLin" presStyleCnt="0"/>
      <dgm:spPr/>
    </dgm:pt>
    <dgm:pt modelId="{47CE1525-0349-4CDA-B97E-9AC285328E5B}" type="pres">
      <dgm:prSet presAssocID="{76810136-3365-412B-8BB8-EBC25BA7FAFA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0D3B9BE5-9342-40ED-A4B1-8DDFC360D236}" type="pres">
      <dgm:prSet presAssocID="{76810136-3365-412B-8BB8-EBC25BA7FAFA}" presName="parentText" presStyleLbl="node1" presStyleIdx="1" presStyleCnt="4" custScaleX="142857" custLinFactNeighborX="-5347" custLinFactNeighborY="4424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031B3F-AF7C-42A9-85BD-CEEEE663AD8A}" type="pres">
      <dgm:prSet presAssocID="{76810136-3365-412B-8BB8-EBC25BA7FAFA}" presName="negativeSpace" presStyleCnt="0"/>
      <dgm:spPr/>
    </dgm:pt>
    <dgm:pt modelId="{98C20F85-F12E-4FBA-923D-FD36C5A27930}" type="pres">
      <dgm:prSet presAssocID="{76810136-3365-412B-8BB8-EBC25BA7FAFA}" presName="childText" presStyleLbl="conFgAcc1" presStyleIdx="1" presStyleCnt="4">
        <dgm:presLayoutVars>
          <dgm:bulletEnabled val="1"/>
        </dgm:presLayoutVars>
      </dgm:prSet>
      <dgm:spPr/>
    </dgm:pt>
    <dgm:pt modelId="{1C3993ED-DA37-42F7-BA2A-006C513D7767}" type="pres">
      <dgm:prSet presAssocID="{742B8CEA-0C6D-4DF7-AD57-30A44FF0027F}" presName="spaceBetweenRectangles" presStyleCnt="0"/>
      <dgm:spPr/>
    </dgm:pt>
    <dgm:pt modelId="{B0713ED2-E376-4F28-A202-C45A751855F3}" type="pres">
      <dgm:prSet presAssocID="{374B4E63-0EE6-4987-9BED-CFA07ACC06FA}" presName="parentLin" presStyleCnt="0"/>
      <dgm:spPr/>
    </dgm:pt>
    <dgm:pt modelId="{20816161-B79B-4D6C-B71F-508BD77892F6}" type="pres">
      <dgm:prSet presAssocID="{374B4E63-0EE6-4987-9BED-CFA07ACC06FA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C9EF99C2-00FE-4123-A696-947C1D4E5060}" type="pres">
      <dgm:prSet presAssocID="{374B4E63-0EE6-4987-9BED-CFA07ACC06FA}" presName="parentText" presStyleLbl="node1" presStyleIdx="2" presStyleCnt="4" custScaleX="142857" custLinFactNeighborX="-5347" custLinFactNeighborY="3694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9B05FA-5E99-4FF6-9647-94A57E720422}" type="pres">
      <dgm:prSet presAssocID="{374B4E63-0EE6-4987-9BED-CFA07ACC06FA}" presName="negativeSpace" presStyleCnt="0"/>
      <dgm:spPr/>
    </dgm:pt>
    <dgm:pt modelId="{47DE57FF-3309-43B2-AE1E-A246D5561138}" type="pres">
      <dgm:prSet presAssocID="{374B4E63-0EE6-4987-9BED-CFA07ACC06FA}" presName="childText" presStyleLbl="conFgAcc1" presStyleIdx="2" presStyleCnt="4">
        <dgm:presLayoutVars>
          <dgm:bulletEnabled val="1"/>
        </dgm:presLayoutVars>
      </dgm:prSet>
      <dgm:spPr/>
    </dgm:pt>
    <dgm:pt modelId="{F3263293-FE38-46D6-9B85-E70581BD7C16}" type="pres">
      <dgm:prSet presAssocID="{BB3A32C7-3745-4316-9BD9-399F1C769619}" presName="spaceBetweenRectangles" presStyleCnt="0"/>
      <dgm:spPr/>
    </dgm:pt>
    <dgm:pt modelId="{0A407E5D-E898-40DA-BCE9-CA0332F23204}" type="pres">
      <dgm:prSet presAssocID="{2A44879A-C5D6-462E-92DB-935A55588234}" presName="parentLin" presStyleCnt="0"/>
      <dgm:spPr/>
    </dgm:pt>
    <dgm:pt modelId="{94798D71-3A06-4C75-B279-02E88E812825}" type="pres">
      <dgm:prSet presAssocID="{2A44879A-C5D6-462E-92DB-935A55588234}" presName="parentLeftMargin" presStyleLbl="node1" presStyleIdx="2" presStyleCnt="4" custScaleX="142857"/>
      <dgm:spPr/>
      <dgm:t>
        <a:bodyPr/>
        <a:lstStyle/>
        <a:p>
          <a:endParaRPr lang="es-MX"/>
        </a:p>
      </dgm:t>
    </dgm:pt>
    <dgm:pt modelId="{79EE73C9-4BC1-43F3-845F-68A766D30403}" type="pres">
      <dgm:prSet presAssocID="{2A44879A-C5D6-462E-92DB-935A55588234}" presName="parentText" presStyleLbl="node1" presStyleIdx="3" presStyleCnt="4" custScaleX="142857" custLinFactNeighborX="-7567" custLinFactNeighborY="5348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AD51BA-F65C-48E5-ABA5-8EAEADBD243D}" type="pres">
      <dgm:prSet presAssocID="{2A44879A-C5D6-462E-92DB-935A55588234}" presName="negativeSpace" presStyleCnt="0"/>
      <dgm:spPr/>
    </dgm:pt>
    <dgm:pt modelId="{F0303029-4F01-4AF9-AA0D-5CFF787EC107}" type="pres">
      <dgm:prSet presAssocID="{2A44879A-C5D6-462E-92DB-935A5558823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75E5492-F5DD-4F8B-95DC-F3F2B9D166C7}" srcId="{1458199B-4046-4678-BBD0-1F9E2B19568D}" destId="{96B70E72-5C4C-436C-9E9A-D8ACF833FF8F}" srcOrd="0" destOrd="0" parTransId="{42D91568-3854-4FA4-8B66-6432F4EDE8B7}" sibTransId="{062E25E0-4322-4DEA-B74C-0CC4EA040ED6}"/>
    <dgm:cxn modelId="{EFD9E804-92D9-4F71-AAC2-47B611B9A005}" srcId="{1458199B-4046-4678-BBD0-1F9E2B19568D}" destId="{374B4E63-0EE6-4987-9BED-CFA07ACC06FA}" srcOrd="2" destOrd="0" parTransId="{AE46E419-433C-40D4-A654-D2832EB9A27F}" sibTransId="{BB3A32C7-3745-4316-9BD9-399F1C769619}"/>
    <dgm:cxn modelId="{568C2D64-3F9E-4706-ADFB-BFC6187F68BF}" type="presOf" srcId="{76810136-3365-412B-8BB8-EBC25BA7FAFA}" destId="{47CE1525-0349-4CDA-B97E-9AC285328E5B}" srcOrd="0" destOrd="0" presId="urn:microsoft.com/office/officeart/2005/8/layout/list1"/>
    <dgm:cxn modelId="{BE909EC7-F6F6-4FAB-8861-5DEF87E53786}" srcId="{1458199B-4046-4678-BBD0-1F9E2B19568D}" destId="{2A44879A-C5D6-462E-92DB-935A55588234}" srcOrd="3" destOrd="0" parTransId="{E0E3038E-D8E1-47CD-9293-9577081D9573}" sibTransId="{13E903FC-BAC1-483D-BCA4-66E7F0A24E77}"/>
    <dgm:cxn modelId="{EF136A00-3A98-4219-8A40-C69721B2627A}" type="presOf" srcId="{1458199B-4046-4678-BBD0-1F9E2B19568D}" destId="{E06EC165-B7A1-4016-B215-36E33CE44DC1}" srcOrd="0" destOrd="0" presId="urn:microsoft.com/office/officeart/2005/8/layout/list1"/>
    <dgm:cxn modelId="{16C13EED-7126-4407-AD68-1F18F48C42FB}" type="presOf" srcId="{2A44879A-C5D6-462E-92DB-935A55588234}" destId="{79EE73C9-4BC1-43F3-845F-68A766D30403}" srcOrd="1" destOrd="0" presId="urn:microsoft.com/office/officeart/2005/8/layout/list1"/>
    <dgm:cxn modelId="{CAF3B176-A78C-4B6D-BE48-B28C81462D73}" type="presOf" srcId="{96B70E72-5C4C-436C-9E9A-D8ACF833FF8F}" destId="{5001B438-27B7-4CA0-BFA3-D62323B48787}" srcOrd="0" destOrd="0" presId="urn:microsoft.com/office/officeart/2005/8/layout/list1"/>
    <dgm:cxn modelId="{8001F927-6608-4D64-B321-8BB133E620D9}" type="presOf" srcId="{374B4E63-0EE6-4987-9BED-CFA07ACC06FA}" destId="{20816161-B79B-4D6C-B71F-508BD77892F6}" srcOrd="0" destOrd="0" presId="urn:microsoft.com/office/officeart/2005/8/layout/list1"/>
    <dgm:cxn modelId="{D56879C0-D397-4B28-BFF0-244CA2F44DFA}" srcId="{1458199B-4046-4678-BBD0-1F9E2B19568D}" destId="{76810136-3365-412B-8BB8-EBC25BA7FAFA}" srcOrd="1" destOrd="0" parTransId="{A040AC7F-8DF0-4CCE-ACCC-677D1126921B}" sibTransId="{742B8CEA-0C6D-4DF7-AD57-30A44FF0027F}"/>
    <dgm:cxn modelId="{62761E43-99AD-4860-A8CD-7E3790266B07}" type="presOf" srcId="{76810136-3365-412B-8BB8-EBC25BA7FAFA}" destId="{0D3B9BE5-9342-40ED-A4B1-8DDFC360D236}" srcOrd="1" destOrd="0" presId="urn:microsoft.com/office/officeart/2005/8/layout/list1"/>
    <dgm:cxn modelId="{9E96861A-8446-46B3-978C-BB641307CB4F}" type="presOf" srcId="{2A44879A-C5D6-462E-92DB-935A55588234}" destId="{94798D71-3A06-4C75-B279-02E88E812825}" srcOrd="0" destOrd="0" presId="urn:microsoft.com/office/officeart/2005/8/layout/list1"/>
    <dgm:cxn modelId="{2C103E41-1714-4DB0-9FEC-3F7FFFD83F5A}" type="presOf" srcId="{96B70E72-5C4C-436C-9E9A-D8ACF833FF8F}" destId="{BC99DB0D-54C7-4374-A063-C2C64D76BBFB}" srcOrd="1" destOrd="0" presId="urn:microsoft.com/office/officeart/2005/8/layout/list1"/>
    <dgm:cxn modelId="{54F0A325-80ED-470C-A5CC-0973D508DBB9}" type="presOf" srcId="{374B4E63-0EE6-4987-9BED-CFA07ACC06FA}" destId="{C9EF99C2-00FE-4123-A696-947C1D4E5060}" srcOrd="1" destOrd="0" presId="urn:microsoft.com/office/officeart/2005/8/layout/list1"/>
    <dgm:cxn modelId="{C85E23CE-D7FA-481A-A76E-998B33E7865B}" type="presParOf" srcId="{E06EC165-B7A1-4016-B215-36E33CE44DC1}" destId="{79A3CD0F-8E0B-4E95-8F22-F93D18454184}" srcOrd="0" destOrd="0" presId="urn:microsoft.com/office/officeart/2005/8/layout/list1"/>
    <dgm:cxn modelId="{23882599-E614-473E-B52C-A959D8CD5E94}" type="presParOf" srcId="{79A3CD0F-8E0B-4E95-8F22-F93D18454184}" destId="{5001B438-27B7-4CA0-BFA3-D62323B48787}" srcOrd="0" destOrd="0" presId="urn:microsoft.com/office/officeart/2005/8/layout/list1"/>
    <dgm:cxn modelId="{00F5DE9C-9E79-4E57-B74E-2330DB15AC2B}" type="presParOf" srcId="{79A3CD0F-8E0B-4E95-8F22-F93D18454184}" destId="{BC99DB0D-54C7-4374-A063-C2C64D76BBFB}" srcOrd="1" destOrd="0" presId="urn:microsoft.com/office/officeart/2005/8/layout/list1"/>
    <dgm:cxn modelId="{E08CD327-066F-4474-B508-00CDD25650BD}" type="presParOf" srcId="{E06EC165-B7A1-4016-B215-36E33CE44DC1}" destId="{4372A4C5-6870-4F93-B4F9-759F1F7B3B28}" srcOrd="1" destOrd="0" presId="urn:microsoft.com/office/officeart/2005/8/layout/list1"/>
    <dgm:cxn modelId="{D16BF871-332B-4697-8518-5F8F0DAAD2D8}" type="presParOf" srcId="{E06EC165-B7A1-4016-B215-36E33CE44DC1}" destId="{5E0C255B-DEC5-4EE4-A6A1-537F19DF9502}" srcOrd="2" destOrd="0" presId="urn:microsoft.com/office/officeart/2005/8/layout/list1"/>
    <dgm:cxn modelId="{2C6E2367-3485-4F0B-87D1-957A46E29F3B}" type="presParOf" srcId="{E06EC165-B7A1-4016-B215-36E33CE44DC1}" destId="{41389014-342A-4424-998C-0B6561A565BF}" srcOrd="3" destOrd="0" presId="urn:microsoft.com/office/officeart/2005/8/layout/list1"/>
    <dgm:cxn modelId="{6951FCAC-0590-49CB-8D9B-65F2DD71F80E}" type="presParOf" srcId="{E06EC165-B7A1-4016-B215-36E33CE44DC1}" destId="{60E8633E-948A-419E-95C6-D78C4F542D6F}" srcOrd="4" destOrd="0" presId="urn:microsoft.com/office/officeart/2005/8/layout/list1"/>
    <dgm:cxn modelId="{BA6D0FE1-DEDD-4C3B-A89E-BFFADD20FC57}" type="presParOf" srcId="{60E8633E-948A-419E-95C6-D78C4F542D6F}" destId="{47CE1525-0349-4CDA-B97E-9AC285328E5B}" srcOrd="0" destOrd="0" presId="urn:microsoft.com/office/officeart/2005/8/layout/list1"/>
    <dgm:cxn modelId="{F4D46640-1720-46A6-AC41-7551A62098C0}" type="presParOf" srcId="{60E8633E-948A-419E-95C6-D78C4F542D6F}" destId="{0D3B9BE5-9342-40ED-A4B1-8DDFC360D236}" srcOrd="1" destOrd="0" presId="urn:microsoft.com/office/officeart/2005/8/layout/list1"/>
    <dgm:cxn modelId="{37248959-AC86-4228-BB3B-E62CD31DA07B}" type="presParOf" srcId="{E06EC165-B7A1-4016-B215-36E33CE44DC1}" destId="{08031B3F-AF7C-42A9-85BD-CEEEE663AD8A}" srcOrd="5" destOrd="0" presId="urn:microsoft.com/office/officeart/2005/8/layout/list1"/>
    <dgm:cxn modelId="{158ACEB8-9AAE-4E7C-AE37-B3C34B3FDDF6}" type="presParOf" srcId="{E06EC165-B7A1-4016-B215-36E33CE44DC1}" destId="{98C20F85-F12E-4FBA-923D-FD36C5A27930}" srcOrd="6" destOrd="0" presId="urn:microsoft.com/office/officeart/2005/8/layout/list1"/>
    <dgm:cxn modelId="{4B9BF646-8187-4750-A70B-9C76F6AD4B3B}" type="presParOf" srcId="{E06EC165-B7A1-4016-B215-36E33CE44DC1}" destId="{1C3993ED-DA37-42F7-BA2A-006C513D7767}" srcOrd="7" destOrd="0" presId="urn:microsoft.com/office/officeart/2005/8/layout/list1"/>
    <dgm:cxn modelId="{AE0789D1-4E88-43EC-AC3A-3BC3D0A344ED}" type="presParOf" srcId="{E06EC165-B7A1-4016-B215-36E33CE44DC1}" destId="{B0713ED2-E376-4F28-A202-C45A751855F3}" srcOrd="8" destOrd="0" presId="urn:microsoft.com/office/officeart/2005/8/layout/list1"/>
    <dgm:cxn modelId="{A674084B-ECBC-4B1A-996B-3D9F12B228D5}" type="presParOf" srcId="{B0713ED2-E376-4F28-A202-C45A751855F3}" destId="{20816161-B79B-4D6C-B71F-508BD77892F6}" srcOrd="0" destOrd="0" presId="urn:microsoft.com/office/officeart/2005/8/layout/list1"/>
    <dgm:cxn modelId="{6F309E28-119B-49FE-B8A6-8E55D6DD6ABA}" type="presParOf" srcId="{B0713ED2-E376-4F28-A202-C45A751855F3}" destId="{C9EF99C2-00FE-4123-A696-947C1D4E5060}" srcOrd="1" destOrd="0" presId="urn:microsoft.com/office/officeart/2005/8/layout/list1"/>
    <dgm:cxn modelId="{AEA9DFCB-894C-4796-AFE0-FDEB6C554877}" type="presParOf" srcId="{E06EC165-B7A1-4016-B215-36E33CE44DC1}" destId="{FE9B05FA-5E99-4FF6-9647-94A57E720422}" srcOrd="9" destOrd="0" presId="urn:microsoft.com/office/officeart/2005/8/layout/list1"/>
    <dgm:cxn modelId="{291AEFA1-405B-4CD4-8337-C40F5E92D18D}" type="presParOf" srcId="{E06EC165-B7A1-4016-B215-36E33CE44DC1}" destId="{47DE57FF-3309-43B2-AE1E-A246D5561138}" srcOrd="10" destOrd="0" presId="urn:microsoft.com/office/officeart/2005/8/layout/list1"/>
    <dgm:cxn modelId="{B358009F-1F2A-4007-A864-A4EE24983A3B}" type="presParOf" srcId="{E06EC165-B7A1-4016-B215-36E33CE44DC1}" destId="{F3263293-FE38-46D6-9B85-E70581BD7C16}" srcOrd="11" destOrd="0" presId="urn:microsoft.com/office/officeart/2005/8/layout/list1"/>
    <dgm:cxn modelId="{54A92197-054B-4E06-8954-EF7FFE097AC3}" type="presParOf" srcId="{E06EC165-B7A1-4016-B215-36E33CE44DC1}" destId="{0A407E5D-E898-40DA-BCE9-CA0332F23204}" srcOrd="12" destOrd="0" presId="urn:microsoft.com/office/officeart/2005/8/layout/list1"/>
    <dgm:cxn modelId="{ABD9A047-C114-4786-AD9A-EACA268F4CEE}" type="presParOf" srcId="{0A407E5D-E898-40DA-BCE9-CA0332F23204}" destId="{94798D71-3A06-4C75-B279-02E88E812825}" srcOrd="0" destOrd="0" presId="urn:microsoft.com/office/officeart/2005/8/layout/list1"/>
    <dgm:cxn modelId="{623FE125-5C98-4B11-A838-95754952AF24}" type="presParOf" srcId="{0A407E5D-E898-40DA-BCE9-CA0332F23204}" destId="{79EE73C9-4BC1-43F3-845F-68A766D30403}" srcOrd="1" destOrd="0" presId="urn:microsoft.com/office/officeart/2005/8/layout/list1"/>
    <dgm:cxn modelId="{8FDF1E37-5CDA-4F7E-9E26-0642CF26E35D}" type="presParOf" srcId="{E06EC165-B7A1-4016-B215-36E33CE44DC1}" destId="{F3AD51BA-F65C-48E5-ABA5-8EAEADBD243D}" srcOrd="13" destOrd="0" presId="urn:microsoft.com/office/officeart/2005/8/layout/list1"/>
    <dgm:cxn modelId="{DDE28DBC-B2AF-4B49-8D5C-D397FBAB7B62}" type="presParOf" srcId="{E06EC165-B7A1-4016-B215-36E33CE44DC1}" destId="{F0303029-4F01-4AF9-AA0D-5CFF787EC10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51A0262-FF49-45BB-A723-1679B7282FEE}" type="doc">
      <dgm:prSet loTypeId="urn:microsoft.com/office/officeart/2005/8/layout/cycle5" loCatId="cycle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4B823997-A319-40E0-926D-CAF0D6F5F3CD}">
      <dgm:prSet phldrT="[Texto]" custT="1"/>
      <dgm:spPr/>
      <dgm:t>
        <a:bodyPr/>
        <a:lstStyle/>
        <a:p>
          <a:r>
            <a:rPr lang="es-MX" sz="1050" dirty="0" smtClean="0"/>
            <a:t>Son susceptibles de ser enajenados</a:t>
          </a:r>
          <a:endParaRPr lang="es-MX" sz="1050" dirty="0"/>
        </a:p>
      </dgm:t>
    </dgm:pt>
    <dgm:pt modelId="{79C2F7F4-3A42-4917-9B95-BB0EB99ED334}" type="parTrans" cxnId="{C99E7394-7F9E-446E-97A4-C1714E6B2495}">
      <dgm:prSet/>
      <dgm:spPr/>
      <dgm:t>
        <a:bodyPr/>
        <a:lstStyle/>
        <a:p>
          <a:endParaRPr lang="es-MX" sz="2400"/>
        </a:p>
      </dgm:t>
    </dgm:pt>
    <dgm:pt modelId="{7DFBB251-E4FF-43B7-9EE8-715AFBF2AEB6}" type="sibTrans" cxnId="{C99E7394-7F9E-446E-97A4-C1714E6B2495}">
      <dgm:prSet/>
      <dgm:spPr/>
      <dgm:t>
        <a:bodyPr/>
        <a:lstStyle/>
        <a:p>
          <a:endParaRPr lang="es-MX" sz="2400"/>
        </a:p>
      </dgm:t>
    </dgm:pt>
    <dgm:pt modelId="{CC4B2060-A4CD-48AA-ACBE-A90E4EF1B2E6}">
      <dgm:prSet phldrT="[Texto]" custT="1"/>
      <dgm:spPr/>
      <dgm:t>
        <a:bodyPr/>
        <a:lstStyle/>
        <a:p>
          <a:r>
            <a:rPr lang="es-MX" sz="1050" dirty="0" smtClean="0"/>
            <a:t>No son concesionales</a:t>
          </a:r>
          <a:endParaRPr lang="es-MX" sz="1050" dirty="0"/>
        </a:p>
      </dgm:t>
    </dgm:pt>
    <dgm:pt modelId="{B3E6BC7A-03AE-4DAE-B7BF-FC556A62564F}" type="parTrans" cxnId="{96381A4C-524C-46E8-9803-6463E281BD55}">
      <dgm:prSet/>
      <dgm:spPr/>
      <dgm:t>
        <a:bodyPr/>
        <a:lstStyle/>
        <a:p>
          <a:endParaRPr lang="es-MX" sz="2400"/>
        </a:p>
      </dgm:t>
    </dgm:pt>
    <dgm:pt modelId="{809E7182-3F3D-4FA2-881F-2987B0482111}" type="sibTrans" cxnId="{96381A4C-524C-46E8-9803-6463E281BD55}">
      <dgm:prSet/>
      <dgm:spPr/>
      <dgm:t>
        <a:bodyPr/>
        <a:lstStyle/>
        <a:p>
          <a:endParaRPr lang="es-MX" sz="2400"/>
        </a:p>
      </dgm:t>
    </dgm:pt>
    <dgm:pt modelId="{DB5F66AF-3392-4400-9D7C-55A021FC2DE1}">
      <dgm:prSet phldrT="[Texto]" custT="1"/>
      <dgm:spPr/>
      <dgm:t>
        <a:bodyPr/>
        <a:lstStyle/>
        <a:p>
          <a:r>
            <a:rPr lang="es-MX" sz="1050" dirty="0" smtClean="0"/>
            <a:t>Son prescriptibles los muebles e imprescriptibles los inmuebles</a:t>
          </a:r>
          <a:endParaRPr lang="es-MX" sz="1050" dirty="0"/>
        </a:p>
      </dgm:t>
    </dgm:pt>
    <dgm:pt modelId="{C17FD0F9-AA93-4C68-BF57-23291D881032}" type="parTrans" cxnId="{F44B95A0-BCB1-4578-9236-2A645B96DBEF}">
      <dgm:prSet/>
      <dgm:spPr/>
      <dgm:t>
        <a:bodyPr/>
        <a:lstStyle/>
        <a:p>
          <a:endParaRPr lang="es-MX" sz="2400"/>
        </a:p>
      </dgm:t>
    </dgm:pt>
    <dgm:pt modelId="{CAE1983F-A7B4-491B-8D81-6322C34EEBC8}" type="sibTrans" cxnId="{F44B95A0-BCB1-4578-9236-2A645B96DBEF}">
      <dgm:prSet/>
      <dgm:spPr/>
      <dgm:t>
        <a:bodyPr/>
        <a:lstStyle/>
        <a:p>
          <a:endParaRPr lang="es-MX" sz="2400"/>
        </a:p>
      </dgm:t>
    </dgm:pt>
    <dgm:pt modelId="{00B18474-3590-4677-B328-F902BE9DCC55}">
      <dgm:prSet phldrT="[Texto]" custT="1"/>
      <dgm:spPr/>
      <dgm:t>
        <a:bodyPr/>
        <a:lstStyle/>
        <a:p>
          <a:r>
            <a:rPr lang="es-MX" sz="1050" dirty="0" smtClean="0"/>
            <a:t>Son inembargables</a:t>
          </a:r>
          <a:endParaRPr lang="es-MX" sz="1050" dirty="0"/>
        </a:p>
      </dgm:t>
    </dgm:pt>
    <dgm:pt modelId="{E19BFB25-3FE7-4F70-A547-33056AEA0474}" type="parTrans" cxnId="{5270C374-4CC2-4C4F-A789-692E2BE0D233}">
      <dgm:prSet/>
      <dgm:spPr/>
      <dgm:t>
        <a:bodyPr/>
        <a:lstStyle/>
        <a:p>
          <a:endParaRPr lang="es-MX" sz="2400"/>
        </a:p>
      </dgm:t>
    </dgm:pt>
    <dgm:pt modelId="{DDB8C933-A1DC-4AC6-B685-B9270622C68E}" type="sibTrans" cxnId="{5270C374-4CC2-4C4F-A789-692E2BE0D233}">
      <dgm:prSet/>
      <dgm:spPr/>
      <dgm:t>
        <a:bodyPr/>
        <a:lstStyle/>
        <a:p>
          <a:endParaRPr lang="es-MX" sz="2400"/>
        </a:p>
      </dgm:t>
    </dgm:pt>
    <dgm:pt modelId="{996405A5-A2F9-4E8C-9BB9-A926955B99AE}">
      <dgm:prSet phldrT="[Texto]" custT="1"/>
      <dgm:spPr/>
      <dgm:t>
        <a:bodyPr/>
        <a:lstStyle/>
        <a:p>
          <a:r>
            <a:rPr lang="es-MX" sz="1050" dirty="0" smtClean="0"/>
            <a:t>Se aplica el Derecho publico, pero  supletoriamente el privado</a:t>
          </a:r>
          <a:endParaRPr lang="es-MX" sz="1050" dirty="0"/>
        </a:p>
      </dgm:t>
    </dgm:pt>
    <dgm:pt modelId="{B9B3BFF6-5CF4-4202-BFC5-6552AAE1EF69}" type="parTrans" cxnId="{20537A57-6391-49C5-9D51-70C79F30B881}">
      <dgm:prSet/>
      <dgm:spPr/>
      <dgm:t>
        <a:bodyPr/>
        <a:lstStyle/>
        <a:p>
          <a:endParaRPr lang="es-MX" sz="2400"/>
        </a:p>
      </dgm:t>
    </dgm:pt>
    <dgm:pt modelId="{07119FFB-B32A-4C6C-9750-3D05AF101616}" type="sibTrans" cxnId="{20537A57-6391-49C5-9D51-70C79F30B881}">
      <dgm:prSet/>
      <dgm:spPr/>
      <dgm:t>
        <a:bodyPr/>
        <a:lstStyle/>
        <a:p>
          <a:endParaRPr lang="es-MX" sz="2400"/>
        </a:p>
      </dgm:t>
    </dgm:pt>
    <dgm:pt modelId="{4EFBAAF0-83F2-42CE-B248-12D2EA616FE3}" type="pres">
      <dgm:prSet presAssocID="{A51A0262-FF49-45BB-A723-1679B7282FE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4CD0B9-1AB3-4D13-A8BA-6EF2F0EF2C30}" type="pres">
      <dgm:prSet presAssocID="{4B823997-A319-40E0-926D-CAF0D6F5F3C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F58665-BD02-4E39-93E2-59C93D4ABA99}" type="pres">
      <dgm:prSet presAssocID="{4B823997-A319-40E0-926D-CAF0D6F5F3CD}" presName="spNode" presStyleCnt="0"/>
      <dgm:spPr/>
    </dgm:pt>
    <dgm:pt modelId="{FA1011DC-3EF3-43FD-A8EC-479571E3BDAB}" type="pres">
      <dgm:prSet presAssocID="{7DFBB251-E4FF-43B7-9EE8-715AFBF2AEB6}" presName="sibTrans" presStyleLbl="sibTrans1D1" presStyleIdx="0" presStyleCnt="5"/>
      <dgm:spPr/>
      <dgm:t>
        <a:bodyPr/>
        <a:lstStyle/>
        <a:p>
          <a:endParaRPr lang="es-MX"/>
        </a:p>
      </dgm:t>
    </dgm:pt>
    <dgm:pt modelId="{930643D2-F159-41C5-88A6-025B5B31E53C}" type="pres">
      <dgm:prSet presAssocID="{CC4B2060-A4CD-48AA-ACBE-A90E4EF1B2E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1708C0-FE6D-4E5A-8CAB-0B676CA3B48B}" type="pres">
      <dgm:prSet presAssocID="{CC4B2060-A4CD-48AA-ACBE-A90E4EF1B2E6}" presName="spNode" presStyleCnt="0"/>
      <dgm:spPr/>
    </dgm:pt>
    <dgm:pt modelId="{D0EA25A0-8A49-4F7E-8C4A-A52B5C581C7F}" type="pres">
      <dgm:prSet presAssocID="{809E7182-3F3D-4FA2-881F-2987B0482111}" presName="sibTrans" presStyleLbl="sibTrans1D1" presStyleIdx="1" presStyleCnt="5"/>
      <dgm:spPr/>
      <dgm:t>
        <a:bodyPr/>
        <a:lstStyle/>
        <a:p>
          <a:endParaRPr lang="es-MX"/>
        </a:p>
      </dgm:t>
    </dgm:pt>
    <dgm:pt modelId="{823800A2-6E5C-4FFE-A1BA-26F53D2A88A5}" type="pres">
      <dgm:prSet presAssocID="{DB5F66AF-3392-4400-9D7C-55A021FC2D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EFB9A4-8121-449A-B599-C6F184102626}" type="pres">
      <dgm:prSet presAssocID="{DB5F66AF-3392-4400-9D7C-55A021FC2DE1}" presName="spNode" presStyleCnt="0"/>
      <dgm:spPr/>
    </dgm:pt>
    <dgm:pt modelId="{EBA88310-7CB3-41BA-A44B-36DBAE67C977}" type="pres">
      <dgm:prSet presAssocID="{CAE1983F-A7B4-491B-8D81-6322C34EEBC8}" presName="sibTrans" presStyleLbl="sibTrans1D1" presStyleIdx="2" presStyleCnt="5"/>
      <dgm:spPr/>
      <dgm:t>
        <a:bodyPr/>
        <a:lstStyle/>
        <a:p>
          <a:endParaRPr lang="es-MX"/>
        </a:p>
      </dgm:t>
    </dgm:pt>
    <dgm:pt modelId="{BA3987CA-8F24-4704-9FDC-A73AAD31BFEB}" type="pres">
      <dgm:prSet presAssocID="{00B18474-3590-4677-B328-F902BE9DCC5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C8EA11-60F4-4A6E-80C2-1CF74AFB8660}" type="pres">
      <dgm:prSet presAssocID="{00B18474-3590-4677-B328-F902BE9DCC55}" presName="spNode" presStyleCnt="0"/>
      <dgm:spPr/>
    </dgm:pt>
    <dgm:pt modelId="{41808F37-5AE9-4C42-8193-E10E8B245166}" type="pres">
      <dgm:prSet presAssocID="{DDB8C933-A1DC-4AC6-B685-B9270622C68E}" presName="sibTrans" presStyleLbl="sibTrans1D1" presStyleIdx="3" presStyleCnt="5"/>
      <dgm:spPr/>
      <dgm:t>
        <a:bodyPr/>
        <a:lstStyle/>
        <a:p>
          <a:endParaRPr lang="es-MX"/>
        </a:p>
      </dgm:t>
    </dgm:pt>
    <dgm:pt modelId="{CEE2E911-3AF1-4E3B-A382-42849F5906FF}" type="pres">
      <dgm:prSet presAssocID="{996405A5-A2F9-4E8C-9BB9-A926955B99A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79CCAB-4A77-400C-B035-5B14C5AA8AB3}" type="pres">
      <dgm:prSet presAssocID="{996405A5-A2F9-4E8C-9BB9-A926955B99AE}" presName="spNode" presStyleCnt="0"/>
      <dgm:spPr/>
    </dgm:pt>
    <dgm:pt modelId="{DE8CADDB-A3E7-479D-832A-4CCDD8C8AEE6}" type="pres">
      <dgm:prSet presAssocID="{07119FFB-B32A-4C6C-9750-3D05AF101616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C99E7394-7F9E-446E-97A4-C1714E6B2495}" srcId="{A51A0262-FF49-45BB-A723-1679B7282FEE}" destId="{4B823997-A319-40E0-926D-CAF0D6F5F3CD}" srcOrd="0" destOrd="0" parTransId="{79C2F7F4-3A42-4917-9B95-BB0EB99ED334}" sibTransId="{7DFBB251-E4FF-43B7-9EE8-715AFBF2AEB6}"/>
    <dgm:cxn modelId="{5A1675E5-55CB-4DFC-A9D3-A074DAD24CE5}" type="presOf" srcId="{DB5F66AF-3392-4400-9D7C-55A021FC2DE1}" destId="{823800A2-6E5C-4FFE-A1BA-26F53D2A88A5}" srcOrd="0" destOrd="0" presId="urn:microsoft.com/office/officeart/2005/8/layout/cycle5"/>
    <dgm:cxn modelId="{F44B95A0-BCB1-4578-9236-2A645B96DBEF}" srcId="{A51A0262-FF49-45BB-A723-1679B7282FEE}" destId="{DB5F66AF-3392-4400-9D7C-55A021FC2DE1}" srcOrd="2" destOrd="0" parTransId="{C17FD0F9-AA93-4C68-BF57-23291D881032}" sibTransId="{CAE1983F-A7B4-491B-8D81-6322C34EEBC8}"/>
    <dgm:cxn modelId="{C0421A23-98E5-46AA-BF48-14508DEEB49A}" type="presOf" srcId="{CC4B2060-A4CD-48AA-ACBE-A90E4EF1B2E6}" destId="{930643D2-F159-41C5-88A6-025B5B31E53C}" srcOrd="0" destOrd="0" presId="urn:microsoft.com/office/officeart/2005/8/layout/cycle5"/>
    <dgm:cxn modelId="{F22D9E6D-30E5-4FF8-ABD7-17147CF09B11}" type="presOf" srcId="{00B18474-3590-4677-B328-F902BE9DCC55}" destId="{BA3987CA-8F24-4704-9FDC-A73AAD31BFEB}" srcOrd="0" destOrd="0" presId="urn:microsoft.com/office/officeart/2005/8/layout/cycle5"/>
    <dgm:cxn modelId="{C44A58A6-CDDD-4894-97CF-B6188380A3FD}" type="presOf" srcId="{996405A5-A2F9-4E8C-9BB9-A926955B99AE}" destId="{CEE2E911-3AF1-4E3B-A382-42849F5906FF}" srcOrd="0" destOrd="0" presId="urn:microsoft.com/office/officeart/2005/8/layout/cycle5"/>
    <dgm:cxn modelId="{5270C374-4CC2-4C4F-A789-692E2BE0D233}" srcId="{A51A0262-FF49-45BB-A723-1679B7282FEE}" destId="{00B18474-3590-4677-B328-F902BE9DCC55}" srcOrd="3" destOrd="0" parTransId="{E19BFB25-3FE7-4F70-A547-33056AEA0474}" sibTransId="{DDB8C933-A1DC-4AC6-B685-B9270622C68E}"/>
    <dgm:cxn modelId="{96381A4C-524C-46E8-9803-6463E281BD55}" srcId="{A51A0262-FF49-45BB-A723-1679B7282FEE}" destId="{CC4B2060-A4CD-48AA-ACBE-A90E4EF1B2E6}" srcOrd="1" destOrd="0" parTransId="{B3E6BC7A-03AE-4DAE-B7BF-FC556A62564F}" sibTransId="{809E7182-3F3D-4FA2-881F-2987B0482111}"/>
    <dgm:cxn modelId="{153F6961-B201-44B3-890C-19585AEF5B3F}" type="presOf" srcId="{CAE1983F-A7B4-491B-8D81-6322C34EEBC8}" destId="{EBA88310-7CB3-41BA-A44B-36DBAE67C977}" srcOrd="0" destOrd="0" presId="urn:microsoft.com/office/officeart/2005/8/layout/cycle5"/>
    <dgm:cxn modelId="{704024E4-F5E6-4848-AF86-0C58AC617BBF}" type="presOf" srcId="{809E7182-3F3D-4FA2-881F-2987B0482111}" destId="{D0EA25A0-8A49-4F7E-8C4A-A52B5C581C7F}" srcOrd="0" destOrd="0" presId="urn:microsoft.com/office/officeart/2005/8/layout/cycle5"/>
    <dgm:cxn modelId="{FF48DD17-E183-40AC-83ED-524B188C08FE}" type="presOf" srcId="{7DFBB251-E4FF-43B7-9EE8-715AFBF2AEB6}" destId="{FA1011DC-3EF3-43FD-A8EC-479571E3BDAB}" srcOrd="0" destOrd="0" presId="urn:microsoft.com/office/officeart/2005/8/layout/cycle5"/>
    <dgm:cxn modelId="{11BB87BD-763D-4231-9AB0-F83DA7D1905E}" type="presOf" srcId="{DDB8C933-A1DC-4AC6-B685-B9270622C68E}" destId="{41808F37-5AE9-4C42-8193-E10E8B245166}" srcOrd="0" destOrd="0" presId="urn:microsoft.com/office/officeart/2005/8/layout/cycle5"/>
    <dgm:cxn modelId="{20537A57-6391-49C5-9D51-70C79F30B881}" srcId="{A51A0262-FF49-45BB-A723-1679B7282FEE}" destId="{996405A5-A2F9-4E8C-9BB9-A926955B99AE}" srcOrd="4" destOrd="0" parTransId="{B9B3BFF6-5CF4-4202-BFC5-6552AAE1EF69}" sibTransId="{07119FFB-B32A-4C6C-9750-3D05AF101616}"/>
    <dgm:cxn modelId="{C523525D-141B-4B31-9692-3C5D2C13987A}" type="presOf" srcId="{4B823997-A319-40E0-926D-CAF0D6F5F3CD}" destId="{A84CD0B9-1AB3-4D13-A8BA-6EF2F0EF2C30}" srcOrd="0" destOrd="0" presId="urn:microsoft.com/office/officeart/2005/8/layout/cycle5"/>
    <dgm:cxn modelId="{B65D78E5-6A4F-464D-BDEC-8F1EB39941BE}" type="presOf" srcId="{07119FFB-B32A-4C6C-9750-3D05AF101616}" destId="{DE8CADDB-A3E7-479D-832A-4CCDD8C8AEE6}" srcOrd="0" destOrd="0" presId="urn:microsoft.com/office/officeart/2005/8/layout/cycle5"/>
    <dgm:cxn modelId="{943A2F95-6A50-4924-8D4C-B4247E88CE13}" type="presOf" srcId="{A51A0262-FF49-45BB-A723-1679B7282FEE}" destId="{4EFBAAF0-83F2-42CE-B248-12D2EA616FE3}" srcOrd="0" destOrd="0" presId="urn:microsoft.com/office/officeart/2005/8/layout/cycle5"/>
    <dgm:cxn modelId="{512916C6-3F55-4B93-A240-BC14548AE80A}" type="presParOf" srcId="{4EFBAAF0-83F2-42CE-B248-12D2EA616FE3}" destId="{A84CD0B9-1AB3-4D13-A8BA-6EF2F0EF2C30}" srcOrd="0" destOrd="0" presId="urn:microsoft.com/office/officeart/2005/8/layout/cycle5"/>
    <dgm:cxn modelId="{3A6BDFB3-E582-4C0B-B5E6-8053B5AE2572}" type="presParOf" srcId="{4EFBAAF0-83F2-42CE-B248-12D2EA616FE3}" destId="{14F58665-BD02-4E39-93E2-59C93D4ABA99}" srcOrd="1" destOrd="0" presId="urn:microsoft.com/office/officeart/2005/8/layout/cycle5"/>
    <dgm:cxn modelId="{DB0CC2EA-5D67-443A-8BFD-1474AA01EC5C}" type="presParOf" srcId="{4EFBAAF0-83F2-42CE-B248-12D2EA616FE3}" destId="{FA1011DC-3EF3-43FD-A8EC-479571E3BDAB}" srcOrd="2" destOrd="0" presId="urn:microsoft.com/office/officeart/2005/8/layout/cycle5"/>
    <dgm:cxn modelId="{132CB498-A8CC-4F43-A571-FB54C4E3E2A8}" type="presParOf" srcId="{4EFBAAF0-83F2-42CE-B248-12D2EA616FE3}" destId="{930643D2-F159-41C5-88A6-025B5B31E53C}" srcOrd="3" destOrd="0" presId="urn:microsoft.com/office/officeart/2005/8/layout/cycle5"/>
    <dgm:cxn modelId="{1F98626E-F415-4D9E-BA55-B82E58455F97}" type="presParOf" srcId="{4EFBAAF0-83F2-42CE-B248-12D2EA616FE3}" destId="{551708C0-FE6D-4E5A-8CAB-0B676CA3B48B}" srcOrd="4" destOrd="0" presId="urn:microsoft.com/office/officeart/2005/8/layout/cycle5"/>
    <dgm:cxn modelId="{334B9C66-9299-401B-B5B7-B5C1F3EB06A2}" type="presParOf" srcId="{4EFBAAF0-83F2-42CE-B248-12D2EA616FE3}" destId="{D0EA25A0-8A49-4F7E-8C4A-A52B5C581C7F}" srcOrd="5" destOrd="0" presId="urn:microsoft.com/office/officeart/2005/8/layout/cycle5"/>
    <dgm:cxn modelId="{543C4E25-4A62-49B5-A083-DF63A18DE694}" type="presParOf" srcId="{4EFBAAF0-83F2-42CE-B248-12D2EA616FE3}" destId="{823800A2-6E5C-4FFE-A1BA-26F53D2A88A5}" srcOrd="6" destOrd="0" presId="urn:microsoft.com/office/officeart/2005/8/layout/cycle5"/>
    <dgm:cxn modelId="{61320B7F-6A0C-4832-8819-FE7064A26E61}" type="presParOf" srcId="{4EFBAAF0-83F2-42CE-B248-12D2EA616FE3}" destId="{81EFB9A4-8121-449A-B599-C6F184102626}" srcOrd="7" destOrd="0" presId="urn:microsoft.com/office/officeart/2005/8/layout/cycle5"/>
    <dgm:cxn modelId="{D9B9C01A-0E5F-417B-96E2-0E8DE3013025}" type="presParOf" srcId="{4EFBAAF0-83F2-42CE-B248-12D2EA616FE3}" destId="{EBA88310-7CB3-41BA-A44B-36DBAE67C977}" srcOrd="8" destOrd="0" presId="urn:microsoft.com/office/officeart/2005/8/layout/cycle5"/>
    <dgm:cxn modelId="{F43CB657-7C76-4C5F-AC22-0903FC5F4B25}" type="presParOf" srcId="{4EFBAAF0-83F2-42CE-B248-12D2EA616FE3}" destId="{BA3987CA-8F24-4704-9FDC-A73AAD31BFEB}" srcOrd="9" destOrd="0" presId="urn:microsoft.com/office/officeart/2005/8/layout/cycle5"/>
    <dgm:cxn modelId="{5B17082F-1A34-412D-AFDE-9B2AF132B60F}" type="presParOf" srcId="{4EFBAAF0-83F2-42CE-B248-12D2EA616FE3}" destId="{F5C8EA11-60F4-4A6E-80C2-1CF74AFB8660}" srcOrd="10" destOrd="0" presId="urn:microsoft.com/office/officeart/2005/8/layout/cycle5"/>
    <dgm:cxn modelId="{D438AD6E-7E82-4A05-AD13-4A2A425040B3}" type="presParOf" srcId="{4EFBAAF0-83F2-42CE-B248-12D2EA616FE3}" destId="{41808F37-5AE9-4C42-8193-E10E8B245166}" srcOrd="11" destOrd="0" presId="urn:microsoft.com/office/officeart/2005/8/layout/cycle5"/>
    <dgm:cxn modelId="{D18E1A00-5C87-472C-B744-EC0D0838AE2B}" type="presParOf" srcId="{4EFBAAF0-83F2-42CE-B248-12D2EA616FE3}" destId="{CEE2E911-3AF1-4E3B-A382-42849F5906FF}" srcOrd="12" destOrd="0" presId="urn:microsoft.com/office/officeart/2005/8/layout/cycle5"/>
    <dgm:cxn modelId="{37116202-0DEB-4EEF-AD2D-681F9D8FF2C9}" type="presParOf" srcId="{4EFBAAF0-83F2-42CE-B248-12D2EA616FE3}" destId="{F079CCAB-4A77-400C-B035-5B14C5AA8AB3}" srcOrd="13" destOrd="0" presId="urn:microsoft.com/office/officeart/2005/8/layout/cycle5"/>
    <dgm:cxn modelId="{0367675A-8479-4A0C-82A9-1EC2AA4C0FE9}" type="presParOf" srcId="{4EFBAAF0-83F2-42CE-B248-12D2EA616FE3}" destId="{DE8CADDB-A3E7-479D-832A-4CCDD8C8AEE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B069573-73E5-4C0B-8356-4FA3EDC05675}" type="doc">
      <dgm:prSet loTypeId="urn:microsoft.com/office/officeart/2005/8/layout/list1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ED38C2EB-A7D6-4CF6-BFC0-82B720DC5BF6}">
      <dgm:prSet phldrT="[Texto]"/>
      <dgm:spPr/>
      <dgm:t>
        <a:bodyPr/>
        <a:lstStyle/>
        <a:p>
          <a:pPr algn="ctr"/>
          <a:r>
            <a:rPr lang="es-MX" dirty="0" smtClean="0">
              <a:solidFill>
                <a:schemeClr val="bg1"/>
              </a:solidFill>
            </a:rPr>
            <a:t>° son inmuebles que no tienen dueño cierto y conocido.</a:t>
          </a:r>
          <a:endParaRPr lang="es-MX" dirty="0">
            <a:solidFill>
              <a:schemeClr val="bg1"/>
            </a:solidFill>
          </a:endParaRPr>
        </a:p>
      </dgm:t>
    </dgm:pt>
    <dgm:pt modelId="{5C439F71-DADF-4051-AA28-313E3A815558}" type="parTrans" cxnId="{0311F9C3-1B1A-4183-82CD-C18D6E8D1589}">
      <dgm:prSet/>
      <dgm:spPr/>
      <dgm:t>
        <a:bodyPr/>
        <a:lstStyle/>
        <a:p>
          <a:endParaRPr lang="es-MX"/>
        </a:p>
      </dgm:t>
    </dgm:pt>
    <dgm:pt modelId="{00F49A0D-CA52-48F5-97D0-6CD6E7DB29E3}" type="sibTrans" cxnId="{0311F9C3-1B1A-4183-82CD-C18D6E8D1589}">
      <dgm:prSet/>
      <dgm:spPr/>
      <dgm:t>
        <a:bodyPr/>
        <a:lstStyle/>
        <a:p>
          <a:endParaRPr lang="es-MX"/>
        </a:p>
      </dgm:t>
    </dgm:pt>
    <dgm:pt modelId="{8453DD4A-4212-4058-AB9C-EEE7F6D39821}">
      <dgm:prSet phldrT="[Texto]"/>
      <dgm:spPr/>
      <dgm:t>
        <a:bodyPr/>
        <a:lstStyle/>
        <a:p>
          <a:pPr algn="ctr"/>
          <a:r>
            <a:rPr lang="es-MX" dirty="0" smtClean="0">
              <a:solidFill>
                <a:schemeClr val="bg1"/>
              </a:solidFill>
            </a:rPr>
            <a:t>° Se dice que no existe, pues todo aquello sin dueño conocido es propiedad del estado.</a:t>
          </a:r>
          <a:endParaRPr lang="es-MX" dirty="0">
            <a:solidFill>
              <a:schemeClr val="bg1"/>
            </a:solidFill>
          </a:endParaRPr>
        </a:p>
      </dgm:t>
    </dgm:pt>
    <dgm:pt modelId="{6F5783B2-E7AC-4F85-B3B5-A38BE35DC3EF}" type="parTrans" cxnId="{2FB7441D-1D6A-445F-9AAD-0D52F2B44D47}">
      <dgm:prSet/>
      <dgm:spPr/>
      <dgm:t>
        <a:bodyPr/>
        <a:lstStyle/>
        <a:p>
          <a:endParaRPr lang="es-MX"/>
        </a:p>
      </dgm:t>
    </dgm:pt>
    <dgm:pt modelId="{2F6ACD66-3FC5-4703-9B71-8067DE3CBAF8}" type="sibTrans" cxnId="{2FB7441D-1D6A-445F-9AAD-0D52F2B44D47}">
      <dgm:prSet/>
      <dgm:spPr/>
      <dgm:t>
        <a:bodyPr/>
        <a:lstStyle/>
        <a:p>
          <a:endParaRPr lang="es-MX"/>
        </a:p>
      </dgm:t>
    </dgm:pt>
    <dgm:pt modelId="{69905C21-CB80-41EC-82D8-454FEAC00014}" type="pres">
      <dgm:prSet presAssocID="{1B069573-73E5-4C0B-8356-4FA3EDC0567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51785A6-0046-4D63-A1A3-35CAA581FE33}" type="pres">
      <dgm:prSet presAssocID="{ED38C2EB-A7D6-4CF6-BFC0-82B720DC5BF6}" presName="parentLin" presStyleCnt="0"/>
      <dgm:spPr/>
      <dgm:t>
        <a:bodyPr/>
        <a:lstStyle/>
        <a:p>
          <a:endParaRPr lang="es-MX"/>
        </a:p>
      </dgm:t>
    </dgm:pt>
    <dgm:pt modelId="{248DDFF4-B5DD-4AF0-9483-BA33D99EF00C}" type="pres">
      <dgm:prSet presAssocID="{ED38C2EB-A7D6-4CF6-BFC0-82B720DC5BF6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78EF16B2-CFF6-46E2-B1C1-05BC28EFED0E}" type="pres">
      <dgm:prSet presAssocID="{ED38C2EB-A7D6-4CF6-BFC0-82B720DC5BF6}" presName="parentText" presStyleLbl="node1" presStyleIdx="0" presStyleCnt="2" custScaleX="133734" custScaleY="23368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8368EB-3647-4099-BA20-F09AEE22B27F}" type="pres">
      <dgm:prSet presAssocID="{ED38C2EB-A7D6-4CF6-BFC0-82B720DC5BF6}" presName="negativeSpace" presStyleCnt="0"/>
      <dgm:spPr/>
      <dgm:t>
        <a:bodyPr/>
        <a:lstStyle/>
        <a:p>
          <a:endParaRPr lang="es-MX"/>
        </a:p>
      </dgm:t>
    </dgm:pt>
    <dgm:pt modelId="{F09E01C5-41B0-4147-B43A-3B8513E31A20}" type="pres">
      <dgm:prSet presAssocID="{ED38C2EB-A7D6-4CF6-BFC0-82B720DC5BF6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D9998A-FAED-41EE-B952-FE35B937BB9E}" type="pres">
      <dgm:prSet presAssocID="{00F49A0D-CA52-48F5-97D0-6CD6E7DB29E3}" presName="spaceBetweenRectangles" presStyleCnt="0"/>
      <dgm:spPr/>
      <dgm:t>
        <a:bodyPr/>
        <a:lstStyle/>
        <a:p>
          <a:endParaRPr lang="es-MX"/>
        </a:p>
      </dgm:t>
    </dgm:pt>
    <dgm:pt modelId="{9B7F5FD7-7C42-4ADD-8568-DF0FF85DC563}" type="pres">
      <dgm:prSet presAssocID="{8453DD4A-4212-4058-AB9C-EEE7F6D39821}" presName="parentLin" presStyleCnt="0"/>
      <dgm:spPr/>
      <dgm:t>
        <a:bodyPr/>
        <a:lstStyle/>
        <a:p>
          <a:endParaRPr lang="es-MX"/>
        </a:p>
      </dgm:t>
    </dgm:pt>
    <dgm:pt modelId="{48912CA7-DF0A-455D-82A3-5E4A8344CCBB}" type="pres">
      <dgm:prSet presAssocID="{8453DD4A-4212-4058-AB9C-EEE7F6D39821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167ED467-8031-4087-A5C3-16B326626F57}" type="pres">
      <dgm:prSet presAssocID="{8453DD4A-4212-4058-AB9C-EEE7F6D39821}" presName="parentText" presStyleLbl="node1" presStyleIdx="1" presStyleCnt="2" custScaleX="133734" custScaleY="19985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E1D0DE-B206-4F9B-8BD4-156ADEAE86ED}" type="pres">
      <dgm:prSet presAssocID="{8453DD4A-4212-4058-AB9C-EEE7F6D39821}" presName="negativeSpace" presStyleCnt="0"/>
      <dgm:spPr/>
      <dgm:t>
        <a:bodyPr/>
        <a:lstStyle/>
        <a:p>
          <a:endParaRPr lang="es-MX"/>
        </a:p>
      </dgm:t>
    </dgm:pt>
    <dgm:pt modelId="{FE00AC47-0DD9-4166-A26F-1A39F4D15212}" type="pres">
      <dgm:prSet presAssocID="{8453DD4A-4212-4058-AB9C-EEE7F6D39821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28BD45D-1F14-479F-8241-6744EA72C338}" type="presOf" srcId="{ED38C2EB-A7D6-4CF6-BFC0-82B720DC5BF6}" destId="{78EF16B2-CFF6-46E2-B1C1-05BC28EFED0E}" srcOrd="1" destOrd="0" presId="urn:microsoft.com/office/officeart/2005/8/layout/list1"/>
    <dgm:cxn modelId="{3FEBC45C-8A7F-4F5B-83D1-2F7A0FFFD387}" type="presOf" srcId="{1B069573-73E5-4C0B-8356-4FA3EDC05675}" destId="{69905C21-CB80-41EC-82D8-454FEAC00014}" srcOrd="0" destOrd="0" presId="urn:microsoft.com/office/officeart/2005/8/layout/list1"/>
    <dgm:cxn modelId="{516BB703-409D-401F-915C-27A730A65301}" type="presOf" srcId="{ED38C2EB-A7D6-4CF6-BFC0-82B720DC5BF6}" destId="{248DDFF4-B5DD-4AF0-9483-BA33D99EF00C}" srcOrd="0" destOrd="0" presId="urn:microsoft.com/office/officeart/2005/8/layout/list1"/>
    <dgm:cxn modelId="{88D514D7-063E-4AF3-8098-76234F375358}" type="presOf" srcId="{8453DD4A-4212-4058-AB9C-EEE7F6D39821}" destId="{48912CA7-DF0A-455D-82A3-5E4A8344CCBB}" srcOrd="0" destOrd="0" presId="urn:microsoft.com/office/officeart/2005/8/layout/list1"/>
    <dgm:cxn modelId="{5585A958-90CF-495C-89A1-3AC7B931BE82}" type="presOf" srcId="{8453DD4A-4212-4058-AB9C-EEE7F6D39821}" destId="{167ED467-8031-4087-A5C3-16B326626F57}" srcOrd="1" destOrd="0" presId="urn:microsoft.com/office/officeart/2005/8/layout/list1"/>
    <dgm:cxn modelId="{2FB7441D-1D6A-445F-9AAD-0D52F2B44D47}" srcId="{1B069573-73E5-4C0B-8356-4FA3EDC05675}" destId="{8453DD4A-4212-4058-AB9C-EEE7F6D39821}" srcOrd="1" destOrd="0" parTransId="{6F5783B2-E7AC-4F85-B3B5-A38BE35DC3EF}" sibTransId="{2F6ACD66-3FC5-4703-9B71-8067DE3CBAF8}"/>
    <dgm:cxn modelId="{0311F9C3-1B1A-4183-82CD-C18D6E8D1589}" srcId="{1B069573-73E5-4C0B-8356-4FA3EDC05675}" destId="{ED38C2EB-A7D6-4CF6-BFC0-82B720DC5BF6}" srcOrd="0" destOrd="0" parTransId="{5C439F71-DADF-4051-AA28-313E3A815558}" sibTransId="{00F49A0D-CA52-48F5-97D0-6CD6E7DB29E3}"/>
    <dgm:cxn modelId="{9FE62E40-268C-43CE-8CC8-077181E32B94}" type="presParOf" srcId="{69905C21-CB80-41EC-82D8-454FEAC00014}" destId="{651785A6-0046-4D63-A1A3-35CAA581FE33}" srcOrd="0" destOrd="0" presId="urn:microsoft.com/office/officeart/2005/8/layout/list1"/>
    <dgm:cxn modelId="{7EEFD422-5E40-4A12-9C41-D8397584D849}" type="presParOf" srcId="{651785A6-0046-4D63-A1A3-35CAA581FE33}" destId="{248DDFF4-B5DD-4AF0-9483-BA33D99EF00C}" srcOrd="0" destOrd="0" presId="urn:microsoft.com/office/officeart/2005/8/layout/list1"/>
    <dgm:cxn modelId="{C656ABC9-A4C9-425C-B7AA-4C1030054849}" type="presParOf" srcId="{651785A6-0046-4D63-A1A3-35CAA581FE33}" destId="{78EF16B2-CFF6-46E2-B1C1-05BC28EFED0E}" srcOrd="1" destOrd="0" presId="urn:microsoft.com/office/officeart/2005/8/layout/list1"/>
    <dgm:cxn modelId="{8DA4C101-A18D-43D9-A4C1-04AAAC7E9D23}" type="presParOf" srcId="{69905C21-CB80-41EC-82D8-454FEAC00014}" destId="{B98368EB-3647-4099-BA20-F09AEE22B27F}" srcOrd="1" destOrd="0" presId="urn:microsoft.com/office/officeart/2005/8/layout/list1"/>
    <dgm:cxn modelId="{9D344F74-DCBE-467F-A9EF-477DBEF1B55A}" type="presParOf" srcId="{69905C21-CB80-41EC-82D8-454FEAC00014}" destId="{F09E01C5-41B0-4147-B43A-3B8513E31A20}" srcOrd="2" destOrd="0" presId="urn:microsoft.com/office/officeart/2005/8/layout/list1"/>
    <dgm:cxn modelId="{E7A811BB-0D8B-42BF-9C92-203B90C73F05}" type="presParOf" srcId="{69905C21-CB80-41EC-82D8-454FEAC00014}" destId="{73D9998A-FAED-41EE-B952-FE35B937BB9E}" srcOrd="3" destOrd="0" presId="urn:microsoft.com/office/officeart/2005/8/layout/list1"/>
    <dgm:cxn modelId="{04072296-750A-4F6D-BFEE-1DD73C28B2BF}" type="presParOf" srcId="{69905C21-CB80-41EC-82D8-454FEAC00014}" destId="{9B7F5FD7-7C42-4ADD-8568-DF0FF85DC563}" srcOrd="4" destOrd="0" presId="urn:microsoft.com/office/officeart/2005/8/layout/list1"/>
    <dgm:cxn modelId="{F340C309-AD27-4829-B513-358BAE205DC7}" type="presParOf" srcId="{9B7F5FD7-7C42-4ADD-8568-DF0FF85DC563}" destId="{48912CA7-DF0A-455D-82A3-5E4A8344CCBB}" srcOrd="0" destOrd="0" presId="urn:microsoft.com/office/officeart/2005/8/layout/list1"/>
    <dgm:cxn modelId="{08EA98ED-B325-4E17-A06A-F1AD8EA252FA}" type="presParOf" srcId="{9B7F5FD7-7C42-4ADD-8568-DF0FF85DC563}" destId="{167ED467-8031-4087-A5C3-16B326626F57}" srcOrd="1" destOrd="0" presId="urn:microsoft.com/office/officeart/2005/8/layout/list1"/>
    <dgm:cxn modelId="{DC445F21-1121-43AC-BA42-CEC451115539}" type="presParOf" srcId="{69905C21-CB80-41EC-82D8-454FEAC00014}" destId="{5CE1D0DE-B206-4F9B-8BD4-156ADEAE86ED}" srcOrd="5" destOrd="0" presId="urn:microsoft.com/office/officeart/2005/8/layout/list1"/>
    <dgm:cxn modelId="{B5FC179D-64C8-4840-84AC-8F1AC80D0E0E}" type="presParOf" srcId="{69905C21-CB80-41EC-82D8-454FEAC00014}" destId="{FE00AC47-0DD9-4166-A26F-1A39F4D1521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D6D7AE-8412-4F35-9A00-C38CBA20C5F6}" type="doc">
      <dgm:prSet loTypeId="urn:microsoft.com/office/officeart/2005/8/layout/vList4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s-MX"/>
        </a:p>
      </dgm:t>
    </dgm:pt>
    <dgm:pt modelId="{5D3081F1-53E4-48EE-979B-4DE70725130B}">
      <dgm:prSet phldrT="[Texto]"/>
      <dgm:spPr/>
      <dgm:t>
        <a:bodyPr/>
        <a:lstStyle/>
        <a:p>
          <a:r>
            <a:rPr lang="es-MX" dirty="0" smtClean="0"/>
            <a:t>Entre vivos de manera contractual.</a:t>
          </a:r>
          <a:endParaRPr lang="es-MX" dirty="0"/>
        </a:p>
      </dgm:t>
    </dgm:pt>
    <dgm:pt modelId="{F8FC24D3-7C97-48B5-893D-0A6004D263B8}" type="parTrans" cxnId="{769AA820-9C8F-48BC-8B52-B6E29676C033}">
      <dgm:prSet/>
      <dgm:spPr/>
      <dgm:t>
        <a:bodyPr/>
        <a:lstStyle/>
        <a:p>
          <a:endParaRPr lang="es-MX"/>
        </a:p>
      </dgm:t>
    </dgm:pt>
    <dgm:pt modelId="{F6CCA786-4D77-4929-8C53-D2B8857501C5}" type="sibTrans" cxnId="{769AA820-9C8F-48BC-8B52-B6E29676C033}">
      <dgm:prSet/>
      <dgm:spPr/>
      <dgm:t>
        <a:bodyPr/>
        <a:lstStyle/>
        <a:p>
          <a:endParaRPr lang="es-MX"/>
        </a:p>
      </dgm:t>
    </dgm:pt>
    <dgm:pt modelId="{E0DB3898-8187-4BAF-A263-C5DABA817C4F}">
      <dgm:prSet phldrT="[Texto]"/>
      <dgm:spPr/>
      <dgm:t>
        <a:bodyPr/>
        <a:lstStyle/>
        <a:p>
          <a:r>
            <a:rPr lang="es-MX" dirty="0" smtClean="0"/>
            <a:t>MORTIS CAUSA</a:t>
          </a:r>
          <a:endParaRPr lang="es-MX" dirty="0"/>
        </a:p>
      </dgm:t>
    </dgm:pt>
    <dgm:pt modelId="{7727E1FD-A43C-4C01-A9BD-6A442D3EF54B}" type="parTrans" cxnId="{315DC027-479F-4B2F-A505-A0AF2D48C152}">
      <dgm:prSet/>
      <dgm:spPr/>
      <dgm:t>
        <a:bodyPr/>
        <a:lstStyle/>
        <a:p>
          <a:endParaRPr lang="es-MX"/>
        </a:p>
      </dgm:t>
    </dgm:pt>
    <dgm:pt modelId="{2A394CC1-33C9-4193-9D2F-611E802F9D43}" type="sibTrans" cxnId="{315DC027-479F-4B2F-A505-A0AF2D48C152}">
      <dgm:prSet/>
      <dgm:spPr/>
      <dgm:t>
        <a:bodyPr/>
        <a:lstStyle/>
        <a:p>
          <a:endParaRPr lang="es-MX"/>
        </a:p>
      </dgm:t>
    </dgm:pt>
    <dgm:pt modelId="{6AF259E0-A35C-4F99-9B8C-F964001BCB82}">
      <dgm:prSet phldrT="[Texto]"/>
      <dgm:spPr/>
      <dgm:t>
        <a:bodyPr/>
        <a:lstStyle/>
        <a:p>
          <a:r>
            <a:rPr lang="es-MX" dirty="0" smtClean="0"/>
            <a:t>Solo cuando la persona fallece.</a:t>
          </a:r>
          <a:endParaRPr lang="es-MX" dirty="0"/>
        </a:p>
      </dgm:t>
    </dgm:pt>
    <dgm:pt modelId="{18AA2518-977A-43B8-9CAA-2A591966E2CF}" type="parTrans" cxnId="{D009EB94-9AC9-4628-834F-C819983AE5C9}">
      <dgm:prSet/>
      <dgm:spPr/>
      <dgm:t>
        <a:bodyPr/>
        <a:lstStyle/>
        <a:p>
          <a:endParaRPr lang="es-MX"/>
        </a:p>
      </dgm:t>
    </dgm:pt>
    <dgm:pt modelId="{85F3CAA5-377F-47ED-833B-15DD7F99658C}" type="sibTrans" cxnId="{D009EB94-9AC9-4628-834F-C819983AE5C9}">
      <dgm:prSet/>
      <dgm:spPr/>
      <dgm:t>
        <a:bodyPr/>
        <a:lstStyle/>
        <a:p>
          <a:endParaRPr lang="es-MX"/>
        </a:p>
      </dgm:t>
    </dgm:pt>
    <dgm:pt modelId="{E553D903-605E-4E46-98BC-A9866123DD58}" type="pres">
      <dgm:prSet presAssocID="{FED6D7AE-8412-4F35-9A00-C38CBA20C5F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366DEC-57D5-4BB0-8A66-4A7911011A6F}" type="pres">
      <dgm:prSet presAssocID="{5D3081F1-53E4-48EE-979B-4DE70725130B}" presName="comp" presStyleCnt="0"/>
      <dgm:spPr/>
    </dgm:pt>
    <dgm:pt modelId="{619F805C-C2CE-4EB2-9FED-3C511A16BC7E}" type="pres">
      <dgm:prSet presAssocID="{5D3081F1-53E4-48EE-979B-4DE70725130B}" presName="box" presStyleLbl="node1" presStyleIdx="0" presStyleCnt="2"/>
      <dgm:spPr/>
      <dgm:t>
        <a:bodyPr/>
        <a:lstStyle/>
        <a:p>
          <a:endParaRPr lang="es-MX"/>
        </a:p>
      </dgm:t>
    </dgm:pt>
    <dgm:pt modelId="{4DAEB634-44CD-426A-BD04-635FDE6F2C32}" type="pres">
      <dgm:prSet presAssocID="{5D3081F1-53E4-48EE-979B-4DE70725130B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7C5198C-678A-4D32-8EAD-5D5D9A47B4A2}" type="pres">
      <dgm:prSet presAssocID="{5D3081F1-53E4-48EE-979B-4DE70725130B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EAAED2-1217-42E0-8E67-749D001FA9CC}" type="pres">
      <dgm:prSet presAssocID="{F6CCA786-4D77-4929-8C53-D2B8857501C5}" presName="spacer" presStyleCnt="0"/>
      <dgm:spPr/>
    </dgm:pt>
    <dgm:pt modelId="{EE7E2A89-24B0-4877-B861-2A855417678C}" type="pres">
      <dgm:prSet presAssocID="{E0DB3898-8187-4BAF-A263-C5DABA817C4F}" presName="comp" presStyleCnt="0"/>
      <dgm:spPr/>
    </dgm:pt>
    <dgm:pt modelId="{813ACD5E-885A-45F4-8274-ACBE6D56357E}" type="pres">
      <dgm:prSet presAssocID="{E0DB3898-8187-4BAF-A263-C5DABA817C4F}" presName="box" presStyleLbl="node1" presStyleIdx="1" presStyleCnt="2"/>
      <dgm:spPr/>
      <dgm:t>
        <a:bodyPr/>
        <a:lstStyle/>
        <a:p>
          <a:endParaRPr lang="es-MX"/>
        </a:p>
      </dgm:t>
    </dgm:pt>
    <dgm:pt modelId="{054B66F8-0E71-4FE5-B19A-AF52DC048491}" type="pres">
      <dgm:prSet presAssocID="{E0DB3898-8187-4BAF-A263-C5DABA817C4F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4764763-9E28-42C1-A4BF-185A7D0AD971}" type="pres">
      <dgm:prSet presAssocID="{E0DB3898-8187-4BAF-A263-C5DABA817C4F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081EB4-68A6-4AA9-9087-DF094A300F3D}" type="presOf" srcId="{FED6D7AE-8412-4F35-9A00-C38CBA20C5F6}" destId="{E553D903-605E-4E46-98BC-A9866123DD58}" srcOrd="0" destOrd="0" presId="urn:microsoft.com/office/officeart/2005/8/layout/vList4"/>
    <dgm:cxn modelId="{315DC027-479F-4B2F-A505-A0AF2D48C152}" srcId="{FED6D7AE-8412-4F35-9A00-C38CBA20C5F6}" destId="{E0DB3898-8187-4BAF-A263-C5DABA817C4F}" srcOrd="1" destOrd="0" parTransId="{7727E1FD-A43C-4C01-A9BD-6A442D3EF54B}" sibTransId="{2A394CC1-33C9-4193-9D2F-611E802F9D43}"/>
    <dgm:cxn modelId="{EF678AF3-4857-47E9-A54F-C9FB22A5EC63}" type="presOf" srcId="{5D3081F1-53E4-48EE-979B-4DE70725130B}" destId="{619F805C-C2CE-4EB2-9FED-3C511A16BC7E}" srcOrd="0" destOrd="0" presId="urn:microsoft.com/office/officeart/2005/8/layout/vList4"/>
    <dgm:cxn modelId="{A22F5634-2505-48AD-82C5-B361DB007D3B}" type="presOf" srcId="{5D3081F1-53E4-48EE-979B-4DE70725130B}" destId="{E7C5198C-678A-4D32-8EAD-5D5D9A47B4A2}" srcOrd="1" destOrd="0" presId="urn:microsoft.com/office/officeart/2005/8/layout/vList4"/>
    <dgm:cxn modelId="{769AA820-9C8F-48BC-8B52-B6E29676C033}" srcId="{FED6D7AE-8412-4F35-9A00-C38CBA20C5F6}" destId="{5D3081F1-53E4-48EE-979B-4DE70725130B}" srcOrd="0" destOrd="0" parTransId="{F8FC24D3-7C97-48B5-893D-0A6004D263B8}" sibTransId="{F6CCA786-4D77-4929-8C53-D2B8857501C5}"/>
    <dgm:cxn modelId="{F365D191-1819-43F8-A73B-32B77E883615}" type="presOf" srcId="{6AF259E0-A35C-4F99-9B8C-F964001BCB82}" destId="{34764763-9E28-42C1-A4BF-185A7D0AD971}" srcOrd="1" destOrd="1" presId="urn:microsoft.com/office/officeart/2005/8/layout/vList4"/>
    <dgm:cxn modelId="{77349839-9E8C-46EA-830C-F9AB0024E67E}" type="presOf" srcId="{E0DB3898-8187-4BAF-A263-C5DABA817C4F}" destId="{34764763-9E28-42C1-A4BF-185A7D0AD971}" srcOrd="1" destOrd="0" presId="urn:microsoft.com/office/officeart/2005/8/layout/vList4"/>
    <dgm:cxn modelId="{0974D403-AC2C-4E5B-8C5D-E5E7C5F29034}" type="presOf" srcId="{6AF259E0-A35C-4F99-9B8C-F964001BCB82}" destId="{813ACD5E-885A-45F4-8274-ACBE6D56357E}" srcOrd="0" destOrd="1" presId="urn:microsoft.com/office/officeart/2005/8/layout/vList4"/>
    <dgm:cxn modelId="{D009EB94-9AC9-4628-834F-C819983AE5C9}" srcId="{E0DB3898-8187-4BAF-A263-C5DABA817C4F}" destId="{6AF259E0-A35C-4F99-9B8C-F964001BCB82}" srcOrd="0" destOrd="0" parTransId="{18AA2518-977A-43B8-9CAA-2A591966E2CF}" sibTransId="{85F3CAA5-377F-47ED-833B-15DD7F99658C}"/>
    <dgm:cxn modelId="{F4992E4B-B2A8-44A5-8607-F2EB146F825F}" type="presOf" srcId="{E0DB3898-8187-4BAF-A263-C5DABA817C4F}" destId="{813ACD5E-885A-45F4-8274-ACBE6D56357E}" srcOrd="0" destOrd="0" presId="urn:microsoft.com/office/officeart/2005/8/layout/vList4"/>
    <dgm:cxn modelId="{BAF306E7-889C-45C3-ADAC-21F0EC1B9F2A}" type="presParOf" srcId="{E553D903-605E-4E46-98BC-A9866123DD58}" destId="{A4366DEC-57D5-4BB0-8A66-4A7911011A6F}" srcOrd="0" destOrd="0" presId="urn:microsoft.com/office/officeart/2005/8/layout/vList4"/>
    <dgm:cxn modelId="{23AD6C84-3EB2-4EF8-BC5E-B14F0F58BE7B}" type="presParOf" srcId="{A4366DEC-57D5-4BB0-8A66-4A7911011A6F}" destId="{619F805C-C2CE-4EB2-9FED-3C511A16BC7E}" srcOrd="0" destOrd="0" presId="urn:microsoft.com/office/officeart/2005/8/layout/vList4"/>
    <dgm:cxn modelId="{61E01655-D090-4DDF-8831-99F8520D942A}" type="presParOf" srcId="{A4366DEC-57D5-4BB0-8A66-4A7911011A6F}" destId="{4DAEB634-44CD-426A-BD04-635FDE6F2C32}" srcOrd="1" destOrd="0" presId="urn:microsoft.com/office/officeart/2005/8/layout/vList4"/>
    <dgm:cxn modelId="{A497AD81-B47C-47BE-97B7-42E15BB3077F}" type="presParOf" srcId="{A4366DEC-57D5-4BB0-8A66-4A7911011A6F}" destId="{E7C5198C-678A-4D32-8EAD-5D5D9A47B4A2}" srcOrd="2" destOrd="0" presId="urn:microsoft.com/office/officeart/2005/8/layout/vList4"/>
    <dgm:cxn modelId="{177732DE-4097-4982-A2A8-837BC08ADAB3}" type="presParOf" srcId="{E553D903-605E-4E46-98BC-A9866123DD58}" destId="{CBEAAED2-1217-42E0-8E67-749D001FA9CC}" srcOrd="1" destOrd="0" presId="urn:microsoft.com/office/officeart/2005/8/layout/vList4"/>
    <dgm:cxn modelId="{191CE3A0-9C6D-44B7-9283-A8FC25622722}" type="presParOf" srcId="{E553D903-605E-4E46-98BC-A9866123DD58}" destId="{EE7E2A89-24B0-4877-B861-2A855417678C}" srcOrd="2" destOrd="0" presId="urn:microsoft.com/office/officeart/2005/8/layout/vList4"/>
    <dgm:cxn modelId="{4012E5A5-67BC-4DCD-A189-F15DF3AAEE28}" type="presParOf" srcId="{EE7E2A89-24B0-4877-B861-2A855417678C}" destId="{813ACD5E-885A-45F4-8274-ACBE6D56357E}" srcOrd="0" destOrd="0" presId="urn:microsoft.com/office/officeart/2005/8/layout/vList4"/>
    <dgm:cxn modelId="{B8F3E39B-1008-4C8B-A91F-3A609948CB99}" type="presParOf" srcId="{EE7E2A89-24B0-4877-B861-2A855417678C}" destId="{054B66F8-0E71-4FE5-B19A-AF52DC048491}" srcOrd="1" destOrd="0" presId="urn:microsoft.com/office/officeart/2005/8/layout/vList4"/>
    <dgm:cxn modelId="{7DE3EEF6-FC21-40F0-A0F0-80674C05A0D2}" type="presParOf" srcId="{EE7E2A89-24B0-4877-B861-2A855417678C}" destId="{34764763-9E28-42C1-A4BF-185A7D0AD971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6443D5-7211-4F63-A49B-A99DFF10F8AC}" type="doc">
      <dgm:prSet loTypeId="urn:microsoft.com/office/officeart/2005/8/layout/list1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5BB9F1C2-1F29-42C4-AEB4-6213A379DFD9}">
      <dgm:prSet phldrT="[Texto]"/>
      <dgm:spPr/>
      <dgm:t>
        <a:bodyPr/>
        <a:lstStyle/>
        <a:p>
          <a:r>
            <a:rPr lang="es-MX" dirty="0" smtClean="0"/>
            <a:t>ACTIVO</a:t>
          </a:r>
          <a:endParaRPr lang="es-MX" dirty="0"/>
        </a:p>
      </dgm:t>
    </dgm:pt>
    <dgm:pt modelId="{C7681B4A-2AC7-4025-A454-7E3101613443}" type="parTrans" cxnId="{A62EAA51-96BC-4964-8CB8-98E91F13A188}">
      <dgm:prSet/>
      <dgm:spPr/>
      <dgm:t>
        <a:bodyPr/>
        <a:lstStyle/>
        <a:p>
          <a:endParaRPr lang="es-MX"/>
        </a:p>
      </dgm:t>
    </dgm:pt>
    <dgm:pt modelId="{4330E60C-6D1B-4503-9FC2-CBE7C455ADCD}" type="sibTrans" cxnId="{A62EAA51-96BC-4964-8CB8-98E91F13A188}">
      <dgm:prSet/>
      <dgm:spPr/>
      <dgm:t>
        <a:bodyPr/>
        <a:lstStyle/>
        <a:p>
          <a:endParaRPr lang="es-MX"/>
        </a:p>
      </dgm:t>
    </dgm:pt>
    <dgm:pt modelId="{CD74F599-7D5F-48B8-8438-98784EBB4B22}">
      <dgm:prSet phldrT="[Texto]"/>
      <dgm:spPr/>
      <dgm:t>
        <a:bodyPr/>
        <a:lstStyle/>
        <a:p>
          <a:r>
            <a:rPr lang="es-MX" dirty="0" smtClean="0"/>
            <a:t>PASIVO</a:t>
          </a:r>
          <a:endParaRPr lang="es-MX" dirty="0"/>
        </a:p>
      </dgm:t>
    </dgm:pt>
    <dgm:pt modelId="{E97A4C64-3DCE-4937-9FAF-E45006437937}" type="parTrans" cxnId="{20DB63C8-D15B-4CFA-AA5E-22A9A1A2EBAE}">
      <dgm:prSet/>
      <dgm:spPr/>
      <dgm:t>
        <a:bodyPr/>
        <a:lstStyle/>
        <a:p>
          <a:endParaRPr lang="es-MX"/>
        </a:p>
      </dgm:t>
    </dgm:pt>
    <dgm:pt modelId="{83368E8C-25B6-4EC1-9089-83781F012EF1}" type="sibTrans" cxnId="{20DB63C8-D15B-4CFA-AA5E-22A9A1A2EBAE}">
      <dgm:prSet/>
      <dgm:spPr/>
      <dgm:t>
        <a:bodyPr/>
        <a:lstStyle/>
        <a:p>
          <a:endParaRPr lang="es-MX"/>
        </a:p>
      </dgm:t>
    </dgm:pt>
    <dgm:pt modelId="{57D4AF46-B249-4964-8B6D-1EC745CD0C1E}" type="pres">
      <dgm:prSet presAssocID="{DE6443D5-7211-4F63-A49B-A99DFF10F8A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726A234-2A2A-4D2F-8AEF-C90DB0FAA5E7}" type="pres">
      <dgm:prSet presAssocID="{5BB9F1C2-1F29-42C4-AEB4-6213A379DFD9}" presName="parentLin" presStyleCnt="0"/>
      <dgm:spPr/>
    </dgm:pt>
    <dgm:pt modelId="{3D74AF9B-7FF8-4A22-9157-4E5495E972A0}" type="pres">
      <dgm:prSet presAssocID="{5BB9F1C2-1F29-42C4-AEB4-6213A379DFD9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C6816F56-C994-4FC8-B1EB-15FBDE396C8B}" type="pres">
      <dgm:prSet presAssocID="{5BB9F1C2-1F29-42C4-AEB4-6213A379DFD9}" presName="parentText" presStyleLbl="node1" presStyleIdx="0" presStyleCnt="2" custScaleX="62875" custScaleY="51811" custLinFactNeighborX="70213" custLinFactNeighborY="39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AFE05D-EEDD-4294-98B2-8014D98FD24E}" type="pres">
      <dgm:prSet presAssocID="{5BB9F1C2-1F29-42C4-AEB4-6213A379DFD9}" presName="negativeSpace" presStyleCnt="0"/>
      <dgm:spPr/>
    </dgm:pt>
    <dgm:pt modelId="{4631F5CA-7B5C-4C2D-9CD2-332071C1442E}" type="pres">
      <dgm:prSet presAssocID="{5BB9F1C2-1F29-42C4-AEB4-6213A379DFD9}" presName="childText" presStyleLbl="conFgAcc1" presStyleIdx="0" presStyleCnt="2" custScaleY="61250">
        <dgm:presLayoutVars>
          <dgm:bulletEnabled val="1"/>
        </dgm:presLayoutVars>
      </dgm:prSet>
      <dgm:spPr/>
    </dgm:pt>
    <dgm:pt modelId="{5BF0BC59-FA63-4BDE-8D53-0733DBE07ACC}" type="pres">
      <dgm:prSet presAssocID="{4330E60C-6D1B-4503-9FC2-CBE7C455ADCD}" presName="spaceBetweenRectangles" presStyleCnt="0"/>
      <dgm:spPr/>
    </dgm:pt>
    <dgm:pt modelId="{5EEF4FB5-5D44-4511-82FB-D081481E9D31}" type="pres">
      <dgm:prSet presAssocID="{CD74F599-7D5F-48B8-8438-98784EBB4B22}" presName="parentLin" presStyleCnt="0"/>
      <dgm:spPr/>
    </dgm:pt>
    <dgm:pt modelId="{CA97F6FB-44DC-4D82-B0E1-ECC2F5BC9E18}" type="pres">
      <dgm:prSet presAssocID="{CD74F599-7D5F-48B8-8438-98784EBB4B22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038F0419-E42D-4714-8F21-FA3E14BCC765}" type="pres">
      <dgm:prSet presAssocID="{CD74F599-7D5F-48B8-8438-98784EBB4B22}" presName="parentText" presStyleLbl="node1" presStyleIdx="1" presStyleCnt="2" custScaleX="62999" custScaleY="47846" custLinFactNeighborX="74130" custLinFactNeighborY="-16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7B791F-63A3-42C9-8F12-A4416C7AA592}" type="pres">
      <dgm:prSet presAssocID="{CD74F599-7D5F-48B8-8438-98784EBB4B22}" presName="negativeSpace" presStyleCnt="0"/>
      <dgm:spPr/>
    </dgm:pt>
    <dgm:pt modelId="{08C17F12-E154-483A-A476-5A55432ACEFF}" type="pres">
      <dgm:prSet presAssocID="{CD74F599-7D5F-48B8-8438-98784EBB4B22}" presName="childText" presStyleLbl="conFgAcc1" presStyleIdx="1" presStyleCnt="2" custScaleY="58640">
        <dgm:presLayoutVars>
          <dgm:bulletEnabled val="1"/>
        </dgm:presLayoutVars>
      </dgm:prSet>
      <dgm:spPr/>
    </dgm:pt>
  </dgm:ptLst>
  <dgm:cxnLst>
    <dgm:cxn modelId="{26E9CFC2-A5F0-494E-B57F-7B629D498BBE}" type="presOf" srcId="{DE6443D5-7211-4F63-A49B-A99DFF10F8AC}" destId="{57D4AF46-B249-4964-8B6D-1EC745CD0C1E}" srcOrd="0" destOrd="0" presId="urn:microsoft.com/office/officeart/2005/8/layout/list1"/>
    <dgm:cxn modelId="{5473434B-350B-4C79-8A14-C8101110B347}" type="presOf" srcId="{CD74F599-7D5F-48B8-8438-98784EBB4B22}" destId="{038F0419-E42D-4714-8F21-FA3E14BCC765}" srcOrd="1" destOrd="0" presId="urn:microsoft.com/office/officeart/2005/8/layout/list1"/>
    <dgm:cxn modelId="{F91BDC77-248E-4141-A625-DEF1609775A4}" type="presOf" srcId="{CD74F599-7D5F-48B8-8438-98784EBB4B22}" destId="{CA97F6FB-44DC-4D82-B0E1-ECC2F5BC9E18}" srcOrd="0" destOrd="0" presId="urn:microsoft.com/office/officeart/2005/8/layout/list1"/>
    <dgm:cxn modelId="{A62EAA51-96BC-4964-8CB8-98E91F13A188}" srcId="{DE6443D5-7211-4F63-A49B-A99DFF10F8AC}" destId="{5BB9F1C2-1F29-42C4-AEB4-6213A379DFD9}" srcOrd="0" destOrd="0" parTransId="{C7681B4A-2AC7-4025-A454-7E3101613443}" sibTransId="{4330E60C-6D1B-4503-9FC2-CBE7C455ADCD}"/>
    <dgm:cxn modelId="{20DB63C8-D15B-4CFA-AA5E-22A9A1A2EBAE}" srcId="{DE6443D5-7211-4F63-A49B-A99DFF10F8AC}" destId="{CD74F599-7D5F-48B8-8438-98784EBB4B22}" srcOrd="1" destOrd="0" parTransId="{E97A4C64-3DCE-4937-9FAF-E45006437937}" sibTransId="{83368E8C-25B6-4EC1-9089-83781F012EF1}"/>
    <dgm:cxn modelId="{8E38DDA2-ABB6-4E2D-AD11-3B117F9A200A}" type="presOf" srcId="{5BB9F1C2-1F29-42C4-AEB4-6213A379DFD9}" destId="{C6816F56-C994-4FC8-B1EB-15FBDE396C8B}" srcOrd="1" destOrd="0" presId="urn:microsoft.com/office/officeart/2005/8/layout/list1"/>
    <dgm:cxn modelId="{D496A072-314C-402B-BC59-B17734A36665}" type="presOf" srcId="{5BB9F1C2-1F29-42C4-AEB4-6213A379DFD9}" destId="{3D74AF9B-7FF8-4A22-9157-4E5495E972A0}" srcOrd="0" destOrd="0" presId="urn:microsoft.com/office/officeart/2005/8/layout/list1"/>
    <dgm:cxn modelId="{BED854BE-C42F-4E23-85CE-7A0483327473}" type="presParOf" srcId="{57D4AF46-B249-4964-8B6D-1EC745CD0C1E}" destId="{1726A234-2A2A-4D2F-8AEF-C90DB0FAA5E7}" srcOrd="0" destOrd="0" presId="urn:microsoft.com/office/officeart/2005/8/layout/list1"/>
    <dgm:cxn modelId="{92A137C7-53E5-48C5-AD17-3FF468A0375C}" type="presParOf" srcId="{1726A234-2A2A-4D2F-8AEF-C90DB0FAA5E7}" destId="{3D74AF9B-7FF8-4A22-9157-4E5495E972A0}" srcOrd="0" destOrd="0" presId="urn:microsoft.com/office/officeart/2005/8/layout/list1"/>
    <dgm:cxn modelId="{9671AFB9-BBE3-478C-94B1-4AD77FCB68E4}" type="presParOf" srcId="{1726A234-2A2A-4D2F-8AEF-C90DB0FAA5E7}" destId="{C6816F56-C994-4FC8-B1EB-15FBDE396C8B}" srcOrd="1" destOrd="0" presId="urn:microsoft.com/office/officeart/2005/8/layout/list1"/>
    <dgm:cxn modelId="{6C73EE8E-314A-44D9-B591-9DC9CB12CF9F}" type="presParOf" srcId="{57D4AF46-B249-4964-8B6D-1EC745CD0C1E}" destId="{13AFE05D-EEDD-4294-98B2-8014D98FD24E}" srcOrd="1" destOrd="0" presId="urn:microsoft.com/office/officeart/2005/8/layout/list1"/>
    <dgm:cxn modelId="{B47166F9-1E0C-4F61-9124-B6804682ABEB}" type="presParOf" srcId="{57D4AF46-B249-4964-8B6D-1EC745CD0C1E}" destId="{4631F5CA-7B5C-4C2D-9CD2-332071C1442E}" srcOrd="2" destOrd="0" presId="urn:microsoft.com/office/officeart/2005/8/layout/list1"/>
    <dgm:cxn modelId="{4793CBE6-4AF7-4613-A803-55AA750BE2E7}" type="presParOf" srcId="{57D4AF46-B249-4964-8B6D-1EC745CD0C1E}" destId="{5BF0BC59-FA63-4BDE-8D53-0733DBE07ACC}" srcOrd="3" destOrd="0" presId="urn:microsoft.com/office/officeart/2005/8/layout/list1"/>
    <dgm:cxn modelId="{A07BA879-3F4A-41C8-9512-11DDE9784B0C}" type="presParOf" srcId="{57D4AF46-B249-4964-8B6D-1EC745CD0C1E}" destId="{5EEF4FB5-5D44-4511-82FB-D081481E9D31}" srcOrd="4" destOrd="0" presId="urn:microsoft.com/office/officeart/2005/8/layout/list1"/>
    <dgm:cxn modelId="{044DFE67-4626-491A-A7DA-22EA12AA84DA}" type="presParOf" srcId="{5EEF4FB5-5D44-4511-82FB-D081481E9D31}" destId="{CA97F6FB-44DC-4D82-B0E1-ECC2F5BC9E18}" srcOrd="0" destOrd="0" presId="urn:microsoft.com/office/officeart/2005/8/layout/list1"/>
    <dgm:cxn modelId="{9870447D-8360-4C5D-BBFD-6653CCA56325}" type="presParOf" srcId="{5EEF4FB5-5D44-4511-82FB-D081481E9D31}" destId="{038F0419-E42D-4714-8F21-FA3E14BCC765}" srcOrd="1" destOrd="0" presId="urn:microsoft.com/office/officeart/2005/8/layout/list1"/>
    <dgm:cxn modelId="{4430CD19-6297-493A-B326-627C31BFB6D5}" type="presParOf" srcId="{57D4AF46-B249-4964-8B6D-1EC745CD0C1E}" destId="{C87B791F-63A3-42C9-8F12-A4416C7AA592}" srcOrd="5" destOrd="0" presId="urn:microsoft.com/office/officeart/2005/8/layout/list1"/>
    <dgm:cxn modelId="{67E22681-9EB4-4882-A9DB-80824A43AF83}" type="presParOf" srcId="{57D4AF46-B249-4964-8B6D-1EC745CD0C1E}" destId="{08C17F12-E154-483A-A476-5A55432ACEF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3F9DD6B-2D7B-4C40-A38B-BAA65D1B6BE2}" type="doc">
      <dgm:prSet loTypeId="urn:microsoft.com/office/officeart/2005/8/layout/vList4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es-MX"/>
        </a:p>
      </dgm:t>
    </dgm:pt>
    <dgm:pt modelId="{804EA6C5-3F72-4F49-BE71-908964025DE6}">
      <dgm:prSet phldrT="[Texto]" custT="1"/>
      <dgm:spPr>
        <a:noFill/>
      </dgm:spPr>
      <dgm:t>
        <a:bodyPr/>
        <a:lstStyle/>
        <a:p>
          <a:r>
            <a:rPr lang="es-MX" sz="2000" b="1" dirty="0" smtClean="0"/>
            <a:t>DERECHOS REALES</a:t>
          </a:r>
          <a:endParaRPr lang="es-MX" sz="2000" b="1" dirty="0"/>
        </a:p>
      </dgm:t>
    </dgm:pt>
    <dgm:pt modelId="{408B8C9B-1B1A-44AB-81A5-9028B607C71D}" type="parTrans" cxnId="{8A64ABF9-BB7C-4F0C-AE55-45CB737ECE9F}">
      <dgm:prSet/>
      <dgm:spPr/>
      <dgm:t>
        <a:bodyPr/>
        <a:lstStyle/>
        <a:p>
          <a:endParaRPr lang="es-MX"/>
        </a:p>
      </dgm:t>
    </dgm:pt>
    <dgm:pt modelId="{13FB88FE-558D-465A-9576-F5271E366FF2}" type="sibTrans" cxnId="{8A64ABF9-BB7C-4F0C-AE55-45CB737ECE9F}">
      <dgm:prSet/>
      <dgm:spPr/>
      <dgm:t>
        <a:bodyPr/>
        <a:lstStyle/>
        <a:p>
          <a:endParaRPr lang="es-MX"/>
        </a:p>
      </dgm:t>
    </dgm:pt>
    <dgm:pt modelId="{A60141E0-D676-461D-AB3A-9792FD77D647}">
      <dgm:prSet phldrT="[Texto]"/>
      <dgm:spPr>
        <a:noFill/>
      </dgm:spPr>
      <dgm:t>
        <a:bodyPr/>
        <a:lstStyle/>
        <a:p>
          <a:r>
            <a:rPr lang="es-MX" sz="2000" dirty="0" smtClean="0"/>
            <a:t>Poder jurídico que se tiene sobre una cosa o bien</a:t>
          </a:r>
          <a:endParaRPr lang="es-MX" sz="2000" dirty="0"/>
        </a:p>
      </dgm:t>
    </dgm:pt>
    <dgm:pt modelId="{14EE422A-583D-4F93-93A1-EA9DB2BFD042}" type="parTrans" cxnId="{A2929B6B-55C6-41FC-A3F0-46A878101652}">
      <dgm:prSet/>
      <dgm:spPr/>
      <dgm:t>
        <a:bodyPr/>
        <a:lstStyle/>
        <a:p>
          <a:endParaRPr lang="es-MX"/>
        </a:p>
      </dgm:t>
    </dgm:pt>
    <dgm:pt modelId="{C948208C-EB25-4175-8DA1-315A45259C15}" type="sibTrans" cxnId="{A2929B6B-55C6-41FC-A3F0-46A878101652}">
      <dgm:prSet/>
      <dgm:spPr/>
      <dgm:t>
        <a:bodyPr/>
        <a:lstStyle/>
        <a:p>
          <a:endParaRPr lang="es-MX"/>
        </a:p>
      </dgm:t>
    </dgm:pt>
    <dgm:pt modelId="{8D80DEBD-5CE8-4BC0-A671-3E054B7E7623}">
      <dgm:prSet phldrT="[Texto]"/>
      <dgm:spPr>
        <a:noFill/>
      </dgm:spPr>
      <dgm:t>
        <a:bodyPr/>
        <a:lstStyle/>
        <a:p>
          <a:r>
            <a:rPr lang="es-MX" sz="2000" dirty="0" smtClean="0"/>
            <a:t>Son: posesión, propiedad, servidumbre, usufructo, uso, habitación, prenda e hipoteca.</a:t>
          </a:r>
          <a:endParaRPr lang="es-MX" sz="2000" dirty="0"/>
        </a:p>
      </dgm:t>
    </dgm:pt>
    <dgm:pt modelId="{ECA00E96-B295-4486-A3B5-9AC7E5E31746}" type="parTrans" cxnId="{162D5A6E-2820-434E-8536-81347E1F0308}">
      <dgm:prSet/>
      <dgm:spPr/>
      <dgm:t>
        <a:bodyPr/>
        <a:lstStyle/>
        <a:p>
          <a:endParaRPr lang="es-MX"/>
        </a:p>
      </dgm:t>
    </dgm:pt>
    <dgm:pt modelId="{A573B8CA-9788-4EE7-B37F-66478069D735}" type="sibTrans" cxnId="{162D5A6E-2820-434E-8536-81347E1F0308}">
      <dgm:prSet/>
      <dgm:spPr/>
      <dgm:t>
        <a:bodyPr/>
        <a:lstStyle/>
        <a:p>
          <a:endParaRPr lang="es-MX"/>
        </a:p>
      </dgm:t>
    </dgm:pt>
    <dgm:pt modelId="{F0CF12E2-80F4-4FB4-8FB6-50644086E64D}">
      <dgm:prSet phldrT="[Texto]" custT="1"/>
      <dgm:spPr>
        <a:noFill/>
      </dgm:spPr>
      <dgm:t>
        <a:bodyPr/>
        <a:lstStyle/>
        <a:p>
          <a:r>
            <a:rPr lang="es-MX" sz="2000" b="1" dirty="0" smtClean="0"/>
            <a:t>DERECHOS PERSONALES</a:t>
          </a:r>
          <a:endParaRPr lang="es-MX" sz="2000" b="1" dirty="0"/>
        </a:p>
      </dgm:t>
    </dgm:pt>
    <dgm:pt modelId="{C1EB2FEF-3BA6-4988-B520-C9FF50568C3F}" type="parTrans" cxnId="{98B2430A-2310-4095-9798-F68AA2F9379A}">
      <dgm:prSet/>
      <dgm:spPr/>
      <dgm:t>
        <a:bodyPr/>
        <a:lstStyle/>
        <a:p>
          <a:endParaRPr lang="es-MX"/>
        </a:p>
      </dgm:t>
    </dgm:pt>
    <dgm:pt modelId="{667F4647-9BB8-499F-96CC-FE215ED9D5C2}" type="sibTrans" cxnId="{98B2430A-2310-4095-9798-F68AA2F9379A}">
      <dgm:prSet/>
      <dgm:spPr/>
      <dgm:t>
        <a:bodyPr/>
        <a:lstStyle/>
        <a:p>
          <a:endParaRPr lang="es-MX"/>
        </a:p>
      </dgm:t>
    </dgm:pt>
    <dgm:pt modelId="{5A15E38B-4D68-44A2-B46C-E592D63365D2}">
      <dgm:prSet phldrT="[Texto]"/>
      <dgm:spPr>
        <a:noFill/>
      </dgm:spPr>
      <dgm:t>
        <a:bodyPr/>
        <a:lstStyle/>
        <a:p>
          <a:r>
            <a:rPr lang="es-MX" sz="2000" dirty="0" smtClean="0"/>
            <a:t>Relación entre 2 o mas personas, en la que una llamada acreedor tiene el poder de exigir a una llamada deudor el cumplimiento de una obligación.</a:t>
          </a:r>
          <a:endParaRPr lang="es-MX" sz="2000" dirty="0"/>
        </a:p>
      </dgm:t>
    </dgm:pt>
    <dgm:pt modelId="{98583832-982F-4CD0-BA4E-195EA260EB2C}" type="parTrans" cxnId="{C96FDC04-641C-43B5-B5CD-F6830E93D668}">
      <dgm:prSet/>
      <dgm:spPr/>
      <dgm:t>
        <a:bodyPr/>
        <a:lstStyle/>
        <a:p>
          <a:endParaRPr lang="es-MX"/>
        </a:p>
      </dgm:t>
    </dgm:pt>
    <dgm:pt modelId="{D15D3538-EFBD-46A5-B9EC-40A4AD057F60}" type="sibTrans" cxnId="{C96FDC04-641C-43B5-B5CD-F6830E93D668}">
      <dgm:prSet/>
      <dgm:spPr/>
      <dgm:t>
        <a:bodyPr/>
        <a:lstStyle/>
        <a:p>
          <a:endParaRPr lang="es-MX"/>
        </a:p>
      </dgm:t>
    </dgm:pt>
    <dgm:pt modelId="{987C6BD0-D4C2-4EC0-9260-E8B28C99DAA6}">
      <dgm:prSet phldrT="[Texto]" custT="1"/>
      <dgm:spPr>
        <a:noFill/>
      </dgm:spPr>
      <dgm:t>
        <a:bodyPr/>
        <a:lstStyle/>
        <a:p>
          <a:r>
            <a:rPr lang="es-MX" sz="2000" b="1" dirty="0" smtClean="0"/>
            <a:t>DERECHOS INTELECTUALES</a:t>
          </a:r>
          <a:endParaRPr lang="es-MX" sz="2000" b="1" dirty="0"/>
        </a:p>
      </dgm:t>
    </dgm:pt>
    <dgm:pt modelId="{43425C19-EBCB-4160-9569-13AF2D8B4B8D}" type="parTrans" cxnId="{E4A8E09D-4235-42D9-A71C-9D7886C4EF1C}">
      <dgm:prSet/>
      <dgm:spPr/>
      <dgm:t>
        <a:bodyPr/>
        <a:lstStyle/>
        <a:p>
          <a:endParaRPr lang="es-MX"/>
        </a:p>
      </dgm:t>
    </dgm:pt>
    <dgm:pt modelId="{8FFD877F-2EC8-47AD-9CC9-A9F12CE596B3}" type="sibTrans" cxnId="{E4A8E09D-4235-42D9-A71C-9D7886C4EF1C}">
      <dgm:prSet/>
      <dgm:spPr/>
      <dgm:t>
        <a:bodyPr/>
        <a:lstStyle/>
        <a:p>
          <a:endParaRPr lang="es-MX"/>
        </a:p>
      </dgm:t>
    </dgm:pt>
    <dgm:pt modelId="{EA722E21-7ED0-40B5-979E-AE9050360714}">
      <dgm:prSet phldrT="[Texto]"/>
      <dgm:spPr>
        <a:noFill/>
      </dgm:spPr>
      <dgm:t>
        <a:bodyPr/>
        <a:lstStyle/>
        <a:p>
          <a:r>
            <a:rPr lang="es-MX" sz="2000" dirty="0" smtClean="0"/>
            <a:t>Es el derecho de usar, explotar y aprovechar que tiene el autor de una obra artística o literaria.</a:t>
          </a:r>
          <a:endParaRPr lang="es-MX" sz="2000" dirty="0"/>
        </a:p>
      </dgm:t>
    </dgm:pt>
    <dgm:pt modelId="{DD1A3689-66CB-4B96-A569-889EC18897EF}" type="parTrans" cxnId="{9B995C12-04F9-4B75-A399-D91105903FEF}">
      <dgm:prSet/>
      <dgm:spPr/>
      <dgm:t>
        <a:bodyPr/>
        <a:lstStyle/>
        <a:p>
          <a:endParaRPr lang="es-MX"/>
        </a:p>
      </dgm:t>
    </dgm:pt>
    <dgm:pt modelId="{A8914CD2-CBB4-41FB-AA58-7890E1EF9628}" type="sibTrans" cxnId="{9B995C12-04F9-4B75-A399-D91105903FEF}">
      <dgm:prSet/>
      <dgm:spPr/>
      <dgm:t>
        <a:bodyPr/>
        <a:lstStyle/>
        <a:p>
          <a:endParaRPr lang="es-MX"/>
        </a:p>
      </dgm:t>
    </dgm:pt>
    <dgm:pt modelId="{A4A6A03C-B8CC-4EE9-9ACA-1C429D7A59BB}" type="pres">
      <dgm:prSet presAssocID="{43F9DD6B-2D7B-4C40-A38B-BAA65D1B6BE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2E89F8B-834B-45B8-852D-3CCBF32022EB}" type="pres">
      <dgm:prSet presAssocID="{804EA6C5-3F72-4F49-BE71-908964025DE6}" presName="comp" presStyleCnt="0"/>
      <dgm:spPr/>
      <dgm:t>
        <a:bodyPr/>
        <a:lstStyle/>
        <a:p>
          <a:endParaRPr lang="es-MX"/>
        </a:p>
      </dgm:t>
    </dgm:pt>
    <dgm:pt modelId="{9DDE48C9-A0CB-47B8-AF48-5B24F94C1F2E}" type="pres">
      <dgm:prSet presAssocID="{804EA6C5-3F72-4F49-BE71-908964025DE6}" presName="box" presStyleLbl="node1" presStyleIdx="0" presStyleCnt="3" custLinFactNeighborY="5670"/>
      <dgm:spPr/>
      <dgm:t>
        <a:bodyPr/>
        <a:lstStyle/>
        <a:p>
          <a:endParaRPr lang="es-MX"/>
        </a:p>
      </dgm:t>
    </dgm:pt>
    <dgm:pt modelId="{AA2BE95E-C322-43A0-9285-1B3822F1EC6E}" type="pres">
      <dgm:prSet presAssocID="{804EA6C5-3F72-4F49-BE71-908964025DE6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AF8A8C0-FDC5-4DD5-892C-E01D901957FF}" type="pres">
      <dgm:prSet presAssocID="{804EA6C5-3F72-4F49-BE71-908964025DE6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BF35FB-7FC7-43B7-99BD-FFCE7E60D159}" type="pres">
      <dgm:prSet presAssocID="{13FB88FE-558D-465A-9576-F5271E366FF2}" presName="spacer" presStyleCnt="0"/>
      <dgm:spPr/>
      <dgm:t>
        <a:bodyPr/>
        <a:lstStyle/>
        <a:p>
          <a:endParaRPr lang="es-MX"/>
        </a:p>
      </dgm:t>
    </dgm:pt>
    <dgm:pt modelId="{1AAA7194-5389-4823-ACAC-AEC36989A91D}" type="pres">
      <dgm:prSet presAssocID="{F0CF12E2-80F4-4FB4-8FB6-50644086E64D}" presName="comp" presStyleCnt="0"/>
      <dgm:spPr/>
      <dgm:t>
        <a:bodyPr/>
        <a:lstStyle/>
        <a:p>
          <a:endParaRPr lang="es-MX"/>
        </a:p>
      </dgm:t>
    </dgm:pt>
    <dgm:pt modelId="{BB76F465-0AD3-4E3E-9E5A-1BBBC24BB1BA}" type="pres">
      <dgm:prSet presAssocID="{F0CF12E2-80F4-4FB4-8FB6-50644086E64D}" presName="box" presStyleLbl="node1" presStyleIdx="1" presStyleCnt="3" custLinFactNeighborY="1515"/>
      <dgm:spPr/>
      <dgm:t>
        <a:bodyPr/>
        <a:lstStyle/>
        <a:p>
          <a:endParaRPr lang="es-MX"/>
        </a:p>
      </dgm:t>
    </dgm:pt>
    <dgm:pt modelId="{0811AEB7-735C-4613-B314-FE28D2AD83A7}" type="pres">
      <dgm:prSet presAssocID="{F0CF12E2-80F4-4FB4-8FB6-50644086E64D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92F8D30-CBB4-459A-A00B-160B4C9D996A}" type="pres">
      <dgm:prSet presAssocID="{F0CF12E2-80F4-4FB4-8FB6-50644086E64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39A304-6744-4D96-83A0-51BE62790A6A}" type="pres">
      <dgm:prSet presAssocID="{667F4647-9BB8-499F-96CC-FE215ED9D5C2}" presName="spacer" presStyleCnt="0"/>
      <dgm:spPr/>
      <dgm:t>
        <a:bodyPr/>
        <a:lstStyle/>
        <a:p>
          <a:endParaRPr lang="es-MX"/>
        </a:p>
      </dgm:t>
    </dgm:pt>
    <dgm:pt modelId="{FF7C173A-9EFD-456D-B4E4-39AFD20E22C4}" type="pres">
      <dgm:prSet presAssocID="{987C6BD0-D4C2-4EC0-9260-E8B28C99DAA6}" presName="comp" presStyleCnt="0"/>
      <dgm:spPr/>
      <dgm:t>
        <a:bodyPr/>
        <a:lstStyle/>
        <a:p>
          <a:endParaRPr lang="es-MX"/>
        </a:p>
      </dgm:t>
    </dgm:pt>
    <dgm:pt modelId="{B79632EC-10B1-4F4A-8457-C7D4367269E2}" type="pres">
      <dgm:prSet presAssocID="{987C6BD0-D4C2-4EC0-9260-E8B28C99DAA6}" presName="box" presStyleLbl="node1" presStyleIdx="2" presStyleCnt="3"/>
      <dgm:spPr/>
      <dgm:t>
        <a:bodyPr/>
        <a:lstStyle/>
        <a:p>
          <a:endParaRPr lang="es-MX"/>
        </a:p>
      </dgm:t>
    </dgm:pt>
    <dgm:pt modelId="{592BC72A-1CC4-4FCE-8F75-2F3278BE772E}" type="pres">
      <dgm:prSet presAssocID="{987C6BD0-D4C2-4EC0-9260-E8B28C99DAA6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AC0E881-903C-4AB9-AF45-28CC18C78690}" type="pres">
      <dgm:prSet presAssocID="{987C6BD0-D4C2-4EC0-9260-E8B28C99DAA6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487DA89-EF34-49A4-B1A5-DE896D0B5F64}" type="presOf" srcId="{804EA6C5-3F72-4F49-BE71-908964025DE6}" destId="{9DDE48C9-A0CB-47B8-AF48-5B24F94C1F2E}" srcOrd="0" destOrd="0" presId="urn:microsoft.com/office/officeart/2005/8/layout/vList4"/>
    <dgm:cxn modelId="{BF36A5E5-CB34-4942-B628-CFAF2336F20F}" type="presOf" srcId="{EA722E21-7ED0-40B5-979E-AE9050360714}" destId="{3AC0E881-903C-4AB9-AF45-28CC18C78690}" srcOrd="1" destOrd="1" presId="urn:microsoft.com/office/officeart/2005/8/layout/vList4"/>
    <dgm:cxn modelId="{1C480C60-81F9-4AF4-ABC0-0B3E3CEA4CB6}" type="presOf" srcId="{EA722E21-7ED0-40B5-979E-AE9050360714}" destId="{B79632EC-10B1-4F4A-8457-C7D4367269E2}" srcOrd="0" destOrd="1" presId="urn:microsoft.com/office/officeart/2005/8/layout/vList4"/>
    <dgm:cxn modelId="{6DDE2644-9406-41DB-B598-052524E9A463}" type="presOf" srcId="{A60141E0-D676-461D-AB3A-9792FD77D647}" destId="{9DDE48C9-A0CB-47B8-AF48-5B24F94C1F2E}" srcOrd="0" destOrd="1" presId="urn:microsoft.com/office/officeart/2005/8/layout/vList4"/>
    <dgm:cxn modelId="{4BFAFC1A-606E-4097-912B-9B824C7992DA}" type="presOf" srcId="{8D80DEBD-5CE8-4BC0-A671-3E054B7E7623}" destId="{9AF8A8C0-FDC5-4DD5-892C-E01D901957FF}" srcOrd="1" destOrd="2" presId="urn:microsoft.com/office/officeart/2005/8/layout/vList4"/>
    <dgm:cxn modelId="{962BB7F5-DD83-4E21-8BA8-63A4F0ED019A}" type="presOf" srcId="{5A15E38B-4D68-44A2-B46C-E592D63365D2}" destId="{BB76F465-0AD3-4E3E-9E5A-1BBBC24BB1BA}" srcOrd="0" destOrd="1" presId="urn:microsoft.com/office/officeart/2005/8/layout/vList4"/>
    <dgm:cxn modelId="{98B2430A-2310-4095-9798-F68AA2F9379A}" srcId="{43F9DD6B-2D7B-4C40-A38B-BAA65D1B6BE2}" destId="{F0CF12E2-80F4-4FB4-8FB6-50644086E64D}" srcOrd="1" destOrd="0" parTransId="{C1EB2FEF-3BA6-4988-B520-C9FF50568C3F}" sibTransId="{667F4647-9BB8-499F-96CC-FE215ED9D5C2}"/>
    <dgm:cxn modelId="{E4A8E09D-4235-42D9-A71C-9D7886C4EF1C}" srcId="{43F9DD6B-2D7B-4C40-A38B-BAA65D1B6BE2}" destId="{987C6BD0-D4C2-4EC0-9260-E8B28C99DAA6}" srcOrd="2" destOrd="0" parTransId="{43425C19-EBCB-4160-9569-13AF2D8B4B8D}" sibTransId="{8FFD877F-2EC8-47AD-9CC9-A9F12CE596B3}"/>
    <dgm:cxn modelId="{162D5A6E-2820-434E-8536-81347E1F0308}" srcId="{804EA6C5-3F72-4F49-BE71-908964025DE6}" destId="{8D80DEBD-5CE8-4BC0-A671-3E054B7E7623}" srcOrd="1" destOrd="0" parTransId="{ECA00E96-B295-4486-A3B5-9AC7E5E31746}" sibTransId="{A573B8CA-9788-4EE7-B37F-66478069D735}"/>
    <dgm:cxn modelId="{DE0EDE4D-5CFF-4B0B-A134-C7CC6D244787}" type="presOf" srcId="{F0CF12E2-80F4-4FB4-8FB6-50644086E64D}" destId="{B92F8D30-CBB4-459A-A00B-160B4C9D996A}" srcOrd="1" destOrd="0" presId="urn:microsoft.com/office/officeart/2005/8/layout/vList4"/>
    <dgm:cxn modelId="{8A64ABF9-BB7C-4F0C-AE55-45CB737ECE9F}" srcId="{43F9DD6B-2D7B-4C40-A38B-BAA65D1B6BE2}" destId="{804EA6C5-3F72-4F49-BE71-908964025DE6}" srcOrd="0" destOrd="0" parTransId="{408B8C9B-1B1A-44AB-81A5-9028B607C71D}" sibTransId="{13FB88FE-558D-465A-9576-F5271E366FF2}"/>
    <dgm:cxn modelId="{9B995C12-04F9-4B75-A399-D91105903FEF}" srcId="{987C6BD0-D4C2-4EC0-9260-E8B28C99DAA6}" destId="{EA722E21-7ED0-40B5-979E-AE9050360714}" srcOrd="0" destOrd="0" parTransId="{DD1A3689-66CB-4B96-A569-889EC18897EF}" sibTransId="{A8914CD2-CBB4-41FB-AA58-7890E1EF9628}"/>
    <dgm:cxn modelId="{4FD841B3-EA74-4534-B0BA-57B581C681F7}" type="presOf" srcId="{F0CF12E2-80F4-4FB4-8FB6-50644086E64D}" destId="{BB76F465-0AD3-4E3E-9E5A-1BBBC24BB1BA}" srcOrd="0" destOrd="0" presId="urn:microsoft.com/office/officeart/2005/8/layout/vList4"/>
    <dgm:cxn modelId="{CCCDA3DF-494C-4CA9-A52D-AC3E1EC3BEC7}" type="presOf" srcId="{8D80DEBD-5CE8-4BC0-A671-3E054B7E7623}" destId="{9DDE48C9-A0CB-47B8-AF48-5B24F94C1F2E}" srcOrd="0" destOrd="2" presId="urn:microsoft.com/office/officeart/2005/8/layout/vList4"/>
    <dgm:cxn modelId="{A2929B6B-55C6-41FC-A3F0-46A878101652}" srcId="{804EA6C5-3F72-4F49-BE71-908964025DE6}" destId="{A60141E0-D676-461D-AB3A-9792FD77D647}" srcOrd="0" destOrd="0" parTransId="{14EE422A-583D-4F93-93A1-EA9DB2BFD042}" sibTransId="{C948208C-EB25-4175-8DA1-315A45259C15}"/>
    <dgm:cxn modelId="{E9E18896-9FB3-4D44-AA52-9477557D5C54}" type="presOf" srcId="{804EA6C5-3F72-4F49-BE71-908964025DE6}" destId="{9AF8A8C0-FDC5-4DD5-892C-E01D901957FF}" srcOrd="1" destOrd="0" presId="urn:microsoft.com/office/officeart/2005/8/layout/vList4"/>
    <dgm:cxn modelId="{8817C504-BF80-4E89-B475-43DB0AC40E33}" type="presOf" srcId="{987C6BD0-D4C2-4EC0-9260-E8B28C99DAA6}" destId="{B79632EC-10B1-4F4A-8457-C7D4367269E2}" srcOrd="0" destOrd="0" presId="urn:microsoft.com/office/officeart/2005/8/layout/vList4"/>
    <dgm:cxn modelId="{C96FDC04-641C-43B5-B5CD-F6830E93D668}" srcId="{F0CF12E2-80F4-4FB4-8FB6-50644086E64D}" destId="{5A15E38B-4D68-44A2-B46C-E592D63365D2}" srcOrd="0" destOrd="0" parTransId="{98583832-982F-4CD0-BA4E-195EA260EB2C}" sibTransId="{D15D3538-EFBD-46A5-B9EC-40A4AD057F60}"/>
    <dgm:cxn modelId="{E572F60C-32B7-48D8-8E6B-7A65AC53C18B}" type="presOf" srcId="{5A15E38B-4D68-44A2-B46C-E592D63365D2}" destId="{B92F8D30-CBB4-459A-A00B-160B4C9D996A}" srcOrd="1" destOrd="1" presId="urn:microsoft.com/office/officeart/2005/8/layout/vList4"/>
    <dgm:cxn modelId="{51E30FC3-9B44-4323-B47A-83CEA709FBE5}" type="presOf" srcId="{43F9DD6B-2D7B-4C40-A38B-BAA65D1B6BE2}" destId="{A4A6A03C-B8CC-4EE9-9ACA-1C429D7A59BB}" srcOrd="0" destOrd="0" presId="urn:microsoft.com/office/officeart/2005/8/layout/vList4"/>
    <dgm:cxn modelId="{DD0608FB-C651-4376-8DCE-39736A03772B}" type="presOf" srcId="{987C6BD0-D4C2-4EC0-9260-E8B28C99DAA6}" destId="{3AC0E881-903C-4AB9-AF45-28CC18C78690}" srcOrd="1" destOrd="0" presId="urn:microsoft.com/office/officeart/2005/8/layout/vList4"/>
    <dgm:cxn modelId="{BA7B7644-2B8B-4C73-AC11-6559488A9E3F}" type="presOf" srcId="{A60141E0-D676-461D-AB3A-9792FD77D647}" destId="{9AF8A8C0-FDC5-4DD5-892C-E01D901957FF}" srcOrd="1" destOrd="1" presId="urn:microsoft.com/office/officeart/2005/8/layout/vList4"/>
    <dgm:cxn modelId="{708201E9-035E-4110-A923-0494DE05CA8D}" type="presParOf" srcId="{A4A6A03C-B8CC-4EE9-9ACA-1C429D7A59BB}" destId="{F2E89F8B-834B-45B8-852D-3CCBF32022EB}" srcOrd="0" destOrd="0" presId="urn:microsoft.com/office/officeart/2005/8/layout/vList4"/>
    <dgm:cxn modelId="{67315143-0E34-4403-A5E9-27A4B7406BDD}" type="presParOf" srcId="{F2E89F8B-834B-45B8-852D-3CCBF32022EB}" destId="{9DDE48C9-A0CB-47B8-AF48-5B24F94C1F2E}" srcOrd="0" destOrd="0" presId="urn:microsoft.com/office/officeart/2005/8/layout/vList4"/>
    <dgm:cxn modelId="{B50C730F-8A51-4C21-8969-AB9C7C73DEDA}" type="presParOf" srcId="{F2E89F8B-834B-45B8-852D-3CCBF32022EB}" destId="{AA2BE95E-C322-43A0-9285-1B3822F1EC6E}" srcOrd="1" destOrd="0" presId="urn:microsoft.com/office/officeart/2005/8/layout/vList4"/>
    <dgm:cxn modelId="{24F70016-8ADD-45F8-815F-31DB41DE5295}" type="presParOf" srcId="{F2E89F8B-834B-45B8-852D-3CCBF32022EB}" destId="{9AF8A8C0-FDC5-4DD5-892C-E01D901957FF}" srcOrd="2" destOrd="0" presId="urn:microsoft.com/office/officeart/2005/8/layout/vList4"/>
    <dgm:cxn modelId="{6EBEC822-FF5B-4A7F-B73B-2F03D532FB26}" type="presParOf" srcId="{A4A6A03C-B8CC-4EE9-9ACA-1C429D7A59BB}" destId="{39BF35FB-7FC7-43B7-99BD-FFCE7E60D159}" srcOrd="1" destOrd="0" presId="urn:microsoft.com/office/officeart/2005/8/layout/vList4"/>
    <dgm:cxn modelId="{F7BB9490-8FEE-41F8-99C3-22A260AF00B4}" type="presParOf" srcId="{A4A6A03C-B8CC-4EE9-9ACA-1C429D7A59BB}" destId="{1AAA7194-5389-4823-ACAC-AEC36989A91D}" srcOrd="2" destOrd="0" presId="urn:microsoft.com/office/officeart/2005/8/layout/vList4"/>
    <dgm:cxn modelId="{272D9A02-40BA-4AF9-A507-E90B59E6CEB5}" type="presParOf" srcId="{1AAA7194-5389-4823-ACAC-AEC36989A91D}" destId="{BB76F465-0AD3-4E3E-9E5A-1BBBC24BB1BA}" srcOrd="0" destOrd="0" presId="urn:microsoft.com/office/officeart/2005/8/layout/vList4"/>
    <dgm:cxn modelId="{DD0FD5C0-62B7-45D8-A7AE-FA3DEF9CFEDF}" type="presParOf" srcId="{1AAA7194-5389-4823-ACAC-AEC36989A91D}" destId="{0811AEB7-735C-4613-B314-FE28D2AD83A7}" srcOrd="1" destOrd="0" presId="urn:microsoft.com/office/officeart/2005/8/layout/vList4"/>
    <dgm:cxn modelId="{1F3B8A57-A895-4DBF-94C6-53481C69E013}" type="presParOf" srcId="{1AAA7194-5389-4823-ACAC-AEC36989A91D}" destId="{B92F8D30-CBB4-459A-A00B-160B4C9D996A}" srcOrd="2" destOrd="0" presId="urn:microsoft.com/office/officeart/2005/8/layout/vList4"/>
    <dgm:cxn modelId="{A20DA365-1F1C-4D41-B668-5D59B13E68FF}" type="presParOf" srcId="{A4A6A03C-B8CC-4EE9-9ACA-1C429D7A59BB}" destId="{B239A304-6744-4D96-83A0-51BE62790A6A}" srcOrd="3" destOrd="0" presId="urn:microsoft.com/office/officeart/2005/8/layout/vList4"/>
    <dgm:cxn modelId="{36ED061D-7694-4899-9C8B-96698A5534DD}" type="presParOf" srcId="{A4A6A03C-B8CC-4EE9-9ACA-1C429D7A59BB}" destId="{FF7C173A-9EFD-456D-B4E4-39AFD20E22C4}" srcOrd="4" destOrd="0" presId="urn:microsoft.com/office/officeart/2005/8/layout/vList4"/>
    <dgm:cxn modelId="{E58DE274-26BE-4E96-890E-847A7690AC9D}" type="presParOf" srcId="{FF7C173A-9EFD-456D-B4E4-39AFD20E22C4}" destId="{B79632EC-10B1-4F4A-8457-C7D4367269E2}" srcOrd="0" destOrd="0" presId="urn:microsoft.com/office/officeart/2005/8/layout/vList4"/>
    <dgm:cxn modelId="{D0321548-F40A-4758-905E-B903455001CD}" type="presParOf" srcId="{FF7C173A-9EFD-456D-B4E4-39AFD20E22C4}" destId="{592BC72A-1CC4-4FCE-8F75-2F3278BE772E}" srcOrd="1" destOrd="0" presId="urn:microsoft.com/office/officeart/2005/8/layout/vList4"/>
    <dgm:cxn modelId="{F0D6AA2A-594B-44F9-9A95-1CC4381E2A00}" type="presParOf" srcId="{FF7C173A-9EFD-456D-B4E4-39AFD20E22C4}" destId="{3AC0E881-903C-4AB9-AF45-28CC18C7869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744299-94B8-4876-BCD1-48750871138A}" type="doc">
      <dgm:prSet loTypeId="urn:microsoft.com/office/officeart/2005/8/layout/h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46A10DD7-F387-414D-91EB-9A32A628A54D}">
      <dgm:prSet phldrT="[Texto]" custT="1"/>
      <dgm:spPr/>
      <dgm:t>
        <a:bodyPr/>
        <a:lstStyle/>
        <a:p>
          <a:r>
            <a:rPr lang="es-MX" sz="4000" dirty="0" smtClean="0"/>
            <a:t>DERECHOS REALES</a:t>
          </a:r>
          <a:endParaRPr lang="es-MX" sz="4000" dirty="0"/>
        </a:p>
      </dgm:t>
    </dgm:pt>
    <dgm:pt modelId="{C40E5DA9-8591-4B67-886C-920C6F12A4E8}" type="parTrans" cxnId="{1321392F-40F9-4652-93E0-580169F5DADE}">
      <dgm:prSet/>
      <dgm:spPr/>
      <dgm:t>
        <a:bodyPr/>
        <a:lstStyle/>
        <a:p>
          <a:endParaRPr lang="es-MX"/>
        </a:p>
      </dgm:t>
    </dgm:pt>
    <dgm:pt modelId="{95401F29-C62E-4766-935D-4B316DB178DD}" type="sibTrans" cxnId="{1321392F-40F9-4652-93E0-580169F5DADE}">
      <dgm:prSet/>
      <dgm:spPr/>
      <dgm:t>
        <a:bodyPr/>
        <a:lstStyle/>
        <a:p>
          <a:endParaRPr lang="es-MX"/>
        </a:p>
      </dgm:t>
    </dgm:pt>
    <dgm:pt modelId="{AAD765B8-D1F1-4EAC-BAD7-4F66CBC43561}">
      <dgm:prSet phldrT="[Texto]" custT="1"/>
      <dgm:spPr>
        <a:noFill/>
      </dgm:spPr>
      <dgm:t>
        <a:bodyPr/>
        <a:lstStyle/>
        <a:p>
          <a:pPr algn="ctr"/>
          <a:r>
            <a:rPr lang="es-MX" sz="2400" b="1" dirty="0" smtClean="0">
              <a:solidFill>
                <a:schemeClr val="bg1"/>
              </a:solidFill>
            </a:rPr>
            <a:t>POSESION</a:t>
          </a:r>
          <a:endParaRPr lang="es-MX" sz="2800" b="1" dirty="0" smtClean="0">
            <a:solidFill>
              <a:schemeClr val="bg1"/>
            </a:solidFill>
          </a:endParaRPr>
        </a:p>
        <a:p>
          <a:pPr algn="ctr"/>
          <a:r>
            <a:rPr lang="es-MX" sz="2800" b="1" dirty="0" smtClean="0">
              <a:solidFill>
                <a:schemeClr val="bg1"/>
              </a:solidFill>
            </a:rPr>
            <a:t>Art. 5.28</a:t>
          </a:r>
        </a:p>
        <a:p>
          <a:pPr algn="just"/>
          <a:r>
            <a:rPr lang="es-MX" sz="2000" b="0" dirty="0" smtClean="0">
              <a:solidFill>
                <a:schemeClr val="bg1"/>
              </a:solidFill>
            </a:rPr>
            <a:t>Es poseedor de un bien el que ejerce sobre el un poder de hecho. Posee un derecho el que lo goza.</a:t>
          </a:r>
        </a:p>
        <a:p>
          <a:pPr algn="l"/>
          <a:endParaRPr lang="es-MX" sz="2000" b="1" dirty="0" smtClean="0"/>
        </a:p>
        <a:p>
          <a:pPr algn="l"/>
          <a:endParaRPr lang="es-MX" sz="2000" b="1" dirty="0" smtClean="0"/>
        </a:p>
        <a:p>
          <a:pPr algn="l"/>
          <a:endParaRPr lang="es-MX" sz="2000" b="1" dirty="0" smtClean="0"/>
        </a:p>
        <a:p>
          <a:pPr algn="l"/>
          <a:endParaRPr lang="es-MX" sz="2400" b="1" dirty="0" smtClean="0"/>
        </a:p>
        <a:p>
          <a:pPr algn="l"/>
          <a:endParaRPr lang="es-MX" sz="2400" b="1" dirty="0"/>
        </a:p>
      </dgm:t>
    </dgm:pt>
    <dgm:pt modelId="{3E3C1EEE-9844-41A3-8153-EAF982DF238E}" type="parTrans" cxnId="{A42E5AD5-FECF-4B77-A1A9-E48C1618E75B}">
      <dgm:prSet/>
      <dgm:spPr/>
      <dgm:t>
        <a:bodyPr/>
        <a:lstStyle/>
        <a:p>
          <a:endParaRPr lang="es-MX"/>
        </a:p>
      </dgm:t>
    </dgm:pt>
    <dgm:pt modelId="{09D7579A-DA89-4D93-94B5-5FA0616251A2}" type="sibTrans" cxnId="{A42E5AD5-FECF-4B77-A1A9-E48C1618E75B}">
      <dgm:prSet/>
      <dgm:spPr/>
      <dgm:t>
        <a:bodyPr/>
        <a:lstStyle/>
        <a:p>
          <a:endParaRPr lang="es-MX"/>
        </a:p>
      </dgm:t>
    </dgm:pt>
    <dgm:pt modelId="{2DB610AE-E2CA-4D43-8513-AA6BB0461EBF}">
      <dgm:prSet phldrT="[Texto]" custT="1"/>
      <dgm:spPr>
        <a:noFill/>
      </dgm:spPr>
      <dgm:t>
        <a:bodyPr/>
        <a:lstStyle/>
        <a:p>
          <a:pPr algn="ctr"/>
          <a:r>
            <a:rPr lang="es-MX" sz="2400" b="1" dirty="0" smtClean="0">
              <a:solidFill>
                <a:schemeClr val="bg1"/>
              </a:solidFill>
            </a:rPr>
            <a:t>PROPIEDAD</a:t>
          </a:r>
        </a:p>
        <a:p>
          <a:pPr algn="ctr"/>
          <a:r>
            <a:rPr lang="es-MX" sz="2800" b="1" dirty="0" smtClean="0">
              <a:solidFill>
                <a:schemeClr val="bg1"/>
              </a:solidFill>
            </a:rPr>
            <a:t>Art. 5.65</a:t>
          </a:r>
        </a:p>
        <a:p>
          <a:pPr algn="just"/>
          <a:r>
            <a:rPr lang="es-MX" sz="2000" b="0" dirty="0" smtClean="0">
              <a:solidFill>
                <a:schemeClr val="bg1"/>
              </a:solidFill>
            </a:rPr>
            <a:t>El propietario de un bien puede gozar y disponer de el con las limitaciones y modalidades que fijan la ley.</a:t>
          </a:r>
        </a:p>
        <a:p>
          <a:pPr algn="l"/>
          <a:endParaRPr lang="es-MX" sz="2000" b="1" dirty="0" smtClean="0"/>
        </a:p>
        <a:p>
          <a:pPr algn="l"/>
          <a:endParaRPr lang="es-MX" sz="2400" b="1" dirty="0" smtClean="0"/>
        </a:p>
        <a:p>
          <a:pPr algn="l"/>
          <a:endParaRPr lang="es-MX" sz="2400" b="1" dirty="0" smtClean="0"/>
        </a:p>
        <a:p>
          <a:pPr algn="l"/>
          <a:endParaRPr lang="es-MX" sz="2400" b="1" dirty="0" smtClean="0"/>
        </a:p>
        <a:p>
          <a:pPr algn="l"/>
          <a:endParaRPr lang="es-MX" sz="2400" b="1" dirty="0"/>
        </a:p>
      </dgm:t>
    </dgm:pt>
    <dgm:pt modelId="{CF53C1FF-CAA1-453B-9BF1-361A89982A83}" type="parTrans" cxnId="{789D27EA-43C4-4542-AF05-04686A1AB14B}">
      <dgm:prSet/>
      <dgm:spPr/>
      <dgm:t>
        <a:bodyPr/>
        <a:lstStyle/>
        <a:p>
          <a:endParaRPr lang="es-MX"/>
        </a:p>
      </dgm:t>
    </dgm:pt>
    <dgm:pt modelId="{0E24BC59-F1F2-45B9-9CA0-AD3FDAFAACD6}" type="sibTrans" cxnId="{789D27EA-43C4-4542-AF05-04686A1AB14B}">
      <dgm:prSet/>
      <dgm:spPr/>
      <dgm:t>
        <a:bodyPr/>
        <a:lstStyle/>
        <a:p>
          <a:endParaRPr lang="es-MX"/>
        </a:p>
      </dgm:t>
    </dgm:pt>
    <dgm:pt modelId="{C1CEDA98-BB8B-4E8D-ABAD-E51233CEE626}">
      <dgm:prSet phldrT="[Texto]" custT="1"/>
      <dgm:spPr>
        <a:noFill/>
      </dgm:spPr>
      <dgm:t>
        <a:bodyPr/>
        <a:lstStyle/>
        <a:p>
          <a:pPr algn="ctr"/>
          <a:r>
            <a:rPr lang="es-MX" sz="2400" b="1" dirty="0" smtClean="0">
              <a:solidFill>
                <a:schemeClr val="bg1"/>
              </a:solidFill>
            </a:rPr>
            <a:t>SERVIDUMBRE</a:t>
          </a:r>
        </a:p>
        <a:p>
          <a:pPr algn="ctr"/>
          <a:r>
            <a:rPr lang="es-MX" sz="2800" b="1" dirty="0" smtClean="0">
              <a:solidFill>
                <a:schemeClr val="bg1"/>
              </a:solidFill>
            </a:rPr>
            <a:t>Art. 5.169</a:t>
          </a:r>
        </a:p>
        <a:p>
          <a:pPr algn="just"/>
          <a:r>
            <a:rPr lang="es-MX" sz="2000" b="0" dirty="0" smtClean="0">
              <a:solidFill>
                <a:schemeClr val="bg1"/>
              </a:solidFill>
            </a:rPr>
            <a:t>Es un gravamen real impuesto sobre un inmueble en beneficio de otro perteneciente a distinto propietario.</a:t>
          </a:r>
        </a:p>
        <a:p>
          <a:pPr algn="just"/>
          <a:endParaRPr lang="es-MX" sz="2000" b="0" dirty="0" smtClean="0">
            <a:solidFill>
              <a:schemeClr val="bg1"/>
            </a:solidFill>
          </a:endParaRPr>
        </a:p>
        <a:p>
          <a:pPr algn="l"/>
          <a:endParaRPr lang="es-MX" sz="2000" b="1" dirty="0" smtClean="0"/>
        </a:p>
        <a:p>
          <a:pPr algn="l"/>
          <a:endParaRPr lang="es-MX" sz="2000" b="1" dirty="0" smtClean="0"/>
        </a:p>
        <a:p>
          <a:pPr algn="l"/>
          <a:endParaRPr lang="es-MX" sz="2400" b="1" dirty="0" smtClean="0"/>
        </a:p>
        <a:p>
          <a:pPr algn="l"/>
          <a:endParaRPr lang="es-MX" sz="2400" b="1" dirty="0"/>
        </a:p>
      </dgm:t>
    </dgm:pt>
    <dgm:pt modelId="{B77EF77C-CE1A-4684-BA7E-11A8416BD453}" type="parTrans" cxnId="{2060F3A8-B59D-4A8B-9F29-2CFA6E2A44A1}">
      <dgm:prSet/>
      <dgm:spPr/>
      <dgm:t>
        <a:bodyPr/>
        <a:lstStyle/>
        <a:p>
          <a:endParaRPr lang="es-MX"/>
        </a:p>
      </dgm:t>
    </dgm:pt>
    <dgm:pt modelId="{18522314-688F-455A-90C1-D063EC33323D}" type="sibTrans" cxnId="{2060F3A8-B59D-4A8B-9F29-2CFA6E2A44A1}">
      <dgm:prSet/>
      <dgm:spPr/>
      <dgm:t>
        <a:bodyPr/>
        <a:lstStyle/>
        <a:p>
          <a:endParaRPr lang="es-MX"/>
        </a:p>
      </dgm:t>
    </dgm:pt>
    <dgm:pt modelId="{424504EB-B9FF-4F9D-A2E5-FC8583707F7B}" type="pres">
      <dgm:prSet presAssocID="{53744299-94B8-4876-BCD1-48750871138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F70A0F6-C3EE-4DB2-9E9E-CCA3BE0F3EDD}" type="pres">
      <dgm:prSet presAssocID="{46A10DD7-F387-414D-91EB-9A32A628A54D}" presName="roof" presStyleLbl="dkBgShp" presStyleIdx="0" presStyleCnt="2" custScaleY="69697" custLinFactNeighborX="1869" custLinFactNeighborY="-3153"/>
      <dgm:spPr/>
      <dgm:t>
        <a:bodyPr/>
        <a:lstStyle/>
        <a:p>
          <a:endParaRPr lang="es-MX"/>
        </a:p>
      </dgm:t>
    </dgm:pt>
    <dgm:pt modelId="{65CCF786-6320-4D4A-B9EC-E99FD067560E}" type="pres">
      <dgm:prSet presAssocID="{46A10DD7-F387-414D-91EB-9A32A628A54D}" presName="pillars" presStyleCnt="0"/>
      <dgm:spPr/>
    </dgm:pt>
    <dgm:pt modelId="{6B230F2D-B62E-4F0B-8CC4-8C7392609DF3}" type="pres">
      <dgm:prSet presAssocID="{46A10DD7-F387-414D-91EB-9A32A628A54D}" presName="pillar1" presStyleLbl="node1" presStyleIdx="0" presStyleCnt="3" custScaleY="12308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703C4E-596A-4F8E-BA96-6C1D5CFD8EB9}" type="pres">
      <dgm:prSet presAssocID="{2DB610AE-E2CA-4D43-8513-AA6BB0461EBF}" presName="pillarX" presStyleLbl="node1" presStyleIdx="1" presStyleCnt="3" custScaleY="1226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651E1D-CE17-48F0-8BCC-A92B5D545003}" type="pres">
      <dgm:prSet presAssocID="{C1CEDA98-BB8B-4E8D-ABAD-E51233CEE626}" presName="pillarX" presStyleLbl="node1" presStyleIdx="2" presStyleCnt="3" custScaleY="112265" custLinFactNeighborX="943" custLinFactNeighborY="-51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2D63BE-0FAB-48BD-815C-0FB70B76CDB0}" type="pres">
      <dgm:prSet presAssocID="{46A10DD7-F387-414D-91EB-9A32A628A54D}" presName="base" presStyleLbl="dkBgShp" presStyleIdx="1" presStyleCnt="2"/>
      <dgm:spPr/>
    </dgm:pt>
  </dgm:ptLst>
  <dgm:cxnLst>
    <dgm:cxn modelId="{974FBA1C-B600-4EB2-97E8-FFE30BB1FCB5}" type="presOf" srcId="{53744299-94B8-4876-BCD1-48750871138A}" destId="{424504EB-B9FF-4F9D-A2E5-FC8583707F7B}" srcOrd="0" destOrd="0" presId="urn:microsoft.com/office/officeart/2005/8/layout/hList3"/>
    <dgm:cxn modelId="{C5E6D43B-8AA5-4E88-9094-5B413B5D8B4D}" type="presOf" srcId="{46A10DD7-F387-414D-91EB-9A32A628A54D}" destId="{4F70A0F6-C3EE-4DB2-9E9E-CCA3BE0F3EDD}" srcOrd="0" destOrd="0" presId="urn:microsoft.com/office/officeart/2005/8/layout/hList3"/>
    <dgm:cxn modelId="{A42E5AD5-FECF-4B77-A1A9-E48C1618E75B}" srcId="{46A10DD7-F387-414D-91EB-9A32A628A54D}" destId="{AAD765B8-D1F1-4EAC-BAD7-4F66CBC43561}" srcOrd="0" destOrd="0" parTransId="{3E3C1EEE-9844-41A3-8153-EAF982DF238E}" sibTransId="{09D7579A-DA89-4D93-94B5-5FA0616251A2}"/>
    <dgm:cxn modelId="{2060F3A8-B59D-4A8B-9F29-2CFA6E2A44A1}" srcId="{46A10DD7-F387-414D-91EB-9A32A628A54D}" destId="{C1CEDA98-BB8B-4E8D-ABAD-E51233CEE626}" srcOrd="2" destOrd="0" parTransId="{B77EF77C-CE1A-4684-BA7E-11A8416BD453}" sibTransId="{18522314-688F-455A-90C1-D063EC33323D}"/>
    <dgm:cxn modelId="{91D9A380-9D60-43D1-9D8F-AAB0F8CFFADA}" type="presOf" srcId="{C1CEDA98-BB8B-4E8D-ABAD-E51233CEE626}" destId="{94651E1D-CE17-48F0-8BCC-A92B5D545003}" srcOrd="0" destOrd="0" presId="urn:microsoft.com/office/officeart/2005/8/layout/hList3"/>
    <dgm:cxn modelId="{40867213-ECDA-480C-B657-C1D6D82D7DA2}" type="presOf" srcId="{AAD765B8-D1F1-4EAC-BAD7-4F66CBC43561}" destId="{6B230F2D-B62E-4F0B-8CC4-8C7392609DF3}" srcOrd="0" destOrd="0" presId="urn:microsoft.com/office/officeart/2005/8/layout/hList3"/>
    <dgm:cxn modelId="{294479F4-E9F9-45B6-BE09-08FD31B40E8A}" type="presOf" srcId="{2DB610AE-E2CA-4D43-8513-AA6BB0461EBF}" destId="{93703C4E-596A-4F8E-BA96-6C1D5CFD8EB9}" srcOrd="0" destOrd="0" presId="urn:microsoft.com/office/officeart/2005/8/layout/hList3"/>
    <dgm:cxn modelId="{789D27EA-43C4-4542-AF05-04686A1AB14B}" srcId="{46A10DD7-F387-414D-91EB-9A32A628A54D}" destId="{2DB610AE-E2CA-4D43-8513-AA6BB0461EBF}" srcOrd="1" destOrd="0" parTransId="{CF53C1FF-CAA1-453B-9BF1-361A89982A83}" sibTransId="{0E24BC59-F1F2-45B9-9CA0-AD3FDAFAACD6}"/>
    <dgm:cxn modelId="{1321392F-40F9-4652-93E0-580169F5DADE}" srcId="{53744299-94B8-4876-BCD1-48750871138A}" destId="{46A10DD7-F387-414D-91EB-9A32A628A54D}" srcOrd="0" destOrd="0" parTransId="{C40E5DA9-8591-4B67-886C-920C6F12A4E8}" sibTransId="{95401F29-C62E-4766-935D-4B316DB178DD}"/>
    <dgm:cxn modelId="{E802D7B7-CD9C-472C-82CA-4196CB55FFB0}" type="presParOf" srcId="{424504EB-B9FF-4F9D-A2E5-FC8583707F7B}" destId="{4F70A0F6-C3EE-4DB2-9E9E-CCA3BE0F3EDD}" srcOrd="0" destOrd="0" presId="urn:microsoft.com/office/officeart/2005/8/layout/hList3"/>
    <dgm:cxn modelId="{66588D5E-BDE2-4022-B1F0-78329F3CDCDE}" type="presParOf" srcId="{424504EB-B9FF-4F9D-A2E5-FC8583707F7B}" destId="{65CCF786-6320-4D4A-B9EC-E99FD067560E}" srcOrd="1" destOrd="0" presId="urn:microsoft.com/office/officeart/2005/8/layout/hList3"/>
    <dgm:cxn modelId="{6EB5B6BF-1550-44AD-8573-5A7976B3FC1A}" type="presParOf" srcId="{65CCF786-6320-4D4A-B9EC-E99FD067560E}" destId="{6B230F2D-B62E-4F0B-8CC4-8C7392609DF3}" srcOrd="0" destOrd="0" presId="urn:microsoft.com/office/officeart/2005/8/layout/hList3"/>
    <dgm:cxn modelId="{89F3FE36-E139-4CDE-B882-836E852D53BA}" type="presParOf" srcId="{65CCF786-6320-4D4A-B9EC-E99FD067560E}" destId="{93703C4E-596A-4F8E-BA96-6C1D5CFD8EB9}" srcOrd="1" destOrd="0" presId="urn:microsoft.com/office/officeart/2005/8/layout/hList3"/>
    <dgm:cxn modelId="{88ECA074-C868-4515-A457-167AEF90F5BE}" type="presParOf" srcId="{65CCF786-6320-4D4A-B9EC-E99FD067560E}" destId="{94651E1D-CE17-48F0-8BCC-A92B5D545003}" srcOrd="2" destOrd="0" presId="urn:microsoft.com/office/officeart/2005/8/layout/hList3"/>
    <dgm:cxn modelId="{CB67C68B-061E-4F6C-A773-DD0F3A59EF99}" type="presParOf" srcId="{424504EB-B9FF-4F9D-A2E5-FC8583707F7B}" destId="{F62D63BE-0FAB-48BD-815C-0FB70B76CDB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664E99E-6363-45F3-AB39-C6F65D6888FE}" type="doc">
      <dgm:prSet loTypeId="urn:microsoft.com/office/officeart/2005/8/layout/h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8CCBAAC2-87CF-4879-B05D-A8CD85A512A2}">
      <dgm:prSet phldrT="[Texto]" custT="1"/>
      <dgm:spPr/>
      <dgm:t>
        <a:bodyPr/>
        <a:lstStyle/>
        <a:p>
          <a:r>
            <a:rPr lang="es-MX" sz="4000" b="1" dirty="0" smtClean="0"/>
            <a:t>DERECHOS REALES</a:t>
          </a:r>
          <a:endParaRPr lang="es-MX" sz="4000" b="1" dirty="0"/>
        </a:p>
      </dgm:t>
    </dgm:pt>
    <dgm:pt modelId="{9B0A84D5-472C-4BF9-9F58-214A84450ECD}" type="parTrans" cxnId="{8BC93FDD-0F9C-4333-ADFF-635329B34087}">
      <dgm:prSet/>
      <dgm:spPr/>
      <dgm:t>
        <a:bodyPr/>
        <a:lstStyle/>
        <a:p>
          <a:endParaRPr lang="es-MX"/>
        </a:p>
      </dgm:t>
    </dgm:pt>
    <dgm:pt modelId="{875A4431-BA7A-47F4-BFB4-53B867ACAA96}" type="sibTrans" cxnId="{8BC93FDD-0F9C-4333-ADFF-635329B34087}">
      <dgm:prSet/>
      <dgm:spPr/>
      <dgm:t>
        <a:bodyPr/>
        <a:lstStyle/>
        <a:p>
          <a:endParaRPr lang="es-MX"/>
        </a:p>
      </dgm:t>
    </dgm:pt>
    <dgm:pt modelId="{E8EDFA26-20F6-48A9-BA1A-D232F943FA8D}">
      <dgm:prSet phldrT="[Texto]" custT="1"/>
      <dgm:spPr>
        <a:noFill/>
      </dgm:spPr>
      <dgm:t>
        <a:bodyPr/>
        <a:lstStyle/>
        <a:p>
          <a:pPr algn="ctr"/>
          <a:r>
            <a:rPr lang="es-MX" sz="2800" b="1" dirty="0" smtClean="0">
              <a:solidFill>
                <a:schemeClr val="bg1"/>
              </a:solidFill>
            </a:rPr>
            <a:t>USUFRUCTO </a:t>
          </a:r>
        </a:p>
        <a:p>
          <a:pPr algn="ctr"/>
          <a:r>
            <a:rPr lang="es-MX" sz="2800" b="1" dirty="0" smtClean="0">
              <a:solidFill>
                <a:schemeClr val="bg1"/>
              </a:solidFill>
            </a:rPr>
            <a:t>Art. 5.229</a:t>
          </a:r>
        </a:p>
        <a:p>
          <a:pPr algn="just"/>
          <a:r>
            <a:rPr lang="es-MX" sz="2000" b="0" dirty="0" smtClean="0">
              <a:solidFill>
                <a:schemeClr val="bg1"/>
              </a:solidFill>
            </a:rPr>
            <a:t>Es el derecho real, esencialmente vitalicio y temporal por naturaleza, de disfrutar de los bienes ajenos.</a:t>
          </a:r>
        </a:p>
        <a:p>
          <a:pPr algn="l"/>
          <a:endParaRPr lang="es-MX" sz="2000" b="1" dirty="0" smtClean="0"/>
        </a:p>
        <a:p>
          <a:pPr algn="l"/>
          <a:endParaRPr lang="es-MX" sz="2000" b="1" dirty="0" smtClean="0"/>
        </a:p>
        <a:p>
          <a:pPr algn="l"/>
          <a:endParaRPr lang="es-MX" sz="2000" b="1" dirty="0" smtClean="0"/>
        </a:p>
        <a:p>
          <a:pPr algn="l"/>
          <a:endParaRPr lang="es-MX" sz="2400" b="1" dirty="0" smtClean="0"/>
        </a:p>
        <a:p>
          <a:pPr algn="l"/>
          <a:endParaRPr lang="es-MX" sz="2400" b="1" dirty="0"/>
        </a:p>
      </dgm:t>
    </dgm:pt>
    <dgm:pt modelId="{7F7C2CB1-1C43-4BC2-90C6-350AEE1CCBB0}" type="parTrans" cxnId="{F815B63F-B0A8-46CA-AEEC-400396D3DEB9}">
      <dgm:prSet/>
      <dgm:spPr/>
      <dgm:t>
        <a:bodyPr/>
        <a:lstStyle/>
        <a:p>
          <a:endParaRPr lang="es-MX"/>
        </a:p>
      </dgm:t>
    </dgm:pt>
    <dgm:pt modelId="{340E8CC3-99A0-42F5-81D1-2E661649078D}" type="sibTrans" cxnId="{F815B63F-B0A8-46CA-AEEC-400396D3DEB9}">
      <dgm:prSet/>
      <dgm:spPr/>
      <dgm:t>
        <a:bodyPr/>
        <a:lstStyle/>
        <a:p>
          <a:endParaRPr lang="es-MX"/>
        </a:p>
      </dgm:t>
    </dgm:pt>
    <dgm:pt modelId="{BAA00705-9DEC-4C08-9192-8E8844D56AB9}">
      <dgm:prSet phldrT="[Texto]" custT="1"/>
      <dgm:spPr>
        <a:noFill/>
      </dgm:spPr>
      <dgm:t>
        <a:bodyPr/>
        <a:lstStyle/>
        <a:p>
          <a:pPr algn="ctr"/>
          <a:r>
            <a:rPr lang="es-MX" sz="2800" b="1" dirty="0" smtClean="0">
              <a:solidFill>
                <a:schemeClr val="bg1"/>
              </a:solidFill>
            </a:rPr>
            <a:t>USO</a:t>
          </a:r>
        </a:p>
        <a:p>
          <a:pPr algn="ctr"/>
          <a:r>
            <a:rPr lang="es-MX" sz="2800" b="1" dirty="0" smtClean="0">
              <a:solidFill>
                <a:schemeClr val="bg1"/>
              </a:solidFill>
            </a:rPr>
            <a:t>Art. 5.284</a:t>
          </a:r>
        </a:p>
        <a:p>
          <a:pPr algn="just"/>
          <a:r>
            <a:rPr lang="es-MX" sz="2000" b="0" dirty="0" smtClean="0">
              <a:solidFill>
                <a:schemeClr val="bg1"/>
              </a:solidFill>
            </a:rPr>
            <a:t>El uso da derecho para percibir de los frutos de  un bien ajeno, que basten a las necesidades del usuario y su familia.</a:t>
          </a:r>
        </a:p>
        <a:p>
          <a:pPr algn="just"/>
          <a:endParaRPr lang="es-MX" sz="2000" b="0" dirty="0" smtClean="0"/>
        </a:p>
        <a:p>
          <a:pPr algn="l"/>
          <a:endParaRPr lang="es-MX" sz="2000" b="1" dirty="0" smtClean="0"/>
        </a:p>
        <a:p>
          <a:pPr algn="l"/>
          <a:endParaRPr lang="es-MX" sz="2000" b="1" dirty="0" smtClean="0"/>
        </a:p>
        <a:p>
          <a:pPr algn="l"/>
          <a:endParaRPr lang="es-MX" sz="2400" b="1" dirty="0" smtClean="0"/>
        </a:p>
        <a:p>
          <a:pPr algn="l"/>
          <a:endParaRPr lang="es-MX" sz="2400" b="1" dirty="0"/>
        </a:p>
      </dgm:t>
    </dgm:pt>
    <dgm:pt modelId="{DB69561A-6DA0-4F61-9B2D-307F8D68F4F8}" type="parTrans" cxnId="{4826BBF0-FA9F-4B22-A874-66DEBE3CAB87}">
      <dgm:prSet/>
      <dgm:spPr/>
      <dgm:t>
        <a:bodyPr/>
        <a:lstStyle/>
        <a:p>
          <a:endParaRPr lang="es-MX"/>
        </a:p>
      </dgm:t>
    </dgm:pt>
    <dgm:pt modelId="{D3120E60-DB60-4E1E-8B39-8C6F63DF8CB3}" type="sibTrans" cxnId="{4826BBF0-FA9F-4B22-A874-66DEBE3CAB87}">
      <dgm:prSet/>
      <dgm:spPr/>
      <dgm:t>
        <a:bodyPr/>
        <a:lstStyle/>
        <a:p>
          <a:endParaRPr lang="es-MX"/>
        </a:p>
      </dgm:t>
    </dgm:pt>
    <dgm:pt modelId="{FF379FF4-FC56-453A-B79D-B9FA41B90B60}">
      <dgm:prSet phldrT="[Texto]" custT="1"/>
      <dgm:spPr>
        <a:noFill/>
      </dgm:spPr>
      <dgm:t>
        <a:bodyPr/>
        <a:lstStyle/>
        <a:p>
          <a:pPr algn="ctr"/>
          <a:r>
            <a:rPr lang="es-MX" sz="2800" b="1" dirty="0" smtClean="0">
              <a:solidFill>
                <a:schemeClr val="bg1"/>
              </a:solidFill>
            </a:rPr>
            <a:t>HABITACION</a:t>
          </a:r>
        </a:p>
        <a:p>
          <a:pPr algn="ctr"/>
          <a:r>
            <a:rPr lang="es-MX" sz="2800" b="1" dirty="0" smtClean="0">
              <a:solidFill>
                <a:schemeClr val="bg1"/>
              </a:solidFill>
            </a:rPr>
            <a:t>Art. 5.285</a:t>
          </a:r>
        </a:p>
        <a:p>
          <a:pPr algn="just"/>
          <a:r>
            <a:rPr lang="es-MX" sz="2000" b="0" dirty="0" smtClean="0">
              <a:solidFill>
                <a:schemeClr val="bg1"/>
              </a:solidFill>
            </a:rPr>
            <a:t>Da la facultad de ocupar gratuitamente, en casa ajena las piezas necesarias para si y para las personas de su familia.</a:t>
          </a:r>
        </a:p>
        <a:p>
          <a:pPr algn="l"/>
          <a:endParaRPr lang="es-MX" sz="2000" b="1" dirty="0" smtClean="0"/>
        </a:p>
        <a:p>
          <a:pPr algn="l"/>
          <a:endParaRPr lang="es-MX" sz="2000" b="1" dirty="0" smtClean="0"/>
        </a:p>
        <a:p>
          <a:pPr algn="l"/>
          <a:endParaRPr lang="es-MX" sz="2000" b="1" dirty="0" smtClean="0"/>
        </a:p>
        <a:p>
          <a:pPr algn="l"/>
          <a:endParaRPr lang="es-MX" sz="2000" b="1" dirty="0" smtClean="0"/>
        </a:p>
        <a:p>
          <a:pPr algn="l"/>
          <a:endParaRPr lang="es-MX" sz="2400" b="1" dirty="0"/>
        </a:p>
      </dgm:t>
    </dgm:pt>
    <dgm:pt modelId="{4F6C6356-D0A1-44EC-A63C-269B9DA3A090}" type="parTrans" cxnId="{5E2AA1D3-D098-4C76-BB5D-C1050B56624D}">
      <dgm:prSet/>
      <dgm:spPr/>
      <dgm:t>
        <a:bodyPr/>
        <a:lstStyle/>
        <a:p>
          <a:endParaRPr lang="es-MX"/>
        </a:p>
      </dgm:t>
    </dgm:pt>
    <dgm:pt modelId="{182C3D42-E782-46FF-8A73-A753A38502E4}" type="sibTrans" cxnId="{5E2AA1D3-D098-4C76-BB5D-C1050B56624D}">
      <dgm:prSet/>
      <dgm:spPr/>
      <dgm:t>
        <a:bodyPr/>
        <a:lstStyle/>
        <a:p>
          <a:endParaRPr lang="es-MX"/>
        </a:p>
      </dgm:t>
    </dgm:pt>
    <dgm:pt modelId="{1523A4C6-1818-49E6-ACF5-7DB832AB1C59}" type="pres">
      <dgm:prSet presAssocID="{E664E99E-6363-45F3-AB39-C6F65D6888F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7722904-F696-4FFE-8F8E-C0807EBB59AA}" type="pres">
      <dgm:prSet presAssocID="{8CCBAAC2-87CF-4879-B05D-A8CD85A512A2}" presName="roof" presStyleLbl="dkBgShp" presStyleIdx="0" presStyleCnt="2" custScaleY="76471" custLinFactNeighborX="-820" custLinFactNeighborY="-2459"/>
      <dgm:spPr/>
      <dgm:t>
        <a:bodyPr/>
        <a:lstStyle/>
        <a:p>
          <a:endParaRPr lang="es-MX"/>
        </a:p>
      </dgm:t>
    </dgm:pt>
    <dgm:pt modelId="{A4B1655A-8699-47BD-AF1F-D2820ABCC3A2}" type="pres">
      <dgm:prSet presAssocID="{8CCBAAC2-87CF-4879-B05D-A8CD85A512A2}" presName="pillars" presStyleCnt="0"/>
      <dgm:spPr/>
    </dgm:pt>
    <dgm:pt modelId="{9D869CDB-D0B2-448B-86DE-65FB810CA6B4}" type="pres">
      <dgm:prSet presAssocID="{8CCBAAC2-87CF-4879-B05D-A8CD85A512A2}" presName="pillar1" presStyleLbl="node1" presStyleIdx="0" presStyleCnt="3" custScaleY="1287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B468AC-5595-488A-8508-E7A9C6279FA8}" type="pres">
      <dgm:prSet presAssocID="{BAA00705-9DEC-4C08-9192-8E8844D56AB9}" presName="pillarX" presStyleLbl="node1" presStyleIdx="1" presStyleCnt="3" custScaleY="128687" custLinFactNeighborX="966" custLinFactNeighborY="-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138CB2-2686-41E0-A610-11DE2A407EFA}" type="pres">
      <dgm:prSet presAssocID="{FF379FF4-FC56-453A-B79D-B9FA41B90B60}" presName="pillarX" presStyleLbl="node1" presStyleIdx="2" presStyleCnt="3" custScaleY="115414" custLinFactNeighborY="41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847E03-FAAF-42AF-BE38-CD2A807FBE60}" type="pres">
      <dgm:prSet presAssocID="{8CCBAAC2-87CF-4879-B05D-A8CD85A512A2}" presName="base" presStyleLbl="dkBgShp" presStyleIdx="1" presStyleCnt="2"/>
      <dgm:spPr/>
    </dgm:pt>
  </dgm:ptLst>
  <dgm:cxnLst>
    <dgm:cxn modelId="{1309ECC9-B364-46E6-AD03-A3F825FBEC0A}" type="presOf" srcId="{FF379FF4-FC56-453A-B79D-B9FA41B90B60}" destId="{B4138CB2-2686-41E0-A610-11DE2A407EFA}" srcOrd="0" destOrd="0" presId="urn:microsoft.com/office/officeart/2005/8/layout/hList3"/>
    <dgm:cxn modelId="{4826BBF0-FA9F-4B22-A874-66DEBE3CAB87}" srcId="{8CCBAAC2-87CF-4879-B05D-A8CD85A512A2}" destId="{BAA00705-9DEC-4C08-9192-8E8844D56AB9}" srcOrd="1" destOrd="0" parTransId="{DB69561A-6DA0-4F61-9B2D-307F8D68F4F8}" sibTransId="{D3120E60-DB60-4E1E-8B39-8C6F63DF8CB3}"/>
    <dgm:cxn modelId="{8BC93FDD-0F9C-4333-ADFF-635329B34087}" srcId="{E664E99E-6363-45F3-AB39-C6F65D6888FE}" destId="{8CCBAAC2-87CF-4879-B05D-A8CD85A512A2}" srcOrd="0" destOrd="0" parTransId="{9B0A84D5-472C-4BF9-9F58-214A84450ECD}" sibTransId="{875A4431-BA7A-47F4-BFB4-53B867ACAA96}"/>
    <dgm:cxn modelId="{FD95F2F7-ABF1-4346-8E86-BCEF848BDAF8}" type="presOf" srcId="{E664E99E-6363-45F3-AB39-C6F65D6888FE}" destId="{1523A4C6-1818-49E6-ACF5-7DB832AB1C59}" srcOrd="0" destOrd="0" presId="urn:microsoft.com/office/officeart/2005/8/layout/hList3"/>
    <dgm:cxn modelId="{39E60CB0-28DA-4017-B8DC-945D85154A48}" type="presOf" srcId="{BAA00705-9DEC-4C08-9192-8E8844D56AB9}" destId="{F1B468AC-5595-488A-8508-E7A9C6279FA8}" srcOrd="0" destOrd="0" presId="urn:microsoft.com/office/officeart/2005/8/layout/hList3"/>
    <dgm:cxn modelId="{01BFAF55-AC38-4BD3-B53B-C9F6174528D8}" type="presOf" srcId="{E8EDFA26-20F6-48A9-BA1A-D232F943FA8D}" destId="{9D869CDB-D0B2-448B-86DE-65FB810CA6B4}" srcOrd="0" destOrd="0" presId="urn:microsoft.com/office/officeart/2005/8/layout/hList3"/>
    <dgm:cxn modelId="{BC8CFD15-B694-4CD6-AC3D-22EC16C2CAD3}" type="presOf" srcId="{8CCBAAC2-87CF-4879-B05D-A8CD85A512A2}" destId="{17722904-F696-4FFE-8F8E-C0807EBB59AA}" srcOrd="0" destOrd="0" presId="urn:microsoft.com/office/officeart/2005/8/layout/hList3"/>
    <dgm:cxn modelId="{F815B63F-B0A8-46CA-AEEC-400396D3DEB9}" srcId="{8CCBAAC2-87CF-4879-B05D-A8CD85A512A2}" destId="{E8EDFA26-20F6-48A9-BA1A-D232F943FA8D}" srcOrd="0" destOrd="0" parTransId="{7F7C2CB1-1C43-4BC2-90C6-350AEE1CCBB0}" sibTransId="{340E8CC3-99A0-42F5-81D1-2E661649078D}"/>
    <dgm:cxn modelId="{5E2AA1D3-D098-4C76-BB5D-C1050B56624D}" srcId="{8CCBAAC2-87CF-4879-B05D-A8CD85A512A2}" destId="{FF379FF4-FC56-453A-B79D-B9FA41B90B60}" srcOrd="2" destOrd="0" parTransId="{4F6C6356-D0A1-44EC-A63C-269B9DA3A090}" sibTransId="{182C3D42-E782-46FF-8A73-A753A38502E4}"/>
    <dgm:cxn modelId="{C617786A-C7CA-4221-9A33-896311E55034}" type="presParOf" srcId="{1523A4C6-1818-49E6-ACF5-7DB832AB1C59}" destId="{17722904-F696-4FFE-8F8E-C0807EBB59AA}" srcOrd="0" destOrd="0" presId="urn:microsoft.com/office/officeart/2005/8/layout/hList3"/>
    <dgm:cxn modelId="{3C0E0583-FADD-4698-AF9D-90B27EEA7648}" type="presParOf" srcId="{1523A4C6-1818-49E6-ACF5-7DB832AB1C59}" destId="{A4B1655A-8699-47BD-AF1F-D2820ABCC3A2}" srcOrd="1" destOrd="0" presId="urn:microsoft.com/office/officeart/2005/8/layout/hList3"/>
    <dgm:cxn modelId="{435C5F4B-D699-4B87-B871-540189D5A4B7}" type="presParOf" srcId="{A4B1655A-8699-47BD-AF1F-D2820ABCC3A2}" destId="{9D869CDB-D0B2-448B-86DE-65FB810CA6B4}" srcOrd="0" destOrd="0" presId="urn:microsoft.com/office/officeart/2005/8/layout/hList3"/>
    <dgm:cxn modelId="{3D046AA6-D48D-4C86-B47F-03B50EA11756}" type="presParOf" srcId="{A4B1655A-8699-47BD-AF1F-D2820ABCC3A2}" destId="{F1B468AC-5595-488A-8508-E7A9C6279FA8}" srcOrd="1" destOrd="0" presId="urn:microsoft.com/office/officeart/2005/8/layout/hList3"/>
    <dgm:cxn modelId="{29D6E889-7E57-4D46-88E1-B0C62F30F883}" type="presParOf" srcId="{A4B1655A-8699-47BD-AF1F-D2820ABCC3A2}" destId="{B4138CB2-2686-41E0-A610-11DE2A407EFA}" srcOrd="2" destOrd="0" presId="urn:microsoft.com/office/officeart/2005/8/layout/hList3"/>
    <dgm:cxn modelId="{68EC7619-C92D-4613-85A8-0661A2543376}" type="presParOf" srcId="{1523A4C6-1818-49E6-ACF5-7DB832AB1C59}" destId="{22847E03-FAAF-42AF-BE38-CD2A807FBE6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081B141-5540-4A24-B357-F850909F0001}" type="doc">
      <dgm:prSet loTypeId="urn:microsoft.com/office/officeart/2005/8/layout/h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30263BB9-0B7C-453A-BE13-90B4FFCF0D50}">
      <dgm:prSet phldrT="[Texto]" custT="1"/>
      <dgm:spPr/>
      <dgm:t>
        <a:bodyPr/>
        <a:lstStyle/>
        <a:p>
          <a:r>
            <a:rPr lang="es-MX" sz="4000" b="1" dirty="0" smtClean="0"/>
            <a:t>DERECHOS REALES</a:t>
          </a:r>
          <a:endParaRPr lang="es-MX" sz="4000" b="1" dirty="0"/>
        </a:p>
      </dgm:t>
    </dgm:pt>
    <dgm:pt modelId="{E6017D86-7600-4705-894C-47B29A056D15}" type="parTrans" cxnId="{6D1EA18C-CC2F-4623-B585-6B36472CFDCC}">
      <dgm:prSet/>
      <dgm:spPr/>
      <dgm:t>
        <a:bodyPr/>
        <a:lstStyle/>
        <a:p>
          <a:endParaRPr lang="es-MX"/>
        </a:p>
      </dgm:t>
    </dgm:pt>
    <dgm:pt modelId="{AFC664E6-07F6-46FE-BD56-A378B4F04D9C}" type="sibTrans" cxnId="{6D1EA18C-CC2F-4623-B585-6B36472CFDCC}">
      <dgm:prSet/>
      <dgm:spPr/>
      <dgm:t>
        <a:bodyPr/>
        <a:lstStyle/>
        <a:p>
          <a:endParaRPr lang="es-MX"/>
        </a:p>
      </dgm:t>
    </dgm:pt>
    <dgm:pt modelId="{37660534-AE2A-4F9A-8043-CE3B1700172E}">
      <dgm:prSet phldrT="[Texto]" custT="1"/>
      <dgm:spPr>
        <a:noFill/>
      </dgm:spPr>
      <dgm:t>
        <a:bodyPr/>
        <a:lstStyle/>
        <a:p>
          <a:pPr algn="ctr"/>
          <a:r>
            <a:rPr lang="es-MX" sz="2800" b="1" dirty="0" smtClean="0">
              <a:solidFill>
                <a:schemeClr val="bg1"/>
              </a:solidFill>
            </a:rPr>
            <a:t>PRENDA</a:t>
          </a:r>
        </a:p>
        <a:p>
          <a:pPr algn="ctr"/>
          <a:r>
            <a:rPr lang="es-MX" sz="2800" b="1" dirty="0" smtClean="0">
              <a:solidFill>
                <a:schemeClr val="bg1"/>
              </a:solidFill>
            </a:rPr>
            <a:t>Art. 7.1066</a:t>
          </a:r>
        </a:p>
        <a:p>
          <a:pPr algn="just"/>
          <a:r>
            <a:rPr lang="es-MX" sz="2000" b="0" dirty="0" smtClean="0">
              <a:solidFill>
                <a:schemeClr val="bg1"/>
              </a:solidFill>
            </a:rPr>
            <a:t>Derecho real sobre un bien inmueble determinado, para garantizar el cumplimiento de una obligación y su preferencia en el pago.</a:t>
          </a:r>
        </a:p>
        <a:p>
          <a:pPr algn="l"/>
          <a:endParaRPr lang="es-MX" sz="2000" b="1" dirty="0" smtClean="0"/>
        </a:p>
        <a:p>
          <a:pPr algn="l"/>
          <a:endParaRPr lang="es-MX" sz="2400" b="1" dirty="0" smtClean="0"/>
        </a:p>
        <a:p>
          <a:pPr algn="l"/>
          <a:endParaRPr lang="es-MX" sz="2400" b="1" dirty="0" smtClean="0"/>
        </a:p>
        <a:p>
          <a:pPr algn="l"/>
          <a:endParaRPr lang="es-MX" sz="2400" b="1" dirty="0" smtClean="0"/>
        </a:p>
        <a:p>
          <a:pPr algn="l"/>
          <a:endParaRPr lang="es-MX" sz="2400" b="1" dirty="0"/>
        </a:p>
      </dgm:t>
    </dgm:pt>
    <dgm:pt modelId="{1742CEC1-69DD-4986-927A-92AF14C80BD0}" type="parTrans" cxnId="{F5A9F4CB-3F57-4C08-BBC1-7DBFAE8000C7}">
      <dgm:prSet/>
      <dgm:spPr/>
      <dgm:t>
        <a:bodyPr/>
        <a:lstStyle/>
        <a:p>
          <a:endParaRPr lang="es-MX"/>
        </a:p>
      </dgm:t>
    </dgm:pt>
    <dgm:pt modelId="{C0331CD9-DA84-448C-AAA7-707725C11AB7}" type="sibTrans" cxnId="{F5A9F4CB-3F57-4C08-BBC1-7DBFAE8000C7}">
      <dgm:prSet/>
      <dgm:spPr/>
      <dgm:t>
        <a:bodyPr/>
        <a:lstStyle/>
        <a:p>
          <a:endParaRPr lang="es-MX"/>
        </a:p>
      </dgm:t>
    </dgm:pt>
    <dgm:pt modelId="{2851EE34-8532-4AAD-9DA2-5DED6D5DADF4}">
      <dgm:prSet phldrT="[Texto]" custT="1"/>
      <dgm:spPr>
        <a:noFill/>
      </dgm:spPr>
      <dgm:t>
        <a:bodyPr/>
        <a:lstStyle/>
        <a:p>
          <a:pPr algn="ctr"/>
          <a:r>
            <a:rPr lang="es-MX" sz="2800" b="1" dirty="0" smtClean="0">
              <a:solidFill>
                <a:schemeClr val="bg1"/>
              </a:solidFill>
            </a:rPr>
            <a:t>HIPOTECA</a:t>
          </a:r>
        </a:p>
        <a:p>
          <a:pPr algn="ctr"/>
          <a:r>
            <a:rPr lang="es-MX" sz="2800" b="1" dirty="0" smtClean="0">
              <a:solidFill>
                <a:schemeClr val="bg1"/>
              </a:solidFill>
            </a:rPr>
            <a:t>Art. 7.1097</a:t>
          </a:r>
        </a:p>
        <a:p>
          <a:pPr algn="l"/>
          <a:r>
            <a:rPr lang="es-MX" sz="2000" b="0" dirty="0" smtClean="0">
              <a:solidFill>
                <a:schemeClr val="bg1"/>
              </a:solidFill>
            </a:rPr>
            <a:t>Derecho real sobre bienes que no se entregan al acreedor y que da derecho a este, en caso de incumplimiento, garantizando a ser pagado con el valor de los bienes en grado de preferencia.</a:t>
          </a:r>
        </a:p>
        <a:p>
          <a:pPr algn="l"/>
          <a:endParaRPr lang="es-MX" sz="2000" b="1" dirty="0" smtClean="0">
            <a:solidFill>
              <a:schemeClr val="bg1"/>
            </a:solidFill>
          </a:endParaRPr>
        </a:p>
        <a:p>
          <a:pPr algn="l"/>
          <a:endParaRPr lang="es-MX" sz="2000" b="1" dirty="0" smtClean="0"/>
        </a:p>
        <a:p>
          <a:pPr algn="l"/>
          <a:endParaRPr lang="es-MX" sz="2000" b="1" dirty="0" smtClean="0"/>
        </a:p>
        <a:p>
          <a:pPr algn="l"/>
          <a:endParaRPr lang="es-MX" sz="2400" b="1" dirty="0"/>
        </a:p>
      </dgm:t>
    </dgm:pt>
    <dgm:pt modelId="{558FC48F-467D-4228-B2D7-C141A13B0166}" type="parTrans" cxnId="{0C82056A-05AA-4820-867E-4E2EC50B7367}">
      <dgm:prSet/>
      <dgm:spPr/>
      <dgm:t>
        <a:bodyPr/>
        <a:lstStyle/>
        <a:p>
          <a:endParaRPr lang="es-MX"/>
        </a:p>
      </dgm:t>
    </dgm:pt>
    <dgm:pt modelId="{3A80CEC7-7EA9-498D-AEE1-C6D823A5A602}" type="sibTrans" cxnId="{0C82056A-05AA-4820-867E-4E2EC50B7367}">
      <dgm:prSet/>
      <dgm:spPr/>
      <dgm:t>
        <a:bodyPr/>
        <a:lstStyle/>
        <a:p>
          <a:endParaRPr lang="es-MX"/>
        </a:p>
      </dgm:t>
    </dgm:pt>
    <dgm:pt modelId="{D1D6F068-3F74-40C4-ADC2-D799BB43C2E2}" type="pres">
      <dgm:prSet presAssocID="{8081B141-5540-4A24-B357-F850909F000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7CA1150-B22A-4598-AA60-24E708384404}" type="pres">
      <dgm:prSet presAssocID="{30263BB9-0B7C-453A-BE13-90B4FFCF0D50}" presName="roof" presStyleLbl="dkBgShp" presStyleIdx="0" presStyleCnt="2" custScaleY="77528" custLinFactNeighborX="2041" custLinFactNeighborY="-5618"/>
      <dgm:spPr/>
      <dgm:t>
        <a:bodyPr/>
        <a:lstStyle/>
        <a:p>
          <a:endParaRPr lang="es-MX"/>
        </a:p>
      </dgm:t>
    </dgm:pt>
    <dgm:pt modelId="{933B8AED-5A80-45C9-920C-102802B12421}" type="pres">
      <dgm:prSet presAssocID="{30263BB9-0B7C-453A-BE13-90B4FFCF0D50}" presName="pillars" presStyleCnt="0"/>
      <dgm:spPr/>
    </dgm:pt>
    <dgm:pt modelId="{EFCEEAA4-E85E-44BF-9C74-BF2EADC1074D}" type="pres">
      <dgm:prSet presAssocID="{30263BB9-0B7C-453A-BE13-90B4FFCF0D50}" presName="pillar1" presStyleLbl="node1" presStyleIdx="0" presStyleCnt="2" custScaleY="1185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99B46D-FD5C-437F-B83F-AB22F558F86E}" type="pres">
      <dgm:prSet presAssocID="{2851EE34-8532-4AAD-9DA2-5DED6D5DADF4}" presName="pillarX" presStyleLbl="node1" presStyleIdx="1" presStyleCnt="2" custScaleY="114981" custLinFactNeighborX="-2041" custLinFactNeighborY="-23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B13D73-40AD-4114-8B6E-DCE8FF520A57}" type="pres">
      <dgm:prSet presAssocID="{30263BB9-0B7C-453A-BE13-90B4FFCF0D50}" presName="base" presStyleLbl="dkBgShp" presStyleIdx="1" presStyleCnt="2"/>
      <dgm:spPr/>
    </dgm:pt>
  </dgm:ptLst>
  <dgm:cxnLst>
    <dgm:cxn modelId="{6D1EA18C-CC2F-4623-B585-6B36472CFDCC}" srcId="{8081B141-5540-4A24-B357-F850909F0001}" destId="{30263BB9-0B7C-453A-BE13-90B4FFCF0D50}" srcOrd="0" destOrd="0" parTransId="{E6017D86-7600-4705-894C-47B29A056D15}" sibTransId="{AFC664E6-07F6-46FE-BD56-A378B4F04D9C}"/>
    <dgm:cxn modelId="{0C82056A-05AA-4820-867E-4E2EC50B7367}" srcId="{30263BB9-0B7C-453A-BE13-90B4FFCF0D50}" destId="{2851EE34-8532-4AAD-9DA2-5DED6D5DADF4}" srcOrd="1" destOrd="0" parTransId="{558FC48F-467D-4228-B2D7-C141A13B0166}" sibTransId="{3A80CEC7-7EA9-498D-AEE1-C6D823A5A602}"/>
    <dgm:cxn modelId="{73E8D40D-2A75-412E-AFE7-22956D45553D}" type="presOf" srcId="{37660534-AE2A-4F9A-8043-CE3B1700172E}" destId="{EFCEEAA4-E85E-44BF-9C74-BF2EADC1074D}" srcOrd="0" destOrd="0" presId="urn:microsoft.com/office/officeart/2005/8/layout/hList3"/>
    <dgm:cxn modelId="{1722482C-B803-4E3B-BA09-579676832DBE}" type="presOf" srcId="{2851EE34-8532-4AAD-9DA2-5DED6D5DADF4}" destId="{6799B46D-FD5C-437F-B83F-AB22F558F86E}" srcOrd="0" destOrd="0" presId="urn:microsoft.com/office/officeart/2005/8/layout/hList3"/>
    <dgm:cxn modelId="{F5A9F4CB-3F57-4C08-BBC1-7DBFAE8000C7}" srcId="{30263BB9-0B7C-453A-BE13-90B4FFCF0D50}" destId="{37660534-AE2A-4F9A-8043-CE3B1700172E}" srcOrd="0" destOrd="0" parTransId="{1742CEC1-69DD-4986-927A-92AF14C80BD0}" sibTransId="{C0331CD9-DA84-448C-AAA7-707725C11AB7}"/>
    <dgm:cxn modelId="{0CDE3991-9051-48F8-A9FA-3210A962163E}" type="presOf" srcId="{30263BB9-0B7C-453A-BE13-90B4FFCF0D50}" destId="{C7CA1150-B22A-4598-AA60-24E708384404}" srcOrd="0" destOrd="0" presId="urn:microsoft.com/office/officeart/2005/8/layout/hList3"/>
    <dgm:cxn modelId="{797D1E1A-ED51-4CE0-8340-E3E7F7B8B3CC}" type="presOf" srcId="{8081B141-5540-4A24-B357-F850909F0001}" destId="{D1D6F068-3F74-40C4-ADC2-D799BB43C2E2}" srcOrd="0" destOrd="0" presId="urn:microsoft.com/office/officeart/2005/8/layout/hList3"/>
    <dgm:cxn modelId="{C0DB69FE-D623-4499-96AB-B10F36904C4A}" type="presParOf" srcId="{D1D6F068-3F74-40C4-ADC2-D799BB43C2E2}" destId="{C7CA1150-B22A-4598-AA60-24E708384404}" srcOrd="0" destOrd="0" presId="urn:microsoft.com/office/officeart/2005/8/layout/hList3"/>
    <dgm:cxn modelId="{6B25C948-3EEE-4EE2-99EE-66494CEC5D8A}" type="presParOf" srcId="{D1D6F068-3F74-40C4-ADC2-D799BB43C2E2}" destId="{933B8AED-5A80-45C9-920C-102802B12421}" srcOrd="1" destOrd="0" presId="urn:microsoft.com/office/officeart/2005/8/layout/hList3"/>
    <dgm:cxn modelId="{74687E21-2BA2-4200-8DAA-0AC40E3B43EE}" type="presParOf" srcId="{933B8AED-5A80-45C9-920C-102802B12421}" destId="{EFCEEAA4-E85E-44BF-9C74-BF2EADC1074D}" srcOrd="0" destOrd="0" presId="urn:microsoft.com/office/officeart/2005/8/layout/hList3"/>
    <dgm:cxn modelId="{D139E3C0-A95A-4C9D-9D69-DE8969C2683E}" type="presParOf" srcId="{933B8AED-5A80-45C9-920C-102802B12421}" destId="{6799B46D-FD5C-437F-B83F-AB22F558F86E}" srcOrd="1" destOrd="0" presId="urn:microsoft.com/office/officeart/2005/8/layout/hList3"/>
    <dgm:cxn modelId="{F6411665-D276-4682-98EE-BEE541115105}" type="presParOf" srcId="{D1D6F068-3F74-40C4-ADC2-D799BB43C2E2}" destId="{6DB13D73-40AD-4114-8B6E-DCE8FF520A5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F54E718-3409-4725-9AA6-FC026E1BDB83}" type="doc">
      <dgm:prSet loTypeId="urn:microsoft.com/office/officeart/2005/8/layout/vList3" loCatId="list" qsTypeId="urn:microsoft.com/office/officeart/2005/8/quickstyle/simple1" qsCatId="simple" csTypeId="urn:microsoft.com/office/officeart/2005/8/colors/accent2_1" csCatId="accent2" phldr="1"/>
      <dgm:spPr/>
    </dgm:pt>
    <dgm:pt modelId="{AF574AB2-E176-4DED-B222-6DD6243E44FA}">
      <dgm:prSet phldrT="[Texto]" custT="1"/>
      <dgm:spPr/>
      <dgm:t>
        <a:bodyPr/>
        <a:lstStyle/>
        <a:p>
          <a:pPr algn="l"/>
          <a:r>
            <a:rPr lang="es-MX" sz="2800" dirty="0" smtClean="0"/>
            <a:t>Poder jurídico en manos de su titular</a:t>
          </a:r>
          <a:endParaRPr lang="es-MX" sz="2800" dirty="0"/>
        </a:p>
      </dgm:t>
    </dgm:pt>
    <dgm:pt modelId="{67D6E891-D499-4918-A3A9-C3D9F9C75DF1}" type="parTrans" cxnId="{23C69E4F-0849-42E1-9B38-895D0FE68319}">
      <dgm:prSet/>
      <dgm:spPr/>
      <dgm:t>
        <a:bodyPr/>
        <a:lstStyle/>
        <a:p>
          <a:endParaRPr lang="es-MX"/>
        </a:p>
      </dgm:t>
    </dgm:pt>
    <dgm:pt modelId="{90CA13DF-69F8-463B-A08B-28264292788B}" type="sibTrans" cxnId="{23C69E4F-0849-42E1-9B38-895D0FE68319}">
      <dgm:prSet/>
      <dgm:spPr/>
      <dgm:t>
        <a:bodyPr/>
        <a:lstStyle/>
        <a:p>
          <a:endParaRPr lang="es-MX"/>
        </a:p>
      </dgm:t>
    </dgm:pt>
    <dgm:pt modelId="{E293953F-A7FD-40AD-BAD1-544F157EA4C3}">
      <dgm:prSet phldrT="[Texto]" custT="1"/>
      <dgm:spPr/>
      <dgm:t>
        <a:bodyPr/>
        <a:lstStyle/>
        <a:p>
          <a:pPr algn="l"/>
          <a:r>
            <a:rPr lang="es-MX" sz="2800" dirty="0" smtClean="0"/>
            <a:t>Existe una relación directa entre el titular y la cosa.</a:t>
          </a:r>
          <a:endParaRPr lang="es-MX" sz="2800" dirty="0"/>
        </a:p>
      </dgm:t>
    </dgm:pt>
    <dgm:pt modelId="{AA5EF97E-51F7-400E-85A0-E5BEE06432E3}" type="parTrans" cxnId="{5F3EAF1E-38FB-4BF4-A9FE-640952F44059}">
      <dgm:prSet/>
      <dgm:spPr/>
      <dgm:t>
        <a:bodyPr/>
        <a:lstStyle/>
        <a:p>
          <a:endParaRPr lang="es-MX"/>
        </a:p>
      </dgm:t>
    </dgm:pt>
    <dgm:pt modelId="{33EB7E8B-F6A0-42D8-A65A-A1B92BBBB976}" type="sibTrans" cxnId="{5F3EAF1E-38FB-4BF4-A9FE-640952F44059}">
      <dgm:prSet/>
      <dgm:spPr/>
      <dgm:t>
        <a:bodyPr/>
        <a:lstStyle/>
        <a:p>
          <a:endParaRPr lang="es-MX"/>
        </a:p>
      </dgm:t>
    </dgm:pt>
    <dgm:pt modelId="{9EEC6FA4-2A76-4A7D-ABBA-6992B1488779}">
      <dgm:prSet phldrT="[Texto]" custT="1"/>
      <dgm:spPr/>
      <dgm:t>
        <a:bodyPr/>
        <a:lstStyle/>
        <a:p>
          <a:pPr algn="l"/>
          <a:r>
            <a:rPr lang="es-MX" sz="2800" dirty="0" smtClean="0"/>
            <a:t>El titular tiene el aprovechamiento de naturaleza económica</a:t>
          </a:r>
          <a:endParaRPr lang="es-MX" sz="2800" dirty="0"/>
        </a:p>
      </dgm:t>
    </dgm:pt>
    <dgm:pt modelId="{FAEB34D1-FAD5-49E8-A824-49B2748DCA1D}" type="parTrans" cxnId="{A853B30B-6CAA-45D2-B98A-005CC72FF2F0}">
      <dgm:prSet/>
      <dgm:spPr/>
      <dgm:t>
        <a:bodyPr/>
        <a:lstStyle/>
        <a:p>
          <a:endParaRPr lang="es-MX"/>
        </a:p>
      </dgm:t>
    </dgm:pt>
    <dgm:pt modelId="{47854DA1-DAB3-40E6-9DBB-CDE103DAD243}" type="sibTrans" cxnId="{A853B30B-6CAA-45D2-B98A-005CC72FF2F0}">
      <dgm:prSet/>
      <dgm:spPr/>
      <dgm:t>
        <a:bodyPr/>
        <a:lstStyle/>
        <a:p>
          <a:endParaRPr lang="es-MX"/>
        </a:p>
      </dgm:t>
    </dgm:pt>
    <dgm:pt modelId="{5CC78F97-E9B0-4834-9C01-F30140B968A0}" type="pres">
      <dgm:prSet presAssocID="{6F54E718-3409-4725-9AA6-FC026E1BDB83}" presName="linearFlow" presStyleCnt="0">
        <dgm:presLayoutVars>
          <dgm:dir/>
          <dgm:resizeHandles val="exact"/>
        </dgm:presLayoutVars>
      </dgm:prSet>
      <dgm:spPr/>
    </dgm:pt>
    <dgm:pt modelId="{316B7226-14F5-4416-A96A-32F01E8D7A92}" type="pres">
      <dgm:prSet presAssocID="{AF574AB2-E176-4DED-B222-6DD6243E44FA}" presName="composite" presStyleCnt="0"/>
      <dgm:spPr/>
    </dgm:pt>
    <dgm:pt modelId="{C9240D4B-D177-4F5F-A3FE-195B33CAAE44}" type="pres">
      <dgm:prSet presAssocID="{AF574AB2-E176-4DED-B222-6DD6243E44FA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4763725-D331-43B6-A261-2253CC32C833}" type="pres">
      <dgm:prSet presAssocID="{AF574AB2-E176-4DED-B222-6DD6243E44F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721EA4-6B58-4FCE-B5FA-C9C8C5003DDD}" type="pres">
      <dgm:prSet presAssocID="{90CA13DF-69F8-463B-A08B-28264292788B}" presName="spacing" presStyleCnt="0"/>
      <dgm:spPr/>
    </dgm:pt>
    <dgm:pt modelId="{E31E2108-C7D5-4C9B-A0FC-CE3F1446C8A4}" type="pres">
      <dgm:prSet presAssocID="{E293953F-A7FD-40AD-BAD1-544F157EA4C3}" presName="composite" presStyleCnt="0"/>
      <dgm:spPr/>
    </dgm:pt>
    <dgm:pt modelId="{403F29C8-2662-4FD9-BAE8-1832DB7E122F}" type="pres">
      <dgm:prSet presAssocID="{E293953F-A7FD-40AD-BAD1-544F157EA4C3}" presName="imgShp" presStyleLbl="fgImgPlace1" presStyleIdx="1" presStyleCnt="3" custScaleX="102609" custScaleY="97829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D69C817-C976-4383-B370-391E72642BC5}" type="pres">
      <dgm:prSet presAssocID="{E293953F-A7FD-40AD-BAD1-544F157EA4C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9CD7D0-AC17-4BBE-AF8E-0ABECDDC57BF}" type="pres">
      <dgm:prSet presAssocID="{33EB7E8B-F6A0-42D8-A65A-A1B92BBBB976}" presName="spacing" presStyleCnt="0"/>
      <dgm:spPr/>
    </dgm:pt>
    <dgm:pt modelId="{A4F50507-C271-446C-AA7F-06373B821F17}" type="pres">
      <dgm:prSet presAssocID="{9EEC6FA4-2A76-4A7D-ABBA-6992B1488779}" presName="composite" presStyleCnt="0"/>
      <dgm:spPr/>
    </dgm:pt>
    <dgm:pt modelId="{9B08C7CA-1013-41AD-913F-76F1334F9A4D}" type="pres">
      <dgm:prSet presAssocID="{9EEC6FA4-2A76-4A7D-ABBA-6992B1488779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D6EAD596-65BC-48B2-935A-6836B870BD12}" type="pres">
      <dgm:prSet presAssocID="{9EEC6FA4-2A76-4A7D-ABBA-6992B1488779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3C69E4F-0849-42E1-9B38-895D0FE68319}" srcId="{6F54E718-3409-4725-9AA6-FC026E1BDB83}" destId="{AF574AB2-E176-4DED-B222-6DD6243E44FA}" srcOrd="0" destOrd="0" parTransId="{67D6E891-D499-4918-A3A9-C3D9F9C75DF1}" sibTransId="{90CA13DF-69F8-463B-A08B-28264292788B}"/>
    <dgm:cxn modelId="{A853B30B-6CAA-45D2-B98A-005CC72FF2F0}" srcId="{6F54E718-3409-4725-9AA6-FC026E1BDB83}" destId="{9EEC6FA4-2A76-4A7D-ABBA-6992B1488779}" srcOrd="2" destOrd="0" parTransId="{FAEB34D1-FAD5-49E8-A824-49B2748DCA1D}" sibTransId="{47854DA1-DAB3-40E6-9DBB-CDE103DAD243}"/>
    <dgm:cxn modelId="{71D7F981-94D8-426B-A22E-A9067A830281}" type="presOf" srcId="{AF574AB2-E176-4DED-B222-6DD6243E44FA}" destId="{64763725-D331-43B6-A261-2253CC32C833}" srcOrd="0" destOrd="0" presId="urn:microsoft.com/office/officeart/2005/8/layout/vList3"/>
    <dgm:cxn modelId="{1C84C0B9-BFB1-403A-91A7-DC0D005591F9}" type="presOf" srcId="{E293953F-A7FD-40AD-BAD1-544F157EA4C3}" destId="{ED69C817-C976-4383-B370-391E72642BC5}" srcOrd="0" destOrd="0" presId="urn:microsoft.com/office/officeart/2005/8/layout/vList3"/>
    <dgm:cxn modelId="{B98D1FB9-F673-44FD-B744-993B35939C85}" type="presOf" srcId="{9EEC6FA4-2A76-4A7D-ABBA-6992B1488779}" destId="{D6EAD596-65BC-48B2-935A-6836B870BD12}" srcOrd="0" destOrd="0" presId="urn:microsoft.com/office/officeart/2005/8/layout/vList3"/>
    <dgm:cxn modelId="{5F3EAF1E-38FB-4BF4-A9FE-640952F44059}" srcId="{6F54E718-3409-4725-9AA6-FC026E1BDB83}" destId="{E293953F-A7FD-40AD-BAD1-544F157EA4C3}" srcOrd="1" destOrd="0" parTransId="{AA5EF97E-51F7-400E-85A0-E5BEE06432E3}" sibTransId="{33EB7E8B-F6A0-42D8-A65A-A1B92BBBB976}"/>
    <dgm:cxn modelId="{0B79966B-ABCA-4354-BA78-0F347D651D64}" type="presOf" srcId="{6F54E718-3409-4725-9AA6-FC026E1BDB83}" destId="{5CC78F97-E9B0-4834-9C01-F30140B968A0}" srcOrd="0" destOrd="0" presId="urn:microsoft.com/office/officeart/2005/8/layout/vList3"/>
    <dgm:cxn modelId="{8B988E6C-3FE0-435E-89B2-1E2C5FE15AAA}" type="presParOf" srcId="{5CC78F97-E9B0-4834-9C01-F30140B968A0}" destId="{316B7226-14F5-4416-A96A-32F01E8D7A92}" srcOrd="0" destOrd="0" presId="urn:microsoft.com/office/officeart/2005/8/layout/vList3"/>
    <dgm:cxn modelId="{E10100B5-C6A6-442C-9A7D-4E89AD4476DD}" type="presParOf" srcId="{316B7226-14F5-4416-A96A-32F01E8D7A92}" destId="{C9240D4B-D177-4F5F-A3FE-195B33CAAE44}" srcOrd="0" destOrd="0" presId="urn:microsoft.com/office/officeart/2005/8/layout/vList3"/>
    <dgm:cxn modelId="{A9039674-D8F5-44FD-9CCD-1FBDBBB15712}" type="presParOf" srcId="{316B7226-14F5-4416-A96A-32F01E8D7A92}" destId="{64763725-D331-43B6-A261-2253CC32C833}" srcOrd="1" destOrd="0" presId="urn:microsoft.com/office/officeart/2005/8/layout/vList3"/>
    <dgm:cxn modelId="{626E3B26-7A1D-4E45-AA18-514987D8CFFC}" type="presParOf" srcId="{5CC78F97-E9B0-4834-9C01-F30140B968A0}" destId="{AA721EA4-6B58-4FCE-B5FA-C9C8C5003DDD}" srcOrd="1" destOrd="0" presId="urn:microsoft.com/office/officeart/2005/8/layout/vList3"/>
    <dgm:cxn modelId="{948837FC-EC94-4E1F-9D4E-A6C99B2685F9}" type="presParOf" srcId="{5CC78F97-E9B0-4834-9C01-F30140B968A0}" destId="{E31E2108-C7D5-4C9B-A0FC-CE3F1446C8A4}" srcOrd="2" destOrd="0" presId="urn:microsoft.com/office/officeart/2005/8/layout/vList3"/>
    <dgm:cxn modelId="{D9F99B6F-E050-40A5-9CE0-7081264E9539}" type="presParOf" srcId="{E31E2108-C7D5-4C9B-A0FC-CE3F1446C8A4}" destId="{403F29C8-2662-4FD9-BAE8-1832DB7E122F}" srcOrd="0" destOrd="0" presId="urn:microsoft.com/office/officeart/2005/8/layout/vList3"/>
    <dgm:cxn modelId="{AF6E952D-B8F6-4708-AE95-4FB325F966FE}" type="presParOf" srcId="{E31E2108-C7D5-4C9B-A0FC-CE3F1446C8A4}" destId="{ED69C817-C976-4383-B370-391E72642BC5}" srcOrd="1" destOrd="0" presId="urn:microsoft.com/office/officeart/2005/8/layout/vList3"/>
    <dgm:cxn modelId="{A904DAC4-DA12-4545-B94E-E1156A595D58}" type="presParOf" srcId="{5CC78F97-E9B0-4834-9C01-F30140B968A0}" destId="{109CD7D0-AC17-4BBE-AF8E-0ABECDDC57BF}" srcOrd="3" destOrd="0" presId="urn:microsoft.com/office/officeart/2005/8/layout/vList3"/>
    <dgm:cxn modelId="{401E2198-1374-4D9D-A55C-62B46C57084C}" type="presParOf" srcId="{5CC78F97-E9B0-4834-9C01-F30140B968A0}" destId="{A4F50507-C271-446C-AA7F-06373B821F17}" srcOrd="4" destOrd="0" presId="urn:microsoft.com/office/officeart/2005/8/layout/vList3"/>
    <dgm:cxn modelId="{0E02BF58-196E-4574-8E5A-85CB16C2CB73}" type="presParOf" srcId="{A4F50507-C271-446C-AA7F-06373B821F17}" destId="{9B08C7CA-1013-41AD-913F-76F1334F9A4D}" srcOrd="0" destOrd="0" presId="urn:microsoft.com/office/officeart/2005/8/layout/vList3"/>
    <dgm:cxn modelId="{B5F76C0C-CFBA-40A6-BD86-32BFE62F73DB}" type="presParOf" srcId="{A4F50507-C271-446C-AA7F-06373B821F17}" destId="{D6EAD596-65BC-48B2-935A-6836B870BD12}" srcOrd="1" destOrd="0" presId="urn:microsoft.com/office/officeart/2005/8/layout/vList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diagrams.loki3.com/VaryingWidthList+Icon">
  <dgm:title val="Lista de ancho variable"/>
  <dgm:desc val="Se usa para destacar elementos con diferentes importancias. Adecuado para grandes cantidades de texto de nivel 1. El ancho de cada forma se determina de forma independiente según su texto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diagrams.loki3.com/VaryingWidthList+Icon">
  <dgm:title val="Lista de ancho variable"/>
  <dgm:desc val="Se usa para destacar elementos con diferentes importancias. Adecuado para grandes cantidades de texto de nivel 1. El ancho de cada forma se determina de forma independiente según su texto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1FD34-0FE4-4338-B5C4-789412053F8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DAC92-C46F-4E9D-A060-218FE1A14E1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3386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DAC92-C46F-4E9D-A060-218FE1A14E13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735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DAC92-C46F-4E9D-A060-218FE1A14E13}" type="slidenum">
              <a:rPr lang="es-MX" smtClean="0"/>
              <a:t>12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07006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2793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16695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82050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7785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3581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6554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0052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51480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202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662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7264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8C55835-F42C-4CD2-997D-3E9A5B1D036A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DF4F74F-72D7-47B4-A0BA-6CA988E59454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8688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2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11" Type="http://schemas.openxmlformats.org/officeDocument/2006/relationships/image" Target="../media/image31.png"/><Relationship Id="rId5" Type="http://schemas.openxmlformats.org/officeDocument/2006/relationships/diagramLayout" Target="../diagrams/layout7.xml"/><Relationship Id="rId10" Type="http://schemas.openxmlformats.org/officeDocument/2006/relationships/image" Target="../media/image30.png"/><Relationship Id="rId4" Type="http://schemas.openxmlformats.org/officeDocument/2006/relationships/diagramData" Target="../diagrams/data7.xml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10" Type="http://schemas.openxmlformats.org/officeDocument/2006/relationships/image" Target="../media/image66.png"/><Relationship Id="rId4" Type="http://schemas.openxmlformats.org/officeDocument/2006/relationships/diagramLayout" Target="../diagrams/layout19.xml"/><Relationship Id="rId9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10" Type="http://schemas.openxmlformats.org/officeDocument/2006/relationships/image" Target="../media/image77.png"/><Relationship Id="rId4" Type="http://schemas.openxmlformats.org/officeDocument/2006/relationships/diagramLayout" Target="../diagrams/layout22.xml"/><Relationship Id="rId9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3.xml"/><Relationship Id="rId3" Type="http://schemas.openxmlformats.org/officeDocument/2006/relationships/image" Target="../media/image79.png"/><Relationship Id="rId7" Type="http://schemas.openxmlformats.org/officeDocument/2006/relationships/diagramColors" Target="../diagrams/colors23.xml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3.xml"/><Relationship Id="rId5" Type="http://schemas.openxmlformats.org/officeDocument/2006/relationships/diagramLayout" Target="../diagrams/layout23.xml"/><Relationship Id="rId4" Type="http://schemas.openxmlformats.org/officeDocument/2006/relationships/diagramData" Target="../diagrams/data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Relationship Id="rId9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3192" y="745324"/>
            <a:ext cx="8496944" cy="5607983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55200" y="929415"/>
            <a:ext cx="8352928" cy="1365895"/>
          </a:xfrm>
          <a:solidFill>
            <a:schemeClr val="accent4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 de los bienes y las sucesiones</a:t>
            </a:r>
            <a:endParaRPr lang="es-MX" sz="4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694650" y="4432531"/>
            <a:ext cx="5213478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3200" dirty="0" smtClean="0"/>
              <a:t>L.D. CITLALI LARA FUENTES</a:t>
            </a:r>
            <a:endParaRPr lang="es-MX" sz="3200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564167" y="5248936"/>
            <a:ext cx="8352928" cy="86738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PATRIMONIO Y BIENES</a:t>
            </a:r>
            <a:endParaRPr lang="es-MX" sz="4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764704"/>
            <a:ext cx="7989752" cy="723289"/>
          </a:xfrm>
        </p:spPr>
        <p:txBody>
          <a:bodyPr>
            <a:normAutofit/>
          </a:bodyPr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DERECHOS </a:t>
            </a:r>
            <a:r>
              <a:rPr lang="es-MX" b="1" dirty="0" smtClean="0"/>
              <a:t>PATRIMONIALES</a:t>
            </a:r>
            <a:endParaRPr lang="es-MX" b="1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06746032"/>
              </p:ext>
            </p:extLst>
          </p:nvPr>
        </p:nvGraphicFramePr>
        <p:xfrm>
          <a:off x="755576" y="1916832"/>
          <a:ext cx="7992888" cy="4752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448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522624"/>
              </p:ext>
            </p:extLst>
          </p:nvPr>
        </p:nvGraphicFramePr>
        <p:xfrm>
          <a:off x="611560" y="548680"/>
          <a:ext cx="770485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365958"/>
            <a:ext cx="2301252" cy="207473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414" y="4324154"/>
            <a:ext cx="1850511" cy="207257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431440"/>
            <a:ext cx="2115982" cy="200056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/>
        </p:spPr>
      </p:pic>
    </p:spTree>
    <p:extLst>
      <p:ext uri="{BB962C8B-B14F-4D97-AF65-F5344CB8AC3E}">
        <p14:creationId xmlns:p14="http://schemas.microsoft.com/office/powerpoint/2010/main" val="379496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H="1">
            <a:off x="8348523" y="-315416"/>
            <a:ext cx="45719" cy="361135"/>
          </a:xfrm>
        </p:spPr>
        <p:txBody>
          <a:bodyPr>
            <a:normAutofit fontScale="90000"/>
          </a:bodyPr>
          <a:lstStyle/>
          <a:p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5471930"/>
              </p:ext>
            </p:extLst>
          </p:nvPr>
        </p:nvGraphicFramePr>
        <p:xfrm>
          <a:off x="467544" y="764704"/>
          <a:ext cx="8208912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02556"/>
            <a:ext cx="1869955" cy="178995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650476"/>
            <a:ext cx="2036763" cy="18420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941168"/>
            <a:ext cx="1656294" cy="165629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959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2777710"/>
              </p:ext>
            </p:extLst>
          </p:nvPr>
        </p:nvGraphicFramePr>
        <p:xfrm>
          <a:off x="539552" y="620688"/>
          <a:ext cx="806489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838890"/>
            <a:ext cx="2286000" cy="15240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869160"/>
            <a:ext cx="1473036" cy="15240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67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CARACTERISTICAS DE LOS DERECHOS REALES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7377840"/>
              </p:ext>
            </p:extLst>
          </p:nvPr>
        </p:nvGraphicFramePr>
        <p:xfrm>
          <a:off x="1331640" y="2060848"/>
          <a:ext cx="6696744" cy="433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2592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700965"/>
              </p:ext>
            </p:extLst>
          </p:nvPr>
        </p:nvGraphicFramePr>
        <p:xfrm>
          <a:off x="899592" y="2132856"/>
          <a:ext cx="813690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5982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CARACTERISTICAS DE LOS DERECHOS PERSONALES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321785"/>
              </p:ext>
            </p:extLst>
          </p:nvPr>
        </p:nvGraphicFramePr>
        <p:xfrm>
          <a:off x="971600" y="1988840"/>
          <a:ext cx="691276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4199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764704"/>
            <a:ext cx="7520940" cy="548640"/>
          </a:xfrm>
        </p:spPr>
        <p:txBody>
          <a:bodyPr>
            <a:normAutofit/>
          </a:bodyPr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GENERALIDADES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7013201"/>
              </p:ext>
            </p:extLst>
          </p:nvPr>
        </p:nvGraphicFramePr>
        <p:xfrm>
          <a:off x="1259632" y="1988840"/>
          <a:ext cx="72008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178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7719332"/>
              </p:ext>
            </p:extLst>
          </p:nvPr>
        </p:nvGraphicFramePr>
        <p:xfrm>
          <a:off x="899592" y="1970220"/>
          <a:ext cx="770485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8377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89752" cy="790075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DERECHOS REALES IN FACIENDO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2112665"/>
              </p:ext>
            </p:extLst>
          </p:nvPr>
        </p:nvGraphicFramePr>
        <p:xfrm>
          <a:off x="1443720" y="2204864"/>
          <a:ext cx="626469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752" y="3573016"/>
            <a:ext cx="1907368" cy="2016223"/>
          </a:xfrm>
          <a:prstGeom prst="ellipse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776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7038">
            <a:off x="1065753" y="4087067"/>
            <a:ext cx="3060376" cy="2355054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692696"/>
            <a:ext cx="6896534" cy="864914"/>
          </a:xfrm>
          <a:noFill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4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Teorías DEL PATRIMONIO</a:t>
            </a:r>
            <a:endParaRPr lang="es-MX" sz="4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2276871"/>
            <a:ext cx="7886700" cy="1368153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Las teorías se crean a principios del siglo XIX.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Toman auge hasta después de la Revolución Francesa las teorías y figuras que sustentan al Código Civil entre ellas las referidas al Patrimonio.</a:t>
            </a:r>
            <a:endParaRPr lang="es-MX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87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3730" y="620688"/>
            <a:ext cx="7989752" cy="934091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DERECHO DE LOS BIENES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3730" y="2055615"/>
            <a:ext cx="7989752" cy="1839599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2400" b="0" dirty="0" smtClean="0"/>
              <a:t>Tiene por objeto fijar o regular los  bienes que integran el patrimonio de cada individuo.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400" b="0" dirty="0" smtClean="0"/>
              <a:t>Determina los poderes o facultades que el sujeto tiene sobre estos.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400" b="0" dirty="0" smtClean="0"/>
              <a:t>Este derecho regula las distintas clases de bienes, clasificándolos en categorías típicas.</a:t>
            </a:r>
            <a:endParaRPr lang="es-MX" sz="2400" b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1208">
            <a:off x="417793" y="4405037"/>
            <a:ext cx="2604122" cy="195057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1378">
            <a:off x="3474812" y="4362619"/>
            <a:ext cx="2227586" cy="200200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162">
            <a:off x="6289881" y="4401437"/>
            <a:ext cx="2571750" cy="17811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840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764704"/>
            <a:ext cx="7989752" cy="790075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BIENES INMUEBLES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3590620"/>
              </p:ext>
            </p:extLst>
          </p:nvPr>
        </p:nvGraphicFramePr>
        <p:xfrm>
          <a:off x="1115616" y="1916832"/>
          <a:ext cx="7344816" cy="4682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1697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03294361"/>
              </p:ext>
            </p:extLst>
          </p:nvPr>
        </p:nvGraphicFramePr>
        <p:xfrm>
          <a:off x="1215108" y="2060848"/>
          <a:ext cx="712879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245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89752" cy="790075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BIENES MUEBLES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097807"/>
              </p:ext>
            </p:extLst>
          </p:nvPr>
        </p:nvGraphicFramePr>
        <p:xfrm>
          <a:off x="395536" y="1805158"/>
          <a:ext cx="8569200" cy="5497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61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89752" cy="718067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BIENES FUNGIBLES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2098884"/>
              </p:ext>
            </p:extLst>
          </p:nvPr>
        </p:nvGraphicFramePr>
        <p:xfrm>
          <a:off x="0" y="2199186"/>
          <a:ext cx="8820472" cy="3078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596081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89752" cy="1083329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BIENES NO FUNGIBLES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8876897"/>
              </p:ext>
            </p:extLst>
          </p:nvPr>
        </p:nvGraphicFramePr>
        <p:xfrm>
          <a:off x="1849788" y="2035734"/>
          <a:ext cx="6751524" cy="2773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34523"/>
            <a:ext cx="2466975" cy="1847850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886910"/>
            <a:ext cx="2619375" cy="1743075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854722"/>
            <a:ext cx="1213632" cy="1905199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7841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6582" y="692696"/>
            <a:ext cx="7989752" cy="790075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BIENES MOSTRENCOS (Art. 5.20)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948" y="2204864"/>
            <a:ext cx="8241020" cy="158417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2000" b="0" dirty="0" smtClean="0"/>
              <a:t>Son los bienes muebles abandonados y/o perdidos, cuyo dueño se ignore.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b="0" dirty="0" smtClean="0"/>
              <a:t>Para actualizar el abandonó supuestamente requerido se tendría que realizar dos supuestos:</a:t>
            </a:r>
            <a:endParaRPr lang="es-MX" sz="2000" b="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883383540"/>
              </p:ext>
            </p:extLst>
          </p:nvPr>
        </p:nvGraphicFramePr>
        <p:xfrm>
          <a:off x="755576" y="3933056"/>
          <a:ext cx="7952988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8011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692696"/>
            <a:ext cx="7989752" cy="790075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BIENES DEL ESTADO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0985327"/>
              </p:ext>
            </p:extLst>
          </p:nvPr>
        </p:nvGraphicFramePr>
        <p:xfrm>
          <a:off x="1079612" y="2132856"/>
          <a:ext cx="7197664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232490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764704"/>
            <a:ext cx="7989752" cy="718067"/>
          </a:xfrm>
        </p:spPr>
        <p:txBody>
          <a:bodyPr/>
          <a:lstStyle/>
          <a:p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BIENES DE DOMINIO PUBLICO  (ART. 5.10)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1850685"/>
              </p:ext>
            </p:extLst>
          </p:nvPr>
        </p:nvGraphicFramePr>
        <p:xfrm>
          <a:off x="755576" y="1988840"/>
          <a:ext cx="7989888" cy="36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5388">
            <a:off x="7315368" y="5573756"/>
            <a:ext cx="1362537" cy="1020588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685074"/>
            <a:ext cx="1440160" cy="107411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5115">
            <a:off x="370702" y="5637745"/>
            <a:ext cx="1261315" cy="94113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968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149080"/>
            <a:ext cx="2029768" cy="17430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457743857"/>
              </p:ext>
            </p:extLst>
          </p:nvPr>
        </p:nvGraphicFramePr>
        <p:xfrm>
          <a:off x="683568" y="3284984"/>
          <a:ext cx="8064896" cy="3385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1192" y="836712"/>
            <a:ext cx="7989752" cy="646059"/>
          </a:xfrm>
        </p:spPr>
        <p:txBody>
          <a:bodyPr/>
          <a:lstStyle/>
          <a:p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Bienes de dominio privado  (ART. 5.19)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2" y="1999403"/>
            <a:ext cx="7989752" cy="1200997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1800" dirty="0" smtClean="0"/>
              <a:t>Bienes propiedad del estado que aun no han sido designados a un servicio publico y son bienes susceptibles de ser enajenados.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181180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83568" y="845540"/>
            <a:ext cx="7520940" cy="85526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TEORIA CLASICA, SUBJETIVA  O DEL PATRIMONIO -PERSONALIDAD.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2204864"/>
            <a:ext cx="7520940" cy="194421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b="0" dirty="0" smtClean="0"/>
              <a:t>Creada por </a:t>
            </a:r>
            <a:r>
              <a:rPr lang="es-MX" b="0" dirty="0" err="1" smtClean="0"/>
              <a:t>Aubry</a:t>
            </a:r>
            <a:r>
              <a:rPr lang="es-MX" b="0" dirty="0" smtClean="0"/>
              <a:t> y </a:t>
            </a:r>
            <a:r>
              <a:rPr lang="es-MX" b="0" dirty="0" err="1" smtClean="0"/>
              <a:t>Rau</a:t>
            </a:r>
            <a:r>
              <a:rPr lang="es-MX" b="0" dirty="0" smtClean="0"/>
              <a:t>, basada en los artículos 1.863 y 1.864 de nuestro Código Civil.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b="0" dirty="0" smtClean="0"/>
              <a:t>“Concibe al patrimonio como una emanación de la personalidad; entre persona y patrimonio, existe un vinculo permanente y constante.”</a:t>
            </a:r>
          </a:p>
          <a:p>
            <a:pPr marL="0" indent="0"/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2404">
            <a:off x="242847" y="4532305"/>
            <a:ext cx="5318581" cy="151216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883">
            <a:off x="6210322" y="3954460"/>
            <a:ext cx="1847850" cy="246697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952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89752" cy="1083329"/>
          </a:xfrm>
        </p:spPr>
        <p:txBody>
          <a:bodyPr/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BIENES VACANTES (ART. 5.24)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5614875"/>
              </p:ext>
            </p:extLst>
          </p:nvPr>
        </p:nvGraphicFramePr>
        <p:xfrm>
          <a:off x="870371" y="1196752"/>
          <a:ext cx="7521575" cy="4849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4212">
            <a:off x="539837" y="5161167"/>
            <a:ext cx="1986145" cy="14888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30112">
            <a:off x="6707410" y="5116855"/>
            <a:ext cx="2082749" cy="1351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813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1600" y="1124744"/>
            <a:ext cx="7056784" cy="5301369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1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9616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63024"/>
              </p:ext>
            </p:extLst>
          </p:nvPr>
        </p:nvGraphicFramePr>
        <p:xfrm>
          <a:off x="755576" y="1124744"/>
          <a:ext cx="792088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4181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980728"/>
            <a:ext cx="7520940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Teoría alemana, objetiva o del patrimonio – afectación.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988839"/>
            <a:ext cx="7520940" cy="1772511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2400" b="0" dirty="0" smtClean="0"/>
              <a:t>Sus principales exponentes son: </a:t>
            </a:r>
            <a:r>
              <a:rPr lang="es-MX" sz="2400" b="0" dirty="0" err="1" smtClean="0"/>
              <a:t>Brinzz</a:t>
            </a:r>
            <a:r>
              <a:rPr lang="es-MX" sz="2400" b="0" dirty="0" smtClean="0"/>
              <a:t> y </a:t>
            </a:r>
            <a:r>
              <a:rPr lang="es-MX" sz="2400" b="0" dirty="0" err="1" smtClean="0"/>
              <a:t>Bekker</a:t>
            </a:r>
            <a:r>
              <a:rPr lang="es-MX" sz="2400" b="0" dirty="0" smtClean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400" b="0" dirty="0" smtClean="0"/>
              <a:t>Esta considera que de hecho una persona puede tener distintos patrimonios, en razón de que pueden tener diversos fines jurídico- económicos por realizar, así como que dichos patrimonios, puedan transmitirse por actos entre vivos.</a:t>
            </a:r>
            <a:endParaRPr lang="es-MX" b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3993">
            <a:off x="2880518" y="4327541"/>
            <a:ext cx="2919546" cy="193578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687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4991463"/>
              </p:ext>
            </p:extLst>
          </p:nvPr>
        </p:nvGraphicFramePr>
        <p:xfrm>
          <a:off x="467544" y="692696"/>
          <a:ext cx="820891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65966">
            <a:off x="772433" y="4180608"/>
            <a:ext cx="3446764" cy="209438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5183">
            <a:off x="5441391" y="4240800"/>
            <a:ext cx="2977184" cy="197400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33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6000" r="-5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764704"/>
            <a:ext cx="7989752" cy="790075"/>
          </a:xfrm>
        </p:spPr>
        <p:txBody>
          <a:bodyPr/>
          <a:lstStyle/>
          <a:p>
            <a:r>
              <a:rPr lang="es-MX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FORMAS DE TRANSFERIR EL PATRIMONIO</a:t>
            </a:r>
            <a:endParaRPr lang="es-MX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8901907"/>
              </p:ext>
            </p:extLst>
          </p:nvPr>
        </p:nvGraphicFramePr>
        <p:xfrm>
          <a:off x="581025" y="2227263"/>
          <a:ext cx="7989888" cy="36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0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168511588"/>
              </p:ext>
            </p:extLst>
          </p:nvPr>
        </p:nvGraphicFramePr>
        <p:xfrm>
          <a:off x="847031" y="1465000"/>
          <a:ext cx="33843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9 Elipse"/>
          <p:cNvSpPr/>
          <p:nvPr/>
        </p:nvSpPr>
        <p:spPr>
          <a:xfrm>
            <a:off x="4283968" y="1916832"/>
            <a:ext cx="3490454" cy="295232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Una persona se considera “SOLVENTE” cuando genera mas activos que pasivos</a:t>
            </a:r>
            <a:endParaRPr lang="es-MX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8539">
            <a:off x="1423830" y="4648689"/>
            <a:ext cx="2054506" cy="171208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2005">
            <a:off x="6842146" y="4502629"/>
            <a:ext cx="1880371" cy="188037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437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o">
  <a:themeElements>
    <a:clrScheme name="Dividendo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TM03457464[[fn=Dividendo]]</Template>
  <TotalTime>3626</TotalTime>
  <Words>1412</Words>
  <Application>Microsoft Office PowerPoint</Application>
  <PresentationFormat>Presentación en pantalla (4:3)</PresentationFormat>
  <Paragraphs>176</Paragraphs>
  <Slides>30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5" baseType="lpstr">
      <vt:lpstr>Arial</vt:lpstr>
      <vt:lpstr>Calibri</vt:lpstr>
      <vt:lpstr>Gill Sans MT</vt:lpstr>
      <vt:lpstr>Wingdings 2</vt:lpstr>
      <vt:lpstr>Dividendo</vt:lpstr>
      <vt:lpstr>Derecho de los bienes y las sucesiones</vt:lpstr>
      <vt:lpstr>Teorías DEL PATRIMONIO</vt:lpstr>
      <vt:lpstr>TEORIA CLASICA, SUBJETIVA  O DEL PATRIMONIO -PERSONALIDAD.</vt:lpstr>
      <vt:lpstr>Presentación de PowerPoint</vt:lpstr>
      <vt:lpstr>Presentación de PowerPoint</vt:lpstr>
      <vt:lpstr>Teoría alemana, objetiva o del patrimonio – afectación.</vt:lpstr>
      <vt:lpstr>Presentación de PowerPoint</vt:lpstr>
      <vt:lpstr>FORMAS DE TRANSFERIR EL PATRIMONIO</vt:lpstr>
      <vt:lpstr>Presentación de PowerPoint</vt:lpstr>
      <vt:lpstr>DERECHOS PATRIMONIALES</vt:lpstr>
      <vt:lpstr>Presentación de PowerPoint</vt:lpstr>
      <vt:lpstr>Presentación de PowerPoint</vt:lpstr>
      <vt:lpstr>Presentación de PowerPoint</vt:lpstr>
      <vt:lpstr>CARACTERISTICAS DE LOS DERECHOS REALES</vt:lpstr>
      <vt:lpstr>Presentación de PowerPoint</vt:lpstr>
      <vt:lpstr>CARACTERISTICAS DE LOS DERECHOS PERSONALES</vt:lpstr>
      <vt:lpstr>GENERALIDADES</vt:lpstr>
      <vt:lpstr>Presentación de PowerPoint</vt:lpstr>
      <vt:lpstr>DERECHOS REALES IN FACIENDO</vt:lpstr>
      <vt:lpstr>DERECHO DE LOS BIENES</vt:lpstr>
      <vt:lpstr>BIENES INMUEBLES</vt:lpstr>
      <vt:lpstr>Presentación de PowerPoint</vt:lpstr>
      <vt:lpstr>BIENES MUEBLES</vt:lpstr>
      <vt:lpstr>BIENES FUNGIBLES</vt:lpstr>
      <vt:lpstr>BIENES NO FUNGIBLES</vt:lpstr>
      <vt:lpstr>BIENES MOSTRENCOS (Art. 5.20)</vt:lpstr>
      <vt:lpstr>BIENES DEL ESTADO</vt:lpstr>
      <vt:lpstr>BIENES DE DOMINIO PUBLICO  (ART. 5.10)</vt:lpstr>
      <vt:lpstr>Bienes de dominio privado  (ART. 5.19)</vt:lpstr>
      <vt:lpstr>BIENES VACANTES (ART. 5.24)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de los bienes y las sucesiones</dc:title>
  <dc:creator>Johana Zuñiga</dc:creator>
  <cp:lastModifiedBy>CUVT</cp:lastModifiedBy>
  <cp:revision>179</cp:revision>
  <dcterms:created xsi:type="dcterms:W3CDTF">2015-09-07T14:50:57Z</dcterms:created>
  <dcterms:modified xsi:type="dcterms:W3CDTF">2015-10-02T17:33:52Z</dcterms:modified>
</cp:coreProperties>
</file>