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sldIdLst>
    <p:sldId id="285" r:id="rId2"/>
    <p:sldId id="286" r:id="rId3"/>
    <p:sldId id="287" r:id="rId4"/>
    <p:sldId id="288" r:id="rId5"/>
    <p:sldId id="290" r:id="rId6"/>
    <p:sldId id="291" r:id="rId7"/>
    <p:sldId id="292" r:id="rId8"/>
    <p:sldId id="293" r:id="rId9"/>
    <p:sldId id="294" r:id="rId10"/>
    <p:sldId id="29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3828" y="-2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1 Grupo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http://4.bp.blogspot.com/-8lK3rvwr904/UP2U-h4PweI/AAAAAAAAAHg/VK10QYgomzQ/s1600/cataratas_del_niagara+(3)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649" y="1264555"/>
            <a:ext cx="4139401" cy="30952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CuadroTexto 4"/>
          <p:cNvSpPr txBox="1"/>
          <p:nvPr/>
        </p:nvSpPr>
        <p:spPr>
          <a:xfrm>
            <a:off x="9878096" y="3713447"/>
            <a:ext cx="209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CATARATAS DEL NIAGARA </a:t>
            </a:r>
            <a:endParaRPr lang="es-MX" b="1" dirty="0"/>
          </a:p>
        </p:txBody>
      </p:sp>
      <p:pic>
        <p:nvPicPr>
          <p:cNvPr id="6" name="Imagen 5" descr="http://3.bp.blogspot.com/-IRfponO14XI/UFdEqWJpUzI/AAAAAAAADUk/D5DwRLGIcZA/s1600/cataratas_Iguazu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620" y="3580328"/>
            <a:ext cx="3969457" cy="306281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634910" y="3990446"/>
            <a:ext cx="127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IGUAZU </a:t>
            </a:r>
            <a:endParaRPr lang="es-MX" b="1" dirty="0"/>
          </a:p>
        </p:txBody>
      </p:sp>
      <p:pic>
        <p:nvPicPr>
          <p:cNvPr id="8" name="Imagen 7" descr="http://4.bp.blogspot.com/-3N-XlAPPrSk/T3HSxc35yyI/AAAAAAAAIZI/Q9jkiEWLD40/s1600/Victoria_Falls_Zimbabwe_Africa.jpg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613" y="2496949"/>
            <a:ext cx="2992147" cy="29869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6820520" y="2812167"/>
            <a:ext cx="13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ZAMBEZE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45659" y="832513"/>
            <a:ext cx="6987654" cy="115023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LOS LUGARES TURÍSTICOS AISLADOS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Parajes Naturales 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8120563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3125335" y="818866"/>
            <a:ext cx="5581935" cy="77792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Ciudades de Juego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2290" name="Picture 2" descr="http://www.happysingles.viajes/images/destinos/SFU-Las-Vega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6071" y="2066294"/>
            <a:ext cx="6190634" cy="369578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18082260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1ciw9phtlkz3p.cloudfront.net/events/machu-picchu-per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46" y="3239254"/>
            <a:ext cx="4741207" cy="3462819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7766434" y="2733403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Machu </a:t>
            </a:r>
            <a:r>
              <a:rPr lang="es-ES" b="1" dirty="0" err="1">
                <a:latin typeface="Arial" panose="020B0604020202020204" pitchFamily="34" charset="0"/>
                <a:ea typeface="Calibri" panose="020F0502020204030204" pitchFamily="34" charset="0"/>
              </a:rPr>
              <a:t>Pichu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 en </a:t>
            </a:r>
            <a:r>
              <a:rPr lang="es-ES" b="1" dirty="0" err="1">
                <a:latin typeface="Arial" panose="020B0604020202020204" pitchFamily="34" charset="0"/>
                <a:ea typeface="Calibri" panose="020F0502020204030204" pitchFamily="34" charset="0"/>
              </a:rPr>
              <a:t>peru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s-MX" b="1" dirty="0"/>
          </a:p>
        </p:txBody>
      </p:sp>
      <p:pic>
        <p:nvPicPr>
          <p:cNvPr id="9220" name="Picture 4" descr="http://cuevadenerja.es/blog/wp-content/uploads/2013/03/Cueva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49" y="1905000"/>
            <a:ext cx="5149267" cy="343499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530467" y="5601167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Las cuevas de Nerja (Málaga)</a:t>
            </a:r>
            <a:endParaRPr lang="es-MX" b="1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41694" y="736978"/>
            <a:ext cx="5677469" cy="5322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Monumentos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31691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kademifantasia.org/wp-content/uploads/2011/03/mt-saint-michel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19" y="1963325"/>
            <a:ext cx="5334000" cy="4000501"/>
          </a:xfrm>
          <a:prstGeom prst="rect">
            <a:avLst/>
          </a:prstGeom>
          <a:ln w="127000" cap="rnd">
            <a:solidFill>
              <a:schemeClr val="bg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355891" y="6211669"/>
            <a:ext cx="346761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ea typeface="Calibri" panose="020F0502020204030204" pitchFamily="34" charset="0"/>
              </a:rPr>
              <a:t>La silueta del </a:t>
            </a:r>
            <a:r>
              <a:rPr lang="es-ES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Mont</a:t>
            </a:r>
            <a:r>
              <a:rPr lang="es-ES" dirty="0" smtClean="0">
                <a:latin typeface="Arial" panose="020B0604020202020204" pitchFamily="34" charset="0"/>
                <a:ea typeface="Calibri" panose="020F0502020204030204" pitchFamily="34" charset="0"/>
              </a:rPr>
              <a:t>-Saint-Michel</a:t>
            </a:r>
          </a:p>
          <a:p>
            <a:pPr algn="ctr"/>
            <a:r>
              <a:rPr lang="es-ES" dirty="0" smtClean="0">
                <a:latin typeface="Arial" panose="020B0604020202020204" pitchFamily="34" charset="0"/>
                <a:ea typeface="Calibri" panose="020F0502020204030204" pitchFamily="34" charset="0"/>
              </a:rPr>
              <a:t>(pueblo pequeño) </a:t>
            </a:r>
            <a:endParaRPr lang="es-MX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73455" y="464023"/>
            <a:ext cx="10222175" cy="126924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Ciudades Turísticas 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“Centros de importancia media”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6792280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reho.st/ulm.pendulaire.free.fr/images_neuf-brisach/neuf-brisach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82" y="1479997"/>
            <a:ext cx="5730727" cy="429804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056083" y="5987600"/>
            <a:ext cx="284084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Neuf-Bri-Sach</a:t>
            </a: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en </a:t>
            </a:r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Alsacia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</a:rPr>
              <a:t>(ciudad pequeña)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441446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2" y="2515655"/>
            <a:ext cx="5448733" cy="365900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446639" y="2146322"/>
            <a:ext cx="15690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FLORENCIA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064523" y="272956"/>
            <a:ext cx="10222175" cy="126924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Grandes Polos Turísticos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“Ciudades Monumentales”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521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85565" y="199120"/>
            <a:ext cx="5668370" cy="7016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Los </a:t>
            </a:r>
            <a:r>
              <a:rPr lang="es-ES" sz="2800" b="1" dirty="0"/>
              <a:t>grandes centros polivalentes 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8207" y="1421535"/>
            <a:ext cx="7940459" cy="197629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902" y="3761509"/>
            <a:ext cx="5003081" cy="26977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038476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445" y="226415"/>
            <a:ext cx="4722126" cy="10155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s-ES" sz="2800" b="1" dirty="0" smtClean="0"/>
              <a:t>Las </a:t>
            </a:r>
            <a:r>
              <a:rPr lang="es-ES" sz="2800" b="1" dirty="0"/>
              <a:t>metrópolis de negocios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2683" y="1905000"/>
            <a:ext cx="5616587" cy="2218316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CuadroTexto 5"/>
          <p:cNvSpPr txBox="1"/>
          <p:nvPr/>
        </p:nvSpPr>
        <p:spPr>
          <a:xfrm>
            <a:off x="1600201" y="4197929"/>
            <a:ext cx="17456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BARCELONA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624455" y="6008316"/>
            <a:ext cx="142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MÚNICH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064" y="3128288"/>
            <a:ext cx="4097915" cy="2726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319612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2430" y="2764900"/>
            <a:ext cx="109728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dirty="0"/>
              <a:t/>
            </a:r>
            <a:br>
              <a:rPr lang="es-MX" dirty="0"/>
            </a:br>
            <a:r>
              <a:rPr lang="es-ES" b="1" u="sng" dirty="0" smtClean="0"/>
              <a:t/>
            </a:r>
            <a:br>
              <a:rPr lang="es-ES" b="1" u="sng" dirty="0" smtClean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1903" y="3222409"/>
            <a:ext cx="5044823" cy="28251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7100871" y="2593769"/>
            <a:ext cx="115339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TIJUANA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928046" y="696035"/>
            <a:ext cx="10222175" cy="126924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Ciudades con un Turismo Especializado 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“Ciudades de Transito”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354613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249" y="2879678"/>
            <a:ext cx="4877486" cy="1738253"/>
          </a:xfr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125335" y="818866"/>
            <a:ext cx="5581935" cy="77792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Ciudades de Peregrinación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525399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1243</TotalTime>
  <Words>78</Words>
  <Application>Microsoft Office PowerPoint</Application>
  <PresentationFormat>Personalizado</PresentationFormat>
  <Paragraphs>27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Diapositiva 4</vt:lpstr>
      <vt:lpstr>Diapositiva 5</vt:lpstr>
      <vt:lpstr> Los grandes centros polivalentes  </vt:lpstr>
      <vt:lpstr>Las metrópolis de negocios </vt:lpstr>
      <vt:lpstr>   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dimensión del espacio</dc:title>
  <dc:creator>ANY zarazua</dc:creator>
  <cp:lastModifiedBy>Coordinación</cp:lastModifiedBy>
  <cp:revision>147</cp:revision>
  <dcterms:created xsi:type="dcterms:W3CDTF">2014-12-05T06:32:02Z</dcterms:created>
  <dcterms:modified xsi:type="dcterms:W3CDTF">2015-10-02T17:00:27Z</dcterms:modified>
</cp:coreProperties>
</file>