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3828" y="-2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55C98C-17F0-4758-B093-AFB14B6AB60F}" type="doc">
      <dgm:prSet loTypeId="urn:microsoft.com/office/officeart/2005/8/layout/cycle3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521F0EB-F2FC-45C2-AA28-9C14BA132C7A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Población</a:t>
          </a:r>
          <a:endParaRPr lang="es-MX" sz="2400" b="1" dirty="0">
            <a:solidFill>
              <a:schemeClr val="tx1"/>
            </a:solidFill>
          </a:endParaRPr>
        </a:p>
      </dgm:t>
    </dgm:pt>
    <dgm:pt modelId="{C30F43E3-B79C-4863-B9FC-886C63696EB5}" type="parTrans" cxnId="{73379571-27ED-4463-9174-15AFDAAC8134}">
      <dgm:prSet/>
      <dgm:spPr/>
      <dgm:t>
        <a:bodyPr/>
        <a:lstStyle/>
        <a:p>
          <a:endParaRPr lang="es-MX"/>
        </a:p>
      </dgm:t>
    </dgm:pt>
    <dgm:pt modelId="{1D8B8314-3007-40E8-85CC-850D676F2E26}" type="sibTrans" cxnId="{73379571-27ED-4463-9174-15AFDAAC8134}">
      <dgm:prSet/>
      <dgm:spPr/>
      <dgm:t>
        <a:bodyPr/>
        <a:lstStyle/>
        <a:p>
          <a:endParaRPr lang="es-MX"/>
        </a:p>
      </dgm:t>
    </dgm:pt>
    <dgm:pt modelId="{C10E212E-326E-49B4-91B8-982D2345757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Religión</a:t>
          </a:r>
          <a:endParaRPr lang="es-MX" sz="2400" b="1" dirty="0">
            <a:solidFill>
              <a:schemeClr val="tx1"/>
            </a:solidFill>
          </a:endParaRPr>
        </a:p>
      </dgm:t>
    </dgm:pt>
    <dgm:pt modelId="{421C4D23-6707-4817-8CFD-D7615D3FCB4B}" type="parTrans" cxnId="{DB4C4221-63AF-4F6F-9DCE-329630536C79}">
      <dgm:prSet/>
      <dgm:spPr/>
      <dgm:t>
        <a:bodyPr/>
        <a:lstStyle/>
        <a:p>
          <a:endParaRPr lang="es-MX"/>
        </a:p>
      </dgm:t>
    </dgm:pt>
    <dgm:pt modelId="{E15B5A9F-4B26-421A-A18A-7010F81D2465}" type="sibTrans" cxnId="{DB4C4221-63AF-4F6F-9DCE-329630536C79}">
      <dgm:prSet/>
      <dgm:spPr/>
      <dgm:t>
        <a:bodyPr/>
        <a:lstStyle/>
        <a:p>
          <a:endParaRPr lang="es-MX"/>
        </a:p>
      </dgm:t>
    </dgm:pt>
    <dgm:pt modelId="{0AFE66D5-0D9B-4729-BACE-54BEF3C18A98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Etnias </a:t>
          </a:r>
          <a:endParaRPr lang="es-MX" sz="2400" b="1" dirty="0">
            <a:solidFill>
              <a:schemeClr val="tx1"/>
            </a:solidFill>
          </a:endParaRPr>
        </a:p>
      </dgm:t>
    </dgm:pt>
    <dgm:pt modelId="{3A291290-54FA-4951-8BF3-AB804941061D}" type="parTrans" cxnId="{FB897806-A8FA-4989-869E-8ED23D31AED5}">
      <dgm:prSet/>
      <dgm:spPr/>
      <dgm:t>
        <a:bodyPr/>
        <a:lstStyle/>
        <a:p>
          <a:endParaRPr lang="es-MX"/>
        </a:p>
      </dgm:t>
    </dgm:pt>
    <dgm:pt modelId="{8261892C-3980-4CC5-BE79-09698683A4D2}" type="sibTrans" cxnId="{FB897806-A8FA-4989-869E-8ED23D31AED5}">
      <dgm:prSet/>
      <dgm:spPr/>
      <dgm:t>
        <a:bodyPr/>
        <a:lstStyle/>
        <a:p>
          <a:endParaRPr lang="es-MX"/>
        </a:p>
      </dgm:t>
    </dgm:pt>
    <dgm:pt modelId="{8FB49C5C-7906-47EC-A0B4-F14898956F1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Gobierno/Política</a:t>
          </a:r>
          <a:endParaRPr lang="es-MX" sz="2400" b="1" dirty="0">
            <a:solidFill>
              <a:schemeClr val="tx1"/>
            </a:solidFill>
          </a:endParaRPr>
        </a:p>
      </dgm:t>
    </dgm:pt>
    <dgm:pt modelId="{9951B0F1-5E3F-46D2-A917-8570848C0959}" type="parTrans" cxnId="{DA904780-E7F5-4698-B30C-C6E41DA91F95}">
      <dgm:prSet/>
      <dgm:spPr/>
      <dgm:t>
        <a:bodyPr/>
        <a:lstStyle/>
        <a:p>
          <a:endParaRPr lang="es-MX"/>
        </a:p>
      </dgm:t>
    </dgm:pt>
    <dgm:pt modelId="{822C61E7-FCAC-4914-A717-3A6256FCEB63}" type="sibTrans" cxnId="{DA904780-E7F5-4698-B30C-C6E41DA91F95}">
      <dgm:prSet/>
      <dgm:spPr/>
      <dgm:t>
        <a:bodyPr/>
        <a:lstStyle/>
        <a:p>
          <a:endParaRPr lang="es-MX"/>
        </a:p>
      </dgm:t>
    </dgm:pt>
    <dgm:pt modelId="{C3D34EC6-7DB8-4411-A03E-AC5F9FCA27E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Fronteras</a:t>
          </a:r>
          <a:endParaRPr lang="es-MX" sz="2400" b="1" dirty="0">
            <a:solidFill>
              <a:schemeClr val="tx1"/>
            </a:solidFill>
          </a:endParaRPr>
        </a:p>
      </dgm:t>
    </dgm:pt>
    <dgm:pt modelId="{DA729DC0-263B-48EE-8DB4-2701404C501E}" type="parTrans" cxnId="{8A903DFA-1F0A-4B9B-8E58-675AD14F8830}">
      <dgm:prSet/>
      <dgm:spPr/>
      <dgm:t>
        <a:bodyPr/>
        <a:lstStyle/>
        <a:p>
          <a:endParaRPr lang="es-MX"/>
        </a:p>
      </dgm:t>
    </dgm:pt>
    <dgm:pt modelId="{699933E1-B184-404A-9B46-988DC1851241}" type="sibTrans" cxnId="{8A903DFA-1F0A-4B9B-8E58-675AD14F8830}">
      <dgm:prSet/>
      <dgm:spPr/>
      <dgm:t>
        <a:bodyPr/>
        <a:lstStyle/>
        <a:p>
          <a:endParaRPr lang="es-MX"/>
        </a:p>
      </dgm:t>
    </dgm:pt>
    <dgm:pt modelId="{21020AE0-8AAA-4DD0-8582-06C3109F6BC2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Ciudad</a:t>
          </a:r>
          <a:endParaRPr lang="es-MX" sz="2400" b="1" dirty="0">
            <a:solidFill>
              <a:schemeClr val="tx1"/>
            </a:solidFill>
          </a:endParaRPr>
        </a:p>
      </dgm:t>
    </dgm:pt>
    <dgm:pt modelId="{805D7ECE-E741-4841-AF01-1030C7C248DA}" type="parTrans" cxnId="{406874CA-8B4D-4612-B33C-CC5DF9469EFF}">
      <dgm:prSet/>
      <dgm:spPr/>
      <dgm:t>
        <a:bodyPr/>
        <a:lstStyle/>
        <a:p>
          <a:endParaRPr lang="es-MX"/>
        </a:p>
      </dgm:t>
    </dgm:pt>
    <dgm:pt modelId="{11579977-163A-4BB4-BD3E-BBD4376DEA00}" type="sibTrans" cxnId="{406874CA-8B4D-4612-B33C-CC5DF9469EFF}">
      <dgm:prSet/>
      <dgm:spPr/>
      <dgm:t>
        <a:bodyPr/>
        <a:lstStyle/>
        <a:p>
          <a:endParaRPr lang="es-MX"/>
        </a:p>
      </dgm:t>
    </dgm:pt>
    <dgm:pt modelId="{DA088D71-03E5-479D-8D92-5B61DA02D5EC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Cultura</a:t>
          </a:r>
          <a:endParaRPr lang="es-MX" sz="2400" b="1" dirty="0">
            <a:solidFill>
              <a:schemeClr val="tx1"/>
            </a:solidFill>
          </a:endParaRPr>
        </a:p>
      </dgm:t>
    </dgm:pt>
    <dgm:pt modelId="{EBB60F94-E1E2-40E6-8F5F-CB44BFB825BA}" type="parTrans" cxnId="{60A98B57-C2D1-43C6-9727-2E8C4BD4921C}">
      <dgm:prSet/>
      <dgm:spPr/>
      <dgm:t>
        <a:bodyPr/>
        <a:lstStyle/>
        <a:p>
          <a:endParaRPr lang="es-MX"/>
        </a:p>
      </dgm:t>
    </dgm:pt>
    <dgm:pt modelId="{59480E7B-87AF-4B8D-8D8E-9005396380B2}" type="sibTrans" cxnId="{60A98B57-C2D1-43C6-9727-2E8C4BD4921C}">
      <dgm:prSet/>
      <dgm:spPr/>
      <dgm:t>
        <a:bodyPr/>
        <a:lstStyle/>
        <a:p>
          <a:endParaRPr lang="es-MX"/>
        </a:p>
      </dgm:t>
    </dgm:pt>
    <dgm:pt modelId="{66DF904F-3356-4495-8301-285342B3D0A1}" type="pres">
      <dgm:prSet presAssocID="{D655C98C-17F0-4758-B093-AFB14B6AB6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B0F5EA-3578-4BFD-A57E-D13B0EA8E3D2}" type="pres">
      <dgm:prSet presAssocID="{D655C98C-17F0-4758-B093-AFB14B6AB60F}" presName="cycle" presStyleCnt="0"/>
      <dgm:spPr/>
    </dgm:pt>
    <dgm:pt modelId="{F296978A-4A52-4FE0-9B28-1277FEAFE187}" type="pres">
      <dgm:prSet presAssocID="{0521F0EB-F2FC-45C2-AA28-9C14BA132C7A}" presName="nodeFirstNode" presStyleLbl="node1" presStyleIdx="0" presStyleCnt="7" custRadScaleRad="93644" custRadScaleInc="47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EB5220-CE3E-45D2-AE9E-04E8DF49A745}" type="pres">
      <dgm:prSet presAssocID="{1D8B8314-3007-40E8-85CC-850D676F2E26}" presName="sibTransFirstNode" presStyleLbl="bgShp" presStyleIdx="0" presStyleCnt="1" custLinFactNeighborX="-3359" custLinFactNeighborY="4254"/>
      <dgm:spPr/>
      <dgm:t>
        <a:bodyPr/>
        <a:lstStyle/>
        <a:p>
          <a:endParaRPr lang="es-MX"/>
        </a:p>
      </dgm:t>
    </dgm:pt>
    <dgm:pt modelId="{DA37B470-2889-4804-A490-A03DF1EC7942}" type="pres">
      <dgm:prSet presAssocID="{C10E212E-326E-49B4-91B8-982D2345757F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0E534-3E97-4CAC-8839-AC240569747E}" type="pres">
      <dgm:prSet presAssocID="{0AFE66D5-0D9B-4729-BACE-54BEF3C18A98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9B631E-877F-4DFA-9E2C-6215C3F4ADAC}" type="pres">
      <dgm:prSet presAssocID="{8FB49C5C-7906-47EC-A0B4-F14898956F1F}" presName="nodeFollowingNodes" presStyleLbl="node1" presStyleIdx="3" presStyleCnt="7" custScaleX="170835" custRadScaleRad="113145" custRadScaleInc="147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41D97D-E63A-472F-87E7-DE8F82D969DD}" type="pres">
      <dgm:prSet presAssocID="{C3D34EC6-7DB8-4411-A03E-AC5F9FCA27EF}" presName="nodeFollowingNodes" presStyleLbl="node1" presStyleIdx="4" presStyleCnt="7" custRadScaleRad="117174" custRadScaleInc="311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AC8703-4183-4641-B4DB-FA1078AEF937}" type="pres">
      <dgm:prSet presAssocID="{21020AE0-8AAA-4DD0-8582-06C3109F6BC2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57F22-15BE-421B-AD15-5FB5E085B36B}" type="pres">
      <dgm:prSet presAssocID="{DA088D71-03E5-479D-8D92-5B61DA02D5EC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904780-E7F5-4698-B30C-C6E41DA91F95}" srcId="{D655C98C-17F0-4758-B093-AFB14B6AB60F}" destId="{8FB49C5C-7906-47EC-A0B4-F14898956F1F}" srcOrd="3" destOrd="0" parTransId="{9951B0F1-5E3F-46D2-A917-8570848C0959}" sibTransId="{822C61E7-FCAC-4914-A717-3A6256FCEB63}"/>
    <dgm:cxn modelId="{FB897806-A8FA-4989-869E-8ED23D31AED5}" srcId="{D655C98C-17F0-4758-B093-AFB14B6AB60F}" destId="{0AFE66D5-0D9B-4729-BACE-54BEF3C18A98}" srcOrd="2" destOrd="0" parTransId="{3A291290-54FA-4951-8BF3-AB804941061D}" sibTransId="{8261892C-3980-4CC5-BE79-09698683A4D2}"/>
    <dgm:cxn modelId="{8A903DFA-1F0A-4B9B-8E58-675AD14F8830}" srcId="{D655C98C-17F0-4758-B093-AFB14B6AB60F}" destId="{C3D34EC6-7DB8-4411-A03E-AC5F9FCA27EF}" srcOrd="4" destOrd="0" parTransId="{DA729DC0-263B-48EE-8DB4-2701404C501E}" sibTransId="{699933E1-B184-404A-9B46-988DC1851241}"/>
    <dgm:cxn modelId="{1E3126B5-3FF0-44C3-B660-EE359FA7EA38}" type="presOf" srcId="{C10E212E-326E-49B4-91B8-982D2345757F}" destId="{DA37B470-2889-4804-A490-A03DF1EC7942}" srcOrd="0" destOrd="0" presId="urn:microsoft.com/office/officeart/2005/8/layout/cycle3"/>
    <dgm:cxn modelId="{7893D30A-BAA2-4A29-8479-F93E6C7BA68A}" type="presOf" srcId="{1D8B8314-3007-40E8-85CC-850D676F2E26}" destId="{40EB5220-CE3E-45D2-AE9E-04E8DF49A745}" srcOrd="0" destOrd="0" presId="urn:microsoft.com/office/officeart/2005/8/layout/cycle3"/>
    <dgm:cxn modelId="{5F9D405E-1DBB-4708-9ACD-40F2D8A92A11}" type="presOf" srcId="{0AFE66D5-0D9B-4729-BACE-54BEF3C18A98}" destId="{7200E534-3E97-4CAC-8839-AC240569747E}" srcOrd="0" destOrd="0" presId="urn:microsoft.com/office/officeart/2005/8/layout/cycle3"/>
    <dgm:cxn modelId="{5F560D98-5CD2-4879-BA8E-28CABE231BD8}" type="presOf" srcId="{DA088D71-03E5-479D-8D92-5B61DA02D5EC}" destId="{91157F22-15BE-421B-AD15-5FB5E085B36B}" srcOrd="0" destOrd="0" presId="urn:microsoft.com/office/officeart/2005/8/layout/cycle3"/>
    <dgm:cxn modelId="{00A1BDB5-BA03-44D9-8895-E12D82686A04}" type="presOf" srcId="{D655C98C-17F0-4758-B093-AFB14B6AB60F}" destId="{66DF904F-3356-4495-8301-285342B3D0A1}" srcOrd="0" destOrd="0" presId="urn:microsoft.com/office/officeart/2005/8/layout/cycle3"/>
    <dgm:cxn modelId="{406874CA-8B4D-4612-B33C-CC5DF9469EFF}" srcId="{D655C98C-17F0-4758-B093-AFB14B6AB60F}" destId="{21020AE0-8AAA-4DD0-8582-06C3109F6BC2}" srcOrd="5" destOrd="0" parTransId="{805D7ECE-E741-4841-AF01-1030C7C248DA}" sibTransId="{11579977-163A-4BB4-BD3E-BBD4376DEA00}"/>
    <dgm:cxn modelId="{60A98B57-C2D1-43C6-9727-2E8C4BD4921C}" srcId="{D655C98C-17F0-4758-B093-AFB14B6AB60F}" destId="{DA088D71-03E5-479D-8D92-5B61DA02D5EC}" srcOrd="6" destOrd="0" parTransId="{EBB60F94-E1E2-40E6-8F5F-CB44BFB825BA}" sibTransId="{59480E7B-87AF-4B8D-8D8E-9005396380B2}"/>
    <dgm:cxn modelId="{207CAC1E-E2BE-4364-B817-7371EE2BED8B}" type="presOf" srcId="{0521F0EB-F2FC-45C2-AA28-9C14BA132C7A}" destId="{F296978A-4A52-4FE0-9B28-1277FEAFE187}" srcOrd="0" destOrd="0" presId="urn:microsoft.com/office/officeart/2005/8/layout/cycle3"/>
    <dgm:cxn modelId="{F52B66FF-7104-4718-8481-E5DEBFCF6D73}" type="presOf" srcId="{C3D34EC6-7DB8-4411-A03E-AC5F9FCA27EF}" destId="{8241D97D-E63A-472F-87E7-DE8F82D969DD}" srcOrd="0" destOrd="0" presId="urn:microsoft.com/office/officeart/2005/8/layout/cycle3"/>
    <dgm:cxn modelId="{E95C5E2F-E2A8-4307-8506-CD81664C2805}" type="presOf" srcId="{21020AE0-8AAA-4DD0-8582-06C3109F6BC2}" destId="{B8AC8703-4183-4641-B4DB-FA1078AEF937}" srcOrd="0" destOrd="0" presId="urn:microsoft.com/office/officeart/2005/8/layout/cycle3"/>
    <dgm:cxn modelId="{73379571-27ED-4463-9174-15AFDAAC8134}" srcId="{D655C98C-17F0-4758-B093-AFB14B6AB60F}" destId="{0521F0EB-F2FC-45C2-AA28-9C14BA132C7A}" srcOrd="0" destOrd="0" parTransId="{C30F43E3-B79C-4863-B9FC-886C63696EB5}" sibTransId="{1D8B8314-3007-40E8-85CC-850D676F2E26}"/>
    <dgm:cxn modelId="{DB4C4221-63AF-4F6F-9DCE-329630536C79}" srcId="{D655C98C-17F0-4758-B093-AFB14B6AB60F}" destId="{C10E212E-326E-49B4-91B8-982D2345757F}" srcOrd="1" destOrd="0" parTransId="{421C4D23-6707-4817-8CFD-D7615D3FCB4B}" sibTransId="{E15B5A9F-4B26-421A-A18A-7010F81D2465}"/>
    <dgm:cxn modelId="{12B3B09D-7174-4E6C-8C6F-10BB259AB94F}" type="presOf" srcId="{8FB49C5C-7906-47EC-A0B4-F14898956F1F}" destId="{F99B631E-877F-4DFA-9E2C-6215C3F4ADAC}" srcOrd="0" destOrd="0" presId="urn:microsoft.com/office/officeart/2005/8/layout/cycle3"/>
    <dgm:cxn modelId="{71208FBF-6FCF-406A-B8C5-D94E292B0CB6}" type="presParOf" srcId="{66DF904F-3356-4495-8301-285342B3D0A1}" destId="{49B0F5EA-3578-4BFD-A57E-D13B0EA8E3D2}" srcOrd="0" destOrd="0" presId="urn:microsoft.com/office/officeart/2005/8/layout/cycle3"/>
    <dgm:cxn modelId="{1D31D397-4E82-42E4-B2B3-77037779DB99}" type="presParOf" srcId="{49B0F5EA-3578-4BFD-A57E-D13B0EA8E3D2}" destId="{F296978A-4A52-4FE0-9B28-1277FEAFE187}" srcOrd="0" destOrd="0" presId="urn:microsoft.com/office/officeart/2005/8/layout/cycle3"/>
    <dgm:cxn modelId="{8020F383-00CF-4668-8E8B-34B29EB1BF16}" type="presParOf" srcId="{49B0F5EA-3578-4BFD-A57E-D13B0EA8E3D2}" destId="{40EB5220-CE3E-45D2-AE9E-04E8DF49A745}" srcOrd="1" destOrd="0" presId="urn:microsoft.com/office/officeart/2005/8/layout/cycle3"/>
    <dgm:cxn modelId="{9899C0EA-8BD6-4746-8052-114CB5B09CAD}" type="presParOf" srcId="{49B0F5EA-3578-4BFD-A57E-D13B0EA8E3D2}" destId="{DA37B470-2889-4804-A490-A03DF1EC7942}" srcOrd="2" destOrd="0" presId="urn:microsoft.com/office/officeart/2005/8/layout/cycle3"/>
    <dgm:cxn modelId="{05BCEE1E-E24C-4EDE-851F-9085E2172ABC}" type="presParOf" srcId="{49B0F5EA-3578-4BFD-A57E-D13B0EA8E3D2}" destId="{7200E534-3E97-4CAC-8839-AC240569747E}" srcOrd="3" destOrd="0" presId="urn:microsoft.com/office/officeart/2005/8/layout/cycle3"/>
    <dgm:cxn modelId="{A1E534FF-275C-45B0-BC41-934DD33415D0}" type="presParOf" srcId="{49B0F5EA-3578-4BFD-A57E-D13B0EA8E3D2}" destId="{F99B631E-877F-4DFA-9E2C-6215C3F4ADAC}" srcOrd="4" destOrd="0" presId="urn:microsoft.com/office/officeart/2005/8/layout/cycle3"/>
    <dgm:cxn modelId="{2CC2BCD7-BA46-4BE4-8D7F-0DC9980C39F5}" type="presParOf" srcId="{49B0F5EA-3578-4BFD-A57E-D13B0EA8E3D2}" destId="{8241D97D-E63A-472F-87E7-DE8F82D969DD}" srcOrd="5" destOrd="0" presId="urn:microsoft.com/office/officeart/2005/8/layout/cycle3"/>
    <dgm:cxn modelId="{A9EC05F6-F729-4DE8-BA2D-47B10DC3C9B9}" type="presParOf" srcId="{49B0F5EA-3578-4BFD-A57E-D13B0EA8E3D2}" destId="{B8AC8703-4183-4641-B4DB-FA1078AEF937}" srcOrd="6" destOrd="0" presId="urn:microsoft.com/office/officeart/2005/8/layout/cycle3"/>
    <dgm:cxn modelId="{A4FBD6D1-5B4A-4FE5-B8DC-2122003A6FCF}" type="presParOf" srcId="{49B0F5EA-3578-4BFD-A57E-D13B0EA8E3D2}" destId="{91157F22-15BE-421B-AD15-5FB5E085B36B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55C98C-17F0-4758-B093-AFB14B6AB60F}" type="doc">
      <dgm:prSet loTypeId="urn:microsoft.com/office/officeart/2005/8/layout/cycle3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521F0EB-F2FC-45C2-AA28-9C14BA132C7A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Agricultura</a:t>
          </a:r>
          <a:endParaRPr lang="es-MX" sz="2400" b="1" dirty="0">
            <a:solidFill>
              <a:schemeClr val="tx1"/>
            </a:solidFill>
          </a:endParaRPr>
        </a:p>
      </dgm:t>
    </dgm:pt>
    <dgm:pt modelId="{C30F43E3-B79C-4863-B9FC-886C63696EB5}" type="parTrans" cxnId="{73379571-27ED-4463-9174-15AFDAAC8134}">
      <dgm:prSet/>
      <dgm:spPr/>
      <dgm:t>
        <a:bodyPr/>
        <a:lstStyle/>
        <a:p>
          <a:endParaRPr lang="es-MX"/>
        </a:p>
      </dgm:t>
    </dgm:pt>
    <dgm:pt modelId="{1D8B8314-3007-40E8-85CC-850D676F2E26}" type="sibTrans" cxnId="{73379571-27ED-4463-9174-15AFDAAC8134}">
      <dgm:prSet/>
      <dgm:spPr/>
      <dgm:t>
        <a:bodyPr/>
        <a:lstStyle/>
        <a:p>
          <a:endParaRPr lang="es-MX"/>
        </a:p>
      </dgm:t>
    </dgm:pt>
    <dgm:pt modelId="{C10E212E-326E-49B4-91B8-982D2345757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Ganadería</a:t>
          </a:r>
          <a:endParaRPr lang="es-MX" sz="2400" b="1" dirty="0">
            <a:solidFill>
              <a:schemeClr val="tx1"/>
            </a:solidFill>
          </a:endParaRPr>
        </a:p>
      </dgm:t>
    </dgm:pt>
    <dgm:pt modelId="{421C4D23-6707-4817-8CFD-D7615D3FCB4B}" type="parTrans" cxnId="{DB4C4221-63AF-4F6F-9DCE-329630536C79}">
      <dgm:prSet/>
      <dgm:spPr/>
      <dgm:t>
        <a:bodyPr/>
        <a:lstStyle/>
        <a:p>
          <a:endParaRPr lang="es-MX"/>
        </a:p>
      </dgm:t>
    </dgm:pt>
    <dgm:pt modelId="{E15B5A9F-4B26-421A-A18A-7010F81D2465}" type="sibTrans" cxnId="{DB4C4221-63AF-4F6F-9DCE-329630536C79}">
      <dgm:prSet/>
      <dgm:spPr/>
      <dgm:t>
        <a:bodyPr/>
        <a:lstStyle/>
        <a:p>
          <a:endParaRPr lang="es-MX"/>
        </a:p>
      </dgm:t>
    </dgm:pt>
    <dgm:pt modelId="{0AFE66D5-0D9B-4729-BACE-54BEF3C18A98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Minería</a:t>
          </a:r>
          <a:endParaRPr lang="es-MX" sz="2400" b="1" dirty="0">
            <a:solidFill>
              <a:schemeClr val="tx1"/>
            </a:solidFill>
          </a:endParaRPr>
        </a:p>
      </dgm:t>
    </dgm:pt>
    <dgm:pt modelId="{3A291290-54FA-4951-8BF3-AB804941061D}" type="parTrans" cxnId="{FB897806-A8FA-4989-869E-8ED23D31AED5}">
      <dgm:prSet/>
      <dgm:spPr/>
      <dgm:t>
        <a:bodyPr/>
        <a:lstStyle/>
        <a:p>
          <a:endParaRPr lang="es-MX"/>
        </a:p>
      </dgm:t>
    </dgm:pt>
    <dgm:pt modelId="{8261892C-3980-4CC5-BE79-09698683A4D2}" type="sibTrans" cxnId="{FB897806-A8FA-4989-869E-8ED23D31AED5}">
      <dgm:prSet/>
      <dgm:spPr/>
      <dgm:t>
        <a:bodyPr/>
        <a:lstStyle/>
        <a:p>
          <a:endParaRPr lang="es-MX"/>
        </a:p>
      </dgm:t>
    </dgm:pt>
    <dgm:pt modelId="{8FB49C5C-7906-47EC-A0B4-F14898956F1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Industria</a:t>
          </a:r>
          <a:endParaRPr lang="es-MX" sz="2400" b="1" dirty="0">
            <a:solidFill>
              <a:schemeClr val="tx1"/>
            </a:solidFill>
          </a:endParaRPr>
        </a:p>
      </dgm:t>
    </dgm:pt>
    <dgm:pt modelId="{9951B0F1-5E3F-46D2-A917-8570848C0959}" type="parTrans" cxnId="{DA904780-E7F5-4698-B30C-C6E41DA91F95}">
      <dgm:prSet/>
      <dgm:spPr/>
      <dgm:t>
        <a:bodyPr/>
        <a:lstStyle/>
        <a:p>
          <a:endParaRPr lang="es-MX"/>
        </a:p>
      </dgm:t>
    </dgm:pt>
    <dgm:pt modelId="{822C61E7-FCAC-4914-A717-3A6256FCEB63}" type="sibTrans" cxnId="{DA904780-E7F5-4698-B30C-C6E41DA91F95}">
      <dgm:prSet/>
      <dgm:spPr/>
      <dgm:t>
        <a:bodyPr/>
        <a:lstStyle/>
        <a:p>
          <a:endParaRPr lang="es-MX"/>
        </a:p>
      </dgm:t>
    </dgm:pt>
    <dgm:pt modelId="{C3D34EC6-7DB8-4411-A03E-AC5F9FCA27E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Banca</a:t>
          </a:r>
          <a:endParaRPr lang="es-MX" sz="2400" b="1" dirty="0">
            <a:solidFill>
              <a:schemeClr val="tx1"/>
            </a:solidFill>
          </a:endParaRPr>
        </a:p>
      </dgm:t>
    </dgm:pt>
    <dgm:pt modelId="{DA729DC0-263B-48EE-8DB4-2701404C501E}" type="parTrans" cxnId="{8A903DFA-1F0A-4B9B-8E58-675AD14F8830}">
      <dgm:prSet/>
      <dgm:spPr/>
      <dgm:t>
        <a:bodyPr/>
        <a:lstStyle/>
        <a:p>
          <a:endParaRPr lang="es-MX"/>
        </a:p>
      </dgm:t>
    </dgm:pt>
    <dgm:pt modelId="{699933E1-B184-404A-9B46-988DC1851241}" type="sibTrans" cxnId="{8A903DFA-1F0A-4B9B-8E58-675AD14F8830}">
      <dgm:prSet/>
      <dgm:spPr/>
      <dgm:t>
        <a:bodyPr/>
        <a:lstStyle/>
        <a:p>
          <a:endParaRPr lang="es-MX"/>
        </a:p>
      </dgm:t>
    </dgm:pt>
    <dgm:pt modelId="{21020AE0-8AAA-4DD0-8582-06C3109F6BC2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Turismo</a:t>
          </a:r>
          <a:endParaRPr lang="es-MX" sz="2400" b="1" dirty="0">
            <a:solidFill>
              <a:schemeClr val="tx1"/>
            </a:solidFill>
          </a:endParaRPr>
        </a:p>
      </dgm:t>
    </dgm:pt>
    <dgm:pt modelId="{805D7ECE-E741-4841-AF01-1030C7C248DA}" type="parTrans" cxnId="{406874CA-8B4D-4612-B33C-CC5DF9469EFF}">
      <dgm:prSet/>
      <dgm:spPr/>
      <dgm:t>
        <a:bodyPr/>
        <a:lstStyle/>
        <a:p>
          <a:endParaRPr lang="es-MX"/>
        </a:p>
      </dgm:t>
    </dgm:pt>
    <dgm:pt modelId="{11579977-163A-4BB4-BD3E-BBD4376DEA00}" type="sibTrans" cxnId="{406874CA-8B4D-4612-B33C-CC5DF9469EFF}">
      <dgm:prSet/>
      <dgm:spPr/>
      <dgm:t>
        <a:bodyPr/>
        <a:lstStyle/>
        <a:p>
          <a:endParaRPr lang="es-MX"/>
        </a:p>
      </dgm:t>
    </dgm:pt>
    <dgm:pt modelId="{DA088D71-03E5-479D-8D92-5B61DA02D5EC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Servicios </a:t>
          </a:r>
          <a:endParaRPr lang="es-MX" sz="2400" b="1" dirty="0">
            <a:solidFill>
              <a:schemeClr val="tx1"/>
            </a:solidFill>
          </a:endParaRPr>
        </a:p>
      </dgm:t>
    </dgm:pt>
    <dgm:pt modelId="{EBB60F94-E1E2-40E6-8F5F-CB44BFB825BA}" type="parTrans" cxnId="{60A98B57-C2D1-43C6-9727-2E8C4BD4921C}">
      <dgm:prSet/>
      <dgm:spPr/>
      <dgm:t>
        <a:bodyPr/>
        <a:lstStyle/>
        <a:p>
          <a:endParaRPr lang="es-MX"/>
        </a:p>
      </dgm:t>
    </dgm:pt>
    <dgm:pt modelId="{59480E7B-87AF-4B8D-8D8E-9005396380B2}" type="sibTrans" cxnId="{60A98B57-C2D1-43C6-9727-2E8C4BD4921C}">
      <dgm:prSet/>
      <dgm:spPr/>
      <dgm:t>
        <a:bodyPr/>
        <a:lstStyle/>
        <a:p>
          <a:endParaRPr lang="es-MX"/>
        </a:p>
      </dgm:t>
    </dgm:pt>
    <dgm:pt modelId="{66DF904F-3356-4495-8301-285342B3D0A1}" type="pres">
      <dgm:prSet presAssocID="{D655C98C-17F0-4758-B093-AFB14B6AB6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9B0F5EA-3578-4BFD-A57E-D13B0EA8E3D2}" type="pres">
      <dgm:prSet presAssocID="{D655C98C-17F0-4758-B093-AFB14B6AB60F}" presName="cycle" presStyleCnt="0"/>
      <dgm:spPr/>
    </dgm:pt>
    <dgm:pt modelId="{F296978A-4A52-4FE0-9B28-1277FEAFE187}" type="pres">
      <dgm:prSet presAssocID="{0521F0EB-F2FC-45C2-AA28-9C14BA132C7A}" presName="nodeFirstNode" presStyleLbl="node1" presStyleIdx="0" presStyleCnt="7" custScaleX="133699" custRadScaleRad="93644" custRadScaleInc="47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EB5220-CE3E-45D2-AE9E-04E8DF49A745}" type="pres">
      <dgm:prSet presAssocID="{1D8B8314-3007-40E8-85CC-850D676F2E26}" presName="sibTransFirstNode" presStyleLbl="bgShp" presStyleIdx="0" presStyleCnt="1" custLinFactNeighborX="-3359" custLinFactNeighborY="4254"/>
      <dgm:spPr/>
      <dgm:t>
        <a:bodyPr/>
        <a:lstStyle/>
        <a:p>
          <a:endParaRPr lang="es-MX"/>
        </a:p>
      </dgm:t>
    </dgm:pt>
    <dgm:pt modelId="{DA37B470-2889-4804-A490-A03DF1EC7942}" type="pres">
      <dgm:prSet presAssocID="{C10E212E-326E-49B4-91B8-982D2345757F}" presName="nodeFollowingNodes" presStyleLbl="node1" presStyleIdx="1" presStyleCnt="7" custScaleX="1149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0E534-3E97-4CAC-8839-AC240569747E}" type="pres">
      <dgm:prSet presAssocID="{0AFE66D5-0D9B-4729-BACE-54BEF3C18A98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9B631E-877F-4DFA-9E2C-6215C3F4ADAC}" type="pres">
      <dgm:prSet presAssocID="{8FB49C5C-7906-47EC-A0B4-F14898956F1F}" presName="nodeFollowingNodes" presStyleLbl="node1" presStyleIdx="3" presStyleCnt="7" custScaleX="170835" custRadScaleRad="113145" custRadScaleInc="1479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41D97D-E63A-472F-87E7-DE8F82D969DD}" type="pres">
      <dgm:prSet presAssocID="{C3D34EC6-7DB8-4411-A03E-AC5F9FCA27EF}" presName="nodeFollowingNodes" presStyleLbl="node1" presStyleIdx="4" presStyleCnt="7" custRadScaleRad="117174" custRadScaleInc="311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AC8703-4183-4641-B4DB-FA1078AEF937}" type="pres">
      <dgm:prSet presAssocID="{21020AE0-8AAA-4DD0-8582-06C3109F6BC2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157F22-15BE-421B-AD15-5FB5E085B36B}" type="pres">
      <dgm:prSet presAssocID="{DA088D71-03E5-479D-8D92-5B61DA02D5EC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60F234-1239-41B5-8369-9E2AE4B1B83B}" type="presOf" srcId="{8FB49C5C-7906-47EC-A0B4-F14898956F1F}" destId="{F99B631E-877F-4DFA-9E2C-6215C3F4ADAC}" srcOrd="0" destOrd="0" presId="urn:microsoft.com/office/officeart/2005/8/layout/cycle3"/>
    <dgm:cxn modelId="{648E83C0-F4B4-48B4-A413-26811D291E58}" type="presOf" srcId="{C10E212E-326E-49B4-91B8-982D2345757F}" destId="{DA37B470-2889-4804-A490-A03DF1EC7942}" srcOrd="0" destOrd="0" presId="urn:microsoft.com/office/officeart/2005/8/layout/cycle3"/>
    <dgm:cxn modelId="{8A903DFA-1F0A-4B9B-8E58-675AD14F8830}" srcId="{D655C98C-17F0-4758-B093-AFB14B6AB60F}" destId="{C3D34EC6-7DB8-4411-A03E-AC5F9FCA27EF}" srcOrd="4" destOrd="0" parTransId="{DA729DC0-263B-48EE-8DB4-2701404C501E}" sibTransId="{699933E1-B184-404A-9B46-988DC1851241}"/>
    <dgm:cxn modelId="{0C9BB2A3-50DB-4AC9-89C4-5D9FD9433BAF}" type="presOf" srcId="{1D8B8314-3007-40E8-85CC-850D676F2E26}" destId="{40EB5220-CE3E-45D2-AE9E-04E8DF49A745}" srcOrd="0" destOrd="0" presId="urn:microsoft.com/office/officeart/2005/8/layout/cycle3"/>
    <dgm:cxn modelId="{73379571-27ED-4463-9174-15AFDAAC8134}" srcId="{D655C98C-17F0-4758-B093-AFB14B6AB60F}" destId="{0521F0EB-F2FC-45C2-AA28-9C14BA132C7A}" srcOrd="0" destOrd="0" parTransId="{C30F43E3-B79C-4863-B9FC-886C63696EB5}" sibTransId="{1D8B8314-3007-40E8-85CC-850D676F2E26}"/>
    <dgm:cxn modelId="{F00C8D4A-301D-4230-B673-C208964DE705}" type="presOf" srcId="{0AFE66D5-0D9B-4729-BACE-54BEF3C18A98}" destId="{7200E534-3E97-4CAC-8839-AC240569747E}" srcOrd="0" destOrd="0" presId="urn:microsoft.com/office/officeart/2005/8/layout/cycle3"/>
    <dgm:cxn modelId="{76B32E0E-C1F8-4BB4-BE4A-30A9405F32A6}" type="presOf" srcId="{21020AE0-8AAA-4DD0-8582-06C3109F6BC2}" destId="{B8AC8703-4183-4641-B4DB-FA1078AEF937}" srcOrd="0" destOrd="0" presId="urn:microsoft.com/office/officeart/2005/8/layout/cycle3"/>
    <dgm:cxn modelId="{B87E88A8-303B-4B07-AD27-57CFA428CA7B}" type="presOf" srcId="{DA088D71-03E5-479D-8D92-5B61DA02D5EC}" destId="{91157F22-15BE-421B-AD15-5FB5E085B36B}" srcOrd="0" destOrd="0" presId="urn:microsoft.com/office/officeart/2005/8/layout/cycle3"/>
    <dgm:cxn modelId="{207D2791-FD62-4B39-9151-1BFBC189E86B}" type="presOf" srcId="{0521F0EB-F2FC-45C2-AA28-9C14BA132C7A}" destId="{F296978A-4A52-4FE0-9B28-1277FEAFE187}" srcOrd="0" destOrd="0" presId="urn:microsoft.com/office/officeart/2005/8/layout/cycle3"/>
    <dgm:cxn modelId="{FB897806-A8FA-4989-869E-8ED23D31AED5}" srcId="{D655C98C-17F0-4758-B093-AFB14B6AB60F}" destId="{0AFE66D5-0D9B-4729-BACE-54BEF3C18A98}" srcOrd="2" destOrd="0" parTransId="{3A291290-54FA-4951-8BF3-AB804941061D}" sibTransId="{8261892C-3980-4CC5-BE79-09698683A4D2}"/>
    <dgm:cxn modelId="{A66CEDBE-30FD-446D-B8C1-095202554304}" type="presOf" srcId="{C3D34EC6-7DB8-4411-A03E-AC5F9FCA27EF}" destId="{8241D97D-E63A-472F-87E7-DE8F82D969DD}" srcOrd="0" destOrd="0" presId="urn:microsoft.com/office/officeart/2005/8/layout/cycle3"/>
    <dgm:cxn modelId="{60A98B57-C2D1-43C6-9727-2E8C4BD4921C}" srcId="{D655C98C-17F0-4758-B093-AFB14B6AB60F}" destId="{DA088D71-03E5-479D-8D92-5B61DA02D5EC}" srcOrd="6" destOrd="0" parTransId="{EBB60F94-E1E2-40E6-8F5F-CB44BFB825BA}" sibTransId="{59480E7B-87AF-4B8D-8D8E-9005396380B2}"/>
    <dgm:cxn modelId="{DA904780-E7F5-4698-B30C-C6E41DA91F95}" srcId="{D655C98C-17F0-4758-B093-AFB14B6AB60F}" destId="{8FB49C5C-7906-47EC-A0B4-F14898956F1F}" srcOrd="3" destOrd="0" parTransId="{9951B0F1-5E3F-46D2-A917-8570848C0959}" sibTransId="{822C61E7-FCAC-4914-A717-3A6256FCEB63}"/>
    <dgm:cxn modelId="{DB4C4221-63AF-4F6F-9DCE-329630536C79}" srcId="{D655C98C-17F0-4758-B093-AFB14B6AB60F}" destId="{C10E212E-326E-49B4-91B8-982D2345757F}" srcOrd="1" destOrd="0" parTransId="{421C4D23-6707-4817-8CFD-D7615D3FCB4B}" sibTransId="{E15B5A9F-4B26-421A-A18A-7010F81D2465}"/>
    <dgm:cxn modelId="{406874CA-8B4D-4612-B33C-CC5DF9469EFF}" srcId="{D655C98C-17F0-4758-B093-AFB14B6AB60F}" destId="{21020AE0-8AAA-4DD0-8582-06C3109F6BC2}" srcOrd="5" destOrd="0" parTransId="{805D7ECE-E741-4841-AF01-1030C7C248DA}" sibTransId="{11579977-163A-4BB4-BD3E-BBD4376DEA00}"/>
    <dgm:cxn modelId="{1ABC379C-BFA2-47C2-8040-FD9D700C6666}" type="presOf" srcId="{D655C98C-17F0-4758-B093-AFB14B6AB60F}" destId="{66DF904F-3356-4495-8301-285342B3D0A1}" srcOrd="0" destOrd="0" presId="urn:microsoft.com/office/officeart/2005/8/layout/cycle3"/>
    <dgm:cxn modelId="{D8E2E0EE-7B68-4586-9111-98F4F2D41A73}" type="presParOf" srcId="{66DF904F-3356-4495-8301-285342B3D0A1}" destId="{49B0F5EA-3578-4BFD-A57E-D13B0EA8E3D2}" srcOrd="0" destOrd="0" presId="urn:microsoft.com/office/officeart/2005/8/layout/cycle3"/>
    <dgm:cxn modelId="{7F684E3C-FC9C-47A8-8842-56CEC35426C8}" type="presParOf" srcId="{49B0F5EA-3578-4BFD-A57E-D13B0EA8E3D2}" destId="{F296978A-4A52-4FE0-9B28-1277FEAFE187}" srcOrd="0" destOrd="0" presId="urn:microsoft.com/office/officeart/2005/8/layout/cycle3"/>
    <dgm:cxn modelId="{5B4E593D-4323-4719-8894-9B1111FD65DE}" type="presParOf" srcId="{49B0F5EA-3578-4BFD-A57E-D13B0EA8E3D2}" destId="{40EB5220-CE3E-45D2-AE9E-04E8DF49A745}" srcOrd="1" destOrd="0" presId="urn:microsoft.com/office/officeart/2005/8/layout/cycle3"/>
    <dgm:cxn modelId="{F3AF6C71-E17F-42E9-9A71-6FABE297CACB}" type="presParOf" srcId="{49B0F5EA-3578-4BFD-A57E-D13B0EA8E3D2}" destId="{DA37B470-2889-4804-A490-A03DF1EC7942}" srcOrd="2" destOrd="0" presId="urn:microsoft.com/office/officeart/2005/8/layout/cycle3"/>
    <dgm:cxn modelId="{071240FC-32C1-4FB7-9492-035AC3D0E2E1}" type="presParOf" srcId="{49B0F5EA-3578-4BFD-A57E-D13B0EA8E3D2}" destId="{7200E534-3E97-4CAC-8839-AC240569747E}" srcOrd="3" destOrd="0" presId="urn:microsoft.com/office/officeart/2005/8/layout/cycle3"/>
    <dgm:cxn modelId="{EFD1C504-355D-4E7B-861C-9502D304C874}" type="presParOf" srcId="{49B0F5EA-3578-4BFD-A57E-D13B0EA8E3D2}" destId="{F99B631E-877F-4DFA-9E2C-6215C3F4ADAC}" srcOrd="4" destOrd="0" presId="urn:microsoft.com/office/officeart/2005/8/layout/cycle3"/>
    <dgm:cxn modelId="{B03B2B90-A280-451E-B689-4A865C457899}" type="presParOf" srcId="{49B0F5EA-3578-4BFD-A57E-D13B0EA8E3D2}" destId="{8241D97D-E63A-472F-87E7-DE8F82D969DD}" srcOrd="5" destOrd="0" presId="urn:microsoft.com/office/officeart/2005/8/layout/cycle3"/>
    <dgm:cxn modelId="{A671373A-BDF5-4C79-B8D4-DB1C8FCE73E9}" type="presParOf" srcId="{49B0F5EA-3578-4BFD-A57E-D13B0EA8E3D2}" destId="{B8AC8703-4183-4641-B4DB-FA1078AEF937}" srcOrd="6" destOrd="0" presId="urn:microsoft.com/office/officeart/2005/8/layout/cycle3"/>
    <dgm:cxn modelId="{182CAEEC-3AE1-4EEA-88E4-BA081176AF67}" type="presParOf" srcId="{49B0F5EA-3578-4BFD-A57E-D13B0EA8E3D2}" destId="{91157F22-15BE-421B-AD15-5FB5E085B36B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EB5220-CE3E-45D2-AE9E-04E8DF49A745}">
      <dsp:nvSpPr>
        <dsp:cNvPr id="0" name=""/>
        <dsp:cNvSpPr/>
      </dsp:nvSpPr>
      <dsp:spPr>
        <a:xfrm>
          <a:off x="2741040" y="349943"/>
          <a:ext cx="5481843" cy="5481843"/>
        </a:xfrm>
        <a:prstGeom prst="circularArrow">
          <a:avLst>
            <a:gd name="adj1" fmla="val 5544"/>
            <a:gd name="adj2" fmla="val 330680"/>
            <a:gd name="adj3" fmla="val 14479492"/>
            <a:gd name="adj4" fmla="val 16971009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tint val="4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296978A-4A52-4FE0-9B28-1277FEAFE187}">
      <dsp:nvSpPr>
        <dsp:cNvPr id="0" name=""/>
        <dsp:cNvSpPr/>
      </dsp:nvSpPr>
      <dsp:spPr>
        <a:xfrm>
          <a:off x="4790838" y="151876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Población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4790838" y="151876"/>
        <a:ext cx="1750518" cy="875259"/>
      </dsp:txXfrm>
    </dsp:sp>
    <dsp:sp modelId="{DA37B470-2889-4804-A490-A03DF1EC7942}">
      <dsp:nvSpPr>
        <dsp:cNvPr id="0" name=""/>
        <dsp:cNvSpPr/>
      </dsp:nvSpPr>
      <dsp:spPr>
        <a:xfrm>
          <a:off x="6536616" y="881919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-139687"/>
                <a:satOff val="-1610"/>
                <a:lumOff val="36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139687"/>
                <a:satOff val="-1610"/>
                <a:lumOff val="360"/>
                <a:alphaOff val="0"/>
                <a:tint val="86000"/>
                <a:satMod val="115000"/>
              </a:schemeClr>
            </a:gs>
            <a:gs pos="100000">
              <a:schemeClr val="accent2">
                <a:hueOff val="-139687"/>
                <a:satOff val="-1610"/>
                <a:lumOff val="36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139687"/>
              <a:satOff val="-1610"/>
              <a:lumOff val="36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Religión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6536616" y="881919"/>
        <a:ext cx="1750518" cy="875259"/>
      </dsp:txXfrm>
    </dsp:sp>
    <dsp:sp modelId="{7200E534-3E97-4CAC-8839-AC240569747E}">
      <dsp:nvSpPr>
        <dsp:cNvPr id="0" name=""/>
        <dsp:cNvSpPr/>
      </dsp:nvSpPr>
      <dsp:spPr>
        <a:xfrm>
          <a:off x="6988012" y="2859615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-279374"/>
                <a:satOff val="-3219"/>
                <a:lumOff val="72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279374"/>
                <a:satOff val="-3219"/>
                <a:lumOff val="720"/>
                <a:alphaOff val="0"/>
                <a:tint val="86000"/>
                <a:satMod val="115000"/>
              </a:schemeClr>
            </a:gs>
            <a:gs pos="100000">
              <a:schemeClr val="accent2">
                <a:hueOff val="-279374"/>
                <a:satOff val="-3219"/>
                <a:lumOff val="72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Etnias 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6988012" y="2859615"/>
        <a:ext cx="1750518" cy="875259"/>
      </dsp:txXfrm>
    </dsp:sp>
    <dsp:sp modelId="{F99B631E-877F-4DFA-9E2C-6215C3F4ADAC}">
      <dsp:nvSpPr>
        <dsp:cNvPr id="0" name=""/>
        <dsp:cNvSpPr/>
      </dsp:nvSpPr>
      <dsp:spPr>
        <a:xfrm>
          <a:off x="4952502" y="4447366"/>
          <a:ext cx="2990498" cy="875259"/>
        </a:xfrm>
        <a:prstGeom prst="roundRect">
          <a:avLst/>
        </a:prstGeom>
        <a:gradFill rotWithShape="0">
          <a:gsLst>
            <a:gs pos="0">
              <a:schemeClr val="accent2">
                <a:hueOff val="-419062"/>
                <a:satOff val="-4829"/>
                <a:lumOff val="107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419062"/>
                <a:satOff val="-4829"/>
                <a:lumOff val="1079"/>
                <a:alphaOff val="0"/>
                <a:tint val="86000"/>
                <a:satMod val="115000"/>
              </a:schemeClr>
            </a:gs>
            <a:gs pos="100000">
              <a:schemeClr val="accent2">
                <a:hueOff val="-419062"/>
                <a:satOff val="-4829"/>
                <a:lumOff val="107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419062"/>
              <a:satOff val="-4829"/>
              <a:lumOff val="107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Gobierno/Política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4952502" y="4447366"/>
        <a:ext cx="2990498" cy="875259"/>
      </dsp:txXfrm>
    </dsp:sp>
    <dsp:sp modelId="{8241D97D-E63A-472F-87E7-DE8F82D969DD}">
      <dsp:nvSpPr>
        <dsp:cNvPr id="0" name=""/>
        <dsp:cNvSpPr/>
      </dsp:nvSpPr>
      <dsp:spPr>
        <a:xfrm>
          <a:off x="2957689" y="4445616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-558749"/>
                <a:satOff val="-6439"/>
                <a:lumOff val="143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558749"/>
                <a:satOff val="-6439"/>
                <a:lumOff val="1439"/>
                <a:alphaOff val="0"/>
                <a:tint val="86000"/>
                <a:satMod val="115000"/>
              </a:schemeClr>
            </a:gs>
            <a:gs pos="100000">
              <a:schemeClr val="accent2">
                <a:hueOff val="-558749"/>
                <a:satOff val="-6439"/>
                <a:lumOff val="143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Fronteras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957689" y="4445616"/>
        <a:ext cx="1750518" cy="875259"/>
      </dsp:txXfrm>
    </dsp:sp>
    <dsp:sp modelId="{B8AC8703-4183-4641-B4DB-FA1078AEF937}">
      <dsp:nvSpPr>
        <dsp:cNvPr id="0" name=""/>
        <dsp:cNvSpPr/>
      </dsp:nvSpPr>
      <dsp:spPr>
        <a:xfrm>
          <a:off x="2429886" y="2859615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-698436"/>
                <a:satOff val="-8048"/>
                <a:lumOff val="179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698436"/>
                <a:satOff val="-8048"/>
                <a:lumOff val="1799"/>
                <a:alphaOff val="0"/>
                <a:tint val="86000"/>
                <a:satMod val="115000"/>
              </a:schemeClr>
            </a:gs>
            <a:gs pos="100000">
              <a:schemeClr val="accent2">
                <a:hueOff val="-698436"/>
                <a:satOff val="-8048"/>
                <a:lumOff val="179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698436"/>
              <a:satOff val="-8048"/>
              <a:lumOff val="17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Ciudad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429886" y="2859615"/>
        <a:ext cx="1750518" cy="875259"/>
      </dsp:txXfrm>
    </dsp:sp>
    <dsp:sp modelId="{91157F22-15BE-421B-AD15-5FB5E085B36B}">
      <dsp:nvSpPr>
        <dsp:cNvPr id="0" name=""/>
        <dsp:cNvSpPr/>
      </dsp:nvSpPr>
      <dsp:spPr>
        <a:xfrm>
          <a:off x="2881283" y="881919"/>
          <a:ext cx="1750518" cy="875259"/>
        </a:xfrm>
        <a:prstGeom prst="roundRect">
          <a:avLst/>
        </a:prstGeom>
        <a:gradFill rotWithShape="0">
          <a:gsLst>
            <a:gs pos="0">
              <a:schemeClr val="accent2">
                <a:hueOff val="-838123"/>
                <a:satOff val="-9658"/>
                <a:lumOff val="215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838123"/>
                <a:satOff val="-9658"/>
                <a:lumOff val="2159"/>
                <a:alphaOff val="0"/>
                <a:tint val="86000"/>
                <a:satMod val="115000"/>
              </a:schemeClr>
            </a:gs>
            <a:gs pos="100000">
              <a:schemeClr val="accent2">
                <a:hueOff val="-838123"/>
                <a:satOff val="-9658"/>
                <a:lumOff val="215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Cultura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881283" y="881919"/>
        <a:ext cx="1750518" cy="8752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EB5220-CE3E-45D2-AE9E-04E8DF49A745}">
      <dsp:nvSpPr>
        <dsp:cNvPr id="0" name=""/>
        <dsp:cNvSpPr/>
      </dsp:nvSpPr>
      <dsp:spPr>
        <a:xfrm>
          <a:off x="2443410" y="213367"/>
          <a:ext cx="5485562" cy="5485562"/>
        </a:xfrm>
        <a:prstGeom prst="circularArrow">
          <a:avLst>
            <a:gd name="adj1" fmla="val 5544"/>
            <a:gd name="adj2" fmla="val 330680"/>
            <a:gd name="adj3" fmla="val 13984620"/>
            <a:gd name="adj4" fmla="val 17260220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tint val="4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296978A-4A52-4FE0-9B28-1277FEAFE187}">
      <dsp:nvSpPr>
        <dsp:cNvPr id="0" name=""/>
        <dsp:cNvSpPr/>
      </dsp:nvSpPr>
      <dsp:spPr>
        <a:xfrm>
          <a:off x="4203513" y="151694"/>
          <a:ext cx="2333877" cy="8728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Agricultura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4203513" y="151694"/>
        <a:ext cx="2333877" cy="872810"/>
      </dsp:txXfrm>
    </dsp:sp>
    <dsp:sp modelId="{DA37B470-2889-4804-A490-A03DF1EC7942}">
      <dsp:nvSpPr>
        <dsp:cNvPr id="0" name=""/>
        <dsp:cNvSpPr/>
      </dsp:nvSpPr>
      <dsp:spPr>
        <a:xfrm>
          <a:off x="6114406" y="882233"/>
          <a:ext cx="2006014" cy="872810"/>
        </a:xfrm>
        <a:prstGeom prst="roundRect">
          <a:avLst/>
        </a:prstGeom>
        <a:gradFill rotWithShape="0">
          <a:gsLst>
            <a:gs pos="0">
              <a:schemeClr val="accent2">
                <a:hueOff val="-139687"/>
                <a:satOff val="-1610"/>
                <a:lumOff val="36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139687"/>
                <a:satOff val="-1610"/>
                <a:lumOff val="360"/>
                <a:alphaOff val="0"/>
                <a:tint val="86000"/>
                <a:satMod val="115000"/>
              </a:schemeClr>
            </a:gs>
            <a:gs pos="100000">
              <a:schemeClr val="accent2">
                <a:hueOff val="-139687"/>
                <a:satOff val="-1610"/>
                <a:lumOff val="36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139687"/>
              <a:satOff val="-1610"/>
              <a:lumOff val="36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Ganadería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6114406" y="882233"/>
        <a:ext cx="2006014" cy="872810"/>
      </dsp:txXfrm>
    </dsp:sp>
    <dsp:sp modelId="{7200E534-3E97-4CAC-8839-AC240569747E}">
      <dsp:nvSpPr>
        <dsp:cNvPr id="0" name=""/>
        <dsp:cNvSpPr/>
      </dsp:nvSpPr>
      <dsp:spPr>
        <a:xfrm>
          <a:off x="6696306" y="2861271"/>
          <a:ext cx="1745620" cy="872810"/>
        </a:xfrm>
        <a:prstGeom prst="roundRect">
          <a:avLst/>
        </a:prstGeom>
        <a:gradFill rotWithShape="0">
          <a:gsLst>
            <a:gs pos="0">
              <a:schemeClr val="accent2">
                <a:hueOff val="-279374"/>
                <a:satOff val="-3219"/>
                <a:lumOff val="72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279374"/>
                <a:satOff val="-3219"/>
                <a:lumOff val="720"/>
                <a:alphaOff val="0"/>
                <a:tint val="86000"/>
                <a:satMod val="115000"/>
              </a:schemeClr>
            </a:gs>
            <a:gs pos="100000">
              <a:schemeClr val="accent2">
                <a:hueOff val="-279374"/>
                <a:satOff val="-3219"/>
                <a:lumOff val="72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Minería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6696306" y="2861271"/>
        <a:ext cx="1745620" cy="872810"/>
      </dsp:txXfrm>
    </dsp:sp>
    <dsp:sp modelId="{F99B631E-877F-4DFA-9E2C-6215C3F4ADAC}">
      <dsp:nvSpPr>
        <dsp:cNvPr id="0" name=""/>
        <dsp:cNvSpPr/>
      </dsp:nvSpPr>
      <dsp:spPr>
        <a:xfrm>
          <a:off x="4661570" y="4449815"/>
          <a:ext cx="2982131" cy="872810"/>
        </a:xfrm>
        <a:prstGeom prst="roundRect">
          <a:avLst/>
        </a:prstGeom>
        <a:gradFill rotWithShape="0">
          <a:gsLst>
            <a:gs pos="0">
              <a:schemeClr val="accent2">
                <a:hueOff val="-419062"/>
                <a:satOff val="-4829"/>
                <a:lumOff val="107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419062"/>
                <a:satOff val="-4829"/>
                <a:lumOff val="1079"/>
                <a:alphaOff val="0"/>
                <a:tint val="86000"/>
                <a:satMod val="115000"/>
              </a:schemeClr>
            </a:gs>
            <a:gs pos="100000">
              <a:schemeClr val="accent2">
                <a:hueOff val="-419062"/>
                <a:satOff val="-4829"/>
                <a:lumOff val="107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419062"/>
              <a:satOff val="-4829"/>
              <a:lumOff val="107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Industria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4661570" y="4449815"/>
        <a:ext cx="2982131" cy="872810"/>
      </dsp:txXfrm>
    </dsp:sp>
    <dsp:sp modelId="{8241D97D-E63A-472F-87E7-DE8F82D969DD}">
      <dsp:nvSpPr>
        <dsp:cNvPr id="0" name=""/>
        <dsp:cNvSpPr/>
      </dsp:nvSpPr>
      <dsp:spPr>
        <a:xfrm>
          <a:off x="2663248" y="4448348"/>
          <a:ext cx="1745620" cy="872810"/>
        </a:xfrm>
        <a:prstGeom prst="roundRect">
          <a:avLst/>
        </a:prstGeom>
        <a:gradFill rotWithShape="0">
          <a:gsLst>
            <a:gs pos="0">
              <a:schemeClr val="accent2">
                <a:hueOff val="-558749"/>
                <a:satOff val="-6439"/>
                <a:lumOff val="143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558749"/>
                <a:satOff val="-6439"/>
                <a:lumOff val="1439"/>
                <a:alphaOff val="0"/>
                <a:tint val="86000"/>
                <a:satMod val="115000"/>
              </a:schemeClr>
            </a:gs>
            <a:gs pos="100000">
              <a:schemeClr val="accent2">
                <a:hueOff val="-558749"/>
                <a:satOff val="-6439"/>
                <a:lumOff val="143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Banca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663248" y="4448348"/>
        <a:ext cx="1745620" cy="872810"/>
      </dsp:txXfrm>
    </dsp:sp>
    <dsp:sp modelId="{B8AC8703-4183-4641-B4DB-FA1078AEF937}">
      <dsp:nvSpPr>
        <dsp:cNvPr id="0" name=""/>
        <dsp:cNvSpPr/>
      </dsp:nvSpPr>
      <dsp:spPr>
        <a:xfrm>
          <a:off x="2135088" y="2861271"/>
          <a:ext cx="1745620" cy="872810"/>
        </a:xfrm>
        <a:prstGeom prst="roundRect">
          <a:avLst/>
        </a:prstGeom>
        <a:gradFill rotWithShape="0">
          <a:gsLst>
            <a:gs pos="0">
              <a:schemeClr val="accent2">
                <a:hueOff val="-698436"/>
                <a:satOff val="-8048"/>
                <a:lumOff val="179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698436"/>
                <a:satOff val="-8048"/>
                <a:lumOff val="1799"/>
                <a:alphaOff val="0"/>
                <a:tint val="86000"/>
                <a:satMod val="115000"/>
              </a:schemeClr>
            </a:gs>
            <a:gs pos="100000">
              <a:schemeClr val="accent2">
                <a:hueOff val="-698436"/>
                <a:satOff val="-8048"/>
                <a:lumOff val="179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698436"/>
              <a:satOff val="-8048"/>
              <a:lumOff val="17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Turismo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135088" y="2861271"/>
        <a:ext cx="1745620" cy="872810"/>
      </dsp:txXfrm>
    </dsp:sp>
    <dsp:sp modelId="{91157F22-15BE-421B-AD15-5FB5E085B36B}">
      <dsp:nvSpPr>
        <dsp:cNvPr id="0" name=""/>
        <dsp:cNvSpPr/>
      </dsp:nvSpPr>
      <dsp:spPr>
        <a:xfrm>
          <a:off x="2586790" y="882233"/>
          <a:ext cx="1745620" cy="872810"/>
        </a:xfrm>
        <a:prstGeom prst="roundRect">
          <a:avLst/>
        </a:prstGeom>
        <a:gradFill rotWithShape="0">
          <a:gsLst>
            <a:gs pos="0">
              <a:schemeClr val="accent2">
                <a:hueOff val="-838123"/>
                <a:satOff val="-9658"/>
                <a:lumOff val="2159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-838123"/>
                <a:satOff val="-9658"/>
                <a:lumOff val="2159"/>
                <a:alphaOff val="0"/>
                <a:tint val="86000"/>
                <a:satMod val="115000"/>
              </a:schemeClr>
            </a:gs>
            <a:gs pos="100000">
              <a:schemeClr val="accent2">
                <a:hueOff val="-838123"/>
                <a:satOff val="-9658"/>
                <a:lumOff val="215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Servicios 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586790" y="882233"/>
        <a:ext cx="1745620" cy="872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10/2/2015</a:t>
            </a:fld>
            <a:endParaRPr lang="en-U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2" name="1 Grupo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hyperlink" Target="http://degeografiayotrascosas.files.wordpress.com/2007/07/econo.png" TargetMode="External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3875964" y="586852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Elementos Sociales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4034" name="Picture 2" descr="http://1.bp.blogspot.com/-u98dyQjqAtM/T_9oJsesRhI/AAAAAAAAACE/AvnGs08lots/s640/poblaci%C3%B3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7742" y="2457709"/>
            <a:ext cx="5423089" cy="38884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8 Diagrama"/>
          <p:cNvGraphicFramePr/>
          <p:nvPr/>
        </p:nvGraphicFramePr>
        <p:xfrm>
          <a:off x="382138" y="1180533"/>
          <a:ext cx="11168418" cy="5322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78406966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3043451" y="5520132"/>
            <a:ext cx="8434316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5400" b="1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Características del </a:t>
            </a:r>
            <a:r>
              <a:rPr kumimoji="0" lang="es-MX" sz="54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Paisaje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886335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tp://degeografiayotrascosas.files.wordpress.com/2007/07/econo.png?w=2250">
            <a:hlinkClick r:id="rId3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7433"/>
          <a:stretch/>
        </p:blipFill>
        <p:spPr bwMode="auto">
          <a:xfrm>
            <a:off x="3250622" y="2552132"/>
            <a:ext cx="5210989" cy="39086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875964" y="586852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Elementos </a:t>
            </a:r>
            <a:r>
              <a:rPr lang="es-ES" sz="3200" b="1" spc="150" dirty="0" err="1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Economicos</a:t>
            </a: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329683" y="1160060"/>
            <a:ext cx="3862317" cy="120032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El aspecto económico es el mayor causante de la transformación espacial y es la resultante de lo social sobre lo natural</a:t>
            </a:r>
            <a:endParaRPr lang="es-MX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696036" y="1194181"/>
          <a:ext cx="10577015" cy="5322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358870104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6823881" y="5492837"/>
            <a:ext cx="5199798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54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Tipos</a:t>
            </a:r>
            <a:r>
              <a:rPr kumimoji="0" lang="es-MX" sz="5400" b="1" i="0" u="none" strike="noStrike" kern="1200" cap="none" spc="150" normalizeH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de espacio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54298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izekspanish.files.wordpress.com/2010/06/desierto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386" y="2088982"/>
            <a:ext cx="4845349" cy="321731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1.clasificados.com/ar/pictures/photos/000/159/147/original_1-_Altas_Cumbres___ra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7967">
            <a:off x="7493480" y="1027284"/>
            <a:ext cx="4276410" cy="293526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 rot="20931586">
            <a:off x="291151" y="2565781"/>
            <a:ext cx="3862317" cy="120032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Reducidos en expresión, en la actualidad se han vuelto casi inexistentes por el fuerte accionar sobre ellos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402006" y="668739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Espacios Naturales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929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-7TBP6IZykkE/TnZwPBHj2yI/AAAAAAAACDE/nkgfEkJSoiI/s1600/PANORAMA+CUDILLERO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645" y="1926659"/>
            <a:ext cx="5489709" cy="246579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569492" y="764273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Espacios Humanizados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5 CuadroTexto"/>
          <p:cNvSpPr txBox="1"/>
          <p:nvPr/>
        </p:nvSpPr>
        <p:spPr>
          <a:xfrm rot="317980">
            <a:off x="291151" y="2427283"/>
            <a:ext cx="3862317" cy="147732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Predominio de las actividades humanas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Pueden subclasificarse  tanto en urbanos , como rurales , educativos, entre otras 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083133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otos.eluniversal.com.mx/web_img/fotogaleria/exconventomercedfg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135404">
            <a:off x="7152668" y="1691694"/>
            <a:ext cx="4191857" cy="2871135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atlasdemurcia.com/contenido/Capitulo%20II/Espacios%20naturales%20protegidos_Dir/Espacios%20naturales%20protegidos_Picture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8791">
            <a:off x="5607051" y="2889095"/>
            <a:ext cx="4014576" cy="3013478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985146" y="573204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Espacios Regionales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6 CuadroTexto"/>
          <p:cNvSpPr txBox="1"/>
          <p:nvPr/>
        </p:nvSpPr>
        <p:spPr>
          <a:xfrm rot="20690107">
            <a:off x="959891" y="1882894"/>
            <a:ext cx="3862317" cy="313932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Definidos por algún interés personal o actividad humana especifica .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Algunos de los criterios que utiliza el hombre para su identificación son: 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Históricos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Climáticos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Cardinales 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Económicos 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</a:rPr>
              <a:t>Políticos </a:t>
            </a:r>
          </a:p>
        </p:txBody>
      </p:sp>
    </p:spTree>
    <p:extLst>
      <p:ext uri="{BB962C8B-B14F-4D97-AF65-F5344CB8AC3E}">
        <p14:creationId xmlns="" xmlns:p14="http://schemas.microsoft.com/office/powerpoint/2010/main" val="4224261174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0.gstatic.com/images?q=tbn:ANd9GcRlXNclWHoOjfoZ_m5sVsXV1rUAHctpXJtpdwHzr2o7Ue4D9Ilj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6254">
            <a:off x="5419650" y="2605932"/>
            <a:ext cx="3884367" cy="2909526"/>
          </a:xfrm>
          <a:prstGeom prst="rect">
            <a:avLst/>
          </a:prstGeom>
          <a:ln w="76200" cap="rnd">
            <a:solidFill>
              <a:srgbClr val="FFFFFF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914" y="1264557"/>
            <a:ext cx="3277719" cy="293196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3985146" y="573204"/>
            <a:ext cx="4380932" cy="56338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ctr" defTabSz="914400">
              <a:spcBef>
                <a:spcPct val="0"/>
              </a:spcBef>
            </a:pPr>
            <a:r>
              <a:rPr lang="es-ES" sz="32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Espacios Percibidos </a:t>
            </a:r>
            <a:endParaRPr lang="es-MX" sz="3200" b="1" spc="150" dirty="0" smtClean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6 CuadroTexto"/>
          <p:cNvSpPr txBox="1"/>
          <p:nvPr/>
        </p:nvSpPr>
        <p:spPr>
          <a:xfrm rot="20690107">
            <a:off x="959891" y="3129389"/>
            <a:ext cx="3862317" cy="64633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/>
                </a:solidFill>
              </a:rPr>
              <a:t>Se caracterizan por una fuerte subjetividad </a:t>
            </a:r>
          </a:p>
        </p:txBody>
      </p:sp>
    </p:spTree>
    <p:extLst>
      <p:ext uri="{BB962C8B-B14F-4D97-AF65-F5344CB8AC3E}">
        <p14:creationId xmlns="" xmlns:p14="http://schemas.microsoft.com/office/powerpoint/2010/main" val="234735237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543499" y="5520132"/>
            <a:ext cx="2934268" cy="96637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0" rIns="0" bIns="0" anchor="b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400" b="1" i="0" u="none" strike="noStrike" kern="1200" cap="none" spc="150" normalizeH="0" baseline="0" noProof="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Paisaje</a:t>
            </a:r>
            <a:endParaRPr kumimoji="0" lang="es-MX" sz="6000" b="1" i="0" u="none" strike="noStrike" kern="1200" cap="none" spc="150" normalizeH="0" baseline="0" noProof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95796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18690" y="1289498"/>
            <a:ext cx="8612665" cy="2941307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defTabSz="457200">
              <a:buNone/>
            </a:pPr>
            <a:r>
              <a:rPr lang="es-ES" sz="3200" b="1" dirty="0">
                <a:solidFill>
                  <a:schemeClr val="tx1"/>
                </a:solidFill>
              </a:rPr>
              <a:t>El paisaje es el campo básico de la Geografía. Estudia desde cómo se ve, a cómo se organiza, cómo se gesta, cómo se utiliza, y cualquier aspecto que se pueda analizar a partir de él.</a:t>
            </a:r>
            <a:endParaRPr lang="es-MX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069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1243</TotalTime>
  <Words>166</Words>
  <Application>Microsoft Office PowerPoint</Application>
  <PresentationFormat>Personalizado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dimensión del espacio</dc:title>
  <dc:creator>ANY zarazua</dc:creator>
  <cp:lastModifiedBy>Coordinación</cp:lastModifiedBy>
  <cp:revision>147</cp:revision>
  <dcterms:created xsi:type="dcterms:W3CDTF">2014-12-05T06:32:02Z</dcterms:created>
  <dcterms:modified xsi:type="dcterms:W3CDTF">2015-10-02T16:59:16Z</dcterms:modified>
</cp:coreProperties>
</file>