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41"/>
  </p:notesMasterIdLst>
  <p:sldIdLst>
    <p:sldId id="256" r:id="rId2"/>
    <p:sldId id="257" r:id="rId3"/>
    <p:sldId id="292" r:id="rId4"/>
    <p:sldId id="293" r:id="rId5"/>
    <p:sldId id="258" r:id="rId6"/>
    <p:sldId id="294" r:id="rId7"/>
    <p:sldId id="259" r:id="rId8"/>
    <p:sldId id="295" r:id="rId9"/>
    <p:sldId id="296" r:id="rId10"/>
    <p:sldId id="297" r:id="rId11"/>
    <p:sldId id="299" r:id="rId12"/>
    <p:sldId id="300" r:id="rId13"/>
    <p:sldId id="298" r:id="rId14"/>
    <p:sldId id="301" r:id="rId15"/>
    <p:sldId id="261" r:id="rId16"/>
    <p:sldId id="302" r:id="rId17"/>
    <p:sldId id="303" r:id="rId18"/>
    <p:sldId id="305" r:id="rId19"/>
    <p:sldId id="304" r:id="rId20"/>
    <p:sldId id="306" r:id="rId21"/>
    <p:sldId id="315" r:id="rId22"/>
    <p:sldId id="323" r:id="rId23"/>
    <p:sldId id="316" r:id="rId24"/>
    <p:sldId id="317" r:id="rId25"/>
    <p:sldId id="324" r:id="rId26"/>
    <p:sldId id="318" r:id="rId27"/>
    <p:sldId id="319" r:id="rId28"/>
    <p:sldId id="325" r:id="rId29"/>
    <p:sldId id="326" r:id="rId30"/>
    <p:sldId id="320" r:id="rId31"/>
    <p:sldId id="321" r:id="rId32"/>
    <p:sldId id="322" r:id="rId33"/>
    <p:sldId id="263" r:id="rId34"/>
    <p:sldId id="307" r:id="rId35"/>
    <p:sldId id="264" r:id="rId36"/>
    <p:sldId id="308" r:id="rId37"/>
    <p:sldId id="309" r:id="rId38"/>
    <p:sldId id="268" r:id="rId39"/>
    <p:sldId id="310" r:id="rId4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00"/>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35" autoAdjust="0"/>
    <p:restoredTop sz="94607" autoAdjust="0"/>
  </p:normalViewPr>
  <p:slideViewPr>
    <p:cSldViewPr>
      <p:cViewPr varScale="1">
        <p:scale>
          <a:sx n="70" d="100"/>
          <a:sy n="70" d="100"/>
        </p:scale>
        <p:origin x="148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diagrams/_rels/data20.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5.png"/><Relationship Id="rId1" Type="http://schemas.openxmlformats.org/officeDocument/2006/relationships/image" Target="../media/image65.png"/></Relationships>
</file>

<file path=ppt/diagrams/_rels/data21.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67.jpeg"/><Relationship Id="rId1" Type="http://schemas.openxmlformats.org/officeDocument/2006/relationships/image" Target="../media/image2.png"/></Relationships>
</file>

<file path=ppt/diagrams/_rels/data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image" Target="../media/image5.png"/></Relationships>
</file>

<file path=ppt/diagrams/_rels/data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image" Target="../media/image32.jp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0A165F-C7BD-4EC4-8CD5-9E8F7674D9AE}"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s-MX"/>
        </a:p>
      </dgm:t>
    </dgm:pt>
    <dgm:pt modelId="{CBBECB58-2CD3-43DF-A63A-8B7A72D14B9E}">
      <dgm:prSet phldrT="[Texto]" custT="1"/>
      <dgm:spPr/>
      <dgm:t>
        <a:bodyPr/>
        <a:lstStyle/>
        <a:p>
          <a:r>
            <a:rPr lang="es-MX" sz="1400" b="1" dirty="0" smtClean="0">
              <a:solidFill>
                <a:schemeClr val="bg1"/>
              </a:solidFill>
              <a:latin typeface="Arial" pitchFamily="34" charset="0"/>
              <a:cs typeface="Arial" pitchFamily="34" charset="0"/>
            </a:rPr>
            <a:t>TURISTA, </a:t>
          </a:r>
          <a:endParaRPr lang="es-MX" sz="1400" b="1" dirty="0">
            <a:solidFill>
              <a:schemeClr val="bg1"/>
            </a:solidFill>
          </a:endParaRPr>
        </a:p>
      </dgm:t>
    </dgm:pt>
    <dgm:pt modelId="{CB7030DD-2A4B-402A-A11B-57BEF45A7C92}" type="parTrans" cxnId="{145275D5-A06B-4218-BDBE-AB3FF9AAFCEE}">
      <dgm:prSet/>
      <dgm:spPr/>
      <dgm:t>
        <a:bodyPr/>
        <a:lstStyle/>
        <a:p>
          <a:endParaRPr lang="es-MX" sz="2000" b="1">
            <a:solidFill>
              <a:schemeClr val="bg1"/>
            </a:solidFill>
          </a:endParaRPr>
        </a:p>
      </dgm:t>
    </dgm:pt>
    <dgm:pt modelId="{3FBD41DC-0F30-4551-B5EC-B7F1618CAB8F}" type="sibTrans" cxnId="{145275D5-A06B-4218-BDBE-AB3FF9AAFCEE}">
      <dgm:prSet/>
      <dgm:spPr/>
      <dgm:t>
        <a:bodyPr/>
        <a:lstStyle/>
        <a:p>
          <a:endParaRPr lang="es-MX" sz="2000" b="1">
            <a:solidFill>
              <a:schemeClr val="bg1"/>
            </a:solidFill>
          </a:endParaRPr>
        </a:p>
      </dgm:t>
    </dgm:pt>
    <dgm:pt modelId="{AA102C7C-88A5-4903-BE7B-A064E027EAEB}">
      <dgm:prSet phldrT="[Texto]" custT="1"/>
      <dgm:spPr/>
      <dgm:t>
        <a:bodyPr/>
        <a:lstStyle/>
        <a:p>
          <a:r>
            <a:rPr lang="es-MX" sz="1400" b="1" dirty="0" smtClean="0">
              <a:solidFill>
                <a:schemeClr val="bg1"/>
              </a:solidFill>
              <a:latin typeface="Arial" pitchFamily="34" charset="0"/>
              <a:cs typeface="Arial" pitchFamily="34" charset="0"/>
            </a:rPr>
            <a:t>TRANSMIGRANTE, </a:t>
          </a:r>
          <a:endParaRPr lang="es-MX" sz="1400" b="1" dirty="0">
            <a:solidFill>
              <a:schemeClr val="bg1"/>
            </a:solidFill>
          </a:endParaRPr>
        </a:p>
      </dgm:t>
    </dgm:pt>
    <dgm:pt modelId="{AF0B8DE3-7267-412D-8BF9-B6796341C265}" type="parTrans" cxnId="{EB17942A-34E0-4AC2-B263-A74FE7D3C95F}">
      <dgm:prSet/>
      <dgm:spPr/>
      <dgm:t>
        <a:bodyPr/>
        <a:lstStyle/>
        <a:p>
          <a:endParaRPr lang="es-MX" sz="2000" b="1">
            <a:solidFill>
              <a:schemeClr val="bg1"/>
            </a:solidFill>
          </a:endParaRPr>
        </a:p>
      </dgm:t>
    </dgm:pt>
    <dgm:pt modelId="{9A9C5C1B-35BC-478A-B0FC-1A0D8C8E97D5}" type="sibTrans" cxnId="{EB17942A-34E0-4AC2-B263-A74FE7D3C95F}">
      <dgm:prSet/>
      <dgm:spPr/>
      <dgm:t>
        <a:bodyPr/>
        <a:lstStyle/>
        <a:p>
          <a:endParaRPr lang="es-MX" sz="2000" b="1">
            <a:solidFill>
              <a:schemeClr val="bg1"/>
            </a:solidFill>
          </a:endParaRPr>
        </a:p>
      </dgm:t>
    </dgm:pt>
    <dgm:pt modelId="{0C9E629F-CDD1-4983-B48D-DEB8A6829F00}">
      <dgm:prSet phldrT="[Texto]" custT="1"/>
      <dgm:spPr/>
      <dgm:t>
        <a:bodyPr/>
        <a:lstStyle/>
        <a:p>
          <a:r>
            <a:rPr lang="es-MX" sz="1400" b="1" dirty="0" smtClean="0">
              <a:solidFill>
                <a:schemeClr val="bg1"/>
              </a:solidFill>
              <a:latin typeface="Arial" pitchFamily="34" charset="0"/>
              <a:cs typeface="Arial" pitchFamily="34" charset="0"/>
            </a:rPr>
            <a:t>VISITANTE( DE NEGOCIOS, TÉCNICO, RENTISTA Y CARGO DE CONFIANZA), </a:t>
          </a:r>
          <a:endParaRPr lang="es-MX" sz="1400" b="1" dirty="0">
            <a:solidFill>
              <a:schemeClr val="bg1"/>
            </a:solidFill>
          </a:endParaRPr>
        </a:p>
      </dgm:t>
    </dgm:pt>
    <dgm:pt modelId="{70E8797A-33CF-4490-9C71-3E5D9376F77B}" type="parTrans" cxnId="{5ED2E473-2A6E-463C-97BD-2EDB0ADC1B84}">
      <dgm:prSet/>
      <dgm:spPr/>
      <dgm:t>
        <a:bodyPr/>
        <a:lstStyle/>
        <a:p>
          <a:endParaRPr lang="es-MX" sz="2000" b="1">
            <a:solidFill>
              <a:schemeClr val="bg1"/>
            </a:solidFill>
          </a:endParaRPr>
        </a:p>
      </dgm:t>
    </dgm:pt>
    <dgm:pt modelId="{CE228921-6F3F-44F2-B927-249B92A30BDF}" type="sibTrans" cxnId="{5ED2E473-2A6E-463C-97BD-2EDB0ADC1B84}">
      <dgm:prSet/>
      <dgm:spPr/>
      <dgm:t>
        <a:bodyPr/>
        <a:lstStyle/>
        <a:p>
          <a:endParaRPr lang="es-MX" sz="2000" b="1">
            <a:solidFill>
              <a:schemeClr val="bg1"/>
            </a:solidFill>
          </a:endParaRPr>
        </a:p>
      </dgm:t>
    </dgm:pt>
    <dgm:pt modelId="{4EDB51E7-2C0E-4A7C-8F7E-B61EF479FEA4}">
      <dgm:prSet phldrT="[Texto]" custT="1"/>
      <dgm:spPr/>
      <dgm:t>
        <a:bodyPr/>
        <a:lstStyle/>
        <a:p>
          <a:r>
            <a:rPr lang="es-MX" sz="1400" b="1" dirty="0" smtClean="0">
              <a:solidFill>
                <a:schemeClr val="bg1"/>
              </a:solidFill>
              <a:latin typeface="Arial" pitchFamily="34" charset="0"/>
              <a:cs typeface="Arial" pitchFamily="34" charset="0"/>
            </a:rPr>
            <a:t>OBSERVADOR DE DERECHOS HUMANOS, </a:t>
          </a:r>
          <a:endParaRPr lang="es-MX" sz="1400" b="1" dirty="0">
            <a:solidFill>
              <a:schemeClr val="bg1"/>
            </a:solidFill>
          </a:endParaRPr>
        </a:p>
      </dgm:t>
    </dgm:pt>
    <dgm:pt modelId="{1216C627-9CC0-4263-9219-3F7721FBC84C}" type="parTrans" cxnId="{032E9533-BDF0-4B3A-A195-49D83820E35A}">
      <dgm:prSet/>
      <dgm:spPr/>
      <dgm:t>
        <a:bodyPr/>
        <a:lstStyle/>
        <a:p>
          <a:endParaRPr lang="es-MX" sz="2000" b="1">
            <a:solidFill>
              <a:schemeClr val="bg1"/>
            </a:solidFill>
          </a:endParaRPr>
        </a:p>
      </dgm:t>
    </dgm:pt>
    <dgm:pt modelId="{FE8ACA5B-677A-4ACF-BE7A-8DA561EFFB25}" type="sibTrans" cxnId="{032E9533-BDF0-4B3A-A195-49D83820E35A}">
      <dgm:prSet/>
      <dgm:spPr/>
      <dgm:t>
        <a:bodyPr/>
        <a:lstStyle/>
        <a:p>
          <a:endParaRPr lang="es-MX" sz="2000" b="1">
            <a:solidFill>
              <a:schemeClr val="bg1"/>
            </a:solidFill>
          </a:endParaRPr>
        </a:p>
      </dgm:t>
    </dgm:pt>
    <dgm:pt modelId="{BDBADCA0-CF52-4DDF-8809-84F7CA017B34}">
      <dgm:prSet phldrT="[Texto]" custT="1"/>
      <dgm:spPr/>
      <dgm:t>
        <a:bodyPr/>
        <a:lstStyle/>
        <a:p>
          <a:r>
            <a:rPr lang="es-MX" sz="1400" b="1" dirty="0" smtClean="0">
              <a:solidFill>
                <a:schemeClr val="bg1"/>
              </a:solidFill>
              <a:latin typeface="Arial" pitchFamily="34" charset="0"/>
              <a:cs typeface="Arial" pitchFamily="34" charset="0"/>
            </a:rPr>
            <a:t>VISITANTE PARA CONOCER PROCESOS ELECTORALES, </a:t>
          </a:r>
          <a:endParaRPr lang="es-MX" sz="1400" b="1" dirty="0">
            <a:solidFill>
              <a:schemeClr val="bg1"/>
            </a:solidFill>
          </a:endParaRPr>
        </a:p>
      </dgm:t>
    </dgm:pt>
    <dgm:pt modelId="{A0B39960-773B-41B4-814D-96AD443203B2}" type="parTrans" cxnId="{1D2CA924-0ED1-4924-90C8-37744E6D4692}">
      <dgm:prSet/>
      <dgm:spPr/>
      <dgm:t>
        <a:bodyPr/>
        <a:lstStyle/>
        <a:p>
          <a:endParaRPr lang="es-MX" sz="2000" b="1">
            <a:solidFill>
              <a:schemeClr val="bg1"/>
            </a:solidFill>
          </a:endParaRPr>
        </a:p>
      </dgm:t>
    </dgm:pt>
    <dgm:pt modelId="{81B6DA76-B094-40CA-96A7-6CE4709420D0}" type="sibTrans" cxnId="{1D2CA924-0ED1-4924-90C8-37744E6D4692}">
      <dgm:prSet/>
      <dgm:spPr/>
      <dgm:t>
        <a:bodyPr/>
        <a:lstStyle/>
        <a:p>
          <a:endParaRPr lang="es-MX" sz="2000" b="1">
            <a:solidFill>
              <a:schemeClr val="bg1"/>
            </a:solidFill>
          </a:endParaRPr>
        </a:p>
      </dgm:t>
    </dgm:pt>
    <dgm:pt modelId="{4D27211C-CE5A-4871-B3E6-DBF662315170}">
      <dgm:prSet phldrT="[Texto]" custT="1"/>
      <dgm:spPr/>
      <dgm:t>
        <a:bodyPr/>
        <a:lstStyle/>
        <a:p>
          <a:r>
            <a:rPr lang="es-MX" sz="1400" b="1" dirty="0" smtClean="0">
              <a:solidFill>
                <a:schemeClr val="bg1"/>
              </a:solidFill>
              <a:latin typeface="Arial" pitchFamily="34" charset="0"/>
              <a:cs typeface="Arial" pitchFamily="34" charset="0"/>
            </a:rPr>
            <a:t>MINISTRO DE CULTO, </a:t>
          </a:r>
          <a:endParaRPr lang="es-MX" sz="1400" b="1" dirty="0">
            <a:solidFill>
              <a:schemeClr val="bg1"/>
            </a:solidFill>
          </a:endParaRPr>
        </a:p>
      </dgm:t>
    </dgm:pt>
    <dgm:pt modelId="{2452C15A-9844-4048-8450-88F50740BA54}" type="parTrans" cxnId="{BD976078-A11F-4DAB-8056-11D8A71A39A5}">
      <dgm:prSet/>
      <dgm:spPr/>
      <dgm:t>
        <a:bodyPr/>
        <a:lstStyle/>
        <a:p>
          <a:endParaRPr lang="es-MX" sz="2000" b="1">
            <a:solidFill>
              <a:schemeClr val="bg1"/>
            </a:solidFill>
          </a:endParaRPr>
        </a:p>
      </dgm:t>
    </dgm:pt>
    <dgm:pt modelId="{771C0C60-1555-4A66-8CA2-F00F770BEFD3}" type="sibTrans" cxnId="{BD976078-A11F-4DAB-8056-11D8A71A39A5}">
      <dgm:prSet/>
      <dgm:spPr/>
      <dgm:t>
        <a:bodyPr/>
        <a:lstStyle/>
        <a:p>
          <a:endParaRPr lang="es-MX" sz="2000" b="1">
            <a:solidFill>
              <a:schemeClr val="bg1"/>
            </a:solidFill>
          </a:endParaRPr>
        </a:p>
      </dgm:t>
    </dgm:pt>
    <dgm:pt modelId="{E37EFAC4-1C18-4296-B641-C0FC589D0309}">
      <dgm:prSet phldrT="[Texto]" custT="1"/>
      <dgm:spPr/>
      <dgm:t>
        <a:bodyPr/>
        <a:lstStyle/>
        <a:p>
          <a:r>
            <a:rPr lang="es-MX" sz="1400" b="1" dirty="0" smtClean="0">
              <a:solidFill>
                <a:schemeClr val="bg1"/>
              </a:solidFill>
              <a:latin typeface="Arial" pitchFamily="34" charset="0"/>
              <a:cs typeface="Arial" pitchFamily="34" charset="0"/>
            </a:rPr>
            <a:t>CONSEJERO ASILADO POLÍTICO, </a:t>
          </a:r>
          <a:endParaRPr lang="es-MX" sz="1400" b="1" dirty="0">
            <a:solidFill>
              <a:schemeClr val="bg1"/>
            </a:solidFill>
          </a:endParaRPr>
        </a:p>
      </dgm:t>
    </dgm:pt>
    <dgm:pt modelId="{682DCE3E-DE74-464A-B776-EAD4693C2C52}" type="parTrans" cxnId="{E0990FD4-D2C1-4328-AF89-449FA389F9C4}">
      <dgm:prSet/>
      <dgm:spPr/>
      <dgm:t>
        <a:bodyPr/>
        <a:lstStyle/>
        <a:p>
          <a:endParaRPr lang="es-MX" sz="2000" b="1">
            <a:solidFill>
              <a:schemeClr val="bg1"/>
            </a:solidFill>
          </a:endParaRPr>
        </a:p>
      </dgm:t>
    </dgm:pt>
    <dgm:pt modelId="{19E12B08-E2B3-426D-B774-2BA813DD211F}" type="sibTrans" cxnId="{E0990FD4-D2C1-4328-AF89-449FA389F9C4}">
      <dgm:prSet/>
      <dgm:spPr/>
      <dgm:t>
        <a:bodyPr/>
        <a:lstStyle/>
        <a:p>
          <a:endParaRPr lang="es-MX" sz="2000" b="1">
            <a:solidFill>
              <a:schemeClr val="bg1"/>
            </a:solidFill>
          </a:endParaRPr>
        </a:p>
      </dgm:t>
    </dgm:pt>
    <dgm:pt modelId="{6D2E5672-10A9-4F55-BB67-95C27B57B84A}">
      <dgm:prSet phldrT="[Texto]" custT="1"/>
      <dgm:spPr/>
      <dgm:t>
        <a:bodyPr/>
        <a:lstStyle/>
        <a:p>
          <a:r>
            <a:rPr lang="es-MX" sz="1400" b="1" dirty="0" smtClean="0">
              <a:solidFill>
                <a:schemeClr val="bg1"/>
              </a:solidFill>
              <a:latin typeface="Arial" pitchFamily="34" charset="0"/>
              <a:cs typeface="Arial" pitchFamily="34" charset="0"/>
            </a:rPr>
            <a:t>REFUGIADO, </a:t>
          </a:r>
          <a:endParaRPr lang="es-MX" sz="1400" b="1" dirty="0">
            <a:solidFill>
              <a:schemeClr val="bg1"/>
            </a:solidFill>
          </a:endParaRPr>
        </a:p>
      </dgm:t>
    </dgm:pt>
    <dgm:pt modelId="{22F64A56-A3E8-458B-B8E1-4427E229995E}" type="parTrans" cxnId="{23949332-1BEF-44FD-BDA0-3BAE4C7EE346}">
      <dgm:prSet/>
      <dgm:spPr/>
      <dgm:t>
        <a:bodyPr/>
        <a:lstStyle/>
        <a:p>
          <a:endParaRPr lang="es-MX" sz="2000" b="1">
            <a:solidFill>
              <a:schemeClr val="bg1"/>
            </a:solidFill>
          </a:endParaRPr>
        </a:p>
      </dgm:t>
    </dgm:pt>
    <dgm:pt modelId="{5B6FFD11-7D93-4133-9384-DE5352BBF535}" type="sibTrans" cxnId="{23949332-1BEF-44FD-BDA0-3BAE4C7EE346}">
      <dgm:prSet/>
      <dgm:spPr/>
      <dgm:t>
        <a:bodyPr/>
        <a:lstStyle/>
        <a:p>
          <a:endParaRPr lang="es-MX" sz="2000" b="1">
            <a:solidFill>
              <a:schemeClr val="bg1"/>
            </a:solidFill>
          </a:endParaRPr>
        </a:p>
      </dgm:t>
    </dgm:pt>
    <dgm:pt modelId="{B47FDAC7-6701-4D51-8300-4F5D98070D31}">
      <dgm:prSet phldrT="[Texto]" custT="1"/>
      <dgm:spPr/>
      <dgm:t>
        <a:bodyPr/>
        <a:lstStyle/>
        <a:p>
          <a:r>
            <a:rPr lang="es-MX" sz="1400" b="1" dirty="0" smtClean="0">
              <a:solidFill>
                <a:schemeClr val="bg1"/>
              </a:solidFill>
              <a:latin typeface="Arial" pitchFamily="34" charset="0"/>
              <a:cs typeface="Arial" pitchFamily="34" charset="0"/>
            </a:rPr>
            <a:t>ESTUDIANTE, </a:t>
          </a:r>
          <a:endParaRPr lang="es-MX" sz="1400" b="1" dirty="0">
            <a:solidFill>
              <a:schemeClr val="bg1"/>
            </a:solidFill>
          </a:endParaRPr>
        </a:p>
      </dgm:t>
    </dgm:pt>
    <dgm:pt modelId="{6A7BFF82-5A1A-4F4F-9D9E-6AFCDF84E8AF}" type="parTrans" cxnId="{653058CE-03C0-42DA-9C64-58D3E66D7C6B}">
      <dgm:prSet/>
      <dgm:spPr/>
      <dgm:t>
        <a:bodyPr/>
        <a:lstStyle/>
        <a:p>
          <a:endParaRPr lang="es-MX" sz="2000" b="1">
            <a:solidFill>
              <a:schemeClr val="bg1"/>
            </a:solidFill>
          </a:endParaRPr>
        </a:p>
      </dgm:t>
    </dgm:pt>
    <dgm:pt modelId="{C7DE53D3-6372-46C8-ABD0-571F56FE059A}" type="sibTrans" cxnId="{653058CE-03C0-42DA-9C64-58D3E66D7C6B}">
      <dgm:prSet/>
      <dgm:spPr/>
      <dgm:t>
        <a:bodyPr/>
        <a:lstStyle/>
        <a:p>
          <a:endParaRPr lang="es-MX" sz="2000" b="1">
            <a:solidFill>
              <a:schemeClr val="bg1"/>
            </a:solidFill>
          </a:endParaRPr>
        </a:p>
      </dgm:t>
    </dgm:pt>
    <dgm:pt modelId="{C98BA4BA-0F51-4C1A-BDAB-F0B2F813140F}">
      <dgm:prSet phldrT="[Texto]" custT="1"/>
      <dgm:spPr/>
      <dgm:t>
        <a:bodyPr/>
        <a:lstStyle/>
        <a:p>
          <a:r>
            <a:rPr lang="es-MX" sz="1400" b="1" dirty="0" smtClean="0">
              <a:solidFill>
                <a:schemeClr val="bg1"/>
              </a:solidFill>
              <a:latin typeface="Arial" pitchFamily="34" charset="0"/>
              <a:cs typeface="Arial" pitchFamily="34" charset="0"/>
            </a:rPr>
            <a:t>VISITANTE DISTINGUIDO</a:t>
          </a:r>
          <a:endParaRPr lang="es-MX" sz="1400" b="1" dirty="0">
            <a:solidFill>
              <a:schemeClr val="bg1"/>
            </a:solidFill>
          </a:endParaRPr>
        </a:p>
      </dgm:t>
    </dgm:pt>
    <dgm:pt modelId="{04A1DBCD-33C9-4D91-8C6B-762D04859910}" type="parTrans" cxnId="{337BCC0F-BCD4-4315-8FF8-0D6DFCD2A5F7}">
      <dgm:prSet/>
      <dgm:spPr/>
      <dgm:t>
        <a:bodyPr/>
        <a:lstStyle/>
        <a:p>
          <a:endParaRPr lang="es-MX" sz="2000" b="1">
            <a:solidFill>
              <a:schemeClr val="bg1"/>
            </a:solidFill>
          </a:endParaRPr>
        </a:p>
      </dgm:t>
    </dgm:pt>
    <dgm:pt modelId="{3388B842-D070-46F5-8BB3-7D9E0BF9BF04}" type="sibTrans" cxnId="{337BCC0F-BCD4-4315-8FF8-0D6DFCD2A5F7}">
      <dgm:prSet/>
      <dgm:spPr/>
      <dgm:t>
        <a:bodyPr/>
        <a:lstStyle/>
        <a:p>
          <a:endParaRPr lang="es-MX" sz="2000" b="1">
            <a:solidFill>
              <a:schemeClr val="bg1"/>
            </a:solidFill>
          </a:endParaRPr>
        </a:p>
      </dgm:t>
    </dgm:pt>
    <dgm:pt modelId="{E014FE65-EF7B-4D9B-BC5F-69731C8ADDFF}">
      <dgm:prSet phldrT="[Texto]" custT="1"/>
      <dgm:spPr/>
      <dgm:t>
        <a:bodyPr/>
        <a:lstStyle/>
        <a:p>
          <a:r>
            <a:rPr lang="es-MX" sz="1400" b="1" dirty="0" smtClean="0">
              <a:solidFill>
                <a:schemeClr val="bg1"/>
              </a:solidFill>
              <a:latin typeface="Arial" pitchFamily="34" charset="0"/>
              <a:cs typeface="Arial" pitchFamily="34" charset="0"/>
            </a:rPr>
            <a:t>Y CORRESPONSAL</a:t>
          </a:r>
          <a:endParaRPr lang="es-MX" sz="1400" b="1" dirty="0">
            <a:solidFill>
              <a:schemeClr val="bg1"/>
            </a:solidFill>
          </a:endParaRPr>
        </a:p>
      </dgm:t>
    </dgm:pt>
    <dgm:pt modelId="{DD8E85E3-A43E-4535-A298-01ED6832D3AF}" type="parTrans" cxnId="{FE501F3F-1501-495B-AEB6-FA556CC6F803}">
      <dgm:prSet/>
      <dgm:spPr/>
      <dgm:t>
        <a:bodyPr/>
        <a:lstStyle/>
        <a:p>
          <a:endParaRPr lang="es-MX" sz="2000" b="1">
            <a:solidFill>
              <a:schemeClr val="bg1"/>
            </a:solidFill>
          </a:endParaRPr>
        </a:p>
      </dgm:t>
    </dgm:pt>
    <dgm:pt modelId="{CF62B836-C16B-4778-9FEF-2ECD8449F475}" type="sibTrans" cxnId="{FE501F3F-1501-495B-AEB6-FA556CC6F803}">
      <dgm:prSet/>
      <dgm:spPr/>
      <dgm:t>
        <a:bodyPr/>
        <a:lstStyle/>
        <a:p>
          <a:endParaRPr lang="es-MX" sz="2000" b="1">
            <a:solidFill>
              <a:schemeClr val="bg1"/>
            </a:solidFill>
          </a:endParaRPr>
        </a:p>
      </dgm:t>
    </dgm:pt>
    <dgm:pt modelId="{E804B71C-7BEF-4EEE-9061-AFAE1EE7FB89}" type="pres">
      <dgm:prSet presAssocID="{310A165F-C7BD-4EC4-8CD5-9E8F7674D9AE}" presName="diagram" presStyleCnt="0">
        <dgm:presLayoutVars>
          <dgm:dir/>
          <dgm:resizeHandles val="exact"/>
        </dgm:presLayoutVars>
      </dgm:prSet>
      <dgm:spPr/>
      <dgm:t>
        <a:bodyPr/>
        <a:lstStyle/>
        <a:p>
          <a:endParaRPr lang="es-MX"/>
        </a:p>
      </dgm:t>
    </dgm:pt>
    <dgm:pt modelId="{80B84388-C14A-4868-8008-88A026F190E0}" type="pres">
      <dgm:prSet presAssocID="{CBBECB58-2CD3-43DF-A63A-8B7A72D14B9E}" presName="node" presStyleLbl="node1" presStyleIdx="0" presStyleCnt="11">
        <dgm:presLayoutVars>
          <dgm:bulletEnabled val="1"/>
        </dgm:presLayoutVars>
      </dgm:prSet>
      <dgm:spPr/>
      <dgm:t>
        <a:bodyPr/>
        <a:lstStyle/>
        <a:p>
          <a:endParaRPr lang="es-MX"/>
        </a:p>
      </dgm:t>
    </dgm:pt>
    <dgm:pt modelId="{FBF15F07-5B10-4D6C-A8A9-A5525563A061}" type="pres">
      <dgm:prSet presAssocID="{3FBD41DC-0F30-4551-B5EC-B7F1618CAB8F}" presName="sibTrans" presStyleCnt="0"/>
      <dgm:spPr/>
    </dgm:pt>
    <dgm:pt modelId="{59830E0F-5C97-4254-9ED1-5FECECECBF2B}" type="pres">
      <dgm:prSet presAssocID="{AA102C7C-88A5-4903-BE7B-A064E027EAEB}" presName="node" presStyleLbl="node1" presStyleIdx="1" presStyleCnt="11">
        <dgm:presLayoutVars>
          <dgm:bulletEnabled val="1"/>
        </dgm:presLayoutVars>
      </dgm:prSet>
      <dgm:spPr/>
      <dgm:t>
        <a:bodyPr/>
        <a:lstStyle/>
        <a:p>
          <a:endParaRPr lang="es-MX"/>
        </a:p>
      </dgm:t>
    </dgm:pt>
    <dgm:pt modelId="{58A6C027-8E75-4DB0-80C7-F258C8270A1E}" type="pres">
      <dgm:prSet presAssocID="{9A9C5C1B-35BC-478A-B0FC-1A0D8C8E97D5}" presName="sibTrans" presStyleCnt="0"/>
      <dgm:spPr/>
    </dgm:pt>
    <dgm:pt modelId="{235650FD-0CD6-4A57-AF6A-59533772E2E4}" type="pres">
      <dgm:prSet presAssocID="{0C9E629F-CDD1-4983-B48D-DEB8A6829F00}" presName="node" presStyleLbl="node1" presStyleIdx="2" presStyleCnt="11">
        <dgm:presLayoutVars>
          <dgm:bulletEnabled val="1"/>
        </dgm:presLayoutVars>
      </dgm:prSet>
      <dgm:spPr/>
      <dgm:t>
        <a:bodyPr/>
        <a:lstStyle/>
        <a:p>
          <a:endParaRPr lang="es-MX"/>
        </a:p>
      </dgm:t>
    </dgm:pt>
    <dgm:pt modelId="{B9D9BDE8-742F-4F67-942D-E269EE654BD4}" type="pres">
      <dgm:prSet presAssocID="{CE228921-6F3F-44F2-B927-249B92A30BDF}" presName="sibTrans" presStyleCnt="0"/>
      <dgm:spPr/>
    </dgm:pt>
    <dgm:pt modelId="{6A42804B-EE39-4B20-A518-B249C8162FC7}" type="pres">
      <dgm:prSet presAssocID="{4EDB51E7-2C0E-4A7C-8F7E-B61EF479FEA4}" presName="node" presStyleLbl="node1" presStyleIdx="3" presStyleCnt="11">
        <dgm:presLayoutVars>
          <dgm:bulletEnabled val="1"/>
        </dgm:presLayoutVars>
      </dgm:prSet>
      <dgm:spPr/>
      <dgm:t>
        <a:bodyPr/>
        <a:lstStyle/>
        <a:p>
          <a:endParaRPr lang="es-MX"/>
        </a:p>
      </dgm:t>
    </dgm:pt>
    <dgm:pt modelId="{87EDBCCE-AC86-4453-84C1-471B7E6F629B}" type="pres">
      <dgm:prSet presAssocID="{FE8ACA5B-677A-4ACF-BE7A-8DA561EFFB25}" presName="sibTrans" presStyleCnt="0"/>
      <dgm:spPr/>
    </dgm:pt>
    <dgm:pt modelId="{0861CCC4-DF35-4CD0-9C27-9E8975637690}" type="pres">
      <dgm:prSet presAssocID="{BDBADCA0-CF52-4DDF-8809-84F7CA017B34}" presName="node" presStyleLbl="node1" presStyleIdx="4" presStyleCnt="11">
        <dgm:presLayoutVars>
          <dgm:bulletEnabled val="1"/>
        </dgm:presLayoutVars>
      </dgm:prSet>
      <dgm:spPr/>
      <dgm:t>
        <a:bodyPr/>
        <a:lstStyle/>
        <a:p>
          <a:endParaRPr lang="es-MX"/>
        </a:p>
      </dgm:t>
    </dgm:pt>
    <dgm:pt modelId="{B44B3178-EEA3-4ED2-ABBF-CED4C5BFFD40}" type="pres">
      <dgm:prSet presAssocID="{81B6DA76-B094-40CA-96A7-6CE4709420D0}" presName="sibTrans" presStyleCnt="0"/>
      <dgm:spPr/>
    </dgm:pt>
    <dgm:pt modelId="{53E475DA-75BB-47C7-AB9F-25D8CB592BE9}" type="pres">
      <dgm:prSet presAssocID="{4D27211C-CE5A-4871-B3E6-DBF662315170}" presName="node" presStyleLbl="node1" presStyleIdx="5" presStyleCnt="11">
        <dgm:presLayoutVars>
          <dgm:bulletEnabled val="1"/>
        </dgm:presLayoutVars>
      </dgm:prSet>
      <dgm:spPr/>
      <dgm:t>
        <a:bodyPr/>
        <a:lstStyle/>
        <a:p>
          <a:endParaRPr lang="es-MX"/>
        </a:p>
      </dgm:t>
    </dgm:pt>
    <dgm:pt modelId="{F11CC56C-7992-4604-A052-6013993598FC}" type="pres">
      <dgm:prSet presAssocID="{771C0C60-1555-4A66-8CA2-F00F770BEFD3}" presName="sibTrans" presStyleCnt="0"/>
      <dgm:spPr/>
    </dgm:pt>
    <dgm:pt modelId="{1CE3019D-8EF1-417F-9B5B-BA30B939D81C}" type="pres">
      <dgm:prSet presAssocID="{E37EFAC4-1C18-4296-B641-C0FC589D0309}" presName="node" presStyleLbl="node1" presStyleIdx="6" presStyleCnt="11">
        <dgm:presLayoutVars>
          <dgm:bulletEnabled val="1"/>
        </dgm:presLayoutVars>
      </dgm:prSet>
      <dgm:spPr/>
      <dgm:t>
        <a:bodyPr/>
        <a:lstStyle/>
        <a:p>
          <a:endParaRPr lang="es-MX"/>
        </a:p>
      </dgm:t>
    </dgm:pt>
    <dgm:pt modelId="{1134AD7F-647E-4388-9695-553D8C8264BE}" type="pres">
      <dgm:prSet presAssocID="{19E12B08-E2B3-426D-B774-2BA813DD211F}" presName="sibTrans" presStyleCnt="0"/>
      <dgm:spPr/>
    </dgm:pt>
    <dgm:pt modelId="{9FFC1CAE-1FFB-4E64-8E54-9AD1386E7BB6}" type="pres">
      <dgm:prSet presAssocID="{6D2E5672-10A9-4F55-BB67-95C27B57B84A}" presName="node" presStyleLbl="node1" presStyleIdx="7" presStyleCnt="11">
        <dgm:presLayoutVars>
          <dgm:bulletEnabled val="1"/>
        </dgm:presLayoutVars>
      </dgm:prSet>
      <dgm:spPr/>
      <dgm:t>
        <a:bodyPr/>
        <a:lstStyle/>
        <a:p>
          <a:endParaRPr lang="es-MX"/>
        </a:p>
      </dgm:t>
    </dgm:pt>
    <dgm:pt modelId="{8C50360A-9FED-4D9E-BF93-8C859C9B9125}" type="pres">
      <dgm:prSet presAssocID="{5B6FFD11-7D93-4133-9384-DE5352BBF535}" presName="sibTrans" presStyleCnt="0"/>
      <dgm:spPr/>
    </dgm:pt>
    <dgm:pt modelId="{A7471C4A-D806-42CE-834C-D93D4391CD8C}" type="pres">
      <dgm:prSet presAssocID="{B47FDAC7-6701-4D51-8300-4F5D98070D31}" presName="node" presStyleLbl="node1" presStyleIdx="8" presStyleCnt="11">
        <dgm:presLayoutVars>
          <dgm:bulletEnabled val="1"/>
        </dgm:presLayoutVars>
      </dgm:prSet>
      <dgm:spPr/>
      <dgm:t>
        <a:bodyPr/>
        <a:lstStyle/>
        <a:p>
          <a:endParaRPr lang="es-MX"/>
        </a:p>
      </dgm:t>
    </dgm:pt>
    <dgm:pt modelId="{F8F65C9D-4903-4C32-9D2B-9F4CA19A742A}" type="pres">
      <dgm:prSet presAssocID="{C7DE53D3-6372-46C8-ABD0-571F56FE059A}" presName="sibTrans" presStyleCnt="0"/>
      <dgm:spPr/>
    </dgm:pt>
    <dgm:pt modelId="{370B5B41-CF48-407D-BA7A-A5FFEAD53CE7}" type="pres">
      <dgm:prSet presAssocID="{C98BA4BA-0F51-4C1A-BDAB-F0B2F813140F}" presName="node" presStyleLbl="node1" presStyleIdx="9" presStyleCnt="11">
        <dgm:presLayoutVars>
          <dgm:bulletEnabled val="1"/>
        </dgm:presLayoutVars>
      </dgm:prSet>
      <dgm:spPr/>
      <dgm:t>
        <a:bodyPr/>
        <a:lstStyle/>
        <a:p>
          <a:endParaRPr lang="es-MX"/>
        </a:p>
      </dgm:t>
    </dgm:pt>
    <dgm:pt modelId="{72F9C6A4-1B1C-454F-BFDA-DA1F1DAB8EC4}" type="pres">
      <dgm:prSet presAssocID="{3388B842-D070-46F5-8BB3-7D9E0BF9BF04}" presName="sibTrans" presStyleCnt="0"/>
      <dgm:spPr/>
    </dgm:pt>
    <dgm:pt modelId="{69BF9F81-D5D5-4699-9386-9CA3FAEE9BF9}" type="pres">
      <dgm:prSet presAssocID="{E014FE65-EF7B-4D9B-BC5F-69731C8ADDFF}" presName="node" presStyleLbl="node1" presStyleIdx="10" presStyleCnt="11">
        <dgm:presLayoutVars>
          <dgm:bulletEnabled val="1"/>
        </dgm:presLayoutVars>
      </dgm:prSet>
      <dgm:spPr/>
      <dgm:t>
        <a:bodyPr/>
        <a:lstStyle/>
        <a:p>
          <a:endParaRPr lang="es-MX"/>
        </a:p>
      </dgm:t>
    </dgm:pt>
  </dgm:ptLst>
  <dgm:cxnLst>
    <dgm:cxn modelId="{145275D5-A06B-4218-BDBE-AB3FF9AAFCEE}" srcId="{310A165F-C7BD-4EC4-8CD5-9E8F7674D9AE}" destId="{CBBECB58-2CD3-43DF-A63A-8B7A72D14B9E}" srcOrd="0" destOrd="0" parTransId="{CB7030DD-2A4B-402A-A11B-57BEF45A7C92}" sibTransId="{3FBD41DC-0F30-4551-B5EC-B7F1618CAB8F}"/>
    <dgm:cxn modelId="{1D2CA924-0ED1-4924-90C8-37744E6D4692}" srcId="{310A165F-C7BD-4EC4-8CD5-9E8F7674D9AE}" destId="{BDBADCA0-CF52-4DDF-8809-84F7CA017B34}" srcOrd="4" destOrd="0" parTransId="{A0B39960-773B-41B4-814D-96AD443203B2}" sibTransId="{81B6DA76-B094-40CA-96A7-6CE4709420D0}"/>
    <dgm:cxn modelId="{FD6FDF01-C056-4A75-855A-C56132A17C7E}" type="presOf" srcId="{B47FDAC7-6701-4D51-8300-4F5D98070D31}" destId="{A7471C4A-D806-42CE-834C-D93D4391CD8C}" srcOrd="0" destOrd="0" presId="urn:microsoft.com/office/officeart/2005/8/layout/default"/>
    <dgm:cxn modelId="{FA0D41B8-D010-4497-A577-182FDD1662FC}" type="presOf" srcId="{E014FE65-EF7B-4D9B-BC5F-69731C8ADDFF}" destId="{69BF9F81-D5D5-4699-9386-9CA3FAEE9BF9}" srcOrd="0" destOrd="0" presId="urn:microsoft.com/office/officeart/2005/8/layout/default"/>
    <dgm:cxn modelId="{083F9CA4-B11F-4E14-832B-702816D86123}" type="presOf" srcId="{E37EFAC4-1C18-4296-B641-C0FC589D0309}" destId="{1CE3019D-8EF1-417F-9B5B-BA30B939D81C}" srcOrd="0" destOrd="0" presId="urn:microsoft.com/office/officeart/2005/8/layout/default"/>
    <dgm:cxn modelId="{23949332-1BEF-44FD-BDA0-3BAE4C7EE346}" srcId="{310A165F-C7BD-4EC4-8CD5-9E8F7674D9AE}" destId="{6D2E5672-10A9-4F55-BB67-95C27B57B84A}" srcOrd="7" destOrd="0" parTransId="{22F64A56-A3E8-458B-B8E1-4427E229995E}" sibTransId="{5B6FFD11-7D93-4133-9384-DE5352BBF535}"/>
    <dgm:cxn modelId="{BD976078-A11F-4DAB-8056-11D8A71A39A5}" srcId="{310A165F-C7BD-4EC4-8CD5-9E8F7674D9AE}" destId="{4D27211C-CE5A-4871-B3E6-DBF662315170}" srcOrd="5" destOrd="0" parTransId="{2452C15A-9844-4048-8450-88F50740BA54}" sibTransId="{771C0C60-1555-4A66-8CA2-F00F770BEFD3}"/>
    <dgm:cxn modelId="{032E9533-BDF0-4B3A-A195-49D83820E35A}" srcId="{310A165F-C7BD-4EC4-8CD5-9E8F7674D9AE}" destId="{4EDB51E7-2C0E-4A7C-8F7E-B61EF479FEA4}" srcOrd="3" destOrd="0" parTransId="{1216C627-9CC0-4263-9219-3F7721FBC84C}" sibTransId="{FE8ACA5B-677A-4ACF-BE7A-8DA561EFFB25}"/>
    <dgm:cxn modelId="{653058CE-03C0-42DA-9C64-58D3E66D7C6B}" srcId="{310A165F-C7BD-4EC4-8CD5-9E8F7674D9AE}" destId="{B47FDAC7-6701-4D51-8300-4F5D98070D31}" srcOrd="8" destOrd="0" parTransId="{6A7BFF82-5A1A-4F4F-9D9E-6AFCDF84E8AF}" sibTransId="{C7DE53D3-6372-46C8-ABD0-571F56FE059A}"/>
    <dgm:cxn modelId="{5ED2E473-2A6E-463C-97BD-2EDB0ADC1B84}" srcId="{310A165F-C7BD-4EC4-8CD5-9E8F7674D9AE}" destId="{0C9E629F-CDD1-4983-B48D-DEB8A6829F00}" srcOrd="2" destOrd="0" parTransId="{70E8797A-33CF-4490-9C71-3E5D9376F77B}" sibTransId="{CE228921-6F3F-44F2-B927-249B92A30BDF}"/>
    <dgm:cxn modelId="{337BCC0F-BCD4-4315-8FF8-0D6DFCD2A5F7}" srcId="{310A165F-C7BD-4EC4-8CD5-9E8F7674D9AE}" destId="{C98BA4BA-0F51-4C1A-BDAB-F0B2F813140F}" srcOrd="9" destOrd="0" parTransId="{04A1DBCD-33C9-4D91-8C6B-762D04859910}" sibTransId="{3388B842-D070-46F5-8BB3-7D9E0BF9BF04}"/>
    <dgm:cxn modelId="{4825DE84-0185-4C6A-975A-2E6E4119ED5B}" type="presOf" srcId="{0C9E629F-CDD1-4983-B48D-DEB8A6829F00}" destId="{235650FD-0CD6-4A57-AF6A-59533772E2E4}" srcOrd="0" destOrd="0" presId="urn:microsoft.com/office/officeart/2005/8/layout/default"/>
    <dgm:cxn modelId="{96D18A88-343C-43E7-B2B6-C65A2B2B2F5A}" type="presOf" srcId="{C98BA4BA-0F51-4C1A-BDAB-F0B2F813140F}" destId="{370B5B41-CF48-407D-BA7A-A5FFEAD53CE7}" srcOrd="0" destOrd="0" presId="urn:microsoft.com/office/officeart/2005/8/layout/default"/>
    <dgm:cxn modelId="{D56B9BEE-7B7E-4C0D-812E-C6411460C89D}" type="presOf" srcId="{4EDB51E7-2C0E-4A7C-8F7E-B61EF479FEA4}" destId="{6A42804B-EE39-4B20-A518-B249C8162FC7}" srcOrd="0" destOrd="0" presId="urn:microsoft.com/office/officeart/2005/8/layout/default"/>
    <dgm:cxn modelId="{EB17942A-34E0-4AC2-B263-A74FE7D3C95F}" srcId="{310A165F-C7BD-4EC4-8CD5-9E8F7674D9AE}" destId="{AA102C7C-88A5-4903-BE7B-A064E027EAEB}" srcOrd="1" destOrd="0" parTransId="{AF0B8DE3-7267-412D-8BF9-B6796341C265}" sibTransId="{9A9C5C1B-35BC-478A-B0FC-1A0D8C8E97D5}"/>
    <dgm:cxn modelId="{E728634E-6C1B-4A3C-A266-CDD2CB753D33}" type="presOf" srcId="{CBBECB58-2CD3-43DF-A63A-8B7A72D14B9E}" destId="{80B84388-C14A-4868-8008-88A026F190E0}" srcOrd="0" destOrd="0" presId="urn:microsoft.com/office/officeart/2005/8/layout/default"/>
    <dgm:cxn modelId="{BD7A6256-0EDE-4D77-AFF3-99D968900A72}" type="presOf" srcId="{6D2E5672-10A9-4F55-BB67-95C27B57B84A}" destId="{9FFC1CAE-1FFB-4E64-8E54-9AD1386E7BB6}" srcOrd="0" destOrd="0" presId="urn:microsoft.com/office/officeart/2005/8/layout/default"/>
    <dgm:cxn modelId="{E0990FD4-D2C1-4328-AF89-449FA389F9C4}" srcId="{310A165F-C7BD-4EC4-8CD5-9E8F7674D9AE}" destId="{E37EFAC4-1C18-4296-B641-C0FC589D0309}" srcOrd="6" destOrd="0" parTransId="{682DCE3E-DE74-464A-B776-EAD4693C2C52}" sibTransId="{19E12B08-E2B3-426D-B774-2BA813DD211F}"/>
    <dgm:cxn modelId="{50B1D27F-630D-407E-92AA-94D78CC19A04}" type="presOf" srcId="{310A165F-C7BD-4EC4-8CD5-9E8F7674D9AE}" destId="{E804B71C-7BEF-4EEE-9061-AFAE1EE7FB89}" srcOrd="0" destOrd="0" presId="urn:microsoft.com/office/officeart/2005/8/layout/default"/>
    <dgm:cxn modelId="{FE501F3F-1501-495B-AEB6-FA556CC6F803}" srcId="{310A165F-C7BD-4EC4-8CD5-9E8F7674D9AE}" destId="{E014FE65-EF7B-4D9B-BC5F-69731C8ADDFF}" srcOrd="10" destOrd="0" parTransId="{DD8E85E3-A43E-4535-A298-01ED6832D3AF}" sibTransId="{CF62B836-C16B-4778-9FEF-2ECD8449F475}"/>
    <dgm:cxn modelId="{5532BDF1-13A1-4461-BB0F-D198EFEBE1E3}" type="presOf" srcId="{BDBADCA0-CF52-4DDF-8809-84F7CA017B34}" destId="{0861CCC4-DF35-4CD0-9C27-9E8975637690}" srcOrd="0" destOrd="0" presId="urn:microsoft.com/office/officeart/2005/8/layout/default"/>
    <dgm:cxn modelId="{6B9020FB-D684-453B-8A42-A4182B9A0221}" type="presOf" srcId="{AA102C7C-88A5-4903-BE7B-A064E027EAEB}" destId="{59830E0F-5C97-4254-9ED1-5FECECECBF2B}" srcOrd="0" destOrd="0" presId="urn:microsoft.com/office/officeart/2005/8/layout/default"/>
    <dgm:cxn modelId="{DB0948B8-8158-41EB-BC01-B3A1F2556544}" type="presOf" srcId="{4D27211C-CE5A-4871-B3E6-DBF662315170}" destId="{53E475DA-75BB-47C7-AB9F-25D8CB592BE9}" srcOrd="0" destOrd="0" presId="urn:microsoft.com/office/officeart/2005/8/layout/default"/>
    <dgm:cxn modelId="{148001FF-58CF-4F3D-A47A-8DFF25F62CA3}" type="presParOf" srcId="{E804B71C-7BEF-4EEE-9061-AFAE1EE7FB89}" destId="{80B84388-C14A-4868-8008-88A026F190E0}" srcOrd="0" destOrd="0" presId="urn:microsoft.com/office/officeart/2005/8/layout/default"/>
    <dgm:cxn modelId="{F2EAF5EF-E2C8-4CF3-97B6-2D39C8D8F7D0}" type="presParOf" srcId="{E804B71C-7BEF-4EEE-9061-AFAE1EE7FB89}" destId="{FBF15F07-5B10-4D6C-A8A9-A5525563A061}" srcOrd="1" destOrd="0" presId="urn:microsoft.com/office/officeart/2005/8/layout/default"/>
    <dgm:cxn modelId="{743B2745-1F29-4933-9D2C-791D021C6B58}" type="presParOf" srcId="{E804B71C-7BEF-4EEE-9061-AFAE1EE7FB89}" destId="{59830E0F-5C97-4254-9ED1-5FECECECBF2B}" srcOrd="2" destOrd="0" presId="urn:microsoft.com/office/officeart/2005/8/layout/default"/>
    <dgm:cxn modelId="{7A1937AE-CE91-4E24-88C1-54250CDEEC04}" type="presParOf" srcId="{E804B71C-7BEF-4EEE-9061-AFAE1EE7FB89}" destId="{58A6C027-8E75-4DB0-80C7-F258C8270A1E}" srcOrd="3" destOrd="0" presId="urn:microsoft.com/office/officeart/2005/8/layout/default"/>
    <dgm:cxn modelId="{D3AE873D-4127-4A29-A40F-5BEE8D504DC6}" type="presParOf" srcId="{E804B71C-7BEF-4EEE-9061-AFAE1EE7FB89}" destId="{235650FD-0CD6-4A57-AF6A-59533772E2E4}" srcOrd="4" destOrd="0" presId="urn:microsoft.com/office/officeart/2005/8/layout/default"/>
    <dgm:cxn modelId="{27C950A5-8388-4279-97A2-2D494504AE40}" type="presParOf" srcId="{E804B71C-7BEF-4EEE-9061-AFAE1EE7FB89}" destId="{B9D9BDE8-742F-4F67-942D-E269EE654BD4}" srcOrd="5" destOrd="0" presId="urn:microsoft.com/office/officeart/2005/8/layout/default"/>
    <dgm:cxn modelId="{835B4330-CDE4-4CEF-8942-3BAB25E40D33}" type="presParOf" srcId="{E804B71C-7BEF-4EEE-9061-AFAE1EE7FB89}" destId="{6A42804B-EE39-4B20-A518-B249C8162FC7}" srcOrd="6" destOrd="0" presId="urn:microsoft.com/office/officeart/2005/8/layout/default"/>
    <dgm:cxn modelId="{F22965ED-2AE6-4C1E-BC35-35D297B1A273}" type="presParOf" srcId="{E804B71C-7BEF-4EEE-9061-AFAE1EE7FB89}" destId="{87EDBCCE-AC86-4453-84C1-471B7E6F629B}" srcOrd="7" destOrd="0" presId="urn:microsoft.com/office/officeart/2005/8/layout/default"/>
    <dgm:cxn modelId="{7A1D83D9-6146-41D9-82A5-72C09DEE1CBE}" type="presParOf" srcId="{E804B71C-7BEF-4EEE-9061-AFAE1EE7FB89}" destId="{0861CCC4-DF35-4CD0-9C27-9E8975637690}" srcOrd="8" destOrd="0" presId="urn:microsoft.com/office/officeart/2005/8/layout/default"/>
    <dgm:cxn modelId="{FDB26A8F-D2C5-49AF-AC64-FE812578076B}" type="presParOf" srcId="{E804B71C-7BEF-4EEE-9061-AFAE1EE7FB89}" destId="{B44B3178-EEA3-4ED2-ABBF-CED4C5BFFD40}" srcOrd="9" destOrd="0" presId="urn:microsoft.com/office/officeart/2005/8/layout/default"/>
    <dgm:cxn modelId="{18FFFC5D-370B-4E12-BA7A-80DA1326AA70}" type="presParOf" srcId="{E804B71C-7BEF-4EEE-9061-AFAE1EE7FB89}" destId="{53E475DA-75BB-47C7-AB9F-25D8CB592BE9}" srcOrd="10" destOrd="0" presId="urn:microsoft.com/office/officeart/2005/8/layout/default"/>
    <dgm:cxn modelId="{DC73DC46-69C5-462C-A894-6E761294AAA7}" type="presParOf" srcId="{E804B71C-7BEF-4EEE-9061-AFAE1EE7FB89}" destId="{F11CC56C-7992-4604-A052-6013993598FC}" srcOrd="11" destOrd="0" presId="urn:microsoft.com/office/officeart/2005/8/layout/default"/>
    <dgm:cxn modelId="{4FC4EDB1-C528-4021-87B7-7DF1D6F1394E}" type="presParOf" srcId="{E804B71C-7BEF-4EEE-9061-AFAE1EE7FB89}" destId="{1CE3019D-8EF1-417F-9B5B-BA30B939D81C}" srcOrd="12" destOrd="0" presId="urn:microsoft.com/office/officeart/2005/8/layout/default"/>
    <dgm:cxn modelId="{B2CDC37C-6588-4A5A-83B1-88A1E3738A14}" type="presParOf" srcId="{E804B71C-7BEF-4EEE-9061-AFAE1EE7FB89}" destId="{1134AD7F-647E-4388-9695-553D8C8264BE}" srcOrd="13" destOrd="0" presId="urn:microsoft.com/office/officeart/2005/8/layout/default"/>
    <dgm:cxn modelId="{61780E36-CE3D-4C7E-8F45-CBBEC204635D}" type="presParOf" srcId="{E804B71C-7BEF-4EEE-9061-AFAE1EE7FB89}" destId="{9FFC1CAE-1FFB-4E64-8E54-9AD1386E7BB6}" srcOrd="14" destOrd="0" presId="urn:microsoft.com/office/officeart/2005/8/layout/default"/>
    <dgm:cxn modelId="{997EB252-9850-4968-B7B2-20B19B8F319E}" type="presParOf" srcId="{E804B71C-7BEF-4EEE-9061-AFAE1EE7FB89}" destId="{8C50360A-9FED-4D9E-BF93-8C859C9B9125}" srcOrd="15" destOrd="0" presId="urn:microsoft.com/office/officeart/2005/8/layout/default"/>
    <dgm:cxn modelId="{F7259604-F4CA-4A94-A45E-DB44A5430837}" type="presParOf" srcId="{E804B71C-7BEF-4EEE-9061-AFAE1EE7FB89}" destId="{A7471C4A-D806-42CE-834C-D93D4391CD8C}" srcOrd="16" destOrd="0" presId="urn:microsoft.com/office/officeart/2005/8/layout/default"/>
    <dgm:cxn modelId="{5BCC725D-8C2D-4E6E-810A-FEF6137AE0E8}" type="presParOf" srcId="{E804B71C-7BEF-4EEE-9061-AFAE1EE7FB89}" destId="{F8F65C9D-4903-4C32-9D2B-9F4CA19A742A}" srcOrd="17" destOrd="0" presId="urn:microsoft.com/office/officeart/2005/8/layout/default"/>
    <dgm:cxn modelId="{5BAE5558-78F5-466E-AEB7-2D00496C3C20}" type="presParOf" srcId="{E804B71C-7BEF-4EEE-9061-AFAE1EE7FB89}" destId="{370B5B41-CF48-407D-BA7A-A5FFEAD53CE7}" srcOrd="18" destOrd="0" presId="urn:microsoft.com/office/officeart/2005/8/layout/default"/>
    <dgm:cxn modelId="{14BED0FF-766A-4661-8B38-2B6FE7F82A54}" type="presParOf" srcId="{E804B71C-7BEF-4EEE-9061-AFAE1EE7FB89}" destId="{72F9C6A4-1B1C-454F-BFDA-DA1F1DAB8EC4}" srcOrd="19" destOrd="0" presId="urn:microsoft.com/office/officeart/2005/8/layout/default"/>
    <dgm:cxn modelId="{2B4FDFC4-40F7-4766-A576-5F9F31E37B28}" type="presParOf" srcId="{E804B71C-7BEF-4EEE-9061-AFAE1EE7FB89}" destId="{69BF9F81-D5D5-4699-9386-9CA3FAEE9BF9}" srcOrd="2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FE5A37A-8AD7-42EF-9D9B-35954FA47A86}" type="doc">
      <dgm:prSet loTypeId="urn:microsoft.com/office/officeart/2009/3/layout/OpposingIdeas" loCatId="relationship" qsTypeId="urn:microsoft.com/office/officeart/2005/8/quickstyle/3d1" qsCatId="3D" csTypeId="urn:microsoft.com/office/officeart/2005/8/colors/accent2_4" csCatId="accent2" phldr="1"/>
      <dgm:spPr/>
      <dgm:t>
        <a:bodyPr/>
        <a:lstStyle/>
        <a:p>
          <a:endParaRPr lang="es-MX"/>
        </a:p>
      </dgm:t>
    </dgm:pt>
    <dgm:pt modelId="{B77A5A43-AC37-40DE-92E1-9CC90B50748A}">
      <dgm:prSet phldrT="[Texto]" custT="1"/>
      <dgm:spPr/>
      <dgm:t>
        <a:bodyPr/>
        <a:lstStyle/>
        <a:p>
          <a:r>
            <a:rPr lang="es-MX" sz="1200" dirty="0" smtClean="0">
              <a:latin typeface="Arial" pitchFamily="34" charset="0"/>
              <a:cs typeface="Arial" pitchFamily="34" charset="0"/>
            </a:rPr>
            <a:t>.</a:t>
          </a:r>
          <a:endParaRPr lang="es-MX" sz="1200" dirty="0">
            <a:latin typeface="Arial" pitchFamily="34" charset="0"/>
            <a:cs typeface="Arial" pitchFamily="34" charset="0"/>
          </a:endParaRPr>
        </a:p>
      </dgm:t>
    </dgm:pt>
    <dgm:pt modelId="{A7DBD97E-1A6A-45BB-B92C-30CCD1856206}" type="parTrans" cxnId="{FDB381ED-1016-489C-BF58-1918859F0139}">
      <dgm:prSet/>
      <dgm:spPr/>
      <dgm:t>
        <a:bodyPr/>
        <a:lstStyle/>
        <a:p>
          <a:endParaRPr lang="es-MX" sz="1200">
            <a:latin typeface="Arial" pitchFamily="34" charset="0"/>
            <a:cs typeface="Arial" pitchFamily="34" charset="0"/>
          </a:endParaRPr>
        </a:p>
      </dgm:t>
    </dgm:pt>
    <dgm:pt modelId="{500ADCCA-BF78-42EB-8417-F94D64FB9F7C}" type="sibTrans" cxnId="{FDB381ED-1016-489C-BF58-1918859F0139}">
      <dgm:prSet/>
      <dgm:spPr/>
      <dgm:t>
        <a:bodyPr/>
        <a:lstStyle/>
        <a:p>
          <a:endParaRPr lang="es-MX" sz="1200">
            <a:latin typeface="Arial" pitchFamily="34" charset="0"/>
            <a:cs typeface="Arial" pitchFamily="34" charset="0"/>
          </a:endParaRPr>
        </a:p>
      </dgm:t>
    </dgm:pt>
    <dgm:pt modelId="{2BD4529C-AE7E-4330-B615-4D3819461501}">
      <dgm:prSet phldrT="[Texto]" custT="1"/>
      <dgm:spPr/>
      <dgm:t>
        <a:bodyPr/>
        <a:lstStyle/>
        <a:p>
          <a:r>
            <a:rPr lang="es-MX" sz="2400" dirty="0" smtClean="0">
              <a:latin typeface="Arial" pitchFamily="34" charset="0"/>
              <a:cs typeface="Arial" pitchFamily="34" charset="0"/>
            </a:rPr>
            <a:t>El Objeto es el propio turismo; como fenómeno social y de masas</a:t>
          </a:r>
          <a:endParaRPr lang="es-MX" sz="2400" dirty="0">
            <a:latin typeface="Arial" pitchFamily="34" charset="0"/>
            <a:cs typeface="Arial" pitchFamily="34" charset="0"/>
          </a:endParaRPr>
        </a:p>
      </dgm:t>
    </dgm:pt>
    <dgm:pt modelId="{583760D4-0379-4C89-8AC5-6AA2DD3992D8}" type="parTrans" cxnId="{458B97FB-1A62-473B-AEAB-4B67477CD4D7}">
      <dgm:prSet/>
      <dgm:spPr/>
      <dgm:t>
        <a:bodyPr/>
        <a:lstStyle/>
        <a:p>
          <a:endParaRPr lang="es-MX" sz="1200">
            <a:latin typeface="Arial" pitchFamily="34" charset="0"/>
            <a:cs typeface="Arial" pitchFamily="34" charset="0"/>
          </a:endParaRPr>
        </a:p>
      </dgm:t>
    </dgm:pt>
    <dgm:pt modelId="{4D38E25D-D0B1-4154-B82C-9DBCEB4FE528}" type="sibTrans" cxnId="{458B97FB-1A62-473B-AEAB-4B67477CD4D7}">
      <dgm:prSet/>
      <dgm:spPr/>
      <dgm:t>
        <a:bodyPr/>
        <a:lstStyle/>
        <a:p>
          <a:endParaRPr lang="es-MX" sz="1200">
            <a:latin typeface="Arial" pitchFamily="34" charset="0"/>
            <a:cs typeface="Arial" pitchFamily="34" charset="0"/>
          </a:endParaRPr>
        </a:p>
      </dgm:t>
    </dgm:pt>
    <dgm:pt modelId="{2C8724A0-D443-4454-9FFA-8D8E8F5EC19D}">
      <dgm:prSet phldrT="[Texto]" custT="1"/>
      <dgm:spPr/>
      <dgm:t>
        <a:bodyPr/>
        <a:lstStyle/>
        <a:p>
          <a:r>
            <a:rPr lang="es-MX" sz="1600" dirty="0" smtClean="0">
              <a:latin typeface="Arial" pitchFamily="34" charset="0"/>
              <a:cs typeface="Arial" pitchFamily="34" charset="0"/>
            </a:rPr>
            <a:t>Según la son las actividades que realizan las personas durante sus viajes y estancias fuera de su entorno habitual, por un periodo de tiempo consecutivo inferior a un año (+ 24 h. y - de 6 meses) con fines de ocio, por negocio u otros motivos. </a:t>
          </a:r>
          <a:endParaRPr lang="es-MX" sz="1600" dirty="0">
            <a:latin typeface="Arial" pitchFamily="34" charset="0"/>
            <a:cs typeface="Arial" pitchFamily="34" charset="0"/>
          </a:endParaRPr>
        </a:p>
      </dgm:t>
    </dgm:pt>
    <dgm:pt modelId="{6EF0B64C-A6CB-49C6-8B93-BB118A7ACAE9}" type="parTrans" cxnId="{E2DE949C-6B62-4449-8CC3-34C21B26820E}">
      <dgm:prSet/>
      <dgm:spPr/>
      <dgm:t>
        <a:bodyPr/>
        <a:lstStyle/>
        <a:p>
          <a:endParaRPr lang="es-MX" sz="1200">
            <a:latin typeface="Arial" pitchFamily="34" charset="0"/>
            <a:cs typeface="Arial" pitchFamily="34" charset="0"/>
          </a:endParaRPr>
        </a:p>
      </dgm:t>
    </dgm:pt>
    <dgm:pt modelId="{D85E8A7E-6109-4663-9A4E-4265424BB7F8}" type="sibTrans" cxnId="{E2DE949C-6B62-4449-8CC3-34C21B26820E}">
      <dgm:prSet/>
      <dgm:spPr/>
      <dgm:t>
        <a:bodyPr/>
        <a:lstStyle/>
        <a:p>
          <a:endParaRPr lang="es-MX" sz="1200">
            <a:latin typeface="Arial" pitchFamily="34" charset="0"/>
            <a:cs typeface="Arial" pitchFamily="34" charset="0"/>
          </a:endParaRPr>
        </a:p>
      </dgm:t>
    </dgm:pt>
    <dgm:pt modelId="{D87DB9C8-9FF0-4690-A82F-139966D79A7A}">
      <dgm:prSet phldrT="[Texto]" custT="1"/>
      <dgm:spPr/>
      <dgm:t>
        <a:bodyPr/>
        <a:lstStyle/>
        <a:p>
          <a:r>
            <a:rPr lang="es-MX" sz="1200" dirty="0" smtClean="0">
              <a:latin typeface="Arial" pitchFamily="34" charset="0"/>
              <a:cs typeface="Arial" pitchFamily="34" charset="0"/>
            </a:rPr>
            <a:t>.</a:t>
          </a:r>
          <a:endParaRPr lang="es-MX" sz="1200" dirty="0">
            <a:latin typeface="Arial" pitchFamily="34" charset="0"/>
            <a:cs typeface="Arial" pitchFamily="34" charset="0"/>
          </a:endParaRPr>
        </a:p>
      </dgm:t>
    </dgm:pt>
    <dgm:pt modelId="{DD0D68EF-EACC-473F-BB12-A315EC70873F}" type="sibTrans" cxnId="{EB7FDFA1-8DA4-4292-B696-B8CBCC5A4CEF}">
      <dgm:prSet/>
      <dgm:spPr/>
      <dgm:t>
        <a:bodyPr/>
        <a:lstStyle/>
        <a:p>
          <a:endParaRPr lang="es-MX" sz="1200">
            <a:latin typeface="Arial" pitchFamily="34" charset="0"/>
            <a:cs typeface="Arial" pitchFamily="34" charset="0"/>
          </a:endParaRPr>
        </a:p>
      </dgm:t>
    </dgm:pt>
    <dgm:pt modelId="{9BE93F83-030B-4504-8E0E-840295E6FE69}" type="parTrans" cxnId="{EB7FDFA1-8DA4-4292-B696-B8CBCC5A4CEF}">
      <dgm:prSet/>
      <dgm:spPr/>
      <dgm:t>
        <a:bodyPr/>
        <a:lstStyle/>
        <a:p>
          <a:endParaRPr lang="es-MX" sz="1200">
            <a:latin typeface="Arial" pitchFamily="34" charset="0"/>
            <a:cs typeface="Arial" pitchFamily="34" charset="0"/>
          </a:endParaRPr>
        </a:p>
      </dgm:t>
    </dgm:pt>
    <dgm:pt modelId="{2CB1B04E-6E2C-455F-9497-4750F12D0F04}" type="pres">
      <dgm:prSet presAssocID="{3FE5A37A-8AD7-42EF-9D9B-35954FA47A86}" presName="Name0" presStyleCnt="0">
        <dgm:presLayoutVars>
          <dgm:chMax val="2"/>
          <dgm:dir/>
          <dgm:animOne val="branch"/>
          <dgm:animLvl val="lvl"/>
          <dgm:resizeHandles val="exact"/>
        </dgm:presLayoutVars>
      </dgm:prSet>
      <dgm:spPr/>
      <dgm:t>
        <a:bodyPr/>
        <a:lstStyle/>
        <a:p>
          <a:endParaRPr lang="es-MX"/>
        </a:p>
      </dgm:t>
    </dgm:pt>
    <dgm:pt modelId="{5C3343CD-6FF7-4D10-89AF-690D0DBA4100}" type="pres">
      <dgm:prSet presAssocID="{3FE5A37A-8AD7-42EF-9D9B-35954FA47A86}" presName="Background" presStyleLbl="node1" presStyleIdx="0" presStyleCnt="1"/>
      <dgm:spPr/>
      <dgm:t>
        <a:bodyPr/>
        <a:lstStyle/>
        <a:p>
          <a:endParaRPr lang="es-MX"/>
        </a:p>
      </dgm:t>
    </dgm:pt>
    <dgm:pt modelId="{6FC84C96-D3AF-43D1-97EF-0EF4DC995FD4}" type="pres">
      <dgm:prSet presAssocID="{3FE5A37A-8AD7-42EF-9D9B-35954FA47A86}" presName="Divider" presStyleLbl="callout" presStyleIdx="0" presStyleCnt="1"/>
      <dgm:spPr/>
      <dgm:t>
        <a:bodyPr/>
        <a:lstStyle/>
        <a:p>
          <a:endParaRPr lang="es-MX"/>
        </a:p>
      </dgm:t>
    </dgm:pt>
    <dgm:pt modelId="{1072F01C-28D0-4EDC-8985-94DF01E55121}" type="pres">
      <dgm:prSet presAssocID="{3FE5A37A-8AD7-42EF-9D9B-35954FA47A86}" presName="ChildText1" presStyleLbl="revTx" presStyleIdx="0" presStyleCnt="0">
        <dgm:presLayoutVars>
          <dgm:chMax val="0"/>
          <dgm:chPref val="0"/>
          <dgm:bulletEnabled val="1"/>
        </dgm:presLayoutVars>
      </dgm:prSet>
      <dgm:spPr/>
      <dgm:t>
        <a:bodyPr/>
        <a:lstStyle/>
        <a:p>
          <a:endParaRPr lang="es-MX"/>
        </a:p>
      </dgm:t>
    </dgm:pt>
    <dgm:pt modelId="{08068E89-3718-478E-9CB8-1817F6C283C4}" type="pres">
      <dgm:prSet presAssocID="{3FE5A37A-8AD7-42EF-9D9B-35954FA47A86}" presName="ChildText2" presStyleLbl="revTx" presStyleIdx="0" presStyleCnt="0">
        <dgm:presLayoutVars>
          <dgm:chMax val="0"/>
          <dgm:chPref val="0"/>
          <dgm:bulletEnabled val="1"/>
        </dgm:presLayoutVars>
      </dgm:prSet>
      <dgm:spPr/>
      <dgm:t>
        <a:bodyPr/>
        <a:lstStyle/>
        <a:p>
          <a:endParaRPr lang="es-MX"/>
        </a:p>
      </dgm:t>
    </dgm:pt>
    <dgm:pt modelId="{3B99F3F7-BF90-47EC-B5FF-257FED151008}" type="pres">
      <dgm:prSet presAssocID="{3FE5A37A-8AD7-42EF-9D9B-35954FA47A86}" presName="ParentText1" presStyleLbl="revTx" presStyleIdx="0" presStyleCnt="0">
        <dgm:presLayoutVars>
          <dgm:chMax val="1"/>
          <dgm:chPref val="1"/>
        </dgm:presLayoutVars>
      </dgm:prSet>
      <dgm:spPr/>
      <dgm:t>
        <a:bodyPr/>
        <a:lstStyle/>
        <a:p>
          <a:endParaRPr lang="es-MX"/>
        </a:p>
      </dgm:t>
    </dgm:pt>
    <dgm:pt modelId="{B3684F3D-303C-4174-B8D8-B707A6141C9F}" type="pres">
      <dgm:prSet presAssocID="{3FE5A37A-8AD7-42EF-9D9B-35954FA47A86}" presName="ParentShape1" presStyleLbl="alignImgPlace1" presStyleIdx="0" presStyleCnt="2">
        <dgm:presLayoutVars/>
      </dgm:prSet>
      <dgm:spPr/>
      <dgm:t>
        <a:bodyPr/>
        <a:lstStyle/>
        <a:p>
          <a:endParaRPr lang="es-MX"/>
        </a:p>
      </dgm:t>
    </dgm:pt>
    <dgm:pt modelId="{90FE1DFF-2194-47C2-A1E5-647FA9A17A24}" type="pres">
      <dgm:prSet presAssocID="{3FE5A37A-8AD7-42EF-9D9B-35954FA47A86}" presName="ParentText2" presStyleLbl="revTx" presStyleIdx="0" presStyleCnt="0">
        <dgm:presLayoutVars>
          <dgm:chMax val="1"/>
          <dgm:chPref val="1"/>
        </dgm:presLayoutVars>
      </dgm:prSet>
      <dgm:spPr/>
      <dgm:t>
        <a:bodyPr/>
        <a:lstStyle/>
        <a:p>
          <a:endParaRPr lang="es-MX"/>
        </a:p>
      </dgm:t>
    </dgm:pt>
    <dgm:pt modelId="{9192DD4E-430F-40DB-92C4-93473F6C38B7}" type="pres">
      <dgm:prSet presAssocID="{3FE5A37A-8AD7-42EF-9D9B-35954FA47A86}" presName="ParentShape2" presStyleLbl="alignImgPlace1" presStyleIdx="1" presStyleCnt="2">
        <dgm:presLayoutVars/>
      </dgm:prSet>
      <dgm:spPr/>
      <dgm:t>
        <a:bodyPr/>
        <a:lstStyle/>
        <a:p>
          <a:endParaRPr lang="es-MX"/>
        </a:p>
      </dgm:t>
    </dgm:pt>
  </dgm:ptLst>
  <dgm:cxnLst>
    <dgm:cxn modelId="{FDB381ED-1016-489C-BF58-1918859F0139}" srcId="{3FE5A37A-8AD7-42EF-9D9B-35954FA47A86}" destId="{B77A5A43-AC37-40DE-92E1-9CC90B50748A}" srcOrd="0" destOrd="0" parTransId="{A7DBD97E-1A6A-45BB-B92C-30CCD1856206}" sibTransId="{500ADCCA-BF78-42EB-8417-F94D64FB9F7C}"/>
    <dgm:cxn modelId="{1D843A31-8741-4920-A0CF-E314BDD66A88}" type="presOf" srcId="{3FE5A37A-8AD7-42EF-9D9B-35954FA47A86}" destId="{2CB1B04E-6E2C-455F-9497-4750F12D0F04}" srcOrd="0" destOrd="0" presId="urn:microsoft.com/office/officeart/2009/3/layout/OpposingIdeas"/>
    <dgm:cxn modelId="{B3CDC927-9B47-46DC-82C5-7A5B930A0A93}" type="presOf" srcId="{D87DB9C8-9FF0-4690-A82F-139966D79A7A}" destId="{90FE1DFF-2194-47C2-A1E5-647FA9A17A24}" srcOrd="0" destOrd="0" presId="urn:microsoft.com/office/officeart/2009/3/layout/OpposingIdeas"/>
    <dgm:cxn modelId="{E2DE949C-6B62-4449-8CC3-34C21B26820E}" srcId="{D87DB9C8-9FF0-4690-A82F-139966D79A7A}" destId="{2C8724A0-D443-4454-9FFA-8D8E8F5EC19D}" srcOrd="0" destOrd="0" parTransId="{6EF0B64C-A6CB-49C6-8B93-BB118A7ACAE9}" sibTransId="{D85E8A7E-6109-4663-9A4E-4265424BB7F8}"/>
    <dgm:cxn modelId="{E2FABB28-58AA-4B1A-8429-6C972D99191E}" type="presOf" srcId="{B77A5A43-AC37-40DE-92E1-9CC90B50748A}" destId="{B3684F3D-303C-4174-B8D8-B707A6141C9F}" srcOrd="1" destOrd="0" presId="urn:microsoft.com/office/officeart/2009/3/layout/OpposingIdeas"/>
    <dgm:cxn modelId="{EB7FDFA1-8DA4-4292-B696-B8CBCC5A4CEF}" srcId="{3FE5A37A-8AD7-42EF-9D9B-35954FA47A86}" destId="{D87DB9C8-9FF0-4690-A82F-139966D79A7A}" srcOrd="1" destOrd="0" parTransId="{9BE93F83-030B-4504-8E0E-840295E6FE69}" sibTransId="{DD0D68EF-EACC-473F-BB12-A315EC70873F}"/>
    <dgm:cxn modelId="{1DEEA598-8FBE-4B53-AB06-EA230C51BA8D}" type="presOf" srcId="{B77A5A43-AC37-40DE-92E1-9CC90B50748A}" destId="{3B99F3F7-BF90-47EC-B5FF-257FED151008}" srcOrd="0" destOrd="0" presId="urn:microsoft.com/office/officeart/2009/3/layout/OpposingIdeas"/>
    <dgm:cxn modelId="{D332990E-6FB0-448D-B44A-26CAD4FE867D}" type="presOf" srcId="{2BD4529C-AE7E-4330-B615-4D3819461501}" destId="{1072F01C-28D0-4EDC-8985-94DF01E55121}" srcOrd="0" destOrd="0" presId="urn:microsoft.com/office/officeart/2009/3/layout/OpposingIdeas"/>
    <dgm:cxn modelId="{E76D9D77-4A27-413A-8675-B2AC30FE863D}" type="presOf" srcId="{D87DB9C8-9FF0-4690-A82F-139966D79A7A}" destId="{9192DD4E-430F-40DB-92C4-93473F6C38B7}" srcOrd="1" destOrd="0" presId="urn:microsoft.com/office/officeart/2009/3/layout/OpposingIdeas"/>
    <dgm:cxn modelId="{13BECDB3-6B2A-4FE8-8882-3C5789FB24FC}" type="presOf" srcId="{2C8724A0-D443-4454-9FFA-8D8E8F5EC19D}" destId="{08068E89-3718-478E-9CB8-1817F6C283C4}" srcOrd="0" destOrd="0" presId="urn:microsoft.com/office/officeart/2009/3/layout/OpposingIdeas"/>
    <dgm:cxn modelId="{458B97FB-1A62-473B-AEAB-4B67477CD4D7}" srcId="{B77A5A43-AC37-40DE-92E1-9CC90B50748A}" destId="{2BD4529C-AE7E-4330-B615-4D3819461501}" srcOrd="0" destOrd="0" parTransId="{583760D4-0379-4C89-8AC5-6AA2DD3992D8}" sibTransId="{4D38E25D-D0B1-4154-B82C-9DBCEB4FE528}"/>
    <dgm:cxn modelId="{A6B01353-5C4F-4E76-8A75-4CF375934A8D}" type="presParOf" srcId="{2CB1B04E-6E2C-455F-9497-4750F12D0F04}" destId="{5C3343CD-6FF7-4D10-89AF-690D0DBA4100}" srcOrd="0" destOrd="0" presId="urn:microsoft.com/office/officeart/2009/3/layout/OpposingIdeas"/>
    <dgm:cxn modelId="{635D9B79-6909-42E9-99E8-3494BDEC5D49}" type="presParOf" srcId="{2CB1B04E-6E2C-455F-9497-4750F12D0F04}" destId="{6FC84C96-D3AF-43D1-97EF-0EF4DC995FD4}" srcOrd="1" destOrd="0" presId="urn:microsoft.com/office/officeart/2009/3/layout/OpposingIdeas"/>
    <dgm:cxn modelId="{9050EEBB-1F87-464A-B5C8-BF9BEA92C3FA}" type="presParOf" srcId="{2CB1B04E-6E2C-455F-9497-4750F12D0F04}" destId="{1072F01C-28D0-4EDC-8985-94DF01E55121}" srcOrd="2" destOrd="0" presId="urn:microsoft.com/office/officeart/2009/3/layout/OpposingIdeas"/>
    <dgm:cxn modelId="{1BB4CA5A-BA0C-4927-88A6-ED536B97B671}" type="presParOf" srcId="{2CB1B04E-6E2C-455F-9497-4750F12D0F04}" destId="{08068E89-3718-478E-9CB8-1817F6C283C4}" srcOrd="3" destOrd="0" presId="urn:microsoft.com/office/officeart/2009/3/layout/OpposingIdeas"/>
    <dgm:cxn modelId="{EA683145-BAF8-4305-8457-73AC583B0F20}" type="presParOf" srcId="{2CB1B04E-6E2C-455F-9497-4750F12D0F04}" destId="{3B99F3F7-BF90-47EC-B5FF-257FED151008}" srcOrd="4" destOrd="0" presId="urn:microsoft.com/office/officeart/2009/3/layout/OpposingIdeas"/>
    <dgm:cxn modelId="{18D57FE6-22EA-46AE-8B50-41D289D6AD52}" type="presParOf" srcId="{2CB1B04E-6E2C-455F-9497-4750F12D0F04}" destId="{B3684F3D-303C-4174-B8D8-B707A6141C9F}" srcOrd="5" destOrd="0" presId="urn:microsoft.com/office/officeart/2009/3/layout/OpposingIdeas"/>
    <dgm:cxn modelId="{B55305CE-88DA-4FC7-9676-A4A41FC57AFB}" type="presParOf" srcId="{2CB1B04E-6E2C-455F-9497-4750F12D0F04}" destId="{90FE1DFF-2194-47C2-A1E5-647FA9A17A24}" srcOrd="6" destOrd="0" presId="urn:microsoft.com/office/officeart/2009/3/layout/OpposingIdeas"/>
    <dgm:cxn modelId="{38CD4D47-F4E2-4DB4-895D-66DDD2F2DA0F}" type="presParOf" srcId="{2CB1B04E-6E2C-455F-9497-4750F12D0F04}" destId="{9192DD4E-430F-40DB-92C4-93473F6C38B7}" srcOrd="7" destOrd="0" presId="urn:microsoft.com/office/officeart/2009/3/layout/OpposingIdea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9710CC9-B84A-489B-94DF-56436C7F2DD4}" type="doc">
      <dgm:prSet loTypeId="urn:microsoft.com/office/officeart/2005/8/layout/process3" loCatId="process" qsTypeId="urn:microsoft.com/office/officeart/2005/8/quickstyle/3d1" qsCatId="3D" csTypeId="urn:microsoft.com/office/officeart/2005/8/colors/accent2_2" csCatId="accent2" phldr="1"/>
      <dgm:spPr/>
      <dgm:t>
        <a:bodyPr/>
        <a:lstStyle/>
        <a:p>
          <a:endParaRPr lang="es-MX"/>
        </a:p>
      </dgm:t>
    </dgm:pt>
    <dgm:pt modelId="{45802CEB-361F-43D0-8959-D955C03C05B8}">
      <dgm:prSet phldrT="[Texto]" custT="1"/>
      <dgm:spPr/>
      <dgm:t>
        <a:bodyPr/>
        <a:lstStyle/>
        <a:p>
          <a:pPr algn="just"/>
          <a:r>
            <a:rPr lang="es-MX" sz="1600" dirty="0" smtClean="0">
              <a:solidFill>
                <a:schemeClr val="tx2">
                  <a:lumMod val="10000"/>
                </a:schemeClr>
              </a:solidFill>
              <a:latin typeface="Arial" pitchFamily="34" charset="0"/>
              <a:cs typeface="Arial" pitchFamily="34" charset="0"/>
            </a:rPr>
            <a:t>Turismo interno</a:t>
          </a:r>
          <a:endParaRPr lang="es-MX" sz="1600" dirty="0">
            <a:solidFill>
              <a:schemeClr val="tx2">
                <a:lumMod val="10000"/>
              </a:schemeClr>
            </a:solidFill>
            <a:latin typeface="Arial" pitchFamily="34" charset="0"/>
            <a:cs typeface="Arial" pitchFamily="34" charset="0"/>
          </a:endParaRPr>
        </a:p>
      </dgm:t>
    </dgm:pt>
    <dgm:pt modelId="{CB8ED6AC-623C-43E3-A5FE-1986D13ED3E3}" type="parTrans" cxnId="{E84CC375-B58A-45E8-810D-307BA84D2036}">
      <dgm:prSet/>
      <dgm:spPr/>
      <dgm:t>
        <a:bodyPr/>
        <a:lstStyle/>
        <a:p>
          <a:pPr algn="just"/>
          <a:endParaRPr lang="es-MX" sz="1600">
            <a:solidFill>
              <a:schemeClr val="tx2">
                <a:lumMod val="10000"/>
              </a:schemeClr>
            </a:solidFill>
            <a:latin typeface="Arial" pitchFamily="34" charset="0"/>
            <a:cs typeface="Arial" pitchFamily="34" charset="0"/>
          </a:endParaRPr>
        </a:p>
      </dgm:t>
    </dgm:pt>
    <dgm:pt modelId="{6DDF34F9-416E-4084-A6CA-C72DEB534535}" type="sibTrans" cxnId="{E84CC375-B58A-45E8-810D-307BA84D2036}">
      <dgm:prSet custT="1"/>
      <dgm:spPr/>
      <dgm:t>
        <a:bodyPr/>
        <a:lstStyle/>
        <a:p>
          <a:pPr algn="just"/>
          <a:endParaRPr lang="es-MX" sz="1600">
            <a:solidFill>
              <a:schemeClr val="tx2">
                <a:lumMod val="10000"/>
              </a:schemeClr>
            </a:solidFill>
            <a:latin typeface="Arial" pitchFamily="34" charset="0"/>
            <a:cs typeface="Arial" pitchFamily="34" charset="0"/>
          </a:endParaRPr>
        </a:p>
      </dgm:t>
    </dgm:pt>
    <dgm:pt modelId="{569FBBF9-2E75-4332-A031-F90D2ED836F0}">
      <dgm:prSet phldrT="[Texto]" custT="1"/>
      <dgm:spPr/>
      <dgm:t>
        <a:bodyPr/>
        <a:lstStyle/>
        <a:p>
          <a:pPr algn="ctr"/>
          <a:r>
            <a:rPr lang="es-MX" sz="1600" dirty="0" smtClean="0">
              <a:solidFill>
                <a:schemeClr val="tx2">
                  <a:lumMod val="10000"/>
                </a:schemeClr>
              </a:solidFill>
              <a:latin typeface="Arial" pitchFamily="34" charset="0"/>
              <a:cs typeface="Arial" pitchFamily="34" charset="0"/>
            </a:rPr>
            <a:t>El viaje realizado dentro de las fronteras de un país; como por ejemplo si viajo a Barcelona o a Agaete.</a:t>
          </a:r>
          <a:br>
            <a:rPr lang="es-MX" sz="1600" dirty="0" smtClean="0">
              <a:solidFill>
                <a:schemeClr val="tx2">
                  <a:lumMod val="10000"/>
                </a:schemeClr>
              </a:solidFill>
              <a:latin typeface="Arial" pitchFamily="34" charset="0"/>
              <a:cs typeface="Arial" pitchFamily="34" charset="0"/>
            </a:rPr>
          </a:br>
          <a:r>
            <a:rPr lang="es-MX" sz="1600" dirty="0" smtClean="0">
              <a:solidFill>
                <a:schemeClr val="tx2">
                  <a:lumMod val="10000"/>
                </a:schemeClr>
              </a:solidFill>
              <a:latin typeface="Arial" pitchFamily="34" charset="0"/>
              <a:cs typeface="Arial" pitchFamily="34" charset="0"/>
            </a:rPr>
            <a:t/>
          </a:r>
          <a:br>
            <a:rPr lang="es-MX" sz="1600" dirty="0" smtClean="0">
              <a:solidFill>
                <a:schemeClr val="tx2">
                  <a:lumMod val="10000"/>
                </a:schemeClr>
              </a:solidFill>
              <a:latin typeface="Arial" pitchFamily="34" charset="0"/>
              <a:cs typeface="Arial" pitchFamily="34" charset="0"/>
            </a:rPr>
          </a:br>
          <a:endParaRPr lang="es-MX" sz="1600" dirty="0">
            <a:solidFill>
              <a:schemeClr val="tx2">
                <a:lumMod val="10000"/>
              </a:schemeClr>
            </a:solidFill>
            <a:latin typeface="Arial" pitchFamily="34" charset="0"/>
            <a:cs typeface="Arial" pitchFamily="34" charset="0"/>
          </a:endParaRPr>
        </a:p>
      </dgm:t>
    </dgm:pt>
    <dgm:pt modelId="{89EB71BD-489F-4689-9B76-F95310F61643}" type="parTrans" cxnId="{4255A781-CF88-4B71-9C8C-6B35DD601CA4}">
      <dgm:prSet/>
      <dgm:spPr/>
      <dgm:t>
        <a:bodyPr/>
        <a:lstStyle/>
        <a:p>
          <a:pPr algn="just"/>
          <a:endParaRPr lang="es-MX" sz="1600">
            <a:solidFill>
              <a:schemeClr val="tx2">
                <a:lumMod val="10000"/>
              </a:schemeClr>
            </a:solidFill>
            <a:latin typeface="Arial" pitchFamily="34" charset="0"/>
            <a:cs typeface="Arial" pitchFamily="34" charset="0"/>
          </a:endParaRPr>
        </a:p>
      </dgm:t>
    </dgm:pt>
    <dgm:pt modelId="{AD4F18EA-5783-4FC9-9D15-39603233E722}" type="sibTrans" cxnId="{4255A781-CF88-4B71-9C8C-6B35DD601CA4}">
      <dgm:prSet/>
      <dgm:spPr/>
      <dgm:t>
        <a:bodyPr/>
        <a:lstStyle/>
        <a:p>
          <a:pPr algn="just"/>
          <a:endParaRPr lang="es-MX" sz="1600">
            <a:solidFill>
              <a:schemeClr val="tx2">
                <a:lumMod val="10000"/>
              </a:schemeClr>
            </a:solidFill>
            <a:latin typeface="Arial" pitchFamily="34" charset="0"/>
            <a:cs typeface="Arial" pitchFamily="34" charset="0"/>
          </a:endParaRPr>
        </a:p>
      </dgm:t>
    </dgm:pt>
    <dgm:pt modelId="{0225ED96-F173-4A07-A46A-F5E90F0355E4}">
      <dgm:prSet phldrT="[Texto]" custT="1"/>
      <dgm:spPr/>
      <dgm:t>
        <a:bodyPr/>
        <a:lstStyle/>
        <a:p>
          <a:pPr algn="just"/>
          <a:r>
            <a:rPr lang="es-MX" sz="1600" dirty="0" smtClean="0">
              <a:solidFill>
                <a:schemeClr val="tx2">
                  <a:lumMod val="10000"/>
                </a:schemeClr>
              </a:solidFill>
              <a:latin typeface="Arial" pitchFamily="34" charset="0"/>
              <a:cs typeface="Arial" pitchFamily="34" charset="0"/>
            </a:rPr>
            <a:t>Turismo receptor</a:t>
          </a:r>
          <a:endParaRPr lang="es-MX" sz="1600" dirty="0">
            <a:solidFill>
              <a:schemeClr val="tx2">
                <a:lumMod val="10000"/>
              </a:schemeClr>
            </a:solidFill>
            <a:latin typeface="Arial" pitchFamily="34" charset="0"/>
            <a:cs typeface="Arial" pitchFamily="34" charset="0"/>
          </a:endParaRPr>
        </a:p>
      </dgm:t>
    </dgm:pt>
    <dgm:pt modelId="{D51D4993-451D-4C9D-A515-188D8D74787F}" type="parTrans" cxnId="{7A49DDFE-9ABF-4636-A1BA-E9D52C89F429}">
      <dgm:prSet/>
      <dgm:spPr/>
      <dgm:t>
        <a:bodyPr/>
        <a:lstStyle/>
        <a:p>
          <a:pPr algn="just"/>
          <a:endParaRPr lang="es-MX" sz="1600">
            <a:solidFill>
              <a:schemeClr val="tx2">
                <a:lumMod val="10000"/>
              </a:schemeClr>
            </a:solidFill>
            <a:latin typeface="Arial" pitchFamily="34" charset="0"/>
            <a:cs typeface="Arial" pitchFamily="34" charset="0"/>
          </a:endParaRPr>
        </a:p>
      </dgm:t>
    </dgm:pt>
    <dgm:pt modelId="{A9BCEF86-69BA-49A9-9D61-3E4D907C6007}" type="sibTrans" cxnId="{7A49DDFE-9ABF-4636-A1BA-E9D52C89F429}">
      <dgm:prSet custT="1"/>
      <dgm:spPr/>
      <dgm:t>
        <a:bodyPr/>
        <a:lstStyle/>
        <a:p>
          <a:pPr algn="just"/>
          <a:endParaRPr lang="es-MX" sz="1600">
            <a:solidFill>
              <a:schemeClr val="tx2">
                <a:lumMod val="10000"/>
              </a:schemeClr>
            </a:solidFill>
            <a:latin typeface="Arial" pitchFamily="34" charset="0"/>
            <a:cs typeface="Arial" pitchFamily="34" charset="0"/>
          </a:endParaRPr>
        </a:p>
      </dgm:t>
    </dgm:pt>
    <dgm:pt modelId="{6668324F-AC49-4B65-A97B-F8060144C3A1}">
      <dgm:prSet phldrT="[Texto]" custT="1"/>
      <dgm:spPr/>
      <dgm:t>
        <a:bodyPr/>
        <a:lstStyle/>
        <a:p>
          <a:pPr algn="ctr"/>
          <a:r>
            <a:rPr lang="es-MX" sz="1600" dirty="0" smtClean="0">
              <a:solidFill>
                <a:schemeClr val="tx2">
                  <a:lumMod val="10000"/>
                </a:schemeClr>
              </a:solidFill>
              <a:latin typeface="Arial" pitchFamily="34" charset="0"/>
              <a:cs typeface="Arial" pitchFamily="34" charset="0"/>
            </a:rPr>
            <a:t>El que se recibe desde fuera de la frontera. Por ejemplo un español que hace turismo en Francia.</a:t>
          </a:r>
          <a:br>
            <a:rPr lang="es-MX" sz="1600" dirty="0" smtClean="0">
              <a:solidFill>
                <a:schemeClr val="tx2">
                  <a:lumMod val="10000"/>
                </a:schemeClr>
              </a:solidFill>
              <a:latin typeface="Arial" pitchFamily="34" charset="0"/>
              <a:cs typeface="Arial" pitchFamily="34" charset="0"/>
            </a:rPr>
          </a:br>
          <a:r>
            <a:rPr lang="es-MX" sz="1600" dirty="0" smtClean="0">
              <a:solidFill>
                <a:schemeClr val="tx2">
                  <a:lumMod val="10000"/>
                </a:schemeClr>
              </a:solidFill>
              <a:latin typeface="Arial" pitchFamily="34" charset="0"/>
              <a:cs typeface="Arial" pitchFamily="34" charset="0"/>
            </a:rPr>
            <a:t/>
          </a:r>
          <a:br>
            <a:rPr lang="es-MX" sz="1600" dirty="0" smtClean="0">
              <a:solidFill>
                <a:schemeClr val="tx2">
                  <a:lumMod val="10000"/>
                </a:schemeClr>
              </a:solidFill>
              <a:latin typeface="Arial" pitchFamily="34" charset="0"/>
              <a:cs typeface="Arial" pitchFamily="34" charset="0"/>
            </a:rPr>
          </a:br>
          <a:endParaRPr lang="es-MX" sz="1600" dirty="0">
            <a:solidFill>
              <a:schemeClr val="tx2">
                <a:lumMod val="10000"/>
              </a:schemeClr>
            </a:solidFill>
            <a:latin typeface="Arial" pitchFamily="34" charset="0"/>
            <a:cs typeface="Arial" pitchFamily="34" charset="0"/>
          </a:endParaRPr>
        </a:p>
      </dgm:t>
    </dgm:pt>
    <dgm:pt modelId="{A8DA8AF7-ECA6-40C0-A1AB-1294726175E5}" type="parTrans" cxnId="{9C9901B4-3DDC-4C65-B300-D0B9F61CCDE4}">
      <dgm:prSet/>
      <dgm:spPr/>
      <dgm:t>
        <a:bodyPr/>
        <a:lstStyle/>
        <a:p>
          <a:pPr algn="just"/>
          <a:endParaRPr lang="es-MX" sz="1600">
            <a:solidFill>
              <a:schemeClr val="tx2">
                <a:lumMod val="10000"/>
              </a:schemeClr>
            </a:solidFill>
            <a:latin typeface="Arial" pitchFamily="34" charset="0"/>
            <a:cs typeface="Arial" pitchFamily="34" charset="0"/>
          </a:endParaRPr>
        </a:p>
      </dgm:t>
    </dgm:pt>
    <dgm:pt modelId="{89E3E2CA-CC49-4A8E-B9A5-2CBE31781F33}" type="sibTrans" cxnId="{9C9901B4-3DDC-4C65-B300-D0B9F61CCDE4}">
      <dgm:prSet/>
      <dgm:spPr/>
      <dgm:t>
        <a:bodyPr/>
        <a:lstStyle/>
        <a:p>
          <a:pPr algn="just"/>
          <a:endParaRPr lang="es-MX" sz="1600">
            <a:solidFill>
              <a:schemeClr val="tx2">
                <a:lumMod val="10000"/>
              </a:schemeClr>
            </a:solidFill>
            <a:latin typeface="Arial" pitchFamily="34" charset="0"/>
            <a:cs typeface="Arial" pitchFamily="34" charset="0"/>
          </a:endParaRPr>
        </a:p>
      </dgm:t>
    </dgm:pt>
    <dgm:pt modelId="{043E24B2-707E-47E1-A214-5B3966BF23B8}">
      <dgm:prSet phldrT="[Texto]" custT="1"/>
      <dgm:spPr/>
      <dgm:t>
        <a:bodyPr/>
        <a:lstStyle/>
        <a:p>
          <a:pPr algn="just"/>
          <a:r>
            <a:rPr lang="es-MX" sz="1600" dirty="0" smtClean="0">
              <a:solidFill>
                <a:schemeClr val="tx2">
                  <a:lumMod val="10000"/>
                </a:schemeClr>
              </a:solidFill>
              <a:latin typeface="Arial" pitchFamily="34" charset="0"/>
              <a:cs typeface="Arial" pitchFamily="34" charset="0"/>
            </a:rPr>
            <a:t>Turismo emisor</a:t>
          </a:r>
          <a:endParaRPr lang="es-MX" sz="1600" dirty="0">
            <a:solidFill>
              <a:schemeClr val="tx2">
                <a:lumMod val="10000"/>
              </a:schemeClr>
            </a:solidFill>
            <a:latin typeface="Arial" pitchFamily="34" charset="0"/>
            <a:cs typeface="Arial" pitchFamily="34" charset="0"/>
          </a:endParaRPr>
        </a:p>
      </dgm:t>
    </dgm:pt>
    <dgm:pt modelId="{BFB17258-D9FF-427F-91AD-D23E7C0BAE18}" type="parTrans" cxnId="{3CD33B6C-F1D4-4D36-8F84-3F7DDE6B3361}">
      <dgm:prSet/>
      <dgm:spPr/>
      <dgm:t>
        <a:bodyPr/>
        <a:lstStyle/>
        <a:p>
          <a:pPr algn="just"/>
          <a:endParaRPr lang="es-MX" sz="1600">
            <a:solidFill>
              <a:schemeClr val="tx2">
                <a:lumMod val="10000"/>
              </a:schemeClr>
            </a:solidFill>
            <a:latin typeface="Arial" pitchFamily="34" charset="0"/>
            <a:cs typeface="Arial" pitchFamily="34" charset="0"/>
          </a:endParaRPr>
        </a:p>
      </dgm:t>
    </dgm:pt>
    <dgm:pt modelId="{C36DD196-0656-4B3A-B05B-82193C9DB702}" type="sibTrans" cxnId="{3CD33B6C-F1D4-4D36-8F84-3F7DDE6B3361}">
      <dgm:prSet custT="1"/>
      <dgm:spPr/>
      <dgm:t>
        <a:bodyPr/>
        <a:lstStyle/>
        <a:p>
          <a:pPr algn="just"/>
          <a:endParaRPr lang="es-MX" sz="1600">
            <a:solidFill>
              <a:schemeClr val="tx2">
                <a:lumMod val="10000"/>
              </a:schemeClr>
            </a:solidFill>
            <a:latin typeface="Arial" pitchFamily="34" charset="0"/>
            <a:cs typeface="Arial" pitchFamily="34" charset="0"/>
          </a:endParaRPr>
        </a:p>
      </dgm:t>
    </dgm:pt>
    <dgm:pt modelId="{58022FF6-8195-48D4-AD5E-78CCF01C8F13}">
      <dgm:prSet phldrT="[Texto]" custT="1"/>
      <dgm:spPr/>
      <dgm:t>
        <a:bodyPr/>
        <a:lstStyle/>
        <a:p>
          <a:pPr algn="ctr"/>
          <a:r>
            <a:rPr lang="es-MX" sz="1600" dirty="0" smtClean="0">
              <a:solidFill>
                <a:schemeClr val="tx2">
                  <a:lumMod val="10000"/>
                </a:schemeClr>
              </a:solidFill>
              <a:latin typeface="Arial" pitchFamily="34" charset="0"/>
              <a:cs typeface="Arial" pitchFamily="34" charset="0"/>
            </a:rPr>
            <a:t>Aquel que se traslada fuera de la frontera.</a:t>
          </a:r>
          <a:endParaRPr lang="es-MX" sz="1600" dirty="0">
            <a:solidFill>
              <a:schemeClr val="tx2">
                <a:lumMod val="10000"/>
              </a:schemeClr>
            </a:solidFill>
            <a:latin typeface="Arial" pitchFamily="34" charset="0"/>
            <a:cs typeface="Arial" pitchFamily="34" charset="0"/>
          </a:endParaRPr>
        </a:p>
      </dgm:t>
    </dgm:pt>
    <dgm:pt modelId="{56552E03-6CE8-49FE-973D-233EEAFCBF06}" type="parTrans" cxnId="{8B2B040B-B67B-49D7-BD20-A634D3C35352}">
      <dgm:prSet/>
      <dgm:spPr/>
      <dgm:t>
        <a:bodyPr/>
        <a:lstStyle/>
        <a:p>
          <a:pPr algn="just"/>
          <a:endParaRPr lang="es-MX" sz="1600">
            <a:solidFill>
              <a:schemeClr val="tx2">
                <a:lumMod val="10000"/>
              </a:schemeClr>
            </a:solidFill>
            <a:latin typeface="Arial" pitchFamily="34" charset="0"/>
            <a:cs typeface="Arial" pitchFamily="34" charset="0"/>
          </a:endParaRPr>
        </a:p>
      </dgm:t>
    </dgm:pt>
    <dgm:pt modelId="{25D3A608-7D1A-4ED8-97C3-6204D1B593E0}" type="sibTrans" cxnId="{8B2B040B-B67B-49D7-BD20-A634D3C35352}">
      <dgm:prSet/>
      <dgm:spPr/>
      <dgm:t>
        <a:bodyPr/>
        <a:lstStyle/>
        <a:p>
          <a:pPr algn="just"/>
          <a:endParaRPr lang="es-MX" sz="1600">
            <a:solidFill>
              <a:schemeClr val="tx2">
                <a:lumMod val="10000"/>
              </a:schemeClr>
            </a:solidFill>
            <a:latin typeface="Arial" pitchFamily="34" charset="0"/>
            <a:cs typeface="Arial" pitchFamily="34" charset="0"/>
          </a:endParaRPr>
        </a:p>
      </dgm:t>
    </dgm:pt>
    <dgm:pt modelId="{DA7947E3-7026-490A-8103-CBA1BDD9D767}" type="pres">
      <dgm:prSet presAssocID="{89710CC9-B84A-489B-94DF-56436C7F2DD4}" presName="linearFlow" presStyleCnt="0">
        <dgm:presLayoutVars>
          <dgm:dir/>
          <dgm:animLvl val="lvl"/>
          <dgm:resizeHandles val="exact"/>
        </dgm:presLayoutVars>
      </dgm:prSet>
      <dgm:spPr/>
      <dgm:t>
        <a:bodyPr/>
        <a:lstStyle/>
        <a:p>
          <a:endParaRPr lang="es-MX"/>
        </a:p>
      </dgm:t>
    </dgm:pt>
    <dgm:pt modelId="{7FC7A818-491F-41B3-8BB8-84A02DAA526E}" type="pres">
      <dgm:prSet presAssocID="{45802CEB-361F-43D0-8959-D955C03C05B8}" presName="composite" presStyleCnt="0"/>
      <dgm:spPr/>
      <dgm:t>
        <a:bodyPr/>
        <a:lstStyle/>
        <a:p>
          <a:endParaRPr lang="es-MX"/>
        </a:p>
      </dgm:t>
    </dgm:pt>
    <dgm:pt modelId="{AD4E4EE9-EED1-4E55-B8A1-889779F03489}" type="pres">
      <dgm:prSet presAssocID="{45802CEB-361F-43D0-8959-D955C03C05B8}" presName="parTx" presStyleLbl="node1" presStyleIdx="0" presStyleCnt="3">
        <dgm:presLayoutVars>
          <dgm:chMax val="0"/>
          <dgm:chPref val="0"/>
          <dgm:bulletEnabled val="1"/>
        </dgm:presLayoutVars>
      </dgm:prSet>
      <dgm:spPr/>
      <dgm:t>
        <a:bodyPr/>
        <a:lstStyle/>
        <a:p>
          <a:endParaRPr lang="es-MX"/>
        </a:p>
      </dgm:t>
    </dgm:pt>
    <dgm:pt modelId="{63B1AC7E-9290-47D2-9C85-637810079A3F}" type="pres">
      <dgm:prSet presAssocID="{45802CEB-361F-43D0-8959-D955C03C05B8}" presName="parSh" presStyleLbl="node1" presStyleIdx="0" presStyleCnt="3"/>
      <dgm:spPr/>
      <dgm:t>
        <a:bodyPr/>
        <a:lstStyle/>
        <a:p>
          <a:endParaRPr lang="es-MX"/>
        </a:p>
      </dgm:t>
    </dgm:pt>
    <dgm:pt modelId="{29A5C57E-51E1-4BC7-A99A-168A14DB06E0}" type="pres">
      <dgm:prSet presAssocID="{45802CEB-361F-43D0-8959-D955C03C05B8}" presName="desTx" presStyleLbl="fgAcc1" presStyleIdx="0" presStyleCnt="3">
        <dgm:presLayoutVars>
          <dgm:bulletEnabled val="1"/>
        </dgm:presLayoutVars>
      </dgm:prSet>
      <dgm:spPr/>
      <dgm:t>
        <a:bodyPr/>
        <a:lstStyle/>
        <a:p>
          <a:endParaRPr lang="es-MX"/>
        </a:p>
      </dgm:t>
    </dgm:pt>
    <dgm:pt modelId="{BF2D843F-2780-435E-BED3-846F57E42BD2}" type="pres">
      <dgm:prSet presAssocID="{6DDF34F9-416E-4084-A6CA-C72DEB534535}" presName="sibTrans" presStyleLbl="sibTrans2D1" presStyleIdx="0" presStyleCnt="2"/>
      <dgm:spPr/>
      <dgm:t>
        <a:bodyPr/>
        <a:lstStyle/>
        <a:p>
          <a:endParaRPr lang="es-MX"/>
        </a:p>
      </dgm:t>
    </dgm:pt>
    <dgm:pt modelId="{1FEFE883-6E6B-4DD0-BD9F-7D822BA40593}" type="pres">
      <dgm:prSet presAssocID="{6DDF34F9-416E-4084-A6CA-C72DEB534535}" presName="connTx" presStyleLbl="sibTrans2D1" presStyleIdx="0" presStyleCnt="2"/>
      <dgm:spPr/>
      <dgm:t>
        <a:bodyPr/>
        <a:lstStyle/>
        <a:p>
          <a:endParaRPr lang="es-MX"/>
        </a:p>
      </dgm:t>
    </dgm:pt>
    <dgm:pt modelId="{3A3B06DB-891B-4815-A96E-B96BF4BDB337}" type="pres">
      <dgm:prSet presAssocID="{0225ED96-F173-4A07-A46A-F5E90F0355E4}" presName="composite" presStyleCnt="0"/>
      <dgm:spPr/>
      <dgm:t>
        <a:bodyPr/>
        <a:lstStyle/>
        <a:p>
          <a:endParaRPr lang="es-MX"/>
        </a:p>
      </dgm:t>
    </dgm:pt>
    <dgm:pt modelId="{50A35A21-C87A-4A1A-8CF9-0C1989E668E2}" type="pres">
      <dgm:prSet presAssocID="{0225ED96-F173-4A07-A46A-F5E90F0355E4}" presName="parTx" presStyleLbl="node1" presStyleIdx="0" presStyleCnt="3">
        <dgm:presLayoutVars>
          <dgm:chMax val="0"/>
          <dgm:chPref val="0"/>
          <dgm:bulletEnabled val="1"/>
        </dgm:presLayoutVars>
      </dgm:prSet>
      <dgm:spPr/>
      <dgm:t>
        <a:bodyPr/>
        <a:lstStyle/>
        <a:p>
          <a:endParaRPr lang="es-MX"/>
        </a:p>
      </dgm:t>
    </dgm:pt>
    <dgm:pt modelId="{1A654066-FCE1-4E54-9972-D30C32EE671F}" type="pres">
      <dgm:prSet presAssocID="{0225ED96-F173-4A07-A46A-F5E90F0355E4}" presName="parSh" presStyleLbl="node1" presStyleIdx="1" presStyleCnt="3"/>
      <dgm:spPr/>
      <dgm:t>
        <a:bodyPr/>
        <a:lstStyle/>
        <a:p>
          <a:endParaRPr lang="es-MX"/>
        </a:p>
      </dgm:t>
    </dgm:pt>
    <dgm:pt modelId="{566ADA43-8434-409C-B001-FDB670409B15}" type="pres">
      <dgm:prSet presAssocID="{0225ED96-F173-4A07-A46A-F5E90F0355E4}" presName="desTx" presStyleLbl="fgAcc1" presStyleIdx="1" presStyleCnt="3">
        <dgm:presLayoutVars>
          <dgm:bulletEnabled val="1"/>
        </dgm:presLayoutVars>
      </dgm:prSet>
      <dgm:spPr/>
      <dgm:t>
        <a:bodyPr/>
        <a:lstStyle/>
        <a:p>
          <a:endParaRPr lang="es-MX"/>
        </a:p>
      </dgm:t>
    </dgm:pt>
    <dgm:pt modelId="{BBA4850D-BA92-456B-A885-A2E733186011}" type="pres">
      <dgm:prSet presAssocID="{A9BCEF86-69BA-49A9-9D61-3E4D907C6007}" presName="sibTrans" presStyleLbl="sibTrans2D1" presStyleIdx="1" presStyleCnt="2"/>
      <dgm:spPr/>
      <dgm:t>
        <a:bodyPr/>
        <a:lstStyle/>
        <a:p>
          <a:endParaRPr lang="es-MX"/>
        </a:p>
      </dgm:t>
    </dgm:pt>
    <dgm:pt modelId="{3B0A3690-C804-425B-8DD9-317462D03976}" type="pres">
      <dgm:prSet presAssocID="{A9BCEF86-69BA-49A9-9D61-3E4D907C6007}" presName="connTx" presStyleLbl="sibTrans2D1" presStyleIdx="1" presStyleCnt="2"/>
      <dgm:spPr/>
      <dgm:t>
        <a:bodyPr/>
        <a:lstStyle/>
        <a:p>
          <a:endParaRPr lang="es-MX"/>
        </a:p>
      </dgm:t>
    </dgm:pt>
    <dgm:pt modelId="{8A9F2295-0530-4690-A1EE-9A61CD5524EF}" type="pres">
      <dgm:prSet presAssocID="{043E24B2-707E-47E1-A214-5B3966BF23B8}" presName="composite" presStyleCnt="0"/>
      <dgm:spPr/>
      <dgm:t>
        <a:bodyPr/>
        <a:lstStyle/>
        <a:p>
          <a:endParaRPr lang="es-MX"/>
        </a:p>
      </dgm:t>
    </dgm:pt>
    <dgm:pt modelId="{460712BB-B962-42B4-B371-61B72CB71AC8}" type="pres">
      <dgm:prSet presAssocID="{043E24B2-707E-47E1-A214-5B3966BF23B8}" presName="parTx" presStyleLbl="node1" presStyleIdx="1" presStyleCnt="3">
        <dgm:presLayoutVars>
          <dgm:chMax val="0"/>
          <dgm:chPref val="0"/>
          <dgm:bulletEnabled val="1"/>
        </dgm:presLayoutVars>
      </dgm:prSet>
      <dgm:spPr/>
      <dgm:t>
        <a:bodyPr/>
        <a:lstStyle/>
        <a:p>
          <a:endParaRPr lang="es-MX"/>
        </a:p>
      </dgm:t>
    </dgm:pt>
    <dgm:pt modelId="{312DAAAB-EA01-4BB3-8BA0-EC3B4187B115}" type="pres">
      <dgm:prSet presAssocID="{043E24B2-707E-47E1-A214-5B3966BF23B8}" presName="parSh" presStyleLbl="node1" presStyleIdx="2" presStyleCnt="3"/>
      <dgm:spPr/>
      <dgm:t>
        <a:bodyPr/>
        <a:lstStyle/>
        <a:p>
          <a:endParaRPr lang="es-MX"/>
        </a:p>
      </dgm:t>
    </dgm:pt>
    <dgm:pt modelId="{81812F02-4B69-4CE1-831F-5C1645502030}" type="pres">
      <dgm:prSet presAssocID="{043E24B2-707E-47E1-A214-5B3966BF23B8}" presName="desTx" presStyleLbl="fgAcc1" presStyleIdx="2" presStyleCnt="3">
        <dgm:presLayoutVars>
          <dgm:bulletEnabled val="1"/>
        </dgm:presLayoutVars>
      </dgm:prSet>
      <dgm:spPr/>
      <dgm:t>
        <a:bodyPr/>
        <a:lstStyle/>
        <a:p>
          <a:endParaRPr lang="es-MX"/>
        </a:p>
      </dgm:t>
    </dgm:pt>
  </dgm:ptLst>
  <dgm:cxnLst>
    <dgm:cxn modelId="{7944A98C-7C4B-4909-9407-23C9875D5703}" type="presOf" srcId="{A9BCEF86-69BA-49A9-9D61-3E4D907C6007}" destId="{3B0A3690-C804-425B-8DD9-317462D03976}" srcOrd="1" destOrd="0" presId="urn:microsoft.com/office/officeart/2005/8/layout/process3"/>
    <dgm:cxn modelId="{9C9901B4-3DDC-4C65-B300-D0B9F61CCDE4}" srcId="{0225ED96-F173-4A07-A46A-F5E90F0355E4}" destId="{6668324F-AC49-4B65-A97B-F8060144C3A1}" srcOrd="0" destOrd="0" parTransId="{A8DA8AF7-ECA6-40C0-A1AB-1294726175E5}" sibTransId="{89E3E2CA-CC49-4A8E-B9A5-2CBE31781F33}"/>
    <dgm:cxn modelId="{CBF46E14-A766-44EA-97B5-B5F0C8C02041}" type="presOf" srcId="{45802CEB-361F-43D0-8959-D955C03C05B8}" destId="{63B1AC7E-9290-47D2-9C85-637810079A3F}" srcOrd="1" destOrd="0" presId="urn:microsoft.com/office/officeart/2005/8/layout/process3"/>
    <dgm:cxn modelId="{2FD21170-7204-4EB0-BC35-FA6A418D8C2D}" type="presOf" srcId="{A9BCEF86-69BA-49A9-9D61-3E4D907C6007}" destId="{BBA4850D-BA92-456B-A885-A2E733186011}" srcOrd="0" destOrd="0" presId="urn:microsoft.com/office/officeart/2005/8/layout/process3"/>
    <dgm:cxn modelId="{7A49DDFE-9ABF-4636-A1BA-E9D52C89F429}" srcId="{89710CC9-B84A-489B-94DF-56436C7F2DD4}" destId="{0225ED96-F173-4A07-A46A-F5E90F0355E4}" srcOrd="1" destOrd="0" parTransId="{D51D4993-451D-4C9D-A515-188D8D74787F}" sibTransId="{A9BCEF86-69BA-49A9-9D61-3E4D907C6007}"/>
    <dgm:cxn modelId="{3CD33B6C-F1D4-4D36-8F84-3F7DDE6B3361}" srcId="{89710CC9-B84A-489B-94DF-56436C7F2DD4}" destId="{043E24B2-707E-47E1-A214-5B3966BF23B8}" srcOrd="2" destOrd="0" parTransId="{BFB17258-D9FF-427F-91AD-D23E7C0BAE18}" sibTransId="{C36DD196-0656-4B3A-B05B-82193C9DB702}"/>
    <dgm:cxn modelId="{1CD62089-1675-4CAA-BD21-5F93323014C9}" type="presOf" srcId="{0225ED96-F173-4A07-A46A-F5E90F0355E4}" destId="{1A654066-FCE1-4E54-9972-D30C32EE671F}" srcOrd="1" destOrd="0" presId="urn:microsoft.com/office/officeart/2005/8/layout/process3"/>
    <dgm:cxn modelId="{20688A55-019F-49B3-9970-FA932A09B764}" type="presOf" srcId="{89710CC9-B84A-489B-94DF-56436C7F2DD4}" destId="{DA7947E3-7026-490A-8103-CBA1BDD9D767}" srcOrd="0" destOrd="0" presId="urn:microsoft.com/office/officeart/2005/8/layout/process3"/>
    <dgm:cxn modelId="{BA378D75-E574-4A70-9978-89A48D7F738C}" type="presOf" srcId="{6DDF34F9-416E-4084-A6CA-C72DEB534535}" destId="{BF2D843F-2780-435E-BED3-846F57E42BD2}" srcOrd="0" destOrd="0" presId="urn:microsoft.com/office/officeart/2005/8/layout/process3"/>
    <dgm:cxn modelId="{0BAF2C5B-4D65-49F7-A821-CF73B6515F8C}" type="presOf" srcId="{569FBBF9-2E75-4332-A031-F90D2ED836F0}" destId="{29A5C57E-51E1-4BC7-A99A-168A14DB06E0}" srcOrd="0" destOrd="0" presId="urn:microsoft.com/office/officeart/2005/8/layout/process3"/>
    <dgm:cxn modelId="{7D5CB1E4-460E-4504-8F47-0FE021EDCD84}" type="presOf" srcId="{45802CEB-361F-43D0-8959-D955C03C05B8}" destId="{AD4E4EE9-EED1-4E55-B8A1-889779F03489}" srcOrd="0" destOrd="0" presId="urn:microsoft.com/office/officeart/2005/8/layout/process3"/>
    <dgm:cxn modelId="{4255A781-CF88-4B71-9C8C-6B35DD601CA4}" srcId="{45802CEB-361F-43D0-8959-D955C03C05B8}" destId="{569FBBF9-2E75-4332-A031-F90D2ED836F0}" srcOrd="0" destOrd="0" parTransId="{89EB71BD-489F-4689-9B76-F95310F61643}" sibTransId="{AD4F18EA-5783-4FC9-9D15-39603233E722}"/>
    <dgm:cxn modelId="{E84CC375-B58A-45E8-810D-307BA84D2036}" srcId="{89710CC9-B84A-489B-94DF-56436C7F2DD4}" destId="{45802CEB-361F-43D0-8959-D955C03C05B8}" srcOrd="0" destOrd="0" parTransId="{CB8ED6AC-623C-43E3-A5FE-1986D13ED3E3}" sibTransId="{6DDF34F9-416E-4084-A6CA-C72DEB534535}"/>
    <dgm:cxn modelId="{F23DEE0C-F1DD-40EF-8F36-A8DF9755C20A}" type="presOf" srcId="{043E24B2-707E-47E1-A214-5B3966BF23B8}" destId="{312DAAAB-EA01-4BB3-8BA0-EC3B4187B115}" srcOrd="1" destOrd="0" presId="urn:microsoft.com/office/officeart/2005/8/layout/process3"/>
    <dgm:cxn modelId="{7B34FB01-C5E7-48CD-8C98-F270D4343370}" type="presOf" srcId="{0225ED96-F173-4A07-A46A-F5E90F0355E4}" destId="{50A35A21-C87A-4A1A-8CF9-0C1989E668E2}" srcOrd="0" destOrd="0" presId="urn:microsoft.com/office/officeart/2005/8/layout/process3"/>
    <dgm:cxn modelId="{3BBBE84E-F264-4CE8-8C88-CE6B59DF44C7}" type="presOf" srcId="{6DDF34F9-416E-4084-A6CA-C72DEB534535}" destId="{1FEFE883-6E6B-4DD0-BD9F-7D822BA40593}" srcOrd="1" destOrd="0" presId="urn:microsoft.com/office/officeart/2005/8/layout/process3"/>
    <dgm:cxn modelId="{976A36E2-603D-4754-BB23-7EEF908C5700}" type="presOf" srcId="{6668324F-AC49-4B65-A97B-F8060144C3A1}" destId="{566ADA43-8434-409C-B001-FDB670409B15}" srcOrd="0" destOrd="0" presId="urn:microsoft.com/office/officeart/2005/8/layout/process3"/>
    <dgm:cxn modelId="{474AB358-D8C5-4AD7-AB89-13D1E62E3C00}" type="presOf" srcId="{58022FF6-8195-48D4-AD5E-78CCF01C8F13}" destId="{81812F02-4B69-4CE1-831F-5C1645502030}" srcOrd="0" destOrd="0" presId="urn:microsoft.com/office/officeart/2005/8/layout/process3"/>
    <dgm:cxn modelId="{2998E367-57AE-49AA-8D7B-F820C9B1A241}" type="presOf" srcId="{043E24B2-707E-47E1-A214-5B3966BF23B8}" destId="{460712BB-B962-42B4-B371-61B72CB71AC8}" srcOrd="0" destOrd="0" presId="urn:microsoft.com/office/officeart/2005/8/layout/process3"/>
    <dgm:cxn modelId="{8B2B040B-B67B-49D7-BD20-A634D3C35352}" srcId="{043E24B2-707E-47E1-A214-5B3966BF23B8}" destId="{58022FF6-8195-48D4-AD5E-78CCF01C8F13}" srcOrd="0" destOrd="0" parTransId="{56552E03-6CE8-49FE-973D-233EEAFCBF06}" sibTransId="{25D3A608-7D1A-4ED8-97C3-6204D1B593E0}"/>
    <dgm:cxn modelId="{4E938394-3CB4-4B02-AF5C-23D9B9F4A1C0}" type="presParOf" srcId="{DA7947E3-7026-490A-8103-CBA1BDD9D767}" destId="{7FC7A818-491F-41B3-8BB8-84A02DAA526E}" srcOrd="0" destOrd="0" presId="urn:microsoft.com/office/officeart/2005/8/layout/process3"/>
    <dgm:cxn modelId="{38ADE3C6-2A0B-4B84-99E9-0A579F306D2B}" type="presParOf" srcId="{7FC7A818-491F-41B3-8BB8-84A02DAA526E}" destId="{AD4E4EE9-EED1-4E55-B8A1-889779F03489}" srcOrd="0" destOrd="0" presId="urn:microsoft.com/office/officeart/2005/8/layout/process3"/>
    <dgm:cxn modelId="{0046925A-FE3F-4396-BECC-963CAE3F83F6}" type="presParOf" srcId="{7FC7A818-491F-41B3-8BB8-84A02DAA526E}" destId="{63B1AC7E-9290-47D2-9C85-637810079A3F}" srcOrd="1" destOrd="0" presId="urn:microsoft.com/office/officeart/2005/8/layout/process3"/>
    <dgm:cxn modelId="{494E54BA-43DA-4DD7-ADE3-04BE4B9BF12E}" type="presParOf" srcId="{7FC7A818-491F-41B3-8BB8-84A02DAA526E}" destId="{29A5C57E-51E1-4BC7-A99A-168A14DB06E0}" srcOrd="2" destOrd="0" presId="urn:microsoft.com/office/officeart/2005/8/layout/process3"/>
    <dgm:cxn modelId="{37CEA60A-FD8D-4C34-A8F5-10FE4F6BFCCE}" type="presParOf" srcId="{DA7947E3-7026-490A-8103-CBA1BDD9D767}" destId="{BF2D843F-2780-435E-BED3-846F57E42BD2}" srcOrd="1" destOrd="0" presId="urn:microsoft.com/office/officeart/2005/8/layout/process3"/>
    <dgm:cxn modelId="{C5195C0C-41BC-45FC-A84B-89FF716A6EA1}" type="presParOf" srcId="{BF2D843F-2780-435E-BED3-846F57E42BD2}" destId="{1FEFE883-6E6B-4DD0-BD9F-7D822BA40593}" srcOrd="0" destOrd="0" presId="urn:microsoft.com/office/officeart/2005/8/layout/process3"/>
    <dgm:cxn modelId="{37DEF7CE-304A-4976-A320-0CAA16D64DB4}" type="presParOf" srcId="{DA7947E3-7026-490A-8103-CBA1BDD9D767}" destId="{3A3B06DB-891B-4815-A96E-B96BF4BDB337}" srcOrd="2" destOrd="0" presId="urn:microsoft.com/office/officeart/2005/8/layout/process3"/>
    <dgm:cxn modelId="{E406C865-DF9C-4BCE-85F7-6C0ECB63C445}" type="presParOf" srcId="{3A3B06DB-891B-4815-A96E-B96BF4BDB337}" destId="{50A35A21-C87A-4A1A-8CF9-0C1989E668E2}" srcOrd="0" destOrd="0" presId="urn:microsoft.com/office/officeart/2005/8/layout/process3"/>
    <dgm:cxn modelId="{CD9AA90A-98A6-46E9-B59D-BF8DAE51BCD7}" type="presParOf" srcId="{3A3B06DB-891B-4815-A96E-B96BF4BDB337}" destId="{1A654066-FCE1-4E54-9972-D30C32EE671F}" srcOrd="1" destOrd="0" presId="urn:microsoft.com/office/officeart/2005/8/layout/process3"/>
    <dgm:cxn modelId="{7D3F7CEE-9EC7-4505-9EFB-27DE85FE85C4}" type="presParOf" srcId="{3A3B06DB-891B-4815-A96E-B96BF4BDB337}" destId="{566ADA43-8434-409C-B001-FDB670409B15}" srcOrd="2" destOrd="0" presId="urn:microsoft.com/office/officeart/2005/8/layout/process3"/>
    <dgm:cxn modelId="{9ABAC961-7B70-4894-AD9B-818D94D54137}" type="presParOf" srcId="{DA7947E3-7026-490A-8103-CBA1BDD9D767}" destId="{BBA4850D-BA92-456B-A885-A2E733186011}" srcOrd="3" destOrd="0" presId="urn:microsoft.com/office/officeart/2005/8/layout/process3"/>
    <dgm:cxn modelId="{8415FF57-5A98-4A12-9035-B3888B54B10D}" type="presParOf" srcId="{BBA4850D-BA92-456B-A885-A2E733186011}" destId="{3B0A3690-C804-425B-8DD9-317462D03976}" srcOrd="0" destOrd="0" presId="urn:microsoft.com/office/officeart/2005/8/layout/process3"/>
    <dgm:cxn modelId="{44D5D2FF-A3D4-4568-88E4-E285FF2C7B34}" type="presParOf" srcId="{DA7947E3-7026-490A-8103-CBA1BDD9D767}" destId="{8A9F2295-0530-4690-A1EE-9A61CD5524EF}" srcOrd="4" destOrd="0" presId="urn:microsoft.com/office/officeart/2005/8/layout/process3"/>
    <dgm:cxn modelId="{0109865E-CB01-41D2-9BAF-047E39B3620C}" type="presParOf" srcId="{8A9F2295-0530-4690-A1EE-9A61CD5524EF}" destId="{460712BB-B962-42B4-B371-61B72CB71AC8}" srcOrd="0" destOrd="0" presId="urn:microsoft.com/office/officeart/2005/8/layout/process3"/>
    <dgm:cxn modelId="{1B590B65-A5E2-4A2D-B69A-A6CCBFED19D8}" type="presParOf" srcId="{8A9F2295-0530-4690-A1EE-9A61CD5524EF}" destId="{312DAAAB-EA01-4BB3-8BA0-EC3B4187B115}" srcOrd="1" destOrd="0" presId="urn:microsoft.com/office/officeart/2005/8/layout/process3"/>
    <dgm:cxn modelId="{C6D32777-AA9E-4E8B-AE87-64B2762CF048}" type="presParOf" srcId="{8A9F2295-0530-4690-A1EE-9A61CD5524EF}" destId="{81812F02-4B69-4CE1-831F-5C1645502030}" srcOrd="2" destOrd="0" presId="urn:microsoft.com/office/officeart/2005/8/layout/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9710CC9-B84A-489B-94DF-56436C7F2DD4}" type="doc">
      <dgm:prSet loTypeId="urn:microsoft.com/office/officeart/2005/8/layout/process3" loCatId="process" qsTypeId="urn:microsoft.com/office/officeart/2005/8/quickstyle/3d1" qsCatId="3D" csTypeId="urn:microsoft.com/office/officeart/2005/8/colors/colorful5" csCatId="colorful" phldr="1"/>
      <dgm:spPr/>
      <dgm:t>
        <a:bodyPr/>
        <a:lstStyle/>
        <a:p>
          <a:endParaRPr lang="es-MX"/>
        </a:p>
      </dgm:t>
    </dgm:pt>
    <dgm:pt modelId="{58022FF6-8195-48D4-AD5E-78CCF01C8F13}">
      <dgm:prSet phldrT="[Texto]" custT="1"/>
      <dgm:spPr/>
      <dgm:t>
        <a:bodyPr/>
        <a:lstStyle/>
        <a:p>
          <a:r>
            <a:rPr lang="es-MX" sz="2000" dirty="0" smtClean="0">
              <a:solidFill>
                <a:schemeClr val="tx2">
                  <a:lumMod val="10000"/>
                </a:schemeClr>
              </a:solidFill>
              <a:latin typeface="Arial" pitchFamily="34" charset="0"/>
              <a:cs typeface="Arial" pitchFamily="34" charset="0"/>
            </a:rPr>
            <a:t>Turismo itinerante</a:t>
          </a:r>
          <a:endParaRPr lang="es-MX" sz="2000" dirty="0">
            <a:solidFill>
              <a:schemeClr val="tx2">
                <a:lumMod val="10000"/>
              </a:schemeClr>
            </a:solidFill>
            <a:latin typeface="Arial" pitchFamily="34" charset="0"/>
            <a:cs typeface="Arial" pitchFamily="34" charset="0"/>
          </a:endParaRPr>
        </a:p>
      </dgm:t>
    </dgm:pt>
    <dgm:pt modelId="{56552E03-6CE8-49FE-973D-233EEAFCBF06}" type="parTrans" cxnId="{8B2B040B-B67B-49D7-BD20-A634D3C35352}">
      <dgm:prSet/>
      <dgm:spPr/>
      <dgm:t>
        <a:bodyPr/>
        <a:lstStyle/>
        <a:p>
          <a:endParaRPr lang="es-MX" sz="2000">
            <a:solidFill>
              <a:schemeClr val="tx2">
                <a:lumMod val="10000"/>
              </a:schemeClr>
            </a:solidFill>
            <a:latin typeface="Arial" pitchFamily="34" charset="0"/>
            <a:cs typeface="Arial" pitchFamily="34" charset="0"/>
          </a:endParaRPr>
        </a:p>
      </dgm:t>
    </dgm:pt>
    <dgm:pt modelId="{25D3A608-7D1A-4ED8-97C3-6204D1B593E0}" type="sibTrans" cxnId="{8B2B040B-B67B-49D7-BD20-A634D3C35352}">
      <dgm:prSet custT="1"/>
      <dgm:spPr/>
      <dgm:t>
        <a:bodyPr/>
        <a:lstStyle/>
        <a:p>
          <a:endParaRPr lang="es-MX" sz="2000">
            <a:solidFill>
              <a:schemeClr val="tx2">
                <a:lumMod val="10000"/>
              </a:schemeClr>
            </a:solidFill>
            <a:latin typeface="Arial" pitchFamily="34" charset="0"/>
            <a:cs typeface="Arial" pitchFamily="34" charset="0"/>
          </a:endParaRPr>
        </a:p>
      </dgm:t>
    </dgm:pt>
    <dgm:pt modelId="{A78326EF-9DCD-4EB7-9FB3-04C6F83FECDB}">
      <dgm:prSet custT="1"/>
      <dgm:spPr/>
      <dgm:t>
        <a:bodyPr/>
        <a:lstStyle/>
        <a:p>
          <a:r>
            <a:rPr lang="es-MX" sz="2000" dirty="0" smtClean="0">
              <a:solidFill>
                <a:schemeClr val="tx2">
                  <a:lumMod val="10000"/>
                </a:schemeClr>
              </a:solidFill>
              <a:latin typeface="Arial" pitchFamily="34" charset="0"/>
              <a:cs typeface="Arial" pitchFamily="34" charset="0"/>
            </a:rPr>
            <a:t>El tiempo de transporte es mayor al tiempo de residencia.</a:t>
          </a:r>
          <a:endParaRPr lang="es-MX" sz="2000" dirty="0">
            <a:solidFill>
              <a:schemeClr val="tx2">
                <a:lumMod val="10000"/>
              </a:schemeClr>
            </a:solidFill>
            <a:latin typeface="Arial" pitchFamily="34" charset="0"/>
            <a:cs typeface="Arial" pitchFamily="34" charset="0"/>
          </a:endParaRPr>
        </a:p>
      </dgm:t>
    </dgm:pt>
    <dgm:pt modelId="{0336DBC7-A7AA-47A2-8660-9BC0256DCA6A}" type="parTrans" cxnId="{EE28CCA7-E54A-4FE9-8126-A589B65A5667}">
      <dgm:prSet/>
      <dgm:spPr/>
      <dgm:t>
        <a:bodyPr/>
        <a:lstStyle/>
        <a:p>
          <a:endParaRPr lang="es-MX" sz="2000">
            <a:solidFill>
              <a:schemeClr val="tx2">
                <a:lumMod val="10000"/>
              </a:schemeClr>
            </a:solidFill>
            <a:latin typeface="Arial" pitchFamily="34" charset="0"/>
            <a:cs typeface="Arial" pitchFamily="34" charset="0"/>
          </a:endParaRPr>
        </a:p>
      </dgm:t>
    </dgm:pt>
    <dgm:pt modelId="{8D0D0358-F542-4271-8374-5B7CFA323DD9}" type="sibTrans" cxnId="{EE28CCA7-E54A-4FE9-8126-A589B65A5667}">
      <dgm:prSet/>
      <dgm:spPr/>
      <dgm:t>
        <a:bodyPr/>
        <a:lstStyle/>
        <a:p>
          <a:endParaRPr lang="es-MX" sz="2000">
            <a:solidFill>
              <a:schemeClr val="tx2">
                <a:lumMod val="10000"/>
              </a:schemeClr>
            </a:solidFill>
            <a:latin typeface="Arial" pitchFamily="34" charset="0"/>
            <a:cs typeface="Arial" pitchFamily="34" charset="0"/>
          </a:endParaRPr>
        </a:p>
      </dgm:t>
    </dgm:pt>
    <dgm:pt modelId="{C2CA8E2B-6DFB-4E44-A973-2467BCAA80AE}">
      <dgm:prSet custT="1"/>
      <dgm:spPr/>
      <dgm:t>
        <a:bodyPr/>
        <a:lstStyle/>
        <a:p>
          <a:r>
            <a:rPr lang="es-MX" sz="2000" dirty="0" smtClean="0">
              <a:solidFill>
                <a:schemeClr val="tx2">
                  <a:lumMod val="10000"/>
                </a:schemeClr>
              </a:solidFill>
              <a:latin typeface="Arial" pitchFamily="34" charset="0"/>
              <a:cs typeface="Arial" pitchFamily="34" charset="0"/>
            </a:rPr>
            <a:t>Turismo residencial</a:t>
          </a:r>
          <a:endParaRPr lang="es-MX" sz="2000" dirty="0">
            <a:solidFill>
              <a:schemeClr val="tx2">
                <a:lumMod val="10000"/>
              </a:schemeClr>
            </a:solidFill>
            <a:latin typeface="Arial" pitchFamily="34" charset="0"/>
            <a:cs typeface="Arial" pitchFamily="34" charset="0"/>
          </a:endParaRPr>
        </a:p>
      </dgm:t>
    </dgm:pt>
    <dgm:pt modelId="{34ADFB30-B706-496F-9633-6D0124DE5112}" type="parTrans" cxnId="{3E105D16-0BA3-47EF-9CD0-1C166ADA0E86}">
      <dgm:prSet/>
      <dgm:spPr/>
      <dgm:t>
        <a:bodyPr/>
        <a:lstStyle/>
        <a:p>
          <a:endParaRPr lang="es-MX" sz="2000">
            <a:solidFill>
              <a:schemeClr val="tx2">
                <a:lumMod val="10000"/>
              </a:schemeClr>
            </a:solidFill>
            <a:latin typeface="Arial" pitchFamily="34" charset="0"/>
            <a:cs typeface="Arial" pitchFamily="34" charset="0"/>
          </a:endParaRPr>
        </a:p>
      </dgm:t>
    </dgm:pt>
    <dgm:pt modelId="{672754EB-7815-42BD-AAED-8F315A3399AC}" type="sibTrans" cxnId="{3E105D16-0BA3-47EF-9CD0-1C166ADA0E86}">
      <dgm:prSet/>
      <dgm:spPr/>
      <dgm:t>
        <a:bodyPr/>
        <a:lstStyle/>
        <a:p>
          <a:endParaRPr lang="es-MX" sz="2000">
            <a:solidFill>
              <a:schemeClr val="tx2">
                <a:lumMod val="10000"/>
              </a:schemeClr>
            </a:solidFill>
            <a:latin typeface="Arial" pitchFamily="34" charset="0"/>
            <a:cs typeface="Arial" pitchFamily="34" charset="0"/>
          </a:endParaRPr>
        </a:p>
      </dgm:t>
    </dgm:pt>
    <dgm:pt modelId="{E4BA5FB6-A02A-4A05-9EE1-BBC97FE3C2EC}">
      <dgm:prSet custT="1"/>
      <dgm:spPr/>
      <dgm:t>
        <a:bodyPr/>
        <a:lstStyle/>
        <a:p>
          <a:r>
            <a:rPr lang="es-MX" sz="2000" dirty="0" smtClean="0">
              <a:solidFill>
                <a:schemeClr val="tx2">
                  <a:lumMod val="10000"/>
                </a:schemeClr>
              </a:solidFill>
              <a:latin typeface="Arial" pitchFamily="34" charset="0"/>
              <a:cs typeface="Arial" pitchFamily="34" charset="0"/>
            </a:rPr>
            <a:t>el tiempo de residencia es mayor al tiempo de transporte.</a:t>
          </a:r>
          <a:endParaRPr lang="es-MX" sz="2000" dirty="0">
            <a:solidFill>
              <a:schemeClr val="tx2">
                <a:lumMod val="10000"/>
              </a:schemeClr>
            </a:solidFill>
            <a:latin typeface="Arial" pitchFamily="34" charset="0"/>
            <a:cs typeface="Arial" pitchFamily="34" charset="0"/>
          </a:endParaRPr>
        </a:p>
      </dgm:t>
    </dgm:pt>
    <dgm:pt modelId="{72D854FF-B681-4E85-B3CE-E50F0A4F9CD5}" type="parTrans" cxnId="{87CB1DF0-64FF-48FE-9CB8-84186CD00A1C}">
      <dgm:prSet/>
      <dgm:spPr/>
      <dgm:t>
        <a:bodyPr/>
        <a:lstStyle/>
        <a:p>
          <a:endParaRPr lang="es-MX" sz="2000">
            <a:solidFill>
              <a:schemeClr val="tx2">
                <a:lumMod val="10000"/>
              </a:schemeClr>
            </a:solidFill>
            <a:latin typeface="Arial" pitchFamily="34" charset="0"/>
            <a:cs typeface="Arial" pitchFamily="34" charset="0"/>
          </a:endParaRPr>
        </a:p>
      </dgm:t>
    </dgm:pt>
    <dgm:pt modelId="{E58CAA26-5B08-427B-BB20-8D437B71A990}" type="sibTrans" cxnId="{87CB1DF0-64FF-48FE-9CB8-84186CD00A1C}">
      <dgm:prSet/>
      <dgm:spPr/>
      <dgm:t>
        <a:bodyPr/>
        <a:lstStyle/>
        <a:p>
          <a:endParaRPr lang="es-MX" sz="2000">
            <a:solidFill>
              <a:schemeClr val="tx2">
                <a:lumMod val="10000"/>
              </a:schemeClr>
            </a:solidFill>
            <a:latin typeface="Arial" pitchFamily="34" charset="0"/>
            <a:cs typeface="Arial" pitchFamily="34" charset="0"/>
          </a:endParaRPr>
        </a:p>
      </dgm:t>
    </dgm:pt>
    <dgm:pt modelId="{DA7947E3-7026-490A-8103-CBA1BDD9D767}" type="pres">
      <dgm:prSet presAssocID="{89710CC9-B84A-489B-94DF-56436C7F2DD4}" presName="linearFlow" presStyleCnt="0">
        <dgm:presLayoutVars>
          <dgm:dir/>
          <dgm:animLvl val="lvl"/>
          <dgm:resizeHandles val="exact"/>
        </dgm:presLayoutVars>
      </dgm:prSet>
      <dgm:spPr/>
      <dgm:t>
        <a:bodyPr/>
        <a:lstStyle/>
        <a:p>
          <a:endParaRPr lang="es-MX"/>
        </a:p>
      </dgm:t>
    </dgm:pt>
    <dgm:pt modelId="{2C218BCB-184D-4D9F-B817-0D9D4DB08937}" type="pres">
      <dgm:prSet presAssocID="{58022FF6-8195-48D4-AD5E-78CCF01C8F13}" presName="composite" presStyleCnt="0"/>
      <dgm:spPr/>
    </dgm:pt>
    <dgm:pt modelId="{DBA55EE5-54CA-4B5A-AF79-E8396D93B542}" type="pres">
      <dgm:prSet presAssocID="{58022FF6-8195-48D4-AD5E-78CCF01C8F13}" presName="parTx" presStyleLbl="node1" presStyleIdx="0" presStyleCnt="2">
        <dgm:presLayoutVars>
          <dgm:chMax val="0"/>
          <dgm:chPref val="0"/>
          <dgm:bulletEnabled val="1"/>
        </dgm:presLayoutVars>
      </dgm:prSet>
      <dgm:spPr/>
      <dgm:t>
        <a:bodyPr/>
        <a:lstStyle/>
        <a:p>
          <a:endParaRPr lang="es-MX"/>
        </a:p>
      </dgm:t>
    </dgm:pt>
    <dgm:pt modelId="{86099736-B9F6-4EF7-8DC5-09BF482D215F}" type="pres">
      <dgm:prSet presAssocID="{58022FF6-8195-48D4-AD5E-78CCF01C8F13}" presName="parSh" presStyleLbl="node1" presStyleIdx="0" presStyleCnt="2"/>
      <dgm:spPr/>
      <dgm:t>
        <a:bodyPr/>
        <a:lstStyle/>
        <a:p>
          <a:endParaRPr lang="es-MX"/>
        </a:p>
      </dgm:t>
    </dgm:pt>
    <dgm:pt modelId="{E164A9F7-7C7F-459E-B26D-DEB7E5A296F6}" type="pres">
      <dgm:prSet presAssocID="{58022FF6-8195-48D4-AD5E-78CCF01C8F13}" presName="desTx" presStyleLbl="fgAcc1" presStyleIdx="0" presStyleCnt="2">
        <dgm:presLayoutVars>
          <dgm:bulletEnabled val="1"/>
        </dgm:presLayoutVars>
      </dgm:prSet>
      <dgm:spPr/>
      <dgm:t>
        <a:bodyPr/>
        <a:lstStyle/>
        <a:p>
          <a:endParaRPr lang="es-MX"/>
        </a:p>
      </dgm:t>
    </dgm:pt>
    <dgm:pt modelId="{245920D1-C497-4677-8A20-72C042E4AB22}" type="pres">
      <dgm:prSet presAssocID="{25D3A608-7D1A-4ED8-97C3-6204D1B593E0}" presName="sibTrans" presStyleLbl="sibTrans2D1" presStyleIdx="0" presStyleCnt="1"/>
      <dgm:spPr/>
      <dgm:t>
        <a:bodyPr/>
        <a:lstStyle/>
        <a:p>
          <a:endParaRPr lang="es-MX"/>
        </a:p>
      </dgm:t>
    </dgm:pt>
    <dgm:pt modelId="{012CA6C2-2FC2-4394-A2B7-8B34C98F3601}" type="pres">
      <dgm:prSet presAssocID="{25D3A608-7D1A-4ED8-97C3-6204D1B593E0}" presName="connTx" presStyleLbl="sibTrans2D1" presStyleIdx="0" presStyleCnt="1"/>
      <dgm:spPr/>
      <dgm:t>
        <a:bodyPr/>
        <a:lstStyle/>
        <a:p>
          <a:endParaRPr lang="es-MX"/>
        </a:p>
      </dgm:t>
    </dgm:pt>
    <dgm:pt modelId="{852DDDFC-8DAB-48EF-9BC8-B25F00522D49}" type="pres">
      <dgm:prSet presAssocID="{C2CA8E2B-6DFB-4E44-A973-2467BCAA80AE}" presName="composite" presStyleCnt="0"/>
      <dgm:spPr/>
    </dgm:pt>
    <dgm:pt modelId="{73327B8D-5657-4FAC-B112-815A646C54E0}" type="pres">
      <dgm:prSet presAssocID="{C2CA8E2B-6DFB-4E44-A973-2467BCAA80AE}" presName="parTx" presStyleLbl="node1" presStyleIdx="0" presStyleCnt="2">
        <dgm:presLayoutVars>
          <dgm:chMax val="0"/>
          <dgm:chPref val="0"/>
          <dgm:bulletEnabled val="1"/>
        </dgm:presLayoutVars>
      </dgm:prSet>
      <dgm:spPr/>
      <dgm:t>
        <a:bodyPr/>
        <a:lstStyle/>
        <a:p>
          <a:endParaRPr lang="es-MX"/>
        </a:p>
      </dgm:t>
    </dgm:pt>
    <dgm:pt modelId="{6AD0AB01-5A4D-44E4-85F9-A57300C2058C}" type="pres">
      <dgm:prSet presAssocID="{C2CA8E2B-6DFB-4E44-A973-2467BCAA80AE}" presName="parSh" presStyleLbl="node1" presStyleIdx="1" presStyleCnt="2"/>
      <dgm:spPr/>
      <dgm:t>
        <a:bodyPr/>
        <a:lstStyle/>
        <a:p>
          <a:endParaRPr lang="es-MX"/>
        </a:p>
      </dgm:t>
    </dgm:pt>
    <dgm:pt modelId="{1BC87D99-8C45-4C51-B275-B6CBFEC87E30}" type="pres">
      <dgm:prSet presAssocID="{C2CA8E2B-6DFB-4E44-A973-2467BCAA80AE}" presName="desTx" presStyleLbl="fgAcc1" presStyleIdx="1" presStyleCnt="2">
        <dgm:presLayoutVars>
          <dgm:bulletEnabled val="1"/>
        </dgm:presLayoutVars>
      </dgm:prSet>
      <dgm:spPr/>
      <dgm:t>
        <a:bodyPr/>
        <a:lstStyle/>
        <a:p>
          <a:endParaRPr lang="es-MX"/>
        </a:p>
      </dgm:t>
    </dgm:pt>
  </dgm:ptLst>
  <dgm:cxnLst>
    <dgm:cxn modelId="{87CB1DF0-64FF-48FE-9CB8-84186CD00A1C}" srcId="{C2CA8E2B-6DFB-4E44-A973-2467BCAA80AE}" destId="{E4BA5FB6-A02A-4A05-9EE1-BBC97FE3C2EC}" srcOrd="0" destOrd="0" parTransId="{72D854FF-B681-4E85-B3CE-E50F0A4F9CD5}" sibTransId="{E58CAA26-5B08-427B-BB20-8D437B71A990}"/>
    <dgm:cxn modelId="{AA526D5B-6B31-4A0D-B111-2F7550AB58F7}" type="presOf" srcId="{C2CA8E2B-6DFB-4E44-A973-2467BCAA80AE}" destId="{73327B8D-5657-4FAC-B112-815A646C54E0}" srcOrd="0" destOrd="0" presId="urn:microsoft.com/office/officeart/2005/8/layout/process3"/>
    <dgm:cxn modelId="{3E105D16-0BA3-47EF-9CD0-1C166ADA0E86}" srcId="{89710CC9-B84A-489B-94DF-56436C7F2DD4}" destId="{C2CA8E2B-6DFB-4E44-A973-2467BCAA80AE}" srcOrd="1" destOrd="0" parTransId="{34ADFB30-B706-496F-9633-6D0124DE5112}" sibTransId="{672754EB-7815-42BD-AAED-8F315A3399AC}"/>
    <dgm:cxn modelId="{8A52E755-89BB-4BDE-B5F7-EA1220062EF9}" type="presOf" srcId="{58022FF6-8195-48D4-AD5E-78CCF01C8F13}" destId="{DBA55EE5-54CA-4B5A-AF79-E8396D93B542}" srcOrd="0" destOrd="0" presId="urn:microsoft.com/office/officeart/2005/8/layout/process3"/>
    <dgm:cxn modelId="{8B2B040B-B67B-49D7-BD20-A634D3C35352}" srcId="{89710CC9-B84A-489B-94DF-56436C7F2DD4}" destId="{58022FF6-8195-48D4-AD5E-78CCF01C8F13}" srcOrd="0" destOrd="0" parTransId="{56552E03-6CE8-49FE-973D-233EEAFCBF06}" sibTransId="{25D3A608-7D1A-4ED8-97C3-6204D1B593E0}"/>
    <dgm:cxn modelId="{8490AEEE-287F-4B66-8F73-CFA8756F8335}" type="presOf" srcId="{25D3A608-7D1A-4ED8-97C3-6204D1B593E0}" destId="{245920D1-C497-4677-8A20-72C042E4AB22}" srcOrd="0" destOrd="0" presId="urn:microsoft.com/office/officeart/2005/8/layout/process3"/>
    <dgm:cxn modelId="{8194F502-5E80-403F-B58D-D9CB0CA6E572}" type="presOf" srcId="{C2CA8E2B-6DFB-4E44-A973-2467BCAA80AE}" destId="{6AD0AB01-5A4D-44E4-85F9-A57300C2058C}" srcOrd="1" destOrd="0" presId="urn:microsoft.com/office/officeart/2005/8/layout/process3"/>
    <dgm:cxn modelId="{2C3706D9-EAFC-4376-91E3-4E418F2D1D11}" type="presOf" srcId="{25D3A608-7D1A-4ED8-97C3-6204D1B593E0}" destId="{012CA6C2-2FC2-4394-A2B7-8B34C98F3601}" srcOrd="1" destOrd="0" presId="urn:microsoft.com/office/officeart/2005/8/layout/process3"/>
    <dgm:cxn modelId="{355B5BE9-815E-43A1-92EF-90151014FEB1}" type="presOf" srcId="{58022FF6-8195-48D4-AD5E-78CCF01C8F13}" destId="{86099736-B9F6-4EF7-8DC5-09BF482D215F}" srcOrd="1" destOrd="0" presId="urn:microsoft.com/office/officeart/2005/8/layout/process3"/>
    <dgm:cxn modelId="{EE28CCA7-E54A-4FE9-8126-A589B65A5667}" srcId="{58022FF6-8195-48D4-AD5E-78CCF01C8F13}" destId="{A78326EF-9DCD-4EB7-9FB3-04C6F83FECDB}" srcOrd="0" destOrd="0" parTransId="{0336DBC7-A7AA-47A2-8660-9BC0256DCA6A}" sibTransId="{8D0D0358-F542-4271-8374-5B7CFA323DD9}"/>
    <dgm:cxn modelId="{B5FC8B47-B5A3-4D27-B1B9-3C4D8B5CC100}" type="presOf" srcId="{E4BA5FB6-A02A-4A05-9EE1-BBC97FE3C2EC}" destId="{1BC87D99-8C45-4C51-B275-B6CBFEC87E30}" srcOrd="0" destOrd="0" presId="urn:microsoft.com/office/officeart/2005/8/layout/process3"/>
    <dgm:cxn modelId="{8E75BE0F-1BF3-4112-92A6-5E86331DFAD8}" type="presOf" srcId="{89710CC9-B84A-489B-94DF-56436C7F2DD4}" destId="{DA7947E3-7026-490A-8103-CBA1BDD9D767}" srcOrd="0" destOrd="0" presId="urn:microsoft.com/office/officeart/2005/8/layout/process3"/>
    <dgm:cxn modelId="{CC799341-B355-40FC-8E1D-188F61FE4E0D}" type="presOf" srcId="{A78326EF-9DCD-4EB7-9FB3-04C6F83FECDB}" destId="{E164A9F7-7C7F-459E-B26D-DEB7E5A296F6}" srcOrd="0" destOrd="0" presId="urn:microsoft.com/office/officeart/2005/8/layout/process3"/>
    <dgm:cxn modelId="{26A8D41A-98BE-49CF-A746-0D83BA3ED98C}" type="presParOf" srcId="{DA7947E3-7026-490A-8103-CBA1BDD9D767}" destId="{2C218BCB-184D-4D9F-B817-0D9D4DB08937}" srcOrd="0" destOrd="0" presId="urn:microsoft.com/office/officeart/2005/8/layout/process3"/>
    <dgm:cxn modelId="{83F250D4-B2BC-4119-8A17-FE1D1FB21E53}" type="presParOf" srcId="{2C218BCB-184D-4D9F-B817-0D9D4DB08937}" destId="{DBA55EE5-54CA-4B5A-AF79-E8396D93B542}" srcOrd="0" destOrd="0" presId="urn:microsoft.com/office/officeart/2005/8/layout/process3"/>
    <dgm:cxn modelId="{0DA1A879-87DC-4508-913F-0E72ADB939C3}" type="presParOf" srcId="{2C218BCB-184D-4D9F-B817-0D9D4DB08937}" destId="{86099736-B9F6-4EF7-8DC5-09BF482D215F}" srcOrd="1" destOrd="0" presId="urn:microsoft.com/office/officeart/2005/8/layout/process3"/>
    <dgm:cxn modelId="{39A4C45A-7CFB-422A-A09C-F13E58509AAF}" type="presParOf" srcId="{2C218BCB-184D-4D9F-B817-0D9D4DB08937}" destId="{E164A9F7-7C7F-459E-B26D-DEB7E5A296F6}" srcOrd="2" destOrd="0" presId="urn:microsoft.com/office/officeart/2005/8/layout/process3"/>
    <dgm:cxn modelId="{8376EE38-BA5D-445D-8902-BFF9E547810F}" type="presParOf" srcId="{DA7947E3-7026-490A-8103-CBA1BDD9D767}" destId="{245920D1-C497-4677-8A20-72C042E4AB22}" srcOrd="1" destOrd="0" presId="urn:microsoft.com/office/officeart/2005/8/layout/process3"/>
    <dgm:cxn modelId="{5F87D18B-F4A3-4663-85E5-09CF166E0694}" type="presParOf" srcId="{245920D1-C497-4677-8A20-72C042E4AB22}" destId="{012CA6C2-2FC2-4394-A2B7-8B34C98F3601}" srcOrd="0" destOrd="0" presId="urn:microsoft.com/office/officeart/2005/8/layout/process3"/>
    <dgm:cxn modelId="{77D12B65-668B-434C-B1A0-A07FBA946D0F}" type="presParOf" srcId="{DA7947E3-7026-490A-8103-CBA1BDD9D767}" destId="{852DDDFC-8DAB-48EF-9BC8-B25F00522D49}" srcOrd="2" destOrd="0" presId="urn:microsoft.com/office/officeart/2005/8/layout/process3"/>
    <dgm:cxn modelId="{B784C516-F0EE-4873-9F9B-68A2C1EB1327}" type="presParOf" srcId="{852DDDFC-8DAB-48EF-9BC8-B25F00522D49}" destId="{73327B8D-5657-4FAC-B112-815A646C54E0}" srcOrd="0" destOrd="0" presId="urn:microsoft.com/office/officeart/2005/8/layout/process3"/>
    <dgm:cxn modelId="{3BA97263-F9AB-4ECF-A4EB-FAD3D6217DBA}" type="presParOf" srcId="{852DDDFC-8DAB-48EF-9BC8-B25F00522D49}" destId="{6AD0AB01-5A4D-44E4-85F9-A57300C2058C}" srcOrd="1" destOrd="0" presId="urn:microsoft.com/office/officeart/2005/8/layout/process3"/>
    <dgm:cxn modelId="{0EA4924D-9949-4DCC-819F-3AD71FE56E5C}" type="presParOf" srcId="{852DDDFC-8DAB-48EF-9BC8-B25F00522D49}" destId="{1BC87D99-8C45-4C51-B275-B6CBFEC87E30}" srcOrd="2" destOrd="0" presId="urn:microsoft.com/office/officeart/2005/8/layout/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FD6EF13-FE3C-41DB-8F50-83193DBF3C92}" type="doc">
      <dgm:prSet loTypeId="urn:microsoft.com/office/officeart/2009/3/layout/HorizontalOrganizationChart" loCatId="hierarchy" qsTypeId="urn:microsoft.com/office/officeart/2005/8/quickstyle/simple1" qsCatId="simple" csTypeId="urn:microsoft.com/office/officeart/2005/8/colors/colorful2" csCatId="colorful" phldr="1"/>
      <dgm:spPr/>
      <dgm:t>
        <a:bodyPr/>
        <a:lstStyle/>
        <a:p>
          <a:endParaRPr lang="es-MX"/>
        </a:p>
      </dgm:t>
    </dgm:pt>
    <dgm:pt modelId="{DDE11BC4-D88F-43A6-A15D-5E61A3C40816}">
      <dgm:prSet phldrT="[Texto]" custT="1">
        <dgm:style>
          <a:lnRef idx="1">
            <a:schemeClr val="accent3"/>
          </a:lnRef>
          <a:fillRef idx="3">
            <a:schemeClr val="accent3"/>
          </a:fillRef>
          <a:effectRef idx="2">
            <a:schemeClr val="accent3"/>
          </a:effectRef>
          <a:fontRef idx="minor">
            <a:schemeClr val="lt1"/>
          </a:fontRef>
        </dgm:style>
      </dgm:prSet>
      <dgm:spPr/>
      <dgm:t>
        <a:bodyPr/>
        <a:lstStyle/>
        <a:p>
          <a:r>
            <a:rPr lang="es-MX" sz="2800" dirty="0" smtClean="0">
              <a:latin typeface="Arial" pitchFamily="34" charset="0"/>
              <a:cs typeface="Arial" pitchFamily="34" charset="0"/>
            </a:rPr>
            <a:t>EL TURISTA</a:t>
          </a:r>
          <a:endParaRPr lang="es-MX" sz="2800" dirty="0">
            <a:latin typeface="Arial" pitchFamily="34" charset="0"/>
            <a:cs typeface="Arial" pitchFamily="34" charset="0"/>
          </a:endParaRPr>
        </a:p>
      </dgm:t>
    </dgm:pt>
    <dgm:pt modelId="{95E978A8-72D9-4501-8795-1B93DD7C792E}" type="parTrans" cxnId="{DDD1CCBA-B936-46A4-B32C-C295D734353C}">
      <dgm:prSet/>
      <dgm:spPr/>
      <dgm:t>
        <a:bodyPr/>
        <a:lstStyle/>
        <a:p>
          <a:endParaRPr lang="es-MX" sz="1200">
            <a:latin typeface="Arial" pitchFamily="34" charset="0"/>
            <a:cs typeface="Arial" pitchFamily="34" charset="0"/>
          </a:endParaRPr>
        </a:p>
      </dgm:t>
    </dgm:pt>
    <dgm:pt modelId="{82AB6DBB-8851-4E9B-9C53-9B9B2622833C}" type="sibTrans" cxnId="{DDD1CCBA-B936-46A4-B32C-C295D734353C}">
      <dgm:prSet/>
      <dgm:spPr/>
      <dgm:t>
        <a:bodyPr/>
        <a:lstStyle/>
        <a:p>
          <a:endParaRPr lang="es-MX" sz="1200">
            <a:latin typeface="Arial" pitchFamily="34" charset="0"/>
            <a:cs typeface="Arial" pitchFamily="34" charset="0"/>
          </a:endParaRPr>
        </a:p>
      </dgm:t>
    </dgm:pt>
    <dgm:pt modelId="{BF623088-CE0D-4EEE-8311-D1E28F4C86E9}" type="asst">
      <dgm:prSet phldrT="[Texto]"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s-MX" sz="1800" dirty="0" smtClean="0">
              <a:latin typeface="Arial" pitchFamily="34" charset="0"/>
              <a:cs typeface="Arial" pitchFamily="34" charset="0"/>
            </a:rPr>
            <a:t>Persona, sin distinción de raza, sexo, lengua o religión; que entre en el territorio de un Estado contratante distinto de aquel en que tiene su residencia habitual; y permanezca en él 24 horas y no más de seis meses; con fines de turismo, recreo, deporte, salud, asuntos familiares, etc. Sin propósito de inmigración.</a:t>
          </a:r>
          <a:endParaRPr lang="es-MX" sz="1800" dirty="0">
            <a:latin typeface="Arial" pitchFamily="34" charset="0"/>
            <a:cs typeface="Arial" pitchFamily="34" charset="0"/>
          </a:endParaRPr>
        </a:p>
      </dgm:t>
    </dgm:pt>
    <dgm:pt modelId="{4E8FB351-80AB-42B6-A000-BE1ACA099E4B}" type="sibTrans" cxnId="{285DCC54-31FD-447A-924C-F4F5B6B4B3CB}">
      <dgm:prSet/>
      <dgm:spPr/>
      <dgm:t>
        <a:bodyPr/>
        <a:lstStyle/>
        <a:p>
          <a:endParaRPr lang="es-MX" sz="1200">
            <a:latin typeface="Arial" pitchFamily="34" charset="0"/>
            <a:cs typeface="Arial" pitchFamily="34" charset="0"/>
          </a:endParaRPr>
        </a:p>
      </dgm:t>
    </dgm:pt>
    <dgm:pt modelId="{6C720166-40BB-4BE2-BB7A-601DB2D79B09}" type="parTrans" cxnId="{285DCC54-31FD-447A-924C-F4F5B6B4B3CB}">
      <dgm:prSet/>
      <dgm:spPr/>
      <dgm:t>
        <a:bodyPr/>
        <a:lstStyle/>
        <a:p>
          <a:endParaRPr lang="es-MX" sz="1200">
            <a:latin typeface="Arial" pitchFamily="34" charset="0"/>
            <a:cs typeface="Arial" pitchFamily="34" charset="0"/>
          </a:endParaRPr>
        </a:p>
      </dgm:t>
    </dgm:pt>
    <dgm:pt modelId="{FB6EFFE7-D7FC-42E7-8D41-FD8DA7F30B56}" type="pres">
      <dgm:prSet presAssocID="{AFD6EF13-FE3C-41DB-8F50-83193DBF3C92}" presName="hierChild1" presStyleCnt="0">
        <dgm:presLayoutVars>
          <dgm:orgChart val="1"/>
          <dgm:chPref val="1"/>
          <dgm:dir/>
          <dgm:animOne val="branch"/>
          <dgm:animLvl val="lvl"/>
          <dgm:resizeHandles/>
        </dgm:presLayoutVars>
      </dgm:prSet>
      <dgm:spPr/>
      <dgm:t>
        <a:bodyPr/>
        <a:lstStyle/>
        <a:p>
          <a:endParaRPr lang="es-MX"/>
        </a:p>
      </dgm:t>
    </dgm:pt>
    <dgm:pt modelId="{578F3AE4-F16D-4E66-8276-6D5B74C7273A}" type="pres">
      <dgm:prSet presAssocID="{DDE11BC4-D88F-43A6-A15D-5E61A3C40816}" presName="hierRoot1" presStyleCnt="0">
        <dgm:presLayoutVars>
          <dgm:hierBranch val="init"/>
        </dgm:presLayoutVars>
      </dgm:prSet>
      <dgm:spPr/>
      <dgm:t>
        <a:bodyPr/>
        <a:lstStyle/>
        <a:p>
          <a:endParaRPr lang="es-MX"/>
        </a:p>
      </dgm:t>
    </dgm:pt>
    <dgm:pt modelId="{A6E520F7-8E6A-4AAD-A624-37565CE178DE}" type="pres">
      <dgm:prSet presAssocID="{DDE11BC4-D88F-43A6-A15D-5E61A3C40816}" presName="rootComposite1" presStyleCnt="0"/>
      <dgm:spPr/>
      <dgm:t>
        <a:bodyPr/>
        <a:lstStyle/>
        <a:p>
          <a:endParaRPr lang="es-MX"/>
        </a:p>
      </dgm:t>
    </dgm:pt>
    <dgm:pt modelId="{00E7473A-43D1-4E00-8B65-0F0DA21489B1}" type="pres">
      <dgm:prSet presAssocID="{DDE11BC4-D88F-43A6-A15D-5E61A3C40816}" presName="rootText1" presStyleLbl="node0" presStyleIdx="0" presStyleCnt="1" custScaleX="65665">
        <dgm:presLayoutVars>
          <dgm:chPref val="3"/>
        </dgm:presLayoutVars>
      </dgm:prSet>
      <dgm:spPr/>
      <dgm:t>
        <a:bodyPr/>
        <a:lstStyle/>
        <a:p>
          <a:endParaRPr lang="es-MX"/>
        </a:p>
      </dgm:t>
    </dgm:pt>
    <dgm:pt modelId="{B1FCEE16-41E8-4E1F-9FDF-A680D4A421BA}" type="pres">
      <dgm:prSet presAssocID="{DDE11BC4-D88F-43A6-A15D-5E61A3C40816}" presName="rootConnector1" presStyleLbl="node1" presStyleIdx="0" presStyleCnt="0"/>
      <dgm:spPr/>
      <dgm:t>
        <a:bodyPr/>
        <a:lstStyle/>
        <a:p>
          <a:endParaRPr lang="es-MX"/>
        </a:p>
      </dgm:t>
    </dgm:pt>
    <dgm:pt modelId="{50DFD8A3-A422-44B2-B45E-4E5150D85B33}" type="pres">
      <dgm:prSet presAssocID="{DDE11BC4-D88F-43A6-A15D-5E61A3C40816}" presName="hierChild2" presStyleCnt="0"/>
      <dgm:spPr/>
      <dgm:t>
        <a:bodyPr/>
        <a:lstStyle/>
        <a:p>
          <a:endParaRPr lang="es-MX"/>
        </a:p>
      </dgm:t>
    </dgm:pt>
    <dgm:pt modelId="{AA2060F9-C108-4146-A22A-65F147DE46B9}" type="pres">
      <dgm:prSet presAssocID="{DDE11BC4-D88F-43A6-A15D-5E61A3C40816}" presName="hierChild3" presStyleCnt="0"/>
      <dgm:spPr/>
      <dgm:t>
        <a:bodyPr/>
        <a:lstStyle/>
        <a:p>
          <a:endParaRPr lang="es-MX"/>
        </a:p>
      </dgm:t>
    </dgm:pt>
    <dgm:pt modelId="{29E5B293-D5B1-4A41-AD87-5AC4B098C400}" type="pres">
      <dgm:prSet presAssocID="{6C720166-40BB-4BE2-BB7A-601DB2D79B09}" presName="Name115" presStyleLbl="parChTrans1D2" presStyleIdx="0" presStyleCnt="1"/>
      <dgm:spPr/>
      <dgm:t>
        <a:bodyPr/>
        <a:lstStyle/>
        <a:p>
          <a:endParaRPr lang="es-MX"/>
        </a:p>
      </dgm:t>
    </dgm:pt>
    <dgm:pt modelId="{EBC7FBAD-1680-4E83-ABD9-145B2D6DC484}" type="pres">
      <dgm:prSet presAssocID="{BF623088-CE0D-4EEE-8311-D1E28F4C86E9}" presName="hierRoot3" presStyleCnt="0">
        <dgm:presLayoutVars>
          <dgm:hierBranch val="init"/>
        </dgm:presLayoutVars>
      </dgm:prSet>
      <dgm:spPr/>
      <dgm:t>
        <a:bodyPr/>
        <a:lstStyle/>
        <a:p>
          <a:endParaRPr lang="es-MX"/>
        </a:p>
      </dgm:t>
    </dgm:pt>
    <dgm:pt modelId="{C069CAD9-2BAF-4612-8D77-E88171152E8C}" type="pres">
      <dgm:prSet presAssocID="{BF623088-CE0D-4EEE-8311-D1E28F4C86E9}" presName="rootComposite3" presStyleCnt="0"/>
      <dgm:spPr/>
      <dgm:t>
        <a:bodyPr/>
        <a:lstStyle/>
        <a:p>
          <a:endParaRPr lang="es-MX"/>
        </a:p>
      </dgm:t>
    </dgm:pt>
    <dgm:pt modelId="{36498B34-7E4B-4036-AB99-3FFC87190B91}" type="pres">
      <dgm:prSet presAssocID="{BF623088-CE0D-4EEE-8311-D1E28F4C86E9}" presName="rootText3" presStyleLbl="asst1" presStyleIdx="0" presStyleCnt="1" custScaleX="219754" custScaleY="273189" custLinFactNeighborX="6025" custLinFactNeighborY="-25568">
        <dgm:presLayoutVars>
          <dgm:chPref val="3"/>
        </dgm:presLayoutVars>
      </dgm:prSet>
      <dgm:spPr/>
      <dgm:t>
        <a:bodyPr/>
        <a:lstStyle/>
        <a:p>
          <a:endParaRPr lang="es-MX"/>
        </a:p>
      </dgm:t>
    </dgm:pt>
    <dgm:pt modelId="{09C3C108-F592-4B0C-95D9-B365C6C9656C}" type="pres">
      <dgm:prSet presAssocID="{BF623088-CE0D-4EEE-8311-D1E28F4C86E9}" presName="rootConnector3" presStyleLbl="asst1" presStyleIdx="0" presStyleCnt="1"/>
      <dgm:spPr/>
      <dgm:t>
        <a:bodyPr/>
        <a:lstStyle/>
        <a:p>
          <a:endParaRPr lang="es-MX"/>
        </a:p>
      </dgm:t>
    </dgm:pt>
    <dgm:pt modelId="{A32A4E3F-A7FE-40CB-8493-143413B5EB30}" type="pres">
      <dgm:prSet presAssocID="{BF623088-CE0D-4EEE-8311-D1E28F4C86E9}" presName="hierChild6" presStyleCnt="0"/>
      <dgm:spPr/>
      <dgm:t>
        <a:bodyPr/>
        <a:lstStyle/>
        <a:p>
          <a:endParaRPr lang="es-MX"/>
        </a:p>
      </dgm:t>
    </dgm:pt>
    <dgm:pt modelId="{119E65C7-C0E9-4708-BB23-3AB17221768D}" type="pres">
      <dgm:prSet presAssocID="{BF623088-CE0D-4EEE-8311-D1E28F4C86E9}" presName="hierChild7" presStyleCnt="0"/>
      <dgm:spPr/>
      <dgm:t>
        <a:bodyPr/>
        <a:lstStyle/>
        <a:p>
          <a:endParaRPr lang="es-MX"/>
        </a:p>
      </dgm:t>
    </dgm:pt>
  </dgm:ptLst>
  <dgm:cxnLst>
    <dgm:cxn modelId="{161930AE-9468-4C52-9257-3DE8C038B6AE}" type="presOf" srcId="{AFD6EF13-FE3C-41DB-8F50-83193DBF3C92}" destId="{FB6EFFE7-D7FC-42E7-8D41-FD8DA7F30B56}" srcOrd="0" destOrd="0" presId="urn:microsoft.com/office/officeart/2009/3/layout/HorizontalOrganizationChart"/>
    <dgm:cxn modelId="{47F69539-957E-42E3-8280-AC025B5AAF22}" type="presOf" srcId="{DDE11BC4-D88F-43A6-A15D-5E61A3C40816}" destId="{00E7473A-43D1-4E00-8B65-0F0DA21489B1}" srcOrd="0" destOrd="0" presId="urn:microsoft.com/office/officeart/2009/3/layout/HorizontalOrganizationChart"/>
    <dgm:cxn modelId="{DDD1CCBA-B936-46A4-B32C-C295D734353C}" srcId="{AFD6EF13-FE3C-41DB-8F50-83193DBF3C92}" destId="{DDE11BC4-D88F-43A6-A15D-5E61A3C40816}" srcOrd="0" destOrd="0" parTransId="{95E978A8-72D9-4501-8795-1B93DD7C792E}" sibTransId="{82AB6DBB-8851-4E9B-9C53-9B9B2622833C}"/>
    <dgm:cxn modelId="{4324F41C-7A9C-4A9B-94FE-0172380C0DEA}" type="presOf" srcId="{DDE11BC4-D88F-43A6-A15D-5E61A3C40816}" destId="{B1FCEE16-41E8-4E1F-9FDF-A680D4A421BA}" srcOrd="1" destOrd="0" presId="urn:microsoft.com/office/officeart/2009/3/layout/HorizontalOrganizationChart"/>
    <dgm:cxn modelId="{C1590794-FA43-4C2D-BEF3-B6BBF70525E8}" type="presOf" srcId="{BF623088-CE0D-4EEE-8311-D1E28F4C86E9}" destId="{36498B34-7E4B-4036-AB99-3FFC87190B91}" srcOrd="0" destOrd="0" presId="urn:microsoft.com/office/officeart/2009/3/layout/HorizontalOrganizationChart"/>
    <dgm:cxn modelId="{E150AE83-E1CA-45E3-BCC5-6CE925DF3623}" type="presOf" srcId="{BF623088-CE0D-4EEE-8311-D1E28F4C86E9}" destId="{09C3C108-F592-4B0C-95D9-B365C6C9656C}" srcOrd="1" destOrd="0" presId="urn:microsoft.com/office/officeart/2009/3/layout/HorizontalOrganizationChart"/>
    <dgm:cxn modelId="{285DCC54-31FD-447A-924C-F4F5B6B4B3CB}" srcId="{DDE11BC4-D88F-43A6-A15D-5E61A3C40816}" destId="{BF623088-CE0D-4EEE-8311-D1E28F4C86E9}" srcOrd="0" destOrd="0" parTransId="{6C720166-40BB-4BE2-BB7A-601DB2D79B09}" sibTransId="{4E8FB351-80AB-42B6-A000-BE1ACA099E4B}"/>
    <dgm:cxn modelId="{6D41552C-FB3E-4801-970C-B6E59518508A}" type="presOf" srcId="{6C720166-40BB-4BE2-BB7A-601DB2D79B09}" destId="{29E5B293-D5B1-4A41-AD87-5AC4B098C400}" srcOrd="0" destOrd="0" presId="urn:microsoft.com/office/officeart/2009/3/layout/HorizontalOrganizationChart"/>
    <dgm:cxn modelId="{E29206C7-2573-4C88-9E2B-50405D3DE4D6}" type="presParOf" srcId="{FB6EFFE7-D7FC-42E7-8D41-FD8DA7F30B56}" destId="{578F3AE4-F16D-4E66-8276-6D5B74C7273A}" srcOrd="0" destOrd="0" presId="urn:microsoft.com/office/officeart/2009/3/layout/HorizontalOrganizationChart"/>
    <dgm:cxn modelId="{46952D2C-D4BF-4702-9C6C-8BA87E2AA9C6}" type="presParOf" srcId="{578F3AE4-F16D-4E66-8276-6D5B74C7273A}" destId="{A6E520F7-8E6A-4AAD-A624-37565CE178DE}" srcOrd="0" destOrd="0" presId="urn:microsoft.com/office/officeart/2009/3/layout/HorizontalOrganizationChart"/>
    <dgm:cxn modelId="{B1B2A9EE-E429-4E3E-8D0F-ABA093FC9D91}" type="presParOf" srcId="{A6E520F7-8E6A-4AAD-A624-37565CE178DE}" destId="{00E7473A-43D1-4E00-8B65-0F0DA21489B1}" srcOrd="0" destOrd="0" presId="urn:microsoft.com/office/officeart/2009/3/layout/HorizontalOrganizationChart"/>
    <dgm:cxn modelId="{B24FEB99-5F72-4DA8-91BA-1013A49F5824}" type="presParOf" srcId="{A6E520F7-8E6A-4AAD-A624-37565CE178DE}" destId="{B1FCEE16-41E8-4E1F-9FDF-A680D4A421BA}" srcOrd="1" destOrd="0" presId="urn:microsoft.com/office/officeart/2009/3/layout/HorizontalOrganizationChart"/>
    <dgm:cxn modelId="{749B5CA7-E480-45FA-AE38-22419018986F}" type="presParOf" srcId="{578F3AE4-F16D-4E66-8276-6D5B74C7273A}" destId="{50DFD8A3-A422-44B2-B45E-4E5150D85B33}" srcOrd="1" destOrd="0" presId="urn:microsoft.com/office/officeart/2009/3/layout/HorizontalOrganizationChart"/>
    <dgm:cxn modelId="{26C328E3-27C2-4949-BDBB-B1E7DA7E075B}" type="presParOf" srcId="{578F3AE4-F16D-4E66-8276-6D5B74C7273A}" destId="{AA2060F9-C108-4146-A22A-65F147DE46B9}" srcOrd="2" destOrd="0" presId="urn:microsoft.com/office/officeart/2009/3/layout/HorizontalOrganizationChart"/>
    <dgm:cxn modelId="{A6EFB93F-A614-4C3A-8238-35F5330C2E7B}" type="presParOf" srcId="{AA2060F9-C108-4146-A22A-65F147DE46B9}" destId="{29E5B293-D5B1-4A41-AD87-5AC4B098C400}" srcOrd="0" destOrd="0" presId="urn:microsoft.com/office/officeart/2009/3/layout/HorizontalOrganizationChart"/>
    <dgm:cxn modelId="{126F7BBD-7F0B-43FC-8339-93F66D58DB47}" type="presParOf" srcId="{AA2060F9-C108-4146-A22A-65F147DE46B9}" destId="{EBC7FBAD-1680-4E83-ABD9-145B2D6DC484}" srcOrd="1" destOrd="0" presId="urn:microsoft.com/office/officeart/2009/3/layout/HorizontalOrganizationChart"/>
    <dgm:cxn modelId="{D5E1E7A3-DF0E-4C44-9636-71B0EFA7D78D}" type="presParOf" srcId="{EBC7FBAD-1680-4E83-ABD9-145B2D6DC484}" destId="{C069CAD9-2BAF-4612-8D77-E88171152E8C}" srcOrd="0" destOrd="0" presId="urn:microsoft.com/office/officeart/2009/3/layout/HorizontalOrganizationChart"/>
    <dgm:cxn modelId="{F8194EDA-5DF5-4437-9B39-FE1C03616F9A}" type="presParOf" srcId="{C069CAD9-2BAF-4612-8D77-E88171152E8C}" destId="{36498B34-7E4B-4036-AB99-3FFC87190B91}" srcOrd="0" destOrd="0" presId="urn:microsoft.com/office/officeart/2009/3/layout/HorizontalOrganizationChart"/>
    <dgm:cxn modelId="{2C35495A-AFFC-40E1-8C48-F793106F5019}" type="presParOf" srcId="{C069CAD9-2BAF-4612-8D77-E88171152E8C}" destId="{09C3C108-F592-4B0C-95D9-B365C6C9656C}" srcOrd="1" destOrd="0" presId="urn:microsoft.com/office/officeart/2009/3/layout/HorizontalOrganizationChart"/>
    <dgm:cxn modelId="{17789ABF-96E4-4313-9A6C-61319BCBBB1D}" type="presParOf" srcId="{EBC7FBAD-1680-4E83-ABD9-145B2D6DC484}" destId="{A32A4E3F-A7FE-40CB-8493-143413B5EB30}" srcOrd="1" destOrd="0" presId="urn:microsoft.com/office/officeart/2009/3/layout/HorizontalOrganizationChart"/>
    <dgm:cxn modelId="{AE5D3FED-90D2-4AFF-B3C9-E96FBB31C914}" type="presParOf" srcId="{EBC7FBAD-1680-4E83-ABD9-145B2D6DC484}" destId="{119E65C7-C0E9-4708-BB23-3AB17221768D}"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46008FD-C361-4511-A67F-624C97A94062}" type="doc">
      <dgm:prSet loTypeId="urn:microsoft.com/office/officeart/2009/3/layout/HorizontalOrganizationChart" loCatId="hierarchy" qsTypeId="urn:microsoft.com/office/officeart/2005/8/quickstyle/simple2" qsCatId="simple" csTypeId="urn:microsoft.com/office/officeart/2005/8/colors/colorful3" csCatId="colorful" phldr="1"/>
      <dgm:spPr/>
      <dgm:t>
        <a:bodyPr/>
        <a:lstStyle/>
        <a:p>
          <a:endParaRPr lang="es-MX"/>
        </a:p>
      </dgm:t>
    </dgm:pt>
    <dgm:pt modelId="{0F70FEE6-EE75-46E5-B00A-16FDE780803D}">
      <dgm:prSet phldrT="[Texto]" custT="1">
        <dgm:style>
          <a:lnRef idx="1">
            <a:schemeClr val="accent3"/>
          </a:lnRef>
          <a:fillRef idx="3">
            <a:schemeClr val="accent3"/>
          </a:fillRef>
          <a:effectRef idx="2">
            <a:schemeClr val="accent3"/>
          </a:effectRef>
          <a:fontRef idx="minor">
            <a:schemeClr val="lt1"/>
          </a:fontRef>
        </dgm:style>
      </dgm:prSet>
      <dgm:spPr/>
      <dgm:t>
        <a:bodyPr/>
        <a:lstStyle/>
        <a:p>
          <a:r>
            <a:rPr lang="es-MX" sz="2400" dirty="0" smtClean="0">
              <a:latin typeface="Arial" pitchFamily="34" charset="0"/>
              <a:cs typeface="Arial" pitchFamily="34" charset="0"/>
            </a:rPr>
            <a:t>EL EMPRESARIO TURÍSTICO</a:t>
          </a:r>
          <a:endParaRPr lang="es-MX" sz="2400" dirty="0">
            <a:latin typeface="Arial" pitchFamily="34" charset="0"/>
            <a:cs typeface="Arial" pitchFamily="34" charset="0"/>
          </a:endParaRPr>
        </a:p>
      </dgm:t>
    </dgm:pt>
    <dgm:pt modelId="{5B0453F0-9427-45E2-B9F6-C1B21DC42BF2}" type="parTrans" cxnId="{075CF927-3140-4BC7-A155-154F0BBD3044}">
      <dgm:prSet/>
      <dgm:spPr/>
      <dgm:t>
        <a:bodyPr/>
        <a:lstStyle/>
        <a:p>
          <a:endParaRPr lang="es-MX" sz="1200">
            <a:latin typeface="Arial" pitchFamily="34" charset="0"/>
            <a:cs typeface="Arial" pitchFamily="34" charset="0"/>
          </a:endParaRPr>
        </a:p>
      </dgm:t>
    </dgm:pt>
    <dgm:pt modelId="{6B7A5E0B-C8E0-4D1E-89F4-38BF8B1569B7}" type="sibTrans" cxnId="{075CF927-3140-4BC7-A155-154F0BBD3044}">
      <dgm:prSet/>
      <dgm:spPr/>
      <dgm:t>
        <a:bodyPr/>
        <a:lstStyle/>
        <a:p>
          <a:endParaRPr lang="es-MX" sz="1200">
            <a:latin typeface="Arial" pitchFamily="34" charset="0"/>
            <a:cs typeface="Arial" pitchFamily="34" charset="0"/>
          </a:endParaRPr>
        </a:p>
      </dgm:t>
    </dgm:pt>
    <dgm:pt modelId="{C47C508C-1F0B-4498-8167-CE9B7D03F406}" type="asst">
      <dgm:prSet phldrT="[Texto]" custT="1">
        <dgm:style>
          <a:lnRef idx="3">
            <a:schemeClr val="lt1"/>
          </a:lnRef>
          <a:fillRef idx="1">
            <a:schemeClr val="accent1"/>
          </a:fillRef>
          <a:effectRef idx="1">
            <a:schemeClr val="accent1"/>
          </a:effectRef>
          <a:fontRef idx="minor">
            <a:schemeClr val="lt1"/>
          </a:fontRef>
        </dgm:style>
      </dgm:prSet>
      <dgm:spPr/>
      <dgm:t>
        <a:bodyPr/>
        <a:lstStyle/>
        <a:p>
          <a:r>
            <a:rPr lang="es-MX" sz="1800" dirty="0" smtClean="0">
              <a:latin typeface="Arial" pitchFamily="34" charset="0"/>
              <a:cs typeface="Arial" pitchFamily="34" charset="0"/>
            </a:rPr>
            <a:t>Es la persona física o jurídica que realiza una actividad constitutiva de empresa y dirigida al sector turístico.</a:t>
          </a:r>
          <a:endParaRPr lang="es-MX" sz="1800" dirty="0">
            <a:latin typeface="Arial" pitchFamily="34" charset="0"/>
            <a:cs typeface="Arial" pitchFamily="34" charset="0"/>
          </a:endParaRPr>
        </a:p>
      </dgm:t>
    </dgm:pt>
    <dgm:pt modelId="{E7A18B8C-5FE8-43A9-B756-A7D4815AD584}" type="parTrans" cxnId="{2B535AA5-67DF-4045-AF6D-4787445D20C2}">
      <dgm:prSet/>
      <dgm:spPr/>
      <dgm:t>
        <a:bodyPr/>
        <a:lstStyle/>
        <a:p>
          <a:endParaRPr lang="es-MX" sz="1200">
            <a:latin typeface="Arial" pitchFamily="34" charset="0"/>
            <a:cs typeface="Arial" pitchFamily="34" charset="0"/>
          </a:endParaRPr>
        </a:p>
      </dgm:t>
    </dgm:pt>
    <dgm:pt modelId="{0E84C1E4-7A15-4E43-9CB4-945ED4075195}" type="sibTrans" cxnId="{2B535AA5-67DF-4045-AF6D-4787445D20C2}">
      <dgm:prSet/>
      <dgm:spPr/>
      <dgm:t>
        <a:bodyPr/>
        <a:lstStyle/>
        <a:p>
          <a:endParaRPr lang="es-MX" sz="1200">
            <a:latin typeface="Arial" pitchFamily="34" charset="0"/>
            <a:cs typeface="Arial" pitchFamily="34" charset="0"/>
          </a:endParaRPr>
        </a:p>
      </dgm:t>
    </dgm:pt>
    <dgm:pt modelId="{E2F82045-02A3-44F7-B84A-B3FDD92966F5}" type="pres">
      <dgm:prSet presAssocID="{546008FD-C361-4511-A67F-624C97A94062}" presName="hierChild1" presStyleCnt="0">
        <dgm:presLayoutVars>
          <dgm:orgChart val="1"/>
          <dgm:chPref val="1"/>
          <dgm:dir/>
          <dgm:animOne val="branch"/>
          <dgm:animLvl val="lvl"/>
          <dgm:resizeHandles/>
        </dgm:presLayoutVars>
      </dgm:prSet>
      <dgm:spPr/>
      <dgm:t>
        <a:bodyPr/>
        <a:lstStyle/>
        <a:p>
          <a:endParaRPr lang="es-MX"/>
        </a:p>
      </dgm:t>
    </dgm:pt>
    <dgm:pt modelId="{D6FD6BCF-8610-4C30-8DC4-1FABEB20EB27}" type="pres">
      <dgm:prSet presAssocID="{0F70FEE6-EE75-46E5-B00A-16FDE780803D}" presName="hierRoot1" presStyleCnt="0">
        <dgm:presLayoutVars>
          <dgm:hierBranch val="init"/>
        </dgm:presLayoutVars>
      </dgm:prSet>
      <dgm:spPr/>
      <dgm:t>
        <a:bodyPr/>
        <a:lstStyle/>
        <a:p>
          <a:endParaRPr lang="es-MX"/>
        </a:p>
      </dgm:t>
    </dgm:pt>
    <dgm:pt modelId="{8D117764-DB6C-4B80-9A6F-1197A8006D05}" type="pres">
      <dgm:prSet presAssocID="{0F70FEE6-EE75-46E5-B00A-16FDE780803D}" presName="rootComposite1" presStyleCnt="0"/>
      <dgm:spPr/>
      <dgm:t>
        <a:bodyPr/>
        <a:lstStyle/>
        <a:p>
          <a:endParaRPr lang="es-MX"/>
        </a:p>
      </dgm:t>
    </dgm:pt>
    <dgm:pt modelId="{82D8B7B9-0851-4F8B-84AF-181C8A6F5CF5}" type="pres">
      <dgm:prSet presAssocID="{0F70FEE6-EE75-46E5-B00A-16FDE780803D}" presName="rootText1" presStyleLbl="node0" presStyleIdx="0" presStyleCnt="1">
        <dgm:presLayoutVars>
          <dgm:chPref val="3"/>
        </dgm:presLayoutVars>
      </dgm:prSet>
      <dgm:spPr/>
      <dgm:t>
        <a:bodyPr/>
        <a:lstStyle/>
        <a:p>
          <a:endParaRPr lang="es-MX"/>
        </a:p>
      </dgm:t>
    </dgm:pt>
    <dgm:pt modelId="{F7770F52-0B5D-463F-B7F0-733CB3B4D8AE}" type="pres">
      <dgm:prSet presAssocID="{0F70FEE6-EE75-46E5-B00A-16FDE780803D}" presName="rootConnector1" presStyleLbl="node1" presStyleIdx="0" presStyleCnt="0"/>
      <dgm:spPr/>
      <dgm:t>
        <a:bodyPr/>
        <a:lstStyle/>
        <a:p>
          <a:endParaRPr lang="es-MX"/>
        </a:p>
      </dgm:t>
    </dgm:pt>
    <dgm:pt modelId="{F8B2EB1A-3EE8-4C68-B440-34A10AA979FB}" type="pres">
      <dgm:prSet presAssocID="{0F70FEE6-EE75-46E5-B00A-16FDE780803D}" presName="hierChild2" presStyleCnt="0"/>
      <dgm:spPr/>
      <dgm:t>
        <a:bodyPr/>
        <a:lstStyle/>
        <a:p>
          <a:endParaRPr lang="es-MX"/>
        </a:p>
      </dgm:t>
    </dgm:pt>
    <dgm:pt modelId="{5AF8986E-6D21-43B8-BB35-CD1BCC0627F9}" type="pres">
      <dgm:prSet presAssocID="{0F70FEE6-EE75-46E5-B00A-16FDE780803D}" presName="hierChild3" presStyleCnt="0"/>
      <dgm:spPr/>
      <dgm:t>
        <a:bodyPr/>
        <a:lstStyle/>
        <a:p>
          <a:endParaRPr lang="es-MX"/>
        </a:p>
      </dgm:t>
    </dgm:pt>
    <dgm:pt modelId="{04F520FE-5B6A-4EB4-AB2D-5814D89936AD}" type="pres">
      <dgm:prSet presAssocID="{E7A18B8C-5FE8-43A9-B756-A7D4815AD584}" presName="Name115" presStyleLbl="parChTrans1D2" presStyleIdx="0" presStyleCnt="1"/>
      <dgm:spPr/>
      <dgm:t>
        <a:bodyPr/>
        <a:lstStyle/>
        <a:p>
          <a:endParaRPr lang="es-MX"/>
        </a:p>
      </dgm:t>
    </dgm:pt>
    <dgm:pt modelId="{89B92A65-D408-48E3-88F0-6A610CAE7DD2}" type="pres">
      <dgm:prSet presAssocID="{C47C508C-1F0B-4498-8167-CE9B7D03F406}" presName="hierRoot3" presStyleCnt="0">
        <dgm:presLayoutVars>
          <dgm:hierBranch val="init"/>
        </dgm:presLayoutVars>
      </dgm:prSet>
      <dgm:spPr/>
      <dgm:t>
        <a:bodyPr/>
        <a:lstStyle/>
        <a:p>
          <a:endParaRPr lang="es-MX"/>
        </a:p>
      </dgm:t>
    </dgm:pt>
    <dgm:pt modelId="{8013F0FE-96FC-4C1C-803D-7B411DB22147}" type="pres">
      <dgm:prSet presAssocID="{C47C508C-1F0B-4498-8167-CE9B7D03F406}" presName="rootComposite3" presStyleCnt="0"/>
      <dgm:spPr/>
      <dgm:t>
        <a:bodyPr/>
        <a:lstStyle/>
        <a:p>
          <a:endParaRPr lang="es-MX"/>
        </a:p>
      </dgm:t>
    </dgm:pt>
    <dgm:pt modelId="{A80FEFDE-2463-43A5-B5CD-2EF8D776AA4A}" type="pres">
      <dgm:prSet presAssocID="{C47C508C-1F0B-4498-8167-CE9B7D03F406}" presName="rootText3" presStyleLbl="asst1" presStyleIdx="0" presStyleCnt="1" custScaleY="214867" custLinFactNeighborX="-3523" custLinFactNeighborY="-5971">
        <dgm:presLayoutVars>
          <dgm:chPref val="3"/>
        </dgm:presLayoutVars>
      </dgm:prSet>
      <dgm:spPr/>
      <dgm:t>
        <a:bodyPr/>
        <a:lstStyle/>
        <a:p>
          <a:endParaRPr lang="es-MX"/>
        </a:p>
      </dgm:t>
    </dgm:pt>
    <dgm:pt modelId="{43B20E33-F48D-41D0-B8EC-AB53727649AB}" type="pres">
      <dgm:prSet presAssocID="{C47C508C-1F0B-4498-8167-CE9B7D03F406}" presName="rootConnector3" presStyleLbl="asst1" presStyleIdx="0" presStyleCnt="1"/>
      <dgm:spPr/>
      <dgm:t>
        <a:bodyPr/>
        <a:lstStyle/>
        <a:p>
          <a:endParaRPr lang="es-MX"/>
        </a:p>
      </dgm:t>
    </dgm:pt>
    <dgm:pt modelId="{51CC2F8F-3112-48AE-B0BC-E5F327EE499D}" type="pres">
      <dgm:prSet presAssocID="{C47C508C-1F0B-4498-8167-CE9B7D03F406}" presName="hierChild6" presStyleCnt="0"/>
      <dgm:spPr/>
      <dgm:t>
        <a:bodyPr/>
        <a:lstStyle/>
        <a:p>
          <a:endParaRPr lang="es-MX"/>
        </a:p>
      </dgm:t>
    </dgm:pt>
    <dgm:pt modelId="{5C96A673-CD93-443E-9183-D2C757EFA5BC}" type="pres">
      <dgm:prSet presAssocID="{C47C508C-1F0B-4498-8167-CE9B7D03F406}" presName="hierChild7" presStyleCnt="0"/>
      <dgm:spPr/>
      <dgm:t>
        <a:bodyPr/>
        <a:lstStyle/>
        <a:p>
          <a:endParaRPr lang="es-MX"/>
        </a:p>
      </dgm:t>
    </dgm:pt>
  </dgm:ptLst>
  <dgm:cxnLst>
    <dgm:cxn modelId="{F04D762E-B909-4BB2-8FAF-29DCD9BC229B}" type="presOf" srcId="{E7A18B8C-5FE8-43A9-B756-A7D4815AD584}" destId="{04F520FE-5B6A-4EB4-AB2D-5814D89936AD}" srcOrd="0" destOrd="0" presId="urn:microsoft.com/office/officeart/2009/3/layout/HorizontalOrganizationChart"/>
    <dgm:cxn modelId="{2B535AA5-67DF-4045-AF6D-4787445D20C2}" srcId="{0F70FEE6-EE75-46E5-B00A-16FDE780803D}" destId="{C47C508C-1F0B-4498-8167-CE9B7D03F406}" srcOrd="0" destOrd="0" parTransId="{E7A18B8C-5FE8-43A9-B756-A7D4815AD584}" sibTransId="{0E84C1E4-7A15-4E43-9CB4-945ED4075195}"/>
    <dgm:cxn modelId="{075CF927-3140-4BC7-A155-154F0BBD3044}" srcId="{546008FD-C361-4511-A67F-624C97A94062}" destId="{0F70FEE6-EE75-46E5-B00A-16FDE780803D}" srcOrd="0" destOrd="0" parTransId="{5B0453F0-9427-45E2-B9F6-C1B21DC42BF2}" sibTransId="{6B7A5E0B-C8E0-4D1E-89F4-38BF8B1569B7}"/>
    <dgm:cxn modelId="{65375187-CA18-4150-B3CF-F25767FB9793}" type="presOf" srcId="{546008FD-C361-4511-A67F-624C97A94062}" destId="{E2F82045-02A3-44F7-B84A-B3FDD92966F5}" srcOrd="0" destOrd="0" presId="urn:microsoft.com/office/officeart/2009/3/layout/HorizontalOrganizationChart"/>
    <dgm:cxn modelId="{C21B47F1-945E-451E-88BA-0FFBF4FF18B9}" type="presOf" srcId="{0F70FEE6-EE75-46E5-B00A-16FDE780803D}" destId="{82D8B7B9-0851-4F8B-84AF-181C8A6F5CF5}" srcOrd="0" destOrd="0" presId="urn:microsoft.com/office/officeart/2009/3/layout/HorizontalOrganizationChart"/>
    <dgm:cxn modelId="{8B4784B4-94E1-46E2-94F6-ED0AC3F29BAB}" type="presOf" srcId="{C47C508C-1F0B-4498-8167-CE9B7D03F406}" destId="{A80FEFDE-2463-43A5-B5CD-2EF8D776AA4A}" srcOrd="0" destOrd="0" presId="urn:microsoft.com/office/officeart/2009/3/layout/HorizontalOrganizationChart"/>
    <dgm:cxn modelId="{C0D169D8-0E14-456F-BBD5-F0B46B2BB5EA}" type="presOf" srcId="{0F70FEE6-EE75-46E5-B00A-16FDE780803D}" destId="{F7770F52-0B5D-463F-B7F0-733CB3B4D8AE}" srcOrd="1" destOrd="0" presId="urn:microsoft.com/office/officeart/2009/3/layout/HorizontalOrganizationChart"/>
    <dgm:cxn modelId="{0F50D637-11D1-4972-A1C1-A9B25ECEBCF6}" type="presOf" srcId="{C47C508C-1F0B-4498-8167-CE9B7D03F406}" destId="{43B20E33-F48D-41D0-B8EC-AB53727649AB}" srcOrd="1" destOrd="0" presId="urn:microsoft.com/office/officeart/2009/3/layout/HorizontalOrganizationChart"/>
    <dgm:cxn modelId="{49C07B93-D0E2-415B-8F07-687F11D60012}" type="presParOf" srcId="{E2F82045-02A3-44F7-B84A-B3FDD92966F5}" destId="{D6FD6BCF-8610-4C30-8DC4-1FABEB20EB27}" srcOrd="0" destOrd="0" presId="urn:microsoft.com/office/officeart/2009/3/layout/HorizontalOrganizationChart"/>
    <dgm:cxn modelId="{919501E6-33DD-4AB0-8CAF-8A7BDC8A3F8E}" type="presParOf" srcId="{D6FD6BCF-8610-4C30-8DC4-1FABEB20EB27}" destId="{8D117764-DB6C-4B80-9A6F-1197A8006D05}" srcOrd="0" destOrd="0" presId="urn:microsoft.com/office/officeart/2009/3/layout/HorizontalOrganizationChart"/>
    <dgm:cxn modelId="{57459780-3CB0-410F-8471-1E77F8C1E982}" type="presParOf" srcId="{8D117764-DB6C-4B80-9A6F-1197A8006D05}" destId="{82D8B7B9-0851-4F8B-84AF-181C8A6F5CF5}" srcOrd="0" destOrd="0" presId="urn:microsoft.com/office/officeart/2009/3/layout/HorizontalOrganizationChart"/>
    <dgm:cxn modelId="{6D381BE3-6568-4224-B54D-6AB87CBBA672}" type="presParOf" srcId="{8D117764-DB6C-4B80-9A6F-1197A8006D05}" destId="{F7770F52-0B5D-463F-B7F0-733CB3B4D8AE}" srcOrd="1" destOrd="0" presId="urn:microsoft.com/office/officeart/2009/3/layout/HorizontalOrganizationChart"/>
    <dgm:cxn modelId="{CE24A68E-49DC-47F1-AE96-29D6AE9E7749}" type="presParOf" srcId="{D6FD6BCF-8610-4C30-8DC4-1FABEB20EB27}" destId="{F8B2EB1A-3EE8-4C68-B440-34A10AA979FB}" srcOrd="1" destOrd="0" presId="urn:microsoft.com/office/officeart/2009/3/layout/HorizontalOrganizationChart"/>
    <dgm:cxn modelId="{CF8101C5-A7B6-4E1B-A8BF-CECF00941E90}" type="presParOf" srcId="{D6FD6BCF-8610-4C30-8DC4-1FABEB20EB27}" destId="{5AF8986E-6D21-43B8-BB35-CD1BCC0627F9}" srcOrd="2" destOrd="0" presId="urn:microsoft.com/office/officeart/2009/3/layout/HorizontalOrganizationChart"/>
    <dgm:cxn modelId="{1B307A59-E96C-43B6-8BB4-ACC5439F35F4}" type="presParOf" srcId="{5AF8986E-6D21-43B8-BB35-CD1BCC0627F9}" destId="{04F520FE-5B6A-4EB4-AB2D-5814D89936AD}" srcOrd="0" destOrd="0" presId="urn:microsoft.com/office/officeart/2009/3/layout/HorizontalOrganizationChart"/>
    <dgm:cxn modelId="{017E19D4-F291-48A0-B7EE-53B93F903EC2}" type="presParOf" srcId="{5AF8986E-6D21-43B8-BB35-CD1BCC0627F9}" destId="{89B92A65-D408-48E3-88F0-6A610CAE7DD2}" srcOrd="1" destOrd="0" presId="urn:microsoft.com/office/officeart/2009/3/layout/HorizontalOrganizationChart"/>
    <dgm:cxn modelId="{91F62FBE-BD8F-447A-991F-B6A66B2E7677}" type="presParOf" srcId="{89B92A65-D408-48E3-88F0-6A610CAE7DD2}" destId="{8013F0FE-96FC-4C1C-803D-7B411DB22147}" srcOrd="0" destOrd="0" presId="urn:microsoft.com/office/officeart/2009/3/layout/HorizontalOrganizationChart"/>
    <dgm:cxn modelId="{3E2D2DF4-7B80-4E2B-965E-E948D32E4B9B}" type="presParOf" srcId="{8013F0FE-96FC-4C1C-803D-7B411DB22147}" destId="{A80FEFDE-2463-43A5-B5CD-2EF8D776AA4A}" srcOrd="0" destOrd="0" presId="urn:microsoft.com/office/officeart/2009/3/layout/HorizontalOrganizationChart"/>
    <dgm:cxn modelId="{C121BDD6-5977-4ACC-A2D1-6DA99DC28FBF}" type="presParOf" srcId="{8013F0FE-96FC-4C1C-803D-7B411DB22147}" destId="{43B20E33-F48D-41D0-B8EC-AB53727649AB}" srcOrd="1" destOrd="0" presId="urn:microsoft.com/office/officeart/2009/3/layout/HorizontalOrganizationChart"/>
    <dgm:cxn modelId="{E62A8DCC-E97F-457E-8A67-31F218583A31}" type="presParOf" srcId="{89B92A65-D408-48E3-88F0-6A610CAE7DD2}" destId="{51CC2F8F-3112-48AE-B0BC-E5F327EE499D}" srcOrd="1" destOrd="0" presId="urn:microsoft.com/office/officeart/2009/3/layout/HorizontalOrganizationChart"/>
    <dgm:cxn modelId="{FAABE6B6-8ED0-45E2-B2D7-5FE49B26A20E}" type="presParOf" srcId="{89B92A65-D408-48E3-88F0-6A610CAE7DD2}" destId="{5C96A673-CD93-443E-9183-D2C757EFA5BC}"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7C96F173-CAD3-4DC4-91C0-2F10044AC026}" type="doc">
      <dgm:prSet loTypeId="urn:microsoft.com/office/officeart/2009/3/layout/HorizontalOrganizationChart" loCatId="hierarchy" qsTypeId="urn:microsoft.com/office/officeart/2005/8/quickstyle/simple2" qsCatId="simple" csTypeId="urn:microsoft.com/office/officeart/2005/8/colors/colorful4" csCatId="colorful" phldr="1"/>
      <dgm:spPr/>
      <dgm:t>
        <a:bodyPr/>
        <a:lstStyle/>
        <a:p>
          <a:endParaRPr lang="es-MX"/>
        </a:p>
      </dgm:t>
    </dgm:pt>
    <dgm:pt modelId="{6334FD60-D609-4212-944D-1E96F1ACAAFA}">
      <dgm:prSet phldrT="[Texto]" custT="1">
        <dgm:style>
          <a:lnRef idx="1">
            <a:schemeClr val="accent3"/>
          </a:lnRef>
          <a:fillRef idx="3">
            <a:schemeClr val="accent3"/>
          </a:fillRef>
          <a:effectRef idx="2">
            <a:schemeClr val="accent3"/>
          </a:effectRef>
          <a:fontRef idx="minor">
            <a:schemeClr val="lt1"/>
          </a:fontRef>
        </dgm:style>
      </dgm:prSet>
      <dgm:spPr/>
      <dgm:t>
        <a:bodyPr/>
        <a:lstStyle/>
        <a:p>
          <a:r>
            <a:rPr lang="es-MX" sz="2400" dirty="0" smtClean="0">
              <a:latin typeface="Arial" pitchFamily="34" charset="0"/>
              <a:cs typeface="Arial" pitchFamily="34" charset="0"/>
            </a:rPr>
            <a:t>LA ADMINISTRACIÓN PÚBLICA</a:t>
          </a:r>
          <a:endParaRPr lang="es-MX" sz="2400" dirty="0">
            <a:latin typeface="Arial" pitchFamily="34" charset="0"/>
            <a:cs typeface="Arial" pitchFamily="34" charset="0"/>
          </a:endParaRPr>
        </a:p>
      </dgm:t>
    </dgm:pt>
    <dgm:pt modelId="{0E9828E1-8A39-4523-8E07-3D4EC048CAE9}" type="parTrans" cxnId="{39C0D9D5-D9A2-4242-B595-9AE861CFC094}">
      <dgm:prSet/>
      <dgm:spPr/>
      <dgm:t>
        <a:bodyPr/>
        <a:lstStyle/>
        <a:p>
          <a:endParaRPr lang="es-MX" sz="1200">
            <a:latin typeface="Arial" pitchFamily="34" charset="0"/>
            <a:cs typeface="Arial" pitchFamily="34" charset="0"/>
          </a:endParaRPr>
        </a:p>
      </dgm:t>
    </dgm:pt>
    <dgm:pt modelId="{B002F1A2-6929-4617-93AD-FD6971853407}" type="sibTrans" cxnId="{39C0D9D5-D9A2-4242-B595-9AE861CFC094}">
      <dgm:prSet/>
      <dgm:spPr/>
      <dgm:t>
        <a:bodyPr/>
        <a:lstStyle/>
        <a:p>
          <a:endParaRPr lang="es-MX" sz="1200">
            <a:latin typeface="Arial" pitchFamily="34" charset="0"/>
            <a:cs typeface="Arial" pitchFamily="34" charset="0"/>
          </a:endParaRPr>
        </a:p>
      </dgm:t>
    </dgm:pt>
    <dgm:pt modelId="{FE0804F5-D59E-4548-96CB-3C512243789F}">
      <dgm:prSet phldrT="[Texto]"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s-MX" sz="2000" dirty="0" smtClean="0">
              <a:latin typeface="Arial" pitchFamily="34" charset="0"/>
              <a:cs typeface="Arial" pitchFamily="34" charset="0"/>
            </a:rPr>
            <a:t>Es el poder jurídico para el cumplimiento de sus objetivos y políticas y para la ejecución de lo dispuesto en las leyes y demás normas jurídicas.</a:t>
          </a:r>
          <a:br>
            <a:rPr lang="es-MX" sz="2000" dirty="0" smtClean="0">
              <a:latin typeface="Arial" pitchFamily="34" charset="0"/>
              <a:cs typeface="Arial" pitchFamily="34" charset="0"/>
            </a:rPr>
          </a:br>
          <a:endParaRPr lang="es-MX" sz="2000" dirty="0">
            <a:latin typeface="Arial" pitchFamily="34" charset="0"/>
            <a:cs typeface="Arial" pitchFamily="34" charset="0"/>
          </a:endParaRPr>
        </a:p>
      </dgm:t>
    </dgm:pt>
    <dgm:pt modelId="{82D8667E-2DB4-497B-A425-DE009C7BB77A}" type="parTrans" cxnId="{977BC754-11C1-41DF-B8BA-3AEB8BF7E70B}">
      <dgm:prSet/>
      <dgm:spPr/>
      <dgm:t>
        <a:bodyPr/>
        <a:lstStyle/>
        <a:p>
          <a:endParaRPr lang="es-MX" sz="1200">
            <a:latin typeface="Arial" pitchFamily="34" charset="0"/>
            <a:cs typeface="Arial" pitchFamily="34" charset="0"/>
          </a:endParaRPr>
        </a:p>
      </dgm:t>
    </dgm:pt>
    <dgm:pt modelId="{C9BD0117-6F82-44E1-A29B-290BF93E1BB8}" type="sibTrans" cxnId="{977BC754-11C1-41DF-B8BA-3AEB8BF7E70B}">
      <dgm:prSet/>
      <dgm:spPr/>
      <dgm:t>
        <a:bodyPr/>
        <a:lstStyle/>
        <a:p>
          <a:endParaRPr lang="es-MX" sz="1200">
            <a:latin typeface="Arial" pitchFamily="34" charset="0"/>
            <a:cs typeface="Arial" pitchFamily="34" charset="0"/>
          </a:endParaRPr>
        </a:p>
      </dgm:t>
    </dgm:pt>
    <dgm:pt modelId="{32433E65-E8F3-474B-BA37-070C7A8F7D70}" type="pres">
      <dgm:prSet presAssocID="{7C96F173-CAD3-4DC4-91C0-2F10044AC026}" presName="hierChild1" presStyleCnt="0">
        <dgm:presLayoutVars>
          <dgm:orgChart val="1"/>
          <dgm:chPref val="1"/>
          <dgm:dir/>
          <dgm:animOne val="branch"/>
          <dgm:animLvl val="lvl"/>
          <dgm:resizeHandles/>
        </dgm:presLayoutVars>
      </dgm:prSet>
      <dgm:spPr/>
      <dgm:t>
        <a:bodyPr/>
        <a:lstStyle/>
        <a:p>
          <a:endParaRPr lang="es-MX"/>
        </a:p>
      </dgm:t>
    </dgm:pt>
    <dgm:pt modelId="{B0DBEA04-3E18-495E-A117-24D5A7F09E1F}" type="pres">
      <dgm:prSet presAssocID="{6334FD60-D609-4212-944D-1E96F1ACAAFA}" presName="hierRoot1" presStyleCnt="0">
        <dgm:presLayoutVars>
          <dgm:hierBranch val="init"/>
        </dgm:presLayoutVars>
      </dgm:prSet>
      <dgm:spPr/>
      <dgm:t>
        <a:bodyPr/>
        <a:lstStyle/>
        <a:p>
          <a:endParaRPr lang="es-MX"/>
        </a:p>
      </dgm:t>
    </dgm:pt>
    <dgm:pt modelId="{61486CBE-0CFB-4C75-B861-83A1C3C70412}" type="pres">
      <dgm:prSet presAssocID="{6334FD60-D609-4212-944D-1E96F1ACAAFA}" presName="rootComposite1" presStyleCnt="0"/>
      <dgm:spPr/>
      <dgm:t>
        <a:bodyPr/>
        <a:lstStyle/>
        <a:p>
          <a:endParaRPr lang="es-MX"/>
        </a:p>
      </dgm:t>
    </dgm:pt>
    <dgm:pt modelId="{93F37BD1-3655-465C-AFD7-14958932AFA4}" type="pres">
      <dgm:prSet presAssocID="{6334FD60-D609-4212-944D-1E96F1ACAAFA}" presName="rootText1" presStyleLbl="node0" presStyleIdx="0" presStyleCnt="1" custScaleX="64329" custScaleY="83442">
        <dgm:presLayoutVars>
          <dgm:chPref val="3"/>
        </dgm:presLayoutVars>
      </dgm:prSet>
      <dgm:spPr/>
      <dgm:t>
        <a:bodyPr/>
        <a:lstStyle/>
        <a:p>
          <a:endParaRPr lang="es-MX"/>
        </a:p>
      </dgm:t>
    </dgm:pt>
    <dgm:pt modelId="{A1CCFE46-4372-4883-BA68-FA5BF397FFAC}" type="pres">
      <dgm:prSet presAssocID="{6334FD60-D609-4212-944D-1E96F1ACAAFA}" presName="rootConnector1" presStyleLbl="node1" presStyleIdx="0" presStyleCnt="0"/>
      <dgm:spPr/>
      <dgm:t>
        <a:bodyPr/>
        <a:lstStyle/>
        <a:p>
          <a:endParaRPr lang="es-MX"/>
        </a:p>
      </dgm:t>
    </dgm:pt>
    <dgm:pt modelId="{ACA5E258-D306-46E0-95D7-7CDB8C976EFA}" type="pres">
      <dgm:prSet presAssocID="{6334FD60-D609-4212-944D-1E96F1ACAAFA}" presName="hierChild2" presStyleCnt="0"/>
      <dgm:spPr/>
      <dgm:t>
        <a:bodyPr/>
        <a:lstStyle/>
        <a:p>
          <a:endParaRPr lang="es-MX"/>
        </a:p>
      </dgm:t>
    </dgm:pt>
    <dgm:pt modelId="{69397E9F-742A-4DA2-8A6C-06D24519B021}" type="pres">
      <dgm:prSet presAssocID="{82D8667E-2DB4-497B-A425-DE009C7BB77A}" presName="Name64" presStyleLbl="parChTrans1D2" presStyleIdx="0" presStyleCnt="1"/>
      <dgm:spPr/>
      <dgm:t>
        <a:bodyPr/>
        <a:lstStyle/>
        <a:p>
          <a:endParaRPr lang="es-MX"/>
        </a:p>
      </dgm:t>
    </dgm:pt>
    <dgm:pt modelId="{9F184026-4A8A-413A-B50F-E4D04016E36A}" type="pres">
      <dgm:prSet presAssocID="{FE0804F5-D59E-4548-96CB-3C512243789F}" presName="hierRoot2" presStyleCnt="0">
        <dgm:presLayoutVars>
          <dgm:hierBranch val="init"/>
        </dgm:presLayoutVars>
      </dgm:prSet>
      <dgm:spPr/>
      <dgm:t>
        <a:bodyPr/>
        <a:lstStyle/>
        <a:p>
          <a:endParaRPr lang="es-MX"/>
        </a:p>
      </dgm:t>
    </dgm:pt>
    <dgm:pt modelId="{8FDD9FF7-4C14-4CAB-B46A-8DA4791E6966}" type="pres">
      <dgm:prSet presAssocID="{FE0804F5-D59E-4548-96CB-3C512243789F}" presName="rootComposite" presStyleCnt="0"/>
      <dgm:spPr/>
      <dgm:t>
        <a:bodyPr/>
        <a:lstStyle/>
        <a:p>
          <a:endParaRPr lang="es-MX"/>
        </a:p>
      </dgm:t>
    </dgm:pt>
    <dgm:pt modelId="{254481E9-18C9-4808-8EF0-E83A99F18F82}" type="pres">
      <dgm:prSet presAssocID="{FE0804F5-D59E-4548-96CB-3C512243789F}" presName="rootText" presStyleLbl="node2" presStyleIdx="0" presStyleCnt="1" custScaleY="133196">
        <dgm:presLayoutVars>
          <dgm:chPref val="3"/>
        </dgm:presLayoutVars>
      </dgm:prSet>
      <dgm:spPr/>
      <dgm:t>
        <a:bodyPr/>
        <a:lstStyle/>
        <a:p>
          <a:endParaRPr lang="es-MX"/>
        </a:p>
      </dgm:t>
    </dgm:pt>
    <dgm:pt modelId="{092413A3-A1B7-4F97-B871-C1BDA69D1DC8}" type="pres">
      <dgm:prSet presAssocID="{FE0804F5-D59E-4548-96CB-3C512243789F}" presName="rootConnector" presStyleLbl="node2" presStyleIdx="0" presStyleCnt="1"/>
      <dgm:spPr/>
      <dgm:t>
        <a:bodyPr/>
        <a:lstStyle/>
        <a:p>
          <a:endParaRPr lang="es-MX"/>
        </a:p>
      </dgm:t>
    </dgm:pt>
    <dgm:pt modelId="{3F642D14-8458-439D-A8DF-37632D81D8A6}" type="pres">
      <dgm:prSet presAssocID="{FE0804F5-D59E-4548-96CB-3C512243789F}" presName="hierChild4" presStyleCnt="0"/>
      <dgm:spPr/>
      <dgm:t>
        <a:bodyPr/>
        <a:lstStyle/>
        <a:p>
          <a:endParaRPr lang="es-MX"/>
        </a:p>
      </dgm:t>
    </dgm:pt>
    <dgm:pt modelId="{9DDBA920-71F2-43C2-96AE-8AABFAEB678B}" type="pres">
      <dgm:prSet presAssocID="{FE0804F5-D59E-4548-96CB-3C512243789F}" presName="hierChild5" presStyleCnt="0"/>
      <dgm:spPr/>
      <dgm:t>
        <a:bodyPr/>
        <a:lstStyle/>
        <a:p>
          <a:endParaRPr lang="es-MX"/>
        </a:p>
      </dgm:t>
    </dgm:pt>
    <dgm:pt modelId="{65A23154-9C3A-4F34-A647-D7C38434D6C6}" type="pres">
      <dgm:prSet presAssocID="{6334FD60-D609-4212-944D-1E96F1ACAAFA}" presName="hierChild3" presStyleCnt="0"/>
      <dgm:spPr/>
      <dgm:t>
        <a:bodyPr/>
        <a:lstStyle/>
        <a:p>
          <a:endParaRPr lang="es-MX"/>
        </a:p>
      </dgm:t>
    </dgm:pt>
  </dgm:ptLst>
  <dgm:cxnLst>
    <dgm:cxn modelId="{BF0DBC40-627A-420D-9E27-1A20984CD06C}" type="presOf" srcId="{7C96F173-CAD3-4DC4-91C0-2F10044AC026}" destId="{32433E65-E8F3-474B-BA37-070C7A8F7D70}" srcOrd="0" destOrd="0" presId="urn:microsoft.com/office/officeart/2009/3/layout/HorizontalOrganizationChart"/>
    <dgm:cxn modelId="{F3FF1ED4-F9C0-4414-8C4B-270E726A82BF}" type="presOf" srcId="{6334FD60-D609-4212-944D-1E96F1ACAAFA}" destId="{A1CCFE46-4372-4883-BA68-FA5BF397FFAC}" srcOrd="1" destOrd="0" presId="urn:microsoft.com/office/officeart/2009/3/layout/HorizontalOrganizationChart"/>
    <dgm:cxn modelId="{E5006860-4EDF-4D48-AACA-60DC0D5CC9A4}" type="presOf" srcId="{FE0804F5-D59E-4548-96CB-3C512243789F}" destId="{254481E9-18C9-4808-8EF0-E83A99F18F82}" srcOrd="0" destOrd="0" presId="urn:microsoft.com/office/officeart/2009/3/layout/HorizontalOrganizationChart"/>
    <dgm:cxn modelId="{39C0D9D5-D9A2-4242-B595-9AE861CFC094}" srcId="{7C96F173-CAD3-4DC4-91C0-2F10044AC026}" destId="{6334FD60-D609-4212-944D-1E96F1ACAAFA}" srcOrd="0" destOrd="0" parTransId="{0E9828E1-8A39-4523-8E07-3D4EC048CAE9}" sibTransId="{B002F1A2-6929-4617-93AD-FD6971853407}"/>
    <dgm:cxn modelId="{00EB7BB2-DE6D-437F-9912-74D666215650}" type="presOf" srcId="{6334FD60-D609-4212-944D-1E96F1ACAAFA}" destId="{93F37BD1-3655-465C-AFD7-14958932AFA4}" srcOrd="0" destOrd="0" presId="urn:microsoft.com/office/officeart/2009/3/layout/HorizontalOrganizationChart"/>
    <dgm:cxn modelId="{B10C6DE9-DF98-4520-BB05-D98AE52A7E04}" type="presOf" srcId="{82D8667E-2DB4-497B-A425-DE009C7BB77A}" destId="{69397E9F-742A-4DA2-8A6C-06D24519B021}" srcOrd="0" destOrd="0" presId="urn:microsoft.com/office/officeart/2009/3/layout/HorizontalOrganizationChart"/>
    <dgm:cxn modelId="{977BC754-11C1-41DF-B8BA-3AEB8BF7E70B}" srcId="{6334FD60-D609-4212-944D-1E96F1ACAAFA}" destId="{FE0804F5-D59E-4548-96CB-3C512243789F}" srcOrd="0" destOrd="0" parTransId="{82D8667E-2DB4-497B-A425-DE009C7BB77A}" sibTransId="{C9BD0117-6F82-44E1-A29B-290BF93E1BB8}"/>
    <dgm:cxn modelId="{6025A7DF-6D00-47F3-BC9C-9F2078C03F3A}" type="presOf" srcId="{FE0804F5-D59E-4548-96CB-3C512243789F}" destId="{092413A3-A1B7-4F97-B871-C1BDA69D1DC8}" srcOrd="1" destOrd="0" presId="urn:microsoft.com/office/officeart/2009/3/layout/HorizontalOrganizationChart"/>
    <dgm:cxn modelId="{CD37FAB2-A6AA-4A2E-82DB-5245EAC95565}" type="presParOf" srcId="{32433E65-E8F3-474B-BA37-070C7A8F7D70}" destId="{B0DBEA04-3E18-495E-A117-24D5A7F09E1F}" srcOrd="0" destOrd="0" presId="urn:microsoft.com/office/officeart/2009/3/layout/HorizontalOrganizationChart"/>
    <dgm:cxn modelId="{65141929-F3E4-4633-8AC6-D0776A76D88D}" type="presParOf" srcId="{B0DBEA04-3E18-495E-A117-24D5A7F09E1F}" destId="{61486CBE-0CFB-4C75-B861-83A1C3C70412}" srcOrd="0" destOrd="0" presId="urn:microsoft.com/office/officeart/2009/3/layout/HorizontalOrganizationChart"/>
    <dgm:cxn modelId="{E02922A1-2065-4456-95AC-4656AC643657}" type="presParOf" srcId="{61486CBE-0CFB-4C75-B861-83A1C3C70412}" destId="{93F37BD1-3655-465C-AFD7-14958932AFA4}" srcOrd="0" destOrd="0" presId="urn:microsoft.com/office/officeart/2009/3/layout/HorizontalOrganizationChart"/>
    <dgm:cxn modelId="{316392C8-C246-495D-8685-0C1C3003DB3B}" type="presParOf" srcId="{61486CBE-0CFB-4C75-B861-83A1C3C70412}" destId="{A1CCFE46-4372-4883-BA68-FA5BF397FFAC}" srcOrd="1" destOrd="0" presId="urn:microsoft.com/office/officeart/2009/3/layout/HorizontalOrganizationChart"/>
    <dgm:cxn modelId="{1D16FA3E-4A0F-4C19-99BB-238EE91BD16C}" type="presParOf" srcId="{B0DBEA04-3E18-495E-A117-24D5A7F09E1F}" destId="{ACA5E258-D306-46E0-95D7-7CDB8C976EFA}" srcOrd="1" destOrd="0" presId="urn:microsoft.com/office/officeart/2009/3/layout/HorizontalOrganizationChart"/>
    <dgm:cxn modelId="{A9B6056F-6DFF-4C45-8859-D7E72A183F40}" type="presParOf" srcId="{ACA5E258-D306-46E0-95D7-7CDB8C976EFA}" destId="{69397E9F-742A-4DA2-8A6C-06D24519B021}" srcOrd="0" destOrd="0" presId="urn:microsoft.com/office/officeart/2009/3/layout/HorizontalOrganizationChart"/>
    <dgm:cxn modelId="{2DF6D1B2-04F7-4079-B5B9-9C5E6671D1D3}" type="presParOf" srcId="{ACA5E258-D306-46E0-95D7-7CDB8C976EFA}" destId="{9F184026-4A8A-413A-B50F-E4D04016E36A}" srcOrd="1" destOrd="0" presId="urn:microsoft.com/office/officeart/2009/3/layout/HorizontalOrganizationChart"/>
    <dgm:cxn modelId="{157F87EC-E657-42E5-A852-D42287D1A70E}" type="presParOf" srcId="{9F184026-4A8A-413A-B50F-E4D04016E36A}" destId="{8FDD9FF7-4C14-4CAB-B46A-8DA4791E6966}" srcOrd="0" destOrd="0" presId="urn:microsoft.com/office/officeart/2009/3/layout/HorizontalOrganizationChart"/>
    <dgm:cxn modelId="{88230647-62D7-4F3A-9CE8-410FB9FDC514}" type="presParOf" srcId="{8FDD9FF7-4C14-4CAB-B46A-8DA4791E6966}" destId="{254481E9-18C9-4808-8EF0-E83A99F18F82}" srcOrd="0" destOrd="0" presId="urn:microsoft.com/office/officeart/2009/3/layout/HorizontalOrganizationChart"/>
    <dgm:cxn modelId="{93BDF69A-0974-43DD-B0C0-693BE030B6EE}" type="presParOf" srcId="{8FDD9FF7-4C14-4CAB-B46A-8DA4791E6966}" destId="{092413A3-A1B7-4F97-B871-C1BDA69D1DC8}" srcOrd="1" destOrd="0" presId="urn:microsoft.com/office/officeart/2009/3/layout/HorizontalOrganizationChart"/>
    <dgm:cxn modelId="{49D2BA27-9FB9-4893-A46A-315F4BB405F5}" type="presParOf" srcId="{9F184026-4A8A-413A-B50F-E4D04016E36A}" destId="{3F642D14-8458-439D-A8DF-37632D81D8A6}" srcOrd="1" destOrd="0" presId="urn:microsoft.com/office/officeart/2009/3/layout/HorizontalOrganizationChart"/>
    <dgm:cxn modelId="{52EE5C1F-B7CE-4505-A29B-DA94443E5C1B}" type="presParOf" srcId="{9F184026-4A8A-413A-B50F-E4D04016E36A}" destId="{9DDBA920-71F2-43C2-96AE-8AABFAEB678B}" srcOrd="2" destOrd="0" presId="urn:microsoft.com/office/officeart/2009/3/layout/HorizontalOrganizationChart"/>
    <dgm:cxn modelId="{3E753BF0-6D0A-42F3-97F3-F17BCC77598F}" type="presParOf" srcId="{B0DBEA04-3E18-495E-A117-24D5A7F09E1F}" destId="{65A23154-9C3A-4F34-A647-D7C38434D6C6}"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2643E699-8F21-4927-99A1-30039F5E60C2}" type="doc">
      <dgm:prSet loTypeId="urn:microsoft.com/office/officeart/2005/8/layout/vProcess5" loCatId="process" qsTypeId="urn:microsoft.com/office/officeart/2005/8/quickstyle/3d3" qsCatId="3D" csTypeId="urn:microsoft.com/office/officeart/2005/8/colors/colorful5" csCatId="colorful" phldr="1"/>
      <dgm:spPr/>
      <dgm:t>
        <a:bodyPr/>
        <a:lstStyle/>
        <a:p>
          <a:endParaRPr lang="es-MX"/>
        </a:p>
      </dgm:t>
    </dgm:pt>
    <dgm:pt modelId="{D964DF2B-BE57-4593-993E-630FC25A1DB8}">
      <dgm:prSet phldrT="[Texto]" custT="1">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s-MX" sz="2000" dirty="0" smtClean="0">
              <a:latin typeface="Arial" pitchFamily="34" charset="0"/>
              <a:cs typeface="Arial" pitchFamily="34" charset="0"/>
            </a:rPr>
            <a:t>Son consumidores o usuarios las personas físicas o jurídicas que adquieren, usan y disfrutan, como destinatarios finales, bienes in/muebles ; productos, servicios, actividades o funciones, cualquiera que sea su naturaleza pública o privada, individual o colectiva, de quienes lo producen, facilitan, suministran o expiden.</a:t>
          </a:r>
          <a:endParaRPr lang="es-MX" sz="2000" dirty="0">
            <a:latin typeface="Arial" pitchFamily="34" charset="0"/>
            <a:cs typeface="Arial" pitchFamily="34" charset="0"/>
          </a:endParaRPr>
        </a:p>
      </dgm:t>
    </dgm:pt>
    <dgm:pt modelId="{BCBC0529-C366-4397-9277-1CFCD3FBFF56}" type="parTrans" cxnId="{873BDE09-2A43-480D-9D0A-9C61CCEB6093}">
      <dgm:prSet/>
      <dgm:spPr/>
      <dgm:t>
        <a:bodyPr/>
        <a:lstStyle/>
        <a:p>
          <a:endParaRPr lang="es-MX" sz="1200">
            <a:latin typeface="Arial" pitchFamily="34" charset="0"/>
            <a:cs typeface="Arial" pitchFamily="34" charset="0"/>
          </a:endParaRPr>
        </a:p>
      </dgm:t>
    </dgm:pt>
    <dgm:pt modelId="{E72B13B4-6577-4633-B374-D81E55D5C4BC}" type="sibTrans" cxnId="{873BDE09-2A43-480D-9D0A-9C61CCEB6093}">
      <dgm:prSet custT="1"/>
      <dgm:spPr/>
      <dgm:t>
        <a:bodyPr/>
        <a:lstStyle/>
        <a:p>
          <a:endParaRPr lang="es-MX" sz="1200">
            <a:latin typeface="Arial" pitchFamily="34" charset="0"/>
            <a:cs typeface="Arial" pitchFamily="34" charset="0"/>
          </a:endParaRPr>
        </a:p>
      </dgm:t>
    </dgm:pt>
    <dgm:pt modelId="{A0CD8A6C-761A-44C7-BCC4-44F63BD2DC09}" type="pres">
      <dgm:prSet presAssocID="{2643E699-8F21-4927-99A1-30039F5E60C2}" presName="outerComposite" presStyleCnt="0">
        <dgm:presLayoutVars>
          <dgm:chMax val="5"/>
          <dgm:dir/>
          <dgm:resizeHandles val="exact"/>
        </dgm:presLayoutVars>
      </dgm:prSet>
      <dgm:spPr/>
      <dgm:t>
        <a:bodyPr/>
        <a:lstStyle/>
        <a:p>
          <a:endParaRPr lang="es-MX"/>
        </a:p>
      </dgm:t>
    </dgm:pt>
    <dgm:pt modelId="{07257629-FD14-4008-898F-FC7BB7108A9D}" type="pres">
      <dgm:prSet presAssocID="{2643E699-8F21-4927-99A1-30039F5E60C2}" presName="dummyMaxCanvas" presStyleCnt="0">
        <dgm:presLayoutVars/>
      </dgm:prSet>
      <dgm:spPr/>
    </dgm:pt>
    <dgm:pt modelId="{7CEAB68A-38EB-45F0-AE75-8DC41A732B5B}" type="pres">
      <dgm:prSet presAssocID="{2643E699-8F21-4927-99A1-30039F5E60C2}" presName="OneNode_1" presStyleLbl="node1" presStyleIdx="0" presStyleCnt="1" custLinFactNeighborX="-631" custLinFactNeighborY="-18473">
        <dgm:presLayoutVars>
          <dgm:bulletEnabled val="1"/>
        </dgm:presLayoutVars>
      </dgm:prSet>
      <dgm:spPr/>
      <dgm:t>
        <a:bodyPr/>
        <a:lstStyle/>
        <a:p>
          <a:endParaRPr lang="es-MX"/>
        </a:p>
      </dgm:t>
    </dgm:pt>
  </dgm:ptLst>
  <dgm:cxnLst>
    <dgm:cxn modelId="{873BDE09-2A43-480D-9D0A-9C61CCEB6093}" srcId="{2643E699-8F21-4927-99A1-30039F5E60C2}" destId="{D964DF2B-BE57-4593-993E-630FC25A1DB8}" srcOrd="0" destOrd="0" parTransId="{BCBC0529-C366-4397-9277-1CFCD3FBFF56}" sibTransId="{E72B13B4-6577-4633-B374-D81E55D5C4BC}"/>
    <dgm:cxn modelId="{F7A64AAA-6DDA-4B8C-B02F-E83A8179DC27}" type="presOf" srcId="{D964DF2B-BE57-4593-993E-630FC25A1DB8}" destId="{7CEAB68A-38EB-45F0-AE75-8DC41A732B5B}" srcOrd="0" destOrd="0" presId="urn:microsoft.com/office/officeart/2005/8/layout/vProcess5"/>
    <dgm:cxn modelId="{11C55C5D-6A80-46C3-82B5-39D57E167F2A}" type="presOf" srcId="{2643E699-8F21-4927-99A1-30039F5E60C2}" destId="{A0CD8A6C-761A-44C7-BCC4-44F63BD2DC09}" srcOrd="0" destOrd="0" presId="urn:microsoft.com/office/officeart/2005/8/layout/vProcess5"/>
    <dgm:cxn modelId="{333E1DED-8187-43AC-BD34-30047CCA90A1}" type="presParOf" srcId="{A0CD8A6C-761A-44C7-BCC4-44F63BD2DC09}" destId="{07257629-FD14-4008-898F-FC7BB7108A9D}" srcOrd="0" destOrd="0" presId="urn:microsoft.com/office/officeart/2005/8/layout/vProcess5"/>
    <dgm:cxn modelId="{870AB63D-0DC4-4A9E-BE12-36D629D2B963}" type="presParOf" srcId="{A0CD8A6C-761A-44C7-BCC4-44F63BD2DC09}" destId="{7CEAB68A-38EB-45F0-AE75-8DC41A732B5B}"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2643E699-8F21-4927-99A1-30039F5E60C2}" type="doc">
      <dgm:prSet loTypeId="urn:microsoft.com/office/officeart/2005/8/layout/vProcess5" loCatId="process" qsTypeId="urn:microsoft.com/office/officeart/2005/8/quickstyle/3d3" qsCatId="3D" csTypeId="urn:microsoft.com/office/officeart/2005/8/colors/colorful5" csCatId="colorful" phldr="1"/>
      <dgm:spPr/>
      <dgm:t>
        <a:bodyPr/>
        <a:lstStyle/>
        <a:p>
          <a:endParaRPr lang="es-MX"/>
        </a:p>
      </dgm:t>
    </dgm:pt>
    <dgm:pt modelId="{F1272883-E9F0-47A0-AEF9-4ADDE5EF9148}">
      <dgm:prSet phldrT="[Texto]" custT="1">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s-MX" sz="2800" dirty="0" smtClean="0">
              <a:latin typeface="Arial" pitchFamily="34" charset="0"/>
              <a:cs typeface="Arial" pitchFamily="34" charset="0"/>
            </a:rPr>
            <a:t>Los turistas son consumidores puesto que se le ofrece un bien y servicio. La ley debe ser más cuidadosa con los turistas ya que pueden encontrarse indefensos por desconocer la cultura, las costumbres, el idioma de un país.</a:t>
          </a:r>
        </a:p>
      </dgm:t>
    </dgm:pt>
    <dgm:pt modelId="{6045B44D-3EF9-48CF-AE53-4743B15DFCF7}" type="parTrans" cxnId="{47265C26-932F-4139-97E2-542B04F14814}">
      <dgm:prSet/>
      <dgm:spPr/>
      <dgm:t>
        <a:bodyPr/>
        <a:lstStyle/>
        <a:p>
          <a:endParaRPr lang="es-MX" sz="1200">
            <a:latin typeface="Arial" pitchFamily="34" charset="0"/>
            <a:cs typeface="Arial" pitchFamily="34" charset="0"/>
          </a:endParaRPr>
        </a:p>
      </dgm:t>
    </dgm:pt>
    <dgm:pt modelId="{D6D71AD5-B335-4D22-9AB7-D4FDED864027}" type="sibTrans" cxnId="{47265C26-932F-4139-97E2-542B04F14814}">
      <dgm:prSet/>
      <dgm:spPr/>
      <dgm:t>
        <a:bodyPr/>
        <a:lstStyle/>
        <a:p>
          <a:endParaRPr lang="es-MX" sz="1200">
            <a:latin typeface="Arial" pitchFamily="34" charset="0"/>
            <a:cs typeface="Arial" pitchFamily="34" charset="0"/>
          </a:endParaRPr>
        </a:p>
      </dgm:t>
    </dgm:pt>
    <dgm:pt modelId="{A0CD8A6C-761A-44C7-BCC4-44F63BD2DC09}" type="pres">
      <dgm:prSet presAssocID="{2643E699-8F21-4927-99A1-30039F5E60C2}" presName="outerComposite" presStyleCnt="0">
        <dgm:presLayoutVars>
          <dgm:chMax val="5"/>
          <dgm:dir/>
          <dgm:resizeHandles val="exact"/>
        </dgm:presLayoutVars>
      </dgm:prSet>
      <dgm:spPr/>
      <dgm:t>
        <a:bodyPr/>
        <a:lstStyle/>
        <a:p>
          <a:endParaRPr lang="es-MX"/>
        </a:p>
      </dgm:t>
    </dgm:pt>
    <dgm:pt modelId="{07257629-FD14-4008-898F-FC7BB7108A9D}" type="pres">
      <dgm:prSet presAssocID="{2643E699-8F21-4927-99A1-30039F5E60C2}" presName="dummyMaxCanvas" presStyleCnt="0">
        <dgm:presLayoutVars/>
      </dgm:prSet>
      <dgm:spPr/>
    </dgm:pt>
    <dgm:pt modelId="{93BEC664-5D50-4711-A03D-09DD49432ECF}" type="pres">
      <dgm:prSet presAssocID="{2643E699-8F21-4927-99A1-30039F5E60C2}" presName="OneNode_1" presStyleLbl="node1" presStyleIdx="0" presStyleCnt="1">
        <dgm:presLayoutVars>
          <dgm:bulletEnabled val="1"/>
        </dgm:presLayoutVars>
      </dgm:prSet>
      <dgm:spPr/>
      <dgm:t>
        <a:bodyPr/>
        <a:lstStyle/>
        <a:p>
          <a:endParaRPr lang="es-MX"/>
        </a:p>
      </dgm:t>
    </dgm:pt>
  </dgm:ptLst>
  <dgm:cxnLst>
    <dgm:cxn modelId="{47265C26-932F-4139-97E2-542B04F14814}" srcId="{2643E699-8F21-4927-99A1-30039F5E60C2}" destId="{F1272883-E9F0-47A0-AEF9-4ADDE5EF9148}" srcOrd="0" destOrd="0" parTransId="{6045B44D-3EF9-48CF-AE53-4743B15DFCF7}" sibTransId="{D6D71AD5-B335-4D22-9AB7-D4FDED864027}"/>
    <dgm:cxn modelId="{B3A9192C-9089-4683-9579-FB4634C6D4BD}" type="presOf" srcId="{F1272883-E9F0-47A0-AEF9-4ADDE5EF9148}" destId="{93BEC664-5D50-4711-A03D-09DD49432ECF}" srcOrd="0" destOrd="0" presId="urn:microsoft.com/office/officeart/2005/8/layout/vProcess5"/>
    <dgm:cxn modelId="{E7CA5C25-BD67-4A71-8EDE-A20CB9E1BF41}" type="presOf" srcId="{2643E699-8F21-4927-99A1-30039F5E60C2}" destId="{A0CD8A6C-761A-44C7-BCC4-44F63BD2DC09}" srcOrd="0" destOrd="0" presId="urn:microsoft.com/office/officeart/2005/8/layout/vProcess5"/>
    <dgm:cxn modelId="{EB86A21D-4B5C-4134-9D33-7A4B7FFCE24A}" type="presParOf" srcId="{A0CD8A6C-761A-44C7-BCC4-44F63BD2DC09}" destId="{07257629-FD14-4008-898F-FC7BB7108A9D}" srcOrd="0" destOrd="0" presId="urn:microsoft.com/office/officeart/2005/8/layout/vProcess5"/>
    <dgm:cxn modelId="{4AF431A9-CA6C-4358-BB31-E83716D91A81}" type="presParOf" srcId="{A0CD8A6C-761A-44C7-BCC4-44F63BD2DC09}" destId="{93BEC664-5D50-4711-A03D-09DD49432ECF}"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1A546BD-1F3A-4BE0-B095-184447860809}" type="doc">
      <dgm:prSet loTypeId="urn:microsoft.com/office/officeart/2005/8/layout/hProcess9" loCatId="process" qsTypeId="urn:microsoft.com/office/officeart/2005/8/quickstyle/simple2" qsCatId="simple" csTypeId="urn:microsoft.com/office/officeart/2005/8/colors/accent0_3" csCatId="mainScheme" phldr="1"/>
      <dgm:spPr/>
      <dgm:t>
        <a:bodyPr/>
        <a:lstStyle/>
        <a:p>
          <a:endParaRPr lang="es-MX"/>
        </a:p>
      </dgm:t>
    </dgm:pt>
    <dgm:pt modelId="{F15F057A-BCD8-4AE0-B7C0-D940F1416E36}">
      <dgm:prSet phldrT="[Texto]"/>
      <dgm:spPr/>
      <dgm:t>
        <a:bodyPr/>
        <a:lstStyle/>
        <a:p>
          <a:r>
            <a:rPr lang="es-MX" dirty="0" smtClean="0"/>
            <a:t>a) INFORMACIÓN</a:t>
          </a:r>
          <a:br>
            <a:rPr lang="es-MX" dirty="0" smtClean="0"/>
          </a:br>
          <a:endParaRPr lang="es-MX" dirty="0"/>
        </a:p>
      </dgm:t>
    </dgm:pt>
    <dgm:pt modelId="{4F6D1FBE-4AB5-4C85-B1C2-543BE34B73D7}" type="parTrans" cxnId="{57247ED6-E764-4A9B-94E6-B0DFF42C00B1}">
      <dgm:prSet/>
      <dgm:spPr/>
      <dgm:t>
        <a:bodyPr/>
        <a:lstStyle/>
        <a:p>
          <a:endParaRPr lang="es-MX"/>
        </a:p>
      </dgm:t>
    </dgm:pt>
    <dgm:pt modelId="{EE015B61-B68E-4417-B837-564883BFF4DA}" type="sibTrans" cxnId="{57247ED6-E764-4A9B-94E6-B0DFF42C00B1}">
      <dgm:prSet/>
      <dgm:spPr/>
      <dgm:t>
        <a:bodyPr/>
        <a:lstStyle/>
        <a:p>
          <a:endParaRPr lang="es-MX"/>
        </a:p>
      </dgm:t>
    </dgm:pt>
    <dgm:pt modelId="{1C4AAD79-C7D2-4CC4-98A8-E886F7997DAA}">
      <dgm:prSet phldrT="[Texto]"/>
      <dgm:spPr/>
      <dgm:t>
        <a:bodyPr/>
        <a:lstStyle/>
        <a:p>
          <a:r>
            <a:rPr lang="es-MX" dirty="0" smtClean="0"/>
            <a:t>b) LA DIFICULTAD PARA OBTENERLA</a:t>
          </a:r>
          <a:br>
            <a:rPr lang="es-MX" dirty="0" smtClean="0"/>
          </a:br>
          <a:endParaRPr lang="es-MX" dirty="0"/>
        </a:p>
      </dgm:t>
    </dgm:pt>
    <dgm:pt modelId="{1B45D600-7FF3-44AF-BC7F-0A78521FCDBC}" type="parTrans" cxnId="{C4E4C36C-5C89-4597-94F3-414E2D08E1E2}">
      <dgm:prSet/>
      <dgm:spPr/>
      <dgm:t>
        <a:bodyPr/>
        <a:lstStyle/>
        <a:p>
          <a:endParaRPr lang="es-MX"/>
        </a:p>
      </dgm:t>
    </dgm:pt>
    <dgm:pt modelId="{DA9685BC-86EC-4C69-A160-897642002443}" type="sibTrans" cxnId="{C4E4C36C-5C89-4597-94F3-414E2D08E1E2}">
      <dgm:prSet/>
      <dgm:spPr/>
      <dgm:t>
        <a:bodyPr/>
        <a:lstStyle/>
        <a:p>
          <a:endParaRPr lang="es-MX"/>
        </a:p>
      </dgm:t>
    </dgm:pt>
    <dgm:pt modelId="{6173476A-A84D-4EB9-A622-84BFD76448B8}">
      <dgm:prSet phldrT="[Texto]"/>
      <dgm:spPr/>
      <dgm:t>
        <a:bodyPr/>
        <a:lstStyle/>
        <a:p>
          <a:r>
            <a:rPr lang="es-MX" dirty="0" smtClean="0"/>
            <a:t>Todo turista debe estar informado básicamente en el idioma propio o en su defecto en el más internacional.</a:t>
          </a:r>
          <a:endParaRPr lang="es-MX" dirty="0"/>
        </a:p>
      </dgm:t>
    </dgm:pt>
    <dgm:pt modelId="{2B0F4B23-A343-43F6-8F08-270A29FEF4B2}" type="parTrans" cxnId="{BB6915B3-0245-403D-8E27-EC65BECD8B5D}">
      <dgm:prSet/>
      <dgm:spPr/>
      <dgm:t>
        <a:bodyPr/>
        <a:lstStyle/>
        <a:p>
          <a:endParaRPr lang="es-MX"/>
        </a:p>
      </dgm:t>
    </dgm:pt>
    <dgm:pt modelId="{05895D46-2677-461A-80FD-8E2DC52807E6}" type="sibTrans" cxnId="{BB6915B3-0245-403D-8E27-EC65BECD8B5D}">
      <dgm:prSet/>
      <dgm:spPr/>
      <dgm:t>
        <a:bodyPr/>
        <a:lstStyle/>
        <a:p>
          <a:endParaRPr lang="es-MX"/>
        </a:p>
      </dgm:t>
    </dgm:pt>
    <dgm:pt modelId="{67BD07A6-8D6E-440B-AB4A-3CCA7B3D60BA}" type="pres">
      <dgm:prSet presAssocID="{B1A546BD-1F3A-4BE0-B095-184447860809}" presName="CompostProcess" presStyleCnt="0">
        <dgm:presLayoutVars>
          <dgm:dir/>
          <dgm:resizeHandles val="exact"/>
        </dgm:presLayoutVars>
      </dgm:prSet>
      <dgm:spPr/>
      <dgm:t>
        <a:bodyPr/>
        <a:lstStyle/>
        <a:p>
          <a:endParaRPr lang="es-MX"/>
        </a:p>
      </dgm:t>
    </dgm:pt>
    <dgm:pt modelId="{0415B3DB-29C6-4822-B42A-ECE7418EBFC4}" type="pres">
      <dgm:prSet presAssocID="{B1A546BD-1F3A-4BE0-B095-184447860809}" presName="arrow" presStyleLbl="bgShp" presStyleIdx="0" presStyleCnt="1"/>
      <dgm:spPr/>
      <dgm:t>
        <a:bodyPr/>
        <a:lstStyle/>
        <a:p>
          <a:endParaRPr lang="es-MX"/>
        </a:p>
      </dgm:t>
    </dgm:pt>
    <dgm:pt modelId="{51F7E37E-611D-467D-8021-DD67D21102CB}" type="pres">
      <dgm:prSet presAssocID="{B1A546BD-1F3A-4BE0-B095-184447860809}" presName="linearProcess" presStyleCnt="0"/>
      <dgm:spPr/>
      <dgm:t>
        <a:bodyPr/>
        <a:lstStyle/>
        <a:p>
          <a:endParaRPr lang="es-MX"/>
        </a:p>
      </dgm:t>
    </dgm:pt>
    <dgm:pt modelId="{6256A481-E7C3-47BD-9ADF-FB01D87B5E73}" type="pres">
      <dgm:prSet presAssocID="{F15F057A-BCD8-4AE0-B7C0-D940F1416E36}" presName="textNode" presStyleLbl="node1" presStyleIdx="0" presStyleCnt="3">
        <dgm:presLayoutVars>
          <dgm:bulletEnabled val="1"/>
        </dgm:presLayoutVars>
      </dgm:prSet>
      <dgm:spPr/>
      <dgm:t>
        <a:bodyPr/>
        <a:lstStyle/>
        <a:p>
          <a:endParaRPr lang="es-MX"/>
        </a:p>
      </dgm:t>
    </dgm:pt>
    <dgm:pt modelId="{056B62F5-B274-47A0-BCDA-7437920008D4}" type="pres">
      <dgm:prSet presAssocID="{EE015B61-B68E-4417-B837-564883BFF4DA}" presName="sibTrans" presStyleCnt="0"/>
      <dgm:spPr/>
      <dgm:t>
        <a:bodyPr/>
        <a:lstStyle/>
        <a:p>
          <a:endParaRPr lang="es-MX"/>
        </a:p>
      </dgm:t>
    </dgm:pt>
    <dgm:pt modelId="{0FCF8A93-6E31-4A3A-8D1A-C2A7EEB29A93}" type="pres">
      <dgm:prSet presAssocID="{1C4AAD79-C7D2-4CC4-98A8-E886F7997DAA}" presName="textNode" presStyleLbl="node1" presStyleIdx="1" presStyleCnt="3">
        <dgm:presLayoutVars>
          <dgm:bulletEnabled val="1"/>
        </dgm:presLayoutVars>
      </dgm:prSet>
      <dgm:spPr/>
      <dgm:t>
        <a:bodyPr/>
        <a:lstStyle/>
        <a:p>
          <a:endParaRPr lang="es-MX"/>
        </a:p>
      </dgm:t>
    </dgm:pt>
    <dgm:pt modelId="{AC44F7F9-90B1-4C49-A4A0-4590C42C9C74}" type="pres">
      <dgm:prSet presAssocID="{DA9685BC-86EC-4C69-A160-897642002443}" presName="sibTrans" presStyleCnt="0"/>
      <dgm:spPr/>
      <dgm:t>
        <a:bodyPr/>
        <a:lstStyle/>
        <a:p>
          <a:endParaRPr lang="es-MX"/>
        </a:p>
      </dgm:t>
    </dgm:pt>
    <dgm:pt modelId="{AEDA57A5-7C0C-40AF-A831-5B0805EAEBF1}" type="pres">
      <dgm:prSet presAssocID="{6173476A-A84D-4EB9-A622-84BFD76448B8}" presName="textNode" presStyleLbl="node1" presStyleIdx="2" presStyleCnt="3">
        <dgm:presLayoutVars>
          <dgm:bulletEnabled val="1"/>
        </dgm:presLayoutVars>
      </dgm:prSet>
      <dgm:spPr/>
      <dgm:t>
        <a:bodyPr/>
        <a:lstStyle/>
        <a:p>
          <a:endParaRPr lang="es-MX"/>
        </a:p>
      </dgm:t>
    </dgm:pt>
  </dgm:ptLst>
  <dgm:cxnLst>
    <dgm:cxn modelId="{BB6915B3-0245-403D-8E27-EC65BECD8B5D}" srcId="{B1A546BD-1F3A-4BE0-B095-184447860809}" destId="{6173476A-A84D-4EB9-A622-84BFD76448B8}" srcOrd="2" destOrd="0" parTransId="{2B0F4B23-A343-43F6-8F08-270A29FEF4B2}" sibTransId="{05895D46-2677-461A-80FD-8E2DC52807E6}"/>
    <dgm:cxn modelId="{F4C12703-CA4F-4525-BE69-F3943E105820}" type="presOf" srcId="{1C4AAD79-C7D2-4CC4-98A8-E886F7997DAA}" destId="{0FCF8A93-6E31-4A3A-8D1A-C2A7EEB29A93}" srcOrd="0" destOrd="0" presId="urn:microsoft.com/office/officeart/2005/8/layout/hProcess9"/>
    <dgm:cxn modelId="{47905039-C694-45A5-B466-06760C79545F}" type="presOf" srcId="{F15F057A-BCD8-4AE0-B7C0-D940F1416E36}" destId="{6256A481-E7C3-47BD-9ADF-FB01D87B5E73}" srcOrd="0" destOrd="0" presId="urn:microsoft.com/office/officeart/2005/8/layout/hProcess9"/>
    <dgm:cxn modelId="{57247ED6-E764-4A9B-94E6-B0DFF42C00B1}" srcId="{B1A546BD-1F3A-4BE0-B095-184447860809}" destId="{F15F057A-BCD8-4AE0-B7C0-D940F1416E36}" srcOrd="0" destOrd="0" parTransId="{4F6D1FBE-4AB5-4C85-B1C2-543BE34B73D7}" sibTransId="{EE015B61-B68E-4417-B837-564883BFF4DA}"/>
    <dgm:cxn modelId="{481062B4-506B-4B6A-8062-0F0A7C2C46DF}" type="presOf" srcId="{B1A546BD-1F3A-4BE0-B095-184447860809}" destId="{67BD07A6-8D6E-440B-AB4A-3CCA7B3D60BA}" srcOrd="0" destOrd="0" presId="urn:microsoft.com/office/officeart/2005/8/layout/hProcess9"/>
    <dgm:cxn modelId="{C4E4C36C-5C89-4597-94F3-414E2D08E1E2}" srcId="{B1A546BD-1F3A-4BE0-B095-184447860809}" destId="{1C4AAD79-C7D2-4CC4-98A8-E886F7997DAA}" srcOrd="1" destOrd="0" parTransId="{1B45D600-7FF3-44AF-BC7F-0A78521FCDBC}" sibTransId="{DA9685BC-86EC-4C69-A160-897642002443}"/>
    <dgm:cxn modelId="{12D0CFAA-6063-4CA2-BACF-4097C5E4E313}" type="presOf" srcId="{6173476A-A84D-4EB9-A622-84BFD76448B8}" destId="{AEDA57A5-7C0C-40AF-A831-5B0805EAEBF1}" srcOrd="0" destOrd="0" presId="urn:microsoft.com/office/officeart/2005/8/layout/hProcess9"/>
    <dgm:cxn modelId="{03CC7A61-5621-42B5-BE2B-88B935E633B9}" type="presParOf" srcId="{67BD07A6-8D6E-440B-AB4A-3CCA7B3D60BA}" destId="{0415B3DB-29C6-4822-B42A-ECE7418EBFC4}" srcOrd="0" destOrd="0" presId="urn:microsoft.com/office/officeart/2005/8/layout/hProcess9"/>
    <dgm:cxn modelId="{75965ED0-52F2-4926-9D2C-34BE2F9EEF42}" type="presParOf" srcId="{67BD07A6-8D6E-440B-AB4A-3CCA7B3D60BA}" destId="{51F7E37E-611D-467D-8021-DD67D21102CB}" srcOrd="1" destOrd="0" presId="urn:microsoft.com/office/officeart/2005/8/layout/hProcess9"/>
    <dgm:cxn modelId="{43FC01D6-E0CE-4B95-812B-779B6E1E954A}" type="presParOf" srcId="{51F7E37E-611D-467D-8021-DD67D21102CB}" destId="{6256A481-E7C3-47BD-9ADF-FB01D87B5E73}" srcOrd="0" destOrd="0" presId="urn:microsoft.com/office/officeart/2005/8/layout/hProcess9"/>
    <dgm:cxn modelId="{FFADCEBC-E8C2-4E85-81D6-1B88BEED75F5}" type="presParOf" srcId="{51F7E37E-611D-467D-8021-DD67D21102CB}" destId="{056B62F5-B274-47A0-BCDA-7437920008D4}" srcOrd="1" destOrd="0" presId="urn:microsoft.com/office/officeart/2005/8/layout/hProcess9"/>
    <dgm:cxn modelId="{49903BC6-7AA7-4384-9F2D-B696F469E278}" type="presParOf" srcId="{51F7E37E-611D-467D-8021-DD67D21102CB}" destId="{0FCF8A93-6E31-4A3A-8D1A-C2A7EEB29A93}" srcOrd="2" destOrd="0" presId="urn:microsoft.com/office/officeart/2005/8/layout/hProcess9"/>
    <dgm:cxn modelId="{9A8CB067-9BC1-4218-9A89-89B0EDF05432}" type="presParOf" srcId="{51F7E37E-611D-467D-8021-DD67D21102CB}" destId="{AC44F7F9-90B1-4C49-A4A0-4590C42C9C74}" srcOrd="3" destOrd="0" presId="urn:microsoft.com/office/officeart/2005/8/layout/hProcess9"/>
    <dgm:cxn modelId="{E56B25D6-A936-4710-85F3-72C522FE7488}" type="presParOf" srcId="{51F7E37E-611D-467D-8021-DD67D21102CB}" destId="{AEDA57A5-7C0C-40AF-A831-5B0805EAEBF1}"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AB8117A9-A110-4875-AFC3-5A7BA8BBFFBF}" type="doc">
      <dgm:prSet loTypeId="urn:microsoft.com/office/officeart/2005/8/layout/radial5" loCatId="cycle" qsTypeId="urn:microsoft.com/office/officeart/2005/8/quickstyle/3d2" qsCatId="3D" csTypeId="urn:microsoft.com/office/officeart/2005/8/colors/colorful5" csCatId="colorful" phldr="1"/>
      <dgm:spPr/>
      <dgm:t>
        <a:bodyPr/>
        <a:lstStyle/>
        <a:p>
          <a:endParaRPr lang="es-MX"/>
        </a:p>
      </dgm:t>
    </dgm:pt>
    <dgm:pt modelId="{26D8338F-A904-4C43-B992-530F0D86194D}">
      <dgm:prSet phldrT="[Texto]" custT="1">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es-MX" sz="1200" dirty="0" smtClean="0">
              <a:solidFill>
                <a:schemeClr val="tx2">
                  <a:lumMod val="10000"/>
                </a:schemeClr>
              </a:solidFill>
              <a:latin typeface="Arial" pitchFamily="34" charset="0"/>
              <a:cs typeface="Arial" pitchFamily="34" charset="0"/>
            </a:rPr>
            <a:t>Según normas jurídicas específicas. Se regula a través de la Ley 1995 de Ordenación del Turismo de Canarias</a:t>
          </a:r>
          <a:endParaRPr lang="es-MX" sz="1200" dirty="0">
            <a:solidFill>
              <a:schemeClr val="tx2">
                <a:lumMod val="10000"/>
              </a:schemeClr>
            </a:solidFill>
            <a:latin typeface="Arial" pitchFamily="34" charset="0"/>
            <a:cs typeface="Arial" pitchFamily="34" charset="0"/>
          </a:endParaRPr>
        </a:p>
      </dgm:t>
    </dgm:pt>
    <dgm:pt modelId="{DD7D7D86-936D-4C1A-BF8C-DFC4F9C8C456}" type="parTrans" cxnId="{17225A0E-E41E-4A71-A285-ED2777808D33}">
      <dgm:prSet/>
      <dgm:spPr/>
      <dgm:t>
        <a:bodyPr/>
        <a:lstStyle/>
        <a:p>
          <a:endParaRPr lang="es-MX" sz="1200">
            <a:latin typeface="Arial" pitchFamily="34" charset="0"/>
            <a:cs typeface="Arial" pitchFamily="34" charset="0"/>
          </a:endParaRPr>
        </a:p>
      </dgm:t>
    </dgm:pt>
    <dgm:pt modelId="{BA56F484-C889-4C44-A0E8-63A03145AAD7}" type="sibTrans" cxnId="{17225A0E-E41E-4A71-A285-ED2777808D33}">
      <dgm:prSet/>
      <dgm:spPr/>
      <dgm:t>
        <a:bodyPr/>
        <a:lstStyle/>
        <a:p>
          <a:endParaRPr lang="es-MX" sz="1200">
            <a:latin typeface="Arial" pitchFamily="34" charset="0"/>
            <a:cs typeface="Arial" pitchFamily="34" charset="0"/>
          </a:endParaRPr>
        </a:p>
      </dgm:t>
    </dgm:pt>
    <dgm:pt modelId="{6BFDB838-5454-4D05-86F4-4051AA70B569}">
      <dgm:prSet phldrT="[Texto]" custT="1">
        <dgm:style>
          <a:lnRef idx="2">
            <a:schemeClr val="dk1">
              <a:shade val="50000"/>
            </a:schemeClr>
          </a:lnRef>
          <a:fillRef idx="1">
            <a:schemeClr val="dk1"/>
          </a:fillRef>
          <a:effectRef idx="0">
            <a:schemeClr val="dk1"/>
          </a:effectRef>
          <a:fontRef idx="minor">
            <a:schemeClr val="lt1"/>
          </a:fontRef>
        </dgm:style>
      </dgm:prSet>
      <dgm:spPr/>
      <dgm:t>
        <a:bodyPr/>
        <a:lstStyle/>
        <a:p>
          <a:r>
            <a:rPr lang="es-MX" sz="1200" dirty="0" smtClean="0">
              <a:latin typeface="Arial" pitchFamily="34" charset="0"/>
              <a:cs typeface="Arial" pitchFamily="34" charset="0"/>
            </a:rPr>
            <a:t>Art. 15; DERECHOS DEL USUARIO TURÍSTICO</a:t>
          </a:r>
          <a:endParaRPr lang="es-MX" sz="1200" dirty="0">
            <a:latin typeface="Arial" pitchFamily="34" charset="0"/>
            <a:cs typeface="Arial" pitchFamily="34" charset="0"/>
          </a:endParaRPr>
        </a:p>
      </dgm:t>
    </dgm:pt>
    <dgm:pt modelId="{FF037BD8-452C-471A-8D25-DF02C82EB1E3}" type="parTrans" cxnId="{6908963E-5735-40A4-B256-BE22DBF2C4AD}">
      <dgm:prSet custT="1"/>
      <dgm:spPr/>
      <dgm:t>
        <a:bodyPr/>
        <a:lstStyle/>
        <a:p>
          <a:endParaRPr lang="es-MX" sz="1200">
            <a:latin typeface="Arial" pitchFamily="34" charset="0"/>
            <a:cs typeface="Arial" pitchFamily="34" charset="0"/>
          </a:endParaRPr>
        </a:p>
      </dgm:t>
    </dgm:pt>
    <dgm:pt modelId="{0F0E3668-B997-4F41-A807-A95384964F2C}" type="sibTrans" cxnId="{6908963E-5735-40A4-B256-BE22DBF2C4AD}">
      <dgm:prSet/>
      <dgm:spPr/>
      <dgm:t>
        <a:bodyPr/>
        <a:lstStyle/>
        <a:p>
          <a:endParaRPr lang="es-MX" sz="1200">
            <a:latin typeface="Arial" pitchFamily="34" charset="0"/>
            <a:cs typeface="Arial" pitchFamily="34" charset="0"/>
          </a:endParaRPr>
        </a:p>
      </dgm:t>
    </dgm:pt>
    <dgm:pt modelId="{8F01A72E-D1A6-481E-B9F3-E232C007EA21}">
      <dgm:prSet phldrT="[Texto]"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s-MX" sz="1200" dirty="0" smtClean="0">
              <a:latin typeface="Arial" pitchFamily="34" charset="0"/>
              <a:cs typeface="Arial" pitchFamily="34" charset="0"/>
            </a:rPr>
            <a:t>Art. 16; DERECHO A RECIBIR INFORMACION VERAZ</a:t>
          </a:r>
          <a:endParaRPr lang="es-MX" sz="1200" dirty="0">
            <a:latin typeface="Arial" pitchFamily="34" charset="0"/>
            <a:cs typeface="Arial" pitchFamily="34" charset="0"/>
          </a:endParaRPr>
        </a:p>
      </dgm:t>
    </dgm:pt>
    <dgm:pt modelId="{D8674B28-2E51-4780-9F47-60EEFF7499CE}" type="parTrans" cxnId="{55A898E5-938C-4A4E-BB45-3459691C0B3B}">
      <dgm:prSet custT="1"/>
      <dgm:spPr/>
      <dgm:t>
        <a:bodyPr/>
        <a:lstStyle/>
        <a:p>
          <a:endParaRPr lang="es-MX" sz="1200">
            <a:latin typeface="Arial" pitchFamily="34" charset="0"/>
            <a:cs typeface="Arial" pitchFamily="34" charset="0"/>
          </a:endParaRPr>
        </a:p>
      </dgm:t>
    </dgm:pt>
    <dgm:pt modelId="{0483642E-467A-4EBE-B0E0-4C004F98DC76}" type="sibTrans" cxnId="{55A898E5-938C-4A4E-BB45-3459691C0B3B}">
      <dgm:prSet/>
      <dgm:spPr/>
      <dgm:t>
        <a:bodyPr/>
        <a:lstStyle/>
        <a:p>
          <a:endParaRPr lang="es-MX" sz="1200">
            <a:latin typeface="Arial" pitchFamily="34" charset="0"/>
            <a:cs typeface="Arial" pitchFamily="34" charset="0"/>
          </a:endParaRPr>
        </a:p>
      </dgm:t>
    </dgm:pt>
    <dgm:pt modelId="{02CACFDF-FE03-4FFB-B92D-70D94174834F}">
      <dgm:prSet phldrT="[Texto]" custT="1">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s-MX" sz="1200" dirty="0" smtClean="0">
              <a:latin typeface="Arial" pitchFamily="34" charset="0"/>
              <a:cs typeface="Arial" pitchFamily="34" charset="0"/>
            </a:rPr>
            <a:t>Art. 17; DERECHO A LA CALIDAD DE LOS SERVICIOS; </a:t>
          </a:r>
          <a:endParaRPr lang="es-MX" sz="1200" dirty="0">
            <a:latin typeface="Arial" pitchFamily="34" charset="0"/>
            <a:cs typeface="Arial" pitchFamily="34" charset="0"/>
          </a:endParaRPr>
        </a:p>
      </dgm:t>
    </dgm:pt>
    <dgm:pt modelId="{733E0E11-9A50-4EFC-B9C6-77C0A3CAA33C}" type="parTrans" cxnId="{60F888F9-86DA-46FD-B809-20C51CCED17B}">
      <dgm:prSet custT="1"/>
      <dgm:spPr/>
      <dgm:t>
        <a:bodyPr/>
        <a:lstStyle/>
        <a:p>
          <a:endParaRPr lang="es-MX" sz="1200">
            <a:latin typeface="Arial" pitchFamily="34" charset="0"/>
            <a:cs typeface="Arial" pitchFamily="34" charset="0"/>
          </a:endParaRPr>
        </a:p>
      </dgm:t>
    </dgm:pt>
    <dgm:pt modelId="{BDFFBCB0-3C96-4098-B322-9CAA7CFB1A97}" type="sibTrans" cxnId="{60F888F9-86DA-46FD-B809-20C51CCED17B}">
      <dgm:prSet/>
      <dgm:spPr/>
      <dgm:t>
        <a:bodyPr/>
        <a:lstStyle/>
        <a:p>
          <a:endParaRPr lang="es-MX" sz="1200">
            <a:latin typeface="Arial" pitchFamily="34" charset="0"/>
            <a:cs typeface="Arial" pitchFamily="34" charset="0"/>
          </a:endParaRPr>
        </a:p>
      </dgm:t>
    </dgm:pt>
    <dgm:pt modelId="{9F10B141-4462-4913-80AF-D798A37B067E}">
      <dgm:prSet phldrT="[Texto]" custT="1">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es-MX" sz="1200" dirty="0" smtClean="0">
              <a:latin typeface="Arial" pitchFamily="34" charset="0"/>
              <a:cs typeface="Arial" pitchFamily="34" charset="0"/>
            </a:rPr>
            <a:t>Art. 18; DERECHO A SU SEGURIDAD</a:t>
          </a:r>
          <a:endParaRPr lang="es-MX" sz="1200" dirty="0">
            <a:latin typeface="Arial" pitchFamily="34" charset="0"/>
            <a:cs typeface="Arial" pitchFamily="34" charset="0"/>
          </a:endParaRPr>
        </a:p>
      </dgm:t>
    </dgm:pt>
    <dgm:pt modelId="{946C3FF5-4530-4BF9-B60E-407D2EE51252}" type="parTrans" cxnId="{314979F1-37B5-401A-A8E6-2BFECBA18AA5}">
      <dgm:prSet custT="1"/>
      <dgm:spPr/>
      <dgm:t>
        <a:bodyPr/>
        <a:lstStyle/>
        <a:p>
          <a:endParaRPr lang="es-MX" sz="1200">
            <a:latin typeface="Arial" pitchFamily="34" charset="0"/>
            <a:cs typeface="Arial" pitchFamily="34" charset="0"/>
          </a:endParaRPr>
        </a:p>
      </dgm:t>
    </dgm:pt>
    <dgm:pt modelId="{18C3645F-6751-4BE3-B2DA-58A7BA754410}" type="sibTrans" cxnId="{314979F1-37B5-401A-A8E6-2BFECBA18AA5}">
      <dgm:prSet/>
      <dgm:spPr/>
      <dgm:t>
        <a:bodyPr/>
        <a:lstStyle/>
        <a:p>
          <a:endParaRPr lang="es-MX" sz="1200">
            <a:latin typeface="Arial" pitchFamily="34" charset="0"/>
            <a:cs typeface="Arial" pitchFamily="34" charset="0"/>
          </a:endParaRPr>
        </a:p>
      </dgm:t>
    </dgm:pt>
    <dgm:pt modelId="{C306D468-19D8-4731-A9EC-0900E1AF8E65}">
      <dgm:prSet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s-MX" sz="1200" dirty="0" smtClean="0">
              <a:latin typeface="Arial" pitchFamily="34" charset="0"/>
              <a:cs typeface="Arial" pitchFamily="34" charset="0"/>
            </a:rPr>
            <a:t>Art. 19; DERECHO A LA TRANQUILIDADE INTIMIDAD; </a:t>
          </a:r>
          <a:endParaRPr lang="es-MX" sz="1200" dirty="0">
            <a:latin typeface="Arial" pitchFamily="34" charset="0"/>
            <a:cs typeface="Arial" pitchFamily="34" charset="0"/>
          </a:endParaRPr>
        </a:p>
      </dgm:t>
    </dgm:pt>
    <dgm:pt modelId="{AD60C1CA-7465-4FC6-BCB9-68CDCCBF657A}" type="parTrans" cxnId="{F1BF24CE-0EC2-48F0-A520-B301AE706767}">
      <dgm:prSet custT="1"/>
      <dgm:spPr/>
      <dgm:t>
        <a:bodyPr/>
        <a:lstStyle/>
        <a:p>
          <a:endParaRPr lang="es-MX" sz="1200">
            <a:latin typeface="Arial" pitchFamily="34" charset="0"/>
            <a:cs typeface="Arial" pitchFamily="34" charset="0"/>
          </a:endParaRPr>
        </a:p>
      </dgm:t>
    </dgm:pt>
    <dgm:pt modelId="{4FD53183-AB91-4957-8C36-F6685110062F}" type="sibTrans" cxnId="{F1BF24CE-0EC2-48F0-A520-B301AE706767}">
      <dgm:prSet/>
      <dgm:spPr/>
      <dgm:t>
        <a:bodyPr/>
        <a:lstStyle/>
        <a:p>
          <a:endParaRPr lang="es-MX" sz="1200">
            <a:latin typeface="Arial" pitchFamily="34" charset="0"/>
            <a:cs typeface="Arial" pitchFamily="34" charset="0"/>
          </a:endParaRPr>
        </a:p>
      </dgm:t>
    </dgm:pt>
    <dgm:pt modelId="{D6315745-309D-4361-8A70-05D342AC4A96}" type="pres">
      <dgm:prSet presAssocID="{AB8117A9-A110-4875-AFC3-5A7BA8BBFFBF}" presName="Name0" presStyleCnt="0">
        <dgm:presLayoutVars>
          <dgm:chMax val="1"/>
          <dgm:dir/>
          <dgm:animLvl val="ctr"/>
          <dgm:resizeHandles val="exact"/>
        </dgm:presLayoutVars>
      </dgm:prSet>
      <dgm:spPr/>
      <dgm:t>
        <a:bodyPr/>
        <a:lstStyle/>
        <a:p>
          <a:endParaRPr lang="es-MX"/>
        </a:p>
      </dgm:t>
    </dgm:pt>
    <dgm:pt modelId="{E48212D1-B1CF-4A86-8191-1ADC4D2255E8}" type="pres">
      <dgm:prSet presAssocID="{26D8338F-A904-4C43-B992-530F0D86194D}" presName="centerShape" presStyleLbl="node0" presStyleIdx="0" presStyleCnt="1" custScaleX="122408" custScaleY="121241"/>
      <dgm:spPr/>
      <dgm:t>
        <a:bodyPr/>
        <a:lstStyle/>
        <a:p>
          <a:endParaRPr lang="es-MX"/>
        </a:p>
      </dgm:t>
    </dgm:pt>
    <dgm:pt modelId="{A71AEF39-1FAD-4089-8D63-9D7A086966F0}" type="pres">
      <dgm:prSet presAssocID="{FF037BD8-452C-471A-8D25-DF02C82EB1E3}" presName="parTrans" presStyleLbl="sibTrans2D1" presStyleIdx="0" presStyleCnt="5"/>
      <dgm:spPr/>
      <dgm:t>
        <a:bodyPr/>
        <a:lstStyle/>
        <a:p>
          <a:endParaRPr lang="es-MX"/>
        </a:p>
      </dgm:t>
    </dgm:pt>
    <dgm:pt modelId="{AA4730D3-DFE7-4527-BCC6-E9B76C1BABAB}" type="pres">
      <dgm:prSet presAssocID="{FF037BD8-452C-471A-8D25-DF02C82EB1E3}" presName="connectorText" presStyleLbl="sibTrans2D1" presStyleIdx="0" presStyleCnt="5"/>
      <dgm:spPr/>
      <dgm:t>
        <a:bodyPr/>
        <a:lstStyle/>
        <a:p>
          <a:endParaRPr lang="es-MX"/>
        </a:p>
      </dgm:t>
    </dgm:pt>
    <dgm:pt modelId="{507F0FBA-796A-4F24-8315-2E607202C351}" type="pres">
      <dgm:prSet presAssocID="{6BFDB838-5454-4D05-86F4-4051AA70B569}" presName="node" presStyleLbl="node1" presStyleIdx="0" presStyleCnt="5">
        <dgm:presLayoutVars>
          <dgm:bulletEnabled val="1"/>
        </dgm:presLayoutVars>
      </dgm:prSet>
      <dgm:spPr/>
      <dgm:t>
        <a:bodyPr/>
        <a:lstStyle/>
        <a:p>
          <a:endParaRPr lang="es-MX"/>
        </a:p>
      </dgm:t>
    </dgm:pt>
    <dgm:pt modelId="{5109D948-B776-4019-8349-3516D438553D}" type="pres">
      <dgm:prSet presAssocID="{D8674B28-2E51-4780-9F47-60EEFF7499CE}" presName="parTrans" presStyleLbl="sibTrans2D1" presStyleIdx="1" presStyleCnt="5"/>
      <dgm:spPr/>
      <dgm:t>
        <a:bodyPr/>
        <a:lstStyle/>
        <a:p>
          <a:endParaRPr lang="es-MX"/>
        </a:p>
      </dgm:t>
    </dgm:pt>
    <dgm:pt modelId="{B51C6B05-6FA2-4930-A8A7-D611D0AB2492}" type="pres">
      <dgm:prSet presAssocID="{D8674B28-2E51-4780-9F47-60EEFF7499CE}" presName="connectorText" presStyleLbl="sibTrans2D1" presStyleIdx="1" presStyleCnt="5"/>
      <dgm:spPr/>
      <dgm:t>
        <a:bodyPr/>
        <a:lstStyle/>
        <a:p>
          <a:endParaRPr lang="es-MX"/>
        </a:p>
      </dgm:t>
    </dgm:pt>
    <dgm:pt modelId="{BB8986FC-43A3-43D7-9996-A2AA0F3104DB}" type="pres">
      <dgm:prSet presAssocID="{8F01A72E-D1A6-481E-B9F3-E232C007EA21}" presName="node" presStyleLbl="node1" presStyleIdx="1" presStyleCnt="5" custScaleX="107937" custScaleY="100844">
        <dgm:presLayoutVars>
          <dgm:bulletEnabled val="1"/>
        </dgm:presLayoutVars>
      </dgm:prSet>
      <dgm:spPr/>
      <dgm:t>
        <a:bodyPr/>
        <a:lstStyle/>
        <a:p>
          <a:endParaRPr lang="es-MX"/>
        </a:p>
      </dgm:t>
    </dgm:pt>
    <dgm:pt modelId="{F413B39A-257C-43CA-87A5-77F0E3B3D122}" type="pres">
      <dgm:prSet presAssocID="{733E0E11-9A50-4EFC-B9C6-77C0A3CAA33C}" presName="parTrans" presStyleLbl="sibTrans2D1" presStyleIdx="2" presStyleCnt="5"/>
      <dgm:spPr/>
      <dgm:t>
        <a:bodyPr/>
        <a:lstStyle/>
        <a:p>
          <a:endParaRPr lang="es-MX"/>
        </a:p>
      </dgm:t>
    </dgm:pt>
    <dgm:pt modelId="{289478C7-042D-430F-85A6-E906011EA03C}" type="pres">
      <dgm:prSet presAssocID="{733E0E11-9A50-4EFC-B9C6-77C0A3CAA33C}" presName="connectorText" presStyleLbl="sibTrans2D1" presStyleIdx="2" presStyleCnt="5"/>
      <dgm:spPr/>
      <dgm:t>
        <a:bodyPr/>
        <a:lstStyle/>
        <a:p>
          <a:endParaRPr lang="es-MX"/>
        </a:p>
      </dgm:t>
    </dgm:pt>
    <dgm:pt modelId="{65BC1EB1-DF77-4421-8570-D3367C75A670}" type="pres">
      <dgm:prSet presAssocID="{02CACFDF-FE03-4FFB-B92D-70D94174834F}" presName="node" presStyleLbl="node1" presStyleIdx="2" presStyleCnt="5">
        <dgm:presLayoutVars>
          <dgm:bulletEnabled val="1"/>
        </dgm:presLayoutVars>
      </dgm:prSet>
      <dgm:spPr/>
      <dgm:t>
        <a:bodyPr/>
        <a:lstStyle/>
        <a:p>
          <a:endParaRPr lang="es-MX"/>
        </a:p>
      </dgm:t>
    </dgm:pt>
    <dgm:pt modelId="{ED7080FB-D50F-45B2-BDD8-78C0D6DA045E}" type="pres">
      <dgm:prSet presAssocID="{946C3FF5-4530-4BF9-B60E-407D2EE51252}" presName="parTrans" presStyleLbl="sibTrans2D1" presStyleIdx="3" presStyleCnt="5"/>
      <dgm:spPr/>
      <dgm:t>
        <a:bodyPr/>
        <a:lstStyle/>
        <a:p>
          <a:endParaRPr lang="es-MX"/>
        </a:p>
      </dgm:t>
    </dgm:pt>
    <dgm:pt modelId="{C566F5B9-8C3C-43F2-8451-5DCFC8F2B9E9}" type="pres">
      <dgm:prSet presAssocID="{946C3FF5-4530-4BF9-B60E-407D2EE51252}" presName="connectorText" presStyleLbl="sibTrans2D1" presStyleIdx="3" presStyleCnt="5"/>
      <dgm:spPr/>
      <dgm:t>
        <a:bodyPr/>
        <a:lstStyle/>
        <a:p>
          <a:endParaRPr lang="es-MX"/>
        </a:p>
      </dgm:t>
    </dgm:pt>
    <dgm:pt modelId="{38E988A9-D658-4D73-8D8C-DD3B874BFFF8}" type="pres">
      <dgm:prSet presAssocID="{9F10B141-4462-4913-80AF-D798A37B067E}" presName="node" presStyleLbl="node1" presStyleIdx="3" presStyleCnt="5">
        <dgm:presLayoutVars>
          <dgm:bulletEnabled val="1"/>
        </dgm:presLayoutVars>
      </dgm:prSet>
      <dgm:spPr/>
      <dgm:t>
        <a:bodyPr/>
        <a:lstStyle/>
        <a:p>
          <a:endParaRPr lang="es-MX"/>
        </a:p>
      </dgm:t>
    </dgm:pt>
    <dgm:pt modelId="{F91A2CE8-C09B-4764-9AEB-E52AC06DF343}" type="pres">
      <dgm:prSet presAssocID="{AD60C1CA-7465-4FC6-BCB9-68CDCCBF657A}" presName="parTrans" presStyleLbl="sibTrans2D1" presStyleIdx="4" presStyleCnt="5"/>
      <dgm:spPr/>
      <dgm:t>
        <a:bodyPr/>
        <a:lstStyle/>
        <a:p>
          <a:endParaRPr lang="es-MX"/>
        </a:p>
      </dgm:t>
    </dgm:pt>
    <dgm:pt modelId="{BE267E73-665C-409B-B628-0CFCF6D9F960}" type="pres">
      <dgm:prSet presAssocID="{AD60C1CA-7465-4FC6-BCB9-68CDCCBF657A}" presName="connectorText" presStyleLbl="sibTrans2D1" presStyleIdx="4" presStyleCnt="5"/>
      <dgm:spPr/>
      <dgm:t>
        <a:bodyPr/>
        <a:lstStyle/>
        <a:p>
          <a:endParaRPr lang="es-MX"/>
        </a:p>
      </dgm:t>
    </dgm:pt>
    <dgm:pt modelId="{1FD5E578-182E-4780-9290-C9949DCBB561}" type="pres">
      <dgm:prSet presAssocID="{C306D468-19D8-4731-A9EC-0900E1AF8E65}" presName="node" presStyleLbl="node1" presStyleIdx="4" presStyleCnt="5">
        <dgm:presLayoutVars>
          <dgm:bulletEnabled val="1"/>
        </dgm:presLayoutVars>
      </dgm:prSet>
      <dgm:spPr/>
      <dgm:t>
        <a:bodyPr/>
        <a:lstStyle/>
        <a:p>
          <a:endParaRPr lang="es-MX"/>
        </a:p>
      </dgm:t>
    </dgm:pt>
  </dgm:ptLst>
  <dgm:cxnLst>
    <dgm:cxn modelId="{BE9D9455-9BE1-4B00-A293-B50EC142177F}" type="presOf" srcId="{26D8338F-A904-4C43-B992-530F0D86194D}" destId="{E48212D1-B1CF-4A86-8191-1ADC4D2255E8}" srcOrd="0" destOrd="0" presId="urn:microsoft.com/office/officeart/2005/8/layout/radial5"/>
    <dgm:cxn modelId="{02B9B0C7-6944-447A-A8F5-F5E61A7AB9D5}" type="presOf" srcId="{C306D468-19D8-4731-A9EC-0900E1AF8E65}" destId="{1FD5E578-182E-4780-9290-C9949DCBB561}" srcOrd="0" destOrd="0" presId="urn:microsoft.com/office/officeart/2005/8/layout/radial5"/>
    <dgm:cxn modelId="{ADA7E511-4EC6-4AC2-9D52-B7B39C115036}" type="presOf" srcId="{FF037BD8-452C-471A-8D25-DF02C82EB1E3}" destId="{AA4730D3-DFE7-4527-BCC6-E9B76C1BABAB}" srcOrd="1" destOrd="0" presId="urn:microsoft.com/office/officeart/2005/8/layout/radial5"/>
    <dgm:cxn modelId="{55A898E5-938C-4A4E-BB45-3459691C0B3B}" srcId="{26D8338F-A904-4C43-B992-530F0D86194D}" destId="{8F01A72E-D1A6-481E-B9F3-E232C007EA21}" srcOrd="1" destOrd="0" parTransId="{D8674B28-2E51-4780-9F47-60EEFF7499CE}" sibTransId="{0483642E-467A-4EBE-B0E0-4C004F98DC76}"/>
    <dgm:cxn modelId="{5BE2B646-2CD9-48B4-A5E0-39A124BCE758}" type="presOf" srcId="{733E0E11-9A50-4EFC-B9C6-77C0A3CAA33C}" destId="{289478C7-042D-430F-85A6-E906011EA03C}" srcOrd="1" destOrd="0" presId="urn:microsoft.com/office/officeart/2005/8/layout/radial5"/>
    <dgm:cxn modelId="{60F888F9-86DA-46FD-B809-20C51CCED17B}" srcId="{26D8338F-A904-4C43-B992-530F0D86194D}" destId="{02CACFDF-FE03-4FFB-B92D-70D94174834F}" srcOrd="2" destOrd="0" parTransId="{733E0E11-9A50-4EFC-B9C6-77C0A3CAA33C}" sibTransId="{BDFFBCB0-3C96-4098-B322-9CAA7CFB1A97}"/>
    <dgm:cxn modelId="{BC0948F1-EB24-45DD-8570-ED5B72621298}" type="presOf" srcId="{D8674B28-2E51-4780-9F47-60EEFF7499CE}" destId="{5109D948-B776-4019-8349-3516D438553D}" srcOrd="0" destOrd="0" presId="urn:microsoft.com/office/officeart/2005/8/layout/radial5"/>
    <dgm:cxn modelId="{A95D21AC-F26E-42A3-A122-78274BC702E6}" type="presOf" srcId="{FF037BD8-452C-471A-8D25-DF02C82EB1E3}" destId="{A71AEF39-1FAD-4089-8D63-9D7A086966F0}" srcOrd="0" destOrd="0" presId="urn:microsoft.com/office/officeart/2005/8/layout/radial5"/>
    <dgm:cxn modelId="{B1FB9165-5985-4C11-B8AA-90E4643F4110}" type="presOf" srcId="{9F10B141-4462-4913-80AF-D798A37B067E}" destId="{38E988A9-D658-4D73-8D8C-DD3B874BFFF8}" srcOrd="0" destOrd="0" presId="urn:microsoft.com/office/officeart/2005/8/layout/radial5"/>
    <dgm:cxn modelId="{00C7C76D-93DA-46CB-8AB0-AF3BC8EED1B3}" type="presOf" srcId="{D8674B28-2E51-4780-9F47-60EEFF7499CE}" destId="{B51C6B05-6FA2-4930-A8A7-D611D0AB2492}" srcOrd="1" destOrd="0" presId="urn:microsoft.com/office/officeart/2005/8/layout/radial5"/>
    <dgm:cxn modelId="{99A3D8EE-2247-4C1E-8B34-FDC07B6EE20B}" type="presOf" srcId="{6BFDB838-5454-4D05-86F4-4051AA70B569}" destId="{507F0FBA-796A-4F24-8315-2E607202C351}" srcOrd="0" destOrd="0" presId="urn:microsoft.com/office/officeart/2005/8/layout/radial5"/>
    <dgm:cxn modelId="{747EFA32-89C3-4F9E-9286-E3CA3D580295}" type="presOf" srcId="{AD60C1CA-7465-4FC6-BCB9-68CDCCBF657A}" destId="{BE267E73-665C-409B-B628-0CFCF6D9F960}" srcOrd="1" destOrd="0" presId="urn:microsoft.com/office/officeart/2005/8/layout/radial5"/>
    <dgm:cxn modelId="{2D3CD818-88C5-4B90-9CEC-7E804955C12C}" type="presOf" srcId="{946C3FF5-4530-4BF9-B60E-407D2EE51252}" destId="{ED7080FB-D50F-45B2-BDD8-78C0D6DA045E}" srcOrd="0" destOrd="0" presId="urn:microsoft.com/office/officeart/2005/8/layout/radial5"/>
    <dgm:cxn modelId="{9A90BA43-12B2-4EF5-BB3F-89DF336432A2}" type="presOf" srcId="{02CACFDF-FE03-4FFB-B92D-70D94174834F}" destId="{65BC1EB1-DF77-4421-8570-D3367C75A670}" srcOrd="0" destOrd="0" presId="urn:microsoft.com/office/officeart/2005/8/layout/radial5"/>
    <dgm:cxn modelId="{17225A0E-E41E-4A71-A285-ED2777808D33}" srcId="{AB8117A9-A110-4875-AFC3-5A7BA8BBFFBF}" destId="{26D8338F-A904-4C43-B992-530F0D86194D}" srcOrd="0" destOrd="0" parTransId="{DD7D7D86-936D-4C1A-BF8C-DFC4F9C8C456}" sibTransId="{BA56F484-C889-4C44-A0E8-63A03145AAD7}"/>
    <dgm:cxn modelId="{314979F1-37B5-401A-A8E6-2BFECBA18AA5}" srcId="{26D8338F-A904-4C43-B992-530F0D86194D}" destId="{9F10B141-4462-4913-80AF-D798A37B067E}" srcOrd="3" destOrd="0" parTransId="{946C3FF5-4530-4BF9-B60E-407D2EE51252}" sibTransId="{18C3645F-6751-4BE3-B2DA-58A7BA754410}"/>
    <dgm:cxn modelId="{96CDD41B-EF33-49F8-BBDA-410BA87D37E5}" type="presOf" srcId="{8F01A72E-D1A6-481E-B9F3-E232C007EA21}" destId="{BB8986FC-43A3-43D7-9996-A2AA0F3104DB}" srcOrd="0" destOrd="0" presId="urn:microsoft.com/office/officeart/2005/8/layout/radial5"/>
    <dgm:cxn modelId="{616DEDEE-4300-403D-ABAA-BDD423052124}" type="presOf" srcId="{946C3FF5-4530-4BF9-B60E-407D2EE51252}" destId="{C566F5B9-8C3C-43F2-8451-5DCFC8F2B9E9}" srcOrd="1" destOrd="0" presId="urn:microsoft.com/office/officeart/2005/8/layout/radial5"/>
    <dgm:cxn modelId="{5ADD7486-7602-4901-930F-447AB002D182}" type="presOf" srcId="{AB8117A9-A110-4875-AFC3-5A7BA8BBFFBF}" destId="{D6315745-309D-4361-8A70-05D342AC4A96}" srcOrd="0" destOrd="0" presId="urn:microsoft.com/office/officeart/2005/8/layout/radial5"/>
    <dgm:cxn modelId="{6908963E-5735-40A4-B256-BE22DBF2C4AD}" srcId="{26D8338F-A904-4C43-B992-530F0D86194D}" destId="{6BFDB838-5454-4D05-86F4-4051AA70B569}" srcOrd="0" destOrd="0" parTransId="{FF037BD8-452C-471A-8D25-DF02C82EB1E3}" sibTransId="{0F0E3668-B997-4F41-A807-A95384964F2C}"/>
    <dgm:cxn modelId="{DDF92616-E6B7-4BD4-AE78-F70EEFD87A3D}" type="presOf" srcId="{733E0E11-9A50-4EFC-B9C6-77C0A3CAA33C}" destId="{F413B39A-257C-43CA-87A5-77F0E3B3D122}" srcOrd="0" destOrd="0" presId="urn:microsoft.com/office/officeart/2005/8/layout/radial5"/>
    <dgm:cxn modelId="{F1BF24CE-0EC2-48F0-A520-B301AE706767}" srcId="{26D8338F-A904-4C43-B992-530F0D86194D}" destId="{C306D468-19D8-4731-A9EC-0900E1AF8E65}" srcOrd="4" destOrd="0" parTransId="{AD60C1CA-7465-4FC6-BCB9-68CDCCBF657A}" sibTransId="{4FD53183-AB91-4957-8C36-F6685110062F}"/>
    <dgm:cxn modelId="{AC8F6158-CC0D-47A1-BDC5-C41C50BCC87C}" type="presOf" srcId="{AD60C1CA-7465-4FC6-BCB9-68CDCCBF657A}" destId="{F91A2CE8-C09B-4764-9AEB-E52AC06DF343}" srcOrd="0" destOrd="0" presId="urn:microsoft.com/office/officeart/2005/8/layout/radial5"/>
    <dgm:cxn modelId="{F2212D50-2B13-4AAD-8B63-032CEC21D986}" type="presParOf" srcId="{D6315745-309D-4361-8A70-05D342AC4A96}" destId="{E48212D1-B1CF-4A86-8191-1ADC4D2255E8}" srcOrd="0" destOrd="0" presId="urn:microsoft.com/office/officeart/2005/8/layout/radial5"/>
    <dgm:cxn modelId="{99E25DB4-B74D-463A-8D9F-13FBCCAB4686}" type="presParOf" srcId="{D6315745-309D-4361-8A70-05D342AC4A96}" destId="{A71AEF39-1FAD-4089-8D63-9D7A086966F0}" srcOrd="1" destOrd="0" presId="urn:microsoft.com/office/officeart/2005/8/layout/radial5"/>
    <dgm:cxn modelId="{49F73202-E5FA-48FB-B17A-A4096B204096}" type="presParOf" srcId="{A71AEF39-1FAD-4089-8D63-9D7A086966F0}" destId="{AA4730D3-DFE7-4527-BCC6-E9B76C1BABAB}" srcOrd="0" destOrd="0" presId="urn:microsoft.com/office/officeart/2005/8/layout/radial5"/>
    <dgm:cxn modelId="{D95B5F0C-5470-416E-92BF-580835532F22}" type="presParOf" srcId="{D6315745-309D-4361-8A70-05D342AC4A96}" destId="{507F0FBA-796A-4F24-8315-2E607202C351}" srcOrd="2" destOrd="0" presId="urn:microsoft.com/office/officeart/2005/8/layout/radial5"/>
    <dgm:cxn modelId="{604A504A-D4ED-4CB4-887B-6AA4453C87B1}" type="presParOf" srcId="{D6315745-309D-4361-8A70-05D342AC4A96}" destId="{5109D948-B776-4019-8349-3516D438553D}" srcOrd="3" destOrd="0" presId="urn:microsoft.com/office/officeart/2005/8/layout/radial5"/>
    <dgm:cxn modelId="{61F1A01C-DB6B-46B0-81D2-DCD29976956A}" type="presParOf" srcId="{5109D948-B776-4019-8349-3516D438553D}" destId="{B51C6B05-6FA2-4930-A8A7-D611D0AB2492}" srcOrd="0" destOrd="0" presId="urn:microsoft.com/office/officeart/2005/8/layout/radial5"/>
    <dgm:cxn modelId="{2DC24F3E-33A6-4EA9-A773-989A5F9B2698}" type="presParOf" srcId="{D6315745-309D-4361-8A70-05D342AC4A96}" destId="{BB8986FC-43A3-43D7-9996-A2AA0F3104DB}" srcOrd="4" destOrd="0" presId="urn:microsoft.com/office/officeart/2005/8/layout/radial5"/>
    <dgm:cxn modelId="{075D8F54-CF35-417E-BE07-0B7E5A5ADA40}" type="presParOf" srcId="{D6315745-309D-4361-8A70-05D342AC4A96}" destId="{F413B39A-257C-43CA-87A5-77F0E3B3D122}" srcOrd="5" destOrd="0" presId="urn:microsoft.com/office/officeart/2005/8/layout/radial5"/>
    <dgm:cxn modelId="{0DBADB64-8E71-4C15-82C4-183AE04DC0C2}" type="presParOf" srcId="{F413B39A-257C-43CA-87A5-77F0E3B3D122}" destId="{289478C7-042D-430F-85A6-E906011EA03C}" srcOrd="0" destOrd="0" presId="urn:microsoft.com/office/officeart/2005/8/layout/radial5"/>
    <dgm:cxn modelId="{33B58C87-34AE-46D8-990A-FF3A09105234}" type="presParOf" srcId="{D6315745-309D-4361-8A70-05D342AC4A96}" destId="{65BC1EB1-DF77-4421-8570-D3367C75A670}" srcOrd="6" destOrd="0" presId="urn:microsoft.com/office/officeart/2005/8/layout/radial5"/>
    <dgm:cxn modelId="{ACEBEECF-F6F6-4F11-BE0C-FC12C92A5DDC}" type="presParOf" srcId="{D6315745-309D-4361-8A70-05D342AC4A96}" destId="{ED7080FB-D50F-45B2-BDD8-78C0D6DA045E}" srcOrd="7" destOrd="0" presId="urn:microsoft.com/office/officeart/2005/8/layout/radial5"/>
    <dgm:cxn modelId="{FF2ACDE7-DAE0-45CA-BA95-6BDA1C034213}" type="presParOf" srcId="{ED7080FB-D50F-45B2-BDD8-78C0D6DA045E}" destId="{C566F5B9-8C3C-43F2-8451-5DCFC8F2B9E9}" srcOrd="0" destOrd="0" presId="urn:microsoft.com/office/officeart/2005/8/layout/radial5"/>
    <dgm:cxn modelId="{072FBF79-618E-4461-8F97-4848E0F6E71A}" type="presParOf" srcId="{D6315745-309D-4361-8A70-05D342AC4A96}" destId="{38E988A9-D658-4D73-8D8C-DD3B874BFFF8}" srcOrd="8" destOrd="0" presId="urn:microsoft.com/office/officeart/2005/8/layout/radial5"/>
    <dgm:cxn modelId="{4C01DCA0-218C-4201-997D-D764B3A503FE}" type="presParOf" srcId="{D6315745-309D-4361-8A70-05D342AC4A96}" destId="{F91A2CE8-C09B-4764-9AEB-E52AC06DF343}" srcOrd="9" destOrd="0" presId="urn:microsoft.com/office/officeart/2005/8/layout/radial5"/>
    <dgm:cxn modelId="{82ADA3FF-ED98-4C32-9A00-0EB37820BAB4}" type="presParOf" srcId="{F91A2CE8-C09B-4764-9AEB-E52AC06DF343}" destId="{BE267E73-665C-409B-B628-0CFCF6D9F960}" srcOrd="0" destOrd="0" presId="urn:microsoft.com/office/officeart/2005/8/layout/radial5"/>
    <dgm:cxn modelId="{D21907ED-D1EC-4B20-977A-26C5FE2A46FB}" type="presParOf" srcId="{D6315745-309D-4361-8A70-05D342AC4A96}" destId="{1FD5E578-182E-4780-9290-C9949DCBB561}" srcOrd="10"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C668E5-4FA9-46A6-9F1B-52C2DCF2330B}" type="doc">
      <dgm:prSet loTypeId="urn:microsoft.com/office/officeart/2005/8/layout/hProcess7" loCatId="list" qsTypeId="urn:microsoft.com/office/officeart/2005/8/quickstyle/simple1" qsCatId="simple" csTypeId="urn:microsoft.com/office/officeart/2005/8/colors/colorful2" csCatId="colorful" phldr="1"/>
      <dgm:spPr/>
      <dgm:t>
        <a:bodyPr/>
        <a:lstStyle/>
        <a:p>
          <a:endParaRPr lang="es-MX"/>
        </a:p>
      </dgm:t>
    </dgm:pt>
    <dgm:pt modelId="{6597DA63-E4D2-4361-99E0-6C7B3778AFAA}">
      <dgm:prSet phldrT="[Texto]"/>
      <dgm:spPr/>
      <dgm:t>
        <a:bodyPr/>
        <a:lstStyle/>
        <a:p>
          <a:r>
            <a:rPr lang="es-MX" dirty="0" smtClean="0">
              <a:latin typeface="Arial" pitchFamily="34" charset="0"/>
              <a:cs typeface="Arial" pitchFamily="34" charset="0"/>
            </a:rPr>
            <a:t>I.-</a:t>
          </a:r>
          <a:endParaRPr lang="es-MX" dirty="0"/>
        </a:p>
      </dgm:t>
    </dgm:pt>
    <dgm:pt modelId="{56ED8987-9236-4CC0-94A0-63A56A649C28}" type="parTrans" cxnId="{D8F744CE-BD0D-4243-8E73-CBF54FB4B719}">
      <dgm:prSet/>
      <dgm:spPr/>
      <dgm:t>
        <a:bodyPr/>
        <a:lstStyle/>
        <a:p>
          <a:endParaRPr lang="es-MX"/>
        </a:p>
      </dgm:t>
    </dgm:pt>
    <dgm:pt modelId="{4EC3E3DD-4102-44CE-BBCF-30EE633DD64D}" type="sibTrans" cxnId="{D8F744CE-BD0D-4243-8E73-CBF54FB4B719}">
      <dgm:prSet/>
      <dgm:spPr/>
      <dgm:t>
        <a:bodyPr/>
        <a:lstStyle/>
        <a:p>
          <a:endParaRPr lang="es-MX"/>
        </a:p>
      </dgm:t>
    </dgm:pt>
    <dgm:pt modelId="{048697F9-B0D1-4ED5-B2FC-5BBC6E35E6EA}">
      <dgm:prSet/>
      <dgm:spPr/>
      <dgm:t>
        <a:bodyPr/>
        <a:lstStyle/>
        <a:p>
          <a:r>
            <a:rPr lang="es-MX" dirty="0" smtClean="0">
              <a:latin typeface="Arial" pitchFamily="34" charset="0"/>
              <a:cs typeface="Arial" pitchFamily="34" charset="0"/>
            </a:rPr>
            <a:t>II.-</a:t>
          </a:r>
        </a:p>
      </dgm:t>
    </dgm:pt>
    <dgm:pt modelId="{64348651-642C-4924-9664-DCCCE1312FBA}" type="parTrans" cxnId="{7C06ED14-C392-47CF-8098-62ACEE366748}">
      <dgm:prSet/>
      <dgm:spPr/>
      <dgm:t>
        <a:bodyPr/>
        <a:lstStyle/>
        <a:p>
          <a:endParaRPr lang="es-MX"/>
        </a:p>
      </dgm:t>
    </dgm:pt>
    <dgm:pt modelId="{783AEADB-B02E-4600-B8EE-4F5A346A084F}" type="sibTrans" cxnId="{7C06ED14-C392-47CF-8098-62ACEE366748}">
      <dgm:prSet/>
      <dgm:spPr/>
      <dgm:t>
        <a:bodyPr/>
        <a:lstStyle/>
        <a:p>
          <a:endParaRPr lang="es-MX"/>
        </a:p>
      </dgm:t>
    </dgm:pt>
    <dgm:pt modelId="{1A0EC1BC-819E-40A6-B091-A55DB4F1E714}">
      <dgm:prSet/>
      <dgm:spPr/>
      <dgm:t>
        <a:bodyPr/>
        <a:lstStyle/>
        <a:p>
          <a:r>
            <a:rPr lang="es-MX" dirty="0" smtClean="0">
              <a:latin typeface="Arial" pitchFamily="34" charset="0"/>
              <a:cs typeface="Arial" pitchFamily="34" charset="0"/>
            </a:rPr>
            <a:t>III.-</a:t>
          </a:r>
        </a:p>
      </dgm:t>
    </dgm:pt>
    <dgm:pt modelId="{2281C4EA-9A4D-428E-80D7-D64276A86DB0}" type="parTrans" cxnId="{A130D802-5B51-4044-ADB9-D48746DFDDCD}">
      <dgm:prSet/>
      <dgm:spPr/>
      <dgm:t>
        <a:bodyPr/>
        <a:lstStyle/>
        <a:p>
          <a:endParaRPr lang="es-MX"/>
        </a:p>
      </dgm:t>
    </dgm:pt>
    <dgm:pt modelId="{B72D4BEB-C80B-4C13-853E-F65292D2A48C}" type="sibTrans" cxnId="{A130D802-5B51-4044-ADB9-D48746DFDDCD}">
      <dgm:prSet/>
      <dgm:spPr/>
      <dgm:t>
        <a:bodyPr/>
        <a:lstStyle/>
        <a:p>
          <a:endParaRPr lang="es-MX"/>
        </a:p>
      </dgm:t>
    </dgm:pt>
    <dgm:pt modelId="{EEE2432C-1127-4F82-BABD-4456EF02C7F6}">
      <dgm:prSet phldrT="[Texto]"/>
      <dgm:spPr/>
      <dgm:t>
        <a:bodyPr/>
        <a:lstStyle/>
        <a:p>
          <a:r>
            <a:rPr lang="es-MX" dirty="0" smtClean="0">
              <a:latin typeface="Arial" pitchFamily="34" charset="0"/>
              <a:cs typeface="Arial" pitchFamily="34" charset="0"/>
            </a:rPr>
            <a:t>Presentar certificado oficial de buena salud física y mental, expedido por las autoridades del país de procedencia. </a:t>
          </a:r>
          <a:endParaRPr lang="es-MX" dirty="0"/>
        </a:p>
      </dgm:t>
    </dgm:pt>
    <dgm:pt modelId="{4867755D-176A-44D9-BF92-837C13B122DD}" type="parTrans" cxnId="{D0F2CFA1-5137-4948-9AAB-202AAE84C599}">
      <dgm:prSet/>
      <dgm:spPr/>
      <dgm:t>
        <a:bodyPr/>
        <a:lstStyle/>
        <a:p>
          <a:endParaRPr lang="es-MX"/>
        </a:p>
      </dgm:t>
    </dgm:pt>
    <dgm:pt modelId="{64D7BC0A-7E06-467A-8B34-EB8867C575AD}" type="sibTrans" cxnId="{D0F2CFA1-5137-4948-9AAB-202AAE84C599}">
      <dgm:prSet/>
      <dgm:spPr/>
      <dgm:t>
        <a:bodyPr/>
        <a:lstStyle/>
        <a:p>
          <a:endParaRPr lang="es-MX"/>
        </a:p>
      </dgm:t>
    </dgm:pt>
    <dgm:pt modelId="{C3A0766A-0A33-4B88-8FD5-A370FA26B4CC}">
      <dgm:prSet/>
      <dgm:spPr/>
      <dgm:t>
        <a:bodyPr/>
        <a:lstStyle/>
        <a:p>
          <a:r>
            <a:rPr lang="es-MX" dirty="0" smtClean="0">
              <a:latin typeface="Arial" pitchFamily="34" charset="0"/>
              <a:cs typeface="Arial" pitchFamily="34" charset="0"/>
            </a:rPr>
            <a:t>Aprobar el examen que efectúen las autoridades sanitarias. </a:t>
          </a:r>
        </a:p>
      </dgm:t>
    </dgm:pt>
    <dgm:pt modelId="{A72AD9FF-1B04-42FD-B1E5-B22B39BD4908}" type="parTrans" cxnId="{201A99AB-6421-4C86-9DC3-59F928F7790E}">
      <dgm:prSet/>
      <dgm:spPr/>
      <dgm:t>
        <a:bodyPr/>
        <a:lstStyle/>
        <a:p>
          <a:endParaRPr lang="es-MX"/>
        </a:p>
      </dgm:t>
    </dgm:pt>
    <dgm:pt modelId="{D9526F43-7B2E-464E-BDEF-290B4437EB0C}" type="sibTrans" cxnId="{201A99AB-6421-4C86-9DC3-59F928F7790E}">
      <dgm:prSet/>
      <dgm:spPr/>
      <dgm:t>
        <a:bodyPr/>
        <a:lstStyle/>
        <a:p>
          <a:endParaRPr lang="es-MX"/>
        </a:p>
      </dgm:t>
    </dgm:pt>
    <dgm:pt modelId="{16FD2D2B-4724-4CD1-9BE5-43E053B3CD8D}">
      <dgm:prSet/>
      <dgm:spPr/>
      <dgm:t>
        <a:bodyPr/>
        <a:lstStyle/>
        <a:p>
          <a:r>
            <a:rPr lang="es-MX" dirty="0" smtClean="0">
              <a:latin typeface="Arial" pitchFamily="34" charset="0"/>
              <a:cs typeface="Arial" pitchFamily="34" charset="0"/>
            </a:rPr>
            <a:t>Proporcionar a las autoridades migratorias los informes que les soliciten. IV.-Identificarse con los documentos idóneos (pasaporte u otros) y en su caso, acreditar la calidad migratoria (visa). </a:t>
          </a:r>
        </a:p>
      </dgm:t>
    </dgm:pt>
    <dgm:pt modelId="{51FC74E2-473E-467B-A0D8-964E1614816E}" type="parTrans" cxnId="{0563D5DA-AB67-4BFE-BF4C-51B8AFA33EE3}">
      <dgm:prSet/>
      <dgm:spPr/>
      <dgm:t>
        <a:bodyPr/>
        <a:lstStyle/>
        <a:p>
          <a:endParaRPr lang="es-MX"/>
        </a:p>
      </dgm:t>
    </dgm:pt>
    <dgm:pt modelId="{7FDF5AA6-9402-483F-AAB8-57BD192B3A11}" type="sibTrans" cxnId="{0563D5DA-AB67-4BFE-BF4C-51B8AFA33EE3}">
      <dgm:prSet/>
      <dgm:spPr/>
      <dgm:t>
        <a:bodyPr/>
        <a:lstStyle/>
        <a:p>
          <a:endParaRPr lang="es-MX"/>
        </a:p>
      </dgm:t>
    </dgm:pt>
    <dgm:pt modelId="{8066C40C-591E-47C8-9D38-66155434E9F6}" type="pres">
      <dgm:prSet presAssocID="{39C668E5-4FA9-46A6-9F1B-52C2DCF2330B}" presName="Name0" presStyleCnt="0">
        <dgm:presLayoutVars>
          <dgm:dir/>
          <dgm:animLvl val="lvl"/>
          <dgm:resizeHandles val="exact"/>
        </dgm:presLayoutVars>
      </dgm:prSet>
      <dgm:spPr/>
      <dgm:t>
        <a:bodyPr/>
        <a:lstStyle/>
        <a:p>
          <a:endParaRPr lang="es-MX"/>
        </a:p>
      </dgm:t>
    </dgm:pt>
    <dgm:pt modelId="{CAB50C7B-ED87-475E-8AF8-C48B3E2394EC}" type="pres">
      <dgm:prSet presAssocID="{6597DA63-E4D2-4361-99E0-6C7B3778AFAA}" presName="compositeNode" presStyleCnt="0">
        <dgm:presLayoutVars>
          <dgm:bulletEnabled val="1"/>
        </dgm:presLayoutVars>
      </dgm:prSet>
      <dgm:spPr/>
    </dgm:pt>
    <dgm:pt modelId="{2BF2478C-5FCB-4366-B5A9-7CB74AF0F804}" type="pres">
      <dgm:prSet presAssocID="{6597DA63-E4D2-4361-99E0-6C7B3778AFAA}" presName="bgRect" presStyleLbl="node1" presStyleIdx="0" presStyleCnt="3"/>
      <dgm:spPr/>
      <dgm:t>
        <a:bodyPr/>
        <a:lstStyle/>
        <a:p>
          <a:endParaRPr lang="es-MX"/>
        </a:p>
      </dgm:t>
    </dgm:pt>
    <dgm:pt modelId="{CF456054-C160-49BE-ACC2-9447385F6F05}" type="pres">
      <dgm:prSet presAssocID="{6597DA63-E4D2-4361-99E0-6C7B3778AFAA}" presName="parentNode" presStyleLbl="node1" presStyleIdx="0" presStyleCnt="3">
        <dgm:presLayoutVars>
          <dgm:chMax val="0"/>
          <dgm:bulletEnabled val="1"/>
        </dgm:presLayoutVars>
      </dgm:prSet>
      <dgm:spPr/>
      <dgm:t>
        <a:bodyPr/>
        <a:lstStyle/>
        <a:p>
          <a:endParaRPr lang="es-MX"/>
        </a:p>
      </dgm:t>
    </dgm:pt>
    <dgm:pt modelId="{4919E8E5-23BB-475A-82D2-F03B17C11919}" type="pres">
      <dgm:prSet presAssocID="{6597DA63-E4D2-4361-99E0-6C7B3778AFAA}" presName="childNode" presStyleLbl="node1" presStyleIdx="0" presStyleCnt="3">
        <dgm:presLayoutVars>
          <dgm:bulletEnabled val="1"/>
        </dgm:presLayoutVars>
      </dgm:prSet>
      <dgm:spPr/>
      <dgm:t>
        <a:bodyPr/>
        <a:lstStyle/>
        <a:p>
          <a:endParaRPr lang="es-MX"/>
        </a:p>
      </dgm:t>
    </dgm:pt>
    <dgm:pt modelId="{B9F2FADF-06B0-4EE0-8130-D99B22072DE2}" type="pres">
      <dgm:prSet presAssocID="{4EC3E3DD-4102-44CE-BBCF-30EE633DD64D}" presName="hSp" presStyleCnt="0"/>
      <dgm:spPr/>
    </dgm:pt>
    <dgm:pt modelId="{861F295F-89D0-4EC9-9D01-EEEBADA43809}" type="pres">
      <dgm:prSet presAssocID="{4EC3E3DD-4102-44CE-BBCF-30EE633DD64D}" presName="vProcSp" presStyleCnt="0"/>
      <dgm:spPr/>
    </dgm:pt>
    <dgm:pt modelId="{885A4091-2E5D-4082-B8A5-FDD5206BA859}" type="pres">
      <dgm:prSet presAssocID="{4EC3E3DD-4102-44CE-BBCF-30EE633DD64D}" presName="vSp1" presStyleCnt="0"/>
      <dgm:spPr/>
    </dgm:pt>
    <dgm:pt modelId="{A14E0ACC-CD33-42A6-B811-62E0A90055EA}" type="pres">
      <dgm:prSet presAssocID="{4EC3E3DD-4102-44CE-BBCF-30EE633DD64D}" presName="simulatedConn" presStyleLbl="solidFgAcc1" presStyleIdx="0" presStyleCnt="2"/>
      <dgm:spPr/>
    </dgm:pt>
    <dgm:pt modelId="{C162211D-010A-491B-9949-0103FA1A65E8}" type="pres">
      <dgm:prSet presAssocID="{4EC3E3DD-4102-44CE-BBCF-30EE633DD64D}" presName="vSp2" presStyleCnt="0"/>
      <dgm:spPr/>
    </dgm:pt>
    <dgm:pt modelId="{17B15073-9924-4342-AD29-9CA57F70F7D6}" type="pres">
      <dgm:prSet presAssocID="{4EC3E3DD-4102-44CE-BBCF-30EE633DD64D}" presName="sibTrans" presStyleCnt="0"/>
      <dgm:spPr/>
    </dgm:pt>
    <dgm:pt modelId="{B0950774-0415-40B4-A666-DD94588C6C36}" type="pres">
      <dgm:prSet presAssocID="{048697F9-B0D1-4ED5-B2FC-5BBC6E35E6EA}" presName="compositeNode" presStyleCnt="0">
        <dgm:presLayoutVars>
          <dgm:bulletEnabled val="1"/>
        </dgm:presLayoutVars>
      </dgm:prSet>
      <dgm:spPr/>
    </dgm:pt>
    <dgm:pt modelId="{47B186C1-A9A4-4EA4-949E-D3A6B3D554AF}" type="pres">
      <dgm:prSet presAssocID="{048697F9-B0D1-4ED5-B2FC-5BBC6E35E6EA}" presName="bgRect" presStyleLbl="node1" presStyleIdx="1" presStyleCnt="3"/>
      <dgm:spPr/>
      <dgm:t>
        <a:bodyPr/>
        <a:lstStyle/>
        <a:p>
          <a:endParaRPr lang="es-MX"/>
        </a:p>
      </dgm:t>
    </dgm:pt>
    <dgm:pt modelId="{5F8BD859-727C-4EF5-9043-CC8A4A487B1B}" type="pres">
      <dgm:prSet presAssocID="{048697F9-B0D1-4ED5-B2FC-5BBC6E35E6EA}" presName="parentNode" presStyleLbl="node1" presStyleIdx="1" presStyleCnt="3">
        <dgm:presLayoutVars>
          <dgm:chMax val="0"/>
          <dgm:bulletEnabled val="1"/>
        </dgm:presLayoutVars>
      </dgm:prSet>
      <dgm:spPr/>
      <dgm:t>
        <a:bodyPr/>
        <a:lstStyle/>
        <a:p>
          <a:endParaRPr lang="es-MX"/>
        </a:p>
      </dgm:t>
    </dgm:pt>
    <dgm:pt modelId="{ABDB66F2-61F3-4F3E-BC29-E5FE8CCB32D3}" type="pres">
      <dgm:prSet presAssocID="{048697F9-B0D1-4ED5-B2FC-5BBC6E35E6EA}" presName="childNode" presStyleLbl="node1" presStyleIdx="1" presStyleCnt="3">
        <dgm:presLayoutVars>
          <dgm:bulletEnabled val="1"/>
        </dgm:presLayoutVars>
      </dgm:prSet>
      <dgm:spPr/>
      <dgm:t>
        <a:bodyPr/>
        <a:lstStyle/>
        <a:p>
          <a:endParaRPr lang="es-MX"/>
        </a:p>
      </dgm:t>
    </dgm:pt>
    <dgm:pt modelId="{81EA28D6-9C3A-4DB6-B7C3-1907DB34482B}" type="pres">
      <dgm:prSet presAssocID="{783AEADB-B02E-4600-B8EE-4F5A346A084F}" presName="hSp" presStyleCnt="0"/>
      <dgm:spPr/>
    </dgm:pt>
    <dgm:pt modelId="{32B46111-58CB-4E0B-8370-2CB91C711C4C}" type="pres">
      <dgm:prSet presAssocID="{783AEADB-B02E-4600-B8EE-4F5A346A084F}" presName="vProcSp" presStyleCnt="0"/>
      <dgm:spPr/>
    </dgm:pt>
    <dgm:pt modelId="{5EC843BA-3BCE-4EEA-AAAE-87D9E1B523EB}" type="pres">
      <dgm:prSet presAssocID="{783AEADB-B02E-4600-B8EE-4F5A346A084F}" presName="vSp1" presStyleCnt="0"/>
      <dgm:spPr/>
    </dgm:pt>
    <dgm:pt modelId="{F7B29D73-6FED-4B05-9DA6-F07F7A98CBE6}" type="pres">
      <dgm:prSet presAssocID="{783AEADB-B02E-4600-B8EE-4F5A346A084F}" presName="simulatedConn" presStyleLbl="solidFgAcc1" presStyleIdx="1" presStyleCnt="2"/>
      <dgm:spPr/>
    </dgm:pt>
    <dgm:pt modelId="{0F734057-82B9-4E4C-8140-A222CE2752BF}" type="pres">
      <dgm:prSet presAssocID="{783AEADB-B02E-4600-B8EE-4F5A346A084F}" presName="vSp2" presStyleCnt="0"/>
      <dgm:spPr/>
    </dgm:pt>
    <dgm:pt modelId="{54C20E02-4AFD-4EAC-A927-29D234104B14}" type="pres">
      <dgm:prSet presAssocID="{783AEADB-B02E-4600-B8EE-4F5A346A084F}" presName="sibTrans" presStyleCnt="0"/>
      <dgm:spPr/>
    </dgm:pt>
    <dgm:pt modelId="{0CCD7103-CC12-405A-8358-BDE358949883}" type="pres">
      <dgm:prSet presAssocID="{1A0EC1BC-819E-40A6-B091-A55DB4F1E714}" presName="compositeNode" presStyleCnt="0">
        <dgm:presLayoutVars>
          <dgm:bulletEnabled val="1"/>
        </dgm:presLayoutVars>
      </dgm:prSet>
      <dgm:spPr/>
    </dgm:pt>
    <dgm:pt modelId="{C30892E5-CB4D-4E20-93AA-07A698883E84}" type="pres">
      <dgm:prSet presAssocID="{1A0EC1BC-819E-40A6-B091-A55DB4F1E714}" presName="bgRect" presStyleLbl="node1" presStyleIdx="2" presStyleCnt="3"/>
      <dgm:spPr/>
      <dgm:t>
        <a:bodyPr/>
        <a:lstStyle/>
        <a:p>
          <a:endParaRPr lang="es-MX"/>
        </a:p>
      </dgm:t>
    </dgm:pt>
    <dgm:pt modelId="{201B25C2-31DC-4124-BA56-E0966C98CE3E}" type="pres">
      <dgm:prSet presAssocID="{1A0EC1BC-819E-40A6-B091-A55DB4F1E714}" presName="parentNode" presStyleLbl="node1" presStyleIdx="2" presStyleCnt="3">
        <dgm:presLayoutVars>
          <dgm:chMax val="0"/>
          <dgm:bulletEnabled val="1"/>
        </dgm:presLayoutVars>
      </dgm:prSet>
      <dgm:spPr/>
      <dgm:t>
        <a:bodyPr/>
        <a:lstStyle/>
        <a:p>
          <a:endParaRPr lang="es-MX"/>
        </a:p>
      </dgm:t>
    </dgm:pt>
    <dgm:pt modelId="{033A78F3-5DFE-429F-9E78-F27AA88D6279}" type="pres">
      <dgm:prSet presAssocID="{1A0EC1BC-819E-40A6-B091-A55DB4F1E714}" presName="childNode" presStyleLbl="node1" presStyleIdx="2" presStyleCnt="3">
        <dgm:presLayoutVars>
          <dgm:bulletEnabled val="1"/>
        </dgm:presLayoutVars>
      </dgm:prSet>
      <dgm:spPr/>
      <dgm:t>
        <a:bodyPr/>
        <a:lstStyle/>
        <a:p>
          <a:endParaRPr lang="es-MX"/>
        </a:p>
      </dgm:t>
    </dgm:pt>
  </dgm:ptLst>
  <dgm:cxnLst>
    <dgm:cxn modelId="{260215D9-1E90-4270-BC34-51BB0B70A81B}" type="presOf" srcId="{6597DA63-E4D2-4361-99E0-6C7B3778AFAA}" destId="{CF456054-C160-49BE-ACC2-9447385F6F05}" srcOrd="1" destOrd="0" presId="urn:microsoft.com/office/officeart/2005/8/layout/hProcess7"/>
    <dgm:cxn modelId="{9709D76B-E837-4524-9F31-E0462D17E3D4}" type="presOf" srcId="{C3A0766A-0A33-4B88-8FD5-A370FA26B4CC}" destId="{ABDB66F2-61F3-4F3E-BC29-E5FE8CCB32D3}" srcOrd="0" destOrd="0" presId="urn:microsoft.com/office/officeart/2005/8/layout/hProcess7"/>
    <dgm:cxn modelId="{7D15F1CE-0A7E-4586-AB90-384B3EE350F6}" type="presOf" srcId="{16FD2D2B-4724-4CD1-9BE5-43E053B3CD8D}" destId="{033A78F3-5DFE-429F-9E78-F27AA88D6279}" srcOrd="0" destOrd="0" presId="urn:microsoft.com/office/officeart/2005/8/layout/hProcess7"/>
    <dgm:cxn modelId="{201A99AB-6421-4C86-9DC3-59F928F7790E}" srcId="{048697F9-B0D1-4ED5-B2FC-5BBC6E35E6EA}" destId="{C3A0766A-0A33-4B88-8FD5-A370FA26B4CC}" srcOrd="0" destOrd="0" parTransId="{A72AD9FF-1B04-42FD-B1E5-B22B39BD4908}" sibTransId="{D9526F43-7B2E-464E-BDEF-290B4437EB0C}"/>
    <dgm:cxn modelId="{17E6AE8E-197C-4DC9-A841-3AC844754C7C}" type="presOf" srcId="{39C668E5-4FA9-46A6-9F1B-52C2DCF2330B}" destId="{8066C40C-591E-47C8-9D38-66155434E9F6}" srcOrd="0" destOrd="0" presId="urn:microsoft.com/office/officeart/2005/8/layout/hProcess7"/>
    <dgm:cxn modelId="{8B9CE15F-0F0D-41D2-B67A-A7C50234FC57}" type="presOf" srcId="{6597DA63-E4D2-4361-99E0-6C7B3778AFAA}" destId="{2BF2478C-5FCB-4366-B5A9-7CB74AF0F804}" srcOrd="0" destOrd="0" presId="urn:microsoft.com/office/officeart/2005/8/layout/hProcess7"/>
    <dgm:cxn modelId="{D8F744CE-BD0D-4243-8E73-CBF54FB4B719}" srcId="{39C668E5-4FA9-46A6-9F1B-52C2DCF2330B}" destId="{6597DA63-E4D2-4361-99E0-6C7B3778AFAA}" srcOrd="0" destOrd="0" parTransId="{56ED8987-9236-4CC0-94A0-63A56A649C28}" sibTransId="{4EC3E3DD-4102-44CE-BBCF-30EE633DD64D}"/>
    <dgm:cxn modelId="{0563D5DA-AB67-4BFE-BF4C-51B8AFA33EE3}" srcId="{1A0EC1BC-819E-40A6-B091-A55DB4F1E714}" destId="{16FD2D2B-4724-4CD1-9BE5-43E053B3CD8D}" srcOrd="0" destOrd="0" parTransId="{51FC74E2-473E-467B-A0D8-964E1614816E}" sibTransId="{7FDF5AA6-9402-483F-AAB8-57BD192B3A11}"/>
    <dgm:cxn modelId="{A130D802-5B51-4044-ADB9-D48746DFDDCD}" srcId="{39C668E5-4FA9-46A6-9F1B-52C2DCF2330B}" destId="{1A0EC1BC-819E-40A6-B091-A55DB4F1E714}" srcOrd="2" destOrd="0" parTransId="{2281C4EA-9A4D-428E-80D7-D64276A86DB0}" sibTransId="{B72D4BEB-C80B-4C13-853E-F65292D2A48C}"/>
    <dgm:cxn modelId="{ED999D48-2C37-4632-A7BC-132BADB60F24}" type="presOf" srcId="{048697F9-B0D1-4ED5-B2FC-5BBC6E35E6EA}" destId="{5F8BD859-727C-4EF5-9043-CC8A4A487B1B}" srcOrd="1" destOrd="0" presId="urn:microsoft.com/office/officeart/2005/8/layout/hProcess7"/>
    <dgm:cxn modelId="{FAF06089-E4CA-4DAF-9F07-4A2C4D70981E}" type="presOf" srcId="{EEE2432C-1127-4F82-BABD-4456EF02C7F6}" destId="{4919E8E5-23BB-475A-82D2-F03B17C11919}" srcOrd="0" destOrd="0" presId="urn:microsoft.com/office/officeart/2005/8/layout/hProcess7"/>
    <dgm:cxn modelId="{BE50A459-0E15-49AD-A2A0-FC90D708AFEF}" type="presOf" srcId="{1A0EC1BC-819E-40A6-B091-A55DB4F1E714}" destId="{C30892E5-CB4D-4E20-93AA-07A698883E84}" srcOrd="0" destOrd="0" presId="urn:microsoft.com/office/officeart/2005/8/layout/hProcess7"/>
    <dgm:cxn modelId="{534CEB7D-5DDB-4605-84CC-88C50F8980D8}" type="presOf" srcId="{1A0EC1BC-819E-40A6-B091-A55DB4F1E714}" destId="{201B25C2-31DC-4124-BA56-E0966C98CE3E}" srcOrd="1" destOrd="0" presId="urn:microsoft.com/office/officeart/2005/8/layout/hProcess7"/>
    <dgm:cxn modelId="{082AD762-E4EE-4941-8DB6-0A67632C60FE}" type="presOf" srcId="{048697F9-B0D1-4ED5-B2FC-5BBC6E35E6EA}" destId="{47B186C1-A9A4-4EA4-949E-D3A6B3D554AF}" srcOrd="0" destOrd="0" presId="urn:microsoft.com/office/officeart/2005/8/layout/hProcess7"/>
    <dgm:cxn modelId="{7C06ED14-C392-47CF-8098-62ACEE366748}" srcId="{39C668E5-4FA9-46A6-9F1B-52C2DCF2330B}" destId="{048697F9-B0D1-4ED5-B2FC-5BBC6E35E6EA}" srcOrd="1" destOrd="0" parTransId="{64348651-642C-4924-9664-DCCCE1312FBA}" sibTransId="{783AEADB-B02E-4600-B8EE-4F5A346A084F}"/>
    <dgm:cxn modelId="{D0F2CFA1-5137-4948-9AAB-202AAE84C599}" srcId="{6597DA63-E4D2-4361-99E0-6C7B3778AFAA}" destId="{EEE2432C-1127-4F82-BABD-4456EF02C7F6}" srcOrd="0" destOrd="0" parTransId="{4867755D-176A-44D9-BF92-837C13B122DD}" sibTransId="{64D7BC0A-7E06-467A-8B34-EB8867C575AD}"/>
    <dgm:cxn modelId="{55BA4DE4-A93D-42A9-BA32-6F7DA07BD1CF}" type="presParOf" srcId="{8066C40C-591E-47C8-9D38-66155434E9F6}" destId="{CAB50C7B-ED87-475E-8AF8-C48B3E2394EC}" srcOrd="0" destOrd="0" presId="urn:microsoft.com/office/officeart/2005/8/layout/hProcess7"/>
    <dgm:cxn modelId="{13CB3CE6-D26B-4BC8-95D9-C2B6E0E7E38B}" type="presParOf" srcId="{CAB50C7B-ED87-475E-8AF8-C48B3E2394EC}" destId="{2BF2478C-5FCB-4366-B5A9-7CB74AF0F804}" srcOrd="0" destOrd="0" presId="urn:microsoft.com/office/officeart/2005/8/layout/hProcess7"/>
    <dgm:cxn modelId="{BE4F2D40-CC4A-4B96-AC5C-CB48935A88F3}" type="presParOf" srcId="{CAB50C7B-ED87-475E-8AF8-C48B3E2394EC}" destId="{CF456054-C160-49BE-ACC2-9447385F6F05}" srcOrd="1" destOrd="0" presId="urn:microsoft.com/office/officeart/2005/8/layout/hProcess7"/>
    <dgm:cxn modelId="{254DD0EE-11C1-40CB-BE94-2BA30305FC35}" type="presParOf" srcId="{CAB50C7B-ED87-475E-8AF8-C48B3E2394EC}" destId="{4919E8E5-23BB-475A-82D2-F03B17C11919}" srcOrd="2" destOrd="0" presId="urn:microsoft.com/office/officeart/2005/8/layout/hProcess7"/>
    <dgm:cxn modelId="{0131F004-F943-4FF3-A467-4F66D4FB4902}" type="presParOf" srcId="{8066C40C-591E-47C8-9D38-66155434E9F6}" destId="{B9F2FADF-06B0-4EE0-8130-D99B22072DE2}" srcOrd="1" destOrd="0" presId="urn:microsoft.com/office/officeart/2005/8/layout/hProcess7"/>
    <dgm:cxn modelId="{A39A2AEA-67E1-436C-8E20-8E2E4DA0585D}" type="presParOf" srcId="{8066C40C-591E-47C8-9D38-66155434E9F6}" destId="{861F295F-89D0-4EC9-9D01-EEEBADA43809}" srcOrd="2" destOrd="0" presId="urn:microsoft.com/office/officeart/2005/8/layout/hProcess7"/>
    <dgm:cxn modelId="{02798F55-228E-489B-852D-2918F8B1C607}" type="presParOf" srcId="{861F295F-89D0-4EC9-9D01-EEEBADA43809}" destId="{885A4091-2E5D-4082-B8A5-FDD5206BA859}" srcOrd="0" destOrd="0" presId="urn:microsoft.com/office/officeart/2005/8/layout/hProcess7"/>
    <dgm:cxn modelId="{B13A30D8-2653-4FA2-A453-AB615F33EE6D}" type="presParOf" srcId="{861F295F-89D0-4EC9-9D01-EEEBADA43809}" destId="{A14E0ACC-CD33-42A6-B811-62E0A90055EA}" srcOrd="1" destOrd="0" presId="urn:microsoft.com/office/officeart/2005/8/layout/hProcess7"/>
    <dgm:cxn modelId="{93B2D18A-0AA5-493C-A3CA-9654714C1098}" type="presParOf" srcId="{861F295F-89D0-4EC9-9D01-EEEBADA43809}" destId="{C162211D-010A-491B-9949-0103FA1A65E8}" srcOrd="2" destOrd="0" presId="urn:microsoft.com/office/officeart/2005/8/layout/hProcess7"/>
    <dgm:cxn modelId="{AEAE225F-B8B4-4648-A0B1-89EEB2CA24C3}" type="presParOf" srcId="{8066C40C-591E-47C8-9D38-66155434E9F6}" destId="{17B15073-9924-4342-AD29-9CA57F70F7D6}" srcOrd="3" destOrd="0" presId="urn:microsoft.com/office/officeart/2005/8/layout/hProcess7"/>
    <dgm:cxn modelId="{E78FBC78-4E2D-4039-A413-2259209C52C1}" type="presParOf" srcId="{8066C40C-591E-47C8-9D38-66155434E9F6}" destId="{B0950774-0415-40B4-A666-DD94588C6C36}" srcOrd="4" destOrd="0" presId="urn:microsoft.com/office/officeart/2005/8/layout/hProcess7"/>
    <dgm:cxn modelId="{0D73F92B-1C8A-4B1C-9F0B-A123F4F48F89}" type="presParOf" srcId="{B0950774-0415-40B4-A666-DD94588C6C36}" destId="{47B186C1-A9A4-4EA4-949E-D3A6B3D554AF}" srcOrd="0" destOrd="0" presId="urn:microsoft.com/office/officeart/2005/8/layout/hProcess7"/>
    <dgm:cxn modelId="{0B8C361A-FE5F-44F2-A19C-B8CEAA1DE596}" type="presParOf" srcId="{B0950774-0415-40B4-A666-DD94588C6C36}" destId="{5F8BD859-727C-4EF5-9043-CC8A4A487B1B}" srcOrd="1" destOrd="0" presId="urn:microsoft.com/office/officeart/2005/8/layout/hProcess7"/>
    <dgm:cxn modelId="{0B5F5732-EFB3-49C9-958A-4E316EAEE962}" type="presParOf" srcId="{B0950774-0415-40B4-A666-DD94588C6C36}" destId="{ABDB66F2-61F3-4F3E-BC29-E5FE8CCB32D3}" srcOrd="2" destOrd="0" presId="urn:microsoft.com/office/officeart/2005/8/layout/hProcess7"/>
    <dgm:cxn modelId="{06699591-1DC6-438B-80F0-C90A11859B1D}" type="presParOf" srcId="{8066C40C-591E-47C8-9D38-66155434E9F6}" destId="{81EA28D6-9C3A-4DB6-B7C3-1907DB34482B}" srcOrd="5" destOrd="0" presId="urn:microsoft.com/office/officeart/2005/8/layout/hProcess7"/>
    <dgm:cxn modelId="{896C8A38-F703-4F11-985F-31699004BD9C}" type="presParOf" srcId="{8066C40C-591E-47C8-9D38-66155434E9F6}" destId="{32B46111-58CB-4E0B-8370-2CB91C711C4C}" srcOrd="6" destOrd="0" presId="urn:microsoft.com/office/officeart/2005/8/layout/hProcess7"/>
    <dgm:cxn modelId="{DB342C79-0A4B-495D-A803-A2E37DA0416F}" type="presParOf" srcId="{32B46111-58CB-4E0B-8370-2CB91C711C4C}" destId="{5EC843BA-3BCE-4EEA-AAAE-87D9E1B523EB}" srcOrd="0" destOrd="0" presId="urn:microsoft.com/office/officeart/2005/8/layout/hProcess7"/>
    <dgm:cxn modelId="{66A332B9-AF35-4A47-821E-16A7A064611A}" type="presParOf" srcId="{32B46111-58CB-4E0B-8370-2CB91C711C4C}" destId="{F7B29D73-6FED-4B05-9DA6-F07F7A98CBE6}" srcOrd="1" destOrd="0" presId="urn:microsoft.com/office/officeart/2005/8/layout/hProcess7"/>
    <dgm:cxn modelId="{18A3FB95-B80B-4B0C-A4DD-6A91B88676CA}" type="presParOf" srcId="{32B46111-58CB-4E0B-8370-2CB91C711C4C}" destId="{0F734057-82B9-4E4C-8140-A222CE2752BF}" srcOrd="2" destOrd="0" presId="urn:microsoft.com/office/officeart/2005/8/layout/hProcess7"/>
    <dgm:cxn modelId="{76C086F1-847E-4E79-849A-1ABA9597A60E}" type="presParOf" srcId="{8066C40C-591E-47C8-9D38-66155434E9F6}" destId="{54C20E02-4AFD-4EAC-A927-29D234104B14}" srcOrd="7" destOrd="0" presId="urn:microsoft.com/office/officeart/2005/8/layout/hProcess7"/>
    <dgm:cxn modelId="{D1DD3FC3-FD49-4335-A31E-1B7181CCF79E}" type="presParOf" srcId="{8066C40C-591E-47C8-9D38-66155434E9F6}" destId="{0CCD7103-CC12-405A-8358-BDE358949883}" srcOrd="8" destOrd="0" presId="urn:microsoft.com/office/officeart/2005/8/layout/hProcess7"/>
    <dgm:cxn modelId="{FB13CEDA-A4E3-4B8D-9E83-17F05AB2F3B9}" type="presParOf" srcId="{0CCD7103-CC12-405A-8358-BDE358949883}" destId="{C30892E5-CB4D-4E20-93AA-07A698883E84}" srcOrd="0" destOrd="0" presId="urn:microsoft.com/office/officeart/2005/8/layout/hProcess7"/>
    <dgm:cxn modelId="{CBE090E0-E4E9-4E5B-84BB-3B0104188FC3}" type="presParOf" srcId="{0CCD7103-CC12-405A-8358-BDE358949883}" destId="{201B25C2-31DC-4124-BA56-E0966C98CE3E}" srcOrd="1" destOrd="0" presId="urn:microsoft.com/office/officeart/2005/8/layout/hProcess7"/>
    <dgm:cxn modelId="{D74B5FA4-B811-4F10-8734-182089151B6D}" type="presParOf" srcId="{0CCD7103-CC12-405A-8358-BDE358949883}" destId="{033A78F3-5DFE-429F-9E78-F27AA88D6279}" srcOrd="2" destOrd="0" presId="urn:microsoft.com/office/officeart/2005/8/layout/hProcess7"/>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16C95FD-ADD7-42F6-97FE-46862B61E07F}" type="doc">
      <dgm:prSet loTypeId="urn:microsoft.com/office/officeart/2005/8/layout/hList7" loCatId="relationship" qsTypeId="urn:microsoft.com/office/officeart/2005/8/quickstyle/simple2" qsCatId="simple" csTypeId="urn:microsoft.com/office/officeart/2005/8/colors/accent2_4" csCatId="accent2" phldr="1"/>
      <dgm:spPr/>
      <dgm:t>
        <a:bodyPr/>
        <a:lstStyle/>
        <a:p>
          <a:endParaRPr lang="es-MX"/>
        </a:p>
      </dgm:t>
    </dgm:pt>
    <dgm:pt modelId="{DD0DC72C-1003-41F2-A24D-A4CF62599317}">
      <dgm:prSet phldrT="[Texto]" custT="1"/>
      <dgm:spPr/>
      <dgm:t>
        <a:bodyPr/>
        <a:lstStyle/>
        <a:p>
          <a:r>
            <a:rPr lang="es-MX" sz="1800" b="1" dirty="0" smtClean="0">
              <a:solidFill>
                <a:schemeClr val="tx2">
                  <a:lumMod val="10000"/>
                </a:schemeClr>
              </a:solidFill>
            </a:rPr>
            <a:t>Elaborar estudios que identifiquen las áreas territoriales y de servicio susceptibles de explotarse.</a:t>
          </a:r>
          <a:endParaRPr lang="es-MX" sz="1800" dirty="0">
            <a:solidFill>
              <a:schemeClr val="tx2">
                <a:lumMod val="10000"/>
              </a:schemeClr>
            </a:solidFill>
          </a:endParaRPr>
        </a:p>
      </dgm:t>
    </dgm:pt>
    <dgm:pt modelId="{AD30D9AD-BED3-44B5-99F7-5404F357123B}" type="parTrans" cxnId="{A7B91D01-5BF9-4296-B6A6-94CBC17887BC}">
      <dgm:prSet/>
      <dgm:spPr/>
      <dgm:t>
        <a:bodyPr/>
        <a:lstStyle/>
        <a:p>
          <a:endParaRPr lang="es-MX" sz="2800">
            <a:solidFill>
              <a:schemeClr val="tx2">
                <a:lumMod val="10000"/>
              </a:schemeClr>
            </a:solidFill>
          </a:endParaRPr>
        </a:p>
      </dgm:t>
    </dgm:pt>
    <dgm:pt modelId="{52228933-579C-4B75-A243-676D1EA3D949}" type="sibTrans" cxnId="{A7B91D01-5BF9-4296-B6A6-94CBC17887BC}">
      <dgm:prSet/>
      <dgm:spPr/>
      <dgm:t>
        <a:bodyPr/>
        <a:lstStyle/>
        <a:p>
          <a:endParaRPr lang="es-MX" sz="2800">
            <a:solidFill>
              <a:schemeClr val="tx2">
                <a:lumMod val="10000"/>
              </a:schemeClr>
            </a:solidFill>
          </a:endParaRPr>
        </a:p>
      </dgm:t>
    </dgm:pt>
    <dgm:pt modelId="{893FDD00-8307-4C62-B9C0-5093FC6508B8}">
      <dgm:prSet custT="1"/>
      <dgm:spPr/>
      <dgm:t>
        <a:bodyPr/>
        <a:lstStyle/>
        <a:p>
          <a:r>
            <a:rPr lang="es-MX" sz="1800" b="1" smtClean="0">
              <a:solidFill>
                <a:schemeClr val="tx2">
                  <a:lumMod val="10000"/>
                </a:schemeClr>
              </a:solidFill>
            </a:rPr>
            <a:t>Crear y consolidar centros turísticos preservando el equilibrio ecológico.</a:t>
          </a:r>
          <a:endParaRPr lang="es-MX" sz="1800" b="1" dirty="0" smtClean="0">
            <a:solidFill>
              <a:schemeClr val="tx2">
                <a:lumMod val="10000"/>
              </a:schemeClr>
            </a:solidFill>
          </a:endParaRPr>
        </a:p>
      </dgm:t>
    </dgm:pt>
    <dgm:pt modelId="{717F1FFE-4757-466A-876D-B452E41C15B6}" type="parTrans" cxnId="{D4FEBAA9-49D3-4C73-A0E8-B68AB69253F2}">
      <dgm:prSet/>
      <dgm:spPr/>
      <dgm:t>
        <a:bodyPr/>
        <a:lstStyle/>
        <a:p>
          <a:endParaRPr lang="es-MX" sz="2800">
            <a:solidFill>
              <a:schemeClr val="tx2">
                <a:lumMod val="10000"/>
              </a:schemeClr>
            </a:solidFill>
          </a:endParaRPr>
        </a:p>
      </dgm:t>
    </dgm:pt>
    <dgm:pt modelId="{4A500D5A-745E-48DE-B9A1-5D534A6FF818}" type="sibTrans" cxnId="{D4FEBAA9-49D3-4C73-A0E8-B68AB69253F2}">
      <dgm:prSet/>
      <dgm:spPr/>
      <dgm:t>
        <a:bodyPr/>
        <a:lstStyle/>
        <a:p>
          <a:endParaRPr lang="es-MX" sz="2800">
            <a:solidFill>
              <a:schemeClr val="tx2">
                <a:lumMod val="10000"/>
              </a:schemeClr>
            </a:solidFill>
          </a:endParaRPr>
        </a:p>
      </dgm:t>
    </dgm:pt>
    <dgm:pt modelId="{4B6C3FD0-1A80-41D1-9F6F-F93C8607F6F3}">
      <dgm:prSet custT="1"/>
      <dgm:spPr/>
      <dgm:t>
        <a:bodyPr/>
        <a:lstStyle/>
        <a:p>
          <a:r>
            <a:rPr lang="es-MX" sz="1800" b="1" smtClean="0">
              <a:solidFill>
                <a:schemeClr val="tx2">
                  <a:lumMod val="10000"/>
                </a:schemeClr>
              </a:solidFill>
            </a:rPr>
            <a:t>Coordinar la simplificación de autorizaciones, permisos o concesiones.</a:t>
          </a:r>
          <a:endParaRPr lang="es-MX" sz="1800" b="1" dirty="0" smtClean="0">
            <a:solidFill>
              <a:schemeClr val="tx2">
                <a:lumMod val="10000"/>
              </a:schemeClr>
            </a:solidFill>
          </a:endParaRPr>
        </a:p>
      </dgm:t>
    </dgm:pt>
    <dgm:pt modelId="{775F5A39-D96B-4E5C-8B05-7551574EDFD6}" type="parTrans" cxnId="{7D05081D-0762-4D46-8430-4FA4543D4003}">
      <dgm:prSet/>
      <dgm:spPr/>
      <dgm:t>
        <a:bodyPr/>
        <a:lstStyle/>
        <a:p>
          <a:endParaRPr lang="es-MX" sz="2800">
            <a:solidFill>
              <a:schemeClr val="tx2">
                <a:lumMod val="10000"/>
              </a:schemeClr>
            </a:solidFill>
          </a:endParaRPr>
        </a:p>
      </dgm:t>
    </dgm:pt>
    <dgm:pt modelId="{1A58F1CB-679C-4D91-84CF-788E906321B4}" type="sibTrans" cxnId="{7D05081D-0762-4D46-8430-4FA4543D4003}">
      <dgm:prSet/>
      <dgm:spPr/>
      <dgm:t>
        <a:bodyPr/>
        <a:lstStyle/>
        <a:p>
          <a:endParaRPr lang="es-MX" sz="2800">
            <a:solidFill>
              <a:schemeClr val="tx2">
                <a:lumMod val="10000"/>
              </a:schemeClr>
            </a:solidFill>
          </a:endParaRPr>
        </a:p>
      </dgm:t>
    </dgm:pt>
    <dgm:pt modelId="{85D068AD-98AD-48EC-9C58-1DFEEACA29ED}" type="pres">
      <dgm:prSet presAssocID="{316C95FD-ADD7-42F6-97FE-46862B61E07F}" presName="Name0" presStyleCnt="0">
        <dgm:presLayoutVars>
          <dgm:dir/>
          <dgm:resizeHandles val="exact"/>
        </dgm:presLayoutVars>
      </dgm:prSet>
      <dgm:spPr/>
      <dgm:t>
        <a:bodyPr/>
        <a:lstStyle/>
        <a:p>
          <a:endParaRPr lang="es-MX"/>
        </a:p>
      </dgm:t>
    </dgm:pt>
    <dgm:pt modelId="{4647427C-5C89-4EA8-86A3-F25EFF30EA30}" type="pres">
      <dgm:prSet presAssocID="{316C95FD-ADD7-42F6-97FE-46862B61E07F}" presName="fgShape" presStyleLbl="fgShp" presStyleIdx="0" presStyleCnt="1"/>
      <dgm:spPr/>
    </dgm:pt>
    <dgm:pt modelId="{A5F2B659-D3FE-4EDB-B361-E0575AEF52FE}" type="pres">
      <dgm:prSet presAssocID="{316C95FD-ADD7-42F6-97FE-46862B61E07F}" presName="linComp" presStyleCnt="0"/>
      <dgm:spPr/>
    </dgm:pt>
    <dgm:pt modelId="{106E350F-3B30-4362-839A-0AFEFC70B9D8}" type="pres">
      <dgm:prSet presAssocID="{DD0DC72C-1003-41F2-A24D-A4CF62599317}" presName="compNode" presStyleCnt="0"/>
      <dgm:spPr/>
    </dgm:pt>
    <dgm:pt modelId="{20B48B25-9FD0-48E1-A599-5D1B706162B2}" type="pres">
      <dgm:prSet presAssocID="{DD0DC72C-1003-41F2-A24D-A4CF62599317}" presName="bkgdShape" presStyleLbl="node1" presStyleIdx="0" presStyleCnt="3"/>
      <dgm:spPr/>
      <dgm:t>
        <a:bodyPr/>
        <a:lstStyle/>
        <a:p>
          <a:endParaRPr lang="es-MX"/>
        </a:p>
      </dgm:t>
    </dgm:pt>
    <dgm:pt modelId="{AAD4661A-232E-4047-A904-3ABDD034ABDE}" type="pres">
      <dgm:prSet presAssocID="{DD0DC72C-1003-41F2-A24D-A4CF62599317}" presName="nodeTx" presStyleLbl="node1" presStyleIdx="0" presStyleCnt="3">
        <dgm:presLayoutVars>
          <dgm:bulletEnabled val="1"/>
        </dgm:presLayoutVars>
      </dgm:prSet>
      <dgm:spPr/>
      <dgm:t>
        <a:bodyPr/>
        <a:lstStyle/>
        <a:p>
          <a:endParaRPr lang="es-MX"/>
        </a:p>
      </dgm:t>
    </dgm:pt>
    <dgm:pt modelId="{405CDC7E-B99A-487D-BE42-2F11B3953280}" type="pres">
      <dgm:prSet presAssocID="{DD0DC72C-1003-41F2-A24D-A4CF62599317}" presName="invisiNode" presStyleLbl="node1" presStyleIdx="0" presStyleCnt="3"/>
      <dgm:spPr/>
    </dgm:pt>
    <dgm:pt modelId="{6F0C3D1E-2D54-4A14-ADCC-9099E709F431}" type="pres">
      <dgm:prSet presAssocID="{DD0DC72C-1003-41F2-A24D-A4CF62599317}"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dgm:spPr>
    </dgm:pt>
    <dgm:pt modelId="{8A75D685-81A8-4815-9D04-F271F492445D}" type="pres">
      <dgm:prSet presAssocID="{52228933-579C-4B75-A243-676D1EA3D949}" presName="sibTrans" presStyleLbl="sibTrans2D1" presStyleIdx="0" presStyleCnt="0"/>
      <dgm:spPr/>
      <dgm:t>
        <a:bodyPr/>
        <a:lstStyle/>
        <a:p>
          <a:endParaRPr lang="es-MX"/>
        </a:p>
      </dgm:t>
    </dgm:pt>
    <dgm:pt modelId="{1DD414E6-2C00-4BE4-ACAF-60DC718F0031}" type="pres">
      <dgm:prSet presAssocID="{893FDD00-8307-4C62-B9C0-5093FC6508B8}" presName="compNode" presStyleCnt="0"/>
      <dgm:spPr/>
    </dgm:pt>
    <dgm:pt modelId="{EFF5B738-168E-4263-851B-18B096E5E970}" type="pres">
      <dgm:prSet presAssocID="{893FDD00-8307-4C62-B9C0-5093FC6508B8}" presName="bkgdShape" presStyleLbl="node1" presStyleIdx="1" presStyleCnt="3"/>
      <dgm:spPr/>
      <dgm:t>
        <a:bodyPr/>
        <a:lstStyle/>
        <a:p>
          <a:endParaRPr lang="es-MX"/>
        </a:p>
      </dgm:t>
    </dgm:pt>
    <dgm:pt modelId="{19AC2CDB-DD77-46C5-91E5-01C6E40B1AC2}" type="pres">
      <dgm:prSet presAssocID="{893FDD00-8307-4C62-B9C0-5093FC6508B8}" presName="nodeTx" presStyleLbl="node1" presStyleIdx="1" presStyleCnt="3">
        <dgm:presLayoutVars>
          <dgm:bulletEnabled val="1"/>
        </dgm:presLayoutVars>
      </dgm:prSet>
      <dgm:spPr/>
      <dgm:t>
        <a:bodyPr/>
        <a:lstStyle/>
        <a:p>
          <a:endParaRPr lang="es-MX"/>
        </a:p>
      </dgm:t>
    </dgm:pt>
    <dgm:pt modelId="{C6AE2257-A950-4CAB-8006-6C9CA6ED6F94}" type="pres">
      <dgm:prSet presAssocID="{893FDD00-8307-4C62-B9C0-5093FC6508B8}" presName="invisiNode" presStyleLbl="node1" presStyleIdx="1" presStyleCnt="3"/>
      <dgm:spPr/>
    </dgm:pt>
    <dgm:pt modelId="{794D753B-044E-4627-8818-58C8B4AB7829}" type="pres">
      <dgm:prSet presAssocID="{893FDD00-8307-4C62-B9C0-5093FC6508B8}" presName="imagNod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39000" r="-39000"/>
          </a:stretch>
        </a:blipFill>
      </dgm:spPr>
    </dgm:pt>
    <dgm:pt modelId="{60AB3896-F1BA-4562-A401-4F7343253B41}" type="pres">
      <dgm:prSet presAssocID="{4A500D5A-745E-48DE-B9A1-5D534A6FF818}" presName="sibTrans" presStyleLbl="sibTrans2D1" presStyleIdx="0" presStyleCnt="0"/>
      <dgm:spPr/>
      <dgm:t>
        <a:bodyPr/>
        <a:lstStyle/>
        <a:p>
          <a:endParaRPr lang="es-MX"/>
        </a:p>
      </dgm:t>
    </dgm:pt>
    <dgm:pt modelId="{D1B8226B-1FAE-4A61-AE3D-1979F2EB46ED}" type="pres">
      <dgm:prSet presAssocID="{4B6C3FD0-1A80-41D1-9F6F-F93C8607F6F3}" presName="compNode" presStyleCnt="0"/>
      <dgm:spPr/>
    </dgm:pt>
    <dgm:pt modelId="{D9C5C440-9A6F-4A80-A7D4-B1B66B4C84FA}" type="pres">
      <dgm:prSet presAssocID="{4B6C3FD0-1A80-41D1-9F6F-F93C8607F6F3}" presName="bkgdShape" presStyleLbl="node1" presStyleIdx="2" presStyleCnt="3"/>
      <dgm:spPr/>
      <dgm:t>
        <a:bodyPr/>
        <a:lstStyle/>
        <a:p>
          <a:endParaRPr lang="es-MX"/>
        </a:p>
      </dgm:t>
    </dgm:pt>
    <dgm:pt modelId="{3955E353-EE8F-4C82-946F-E565EAD8D37E}" type="pres">
      <dgm:prSet presAssocID="{4B6C3FD0-1A80-41D1-9F6F-F93C8607F6F3}" presName="nodeTx" presStyleLbl="node1" presStyleIdx="2" presStyleCnt="3">
        <dgm:presLayoutVars>
          <dgm:bulletEnabled val="1"/>
        </dgm:presLayoutVars>
      </dgm:prSet>
      <dgm:spPr/>
      <dgm:t>
        <a:bodyPr/>
        <a:lstStyle/>
        <a:p>
          <a:endParaRPr lang="es-MX"/>
        </a:p>
      </dgm:t>
    </dgm:pt>
    <dgm:pt modelId="{4CD0A181-05E0-4E3F-99BF-DA13C133F983}" type="pres">
      <dgm:prSet presAssocID="{4B6C3FD0-1A80-41D1-9F6F-F93C8607F6F3}" presName="invisiNode" presStyleLbl="node1" presStyleIdx="2" presStyleCnt="3"/>
      <dgm:spPr/>
    </dgm:pt>
    <dgm:pt modelId="{FD9D9F00-70D2-4B9E-A899-2DCAF5B18FE3}" type="pres">
      <dgm:prSet presAssocID="{4B6C3FD0-1A80-41D1-9F6F-F93C8607F6F3}" presName="imagNode"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9000" r="-29000"/>
          </a:stretch>
        </a:blipFill>
      </dgm:spPr>
    </dgm:pt>
  </dgm:ptLst>
  <dgm:cxnLst>
    <dgm:cxn modelId="{80407E7D-1E43-4422-BA6B-A114C01B53AD}" type="presOf" srcId="{893FDD00-8307-4C62-B9C0-5093FC6508B8}" destId="{19AC2CDB-DD77-46C5-91E5-01C6E40B1AC2}" srcOrd="1" destOrd="0" presId="urn:microsoft.com/office/officeart/2005/8/layout/hList7"/>
    <dgm:cxn modelId="{2A6F926D-5F66-474E-BEE0-1627230C0601}" type="presOf" srcId="{4B6C3FD0-1A80-41D1-9F6F-F93C8607F6F3}" destId="{3955E353-EE8F-4C82-946F-E565EAD8D37E}" srcOrd="1" destOrd="0" presId="urn:microsoft.com/office/officeart/2005/8/layout/hList7"/>
    <dgm:cxn modelId="{9A98D650-1DEC-49D2-8F5B-7987C2D1863E}" type="presOf" srcId="{52228933-579C-4B75-A243-676D1EA3D949}" destId="{8A75D685-81A8-4815-9D04-F271F492445D}" srcOrd="0" destOrd="0" presId="urn:microsoft.com/office/officeart/2005/8/layout/hList7"/>
    <dgm:cxn modelId="{4606626B-E672-481F-B8D9-819C32D42EBA}" type="presOf" srcId="{4B6C3FD0-1A80-41D1-9F6F-F93C8607F6F3}" destId="{D9C5C440-9A6F-4A80-A7D4-B1B66B4C84FA}" srcOrd="0" destOrd="0" presId="urn:microsoft.com/office/officeart/2005/8/layout/hList7"/>
    <dgm:cxn modelId="{D4FEBAA9-49D3-4C73-A0E8-B68AB69253F2}" srcId="{316C95FD-ADD7-42F6-97FE-46862B61E07F}" destId="{893FDD00-8307-4C62-B9C0-5093FC6508B8}" srcOrd="1" destOrd="0" parTransId="{717F1FFE-4757-466A-876D-B452E41C15B6}" sibTransId="{4A500D5A-745E-48DE-B9A1-5D534A6FF818}"/>
    <dgm:cxn modelId="{7D05081D-0762-4D46-8430-4FA4543D4003}" srcId="{316C95FD-ADD7-42F6-97FE-46862B61E07F}" destId="{4B6C3FD0-1A80-41D1-9F6F-F93C8607F6F3}" srcOrd="2" destOrd="0" parTransId="{775F5A39-D96B-4E5C-8B05-7551574EDFD6}" sibTransId="{1A58F1CB-679C-4D91-84CF-788E906321B4}"/>
    <dgm:cxn modelId="{C3BEA6A6-825E-4F91-BDB8-828B5F85906C}" type="presOf" srcId="{4A500D5A-745E-48DE-B9A1-5D534A6FF818}" destId="{60AB3896-F1BA-4562-A401-4F7343253B41}" srcOrd="0" destOrd="0" presId="urn:microsoft.com/office/officeart/2005/8/layout/hList7"/>
    <dgm:cxn modelId="{5DE0FFFD-9124-4B86-96E6-C7321C24B945}" type="presOf" srcId="{DD0DC72C-1003-41F2-A24D-A4CF62599317}" destId="{20B48B25-9FD0-48E1-A599-5D1B706162B2}" srcOrd="0" destOrd="0" presId="urn:microsoft.com/office/officeart/2005/8/layout/hList7"/>
    <dgm:cxn modelId="{D02C9BEB-C5D3-4BC1-944D-27B24F3D6FAE}" type="presOf" srcId="{316C95FD-ADD7-42F6-97FE-46862B61E07F}" destId="{85D068AD-98AD-48EC-9C58-1DFEEACA29ED}" srcOrd="0" destOrd="0" presId="urn:microsoft.com/office/officeart/2005/8/layout/hList7"/>
    <dgm:cxn modelId="{A2BA8827-B027-4631-A0DD-00B5795DBBB0}" type="presOf" srcId="{DD0DC72C-1003-41F2-A24D-A4CF62599317}" destId="{AAD4661A-232E-4047-A904-3ABDD034ABDE}" srcOrd="1" destOrd="0" presId="urn:microsoft.com/office/officeart/2005/8/layout/hList7"/>
    <dgm:cxn modelId="{BCFF06BA-87F8-4186-9229-C66978C5A5ED}" type="presOf" srcId="{893FDD00-8307-4C62-B9C0-5093FC6508B8}" destId="{EFF5B738-168E-4263-851B-18B096E5E970}" srcOrd="0" destOrd="0" presId="urn:microsoft.com/office/officeart/2005/8/layout/hList7"/>
    <dgm:cxn modelId="{A7B91D01-5BF9-4296-B6A6-94CBC17887BC}" srcId="{316C95FD-ADD7-42F6-97FE-46862B61E07F}" destId="{DD0DC72C-1003-41F2-A24D-A4CF62599317}" srcOrd="0" destOrd="0" parTransId="{AD30D9AD-BED3-44B5-99F7-5404F357123B}" sibTransId="{52228933-579C-4B75-A243-676D1EA3D949}"/>
    <dgm:cxn modelId="{DAF1C57D-04FC-4958-84B4-18A9FEA5623E}" type="presParOf" srcId="{85D068AD-98AD-48EC-9C58-1DFEEACA29ED}" destId="{4647427C-5C89-4EA8-86A3-F25EFF30EA30}" srcOrd="0" destOrd="0" presId="urn:microsoft.com/office/officeart/2005/8/layout/hList7"/>
    <dgm:cxn modelId="{6525CBCE-586F-4B58-99B9-BD7993E174BC}" type="presParOf" srcId="{85D068AD-98AD-48EC-9C58-1DFEEACA29ED}" destId="{A5F2B659-D3FE-4EDB-B361-E0575AEF52FE}" srcOrd="1" destOrd="0" presId="urn:microsoft.com/office/officeart/2005/8/layout/hList7"/>
    <dgm:cxn modelId="{02059C7A-F5B7-4D28-91AD-0A2100AED223}" type="presParOf" srcId="{A5F2B659-D3FE-4EDB-B361-E0575AEF52FE}" destId="{106E350F-3B30-4362-839A-0AFEFC70B9D8}" srcOrd="0" destOrd="0" presId="urn:microsoft.com/office/officeart/2005/8/layout/hList7"/>
    <dgm:cxn modelId="{733AFE57-452F-4E11-BB52-B4141339DECF}" type="presParOf" srcId="{106E350F-3B30-4362-839A-0AFEFC70B9D8}" destId="{20B48B25-9FD0-48E1-A599-5D1B706162B2}" srcOrd="0" destOrd="0" presId="urn:microsoft.com/office/officeart/2005/8/layout/hList7"/>
    <dgm:cxn modelId="{E78243F3-CF5F-4037-90C9-144157348F18}" type="presParOf" srcId="{106E350F-3B30-4362-839A-0AFEFC70B9D8}" destId="{AAD4661A-232E-4047-A904-3ABDD034ABDE}" srcOrd="1" destOrd="0" presId="urn:microsoft.com/office/officeart/2005/8/layout/hList7"/>
    <dgm:cxn modelId="{207A9ABC-14B4-44CC-9CDA-518A6FA23EB1}" type="presParOf" srcId="{106E350F-3B30-4362-839A-0AFEFC70B9D8}" destId="{405CDC7E-B99A-487D-BE42-2F11B3953280}" srcOrd="2" destOrd="0" presId="urn:microsoft.com/office/officeart/2005/8/layout/hList7"/>
    <dgm:cxn modelId="{E3422EF4-73ED-4379-BAA5-8C90C5959DD5}" type="presParOf" srcId="{106E350F-3B30-4362-839A-0AFEFC70B9D8}" destId="{6F0C3D1E-2D54-4A14-ADCC-9099E709F431}" srcOrd="3" destOrd="0" presId="urn:microsoft.com/office/officeart/2005/8/layout/hList7"/>
    <dgm:cxn modelId="{EED99892-6286-4B64-A791-1781CD50E7D9}" type="presParOf" srcId="{A5F2B659-D3FE-4EDB-B361-E0575AEF52FE}" destId="{8A75D685-81A8-4815-9D04-F271F492445D}" srcOrd="1" destOrd="0" presId="urn:microsoft.com/office/officeart/2005/8/layout/hList7"/>
    <dgm:cxn modelId="{63EC1275-D976-42F9-A460-A3A894BB417F}" type="presParOf" srcId="{A5F2B659-D3FE-4EDB-B361-E0575AEF52FE}" destId="{1DD414E6-2C00-4BE4-ACAF-60DC718F0031}" srcOrd="2" destOrd="0" presId="urn:microsoft.com/office/officeart/2005/8/layout/hList7"/>
    <dgm:cxn modelId="{79C1D374-82CA-41D0-832F-61D9E9AD84D9}" type="presParOf" srcId="{1DD414E6-2C00-4BE4-ACAF-60DC718F0031}" destId="{EFF5B738-168E-4263-851B-18B096E5E970}" srcOrd="0" destOrd="0" presId="urn:microsoft.com/office/officeart/2005/8/layout/hList7"/>
    <dgm:cxn modelId="{B492F168-D42E-4B61-8B82-54A8D22A3A1B}" type="presParOf" srcId="{1DD414E6-2C00-4BE4-ACAF-60DC718F0031}" destId="{19AC2CDB-DD77-46C5-91E5-01C6E40B1AC2}" srcOrd="1" destOrd="0" presId="urn:microsoft.com/office/officeart/2005/8/layout/hList7"/>
    <dgm:cxn modelId="{5419ACC2-6144-4325-B634-33E2293FFC8B}" type="presParOf" srcId="{1DD414E6-2C00-4BE4-ACAF-60DC718F0031}" destId="{C6AE2257-A950-4CAB-8006-6C9CA6ED6F94}" srcOrd="2" destOrd="0" presId="urn:microsoft.com/office/officeart/2005/8/layout/hList7"/>
    <dgm:cxn modelId="{38E1A36E-65B4-4688-8B03-69666CD586D7}" type="presParOf" srcId="{1DD414E6-2C00-4BE4-ACAF-60DC718F0031}" destId="{794D753B-044E-4627-8818-58C8B4AB7829}" srcOrd="3" destOrd="0" presId="urn:microsoft.com/office/officeart/2005/8/layout/hList7"/>
    <dgm:cxn modelId="{2C6B33E8-1DF7-48BF-A335-BD60BFF98B61}" type="presParOf" srcId="{A5F2B659-D3FE-4EDB-B361-E0575AEF52FE}" destId="{60AB3896-F1BA-4562-A401-4F7343253B41}" srcOrd="3" destOrd="0" presId="urn:microsoft.com/office/officeart/2005/8/layout/hList7"/>
    <dgm:cxn modelId="{48FD4C02-1609-4C8B-A74A-373A541B7259}" type="presParOf" srcId="{A5F2B659-D3FE-4EDB-B361-E0575AEF52FE}" destId="{D1B8226B-1FAE-4A61-AE3D-1979F2EB46ED}" srcOrd="4" destOrd="0" presId="urn:microsoft.com/office/officeart/2005/8/layout/hList7"/>
    <dgm:cxn modelId="{E9E3D249-F08D-4490-A390-06AEB7DB6F3B}" type="presParOf" srcId="{D1B8226B-1FAE-4A61-AE3D-1979F2EB46ED}" destId="{D9C5C440-9A6F-4A80-A7D4-B1B66B4C84FA}" srcOrd="0" destOrd="0" presId="urn:microsoft.com/office/officeart/2005/8/layout/hList7"/>
    <dgm:cxn modelId="{2514E8E3-CCEB-4DFB-AEC2-90FBBC79B9EB}" type="presParOf" srcId="{D1B8226B-1FAE-4A61-AE3D-1979F2EB46ED}" destId="{3955E353-EE8F-4C82-946F-E565EAD8D37E}" srcOrd="1" destOrd="0" presId="urn:microsoft.com/office/officeart/2005/8/layout/hList7"/>
    <dgm:cxn modelId="{A7794E2D-2BFE-4D43-AF29-C43E46709C91}" type="presParOf" srcId="{D1B8226B-1FAE-4A61-AE3D-1979F2EB46ED}" destId="{4CD0A181-05E0-4E3F-99BF-DA13C133F983}" srcOrd="2" destOrd="0" presId="urn:microsoft.com/office/officeart/2005/8/layout/hList7"/>
    <dgm:cxn modelId="{9EF3E0F6-A4F1-48AE-A98B-F68C80AAF6EC}" type="presParOf" srcId="{D1B8226B-1FAE-4A61-AE3D-1979F2EB46ED}" destId="{FD9D9F00-70D2-4B9E-A899-2DCAF5B18FE3}"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16C95FD-ADD7-42F6-97FE-46862B61E07F}" type="doc">
      <dgm:prSet loTypeId="urn:microsoft.com/office/officeart/2005/8/layout/hList7" loCatId="relationship" qsTypeId="urn:microsoft.com/office/officeart/2005/8/quickstyle/simple2" qsCatId="simple" csTypeId="urn:microsoft.com/office/officeart/2005/8/colors/accent2_4" csCatId="accent2" phldr="1"/>
      <dgm:spPr/>
      <dgm:t>
        <a:bodyPr/>
        <a:lstStyle/>
        <a:p>
          <a:endParaRPr lang="es-MX"/>
        </a:p>
      </dgm:t>
    </dgm:pt>
    <dgm:pt modelId="{6AD8B1BD-FF88-421A-84EA-30FB72BC1231}">
      <dgm:prSet custT="1"/>
      <dgm:spPr/>
      <dgm:t>
        <a:bodyPr/>
        <a:lstStyle/>
        <a:p>
          <a:r>
            <a:rPr lang="es-MX" sz="2800" b="1" dirty="0" smtClean="0">
              <a:solidFill>
                <a:schemeClr val="bg1"/>
              </a:solidFill>
            </a:rPr>
            <a:t>Ejecutar obras de infraestructura y urbanización</a:t>
          </a:r>
        </a:p>
      </dgm:t>
    </dgm:pt>
    <dgm:pt modelId="{5B423618-CDB0-47FB-9AF8-161E8002D259}" type="parTrans" cxnId="{FDE9C15A-7116-4BE8-BADE-D2F797CAAB0C}">
      <dgm:prSet/>
      <dgm:spPr/>
      <dgm:t>
        <a:bodyPr/>
        <a:lstStyle/>
        <a:p>
          <a:endParaRPr lang="es-MX" sz="4000">
            <a:solidFill>
              <a:schemeClr val="bg1"/>
            </a:solidFill>
          </a:endParaRPr>
        </a:p>
      </dgm:t>
    </dgm:pt>
    <dgm:pt modelId="{1F8D53C9-FA2B-46AD-885E-C3C55767AD1E}" type="sibTrans" cxnId="{FDE9C15A-7116-4BE8-BADE-D2F797CAAB0C}">
      <dgm:prSet/>
      <dgm:spPr/>
      <dgm:t>
        <a:bodyPr/>
        <a:lstStyle/>
        <a:p>
          <a:endParaRPr lang="es-MX" sz="4000">
            <a:solidFill>
              <a:schemeClr val="bg1"/>
            </a:solidFill>
          </a:endParaRPr>
        </a:p>
      </dgm:t>
    </dgm:pt>
    <dgm:pt modelId="{9D524989-5DDB-4F26-9F39-956A050606A9}">
      <dgm:prSet custT="1"/>
      <dgm:spPr/>
      <dgm:t>
        <a:bodyPr/>
        <a:lstStyle/>
        <a:p>
          <a:r>
            <a:rPr lang="es-MX" sz="2800" b="1" dirty="0" smtClean="0">
              <a:solidFill>
                <a:schemeClr val="bg1"/>
              </a:solidFill>
            </a:rPr>
            <a:t>Realizar promoción y publicidad de sus actividades.</a:t>
          </a:r>
        </a:p>
      </dgm:t>
    </dgm:pt>
    <dgm:pt modelId="{57695881-30A1-4111-9146-2DB2C41EF4CD}" type="parTrans" cxnId="{30833E9B-9801-4A7B-B7A7-4E4D1F93B9FB}">
      <dgm:prSet/>
      <dgm:spPr/>
      <dgm:t>
        <a:bodyPr/>
        <a:lstStyle/>
        <a:p>
          <a:endParaRPr lang="es-MX" sz="4000">
            <a:solidFill>
              <a:schemeClr val="bg1"/>
            </a:solidFill>
          </a:endParaRPr>
        </a:p>
      </dgm:t>
    </dgm:pt>
    <dgm:pt modelId="{3A3E225C-2958-4D36-AD9E-77930EF03F1E}" type="sibTrans" cxnId="{30833E9B-9801-4A7B-B7A7-4E4D1F93B9FB}">
      <dgm:prSet/>
      <dgm:spPr/>
      <dgm:t>
        <a:bodyPr/>
        <a:lstStyle/>
        <a:p>
          <a:endParaRPr lang="es-MX" sz="4000">
            <a:solidFill>
              <a:schemeClr val="bg1"/>
            </a:solidFill>
          </a:endParaRPr>
        </a:p>
      </dgm:t>
    </dgm:pt>
    <dgm:pt modelId="{41D98D7E-AD9C-4A20-A11D-35A78B40CC4A}">
      <dgm:prSet custT="1"/>
      <dgm:spPr/>
      <dgm:t>
        <a:bodyPr/>
        <a:lstStyle/>
        <a:p>
          <a:r>
            <a:rPr lang="es-MX" sz="2800" b="1" dirty="0" smtClean="0">
              <a:solidFill>
                <a:schemeClr val="bg1"/>
              </a:solidFill>
            </a:rPr>
            <a:t>Otorgar créditos.</a:t>
          </a:r>
        </a:p>
      </dgm:t>
    </dgm:pt>
    <dgm:pt modelId="{11901E73-F612-42EF-9D2D-74B9F4D7A3DC}" type="parTrans" cxnId="{3AEFC6F0-6F0D-4C09-93E3-140DDC584EFB}">
      <dgm:prSet/>
      <dgm:spPr/>
      <dgm:t>
        <a:bodyPr/>
        <a:lstStyle/>
        <a:p>
          <a:endParaRPr lang="es-MX" sz="4000">
            <a:solidFill>
              <a:schemeClr val="bg1"/>
            </a:solidFill>
          </a:endParaRPr>
        </a:p>
      </dgm:t>
    </dgm:pt>
    <dgm:pt modelId="{0BC982AC-B2DD-4C83-92E9-0B30BD46CF1D}" type="sibTrans" cxnId="{3AEFC6F0-6F0D-4C09-93E3-140DDC584EFB}">
      <dgm:prSet/>
      <dgm:spPr/>
      <dgm:t>
        <a:bodyPr/>
        <a:lstStyle/>
        <a:p>
          <a:endParaRPr lang="es-MX" sz="4000">
            <a:solidFill>
              <a:schemeClr val="bg1"/>
            </a:solidFill>
          </a:endParaRPr>
        </a:p>
      </dgm:t>
    </dgm:pt>
    <dgm:pt modelId="{85D068AD-98AD-48EC-9C58-1DFEEACA29ED}" type="pres">
      <dgm:prSet presAssocID="{316C95FD-ADD7-42F6-97FE-46862B61E07F}" presName="Name0" presStyleCnt="0">
        <dgm:presLayoutVars>
          <dgm:dir/>
          <dgm:resizeHandles val="exact"/>
        </dgm:presLayoutVars>
      </dgm:prSet>
      <dgm:spPr/>
      <dgm:t>
        <a:bodyPr/>
        <a:lstStyle/>
        <a:p>
          <a:endParaRPr lang="es-MX"/>
        </a:p>
      </dgm:t>
    </dgm:pt>
    <dgm:pt modelId="{4647427C-5C89-4EA8-86A3-F25EFF30EA30}" type="pres">
      <dgm:prSet presAssocID="{316C95FD-ADD7-42F6-97FE-46862B61E07F}" presName="fgShape" presStyleLbl="fgShp" presStyleIdx="0" presStyleCnt="1"/>
      <dgm:spPr/>
    </dgm:pt>
    <dgm:pt modelId="{A5F2B659-D3FE-4EDB-B361-E0575AEF52FE}" type="pres">
      <dgm:prSet presAssocID="{316C95FD-ADD7-42F6-97FE-46862B61E07F}" presName="linComp" presStyleCnt="0"/>
      <dgm:spPr/>
    </dgm:pt>
    <dgm:pt modelId="{5C68E468-F220-4436-A304-804F8DA54C76}" type="pres">
      <dgm:prSet presAssocID="{6AD8B1BD-FF88-421A-84EA-30FB72BC1231}" presName="compNode" presStyleCnt="0"/>
      <dgm:spPr/>
    </dgm:pt>
    <dgm:pt modelId="{B16E82ED-0D76-44C7-AC7A-B98B02FDEE1F}" type="pres">
      <dgm:prSet presAssocID="{6AD8B1BD-FF88-421A-84EA-30FB72BC1231}" presName="bkgdShape" presStyleLbl="node1" presStyleIdx="0" presStyleCnt="3"/>
      <dgm:spPr/>
      <dgm:t>
        <a:bodyPr/>
        <a:lstStyle/>
        <a:p>
          <a:endParaRPr lang="es-MX"/>
        </a:p>
      </dgm:t>
    </dgm:pt>
    <dgm:pt modelId="{3E42FA12-50AD-496B-9D41-13AA2B844A7F}" type="pres">
      <dgm:prSet presAssocID="{6AD8B1BD-FF88-421A-84EA-30FB72BC1231}" presName="nodeTx" presStyleLbl="node1" presStyleIdx="0" presStyleCnt="3">
        <dgm:presLayoutVars>
          <dgm:bulletEnabled val="1"/>
        </dgm:presLayoutVars>
      </dgm:prSet>
      <dgm:spPr/>
      <dgm:t>
        <a:bodyPr/>
        <a:lstStyle/>
        <a:p>
          <a:endParaRPr lang="es-MX"/>
        </a:p>
      </dgm:t>
    </dgm:pt>
    <dgm:pt modelId="{4A72A8E1-04E7-464B-872B-590EF2FBA2E6}" type="pres">
      <dgm:prSet presAssocID="{6AD8B1BD-FF88-421A-84EA-30FB72BC1231}" presName="invisiNode" presStyleLbl="node1" presStyleIdx="0" presStyleCnt="3"/>
      <dgm:spPr/>
    </dgm:pt>
    <dgm:pt modelId="{84C32D37-A1EA-4FB5-AD9B-B28DA5D67FDC}" type="pres">
      <dgm:prSet presAssocID="{6AD8B1BD-FF88-421A-84EA-30FB72BC1231}"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51000" r="-51000"/>
          </a:stretch>
        </a:blipFill>
      </dgm:spPr>
    </dgm:pt>
    <dgm:pt modelId="{4137FE35-2C4D-4EBD-9A75-CB4C6C36AD5C}" type="pres">
      <dgm:prSet presAssocID="{1F8D53C9-FA2B-46AD-885E-C3C55767AD1E}" presName="sibTrans" presStyleLbl="sibTrans2D1" presStyleIdx="0" presStyleCnt="0"/>
      <dgm:spPr/>
      <dgm:t>
        <a:bodyPr/>
        <a:lstStyle/>
        <a:p>
          <a:endParaRPr lang="es-MX"/>
        </a:p>
      </dgm:t>
    </dgm:pt>
    <dgm:pt modelId="{9034E475-103D-472C-9896-A6D573D7F31D}" type="pres">
      <dgm:prSet presAssocID="{9D524989-5DDB-4F26-9F39-956A050606A9}" presName="compNode" presStyleCnt="0"/>
      <dgm:spPr/>
    </dgm:pt>
    <dgm:pt modelId="{1CDED076-D680-47D1-94AC-90DDEFF0C7A4}" type="pres">
      <dgm:prSet presAssocID="{9D524989-5DDB-4F26-9F39-956A050606A9}" presName="bkgdShape" presStyleLbl="node1" presStyleIdx="1" presStyleCnt="3"/>
      <dgm:spPr/>
      <dgm:t>
        <a:bodyPr/>
        <a:lstStyle/>
        <a:p>
          <a:endParaRPr lang="es-MX"/>
        </a:p>
      </dgm:t>
    </dgm:pt>
    <dgm:pt modelId="{E3C2DE3E-1150-4F61-A49E-0BD838489474}" type="pres">
      <dgm:prSet presAssocID="{9D524989-5DDB-4F26-9F39-956A050606A9}" presName="nodeTx" presStyleLbl="node1" presStyleIdx="1" presStyleCnt="3">
        <dgm:presLayoutVars>
          <dgm:bulletEnabled val="1"/>
        </dgm:presLayoutVars>
      </dgm:prSet>
      <dgm:spPr/>
      <dgm:t>
        <a:bodyPr/>
        <a:lstStyle/>
        <a:p>
          <a:endParaRPr lang="es-MX"/>
        </a:p>
      </dgm:t>
    </dgm:pt>
    <dgm:pt modelId="{11A283C9-C839-472B-A643-957AD581E41C}" type="pres">
      <dgm:prSet presAssocID="{9D524989-5DDB-4F26-9F39-956A050606A9}" presName="invisiNode" presStyleLbl="node1" presStyleIdx="1" presStyleCnt="3"/>
      <dgm:spPr/>
    </dgm:pt>
    <dgm:pt modelId="{CA721C72-0A3E-4B13-94EF-2048DC59C462}" type="pres">
      <dgm:prSet presAssocID="{9D524989-5DDB-4F26-9F39-956A050606A9}" presName="imagNode"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9000" r="-29000"/>
          </a:stretch>
        </a:blipFill>
      </dgm:spPr>
    </dgm:pt>
    <dgm:pt modelId="{ADECFA32-A59E-4965-9F29-C9600BBF162E}" type="pres">
      <dgm:prSet presAssocID="{3A3E225C-2958-4D36-AD9E-77930EF03F1E}" presName="sibTrans" presStyleLbl="sibTrans2D1" presStyleIdx="0" presStyleCnt="0"/>
      <dgm:spPr/>
      <dgm:t>
        <a:bodyPr/>
        <a:lstStyle/>
        <a:p>
          <a:endParaRPr lang="es-MX"/>
        </a:p>
      </dgm:t>
    </dgm:pt>
    <dgm:pt modelId="{E85AF833-87DF-4AE3-9386-CD4B8B74804B}" type="pres">
      <dgm:prSet presAssocID="{41D98D7E-AD9C-4A20-A11D-35A78B40CC4A}" presName="compNode" presStyleCnt="0"/>
      <dgm:spPr/>
    </dgm:pt>
    <dgm:pt modelId="{3C21385D-C176-4422-95E1-1E870E312395}" type="pres">
      <dgm:prSet presAssocID="{41D98D7E-AD9C-4A20-A11D-35A78B40CC4A}" presName="bkgdShape" presStyleLbl="node1" presStyleIdx="2" presStyleCnt="3"/>
      <dgm:spPr/>
      <dgm:t>
        <a:bodyPr/>
        <a:lstStyle/>
        <a:p>
          <a:endParaRPr lang="es-MX"/>
        </a:p>
      </dgm:t>
    </dgm:pt>
    <dgm:pt modelId="{C5AE8A7F-B738-4AB6-B13F-C31BF80E2E41}" type="pres">
      <dgm:prSet presAssocID="{41D98D7E-AD9C-4A20-A11D-35A78B40CC4A}" presName="nodeTx" presStyleLbl="node1" presStyleIdx="2" presStyleCnt="3">
        <dgm:presLayoutVars>
          <dgm:bulletEnabled val="1"/>
        </dgm:presLayoutVars>
      </dgm:prSet>
      <dgm:spPr/>
      <dgm:t>
        <a:bodyPr/>
        <a:lstStyle/>
        <a:p>
          <a:endParaRPr lang="es-MX"/>
        </a:p>
      </dgm:t>
    </dgm:pt>
    <dgm:pt modelId="{3AAC757B-9DE0-49B1-AD27-463585F25FA9}" type="pres">
      <dgm:prSet presAssocID="{41D98D7E-AD9C-4A20-A11D-35A78B40CC4A}" presName="invisiNode" presStyleLbl="node1" presStyleIdx="2" presStyleCnt="3"/>
      <dgm:spPr/>
    </dgm:pt>
    <dgm:pt modelId="{253D9602-59C1-403E-8988-3D675920F6E8}" type="pres">
      <dgm:prSet presAssocID="{41D98D7E-AD9C-4A20-A11D-35A78B40CC4A}" presName="imagNode"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29000" r="-29000"/>
          </a:stretch>
        </a:blipFill>
      </dgm:spPr>
    </dgm:pt>
  </dgm:ptLst>
  <dgm:cxnLst>
    <dgm:cxn modelId="{68B0C93D-BC5E-4549-AC4D-1327C9687A15}" type="presOf" srcId="{41D98D7E-AD9C-4A20-A11D-35A78B40CC4A}" destId="{C5AE8A7F-B738-4AB6-B13F-C31BF80E2E41}" srcOrd="1" destOrd="0" presId="urn:microsoft.com/office/officeart/2005/8/layout/hList7"/>
    <dgm:cxn modelId="{43699859-E04F-44FC-AC23-4C0EA3C8824B}" type="presOf" srcId="{9D524989-5DDB-4F26-9F39-956A050606A9}" destId="{E3C2DE3E-1150-4F61-A49E-0BD838489474}" srcOrd="1" destOrd="0" presId="urn:microsoft.com/office/officeart/2005/8/layout/hList7"/>
    <dgm:cxn modelId="{54686355-AC89-4B6E-86F4-66480F34BA5A}" type="presOf" srcId="{9D524989-5DDB-4F26-9F39-956A050606A9}" destId="{1CDED076-D680-47D1-94AC-90DDEFF0C7A4}" srcOrd="0" destOrd="0" presId="urn:microsoft.com/office/officeart/2005/8/layout/hList7"/>
    <dgm:cxn modelId="{F4CE0CB6-7219-4588-9AFE-AD486DE77260}" type="presOf" srcId="{6AD8B1BD-FF88-421A-84EA-30FB72BC1231}" destId="{B16E82ED-0D76-44C7-AC7A-B98B02FDEE1F}" srcOrd="0" destOrd="0" presId="urn:microsoft.com/office/officeart/2005/8/layout/hList7"/>
    <dgm:cxn modelId="{19FCC2FF-0805-4825-A3BA-5832BBC1753B}" type="presOf" srcId="{316C95FD-ADD7-42F6-97FE-46862B61E07F}" destId="{85D068AD-98AD-48EC-9C58-1DFEEACA29ED}" srcOrd="0" destOrd="0" presId="urn:microsoft.com/office/officeart/2005/8/layout/hList7"/>
    <dgm:cxn modelId="{FDE9C15A-7116-4BE8-BADE-D2F797CAAB0C}" srcId="{316C95FD-ADD7-42F6-97FE-46862B61E07F}" destId="{6AD8B1BD-FF88-421A-84EA-30FB72BC1231}" srcOrd="0" destOrd="0" parTransId="{5B423618-CDB0-47FB-9AF8-161E8002D259}" sibTransId="{1F8D53C9-FA2B-46AD-885E-C3C55767AD1E}"/>
    <dgm:cxn modelId="{F81AA3DA-B63E-43EF-8389-181292A7B80B}" type="presOf" srcId="{3A3E225C-2958-4D36-AD9E-77930EF03F1E}" destId="{ADECFA32-A59E-4965-9F29-C9600BBF162E}" srcOrd="0" destOrd="0" presId="urn:microsoft.com/office/officeart/2005/8/layout/hList7"/>
    <dgm:cxn modelId="{3AEFC6F0-6F0D-4C09-93E3-140DDC584EFB}" srcId="{316C95FD-ADD7-42F6-97FE-46862B61E07F}" destId="{41D98D7E-AD9C-4A20-A11D-35A78B40CC4A}" srcOrd="2" destOrd="0" parTransId="{11901E73-F612-42EF-9D2D-74B9F4D7A3DC}" sibTransId="{0BC982AC-B2DD-4C83-92E9-0B30BD46CF1D}"/>
    <dgm:cxn modelId="{F206FD58-F235-4660-8BA2-1A4D951EC1C1}" type="presOf" srcId="{41D98D7E-AD9C-4A20-A11D-35A78B40CC4A}" destId="{3C21385D-C176-4422-95E1-1E870E312395}" srcOrd="0" destOrd="0" presId="urn:microsoft.com/office/officeart/2005/8/layout/hList7"/>
    <dgm:cxn modelId="{8FA4F922-87C1-4278-985D-B0C25214ADE5}" type="presOf" srcId="{1F8D53C9-FA2B-46AD-885E-C3C55767AD1E}" destId="{4137FE35-2C4D-4EBD-9A75-CB4C6C36AD5C}" srcOrd="0" destOrd="0" presId="urn:microsoft.com/office/officeart/2005/8/layout/hList7"/>
    <dgm:cxn modelId="{DAF5EF24-4AAF-44E8-8B56-2A282C9592C6}" type="presOf" srcId="{6AD8B1BD-FF88-421A-84EA-30FB72BC1231}" destId="{3E42FA12-50AD-496B-9D41-13AA2B844A7F}" srcOrd="1" destOrd="0" presId="urn:microsoft.com/office/officeart/2005/8/layout/hList7"/>
    <dgm:cxn modelId="{30833E9B-9801-4A7B-B7A7-4E4D1F93B9FB}" srcId="{316C95FD-ADD7-42F6-97FE-46862B61E07F}" destId="{9D524989-5DDB-4F26-9F39-956A050606A9}" srcOrd="1" destOrd="0" parTransId="{57695881-30A1-4111-9146-2DB2C41EF4CD}" sibTransId="{3A3E225C-2958-4D36-AD9E-77930EF03F1E}"/>
    <dgm:cxn modelId="{62720E8C-4DD6-497F-8275-986A3D1753B5}" type="presParOf" srcId="{85D068AD-98AD-48EC-9C58-1DFEEACA29ED}" destId="{4647427C-5C89-4EA8-86A3-F25EFF30EA30}" srcOrd="0" destOrd="0" presId="urn:microsoft.com/office/officeart/2005/8/layout/hList7"/>
    <dgm:cxn modelId="{0B4F814B-CD6F-4595-B714-9D090C6E2E45}" type="presParOf" srcId="{85D068AD-98AD-48EC-9C58-1DFEEACA29ED}" destId="{A5F2B659-D3FE-4EDB-B361-E0575AEF52FE}" srcOrd="1" destOrd="0" presId="urn:microsoft.com/office/officeart/2005/8/layout/hList7"/>
    <dgm:cxn modelId="{DB4978A9-30FE-4B16-9748-08A71D39E312}" type="presParOf" srcId="{A5F2B659-D3FE-4EDB-B361-E0575AEF52FE}" destId="{5C68E468-F220-4436-A304-804F8DA54C76}" srcOrd="0" destOrd="0" presId="urn:microsoft.com/office/officeart/2005/8/layout/hList7"/>
    <dgm:cxn modelId="{8CC3BACC-8294-45E1-AB73-D5F1A2764E73}" type="presParOf" srcId="{5C68E468-F220-4436-A304-804F8DA54C76}" destId="{B16E82ED-0D76-44C7-AC7A-B98B02FDEE1F}" srcOrd="0" destOrd="0" presId="urn:microsoft.com/office/officeart/2005/8/layout/hList7"/>
    <dgm:cxn modelId="{58DBF90B-6CFD-4C5F-99D9-090233F5EC85}" type="presParOf" srcId="{5C68E468-F220-4436-A304-804F8DA54C76}" destId="{3E42FA12-50AD-496B-9D41-13AA2B844A7F}" srcOrd="1" destOrd="0" presId="urn:microsoft.com/office/officeart/2005/8/layout/hList7"/>
    <dgm:cxn modelId="{C3FA8111-BF40-47F0-BC21-8C98047579C3}" type="presParOf" srcId="{5C68E468-F220-4436-A304-804F8DA54C76}" destId="{4A72A8E1-04E7-464B-872B-590EF2FBA2E6}" srcOrd="2" destOrd="0" presId="urn:microsoft.com/office/officeart/2005/8/layout/hList7"/>
    <dgm:cxn modelId="{1184064B-7D34-48EA-A247-5EE1D6E11E16}" type="presParOf" srcId="{5C68E468-F220-4436-A304-804F8DA54C76}" destId="{84C32D37-A1EA-4FB5-AD9B-B28DA5D67FDC}" srcOrd="3" destOrd="0" presId="urn:microsoft.com/office/officeart/2005/8/layout/hList7"/>
    <dgm:cxn modelId="{03949D3E-8E78-4F8F-A9FF-485CCD00F12D}" type="presParOf" srcId="{A5F2B659-D3FE-4EDB-B361-E0575AEF52FE}" destId="{4137FE35-2C4D-4EBD-9A75-CB4C6C36AD5C}" srcOrd="1" destOrd="0" presId="urn:microsoft.com/office/officeart/2005/8/layout/hList7"/>
    <dgm:cxn modelId="{C30B3740-7E35-47FA-9303-48D43E00C694}" type="presParOf" srcId="{A5F2B659-D3FE-4EDB-B361-E0575AEF52FE}" destId="{9034E475-103D-472C-9896-A6D573D7F31D}" srcOrd="2" destOrd="0" presId="urn:microsoft.com/office/officeart/2005/8/layout/hList7"/>
    <dgm:cxn modelId="{99F07B6F-BE5E-4710-BBD5-FF7A0A900C88}" type="presParOf" srcId="{9034E475-103D-472C-9896-A6D573D7F31D}" destId="{1CDED076-D680-47D1-94AC-90DDEFF0C7A4}" srcOrd="0" destOrd="0" presId="urn:microsoft.com/office/officeart/2005/8/layout/hList7"/>
    <dgm:cxn modelId="{DAD282D3-9C4A-4C25-BF1B-811E040112DD}" type="presParOf" srcId="{9034E475-103D-472C-9896-A6D573D7F31D}" destId="{E3C2DE3E-1150-4F61-A49E-0BD838489474}" srcOrd="1" destOrd="0" presId="urn:microsoft.com/office/officeart/2005/8/layout/hList7"/>
    <dgm:cxn modelId="{67015FB0-B470-461C-B6A3-D91D90F0A850}" type="presParOf" srcId="{9034E475-103D-472C-9896-A6D573D7F31D}" destId="{11A283C9-C839-472B-A643-957AD581E41C}" srcOrd="2" destOrd="0" presId="urn:microsoft.com/office/officeart/2005/8/layout/hList7"/>
    <dgm:cxn modelId="{A454991F-8AC2-4035-8FF0-C74A1A5DA054}" type="presParOf" srcId="{9034E475-103D-472C-9896-A6D573D7F31D}" destId="{CA721C72-0A3E-4B13-94EF-2048DC59C462}" srcOrd="3" destOrd="0" presId="urn:microsoft.com/office/officeart/2005/8/layout/hList7"/>
    <dgm:cxn modelId="{15FC6A26-BE48-44CB-AFC1-4144602146A2}" type="presParOf" srcId="{A5F2B659-D3FE-4EDB-B361-E0575AEF52FE}" destId="{ADECFA32-A59E-4965-9F29-C9600BBF162E}" srcOrd="3" destOrd="0" presId="urn:microsoft.com/office/officeart/2005/8/layout/hList7"/>
    <dgm:cxn modelId="{0E80E2E1-1FD7-46B2-95E2-35A6C949C363}" type="presParOf" srcId="{A5F2B659-D3FE-4EDB-B361-E0575AEF52FE}" destId="{E85AF833-87DF-4AE3-9386-CD4B8B74804B}" srcOrd="4" destOrd="0" presId="urn:microsoft.com/office/officeart/2005/8/layout/hList7"/>
    <dgm:cxn modelId="{47023A74-FE45-4BBC-9D34-77E58DB5156D}" type="presParOf" srcId="{E85AF833-87DF-4AE3-9386-CD4B8B74804B}" destId="{3C21385D-C176-4422-95E1-1E870E312395}" srcOrd="0" destOrd="0" presId="urn:microsoft.com/office/officeart/2005/8/layout/hList7"/>
    <dgm:cxn modelId="{837D4AC4-2A0F-442C-A255-19D9B324FFBB}" type="presParOf" srcId="{E85AF833-87DF-4AE3-9386-CD4B8B74804B}" destId="{C5AE8A7F-B738-4AB6-B13F-C31BF80E2E41}" srcOrd="1" destOrd="0" presId="urn:microsoft.com/office/officeart/2005/8/layout/hList7"/>
    <dgm:cxn modelId="{DC6544CD-764C-4FAF-BE72-38883F397E20}" type="presParOf" srcId="{E85AF833-87DF-4AE3-9386-CD4B8B74804B}" destId="{3AAC757B-9DE0-49B1-AD27-463585F25FA9}" srcOrd="2" destOrd="0" presId="urn:microsoft.com/office/officeart/2005/8/layout/hList7"/>
    <dgm:cxn modelId="{67600F01-069E-4F49-947E-0592EF25472C}" type="presParOf" srcId="{E85AF833-87DF-4AE3-9386-CD4B8B74804B}" destId="{253D9602-59C1-403E-8988-3D675920F6E8}"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9C668E5-4FA9-46A6-9F1B-52C2DCF2330B}" type="doc">
      <dgm:prSet loTypeId="urn:microsoft.com/office/officeart/2005/8/layout/hProcess7" loCatId="list" qsTypeId="urn:microsoft.com/office/officeart/2005/8/quickstyle/simple1" qsCatId="simple" csTypeId="urn:microsoft.com/office/officeart/2005/8/colors/accent1_5" csCatId="accent1" phldr="1"/>
      <dgm:spPr/>
      <dgm:t>
        <a:bodyPr/>
        <a:lstStyle/>
        <a:p>
          <a:endParaRPr lang="es-MX"/>
        </a:p>
      </dgm:t>
    </dgm:pt>
    <dgm:pt modelId="{2D02A131-A132-43CD-B2D0-0AC40FE9F429}">
      <dgm:prSet/>
      <dgm:spPr/>
      <dgm:t>
        <a:bodyPr/>
        <a:lstStyle/>
        <a:p>
          <a:r>
            <a:rPr lang="es-MX" dirty="0" smtClean="0">
              <a:latin typeface="Arial" pitchFamily="34" charset="0"/>
              <a:cs typeface="Arial" pitchFamily="34" charset="0"/>
            </a:rPr>
            <a:t>V.-</a:t>
          </a:r>
          <a:endParaRPr lang="es-MX" dirty="0">
            <a:latin typeface="Arial" pitchFamily="34" charset="0"/>
            <a:cs typeface="Arial" pitchFamily="34" charset="0"/>
          </a:endParaRPr>
        </a:p>
      </dgm:t>
    </dgm:pt>
    <dgm:pt modelId="{EFB6B0B7-AB72-4A72-B70D-3CF767393A3D}" type="parTrans" cxnId="{64115B5F-FD61-4766-BA8A-E065FD8D5ED5}">
      <dgm:prSet/>
      <dgm:spPr/>
      <dgm:t>
        <a:bodyPr/>
        <a:lstStyle/>
        <a:p>
          <a:endParaRPr lang="es-MX"/>
        </a:p>
      </dgm:t>
    </dgm:pt>
    <dgm:pt modelId="{9701F8F3-8164-4A3C-8F7E-375D87AB9BD8}" type="sibTrans" cxnId="{64115B5F-FD61-4766-BA8A-E065FD8D5ED5}">
      <dgm:prSet/>
      <dgm:spPr/>
      <dgm:t>
        <a:bodyPr/>
        <a:lstStyle/>
        <a:p>
          <a:endParaRPr lang="es-MX"/>
        </a:p>
      </dgm:t>
    </dgm:pt>
    <dgm:pt modelId="{34F92DAC-9007-42B6-A52C-2BE8074DB2D0}">
      <dgm:prSet/>
      <dgm:spPr/>
      <dgm:t>
        <a:bodyPr/>
        <a:lstStyle/>
        <a:p>
          <a:r>
            <a:rPr lang="es-MX" dirty="0" smtClean="0">
              <a:latin typeface="Arial" pitchFamily="34" charset="0"/>
              <a:cs typeface="Arial" pitchFamily="34" charset="0"/>
            </a:rPr>
            <a:t>Cubrir los requisitos indicados en sus permisos de internación.</a:t>
          </a:r>
          <a:endParaRPr lang="es-MX" dirty="0">
            <a:latin typeface="Arial" pitchFamily="34" charset="0"/>
            <a:cs typeface="Arial" pitchFamily="34" charset="0"/>
          </a:endParaRPr>
        </a:p>
      </dgm:t>
    </dgm:pt>
    <dgm:pt modelId="{AB7DB87D-75D0-4956-97DA-B95B1E506984}" type="parTrans" cxnId="{FC545DC8-C52C-429F-9AD0-44E13B11795D}">
      <dgm:prSet/>
      <dgm:spPr/>
      <dgm:t>
        <a:bodyPr/>
        <a:lstStyle/>
        <a:p>
          <a:endParaRPr lang="es-MX"/>
        </a:p>
      </dgm:t>
    </dgm:pt>
    <dgm:pt modelId="{67D2F03F-F718-4BED-B901-0C7FE573F3B4}" type="sibTrans" cxnId="{FC545DC8-C52C-429F-9AD0-44E13B11795D}">
      <dgm:prSet/>
      <dgm:spPr/>
      <dgm:t>
        <a:bodyPr/>
        <a:lstStyle/>
        <a:p>
          <a:endParaRPr lang="es-MX"/>
        </a:p>
      </dgm:t>
    </dgm:pt>
    <dgm:pt modelId="{E5779833-0786-458A-9C74-710CD5FBEEAB}">
      <dgm:prSet/>
      <dgm:spPr/>
      <dgm:t>
        <a:bodyPr/>
        <a:lstStyle/>
        <a:p>
          <a:r>
            <a:rPr lang="es-MX" dirty="0" smtClean="0">
              <a:latin typeface="Arial" pitchFamily="34" charset="0"/>
              <a:cs typeface="Arial" pitchFamily="34" charset="0"/>
            </a:rPr>
            <a:t>Presentar certificado oficial de sus antecedentes, expedido por la autoridad del lugar donde hayan residido habitualmente. </a:t>
          </a:r>
        </a:p>
      </dgm:t>
    </dgm:pt>
    <dgm:pt modelId="{582341DD-C4D8-40DC-9135-F5293960B8D7}">
      <dgm:prSet/>
      <dgm:spPr/>
      <dgm:t>
        <a:bodyPr/>
        <a:lstStyle/>
        <a:p>
          <a:r>
            <a:rPr lang="es-MX" dirty="0" smtClean="0">
              <a:latin typeface="Arial" pitchFamily="34" charset="0"/>
              <a:cs typeface="Arial" pitchFamily="34" charset="0"/>
            </a:rPr>
            <a:t>IV.-</a:t>
          </a:r>
        </a:p>
      </dgm:t>
    </dgm:pt>
    <dgm:pt modelId="{5AA9BF1B-5D95-4D51-A50F-1630EABC4229}" type="sibTrans" cxnId="{96DACDA2-AA0A-411F-BFF6-2E1DCA51CA0C}">
      <dgm:prSet/>
      <dgm:spPr/>
      <dgm:t>
        <a:bodyPr/>
        <a:lstStyle/>
        <a:p>
          <a:endParaRPr lang="es-MX"/>
        </a:p>
      </dgm:t>
    </dgm:pt>
    <dgm:pt modelId="{7DFF9F2C-0D92-44B5-83B2-346D45F358E4}" type="parTrans" cxnId="{96DACDA2-AA0A-411F-BFF6-2E1DCA51CA0C}">
      <dgm:prSet/>
      <dgm:spPr/>
      <dgm:t>
        <a:bodyPr/>
        <a:lstStyle/>
        <a:p>
          <a:endParaRPr lang="es-MX"/>
        </a:p>
      </dgm:t>
    </dgm:pt>
    <dgm:pt modelId="{DF63F8B5-C1BF-426B-987A-381A68819938}" type="sibTrans" cxnId="{3531BE06-10C8-4F53-899A-C4BD553B875E}">
      <dgm:prSet/>
      <dgm:spPr/>
      <dgm:t>
        <a:bodyPr/>
        <a:lstStyle/>
        <a:p>
          <a:endParaRPr lang="es-MX"/>
        </a:p>
      </dgm:t>
    </dgm:pt>
    <dgm:pt modelId="{6655383A-8101-4BF0-B10E-DC25F7980BFA}" type="parTrans" cxnId="{3531BE06-10C8-4F53-899A-C4BD553B875E}">
      <dgm:prSet/>
      <dgm:spPr/>
      <dgm:t>
        <a:bodyPr/>
        <a:lstStyle/>
        <a:p>
          <a:endParaRPr lang="es-MX"/>
        </a:p>
      </dgm:t>
    </dgm:pt>
    <dgm:pt modelId="{8066C40C-591E-47C8-9D38-66155434E9F6}" type="pres">
      <dgm:prSet presAssocID="{39C668E5-4FA9-46A6-9F1B-52C2DCF2330B}" presName="Name0" presStyleCnt="0">
        <dgm:presLayoutVars>
          <dgm:dir/>
          <dgm:animLvl val="lvl"/>
          <dgm:resizeHandles val="exact"/>
        </dgm:presLayoutVars>
      </dgm:prSet>
      <dgm:spPr/>
      <dgm:t>
        <a:bodyPr/>
        <a:lstStyle/>
        <a:p>
          <a:endParaRPr lang="es-MX"/>
        </a:p>
      </dgm:t>
    </dgm:pt>
    <dgm:pt modelId="{3C79AE49-BB36-4472-997B-9042F96DED95}" type="pres">
      <dgm:prSet presAssocID="{582341DD-C4D8-40DC-9135-F5293960B8D7}" presName="compositeNode" presStyleCnt="0">
        <dgm:presLayoutVars>
          <dgm:bulletEnabled val="1"/>
        </dgm:presLayoutVars>
      </dgm:prSet>
      <dgm:spPr/>
    </dgm:pt>
    <dgm:pt modelId="{C2EBE888-7C31-4F12-B763-4C01E36C7245}" type="pres">
      <dgm:prSet presAssocID="{582341DD-C4D8-40DC-9135-F5293960B8D7}" presName="bgRect" presStyleLbl="node1" presStyleIdx="0" presStyleCnt="2"/>
      <dgm:spPr/>
      <dgm:t>
        <a:bodyPr/>
        <a:lstStyle/>
        <a:p>
          <a:endParaRPr lang="es-MX"/>
        </a:p>
      </dgm:t>
    </dgm:pt>
    <dgm:pt modelId="{FAE585E9-6B44-4CC7-A22F-96933E5D4982}" type="pres">
      <dgm:prSet presAssocID="{582341DD-C4D8-40DC-9135-F5293960B8D7}" presName="parentNode" presStyleLbl="node1" presStyleIdx="0" presStyleCnt="2">
        <dgm:presLayoutVars>
          <dgm:chMax val="0"/>
          <dgm:bulletEnabled val="1"/>
        </dgm:presLayoutVars>
      </dgm:prSet>
      <dgm:spPr/>
      <dgm:t>
        <a:bodyPr/>
        <a:lstStyle/>
        <a:p>
          <a:endParaRPr lang="es-MX"/>
        </a:p>
      </dgm:t>
    </dgm:pt>
    <dgm:pt modelId="{A6845E22-C567-4665-B87A-9D8BA5802663}" type="pres">
      <dgm:prSet presAssocID="{582341DD-C4D8-40DC-9135-F5293960B8D7}" presName="childNode" presStyleLbl="node1" presStyleIdx="0" presStyleCnt="2">
        <dgm:presLayoutVars>
          <dgm:bulletEnabled val="1"/>
        </dgm:presLayoutVars>
      </dgm:prSet>
      <dgm:spPr/>
      <dgm:t>
        <a:bodyPr/>
        <a:lstStyle/>
        <a:p>
          <a:endParaRPr lang="es-MX"/>
        </a:p>
      </dgm:t>
    </dgm:pt>
    <dgm:pt modelId="{1D8BD50F-A10C-44CD-96F7-135F19FDA93A}" type="pres">
      <dgm:prSet presAssocID="{5AA9BF1B-5D95-4D51-A50F-1630EABC4229}" presName="hSp" presStyleCnt="0"/>
      <dgm:spPr/>
    </dgm:pt>
    <dgm:pt modelId="{E6A9C61A-262F-4C8B-9D76-D7A82F9FF115}" type="pres">
      <dgm:prSet presAssocID="{5AA9BF1B-5D95-4D51-A50F-1630EABC4229}" presName="vProcSp" presStyleCnt="0"/>
      <dgm:spPr/>
    </dgm:pt>
    <dgm:pt modelId="{FDF35F6B-0451-4B1F-9BAF-1680C153BCD0}" type="pres">
      <dgm:prSet presAssocID="{5AA9BF1B-5D95-4D51-A50F-1630EABC4229}" presName="vSp1" presStyleCnt="0"/>
      <dgm:spPr/>
    </dgm:pt>
    <dgm:pt modelId="{10EEEE4B-B617-4FBE-8C42-91CB3558F7CA}" type="pres">
      <dgm:prSet presAssocID="{5AA9BF1B-5D95-4D51-A50F-1630EABC4229}" presName="simulatedConn" presStyleLbl="solidFgAcc1" presStyleIdx="0" presStyleCnt="1"/>
      <dgm:spPr/>
    </dgm:pt>
    <dgm:pt modelId="{F758484C-DB4B-47CA-9F5E-446E678DFCED}" type="pres">
      <dgm:prSet presAssocID="{5AA9BF1B-5D95-4D51-A50F-1630EABC4229}" presName="vSp2" presStyleCnt="0"/>
      <dgm:spPr/>
    </dgm:pt>
    <dgm:pt modelId="{0A07498C-502A-4B77-83E8-F51345EB81DC}" type="pres">
      <dgm:prSet presAssocID="{5AA9BF1B-5D95-4D51-A50F-1630EABC4229}" presName="sibTrans" presStyleCnt="0"/>
      <dgm:spPr/>
    </dgm:pt>
    <dgm:pt modelId="{5F91CDCF-FD59-40A8-97B0-8CEFC08AD8FE}" type="pres">
      <dgm:prSet presAssocID="{2D02A131-A132-43CD-B2D0-0AC40FE9F429}" presName="compositeNode" presStyleCnt="0">
        <dgm:presLayoutVars>
          <dgm:bulletEnabled val="1"/>
        </dgm:presLayoutVars>
      </dgm:prSet>
      <dgm:spPr/>
    </dgm:pt>
    <dgm:pt modelId="{BCB485D0-9E70-454B-90DC-53C75767E97C}" type="pres">
      <dgm:prSet presAssocID="{2D02A131-A132-43CD-B2D0-0AC40FE9F429}" presName="bgRect" presStyleLbl="node1" presStyleIdx="1" presStyleCnt="2"/>
      <dgm:spPr/>
      <dgm:t>
        <a:bodyPr/>
        <a:lstStyle/>
        <a:p>
          <a:endParaRPr lang="es-MX"/>
        </a:p>
      </dgm:t>
    </dgm:pt>
    <dgm:pt modelId="{C2616CAC-E853-497F-9233-A3BB383B62EB}" type="pres">
      <dgm:prSet presAssocID="{2D02A131-A132-43CD-B2D0-0AC40FE9F429}" presName="parentNode" presStyleLbl="node1" presStyleIdx="1" presStyleCnt="2">
        <dgm:presLayoutVars>
          <dgm:chMax val="0"/>
          <dgm:bulletEnabled val="1"/>
        </dgm:presLayoutVars>
      </dgm:prSet>
      <dgm:spPr/>
      <dgm:t>
        <a:bodyPr/>
        <a:lstStyle/>
        <a:p>
          <a:endParaRPr lang="es-MX"/>
        </a:p>
      </dgm:t>
    </dgm:pt>
    <dgm:pt modelId="{AAAF7AF3-13D8-42CE-9664-B49239B7F544}" type="pres">
      <dgm:prSet presAssocID="{2D02A131-A132-43CD-B2D0-0AC40FE9F429}" presName="childNode" presStyleLbl="node1" presStyleIdx="1" presStyleCnt="2">
        <dgm:presLayoutVars>
          <dgm:bulletEnabled val="1"/>
        </dgm:presLayoutVars>
      </dgm:prSet>
      <dgm:spPr/>
      <dgm:t>
        <a:bodyPr/>
        <a:lstStyle/>
        <a:p>
          <a:endParaRPr lang="es-MX"/>
        </a:p>
      </dgm:t>
    </dgm:pt>
  </dgm:ptLst>
  <dgm:cxnLst>
    <dgm:cxn modelId="{3531BE06-10C8-4F53-899A-C4BD553B875E}" srcId="{582341DD-C4D8-40DC-9135-F5293960B8D7}" destId="{E5779833-0786-458A-9C74-710CD5FBEEAB}" srcOrd="0" destOrd="0" parTransId="{6655383A-8101-4BF0-B10E-DC25F7980BFA}" sibTransId="{DF63F8B5-C1BF-426B-987A-381A68819938}"/>
    <dgm:cxn modelId="{637C6D2F-84F0-43C6-8003-E21D564B67B4}" type="presOf" srcId="{34F92DAC-9007-42B6-A52C-2BE8074DB2D0}" destId="{AAAF7AF3-13D8-42CE-9664-B49239B7F544}" srcOrd="0" destOrd="0" presId="urn:microsoft.com/office/officeart/2005/8/layout/hProcess7"/>
    <dgm:cxn modelId="{AEECE3B5-1411-458C-97CD-FDE56FBA5364}" type="presOf" srcId="{2D02A131-A132-43CD-B2D0-0AC40FE9F429}" destId="{BCB485D0-9E70-454B-90DC-53C75767E97C}" srcOrd="0" destOrd="0" presId="urn:microsoft.com/office/officeart/2005/8/layout/hProcess7"/>
    <dgm:cxn modelId="{FC545DC8-C52C-429F-9AD0-44E13B11795D}" srcId="{2D02A131-A132-43CD-B2D0-0AC40FE9F429}" destId="{34F92DAC-9007-42B6-A52C-2BE8074DB2D0}" srcOrd="0" destOrd="0" parTransId="{AB7DB87D-75D0-4956-97DA-B95B1E506984}" sibTransId="{67D2F03F-F718-4BED-B901-0C7FE573F3B4}"/>
    <dgm:cxn modelId="{3BE2CAC7-26E4-4847-9E6D-0533DBB60664}" type="presOf" srcId="{39C668E5-4FA9-46A6-9F1B-52C2DCF2330B}" destId="{8066C40C-591E-47C8-9D38-66155434E9F6}" srcOrd="0" destOrd="0" presId="urn:microsoft.com/office/officeart/2005/8/layout/hProcess7"/>
    <dgm:cxn modelId="{41CD2F9A-F2BF-40B2-98AC-8CED5C6EC45F}" type="presOf" srcId="{E5779833-0786-458A-9C74-710CD5FBEEAB}" destId="{A6845E22-C567-4665-B87A-9D8BA5802663}" srcOrd="0" destOrd="0" presId="urn:microsoft.com/office/officeart/2005/8/layout/hProcess7"/>
    <dgm:cxn modelId="{2E0A5178-C27C-43EB-A304-4DF97554F675}" type="presOf" srcId="{582341DD-C4D8-40DC-9135-F5293960B8D7}" destId="{C2EBE888-7C31-4F12-B763-4C01E36C7245}" srcOrd="0" destOrd="0" presId="urn:microsoft.com/office/officeart/2005/8/layout/hProcess7"/>
    <dgm:cxn modelId="{8F1EEFBA-6AC0-476A-AB31-F430053309B9}" type="presOf" srcId="{582341DD-C4D8-40DC-9135-F5293960B8D7}" destId="{FAE585E9-6B44-4CC7-A22F-96933E5D4982}" srcOrd="1" destOrd="0" presId="urn:microsoft.com/office/officeart/2005/8/layout/hProcess7"/>
    <dgm:cxn modelId="{01E99D66-6842-45A8-8341-7EAA381EBD07}" type="presOf" srcId="{2D02A131-A132-43CD-B2D0-0AC40FE9F429}" destId="{C2616CAC-E853-497F-9233-A3BB383B62EB}" srcOrd="1" destOrd="0" presId="urn:microsoft.com/office/officeart/2005/8/layout/hProcess7"/>
    <dgm:cxn modelId="{96DACDA2-AA0A-411F-BFF6-2E1DCA51CA0C}" srcId="{39C668E5-4FA9-46A6-9F1B-52C2DCF2330B}" destId="{582341DD-C4D8-40DC-9135-F5293960B8D7}" srcOrd="0" destOrd="0" parTransId="{7DFF9F2C-0D92-44B5-83B2-346D45F358E4}" sibTransId="{5AA9BF1B-5D95-4D51-A50F-1630EABC4229}"/>
    <dgm:cxn modelId="{64115B5F-FD61-4766-BA8A-E065FD8D5ED5}" srcId="{39C668E5-4FA9-46A6-9F1B-52C2DCF2330B}" destId="{2D02A131-A132-43CD-B2D0-0AC40FE9F429}" srcOrd="1" destOrd="0" parTransId="{EFB6B0B7-AB72-4A72-B70D-3CF767393A3D}" sibTransId="{9701F8F3-8164-4A3C-8F7E-375D87AB9BD8}"/>
    <dgm:cxn modelId="{1C0CF0DA-87AB-4766-82CF-5656432C5F45}" type="presParOf" srcId="{8066C40C-591E-47C8-9D38-66155434E9F6}" destId="{3C79AE49-BB36-4472-997B-9042F96DED95}" srcOrd="0" destOrd="0" presId="urn:microsoft.com/office/officeart/2005/8/layout/hProcess7"/>
    <dgm:cxn modelId="{654456EA-6DF4-4B7E-940F-1D20BBB45DC5}" type="presParOf" srcId="{3C79AE49-BB36-4472-997B-9042F96DED95}" destId="{C2EBE888-7C31-4F12-B763-4C01E36C7245}" srcOrd="0" destOrd="0" presId="urn:microsoft.com/office/officeart/2005/8/layout/hProcess7"/>
    <dgm:cxn modelId="{2D94B017-152A-433B-AFD9-E67251BCB6DE}" type="presParOf" srcId="{3C79AE49-BB36-4472-997B-9042F96DED95}" destId="{FAE585E9-6B44-4CC7-A22F-96933E5D4982}" srcOrd="1" destOrd="0" presId="urn:microsoft.com/office/officeart/2005/8/layout/hProcess7"/>
    <dgm:cxn modelId="{29150DC9-FFD5-4056-86A6-2839FE2D2D68}" type="presParOf" srcId="{3C79AE49-BB36-4472-997B-9042F96DED95}" destId="{A6845E22-C567-4665-B87A-9D8BA5802663}" srcOrd="2" destOrd="0" presId="urn:microsoft.com/office/officeart/2005/8/layout/hProcess7"/>
    <dgm:cxn modelId="{E3007E0D-CEB9-4073-8125-BC4456B9407E}" type="presParOf" srcId="{8066C40C-591E-47C8-9D38-66155434E9F6}" destId="{1D8BD50F-A10C-44CD-96F7-135F19FDA93A}" srcOrd="1" destOrd="0" presId="urn:microsoft.com/office/officeart/2005/8/layout/hProcess7"/>
    <dgm:cxn modelId="{85A436D9-CF2A-4F1D-9018-FAECA5D2D393}" type="presParOf" srcId="{8066C40C-591E-47C8-9D38-66155434E9F6}" destId="{E6A9C61A-262F-4C8B-9D76-D7A82F9FF115}" srcOrd="2" destOrd="0" presId="urn:microsoft.com/office/officeart/2005/8/layout/hProcess7"/>
    <dgm:cxn modelId="{99F19F15-D244-4206-B58E-3DD571E1B943}" type="presParOf" srcId="{E6A9C61A-262F-4C8B-9D76-D7A82F9FF115}" destId="{FDF35F6B-0451-4B1F-9BAF-1680C153BCD0}" srcOrd="0" destOrd="0" presId="urn:microsoft.com/office/officeart/2005/8/layout/hProcess7"/>
    <dgm:cxn modelId="{2AD290EE-2481-4AA6-9971-8854A262DC28}" type="presParOf" srcId="{E6A9C61A-262F-4C8B-9D76-D7A82F9FF115}" destId="{10EEEE4B-B617-4FBE-8C42-91CB3558F7CA}" srcOrd="1" destOrd="0" presId="urn:microsoft.com/office/officeart/2005/8/layout/hProcess7"/>
    <dgm:cxn modelId="{417024CB-62AE-494C-A25F-FAF79B975193}" type="presParOf" srcId="{E6A9C61A-262F-4C8B-9D76-D7A82F9FF115}" destId="{F758484C-DB4B-47CA-9F5E-446E678DFCED}" srcOrd="2" destOrd="0" presId="urn:microsoft.com/office/officeart/2005/8/layout/hProcess7"/>
    <dgm:cxn modelId="{D928DC76-C47B-485F-843A-131BB48B8716}" type="presParOf" srcId="{8066C40C-591E-47C8-9D38-66155434E9F6}" destId="{0A07498C-502A-4B77-83E8-F51345EB81DC}" srcOrd="3" destOrd="0" presId="urn:microsoft.com/office/officeart/2005/8/layout/hProcess7"/>
    <dgm:cxn modelId="{5BFA3E7C-4680-4065-949C-F74C51D24BE9}" type="presParOf" srcId="{8066C40C-591E-47C8-9D38-66155434E9F6}" destId="{5F91CDCF-FD59-40A8-97B0-8CEFC08AD8FE}" srcOrd="4" destOrd="0" presId="urn:microsoft.com/office/officeart/2005/8/layout/hProcess7"/>
    <dgm:cxn modelId="{FDB7E0D7-146E-402A-A70D-D05407B5D02F}" type="presParOf" srcId="{5F91CDCF-FD59-40A8-97B0-8CEFC08AD8FE}" destId="{BCB485D0-9E70-454B-90DC-53C75767E97C}" srcOrd="0" destOrd="0" presId="urn:microsoft.com/office/officeart/2005/8/layout/hProcess7"/>
    <dgm:cxn modelId="{4200C33D-6821-4875-A4DA-3163C0F8918D}" type="presParOf" srcId="{5F91CDCF-FD59-40A8-97B0-8CEFC08AD8FE}" destId="{C2616CAC-E853-497F-9233-A3BB383B62EB}" srcOrd="1" destOrd="0" presId="urn:microsoft.com/office/officeart/2005/8/layout/hProcess7"/>
    <dgm:cxn modelId="{8B38556B-9F46-45DD-84A8-BBB03DF21CAF}" type="presParOf" srcId="{5F91CDCF-FD59-40A8-97B0-8CEFC08AD8FE}" destId="{AAAF7AF3-13D8-42CE-9664-B49239B7F544}" srcOrd="2"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C801BEB-75F1-442A-AB29-10791F59D779}" type="doc">
      <dgm:prSet loTypeId="urn:microsoft.com/office/officeart/2005/8/layout/hProcess7" loCatId="list" qsTypeId="urn:microsoft.com/office/officeart/2005/8/quickstyle/simple1" qsCatId="simple" csTypeId="urn:microsoft.com/office/officeart/2005/8/colors/accent1_2" csCatId="accent1" phldr="1"/>
      <dgm:spPr/>
      <dgm:t>
        <a:bodyPr/>
        <a:lstStyle/>
        <a:p>
          <a:endParaRPr lang="es-MX"/>
        </a:p>
      </dgm:t>
    </dgm:pt>
    <dgm:pt modelId="{0FCFF64A-9007-45D1-A6F4-91A1AC1F352F}">
      <dgm:prSet phldrT="[Texto]"/>
      <dgm:spPr/>
      <dgm:t>
        <a:bodyPr/>
        <a:lstStyle/>
        <a:p>
          <a:r>
            <a:rPr lang="es-MX" dirty="0" smtClean="0">
              <a:latin typeface="Arial" pitchFamily="34" charset="0"/>
              <a:cs typeface="Arial" pitchFamily="34" charset="0"/>
            </a:rPr>
            <a:t>I.-</a:t>
          </a:r>
          <a:endParaRPr lang="es-MX" dirty="0"/>
        </a:p>
      </dgm:t>
    </dgm:pt>
    <dgm:pt modelId="{68F5853E-464A-4EC3-A040-AE4D38CBF77F}" type="parTrans" cxnId="{382597EA-9496-4BDE-91AB-C2222141FC81}">
      <dgm:prSet/>
      <dgm:spPr/>
      <dgm:t>
        <a:bodyPr/>
        <a:lstStyle/>
        <a:p>
          <a:endParaRPr lang="es-MX"/>
        </a:p>
      </dgm:t>
    </dgm:pt>
    <dgm:pt modelId="{88B1B2FD-57F9-4E66-BBDF-2D6028224D55}" type="sibTrans" cxnId="{382597EA-9496-4BDE-91AB-C2222141FC81}">
      <dgm:prSet/>
      <dgm:spPr/>
      <dgm:t>
        <a:bodyPr/>
        <a:lstStyle/>
        <a:p>
          <a:endParaRPr lang="es-MX"/>
        </a:p>
      </dgm:t>
    </dgm:pt>
    <dgm:pt modelId="{1FEF31B6-EF82-42E8-962C-42C928D5AF92}">
      <dgm:prSet/>
      <dgm:spPr/>
      <dgm:t>
        <a:bodyPr/>
        <a:lstStyle/>
        <a:p>
          <a:r>
            <a:rPr lang="es-MX" dirty="0" smtClean="0">
              <a:latin typeface="Arial" pitchFamily="34" charset="0"/>
              <a:cs typeface="Arial" pitchFamily="34" charset="0"/>
            </a:rPr>
            <a:t>II.-</a:t>
          </a:r>
          <a:endParaRPr lang="es-MX" dirty="0">
            <a:latin typeface="Arial" pitchFamily="34" charset="0"/>
            <a:cs typeface="Arial" pitchFamily="34" charset="0"/>
          </a:endParaRPr>
        </a:p>
      </dgm:t>
    </dgm:pt>
    <dgm:pt modelId="{BE726672-1119-4786-BE46-6F0EB4A92FBC}" type="parTrans" cxnId="{F30F082E-18C6-4D1D-9FD9-34999C0EF9B5}">
      <dgm:prSet/>
      <dgm:spPr/>
      <dgm:t>
        <a:bodyPr/>
        <a:lstStyle/>
        <a:p>
          <a:endParaRPr lang="es-MX"/>
        </a:p>
      </dgm:t>
    </dgm:pt>
    <dgm:pt modelId="{581E7927-28F3-4616-9452-1A5A08C16900}" type="sibTrans" cxnId="{F30F082E-18C6-4D1D-9FD9-34999C0EF9B5}">
      <dgm:prSet/>
      <dgm:spPr/>
      <dgm:t>
        <a:bodyPr/>
        <a:lstStyle/>
        <a:p>
          <a:endParaRPr lang="es-MX"/>
        </a:p>
      </dgm:t>
    </dgm:pt>
    <dgm:pt modelId="{6829FFA6-EBB0-469C-856D-4136B234AA6D}">
      <dgm:prSet/>
      <dgm:spPr/>
      <dgm:t>
        <a:bodyPr/>
        <a:lstStyle/>
        <a:p>
          <a:r>
            <a:rPr lang="es-MX" dirty="0" smtClean="0">
              <a:latin typeface="Arial" pitchFamily="34" charset="0"/>
              <a:cs typeface="Arial" pitchFamily="34" charset="0"/>
            </a:rPr>
            <a:t>III.-</a:t>
          </a:r>
          <a:endParaRPr lang="es-MX" dirty="0">
            <a:latin typeface="Arial" pitchFamily="34" charset="0"/>
            <a:cs typeface="Arial" pitchFamily="34" charset="0"/>
          </a:endParaRPr>
        </a:p>
      </dgm:t>
    </dgm:pt>
    <dgm:pt modelId="{A9C53197-FECF-4E7C-B498-59CC118B319F}" type="parTrans" cxnId="{2D992F09-CA05-4E49-A2F8-12F534C93FFC}">
      <dgm:prSet/>
      <dgm:spPr/>
      <dgm:t>
        <a:bodyPr/>
        <a:lstStyle/>
        <a:p>
          <a:endParaRPr lang="es-MX"/>
        </a:p>
      </dgm:t>
    </dgm:pt>
    <dgm:pt modelId="{476D749D-9B12-45C5-BD65-47BE03DA1802}" type="sibTrans" cxnId="{2D992F09-CA05-4E49-A2F8-12F534C93FFC}">
      <dgm:prSet/>
      <dgm:spPr/>
      <dgm:t>
        <a:bodyPr/>
        <a:lstStyle/>
        <a:p>
          <a:endParaRPr lang="es-MX"/>
        </a:p>
      </dgm:t>
    </dgm:pt>
    <dgm:pt modelId="{8878D3CC-2A9B-4407-A561-2ECBECC7ACD4}">
      <dgm:prSet phldrT="[Texto]"/>
      <dgm:spPr/>
      <dgm:t>
        <a:bodyPr/>
        <a:lstStyle/>
        <a:p>
          <a:r>
            <a:rPr lang="es-MX" smtClean="0">
              <a:latin typeface="Arial" pitchFamily="34" charset="0"/>
              <a:cs typeface="Arial" pitchFamily="34" charset="0"/>
            </a:rPr>
            <a:t>No existir reciprocidad internacional. </a:t>
          </a:r>
          <a:endParaRPr lang="es-MX"/>
        </a:p>
      </dgm:t>
    </dgm:pt>
    <dgm:pt modelId="{7C2E8239-10D0-44C9-8A33-D2C0365659FD}" type="parTrans" cxnId="{5B178C17-B3CD-46A7-A1C7-548018D38400}">
      <dgm:prSet/>
      <dgm:spPr/>
      <dgm:t>
        <a:bodyPr/>
        <a:lstStyle/>
        <a:p>
          <a:endParaRPr lang="es-MX"/>
        </a:p>
      </dgm:t>
    </dgm:pt>
    <dgm:pt modelId="{C00B0C11-4C5A-4C35-9920-201884238643}" type="sibTrans" cxnId="{5B178C17-B3CD-46A7-A1C7-548018D38400}">
      <dgm:prSet/>
      <dgm:spPr/>
      <dgm:t>
        <a:bodyPr/>
        <a:lstStyle/>
        <a:p>
          <a:endParaRPr lang="es-MX"/>
        </a:p>
      </dgm:t>
    </dgm:pt>
    <dgm:pt modelId="{65D4895C-BA9E-44B9-A6F5-3DDCCCADB4B8}">
      <dgm:prSet/>
      <dgm:spPr/>
      <dgm:t>
        <a:bodyPr/>
        <a:lstStyle/>
        <a:p>
          <a:r>
            <a:rPr lang="es-MX" smtClean="0">
              <a:latin typeface="Arial" pitchFamily="34" charset="0"/>
              <a:cs typeface="Arial" pitchFamily="34" charset="0"/>
            </a:rPr>
            <a:t>Lo exija el equilibrio demográfico nacional. </a:t>
          </a:r>
          <a:endParaRPr lang="es-MX" dirty="0">
            <a:latin typeface="Arial" pitchFamily="34" charset="0"/>
            <a:cs typeface="Arial" pitchFamily="34" charset="0"/>
          </a:endParaRPr>
        </a:p>
      </dgm:t>
    </dgm:pt>
    <dgm:pt modelId="{1FF3EE0A-1372-4AD7-8F36-F84ECD065BDC}" type="parTrans" cxnId="{8A63A1D0-3734-4F08-AB71-80123FBF6477}">
      <dgm:prSet/>
      <dgm:spPr/>
      <dgm:t>
        <a:bodyPr/>
        <a:lstStyle/>
        <a:p>
          <a:endParaRPr lang="es-MX"/>
        </a:p>
      </dgm:t>
    </dgm:pt>
    <dgm:pt modelId="{7FCA1A88-3134-4055-AEA7-A999C993DC71}" type="sibTrans" cxnId="{8A63A1D0-3734-4F08-AB71-80123FBF6477}">
      <dgm:prSet/>
      <dgm:spPr/>
      <dgm:t>
        <a:bodyPr/>
        <a:lstStyle/>
        <a:p>
          <a:endParaRPr lang="es-MX"/>
        </a:p>
      </dgm:t>
    </dgm:pt>
    <dgm:pt modelId="{D810012B-F85F-4025-B579-00D8E6EBFA74}">
      <dgm:prSet/>
      <dgm:spPr/>
      <dgm:t>
        <a:bodyPr/>
        <a:lstStyle/>
        <a:p>
          <a:r>
            <a:rPr lang="es-MX" dirty="0" smtClean="0">
              <a:latin typeface="Arial" pitchFamily="34" charset="0"/>
              <a:cs typeface="Arial" pitchFamily="34" charset="0"/>
            </a:rPr>
            <a:t>No lo permitan las cuotas de internación que determina la Secretaría de Gobernación, para actividades o zonas de residencia. </a:t>
          </a:r>
          <a:endParaRPr lang="es-MX" dirty="0">
            <a:latin typeface="Arial" pitchFamily="34" charset="0"/>
            <a:cs typeface="Arial" pitchFamily="34" charset="0"/>
          </a:endParaRPr>
        </a:p>
      </dgm:t>
    </dgm:pt>
    <dgm:pt modelId="{44F5F77A-AE6A-4D35-A39F-83FFA3746C79}" type="parTrans" cxnId="{809F0AE1-004E-4F53-B660-4AEB0B893CBD}">
      <dgm:prSet/>
      <dgm:spPr/>
      <dgm:t>
        <a:bodyPr/>
        <a:lstStyle/>
        <a:p>
          <a:endParaRPr lang="es-MX"/>
        </a:p>
      </dgm:t>
    </dgm:pt>
    <dgm:pt modelId="{1092A853-B465-4712-B9E4-656C75301E81}" type="sibTrans" cxnId="{809F0AE1-004E-4F53-B660-4AEB0B893CBD}">
      <dgm:prSet/>
      <dgm:spPr/>
      <dgm:t>
        <a:bodyPr/>
        <a:lstStyle/>
        <a:p>
          <a:endParaRPr lang="es-MX"/>
        </a:p>
      </dgm:t>
    </dgm:pt>
    <dgm:pt modelId="{6DF0DD0D-52BF-4A58-951B-29E072CF9BE0}" type="pres">
      <dgm:prSet presAssocID="{1C801BEB-75F1-442A-AB29-10791F59D779}" presName="Name0" presStyleCnt="0">
        <dgm:presLayoutVars>
          <dgm:dir/>
          <dgm:animLvl val="lvl"/>
          <dgm:resizeHandles val="exact"/>
        </dgm:presLayoutVars>
      </dgm:prSet>
      <dgm:spPr/>
      <dgm:t>
        <a:bodyPr/>
        <a:lstStyle/>
        <a:p>
          <a:endParaRPr lang="es-MX"/>
        </a:p>
      </dgm:t>
    </dgm:pt>
    <dgm:pt modelId="{D5CF567F-CB2A-4E46-8B85-65B263EC9D6D}" type="pres">
      <dgm:prSet presAssocID="{0FCFF64A-9007-45D1-A6F4-91A1AC1F352F}" presName="compositeNode" presStyleCnt="0">
        <dgm:presLayoutVars>
          <dgm:bulletEnabled val="1"/>
        </dgm:presLayoutVars>
      </dgm:prSet>
      <dgm:spPr/>
    </dgm:pt>
    <dgm:pt modelId="{CBC632CA-537E-40BC-8D80-7308A1CC7D55}" type="pres">
      <dgm:prSet presAssocID="{0FCFF64A-9007-45D1-A6F4-91A1AC1F352F}" presName="bgRect" presStyleLbl="node1" presStyleIdx="0" presStyleCnt="3"/>
      <dgm:spPr/>
      <dgm:t>
        <a:bodyPr/>
        <a:lstStyle/>
        <a:p>
          <a:endParaRPr lang="es-MX"/>
        </a:p>
      </dgm:t>
    </dgm:pt>
    <dgm:pt modelId="{789B0162-7E8E-4D75-938F-39BCC13D2CE7}" type="pres">
      <dgm:prSet presAssocID="{0FCFF64A-9007-45D1-A6F4-91A1AC1F352F}" presName="parentNode" presStyleLbl="node1" presStyleIdx="0" presStyleCnt="3">
        <dgm:presLayoutVars>
          <dgm:chMax val="0"/>
          <dgm:bulletEnabled val="1"/>
        </dgm:presLayoutVars>
      </dgm:prSet>
      <dgm:spPr/>
      <dgm:t>
        <a:bodyPr/>
        <a:lstStyle/>
        <a:p>
          <a:endParaRPr lang="es-MX"/>
        </a:p>
      </dgm:t>
    </dgm:pt>
    <dgm:pt modelId="{49B5378B-56BF-4CB3-9C3A-C229802E2D39}" type="pres">
      <dgm:prSet presAssocID="{0FCFF64A-9007-45D1-A6F4-91A1AC1F352F}" presName="childNode" presStyleLbl="node1" presStyleIdx="0" presStyleCnt="3">
        <dgm:presLayoutVars>
          <dgm:bulletEnabled val="1"/>
        </dgm:presLayoutVars>
      </dgm:prSet>
      <dgm:spPr/>
      <dgm:t>
        <a:bodyPr/>
        <a:lstStyle/>
        <a:p>
          <a:endParaRPr lang="es-MX"/>
        </a:p>
      </dgm:t>
    </dgm:pt>
    <dgm:pt modelId="{F23AF6DF-3D58-4EB9-AAA4-1664DE748CA1}" type="pres">
      <dgm:prSet presAssocID="{88B1B2FD-57F9-4E66-BBDF-2D6028224D55}" presName="hSp" presStyleCnt="0"/>
      <dgm:spPr/>
    </dgm:pt>
    <dgm:pt modelId="{DF65D202-EF00-4A9F-AEB1-89B3F162E0B2}" type="pres">
      <dgm:prSet presAssocID="{88B1B2FD-57F9-4E66-BBDF-2D6028224D55}" presName="vProcSp" presStyleCnt="0"/>
      <dgm:spPr/>
    </dgm:pt>
    <dgm:pt modelId="{D3C3E09E-6549-4941-88AE-EFA568AF4261}" type="pres">
      <dgm:prSet presAssocID="{88B1B2FD-57F9-4E66-BBDF-2D6028224D55}" presName="vSp1" presStyleCnt="0"/>
      <dgm:spPr/>
    </dgm:pt>
    <dgm:pt modelId="{23210472-AC78-4386-9028-3AC2BD4AF8BB}" type="pres">
      <dgm:prSet presAssocID="{88B1B2FD-57F9-4E66-BBDF-2D6028224D55}" presName="simulatedConn" presStyleLbl="solidFgAcc1" presStyleIdx="0" presStyleCnt="2"/>
      <dgm:spPr/>
    </dgm:pt>
    <dgm:pt modelId="{C22140F9-ACAA-4DEF-B7C1-8DB745D5B6F3}" type="pres">
      <dgm:prSet presAssocID="{88B1B2FD-57F9-4E66-BBDF-2D6028224D55}" presName="vSp2" presStyleCnt="0"/>
      <dgm:spPr/>
    </dgm:pt>
    <dgm:pt modelId="{C1865623-D57A-4232-AFC6-2CAEC0B22799}" type="pres">
      <dgm:prSet presAssocID="{88B1B2FD-57F9-4E66-BBDF-2D6028224D55}" presName="sibTrans" presStyleCnt="0"/>
      <dgm:spPr/>
    </dgm:pt>
    <dgm:pt modelId="{32D1C6A6-456C-4A4F-9F87-4ECFD1B4D049}" type="pres">
      <dgm:prSet presAssocID="{1FEF31B6-EF82-42E8-962C-42C928D5AF92}" presName="compositeNode" presStyleCnt="0">
        <dgm:presLayoutVars>
          <dgm:bulletEnabled val="1"/>
        </dgm:presLayoutVars>
      </dgm:prSet>
      <dgm:spPr/>
    </dgm:pt>
    <dgm:pt modelId="{173BA33D-5A3E-4E6B-8E1F-D262C2F5BA49}" type="pres">
      <dgm:prSet presAssocID="{1FEF31B6-EF82-42E8-962C-42C928D5AF92}" presName="bgRect" presStyleLbl="node1" presStyleIdx="1" presStyleCnt="3"/>
      <dgm:spPr/>
      <dgm:t>
        <a:bodyPr/>
        <a:lstStyle/>
        <a:p>
          <a:endParaRPr lang="es-MX"/>
        </a:p>
      </dgm:t>
    </dgm:pt>
    <dgm:pt modelId="{C51F51C9-E0D9-4171-A01E-73931D2CA8E1}" type="pres">
      <dgm:prSet presAssocID="{1FEF31B6-EF82-42E8-962C-42C928D5AF92}" presName="parentNode" presStyleLbl="node1" presStyleIdx="1" presStyleCnt="3">
        <dgm:presLayoutVars>
          <dgm:chMax val="0"/>
          <dgm:bulletEnabled val="1"/>
        </dgm:presLayoutVars>
      </dgm:prSet>
      <dgm:spPr/>
      <dgm:t>
        <a:bodyPr/>
        <a:lstStyle/>
        <a:p>
          <a:endParaRPr lang="es-MX"/>
        </a:p>
      </dgm:t>
    </dgm:pt>
    <dgm:pt modelId="{0F5AF6A8-19BD-4610-80D3-80799DD5241C}" type="pres">
      <dgm:prSet presAssocID="{1FEF31B6-EF82-42E8-962C-42C928D5AF92}" presName="childNode" presStyleLbl="node1" presStyleIdx="1" presStyleCnt="3">
        <dgm:presLayoutVars>
          <dgm:bulletEnabled val="1"/>
        </dgm:presLayoutVars>
      </dgm:prSet>
      <dgm:spPr/>
      <dgm:t>
        <a:bodyPr/>
        <a:lstStyle/>
        <a:p>
          <a:endParaRPr lang="es-MX"/>
        </a:p>
      </dgm:t>
    </dgm:pt>
    <dgm:pt modelId="{C0477B67-E939-4D4B-8A42-A64344B45D4B}" type="pres">
      <dgm:prSet presAssocID="{581E7927-28F3-4616-9452-1A5A08C16900}" presName="hSp" presStyleCnt="0"/>
      <dgm:spPr/>
    </dgm:pt>
    <dgm:pt modelId="{D4E4104A-6CC9-4B4B-B3A5-83DAF9BD907B}" type="pres">
      <dgm:prSet presAssocID="{581E7927-28F3-4616-9452-1A5A08C16900}" presName="vProcSp" presStyleCnt="0"/>
      <dgm:spPr/>
    </dgm:pt>
    <dgm:pt modelId="{1DED5522-7A3C-41D5-B9F6-61900A8CC5F4}" type="pres">
      <dgm:prSet presAssocID="{581E7927-28F3-4616-9452-1A5A08C16900}" presName="vSp1" presStyleCnt="0"/>
      <dgm:spPr/>
    </dgm:pt>
    <dgm:pt modelId="{6B4AEB0E-4B39-456D-BB1F-1599A8D88218}" type="pres">
      <dgm:prSet presAssocID="{581E7927-28F3-4616-9452-1A5A08C16900}" presName="simulatedConn" presStyleLbl="solidFgAcc1" presStyleIdx="1" presStyleCnt="2"/>
      <dgm:spPr/>
    </dgm:pt>
    <dgm:pt modelId="{B9715701-6FC5-49A3-9020-E5AA6D8ECE2E}" type="pres">
      <dgm:prSet presAssocID="{581E7927-28F3-4616-9452-1A5A08C16900}" presName="vSp2" presStyleCnt="0"/>
      <dgm:spPr/>
    </dgm:pt>
    <dgm:pt modelId="{DDC72CB1-C787-4F53-9DE1-FE2AB30A7166}" type="pres">
      <dgm:prSet presAssocID="{581E7927-28F3-4616-9452-1A5A08C16900}" presName="sibTrans" presStyleCnt="0"/>
      <dgm:spPr/>
    </dgm:pt>
    <dgm:pt modelId="{DC1AA849-6182-4B96-9AEA-B989D81E0F03}" type="pres">
      <dgm:prSet presAssocID="{6829FFA6-EBB0-469C-856D-4136B234AA6D}" presName="compositeNode" presStyleCnt="0">
        <dgm:presLayoutVars>
          <dgm:bulletEnabled val="1"/>
        </dgm:presLayoutVars>
      </dgm:prSet>
      <dgm:spPr/>
    </dgm:pt>
    <dgm:pt modelId="{7F61D6F1-336D-4C80-825E-11857640F1E2}" type="pres">
      <dgm:prSet presAssocID="{6829FFA6-EBB0-469C-856D-4136B234AA6D}" presName="bgRect" presStyleLbl="node1" presStyleIdx="2" presStyleCnt="3"/>
      <dgm:spPr/>
      <dgm:t>
        <a:bodyPr/>
        <a:lstStyle/>
        <a:p>
          <a:endParaRPr lang="es-MX"/>
        </a:p>
      </dgm:t>
    </dgm:pt>
    <dgm:pt modelId="{F61F5129-D4B8-4F34-9342-A68D3D01E409}" type="pres">
      <dgm:prSet presAssocID="{6829FFA6-EBB0-469C-856D-4136B234AA6D}" presName="parentNode" presStyleLbl="node1" presStyleIdx="2" presStyleCnt="3">
        <dgm:presLayoutVars>
          <dgm:chMax val="0"/>
          <dgm:bulletEnabled val="1"/>
        </dgm:presLayoutVars>
      </dgm:prSet>
      <dgm:spPr/>
      <dgm:t>
        <a:bodyPr/>
        <a:lstStyle/>
        <a:p>
          <a:endParaRPr lang="es-MX"/>
        </a:p>
      </dgm:t>
    </dgm:pt>
    <dgm:pt modelId="{528BE4C1-ABE5-4552-BFAB-4AA6B047B3FC}" type="pres">
      <dgm:prSet presAssocID="{6829FFA6-EBB0-469C-856D-4136B234AA6D}" presName="childNode" presStyleLbl="node1" presStyleIdx="2" presStyleCnt="3">
        <dgm:presLayoutVars>
          <dgm:bulletEnabled val="1"/>
        </dgm:presLayoutVars>
      </dgm:prSet>
      <dgm:spPr/>
      <dgm:t>
        <a:bodyPr/>
        <a:lstStyle/>
        <a:p>
          <a:endParaRPr lang="es-MX"/>
        </a:p>
      </dgm:t>
    </dgm:pt>
  </dgm:ptLst>
  <dgm:cxnLst>
    <dgm:cxn modelId="{64C6CFD1-F863-45E5-A92D-9BC7AC7C279C}" type="presOf" srcId="{1FEF31B6-EF82-42E8-962C-42C928D5AF92}" destId="{173BA33D-5A3E-4E6B-8E1F-D262C2F5BA49}" srcOrd="0" destOrd="0" presId="urn:microsoft.com/office/officeart/2005/8/layout/hProcess7"/>
    <dgm:cxn modelId="{5B178C17-B3CD-46A7-A1C7-548018D38400}" srcId="{0FCFF64A-9007-45D1-A6F4-91A1AC1F352F}" destId="{8878D3CC-2A9B-4407-A561-2ECBECC7ACD4}" srcOrd="0" destOrd="0" parTransId="{7C2E8239-10D0-44C9-8A33-D2C0365659FD}" sibTransId="{C00B0C11-4C5A-4C35-9920-201884238643}"/>
    <dgm:cxn modelId="{DB807093-0E10-477A-9173-B974F771CB2A}" type="presOf" srcId="{65D4895C-BA9E-44B9-A6F5-3DDCCCADB4B8}" destId="{0F5AF6A8-19BD-4610-80D3-80799DD5241C}" srcOrd="0" destOrd="0" presId="urn:microsoft.com/office/officeart/2005/8/layout/hProcess7"/>
    <dgm:cxn modelId="{71AC8DD7-53C3-401E-898D-35910BDDB97B}" type="presOf" srcId="{1C801BEB-75F1-442A-AB29-10791F59D779}" destId="{6DF0DD0D-52BF-4A58-951B-29E072CF9BE0}" srcOrd="0" destOrd="0" presId="urn:microsoft.com/office/officeart/2005/8/layout/hProcess7"/>
    <dgm:cxn modelId="{382597EA-9496-4BDE-91AB-C2222141FC81}" srcId="{1C801BEB-75F1-442A-AB29-10791F59D779}" destId="{0FCFF64A-9007-45D1-A6F4-91A1AC1F352F}" srcOrd="0" destOrd="0" parTransId="{68F5853E-464A-4EC3-A040-AE4D38CBF77F}" sibTransId="{88B1B2FD-57F9-4E66-BBDF-2D6028224D55}"/>
    <dgm:cxn modelId="{2986D978-5B7A-477C-9D97-7C3691CFB737}" type="presOf" srcId="{8878D3CC-2A9B-4407-A561-2ECBECC7ACD4}" destId="{49B5378B-56BF-4CB3-9C3A-C229802E2D39}" srcOrd="0" destOrd="0" presId="urn:microsoft.com/office/officeart/2005/8/layout/hProcess7"/>
    <dgm:cxn modelId="{05991AC4-EED6-43BF-91FD-C6A0424F2218}" type="presOf" srcId="{D810012B-F85F-4025-B579-00D8E6EBFA74}" destId="{528BE4C1-ABE5-4552-BFAB-4AA6B047B3FC}" srcOrd="0" destOrd="0" presId="urn:microsoft.com/office/officeart/2005/8/layout/hProcess7"/>
    <dgm:cxn modelId="{874910A0-0CF4-4BCB-A433-83F3B7F36A2D}" type="presOf" srcId="{6829FFA6-EBB0-469C-856D-4136B234AA6D}" destId="{7F61D6F1-336D-4C80-825E-11857640F1E2}" srcOrd="0" destOrd="0" presId="urn:microsoft.com/office/officeart/2005/8/layout/hProcess7"/>
    <dgm:cxn modelId="{53AE73B8-015F-456A-9B5F-681500B48953}" type="presOf" srcId="{1FEF31B6-EF82-42E8-962C-42C928D5AF92}" destId="{C51F51C9-E0D9-4171-A01E-73931D2CA8E1}" srcOrd="1" destOrd="0" presId="urn:microsoft.com/office/officeart/2005/8/layout/hProcess7"/>
    <dgm:cxn modelId="{82139023-58C6-4C10-8687-ED8631655CA1}" type="presOf" srcId="{0FCFF64A-9007-45D1-A6F4-91A1AC1F352F}" destId="{789B0162-7E8E-4D75-938F-39BCC13D2CE7}" srcOrd="1" destOrd="0" presId="urn:microsoft.com/office/officeart/2005/8/layout/hProcess7"/>
    <dgm:cxn modelId="{ABAC74D4-6E34-4B71-965C-4C22DDB2B2EA}" type="presOf" srcId="{0FCFF64A-9007-45D1-A6F4-91A1AC1F352F}" destId="{CBC632CA-537E-40BC-8D80-7308A1CC7D55}" srcOrd="0" destOrd="0" presId="urn:microsoft.com/office/officeart/2005/8/layout/hProcess7"/>
    <dgm:cxn modelId="{809F0AE1-004E-4F53-B660-4AEB0B893CBD}" srcId="{6829FFA6-EBB0-469C-856D-4136B234AA6D}" destId="{D810012B-F85F-4025-B579-00D8E6EBFA74}" srcOrd="0" destOrd="0" parTransId="{44F5F77A-AE6A-4D35-A39F-83FFA3746C79}" sibTransId="{1092A853-B465-4712-B9E4-656C75301E81}"/>
    <dgm:cxn modelId="{D4390F47-3BD8-4D15-A75A-C147F7C1FCED}" type="presOf" srcId="{6829FFA6-EBB0-469C-856D-4136B234AA6D}" destId="{F61F5129-D4B8-4F34-9342-A68D3D01E409}" srcOrd="1" destOrd="0" presId="urn:microsoft.com/office/officeart/2005/8/layout/hProcess7"/>
    <dgm:cxn modelId="{2D992F09-CA05-4E49-A2F8-12F534C93FFC}" srcId="{1C801BEB-75F1-442A-AB29-10791F59D779}" destId="{6829FFA6-EBB0-469C-856D-4136B234AA6D}" srcOrd="2" destOrd="0" parTransId="{A9C53197-FECF-4E7C-B498-59CC118B319F}" sibTransId="{476D749D-9B12-45C5-BD65-47BE03DA1802}"/>
    <dgm:cxn modelId="{8A63A1D0-3734-4F08-AB71-80123FBF6477}" srcId="{1FEF31B6-EF82-42E8-962C-42C928D5AF92}" destId="{65D4895C-BA9E-44B9-A6F5-3DDCCCADB4B8}" srcOrd="0" destOrd="0" parTransId="{1FF3EE0A-1372-4AD7-8F36-F84ECD065BDC}" sibTransId="{7FCA1A88-3134-4055-AEA7-A999C993DC71}"/>
    <dgm:cxn modelId="{F30F082E-18C6-4D1D-9FD9-34999C0EF9B5}" srcId="{1C801BEB-75F1-442A-AB29-10791F59D779}" destId="{1FEF31B6-EF82-42E8-962C-42C928D5AF92}" srcOrd="1" destOrd="0" parTransId="{BE726672-1119-4786-BE46-6F0EB4A92FBC}" sibTransId="{581E7927-28F3-4616-9452-1A5A08C16900}"/>
    <dgm:cxn modelId="{B37F1387-4C93-4630-83F3-466BF41D6F8F}" type="presParOf" srcId="{6DF0DD0D-52BF-4A58-951B-29E072CF9BE0}" destId="{D5CF567F-CB2A-4E46-8B85-65B263EC9D6D}" srcOrd="0" destOrd="0" presId="urn:microsoft.com/office/officeart/2005/8/layout/hProcess7"/>
    <dgm:cxn modelId="{93587BEB-FB3C-4497-A103-0C342075C414}" type="presParOf" srcId="{D5CF567F-CB2A-4E46-8B85-65B263EC9D6D}" destId="{CBC632CA-537E-40BC-8D80-7308A1CC7D55}" srcOrd="0" destOrd="0" presId="urn:microsoft.com/office/officeart/2005/8/layout/hProcess7"/>
    <dgm:cxn modelId="{1327CF62-8DCD-4A5E-82A1-2380BBF61852}" type="presParOf" srcId="{D5CF567F-CB2A-4E46-8B85-65B263EC9D6D}" destId="{789B0162-7E8E-4D75-938F-39BCC13D2CE7}" srcOrd="1" destOrd="0" presId="urn:microsoft.com/office/officeart/2005/8/layout/hProcess7"/>
    <dgm:cxn modelId="{A81E37DB-AEEF-457E-9EEE-0A97271AC46A}" type="presParOf" srcId="{D5CF567F-CB2A-4E46-8B85-65B263EC9D6D}" destId="{49B5378B-56BF-4CB3-9C3A-C229802E2D39}" srcOrd="2" destOrd="0" presId="urn:microsoft.com/office/officeart/2005/8/layout/hProcess7"/>
    <dgm:cxn modelId="{1102D6E8-20A2-4D42-AFFF-D424372EE5F4}" type="presParOf" srcId="{6DF0DD0D-52BF-4A58-951B-29E072CF9BE0}" destId="{F23AF6DF-3D58-4EB9-AAA4-1664DE748CA1}" srcOrd="1" destOrd="0" presId="urn:microsoft.com/office/officeart/2005/8/layout/hProcess7"/>
    <dgm:cxn modelId="{27F41C28-9367-479C-B986-8B20AFA0071E}" type="presParOf" srcId="{6DF0DD0D-52BF-4A58-951B-29E072CF9BE0}" destId="{DF65D202-EF00-4A9F-AEB1-89B3F162E0B2}" srcOrd="2" destOrd="0" presId="urn:microsoft.com/office/officeart/2005/8/layout/hProcess7"/>
    <dgm:cxn modelId="{18D78923-DFB8-4B4B-A552-46C8163AD6AC}" type="presParOf" srcId="{DF65D202-EF00-4A9F-AEB1-89B3F162E0B2}" destId="{D3C3E09E-6549-4941-88AE-EFA568AF4261}" srcOrd="0" destOrd="0" presId="urn:microsoft.com/office/officeart/2005/8/layout/hProcess7"/>
    <dgm:cxn modelId="{CAC83D14-7C45-42ED-86E5-5E2C2966F99F}" type="presParOf" srcId="{DF65D202-EF00-4A9F-AEB1-89B3F162E0B2}" destId="{23210472-AC78-4386-9028-3AC2BD4AF8BB}" srcOrd="1" destOrd="0" presId="urn:microsoft.com/office/officeart/2005/8/layout/hProcess7"/>
    <dgm:cxn modelId="{96417F30-7363-453B-8B69-274DADB91BFB}" type="presParOf" srcId="{DF65D202-EF00-4A9F-AEB1-89B3F162E0B2}" destId="{C22140F9-ACAA-4DEF-B7C1-8DB745D5B6F3}" srcOrd="2" destOrd="0" presId="urn:microsoft.com/office/officeart/2005/8/layout/hProcess7"/>
    <dgm:cxn modelId="{B1F48A01-3686-4767-9468-B9ED4602D9EA}" type="presParOf" srcId="{6DF0DD0D-52BF-4A58-951B-29E072CF9BE0}" destId="{C1865623-D57A-4232-AFC6-2CAEC0B22799}" srcOrd="3" destOrd="0" presId="urn:microsoft.com/office/officeart/2005/8/layout/hProcess7"/>
    <dgm:cxn modelId="{17CB2C36-0151-4D7C-B14D-EF1FE515ABE3}" type="presParOf" srcId="{6DF0DD0D-52BF-4A58-951B-29E072CF9BE0}" destId="{32D1C6A6-456C-4A4F-9F87-4ECFD1B4D049}" srcOrd="4" destOrd="0" presId="urn:microsoft.com/office/officeart/2005/8/layout/hProcess7"/>
    <dgm:cxn modelId="{ACCDE77F-8C11-4C5B-9D0B-FF92C1824F41}" type="presParOf" srcId="{32D1C6A6-456C-4A4F-9F87-4ECFD1B4D049}" destId="{173BA33D-5A3E-4E6B-8E1F-D262C2F5BA49}" srcOrd="0" destOrd="0" presId="urn:microsoft.com/office/officeart/2005/8/layout/hProcess7"/>
    <dgm:cxn modelId="{A8D99D58-805A-409F-92BA-1030BA12C2DC}" type="presParOf" srcId="{32D1C6A6-456C-4A4F-9F87-4ECFD1B4D049}" destId="{C51F51C9-E0D9-4171-A01E-73931D2CA8E1}" srcOrd="1" destOrd="0" presId="urn:microsoft.com/office/officeart/2005/8/layout/hProcess7"/>
    <dgm:cxn modelId="{B3AA4359-6B80-4A9A-BFB9-91A822A8422F}" type="presParOf" srcId="{32D1C6A6-456C-4A4F-9F87-4ECFD1B4D049}" destId="{0F5AF6A8-19BD-4610-80D3-80799DD5241C}" srcOrd="2" destOrd="0" presId="urn:microsoft.com/office/officeart/2005/8/layout/hProcess7"/>
    <dgm:cxn modelId="{124D2A4F-F54E-4C8B-88DA-182511811D90}" type="presParOf" srcId="{6DF0DD0D-52BF-4A58-951B-29E072CF9BE0}" destId="{C0477B67-E939-4D4B-8A42-A64344B45D4B}" srcOrd="5" destOrd="0" presId="urn:microsoft.com/office/officeart/2005/8/layout/hProcess7"/>
    <dgm:cxn modelId="{73FA3D6F-2CF9-4993-AADD-A48C3A53962A}" type="presParOf" srcId="{6DF0DD0D-52BF-4A58-951B-29E072CF9BE0}" destId="{D4E4104A-6CC9-4B4B-B3A5-83DAF9BD907B}" srcOrd="6" destOrd="0" presId="urn:microsoft.com/office/officeart/2005/8/layout/hProcess7"/>
    <dgm:cxn modelId="{020BE546-F434-4397-9EE5-E0509AE7B29C}" type="presParOf" srcId="{D4E4104A-6CC9-4B4B-B3A5-83DAF9BD907B}" destId="{1DED5522-7A3C-41D5-B9F6-61900A8CC5F4}" srcOrd="0" destOrd="0" presId="urn:microsoft.com/office/officeart/2005/8/layout/hProcess7"/>
    <dgm:cxn modelId="{53068E1C-2FBD-4BED-AEEE-1F40061FF8D9}" type="presParOf" srcId="{D4E4104A-6CC9-4B4B-B3A5-83DAF9BD907B}" destId="{6B4AEB0E-4B39-456D-BB1F-1599A8D88218}" srcOrd="1" destOrd="0" presId="urn:microsoft.com/office/officeart/2005/8/layout/hProcess7"/>
    <dgm:cxn modelId="{EB8F5FA0-436C-49F4-B726-2C94983AB8F6}" type="presParOf" srcId="{D4E4104A-6CC9-4B4B-B3A5-83DAF9BD907B}" destId="{B9715701-6FC5-49A3-9020-E5AA6D8ECE2E}" srcOrd="2" destOrd="0" presId="urn:microsoft.com/office/officeart/2005/8/layout/hProcess7"/>
    <dgm:cxn modelId="{38794060-1F15-491A-8E7E-2A256D07E568}" type="presParOf" srcId="{6DF0DD0D-52BF-4A58-951B-29E072CF9BE0}" destId="{DDC72CB1-C787-4F53-9DE1-FE2AB30A7166}" srcOrd="7" destOrd="0" presId="urn:microsoft.com/office/officeart/2005/8/layout/hProcess7"/>
    <dgm:cxn modelId="{05389C9F-396B-439F-B21F-5107DB22D8E6}" type="presParOf" srcId="{6DF0DD0D-52BF-4A58-951B-29E072CF9BE0}" destId="{DC1AA849-6182-4B96-9AEA-B989D81E0F03}" srcOrd="8" destOrd="0" presId="urn:microsoft.com/office/officeart/2005/8/layout/hProcess7"/>
    <dgm:cxn modelId="{5C5841E8-31F9-4C43-A5C7-15408B3FEF7D}" type="presParOf" srcId="{DC1AA849-6182-4B96-9AEA-B989D81E0F03}" destId="{7F61D6F1-336D-4C80-825E-11857640F1E2}" srcOrd="0" destOrd="0" presId="urn:microsoft.com/office/officeart/2005/8/layout/hProcess7"/>
    <dgm:cxn modelId="{21C0FB4C-1783-4AA7-804D-663D41C00EE5}" type="presParOf" srcId="{DC1AA849-6182-4B96-9AEA-B989D81E0F03}" destId="{F61F5129-D4B8-4F34-9342-A68D3D01E409}" srcOrd="1" destOrd="0" presId="urn:microsoft.com/office/officeart/2005/8/layout/hProcess7"/>
    <dgm:cxn modelId="{DB1734B3-013A-43CD-9F79-AF12F5AC430A}" type="presParOf" srcId="{DC1AA849-6182-4B96-9AEA-B989D81E0F03}" destId="{528BE4C1-ABE5-4552-BFAB-4AA6B047B3FC}" srcOrd="2"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C801BEB-75F1-442A-AB29-10791F59D779}" type="doc">
      <dgm:prSet loTypeId="urn:microsoft.com/office/officeart/2005/8/layout/hProcess7" loCatId="list" qsTypeId="urn:microsoft.com/office/officeart/2005/8/quickstyle/simple1" qsCatId="simple" csTypeId="urn:microsoft.com/office/officeart/2005/8/colors/accent1_2" csCatId="accent1" phldr="1"/>
      <dgm:spPr/>
      <dgm:t>
        <a:bodyPr/>
        <a:lstStyle/>
        <a:p>
          <a:endParaRPr lang="es-MX"/>
        </a:p>
      </dgm:t>
    </dgm:pt>
    <dgm:pt modelId="{C47BB9C6-4DC4-4C7F-80C0-B285C5B9C068}">
      <dgm:prSet/>
      <dgm:spPr/>
      <dgm:t>
        <a:bodyPr/>
        <a:lstStyle/>
        <a:p>
          <a:r>
            <a:rPr lang="es-MX" dirty="0" smtClean="0">
              <a:latin typeface="Arial" pitchFamily="34" charset="0"/>
              <a:cs typeface="Arial" pitchFamily="34" charset="0"/>
            </a:rPr>
            <a:t>IV.-</a:t>
          </a:r>
          <a:endParaRPr lang="es-MX" dirty="0">
            <a:latin typeface="Arial" pitchFamily="34" charset="0"/>
            <a:cs typeface="Arial" pitchFamily="34" charset="0"/>
          </a:endParaRPr>
        </a:p>
      </dgm:t>
    </dgm:pt>
    <dgm:pt modelId="{BEB8126B-BB73-4115-B835-3F7FCF59438D}" type="parTrans" cxnId="{BD897A91-C451-41B2-B3F3-78EE7C1A13E4}">
      <dgm:prSet/>
      <dgm:spPr/>
      <dgm:t>
        <a:bodyPr/>
        <a:lstStyle/>
        <a:p>
          <a:endParaRPr lang="es-MX"/>
        </a:p>
      </dgm:t>
    </dgm:pt>
    <dgm:pt modelId="{5CEDE461-6421-4B65-9378-866D375ECDE7}" type="sibTrans" cxnId="{BD897A91-C451-41B2-B3F3-78EE7C1A13E4}">
      <dgm:prSet/>
      <dgm:spPr/>
      <dgm:t>
        <a:bodyPr/>
        <a:lstStyle/>
        <a:p>
          <a:endParaRPr lang="es-MX"/>
        </a:p>
      </dgm:t>
    </dgm:pt>
    <dgm:pt modelId="{CC437522-9207-4CF0-B591-72A49F75536B}">
      <dgm:prSet/>
      <dgm:spPr/>
      <dgm:t>
        <a:bodyPr/>
        <a:lstStyle/>
        <a:p>
          <a:r>
            <a:rPr lang="es-MX" dirty="0" smtClean="0">
              <a:latin typeface="Arial" pitchFamily="34" charset="0"/>
              <a:cs typeface="Arial" pitchFamily="34" charset="0"/>
            </a:rPr>
            <a:t>V.-</a:t>
          </a:r>
          <a:endParaRPr lang="es-MX" dirty="0">
            <a:latin typeface="Arial" pitchFamily="34" charset="0"/>
            <a:cs typeface="Arial" pitchFamily="34" charset="0"/>
          </a:endParaRPr>
        </a:p>
      </dgm:t>
    </dgm:pt>
    <dgm:pt modelId="{CE773F16-3AA5-4D88-9360-69A347FAF70F}" type="parTrans" cxnId="{F972F134-9893-4872-A04E-33F25FDE11DE}">
      <dgm:prSet/>
      <dgm:spPr/>
      <dgm:t>
        <a:bodyPr/>
        <a:lstStyle/>
        <a:p>
          <a:endParaRPr lang="es-MX"/>
        </a:p>
      </dgm:t>
    </dgm:pt>
    <dgm:pt modelId="{69552C0A-BB81-4129-957B-4F824174D420}" type="sibTrans" cxnId="{F972F134-9893-4872-A04E-33F25FDE11DE}">
      <dgm:prSet/>
      <dgm:spPr/>
      <dgm:t>
        <a:bodyPr/>
        <a:lstStyle/>
        <a:p>
          <a:endParaRPr lang="es-MX"/>
        </a:p>
      </dgm:t>
    </dgm:pt>
    <dgm:pt modelId="{D3F642A4-A531-4F7C-96AC-DF07DA828319}">
      <dgm:prSet/>
      <dgm:spPr/>
      <dgm:t>
        <a:bodyPr/>
        <a:lstStyle/>
        <a:p>
          <a:r>
            <a:rPr lang="es-MX" dirty="0" smtClean="0">
              <a:latin typeface="Arial" pitchFamily="34" charset="0"/>
              <a:cs typeface="Arial" pitchFamily="34" charset="0"/>
            </a:rPr>
            <a:t>VI.-</a:t>
          </a:r>
          <a:endParaRPr lang="es-MX" dirty="0">
            <a:latin typeface="Arial" pitchFamily="34" charset="0"/>
            <a:cs typeface="Arial" pitchFamily="34" charset="0"/>
          </a:endParaRPr>
        </a:p>
      </dgm:t>
    </dgm:pt>
    <dgm:pt modelId="{78F9CE28-5B15-4E85-A173-FDAB478847BB}" type="parTrans" cxnId="{5467DFB3-8878-4F82-9349-BEF112FCD142}">
      <dgm:prSet/>
      <dgm:spPr/>
      <dgm:t>
        <a:bodyPr/>
        <a:lstStyle/>
        <a:p>
          <a:endParaRPr lang="es-MX"/>
        </a:p>
      </dgm:t>
    </dgm:pt>
    <dgm:pt modelId="{D371949D-57B5-4692-99A2-B4D6B78797B0}" type="sibTrans" cxnId="{5467DFB3-8878-4F82-9349-BEF112FCD142}">
      <dgm:prSet/>
      <dgm:spPr/>
      <dgm:t>
        <a:bodyPr/>
        <a:lstStyle/>
        <a:p>
          <a:endParaRPr lang="es-MX"/>
        </a:p>
      </dgm:t>
    </dgm:pt>
    <dgm:pt modelId="{02C907BF-80EA-45B1-8653-BFA1C08AE35B}">
      <dgm:prSet/>
      <dgm:spPr/>
      <dgm:t>
        <a:bodyPr/>
        <a:lstStyle/>
        <a:p>
          <a:r>
            <a:rPr lang="es-MX" dirty="0" smtClean="0">
              <a:latin typeface="Arial" pitchFamily="34" charset="0"/>
              <a:cs typeface="Arial" pitchFamily="34" charset="0"/>
            </a:rPr>
            <a:t>VII.-</a:t>
          </a:r>
          <a:endParaRPr lang="es-MX" dirty="0"/>
        </a:p>
      </dgm:t>
    </dgm:pt>
    <dgm:pt modelId="{941F120B-CC5B-4822-AFE1-6AA77BF2BA1A}" type="parTrans" cxnId="{C97C8850-21F2-4309-8096-91BD114C02E9}">
      <dgm:prSet/>
      <dgm:spPr/>
      <dgm:t>
        <a:bodyPr/>
        <a:lstStyle/>
        <a:p>
          <a:endParaRPr lang="es-MX"/>
        </a:p>
      </dgm:t>
    </dgm:pt>
    <dgm:pt modelId="{F98211F8-A8EE-4048-895A-AA0D25C9F3E4}" type="sibTrans" cxnId="{C97C8850-21F2-4309-8096-91BD114C02E9}">
      <dgm:prSet/>
      <dgm:spPr/>
      <dgm:t>
        <a:bodyPr/>
        <a:lstStyle/>
        <a:p>
          <a:endParaRPr lang="es-MX"/>
        </a:p>
      </dgm:t>
    </dgm:pt>
    <dgm:pt modelId="{7C76881F-061A-4D6E-9F49-C2F9C5EF80F0}">
      <dgm:prSet/>
      <dgm:spPr/>
      <dgm:t>
        <a:bodyPr/>
        <a:lstStyle/>
        <a:p>
          <a:r>
            <a:rPr lang="es-MX" dirty="0" smtClean="0">
              <a:latin typeface="Arial" pitchFamily="34" charset="0"/>
              <a:cs typeface="Arial" pitchFamily="34" charset="0"/>
            </a:rPr>
            <a:t>Se considere lesivo para los intereses económicos de los nacionales. </a:t>
          </a:r>
          <a:endParaRPr lang="es-MX" dirty="0">
            <a:latin typeface="Arial" pitchFamily="34" charset="0"/>
            <a:cs typeface="Arial" pitchFamily="34" charset="0"/>
          </a:endParaRPr>
        </a:p>
      </dgm:t>
    </dgm:pt>
    <dgm:pt modelId="{F8918AD9-40BE-43A2-B5FA-F5F48FD4959C}" type="parTrans" cxnId="{8C7B2723-E4A9-483B-880B-7914007A53C9}">
      <dgm:prSet/>
      <dgm:spPr/>
      <dgm:t>
        <a:bodyPr/>
        <a:lstStyle/>
        <a:p>
          <a:endParaRPr lang="es-MX"/>
        </a:p>
      </dgm:t>
    </dgm:pt>
    <dgm:pt modelId="{CBEB0DA8-CE64-4D1D-A1E4-CBE49174122A}" type="sibTrans" cxnId="{8C7B2723-E4A9-483B-880B-7914007A53C9}">
      <dgm:prSet/>
      <dgm:spPr/>
      <dgm:t>
        <a:bodyPr/>
        <a:lstStyle/>
        <a:p>
          <a:endParaRPr lang="es-MX"/>
        </a:p>
      </dgm:t>
    </dgm:pt>
    <dgm:pt modelId="{A858D949-0613-4175-BCDC-6B572DBF8A71}">
      <dgm:prSet/>
      <dgm:spPr/>
      <dgm:t>
        <a:bodyPr/>
        <a:lstStyle/>
        <a:p>
          <a:r>
            <a:rPr lang="es-MX" dirty="0" smtClean="0">
              <a:latin typeface="Arial" pitchFamily="34" charset="0"/>
              <a:cs typeface="Arial" pitchFamily="34" charset="0"/>
            </a:rPr>
            <a:t>Hayan observado mala conducta, o tengan malos antecedentes en el extranjero. </a:t>
          </a:r>
          <a:endParaRPr lang="es-MX" dirty="0">
            <a:latin typeface="Arial" pitchFamily="34" charset="0"/>
            <a:cs typeface="Arial" pitchFamily="34" charset="0"/>
          </a:endParaRPr>
        </a:p>
      </dgm:t>
    </dgm:pt>
    <dgm:pt modelId="{0126D944-A931-45FF-AEC5-B4C6DBBEE597}" type="parTrans" cxnId="{27FE9D77-2655-4932-904A-6881ED161A25}">
      <dgm:prSet/>
      <dgm:spPr/>
      <dgm:t>
        <a:bodyPr/>
        <a:lstStyle/>
        <a:p>
          <a:endParaRPr lang="es-MX"/>
        </a:p>
      </dgm:t>
    </dgm:pt>
    <dgm:pt modelId="{529E20BC-DE6C-41A7-86DC-7CB9C650BB4A}" type="sibTrans" cxnId="{27FE9D77-2655-4932-904A-6881ED161A25}">
      <dgm:prSet/>
      <dgm:spPr/>
      <dgm:t>
        <a:bodyPr/>
        <a:lstStyle/>
        <a:p>
          <a:endParaRPr lang="es-MX"/>
        </a:p>
      </dgm:t>
    </dgm:pt>
    <dgm:pt modelId="{5B13557D-75C3-431F-9118-319B5E82BCAF}">
      <dgm:prSet/>
      <dgm:spPr/>
      <dgm:t>
        <a:bodyPr/>
        <a:lstStyle/>
        <a:p>
          <a:r>
            <a:rPr lang="es-MX" dirty="0" smtClean="0">
              <a:latin typeface="Arial" pitchFamily="34" charset="0"/>
              <a:cs typeface="Arial" pitchFamily="34" charset="0"/>
            </a:rPr>
            <a:t>Hayan infringido la referida ley y su reglamento. </a:t>
          </a:r>
          <a:endParaRPr lang="es-MX" dirty="0">
            <a:latin typeface="Arial" pitchFamily="34" charset="0"/>
            <a:cs typeface="Arial" pitchFamily="34" charset="0"/>
          </a:endParaRPr>
        </a:p>
      </dgm:t>
    </dgm:pt>
    <dgm:pt modelId="{E301A59F-9CED-4379-91C9-A12B18BABCAB}" type="parTrans" cxnId="{71A0D50A-88EE-4159-82FA-020D2AB14469}">
      <dgm:prSet/>
      <dgm:spPr/>
      <dgm:t>
        <a:bodyPr/>
        <a:lstStyle/>
        <a:p>
          <a:endParaRPr lang="es-MX"/>
        </a:p>
      </dgm:t>
    </dgm:pt>
    <dgm:pt modelId="{CC10A09B-C66C-45F4-B9E3-064A54B7EB4F}" type="sibTrans" cxnId="{71A0D50A-88EE-4159-82FA-020D2AB14469}">
      <dgm:prSet/>
      <dgm:spPr/>
      <dgm:t>
        <a:bodyPr/>
        <a:lstStyle/>
        <a:p>
          <a:endParaRPr lang="es-MX"/>
        </a:p>
      </dgm:t>
    </dgm:pt>
    <dgm:pt modelId="{25E18906-A1C1-4B9B-BF41-F30E52604354}">
      <dgm:prSet/>
      <dgm:spPr/>
      <dgm:t>
        <a:bodyPr/>
        <a:lstStyle/>
        <a:p>
          <a:r>
            <a:rPr lang="es-MX" dirty="0" smtClean="0">
              <a:latin typeface="Arial" pitchFamily="34" charset="0"/>
              <a:cs typeface="Arial" pitchFamily="34" charset="0"/>
            </a:rPr>
            <a:t>No se encuentren sanos física o mentalmente, a juicio de la autoridad sanitaria.</a:t>
          </a:r>
          <a:endParaRPr lang="es-MX" dirty="0"/>
        </a:p>
      </dgm:t>
    </dgm:pt>
    <dgm:pt modelId="{3E1033E2-94A8-44C3-9836-9AF837528BB9}" type="parTrans" cxnId="{C4CDD488-10C4-4F55-9990-975AD8CA12AB}">
      <dgm:prSet/>
      <dgm:spPr/>
      <dgm:t>
        <a:bodyPr/>
        <a:lstStyle/>
        <a:p>
          <a:endParaRPr lang="es-MX"/>
        </a:p>
      </dgm:t>
    </dgm:pt>
    <dgm:pt modelId="{18EE2639-4886-4F8B-83CE-E52173F0C07A}" type="sibTrans" cxnId="{C4CDD488-10C4-4F55-9990-975AD8CA12AB}">
      <dgm:prSet/>
      <dgm:spPr/>
      <dgm:t>
        <a:bodyPr/>
        <a:lstStyle/>
        <a:p>
          <a:endParaRPr lang="es-MX"/>
        </a:p>
      </dgm:t>
    </dgm:pt>
    <dgm:pt modelId="{6DF0DD0D-52BF-4A58-951B-29E072CF9BE0}" type="pres">
      <dgm:prSet presAssocID="{1C801BEB-75F1-442A-AB29-10791F59D779}" presName="Name0" presStyleCnt="0">
        <dgm:presLayoutVars>
          <dgm:dir/>
          <dgm:animLvl val="lvl"/>
          <dgm:resizeHandles val="exact"/>
        </dgm:presLayoutVars>
      </dgm:prSet>
      <dgm:spPr/>
      <dgm:t>
        <a:bodyPr/>
        <a:lstStyle/>
        <a:p>
          <a:endParaRPr lang="es-MX"/>
        </a:p>
      </dgm:t>
    </dgm:pt>
    <dgm:pt modelId="{75A09ABE-1CA7-4DC5-AF54-36E61C13F58E}" type="pres">
      <dgm:prSet presAssocID="{C47BB9C6-4DC4-4C7F-80C0-B285C5B9C068}" presName="compositeNode" presStyleCnt="0">
        <dgm:presLayoutVars>
          <dgm:bulletEnabled val="1"/>
        </dgm:presLayoutVars>
      </dgm:prSet>
      <dgm:spPr/>
    </dgm:pt>
    <dgm:pt modelId="{9D39DBDC-9F1E-43F3-AFA2-55E8FB7BB005}" type="pres">
      <dgm:prSet presAssocID="{C47BB9C6-4DC4-4C7F-80C0-B285C5B9C068}" presName="bgRect" presStyleLbl="node1" presStyleIdx="0" presStyleCnt="4"/>
      <dgm:spPr/>
      <dgm:t>
        <a:bodyPr/>
        <a:lstStyle/>
        <a:p>
          <a:endParaRPr lang="es-MX"/>
        </a:p>
      </dgm:t>
    </dgm:pt>
    <dgm:pt modelId="{6B06277C-77FB-47A6-8146-23F720813678}" type="pres">
      <dgm:prSet presAssocID="{C47BB9C6-4DC4-4C7F-80C0-B285C5B9C068}" presName="parentNode" presStyleLbl="node1" presStyleIdx="0" presStyleCnt="4">
        <dgm:presLayoutVars>
          <dgm:chMax val="0"/>
          <dgm:bulletEnabled val="1"/>
        </dgm:presLayoutVars>
      </dgm:prSet>
      <dgm:spPr/>
      <dgm:t>
        <a:bodyPr/>
        <a:lstStyle/>
        <a:p>
          <a:endParaRPr lang="es-MX"/>
        </a:p>
      </dgm:t>
    </dgm:pt>
    <dgm:pt modelId="{0AED0D86-F301-430B-815D-06084509D68E}" type="pres">
      <dgm:prSet presAssocID="{C47BB9C6-4DC4-4C7F-80C0-B285C5B9C068}" presName="childNode" presStyleLbl="node1" presStyleIdx="0" presStyleCnt="4">
        <dgm:presLayoutVars>
          <dgm:bulletEnabled val="1"/>
        </dgm:presLayoutVars>
      </dgm:prSet>
      <dgm:spPr/>
      <dgm:t>
        <a:bodyPr/>
        <a:lstStyle/>
        <a:p>
          <a:endParaRPr lang="es-MX"/>
        </a:p>
      </dgm:t>
    </dgm:pt>
    <dgm:pt modelId="{265FF915-5F3D-461C-8509-B1F4619CA0C4}" type="pres">
      <dgm:prSet presAssocID="{5CEDE461-6421-4B65-9378-866D375ECDE7}" presName="hSp" presStyleCnt="0"/>
      <dgm:spPr/>
    </dgm:pt>
    <dgm:pt modelId="{78E29CE4-2D35-4C87-860C-A12B9C7A51F1}" type="pres">
      <dgm:prSet presAssocID="{5CEDE461-6421-4B65-9378-866D375ECDE7}" presName="vProcSp" presStyleCnt="0"/>
      <dgm:spPr/>
    </dgm:pt>
    <dgm:pt modelId="{8DD7C949-C8DD-4E00-B98B-8DE5995B8CBA}" type="pres">
      <dgm:prSet presAssocID="{5CEDE461-6421-4B65-9378-866D375ECDE7}" presName="vSp1" presStyleCnt="0"/>
      <dgm:spPr/>
    </dgm:pt>
    <dgm:pt modelId="{48C13B7E-820A-474E-864C-16FA9EF5C6EC}" type="pres">
      <dgm:prSet presAssocID="{5CEDE461-6421-4B65-9378-866D375ECDE7}" presName="simulatedConn" presStyleLbl="solidFgAcc1" presStyleIdx="0" presStyleCnt="3"/>
      <dgm:spPr/>
    </dgm:pt>
    <dgm:pt modelId="{12C50085-7C24-4886-BFC4-49255D0F22A7}" type="pres">
      <dgm:prSet presAssocID="{5CEDE461-6421-4B65-9378-866D375ECDE7}" presName="vSp2" presStyleCnt="0"/>
      <dgm:spPr/>
    </dgm:pt>
    <dgm:pt modelId="{9CBCC62E-AD2F-4329-8E5D-EA06344CFD80}" type="pres">
      <dgm:prSet presAssocID="{5CEDE461-6421-4B65-9378-866D375ECDE7}" presName="sibTrans" presStyleCnt="0"/>
      <dgm:spPr/>
    </dgm:pt>
    <dgm:pt modelId="{744717D6-31F0-437D-8BD7-A0324CA6CDD0}" type="pres">
      <dgm:prSet presAssocID="{CC437522-9207-4CF0-B591-72A49F75536B}" presName="compositeNode" presStyleCnt="0">
        <dgm:presLayoutVars>
          <dgm:bulletEnabled val="1"/>
        </dgm:presLayoutVars>
      </dgm:prSet>
      <dgm:spPr/>
    </dgm:pt>
    <dgm:pt modelId="{D4D7C32F-4F83-49A8-8217-061E59596382}" type="pres">
      <dgm:prSet presAssocID="{CC437522-9207-4CF0-B591-72A49F75536B}" presName="bgRect" presStyleLbl="node1" presStyleIdx="1" presStyleCnt="4"/>
      <dgm:spPr/>
      <dgm:t>
        <a:bodyPr/>
        <a:lstStyle/>
        <a:p>
          <a:endParaRPr lang="es-MX"/>
        </a:p>
      </dgm:t>
    </dgm:pt>
    <dgm:pt modelId="{2B765410-A6DF-4DA5-912E-82710074600B}" type="pres">
      <dgm:prSet presAssocID="{CC437522-9207-4CF0-B591-72A49F75536B}" presName="parentNode" presStyleLbl="node1" presStyleIdx="1" presStyleCnt="4">
        <dgm:presLayoutVars>
          <dgm:chMax val="0"/>
          <dgm:bulletEnabled val="1"/>
        </dgm:presLayoutVars>
      </dgm:prSet>
      <dgm:spPr/>
      <dgm:t>
        <a:bodyPr/>
        <a:lstStyle/>
        <a:p>
          <a:endParaRPr lang="es-MX"/>
        </a:p>
      </dgm:t>
    </dgm:pt>
    <dgm:pt modelId="{256868A2-0D0C-4553-958D-1299006A6B5E}" type="pres">
      <dgm:prSet presAssocID="{CC437522-9207-4CF0-B591-72A49F75536B}" presName="childNode" presStyleLbl="node1" presStyleIdx="1" presStyleCnt="4">
        <dgm:presLayoutVars>
          <dgm:bulletEnabled val="1"/>
        </dgm:presLayoutVars>
      </dgm:prSet>
      <dgm:spPr/>
      <dgm:t>
        <a:bodyPr/>
        <a:lstStyle/>
        <a:p>
          <a:endParaRPr lang="es-MX"/>
        </a:p>
      </dgm:t>
    </dgm:pt>
    <dgm:pt modelId="{AC6F77DC-F46B-47F7-B7B6-A7A725578A11}" type="pres">
      <dgm:prSet presAssocID="{69552C0A-BB81-4129-957B-4F824174D420}" presName="hSp" presStyleCnt="0"/>
      <dgm:spPr/>
    </dgm:pt>
    <dgm:pt modelId="{5304F525-2EF3-4721-AFD1-85CB38C26D45}" type="pres">
      <dgm:prSet presAssocID="{69552C0A-BB81-4129-957B-4F824174D420}" presName="vProcSp" presStyleCnt="0"/>
      <dgm:spPr/>
    </dgm:pt>
    <dgm:pt modelId="{DBBDE0A6-0D1D-4279-879F-049EA362A32C}" type="pres">
      <dgm:prSet presAssocID="{69552C0A-BB81-4129-957B-4F824174D420}" presName="vSp1" presStyleCnt="0"/>
      <dgm:spPr/>
    </dgm:pt>
    <dgm:pt modelId="{01CF670C-BE37-42F5-9AE2-11E61FB2797D}" type="pres">
      <dgm:prSet presAssocID="{69552C0A-BB81-4129-957B-4F824174D420}" presName="simulatedConn" presStyleLbl="solidFgAcc1" presStyleIdx="1" presStyleCnt="3"/>
      <dgm:spPr/>
    </dgm:pt>
    <dgm:pt modelId="{0B4AB8FF-98F7-4FA6-B38A-23D1F4D79549}" type="pres">
      <dgm:prSet presAssocID="{69552C0A-BB81-4129-957B-4F824174D420}" presName="vSp2" presStyleCnt="0"/>
      <dgm:spPr/>
    </dgm:pt>
    <dgm:pt modelId="{C656706C-6FAE-4031-8E99-D21524AC6D2A}" type="pres">
      <dgm:prSet presAssocID="{69552C0A-BB81-4129-957B-4F824174D420}" presName="sibTrans" presStyleCnt="0"/>
      <dgm:spPr/>
    </dgm:pt>
    <dgm:pt modelId="{D6966181-D91E-4CA5-8170-74B8586D26AE}" type="pres">
      <dgm:prSet presAssocID="{D3F642A4-A531-4F7C-96AC-DF07DA828319}" presName="compositeNode" presStyleCnt="0">
        <dgm:presLayoutVars>
          <dgm:bulletEnabled val="1"/>
        </dgm:presLayoutVars>
      </dgm:prSet>
      <dgm:spPr/>
    </dgm:pt>
    <dgm:pt modelId="{3E471FC4-891A-430A-AB66-D2D02C2EEA8A}" type="pres">
      <dgm:prSet presAssocID="{D3F642A4-A531-4F7C-96AC-DF07DA828319}" presName="bgRect" presStyleLbl="node1" presStyleIdx="2" presStyleCnt="4"/>
      <dgm:spPr/>
      <dgm:t>
        <a:bodyPr/>
        <a:lstStyle/>
        <a:p>
          <a:endParaRPr lang="es-MX"/>
        </a:p>
      </dgm:t>
    </dgm:pt>
    <dgm:pt modelId="{F3E85222-7808-4E87-A731-22078D215BA9}" type="pres">
      <dgm:prSet presAssocID="{D3F642A4-A531-4F7C-96AC-DF07DA828319}" presName="parentNode" presStyleLbl="node1" presStyleIdx="2" presStyleCnt="4">
        <dgm:presLayoutVars>
          <dgm:chMax val="0"/>
          <dgm:bulletEnabled val="1"/>
        </dgm:presLayoutVars>
      </dgm:prSet>
      <dgm:spPr/>
      <dgm:t>
        <a:bodyPr/>
        <a:lstStyle/>
        <a:p>
          <a:endParaRPr lang="es-MX"/>
        </a:p>
      </dgm:t>
    </dgm:pt>
    <dgm:pt modelId="{2DAC962F-3CC8-45D5-A201-47260CF7D3E7}" type="pres">
      <dgm:prSet presAssocID="{D3F642A4-A531-4F7C-96AC-DF07DA828319}" presName="childNode" presStyleLbl="node1" presStyleIdx="2" presStyleCnt="4">
        <dgm:presLayoutVars>
          <dgm:bulletEnabled val="1"/>
        </dgm:presLayoutVars>
      </dgm:prSet>
      <dgm:spPr/>
      <dgm:t>
        <a:bodyPr/>
        <a:lstStyle/>
        <a:p>
          <a:endParaRPr lang="es-MX"/>
        </a:p>
      </dgm:t>
    </dgm:pt>
    <dgm:pt modelId="{1C7665BD-9339-42C4-B2B5-2B51A8C906AF}" type="pres">
      <dgm:prSet presAssocID="{D371949D-57B5-4692-99A2-B4D6B78797B0}" presName="hSp" presStyleCnt="0"/>
      <dgm:spPr/>
    </dgm:pt>
    <dgm:pt modelId="{5C3AE7F7-1C3E-4E3C-A9CE-80F38C081EDC}" type="pres">
      <dgm:prSet presAssocID="{D371949D-57B5-4692-99A2-B4D6B78797B0}" presName="vProcSp" presStyleCnt="0"/>
      <dgm:spPr/>
    </dgm:pt>
    <dgm:pt modelId="{988D3303-76C2-494F-9427-1D7AFCC5C86E}" type="pres">
      <dgm:prSet presAssocID="{D371949D-57B5-4692-99A2-B4D6B78797B0}" presName="vSp1" presStyleCnt="0"/>
      <dgm:spPr/>
    </dgm:pt>
    <dgm:pt modelId="{A89140F7-4473-4052-9B97-D91AD757D541}" type="pres">
      <dgm:prSet presAssocID="{D371949D-57B5-4692-99A2-B4D6B78797B0}" presName="simulatedConn" presStyleLbl="solidFgAcc1" presStyleIdx="2" presStyleCnt="3"/>
      <dgm:spPr/>
    </dgm:pt>
    <dgm:pt modelId="{55432D31-FACE-4F4A-9A8F-C373C0A13EF9}" type="pres">
      <dgm:prSet presAssocID="{D371949D-57B5-4692-99A2-B4D6B78797B0}" presName="vSp2" presStyleCnt="0"/>
      <dgm:spPr/>
    </dgm:pt>
    <dgm:pt modelId="{6E312A19-A227-4A18-B4BF-E4D532DE8AAE}" type="pres">
      <dgm:prSet presAssocID="{D371949D-57B5-4692-99A2-B4D6B78797B0}" presName="sibTrans" presStyleCnt="0"/>
      <dgm:spPr/>
    </dgm:pt>
    <dgm:pt modelId="{BEFC7C11-7CF2-4775-8ADA-CA84FDFEA363}" type="pres">
      <dgm:prSet presAssocID="{02C907BF-80EA-45B1-8653-BFA1C08AE35B}" presName="compositeNode" presStyleCnt="0">
        <dgm:presLayoutVars>
          <dgm:bulletEnabled val="1"/>
        </dgm:presLayoutVars>
      </dgm:prSet>
      <dgm:spPr/>
    </dgm:pt>
    <dgm:pt modelId="{5E7EC431-CCA2-407E-93FA-BADB830091B2}" type="pres">
      <dgm:prSet presAssocID="{02C907BF-80EA-45B1-8653-BFA1C08AE35B}" presName="bgRect" presStyleLbl="node1" presStyleIdx="3" presStyleCnt="4"/>
      <dgm:spPr/>
      <dgm:t>
        <a:bodyPr/>
        <a:lstStyle/>
        <a:p>
          <a:endParaRPr lang="es-MX"/>
        </a:p>
      </dgm:t>
    </dgm:pt>
    <dgm:pt modelId="{A1068D34-E25A-430E-917A-5F30D6E212B5}" type="pres">
      <dgm:prSet presAssocID="{02C907BF-80EA-45B1-8653-BFA1C08AE35B}" presName="parentNode" presStyleLbl="node1" presStyleIdx="3" presStyleCnt="4">
        <dgm:presLayoutVars>
          <dgm:chMax val="0"/>
          <dgm:bulletEnabled val="1"/>
        </dgm:presLayoutVars>
      </dgm:prSet>
      <dgm:spPr/>
      <dgm:t>
        <a:bodyPr/>
        <a:lstStyle/>
        <a:p>
          <a:endParaRPr lang="es-MX"/>
        </a:p>
      </dgm:t>
    </dgm:pt>
    <dgm:pt modelId="{12958154-91A7-4D0A-8242-6110712ABAA4}" type="pres">
      <dgm:prSet presAssocID="{02C907BF-80EA-45B1-8653-BFA1C08AE35B}" presName="childNode" presStyleLbl="node1" presStyleIdx="3" presStyleCnt="4">
        <dgm:presLayoutVars>
          <dgm:bulletEnabled val="1"/>
        </dgm:presLayoutVars>
      </dgm:prSet>
      <dgm:spPr/>
      <dgm:t>
        <a:bodyPr/>
        <a:lstStyle/>
        <a:p>
          <a:endParaRPr lang="es-MX"/>
        </a:p>
      </dgm:t>
    </dgm:pt>
  </dgm:ptLst>
  <dgm:cxnLst>
    <dgm:cxn modelId="{01CFB4F4-55A6-4261-AC71-157FB6EACD67}" type="presOf" srcId="{25E18906-A1C1-4B9B-BF41-F30E52604354}" destId="{12958154-91A7-4D0A-8242-6110712ABAA4}" srcOrd="0" destOrd="0" presId="urn:microsoft.com/office/officeart/2005/8/layout/hProcess7"/>
    <dgm:cxn modelId="{C4CDD488-10C4-4F55-9990-975AD8CA12AB}" srcId="{02C907BF-80EA-45B1-8653-BFA1C08AE35B}" destId="{25E18906-A1C1-4B9B-BF41-F30E52604354}" srcOrd="0" destOrd="0" parTransId="{3E1033E2-94A8-44C3-9836-9AF837528BB9}" sibTransId="{18EE2639-4886-4F8B-83CE-E52173F0C07A}"/>
    <dgm:cxn modelId="{BD897A91-C451-41B2-B3F3-78EE7C1A13E4}" srcId="{1C801BEB-75F1-442A-AB29-10791F59D779}" destId="{C47BB9C6-4DC4-4C7F-80C0-B285C5B9C068}" srcOrd="0" destOrd="0" parTransId="{BEB8126B-BB73-4115-B835-3F7FCF59438D}" sibTransId="{5CEDE461-6421-4B65-9378-866D375ECDE7}"/>
    <dgm:cxn modelId="{A436CDC6-6C4D-4651-9DE2-B30F26B88057}" type="presOf" srcId="{02C907BF-80EA-45B1-8653-BFA1C08AE35B}" destId="{5E7EC431-CCA2-407E-93FA-BADB830091B2}" srcOrd="0" destOrd="0" presId="urn:microsoft.com/office/officeart/2005/8/layout/hProcess7"/>
    <dgm:cxn modelId="{78F87AC7-62C5-439F-9439-B253BF04523D}" type="presOf" srcId="{7C76881F-061A-4D6E-9F49-C2F9C5EF80F0}" destId="{0AED0D86-F301-430B-815D-06084509D68E}" srcOrd="0" destOrd="0" presId="urn:microsoft.com/office/officeart/2005/8/layout/hProcess7"/>
    <dgm:cxn modelId="{71A0D50A-88EE-4159-82FA-020D2AB14469}" srcId="{D3F642A4-A531-4F7C-96AC-DF07DA828319}" destId="{5B13557D-75C3-431F-9118-319B5E82BCAF}" srcOrd="0" destOrd="0" parTransId="{E301A59F-9CED-4379-91C9-A12B18BABCAB}" sibTransId="{CC10A09B-C66C-45F4-B9E3-064A54B7EB4F}"/>
    <dgm:cxn modelId="{121CB3CF-FA02-4644-8E6A-4614A272E5B3}" type="presOf" srcId="{C47BB9C6-4DC4-4C7F-80C0-B285C5B9C068}" destId="{9D39DBDC-9F1E-43F3-AFA2-55E8FB7BB005}" srcOrd="0" destOrd="0" presId="urn:microsoft.com/office/officeart/2005/8/layout/hProcess7"/>
    <dgm:cxn modelId="{471FBDFE-62CF-48DE-8921-FEFE59F2ECB4}" type="presOf" srcId="{C47BB9C6-4DC4-4C7F-80C0-B285C5B9C068}" destId="{6B06277C-77FB-47A6-8146-23F720813678}" srcOrd="1" destOrd="0" presId="urn:microsoft.com/office/officeart/2005/8/layout/hProcess7"/>
    <dgm:cxn modelId="{27FE9D77-2655-4932-904A-6881ED161A25}" srcId="{CC437522-9207-4CF0-B591-72A49F75536B}" destId="{A858D949-0613-4175-BCDC-6B572DBF8A71}" srcOrd="0" destOrd="0" parTransId="{0126D944-A931-45FF-AEC5-B4C6DBBEE597}" sibTransId="{529E20BC-DE6C-41A7-86DC-7CB9C650BB4A}"/>
    <dgm:cxn modelId="{7A73FFB5-3365-4192-83DD-C0D461DC8ED8}" type="presOf" srcId="{5B13557D-75C3-431F-9118-319B5E82BCAF}" destId="{2DAC962F-3CC8-45D5-A201-47260CF7D3E7}" srcOrd="0" destOrd="0" presId="urn:microsoft.com/office/officeart/2005/8/layout/hProcess7"/>
    <dgm:cxn modelId="{5467DFB3-8878-4F82-9349-BEF112FCD142}" srcId="{1C801BEB-75F1-442A-AB29-10791F59D779}" destId="{D3F642A4-A531-4F7C-96AC-DF07DA828319}" srcOrd="2" destOrd="0" parTransId="{78F9CE28-5B15-4E85-A173-FDAB478847BB}" sibTransId="{D371949D-57B5-4692-99A2-B4D6B78797B0}"/>
    <dgm:cxn modelId="{98C1DA56-64E0-4206-9F2A-C6D0A962F8F1}" type="presOf" srcId="{1C801BEB-75F1-442A-AB29-10791F59D779}" destId="{6DF0DD0D-52BF-4A58-951B-29E072CF9BE0}" srcOrd="0" destOrd="0" presId="urn:microsoft.com/office/officeart/2005/8/layout/hProcess7"/>
    <dgm:cxn modelId="{8C7B2723-E4A9-483B-880B-7914007A53C9}" srcId="{C47BB9C6-4DC4-4C7F-80C0-B285C5B9C068}" destId="{7C76881F-061A-4D6E-9F49-C2F9C5EF80F0}" srcOrd="0" destOrd="0" parTransId="{F8918AD9-40BE-43A2-B5FA-F5F48FD4959C}" sibTransId="{CBEB0DA8-CE64-4D1D-A1E4-CBE49174122A}"/>
    <dgm:cxn modelId="{DFF56D99-9799-4DF8-96CB-115F4E78C70C}" type="presOf" srcId="{D3F642A4-A531-4F7C-96AC-DF07DA828319}" destId="{3E471FC4-891A-430A-AB66-D2D02C2EEA8A}" srcOrd="0" destOrd="0" presId="urn:microsoft.com/office/officeart/2005/8/layout/hProcess7"/>
    <dgm:cxn modelId="{DD254466-A5F5-4769-A4E0-0511C97F99DA}" type="presOf" srcId="{CC437522-9207-4CF0-B591-72A49F75536B}" destId="{2B765410-A6DF-4DA5-912E-82710074600B}" srcOrd="1" destOrd="0" presId="urn:microsoft.com/office/officeart/2005/8/layout/hProcess7"/>
    <dgm:cxn modelId="{F5B950A4-6827-4079-81BC-D8D634B03C36}" type="presOf" srcId="{02C907BF-80EA-45B1-8653-BFA1C08AE35B}" destId="{A1068D34-E25A-430E-917A-5F30D6E212B5}" srcOrd="1" destOrd="0" presId="urn:microsoft.com/office/officeart/2005/8/layout/hProcess7"/>
    <dgm:cxn modelId="{87170643-BC95-4800-BEF6-31ABBA53377A}" type="presOf" srcId="{D3F642A4-A531-4F7C-96AC-DF07DA828319}" destId="{F3E85222-7808-4E87-A731-22078D215BA9}" srcOrd="1" destOrd="0" presId="urn:microsoft.com/office/officeart/2005/8/layout/hProcess7"/>
    <dgm:cxn modelId="{87C2D70E-310F-4553-9048-9EFF5B6615AC}" type="presOf" srcId="{CC437522-9207-4CF0-B591-72A49F75536B}" destId="{D4D7C32F-4F83-49A8-8217-061E59596382}" srcOrd="0" destOrd="0" presId="urn:microsoft.com/office/officeart/2005/8/layout/hProcess7"/>
    <dgm:cxn modelId="{F972F134-9893-4872-A04E-33F25FDE11DE}" srcId="{1C801BEB-75F1-442A-AB29-10791F59D779}" destId="{CC437522-9207-4CF0-B591-72A49F75536B}" srcOrd="1" destOrd="0" parTransId="{CE773F16-3AA5-4D88-9360-69A347FAF70F}" sibTransId="{69552C0A-BB81-4129-957B-4F824174D420}"/>
    <dgm:cxn modelId="{C97C8850-21F2-4309-8096-91BD114C02E9}" srcId="{1C801BEB-75F1-442A-AB29-10791F59D779}" destId="{02C907BF-80EA-45B1-8653-BFA1C08AE35B}" srcOrd="3" destOrd="0" parTransId="{941F120B-CC5B-4822-AFE1-6AA77BF2BA1A}" sibTransId="{F98211F8-A8EE-4048-895A-AA0D25C9F3E4}"/>
    <dgm:cxn modelId="{522BC611-AF87-4E1E-BA58-99EBEF4212AE}" type="presOf" srcId="{A858D949-0613-4175-BCDC-6B572DBF8A71}" destId="{256868A2-0D0C-4553-958D-1299006A6B5E}" srcOrd="0" destOrd="0" presId="urn:microsoft.com/office/officeart/2005/8/layout/hProcess7"/>
    <dgm:cxn modelId="{5BCABA1F-8053-4080-A2C4-511C737014FD}" type="presParOf" srcId="{6DF0DD0D-52BF-4A58-951B-29E072CF9BE0}" destId="{75A09ABE-1CA7-4DC5-AF54-36E61C13F58E}" srcOrd="0" destOrd="0" presId="urn:microsoft.com/office/officeart/2005/8/layout/hProcess7"/>
    <dgm:cxn modelId="{C301438C-FFDD-4190-BAC4-8D82A1C76E8C}" type="presParOf" srcId="{75A09ABE-1CA7-4DC5-AF54-36E61C13F58E}" destId="{9D39DBDC-9F1E-43F3-AFA2-55E8FB7BB005}" srcOrd="0" destOrd="0" presId="urn:microsoft.com/office/officeart/2005/8/layout/hProcess7"/>
    <dgm:cxn modelId="{DE58C421-CA31-432F-99D1-2B21F56C64E9}" type="presParOf" srcId="{75A09ABE-1CA7-4DC5-AF54-36E61C13F58E}" destId="{6B06277C-77FB-47A6-8146-23F720813678}" srcOrd="1" destOrd="0" presId="urn:microsoft.com/office/officeart/2005/8/layout/hProcess7"/>
    <dgm:cxn modelId="{6C2EF8CA-152C-488C-A39C-2953E61ACA07}" type="presParOf" srcId="{75A09ABE-1CA7-4DC5-AF54-36E61C13F58E}" destId="{0AED0D86-F301-430B-815D-06084509D68E}" srcOrd="2" destOrd="0" presId="urn:microsoft.com/office/officeart/2005/8/layout/hProcess7"/>
    <dgm:cxn modelId="{8B131785-9FDE-4A1C-88A0-8B27F58D7744}" type="presParOf" srcId="{6DF0DD0D-52BF-4A58-951B-29E072CF9BE0}" destId="{265FF915-5F3D-461C-8509-B1F4619CA0C4}" srcOrd="1" destOrd="0" presId="urn:microsoft.com/office/officeart/2005/8/layout/hProcess7"/>
    <dgm:cxn modelId="{BE428A90-6D20-4973-9BEE-A70F9716E792}" type="presParOf" srcId="{6DF0DD0D-52BF-4A58-951B-29E072CF9BE0}" destId="{78E29CE4-2D35-4C87-860C-A12B9C7A51F1}" srcOrd="2" destOrd="0" presId="urn:microsoft.com/office/officeart/2005/8/layout/hProcess7"/>
    <dgm:cxn modelId="{92F65BF1-B666-4C9F-B312-D6B83376A256}" type="presParOf" srcId="{78E29CE4-2D35-4C87-860C-A12B9C7A51F1}" destId="{8DD7C949-C8DD-4E00-B98B-8DE5995B8CBA}" srcOrd="0" destOrd="0" presId="urn:microsoft.com/office/officeart/2005/8/layout/hProcess7"/>
    <dgm:cxn modelId="{D657482E-84EA-4F96-B39E-DE202E27E2A5}" type="presParOf" srcId="{78E29CE4-2D35-4C87-860C-A12B9C7A51F1}" destId="{48C13B7E-820A-474E-864C-16FA9EF5C6EC}" srcOrd="1" destOrd="0" presId="urn:microsoft.com/office/officeart/2005/8/layout/hProcess7"/>
    <dgm:cxn modelId="{EE59DF0D-D000-4156-8E79-7D00707C8BA1}" type="presParOf" srcId="{78E29CE4-2D35-4C87-860C-A12B9C7A51F1}" destId="{12C50085-7C24-4886-BFC4-49255D0F22A7}" srcOrd="2" destOrd="0" presId="urn:microsoft.com/office/officeart/2005/8/layout/hProcess7"/>
    <dgm:cxn modelId="{540BEA5E-07B1-479C-8E44-0C9005CDE480}" type="presParOf" srcId="{6DF0DD0D-52BF-4A58-951B-29E072CF9BE0}" destId="{9CBCC62E-AD2F-4329-8E5D-EA06344CFD80}" srcOrd="3" destOrd="0" presId="urn:microsoft.com/office/officeart/2005/8/layout/hProcess7"/>
    <dgm:cxn modelId="{99BC75AA-EEBB-4630-AAE2-DF25A5B24D70}" type="presParOf" srcId="{6DF0DD0D-52BF-4A58-951B-29E072CF9BE0}" destId="{744717D6-31F0-437D-8BD7-A0324CA6CDD0}" srcOrd="4" destOrd="0" presId="urn:microsoft.com/office/officeart/2005/8/layout/hProcess7"/>
    <dgm:cxn modelId="{F2906B80-8815-4329-96F0-4B8237A145C3}" type="presParOf" srcId="{744717D6-31F0-437D-8BD7-A0324CA6CDD0}" destId="{D4D7C32F-4F83-49A8-8217-061E59596382}" srcOrd="0" destOrd="0" presId="urn:microsoft.com/office/officeart/2005/8/layout/hProcess7"/>
    <dgm:cxn modelId="{B231C6AD-C4F0-41E9-9D72-C1B04622B9F6}" type="presParOf" srcId="{744717D6-31F0-437D-8BD7-A0324CA6CDD0}" destId="{2B765410-A6DF-4DA5-912E-82710074600B}" srcOrd="1" destOrd="0" presId="urn:microsoft.com/office/officeart/2005/8/layout/hProcess7"/>
    <dgm:cxn modelId="{50E7E110-1B0B-4438-856F-3CAE16277F42}" type="presParOf" srcId="{744717D6-31F0-437D-8BD7-A0324CA6CDD0}" destId="{256868A2-0D0C-4553-958D-1299006A6B5E}" srcOrd="2" destOrd="0" presId="urn:microsoft.com/office/officeart/2005/8/layout/hProcess7"/>
    <dgm:cxn modelId="{66787506-BA0F-44FC-93AF-18E72AC490F5}" type="presParOf" srcId="{6DF0DD0D-52BF-4A58-951B-29E072CF9BE0}" destId="{AC6F77DC-F46B-47F7-B7B6-A7A725578A11}" srcOrd="5" destOrd="0" presId="urn:microsoft.com/office/officeart/2005/8/layout/hProcess7"/>
    <dgm:cxn modelId="{85AFF725-16F3-4A68-891E-04B9156E0B40}" type="presParOf" srcId="{6DF0DD0D-52BF-4A58-951B-29E072CF9BE0}" destId="{5304F525-2EF3-4721-AFD1-85CB38C26D45}" srcOrd="6" destOrd="0" presId="urn:microsoft.com/office/officeart/2005/8/layout/hProcess7"/>
    <dgm:cxn modelId="{B4D7FD52-AD84-4A7C-BC8E-BEF5A054EDCB}" type="presParOf" srcId="{5304F525-2EF3-4721-AFD1-85CB38C26D45}" destId="{DBBDE0A6-0D1D-4279-879F-049EA362A32C}" srcOrd="0" destOrd="0" presId="urn:microsoft.com/office/officeart/2005/8/layout/hProcess7"/>
    <dgm:cxn modelId="{EB80697B-0CD4-4784-9A7C-94BFF62160E9}" type="presParOf" srcId="{5304F525-2EF3-4721-AFD1-85CB38C26D45}" destId="{01CF670C-BE37-42F5-9AE2-11E61FB2797D}" srcOrd="1" destOrd="0" presId="urn:microsoft.com/office/officeart/2005/8/layout/hProcess7"/>
    <dgm:cxn modelId="{03C0FE4F-7AFD-4CE2-B1F2-E763DAF549E7}" type="presParOf" srcId="{5304F525-2EF3-4721-AFD1-85CB38C26D45}" destId="{0B4AB8FF-98F7-4FA6-B38A-23D1F4D79549}" srcOrd="2" destOrd="0" presId="urn:microsoft.com/office/officeart/2005/8/layout/hProcess7"/>
    <dgm:cxn modelId="{4CF38671-9509-4E7A-B3A0-E42F275F17DF}" type="presParOf" srcId="{6DF0DD0D-52BF-4A58-951B-29E072CF9BE0}" destId="{C656706C-6FAE-4031-8E99-D21524AC6D2A}" srcOrd="7" destOrd="0" presId="urn:microsoft.com/office/officeart/2005/8/layout/hProcess7"/>
    <dgm:cxn modelId="{6B77F8BF-5FB8-45D4-9163-67092E9C3D56}" type="presParOf" srcId="{6DF0DD0D-52BF-4A58-951B-29E072CF9BE0}" destId="{D6966181-D91E-4CA5-8170-74B8586D26AE}" srcOrd="8" destOrd="0" presId="urn:microsoft.com/office/officeart/2005/8/layout/hProcess7"/>
    <dgm:cxn modelId="{27CA17E2-A87A-4FA8-BDA6-1F90841ACD76}" type="presParOf" srcId="{D6966181-D91E-4CA5-8170-74B8586D26AE}" destId="{3E471FC4-891A-430A-AB66-D2D02C2EEA8A}" srcOrd="0" destOrd="0" presId="urn:microsoft.com/office/officeart/2005/8/layout/hProcess7"/>
    <dgm:cxn modelId="{7CA9BFA0-D5E0-47B0-AC7D-D10626259CDB}" type="presParOf" srcId="{D6966181-D91E-4CA5-8170-74B8586D26AE}" destId="{F3E85222-7808-4E87-A731-22078D215BA9}" srcOrd="1" destOrd="0" presId="urn:microsoft.com/office/officeart/2005/8/layout/hProcess7"/>
    <dgm:cxn modelId="{7F1D1B2E-87E0-40CD-B34E-98796A97B9EE}" type="presParOf" srcId="{D6966181-D91E-4CA5-8170-74B8586D26AE}" destId="{2DAC962F-3CC8-45D5-A201-47260CF7D3E7}" srcOrd="2" destOrd="0" presId="urn:microsoft.com/office/officeart/2005/8/layout/hProcess7"/>
    <dgm:cxn modelId="{656D6CF7-C7A8-4C00-87C6-AB3C3E9A8AF0}" type="presParOf" srcId="{6DF0DD0D-52BF-4A58-951B-29E072CF9BE0}" destId="{1C7665BD-9339-42C4-B2B5-2B51A8C906AF}" srcOrd="9" destOrd="0" presId="urn:microsoft.com/office/officeart/2005/8/layout/hProcess7"/>
    <dgm:cxn modelId="{72D05F63-47A3-42D1-8056-CD6230ABF101}" type="presParOf" srcId="{6DF0DD0D-52BF-4A58-951B-29E072CF9BE0}" destId="{5C3AE7F7-1C3E-4E3C-A9CE-80F38C081EDC}" srcOrd="10" destOrd="0" presId="urn:microsoft.com/office/officeart/2005/8/layout/hProcess7"/>
    <dgm:cxn modelId="{9C55C2E1-3FD2-4079-AF91-B03B4060420A}" type="presParOf" srcId="{5C3AE7F7-1C3E-4E3C-A9CE-80F38C081EDC}" destId="{988D3303-76C2-494F-9427-1D7AFCC5C86E}" srcOrd="0" destOrd="0" presId="urn:microsoft.com/office/officeart/2005/8/layout/hProcess7"/>
    <dgm:cxn modelId="{51967421-C6EE-416D-BEF4-48AAA2FF22BE}" type="presParOf" srcId="{5C3AE7F7-1C3E-4E3C-A9CE-80F38C081EDC}" destId="{A89140F7-4473-4052-9B97-D91AD757D541}" srcOrd="1" destOrd="0" presId="urn:microsoft.com/office/officeart/2005/8/layout/hProcess7"/>
    <dgm:cxn modelId="{9F5251F9-4280-4D28-932D-5C5B39F296A1}" type="presParOf" srcId="{5C3AE7F7-1C3E-4E3C-A9CE-80F38C081EDC}" destId="{55432D31-FACE-4F4A-9A8F-C373C0A13EF9}" srcOrd="2" destOrd="0" presId="urn:microsoft.com/office/officeart/2005/8/layout/hProcess7"/>
    <dgm:cxn modelId="{C8D3AD77-0AFE-46C2-9809-6B5A1ABBCACB}" type="presParOf" srcId="{6DF0DD0D-52BF-4A58-951B-29E072CF9BE0}" destId="{6E312A19-A227-4A18-B4BF-E4D532DE8AAE}" srcOrd="11" destOrd="0" presId="urn:microsoft.com/office/officeart/2005/8/layout/hProcess7"/>
    <dgm:cxn modelId="{86644004-1C29-482F-9AE5-5A443F4AEDAD}" type="presParOf" srcId="{6DF0DD0D-52BF-4A58-951B-29E072CF9BE0}" destId="{BEFC7C11-7CF2-4775-8ADA-CA84FDFEA363}" srcOrd="12" destOrd="0" presId="urn:microsoft.com/office/officeart/2005/8/layout/hProcess7"/>
    <dgm:cxn modelId="{3D9DB3D3-3FCE-47ED-B76B-8E027DCCA683}" type="presParOf" srcId="{BEFC7C11-7CF2-4775-8ADA-CA84FDFEA363}" destId="{5E7EC431-CCA2-407E-93FA-BADB830091B2}" srcOrd="0" destOrd="0" presId="urn:microsoft.com/office/officeart/2005/8/layout/hProcess7"/>
    <dgm:cxn modelId="{9034F5B6-E127-492F-87F7-D2C7BDFFFB82}" type="presParOf" srcId="{BEFC7C11-7CF2-4775-8ADA-CA84FDFEA363}" destId="{A1068D34-E25A-430E-917A-5F30D6E212B5}" srcOrd="1" destOrd="0" presId="urn:microsoft.com/office/officeart/2005/8/layout/hProcess7"/>
    <dgm:cxn modelId="{0461A40C-15A4-4D55-8CB5-6D180CCEE27A}" type="presParOf" srcId="{BEFC7C11-7CF2-4775-8ADA-CA84FDFEA363}" destId="{12958154-91A7-4D0A-8242-6110712ABAA4}" srcOrd="2"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B1D4D1D-CA5E-49F2-8D65-EA97120C9348}"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s-MX"/>
        </a:p>
      </dgm:t>
    </dgm:pt>
    <dgm:pt modelId="{4F30D5AD-1287-4112-9FCC-DF50B0BEAB4E}">
      <dgm:prSet phldrT="[Texto]"/>
      <dgm:spPr/>
      <dgm:t>
        <a:bodyPr/>
        <a:lstStyle/>
        <a:p>
          <a:r>
            <a:rPr lang="es-MX" dirty="0" smtClean="0">
              <a:latin typeface="Arial" pitchFamily="34" charset="0"/>
              <a:cs typeface="Arial" pitchFamily="34" charset="0"/>
            </a:rPr>
            <a:t>I.- Identificarse y presentar a la autoridad de migración las informaciones personales o para fines estadísticos. </a:t>
          </a:r>
          <a:endParaRPr lang="es-MX" dirty="0"/>
        </a:p>
      </dgm:t>
    </dgm:pt>
    <dgm:pt modelId="{3DB349F4-01F0-4922-9E5D-84A7F412C75C}" type="parTrans" cxnId="{E4423AFD-A83A-49AD-9002-1D0FC62027FD}">
      <dgm:prSet/>
      <dgm:spPr/>
      <dgm:t>
        <a:bodyPr/>
        <a:lstStyle/>
        <a:p>
          <a:endParaRPr lang="es-MX"/>
        </a:p>
      </dgm:t>
    </dgm:pt>
    <dgm:pt modelId="{8D2CDE1D-331D-4C65-862A-ADF9F2959E50}" type="sibTrans" cxnId="{E4423AFD-A83A-49AD-9002-1D0FC62027FD}">
      <dgm:prSet/>
      <dgm:spPr/>
      <dgm:t>
        <a:bodyPr/>
        <a:lstStyle/>
        <a:p>
          <a:endParaRPr lang="es-MX"/>
        </a:p>
      </dgm:t>
    </dgm:pt>
    <dgm:pt modelId="{E6B1E8CA-3C4F-42CA-9296-18220A91866D}">
      <dgm:prSet/>
      <dgm:spPr/>
      <dgm:t>
        <a:bodyPr/>
        <a:lstStyle/>
        <a:p>
          <a:r>
            <a:rPr lang="es-MX" dirty="0" smtClean="0">
              <a:latin typeface="Arial" pitchFamily="34" charset="0"/>
              <a:cs typeface="Arial" pitchFamily="34" charset="0"/>
            </a:rPr>
            <a:t>II.-Ser mayores de edad, o si no lo son o están sujetos a interdicción, ir acompañados por personas que ejerzan la patria potestad o la tutela en su caso. </a:t>
          </a:r>
        </a:p>
      </dgm:t>
    </dgm:pt>
    <dgm:pt modelId="{7B724C97-1005-435D-ACE4-10B9D0FCEA81}" type="parTrans" cxnId="{9846BE1A-AF9C-4C37-903C-126C75F71E96}">
      <dgm:prSet/>
      <dgm:spPr/>
      <dgm:t>
        <a:bodyPr/>
        <a:lstStyle/>
        <a:p>
          <a:endParaRPr lang="es-MX"/>
        </a:p>
      </dgm:t>
    </dgm:pt>
    <dgm:pt modelId="{E626DBD6-D9D0-43E3-88BA-4CD1CD983914}" type="sibTrans" cxnId="{9846BE1A-AF9C-4C37-903C-126C75F71E96}">
      <dgm:prSet/>
      <dgm:spPr/>
      <dgm:t>
        <a:bodyPr/>
        <a:lstStyle/>
        <a:p>
          <a:endParaRPr lang="es-MX"/>
        </a:p>
      </dgm:t>
    </dgm:pt>
    <dgm:pt modelId="{03838914-6872-4DAC-9526-5BF5849334E7}" type="pres">
      <dgm:prSet presAssocID="{0B1D4D1D-CA5E-49F2-8D65-EA97120C9348}" presName="linearFlow" presStyleCnt="0">
        <dgm:presLayoutVars>
          <dgm:dir/>
          <dgm:resizeHandles val="exact"/>
        </dgm:presLayoutVars>
      </dgm:prSet>
      <dgm:spPr/>
      <dgm:t>
        <a:bodyPr/>
        <a:lstStyle/>
        <a:p>
          <a:endParaRPr lang="es-MX"/>
        </a:p>
      </dgm:t>
    </dgm:pt>
    <dgm:pt modelId="{99A067A3-2CE7-4E0F-9C1E-5DDB4F78C33C}" type="pres">
      <dgm:prSet presAssocID="{4F30D5AD-1287-4112-9FCC-DF50B0BEAB4E}" presName="composite" presStyleCnt="0"/>
      <dgm:spPr/>
    </dgm:pt>
    <dgm:pt modelId="{638F8421-29ED-4DB7-9A95-2174E4C9613D}" type="pres">
      <dgm:prSet presAssocID="{4F30D5AD-1287-4112-9FCC-DF50B0BEAB4E}" presName="imgShp"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pt>
    <dgm:pt modelId="{9A4C489F-D2F4-4D42-A668-709499E6B1CE}" type="pres">
      <dgm:prSet presAssocID="{4F30D5AD-1287-4112-9FCC-DF50B0BEAB4E}" presName="txShp" presStyleLbl="node1" presStyleIdx="0" presStyleCnt="2">
        <dgm:presLayoutVars>
          <dgm:bulletEnabled val="1"/>
        </dgm:presLayoutVars>
      </dgm:prSet>
      <dgm:spPr/>
      <dgm:t>
        <a:bodyPr/>
        <a:lstStyle/>
        <a:p>
          <a:endParaRPr lang="es-MX"/>
        </a:p>
      </dgm:t>
    </dgm:pt>
    <dgm:pt modelId="{F136500E-EFF8-4FED-A286-F4D29BE80481}" type="pres">
      <dgm:prSet presAssocID="{8D2CDE1D-331D-4C65-862A-ADF9F2959E50}" presName="spacing" presStyleCnt="0"/>
      <dgm:spPr/>
    </dgm:pt>
    <dgm:pt modelId="{7CEC227A-E96D-4256-B9FF-FCD248DCF5BB}" type="pres">
      <dgm:prSet presAssocID="{E6B1E8CA-3C4F-42CA-9296-18220A91866D}" presName="composite" presStyleCnt="0"/>
      <dgm:spPr/>
    </dgm:pt>
    <dgm:pt modelId="{5EEDF7C6-AF40-4D0C-989E-9A29CDDC859A}" type="pres">
      <dgm:prSet presAssocID="{E6B1E8CA-3C4F-42CA-9296-18220A91866D}" presName="imgShp"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35000" r="-35000"/>
          </a:stretch>
        </a:blipFill>
      </dgm:spPr>
    </dgm:pt>
    <dgm:pt modelId="{360077E8-8F9E-46FA-9B4E-FEA57349F67A}" type="pres">
      <dgm:prSet presAssocID="{E6B1E8CA-3C4F-42CA-9296-18220A91866D}" presName="txShp" presStyleLbl="node1" presStyleIdx="1" presStyleCnt="2">
        <dgm:presLayoutVars>
          <dgm:bulletEnabled val="1"/>
        </dgm:presLayoutVars>
      </dgm:prSet>
      <dgm:spPr/>
      <dgm:t>
        <a:bodyPr/>
        <a:lstStyle/>
        <a:p>
          <a:endParaRPr lang="es-MX"/>
        </a:p>
      </dgm:t>
    </dgm:pt>
  </dgm:ptLst>
  <dgm:cxnLst>
    <dgm:cxn modelId="{9846BE1A-AF9C-4C37-903C-126C75F71E96}" srcId="{0B1D4D1D-CA5E-49F2-8D65-EA97120C9348}" destId="{E6B1E8CA-3C4F-42CA-9296-18220A91866D}" srcOrd="1" destOrd="0" parTransId="{7B724C97-1005-435D-ACE4-10B9D0FCEA81}" sibTransId="{E626DBD6-D9D0-43E3-88BA-4CD1CD983914}"/>
    <dgm:cxn modelId="{60D03CC2-DC68-484F-B32D-B382725841DF}" type="presOf" srcId="{0B1D4D1D-CA5E-49F2-8D65-EA97120C9348}" destId="{03838914-6872-4DAC-9526-5BF5849334E7}" srcOrd="0" destOrd="0" presId="urn:microsoft.com/office/officeart/2005/8/layout/vList3"/>
    <dgm:cxn modelId="{DCD6B2E1-E254-4933-86EE-128B080E99A4}" type="presOf" srcId="{4F30D5AD-1287-4112-9FCC-DF50B0BEAB4E}" destId="{9A4C489F-D2F4-4D42-A668-709499E6B1CE}" srcOrd="0" destOrd="0" presId="urn:microsoft.com/office/officeart/2005/8/layout/vList3"/>
    <dgm:cxn modelId="{D6748767-EA9F-4488-B55A-29E3A7CC4EC9}" type="presOf" srcId="{E6B1E8CA-3C4F-42CA-9296-18220A91866D}" destId="{360077E8-8F9E-46FA-9B4E-FEA57349F67A}" srcOrd="0" destOrd="0" presId="urn:microsoft.com/office/officeart/2005/8/layout/vList3"/>
    <dgm:cxn modelId="{E4423AFD-A83A-49AD-9002-1D0FC62027FD}" srcId="{0B1D4D1D-CA5E-49F2-8D65-EA97120C9348}" destId="{4F30D5AD-1287-4112-9FCC-DF50B0BEAB4E}" srcOrd="0" destOrd="0" parTransId="{3DB349F4-01F0-4922-9E5D-84A7F412C75C}" sibTransId="{8D2CDE1D-331D-4C65-862A-ADF9F2959E50}"/>
    <dgm:cxn modelId="{2F53CD5D-9DCB-49A2-8BC2-1A26E17F35DF}" type="presParOf" srcId="{03838914-6872-4DAC-9526-5BF5849334E7}" destId="{99A067A3-2CE7-4E0F-9C1E-5DDB4F78C33C}" srcOrd="0" destOrd="0" presId="urn:microsoft.com/office/officeart/2005/8/layout/vList3"/>
    <dgm:cxn modelId="{B14DCACE-025C-4A01-ACF5-2B57051577F7}" type="presParOf" srcId="{99A067A3-2CE7-4E0F-9C1E-5DDB4F78C33C}" destId="{638F8421-29ED-4DB7-9A95-2174E4C9613D}" srcOrd="0" destOrd="0" presId="urn:microsoft.com/office/officeart/2005/8/layout/vList3"/>
    <dgm:cxn modelId="{D63521D9-8055-42FF-BFB8-3A26336E5772}" type="presParOf" srcId="{99A067A3-2CE7-4E0F-9C1E-5DDB4F78C33C}" destId="{9A4C489F-D2F4-4D42-A668-709499E6B1CE}" srcOrd="1" destOrd="0" presId="urn:microsoft.com/office/officeart/2005/8/layout/vList3"/>
    <dgm:cxn modelId="{087085C6-6283-4F27-8519-B8D7D63E075D}" type="presParOf" srcId="{03838914-6872-4DAC-9526-5BF5849334E7}" destId="{F136500E-EFF8-4FED-A286-F4D29BE80481}" srcOrd="1" destOrd="0" presId="urn:microsoft.com/office/officeart/2005/8/layout/vList3"/>
    <dgm:cxn modelId="{E3DB0B15-E98E-4507-BD8C-FAA874CF516A}" type="presParOf" srcId="{03838914-6872-4DAC-9526-5BF5849334E7}" destId="{7CEC227A-E96D-4256-B9FF-FCD248DCF5BB}" srcOrd="2" destOrd="0" presId="urn:microsoft.com/office/officeart/2005/8/layout/vList3"/>
    <dgm:cxn modelId="{6EE6FE74-CFBC-4B6B-A431-E980F1B8E20A}" type="presParOf" srcId="{7CEC227A-E96D-4256-B9FF-FCD248DCF5BB}" destId="{5EEDF7C6-AF40-4D0C-989E-9A29CDDC859A}" srcOrd="0" destOrd="0" presId="urn:microsoft.com/office/officeart/2005/8/layout/vList3"/>
    <dgm:cxn modelId="{3683527E-2803-4C8D-B024-0F58C02E40FB}" type="presParOf" srcId="{7CEC227A-E96D-4256-B9FF-FCD248DCF5BB}" destId="{360077E8-8F9E-46FA-9B4E-FEA57349F67A}"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B1D4D1D-CA5E-49F2-8D65-EA97120C9348}"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s-MX"/>
        </a:p>
      </dgm:t>
    </dgm:pt>
    <dgm:pt modelId="{823782DE-0EC4-46CB-A413-FCEA8065A1A1}">
      <dgm:prSet/>
      <dgm:spPr/>
      <dgm:t>
        <a:bodyPr/>
        <a:lstStyle/>
        <a:p>
          <a:r>
            <a:rPr lang="es-MX" dirty="0" smtClean="0">
              <a:latin typeface="Arial" pitchFamily="34" charset="0"/>
              <a:cs typeface="Arial" pitchFamily="34" charset="0"/>
            </a:rPr>
            <a:t>III.-Si se trata de mexicanos, comprobar que pueden cumplir con los requisitos que fijan las leyes del país a donde pretenden ingresar. </a:t>
          </a:r>
        </a:p>
      </dgm:t>
    </dgm:pt>
    <dgm:pt modelId="{D510D430-9E00-4BF0-82FF-C6A8B9FDFE7A}" type="parTrans" cxnId="{EBCB9666-2185-4339-B306-3E1833A133C5}">
      <dgm:prSet/>
      <dgm:spPr/>
      <dgm:t>
        <a:bodyPr/>
        <a:lstStyle/>
        <a:p>
          <a:endParaRPr lang="es-MX"/>
        </a:p>
      </dgm:t>
    </dgm:pt>
    <dgm:pt modelId="{8DE6D7E0-0B24-46D2-B895-17384F9E8159}" type="sibTrans" cxnId="{EBCB9666-2185-4339-B306-3E1833A133C5}">
      <dgm:prSet/>
      <dgm:spPr/>
      <dgm:t>
        <a:bodyPr/>
        <a:lstStyle/>
        <a:p>
          <a:endParaRPr lang="es-MX"/>
        </a:p>
      </dgm:t>
    </dgm:pt>
    <dgm:pt modelId="{CB6D7D37-13F4-45D6-9DCE-63086B402631}">
      <dgm:prSet/>
      <dgm:spPr/>
      <dgm:t>
        <a:bodyPr/>
        <a:lstStyle/>
        <a:p>
          <a:r>
            <a:rPr lang="es-MX" dirty="0" smtClean="0">
              <a:latin typeface="Arial" pitchFamily="34" charset="0"/>
              <a:cs typeface="Arial" pitchFamily="34" charset="0"/>
            </a:rPr>
            <a:t>IV.- Solicitar de la oficina respectiva la documentación correspondiente y presentarla a las autoridades migratorias por donde pretendan salir.</a:t>
          </a:r>
        </a:p>
      </dgm:t>
    </dgm:pt>
    <dgm:pt modelId="{C3ADFE3D-6D9D-4053-ABFE-1F0BC035C9F0}" type="parTrans" cxnId="{DCB4DD96-25D1-4A90-871D-1576EFAFFDDE}">
      <dgm:prSet/>
      <dgm:spPr/>
      <dgm:t>
        <a:bodyPr/>
        <a:lstStyle/>
        <a:p>
          <a:endParaRPr lang="es-MX"/>
        </a:p>
      </dgm:t>
    </dgm:pt>
    <dgm:pt modelId="{A0D6D943-D008-498F-B6B8-182410E7CF80}" type="sibTrans" cxnId="{DCB4DD96-25D1-4A90-871D-1576EFAFFDDE}">
      <dgm:prSet/>
      <dgm:spPr/>
      <dgm:t>
        <a:bodyPr/>
        <a:lstStyle/>
        <a:p>
          <a:endParaRPr lang="es-MX"/>
        </a:p>
      </dgm:t>
    </dgm:pt>
    <dgm:pt modelId="{03838914-6872-4DAC-9526-5BF5849334E7}" type="pres">
      <dgm:prSet presAssocID="{0B1D4D1D-CA5E-49F2-8D65-EA97120C9348}" presName="linearFlow" presStyleCnt="0">
        <dgm:presLayoutVars>
          <dgm:dir/>
          <dgm:resizeHandles val="exact"/>
        </dgm:presLayoutVars>
      </dgm:prSet>
      <dgm:spPr/>
      <dgm:t>
        <a:bodyPr/>
        <a:lstStyle/>
        <a:p>
          <a:endParaRPr lang="es-MX"/>
        </a:p>
      </dgm:t>
    </dgm:pt>
    <dgm:pt modelId="{24160C4D-33BD-498B-A7F0-545ED40F5E82}" type="pres">
      <dgm:prSet presAssocID="{823782DE-0EC4-46CB-A413-FCEA8065A1A1}" presName="composite" presStyleCnt="0"/>
      <dgm:spPr/>
    </dgm:pt>
    <dgm:pt modelId="{A315B819-FA35-449C-BE84-5431C876538E}" type="pres">
      <dgm:prSet presAssocID="{823782DE-0EC4-46CB-A413-FCEA8065A1A1}" presName="imgShp"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12000" r="-12000"/>
          </a:stretch>
        </a:blipFill>
      </dgm:spPr>
    </dgm:pt>
    <dgm:pt modelId="{688159EE-3AA3-433D-BED3-2ACE5C6727B1}" type="pres">
      <dgm:prSet presAssocID="{823782DE-0EC4-46CB-A413-FCEA8065A1A1}" presName="txShp" presStyleLbl="node1" presStyleIdx="0" presStyleCnt="2">
        <dgm:presLayoutVars>
          <dgm:bulletEnabled val="1"/>
        </dgm:presLayoutVars>
      </dgm:prSet>
      <dgm:spPr/>
      <dgm:t>
        <a:bodyPr/>
        <a:lstStyle/>
        <a:p>
          <a:endParaRPr lang="es-MX"/>
        </a:p>
      </dgm:t>
    </dgm:pt>
    <dgm:pt modelId="{2EDE3A10-2129-4266-9C3D-CCB6B8E4E6BB}" type="pres">
      <dgm:prSet presAssocID="{8DE6D7E0-0B24-46D2-B895-17384F9E8159}" presName="spacing" presStyleCnt="0"/>
      <dgm:spPr/>
    </dgm:pt>
    <dgm:pt modelId="{782C341A-6C56-4646-9E9B-B979FAFB2267}" type="pres">
      <dgm:prSet presAssocID="{CB6D7D37-13F4-45D6-9DCE-63086B402631}" presName="composite" presStyleCnt="0"/>
      <dgm:spPr/>
    </dgm:pt>
    <dgm:pt modelId="{4F040844-5221-4368-9DBD-B9CDDC49805C}" type="pres">
      <dgm:prSet presAssocID="{CB6D7D37-13F4-45D6-9DCE-63086B402631}" presName="imgShp"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19000" r="-19000"/>
          </a:stretch>
        </a:blipFill>
      </dgm:spPr>
    </dgm:pt>
    <dgm:pt modelId="{50337193-6FF9-4572-BDDA-A5B16DE54A71}" type="pres">
      <dgm:prSet presAssocID="{CB6D7D37-13F4-45D6-9DCE-63086B402631}" presName="txShp" presStyleLbl="node1" presStyleIdx="1" presStyleCnt="2">
        <dgm:presLayoutVars>
          <dgm:bulletEnabled val="1"/>
        </dgm:presLayoutVars>
      </dgm:prSet>
      <dgm:spPr/>
      <dgm:t>
        <a:bodyPr/>
        <a:lstStyle/>
        <a:p>
          <a:endParaRPr lang="es-MX"/>
        </a:p>
      </dgm:t>
    </dgm:pt>
  </dgm:ptLst>
  <dgm:cxnLst>
    <dgm:cxn modelId="{EBCB9666-2185-4339-B306-3E1833A133C5}" srcId="{0B1D4D1D-CA5E-49F2-8D65-EA97120C9348}" destId="{823782DE-0EC4-46CB-A413-FCEA8065A1A1}" srcOrd="0" destOrd="0" parTransId="{D510D430-9E00-4BF0-82FF-C6A8B9FDFE7A}" sibTransId="{8DE6D7E0-0B24-46D2-B895-17384F9E8159}"/>
    <dgm:cxn modelId="{0AA9173F-84C5-48B8-9BD8-3E9B9FE1806C}" type="presOf" srcId="{0B1D4D1D-CA5E-49F2-8D65-EA97120C9348}" destId="{03838914-6872-4DAC-9526-5BF5849334E7}" srcOrd="0" destOrd="0" presId="urn:microsoft.com/office/officeart/2005/8/layout/vList3"/>
    <dgm:cxn modelId="{DA419CF4-4D02-426D-B67F-92F849D126BC}" type="presOf" srcId="{823782DE-0EC4-46CB-A413-FCEA8065A1A1}" destId="{688159EE-3AA3-433D-BED3-2ACE5C6727B1}" srcOrd="0" destOrd="0" presId="urn:microsoft.com/office/officeart/2005/8/layout/vList3"/>
    <dgm:cxn modelId="{E62CE1D0-A5CD-4033-946A-1CEDA3AB5263}" type="presOf" srcId="{CB6D7D37-13F4-45D6-9DCE-63086B402631}" destId="{50337193-6FF9-4572-BDDA-A5B16DE54A71}" srcOrd="0" destOrd="0" presId="urn:microsoft.com/office/officeart/2005/8/layout/vList3"/>
    <dgm:cxn modelId="{DCB4DD96-25D1-4A90-871D-1576EFAFFDDE}" srcId="{0B1D4D1D-CA5E-49F2-8D65-EA97120C9348}" destId="{CB6D7D37-13F4-45D6-9DCE-63086B402631}" srcOrd="1" destOrd="0" parTransId="{C3ADFE3D-6D9D-4053-ABFE-1F0BC035C9F0}" sibTransId="{A0D6D943-D008-498F-B6B8-182410E7CF80}"/>
    <dgm:cxn modelId="{1E44C1EE-3EBD-4FE9-ADEA-696F5CD55F90}" type="presParOf" srcId="{03838914-6872-4DAC-9526-5BF5849334E7}" destId="{24160C4D-33BD-498B-A7F0-545ED40F5E82}" srcOrd="0" destOrd="0" presId="urn:microsoft.com/office/officeart/2005/8/layout/vList3"/>
    <dgm:cxn modelId="{F6359A26-0C2F-4DC3-A3E6-358B9822C9AA}" type="presParOf" srcId="{24160C4D-33BD-498B-A7F0-545ED40F5E82}" destId="{A315B819-FA35-449C-BE84-5431C876538E}" srcOrd="0" destOrd="0" presId="urn:microsoft.com/office/officeart/2005/8/layout/vList3"/>
    <dgm:cxn modelId="{D940287A-FB8B-4C4F-BE09-2EFC2614259E}" type="presParOf" srcId="{24160C4D-33BD-498B-A7F0-545ED40F5E82}" destId="{688159EE-3AA3-433D-BED3-2ACE5C6727B1}" srcOrd="1" destOrd="0" presId="urn:microsoft.com/office/officeart/2005/8/layout/vList3"/>
    <dgm:cxn modelId="{F6DDE647-5682-4A47-8429-08D2E93E483A}" type="presParOf" srcId="{03838914-6872-4DAC-9526-5BF5849334E7}" destId="{2EDE3A10-2129-4266-9C3D-CCB6B8E4E6BB}" srcOrd="1" destOrd="0" presId="urn:microsoft.com/office/officeart/2005/8/layout/vList3"/>
    <dgm:cxn modelId="{55862298-569F-4361-9E56-E7222880595B}" type="presParOf" srcId="{03838914-6872-4DAC-9526-5BF5849334E7}" destId="{782C341A-6C56-4646-9E9B-B979FAFB2267}" srcOrd="2" destOrd="0" presId="urn:microsoft.com/office/officeart/2005/8/layout/vList3"/>
    <dgm:cxn modelId="{C746E1D1-5D6D-4884-AEA6-3DCBAAB92924}" type="presParOf" srcId="{782C341A-6C56-4646-9E9B-B979FAFB2267}" destId="{4F040844-5221-4368-9DBD-B9CDDC49805C}" srcOrd="0" destOrd="0" presId="urn:microsoft.com/office/officeart/2005/8/layout/vList3"/>
    <dgm:cxn modelId="{A7F27F36-A230-4FB3-90D8-AD03E59C724C}" type="presParOf" srcId="{782C341A-6C56-4646-9E9B-B979FAFB2267}" destId="{50337193-6FF9-4572-BDDA-A5B16DE54A71}"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F6BA85D-656B-430E-983E-860CE5FEE213}" type="doc">
      <dgm:prSet loTypeId="urn:microsoft.com/office/officeart/2005/8/layout/hList6" loCatId="list" qsTypeId="urn:microsoft.com/office/officeart/2005/8/quickstyle/simple1" qsCatId="simple" csTypeId="urn:microsoft.com/office/officeart/2005/8/colors/colorful1" csCatId="colorful" phldr="1"/>
      <dgm:spPr/>
      <dgm:t>
        <a:bodyPr/>
        <a:lstStyle/>
        <a:p>
          <a:endParaRPr lang="es-MX"/>
        </a:p>
      </dgm:t>
    </dgm:pt>
    <dgm:pt modelId="{80321192-0745-43A9-8C39-46E4F44D105D}">
      <dgm:prSet phldrT="[Texto]"/>
      <dgm:spPr/>
      <dgm:t>
        <a:bodyPr/>
        <a:lstStyle/>
        <a:p>
          <a:r>
            <a:rPr lang="es-MX" dirty="0" smtClean="0">
              <a:latin typeface="Arial" pitchFamily="34" charset="0"/>
              <a:cs typeface="Arial" pitchFamily="34" charset="0"/>
            </a:rPr>
            <a:t>I.-</a:t>
          </a:r>
          <a:endParaRPr lang="es-MX" dirty="0"/>
        </a:p>
      </dgm:t>
    </dgm:pt>
    <dgm:pt modelId="{0A5B7E0B-9FCF-4069-80F5-C37130D78DEA}" type="parTrans" cxnId="{B3142AB9-8A46-4C73-A006-616878D5D693}">
      <dgm:prSet/>
      <dgm:spPr/>
      <dgm:t>
        <a:bodyPr/>
        <a:lstStyle/>
        <a:p>
          <a:endParaRPr lang="es-MX"/>
        </a:p>
      </dgm:t>
    </dgm:pt>
    <dgm:pt modelId="{804C37AE-846B-4BD4-9FFB-E719A9EB81D0}" type="sibTrans" cxnId="{B3142AB9-8A46-4C73-A006-616878D5D693}">
      <dgm:prSet/>
      <dgm:spPr/>
      <dgm:t>
        <a:bodyPr/>
        <a:lstStyle/>
        <a:p>
          <a:endParaRPr lang="es-MX"/>
        </a:p>
      </dgm:t>
    </dgm:pt>
    <dgm:pt modelId="{3AB4BDA1-6414-4102-B51A-916817A9B521}">
      <dgm:prSet/>
      <dgm:spPr/>
      <dgm:t>
        <a:bodyPr/>
        <a:lstStyle/>
        <a:p>
          <a:r>
            <a:rPr lang="es-MX" dirty="0" smtClean="0">
              <a:latin typeface="Arial" pitchFamily="34" charset="0"/>
              <a:cs typeface="Arial" pitchFamily="34" charset="0"/>
            </a:rPr>
            <a:t>II.-</a:t>
          </a:r>
        </a:p>
      </dgm:t>
    </dgm:pt>
    <dgm:pt modelId="{677D5BF9-9DEF-40FF-B62B-4A01B544641B}" type="parTrans" cxnId="{E6B0B3F7-9D85-45A7-8EDE-D14A3B9FED28}">
      <dgm:prSet/>
      <dgm:spPr/>
      <dgm:t>
        <a:bodyPr/>
        <a:lstStyle/>
        <a:p>
          <a:endParaRPr lang="es-MX"/>
        </a:p>
      </dgm:t>
    </dgm:pt>
    <dgm:pt modelId="{E961EA8C-601A-4A51-9511-8A4029BE77BE}" type="sibTrans" cxnId="{E6B0B3F7-9D85-45A7-8EDE-D14A3B9FED28}">
      <dgm:prSet/>
      <dgm:spPr/>
      <dgm:t>
        <a:bodyPr/>
        <a:lstStyle/>
        <a:p>
          <a:endParaRPr lang="es-MX"/>
        </a:p>
      </dgm:t>
    </dgm:pt>
    <dgm:pt modelId="{54DC1DB2-7A45-4402-A421-B7C178618DB9}">
      <dgm:prSet/>
      <dgm:spPr/>
      <dgm:t>
        <a:bodyPr/>
        <a:lstStyle/>
        <a:p>
          <a:r>
            <a:rPr lang="es-MX" dirty="0" smtClean="0">
              <a:latin typeface="Arial" pitchFamily="34" charset="0"/>
              <a:cs typeface="Arial" pitchFamily="34" charset="0"/>
            </a:rPr>
            <a:t>III.-</a:t>
          </a:r>
          <a:endParaRPr lang="es-MX" dirty="0">
            <a:latin typeface="Arial" pitchFamily="34" charset="0"/>
            <a:cs typeface="Arial" pitchFamily="34" charset="0"/>
          </a:endParaRPr>
        </a:p>
      </dgm:t>
    </dgm:pt>
    <dgm:pt modelId="{A1E409FD-7F6B-48CF-96F6-01A225366728}" type="parTrans" cxnId="{B33EADEB-FEDA-40F7-B652-683C2B99EDF1}">
      <dgm:prSet/>
      <dgm:spPr/>
      <dgm:t>
        <a:bodyPr/>
        <a:lstStyle/>
        <a:p>
          <a:endParaRPr lang="es-MX"/>
        </a:p>
      </dgm:t>
    </dgm:pt>
    <dgm:pt modelId="{B418386D-42C3-49DF-810C-2F5FFDFB611C}" type="sibTrans" cxnId="{B33EADEB-FEDA-40F7-B652-683C2B99EDF1}">
      <dgm:prSet/>
      <dgm:spPr/>
      <dgm:t>
        <a:bodyPr/>
        <a:lstStyle/>
        <a:p>
          <a:endParaRPr lang="es-MX"/>
        </a:p>
      </dgm:t>
    </dgm:pt>
    <dgm:pt modelId="{7701D598-FBB1-438B-92F6-AE5345145B03}">
      <dgm:prSet phldrT="[Texto]"/>
      <dgm:spPr/>
      <dgm:t>
        <a:bodyPr/>
        <a:lstStyle/>
        <a:p>
          <a:r>
            <a:rPr lang="es-MX" dirty="0" smtClean="0">
              <a:latin typeface="Arial" pitchFamily="34" charset="0"/>
              <a:cs typeface="Arial" pitchFamily="34" charset="0"/>
            </a:rPr>
            <a:t>Residentes en el país, que hubieren perdido su nacionalidad sin haber adquirido otra. </a:t>
          </a:r>
          <a:endParaRPr lang="es-MX" dirty="0"/>
        </a:p>
      </dgm:t>
    </dgm:pt>
    <dgm:pt modelId="{3FBCE3C4-58ED-40A9-9B13-8F2D99D479BC}" type="parTrans" cxnId="{356971CF-1F19-4F5E-952F-C2CA9AFCC91B}">
      <dgm:prSet/>
      <dgm:spPr/>
      <dgm:t>
        <a:bodyPr/>
        <a:lstStyle/>
        <a:p>
          <a:endParaRPr lang="es-MX"/>
        </a:p>
      </dgm:t>
    </dgm:pt>
    <dgm:pt modelId="{154E19BA-FE90-4933-AD1D-6504F5D72126}" type="sibTrans" cxnId="{356971CF-1F19-4F5E-952F-C2CA9AFCC91B}">
      <dgm:prSet/>
      <dgm:spPr/>
      <dgm:t>
        <a:bodyPr/>
        <a:lstStyle/>
        <a:p>
          <a:endParaRPr lang="es-MX"/>
        </a:p>
      </dgm:t>
    </dgm:pt>
    <dgm:pt modelId="{87A86AEA-B928-4678-BABC-A26478C46206}">
      <dgm:prSet/>
      <dgm:spPr/>
      <dgm:t>
        <a:bodyPr/>
        <a:lstStyle/>
        <a:p>
          <a:r>
            <a:rPr lang="es-MX" dirty="0" smtClean="0">
              <a:latin typeface="Arial" pitchFamily="34" charset="0"/>
              <a:cs typeface="Arial" pitchFamily="34" charset="0"/>
            </a:rPr>
            <a:t>Los que teniendo nacionalidad definida, no tenga representante diplomático o consular que se los expida. </a:t>
          </a:r>
        </a:p>
      </dgm:t>
    </dgm:pt>
    <dgm:pt modelId="{B484CA62-5855-40FE-8567-C44FD890DA2F}" type="parTrans" cxnId="{D20633F6-FD6A-478A-95FF-7FF9C623DF27}">
      <dgm:prSet/>
      <dgm:spPr/>
      <dgm:t>
        <a:bodyPr/>
        <a:lstStyle/>
        <a:p>
          <a:endParaRPr lang="es-MX"/>
        </a:p>
      </dgm:t>
    </dgm:pt>
    <dgm:pt modelId="{FA6F348F-E470-43F8-B9F8-C01E17890C90}" type="sibTrans" cxnId="{D20633F6-FD6A-478A-95FF-7FF9C623DF27}">
      <dgm:prSet/>
      <dgm:spPr/>
      <dgm:t>
        <a:bodyPr/>
        <a:lstStyle/>
        <a:p>
          <a:endParaRPr lang="es-MX"/>
        </a:p>
      </dgm:t>
    </dgm:pt>
    <dgm:pt modelId="{EB736DDB-F86C-40FF-8930-64E99C237DD1}">
      <dgm:prSet/>
      <dgm:spPr/>
      <dgm:t>
        <a:bodyPr/>
        <a:lstStyle/>
        <a:p>
          <a:r>
            <a:rPr lang="es-MX" dirty="0" smtClean="0">
              <a:latin typeface="Arial" pitchFamily="34" charset="0"/>
              <a:cs typeface="Arial" pitchFamily="34" charset="0"/>
            </a:rPr>
            <a:t>Los que se encuentren en el país y demuestren la imposibilidad de obtenerlo de sus representantes. </a:t>
          </a:r>
          <a:endParaRPr lang="es-MX" dirty="0">
            <a:latin typeface="Arial" pitchFamily="34" charset="0"/>
            <a:cs typeface="Arial" pitchFamily="34" charset="0"/>
          </a:endParaRPr>
        </a:p>
      </dgm:t>
    </dgm:pt>
    <dgm:pt modelId="{D6B3F9A5-EC47-403A-8AEC-3ED5616D3DE7}" type="parTrans" cxnId="{6BF00D72-266C-41C7-95C2-76FDD24DCD8E}">
      <dgm:prSet/>
      <dgm:spPr/>
      <dgm:t>
        <a:bodyPr/>
        <a:lstStyle/>
        <a:p>
          <a:endParaRPr lang="es-MX"/>
        </a:p>
      </dgm:t>
    </dgm:pt>
    <dgm:pt modelId="{10B513CC-3E06-4A96-A018-68A20F879703}" type="sibTrans" cxnId="{6BF00D72-266C-41C7-95C2-76FDD24DCD8E}">
      <dgm:prSet/>
      <dgm:spPr/>
      <dgm:t>
        <a:bodyPr/>
        <a:lstStyle/>
        <a:p>
          <a:endParaRPr lang="es-MX"/>
        </a:p>
      </dgm:t>
    </dgm:pt>
    <dgm:pt modelId="{6DC71AE7-EDD8-4917-A6C9-CFF909100B12}" type="pres">
      <dgm:prSet presAssocID="{4F6BA85D-656B-430E-983E-860CE5FEE213}" presName="Name0" presStyleCnt="0">
        <dgm:presLayoutVars>
          <dgm:dir/>
          <dgm:resizeHandles val="exact"/>
        </dgm:presLayoutVars>
      </dgm:prSet>
      <dgm:spPr/>
      <dgm:t>
        <a:bodyPr/>
        <a:lstStyle/>
        <a:p>
          <a:endParaRPr lang="es-MX"/>
        </a:p>
      </dgm:t>
    </dgm:pt>
    <dgm:pt modelId="{091B6210-C615-4771-A220-4B77E4A76C39}" type="pres">
      <dgm:prSet presAssocID="{80321192-0745-43A9-8C39-46E4F44D105D}" presName="node" presStyleLbl="node1" presStyleIdx="0" presStyleCnt="3">
        <dgm:presLayoutVars>
          <dgm:bulletEnabled val="1"/>
        </dgm:presLayoutVars>
      </dgm:prSet>
      <dgm:spPr/>
      <dgm:t>
        <a:bodyPr/>
        <a:lstStyle/>
        <a:p>
          <a:endParaRPr lang="es-MX"/>
        </a:p>
      </dgm:t>
    </dgm:pt>
    <dgm:pt modelId="{34B46532-99C3-4B51-931C-223860B6D9DB}" type="pres">
      <dgm:prSet presAssocID="{804C37AE-846B-4BD4-9FFB-E719A9EB81D0}" presName="sibTrans" presStyleCnt="0"/>
      <dgm:spPr/>
    </dgm:pt>
    <dgm:pt modelId="{7C63FB58-CF75-4D37-BC0A-1ECBE272D966}" type="pres">
      <dgm:prSet presAssocID="{3AB4BDA1-6414-4102-B51A-916817A9B521}" presName="node" presStyleLbl="node1" presStyleIdx="1" presStyleCnt="3">
        <dgm:presLayoutVars>
          <dgm:bulletEnabled val="1"/>
        </dgm:presLayoutVars>
      </dgm:prSet>
      <dgm:spPr/>
      <dgm:t>
        <a:bodyPr/>
        <a:lstStyle/>
        <a:p>
          <a:endParaRPr lang="es-MX"/>
        </a:p>
      </dgm:t>
    </dgm:pt>
    <dgm:pt modelId="{23FA9B39-EC36-49BD-9DA8-661D6A077C72}" type="pres">
      <dgm:prSet presAssocID="{E961EA8C-601A-4A51-9511-8A4029BE77BE}" presName="sibTrans" presStyleCnt="0"/>
      <dgm:spPr/>
    </dgm:pt>
    <dgm:pt modelId="{955B53BF-C0C9-4068-9EB9-E760AC6DE2D9}" type="pres">
      <dgm:prSet presAssocID="{54DC1DB2-7A45-4402-A421-B7C178618DB9}" presName="node" presStyleLbl="node1" presStyleIdx="2" presStyleCnt="3">
        <dgm:presLayoutVars>
          <dgm:bulletEnabled val="1"/>
        </dgm:presLayoutVars>
      </dgm:prSet>
      <dgm:spPr/>
      <dgm:t>
        <a:bodyPr/>
        <a:lstStyle/>
        <a:p>
          <a:endParaRPr lang="es-MX"/>
        </a:p>
      </dgm:t>
    </dgm:pt>
  </dgm:ptLst>
  <dgm:cxnLst>
    <dgm:cxn modelId="{E6B0B3F7-9D85-45A7-8EDE-D14A3B9FED28}" srcId="{4F6BA85D-656B-430E-983E-860CE5FEE213}" destId="{3AB4BDA1-6414-4102-B51A-916817A9B521}" srcOrd="1" destOrd="0" parTransId="{677D5BF9-9DEF-40FF-B62B-4A01B544641B}" sibTransId="{E961EA8C-601A-4A51-9511-8A4029BE77BE}"/>
    <dgm:cxn modelId="{B33EADEB-FEDA-40F7-B652-683C2B99EDF1}" srcId="{4F6BA85D-656B-430E-983E-860CE5FEE213}" destId="{54DC1DB2-7A45-4402-A421-B7C178618DB9}" srcOrd="2" destOrd="0" parTransId="{A1E409FD-7F6B-48CF-96F6-01A225366728}" sibTransId="{B418386D-42C3-49DF-810C-2F5FFDFB611C}"/>
    <dgm:cxn modelId="{26C70357-370F-494E-B3B5-8FB96436213D}" type="presOf" srcId="{3AB4BDA1-6414-4102-B51A-916817A9B521}" destId="{7C63FB58-CF75-4D37-BC0A-1ECBE272D966}" srcOrd="0" destOrd="0" presId="urn:microsoft.com/office/officeart/2005/8/layout/hList6"/>
    <dgm:cxn modelId="{6BF00D72-266C-41C7-95C2-76FDD24DCD8E}" srcId="{54DC1DB2-7A45-4402-A421-B7C178618DB9}" destId="{EB736DDB-F86C-40FF-8930-64E99C237DD1}" srcOrd="0" destOrd="0" parTransId="{D6B3F9A5-EC47-403A-8AEC-3ED5616D3DE7}" sibTransId="{10B513CC-3E06-4A96-A018-68A20F879703}"/>
    <dgm:cxn modelId="{1EEB793B-20C4-48AE-84AC-29C65BB23F13}" type="presOf" srcId="{7701D598-FBB1-438B-92F6-AE5345145B03}" destId="{091B6210-C615-4771-A220-4B77E4A76C39}" srcOrd="0" destOrd="1" presId="urn:microsoft.com/office/officeart/2005/8/layout/hList6"/>
    <dgm:cxn modelId="{C4DB6D7D-EA8C-4827-B908-FA00E20E54D2}" type="presOf" srcId="{EB736DDB-F86C-40FF-8930-64E99C237DD1}" destId="{955B53BF-C0C9-4068-9EB9-E760AC6DE2D9}" srcOrd="0" destOrd="1" presId="urn:microsoft.com/office/officeart/2005/8/layout/hList6"/>
    <dgm:cxn modelId="{5067DEC7-E790-445E-BE24-D19BC901F5DA}" type="presOf" srcId="{54DC1DB2-7A45-4402-A421-B7C178618DB9}" destId="{955B53BF-C0C9-4068-9EB9-E760AC6DE2D9}" srcOrd="0" destOrd="0" presId="urn:microsoft.com/office/officeart/2005/8/layout/hList6"/>
    <dgm:cxn modelId="{DCA84E2B-EBDA-4B07-B939-4FDAC0650C2C}" type="presOf" srcId="{4F6BA85D-656B-430E-983E-860CE5FEE213}" destId="{6DC71AE7-EDD8-4917-A6C9-CFF909100B12}" srcOrd="0" destOrd="0" presId="urn:microsoft.com/office/officeart/2005/8/layout/hList6"/>
    <dgm:cxn modelId="{FDD5EF8A-6FEA-440C-AABE-5A25A4FD4CD5}" type="presOf" srcId="{87A86AEA-B928-4678-BABC-A26478C46206}" destId="{7C63FB58-CF75-4D37-BC0A-1ECBE272D966}" srcOrd="0" destOrd="1" presId="urn:microsoft.com/office/officeart/2005/8/layout/hList6"/>
    <dgm:cxn modelId="{D20633F6-FD6A-478A-95FF-7FF9C623DF27}" srcId="{3AB4BDA1-6414-4102-B51A-916817A9B521}" destId="{87A86AEA-B928-4678-BABC-A26478C46206}" srcOrd="0" destOrd="0" parTransId="{B484CA62-5855-40FE-8567-C44FD890DA2F}" sibTransId="{FA6F348F-E470-43F8-B9F8-C01E17890C90}"/>
    <dgm:cxn modelId="{356971CF-1F19-4F5E-952F-C2CA9AFCC91B}" srcId="{80321192-0745-43A9-8C39-46E4F44D105D}" destId="{7701D598-FBB1-438B-92F6-AE5345145B03}" srcOrd="0" destOrd="0" parTransId="{3FBCE3C4-58ED-40A9-9B13-8F2D99D479BC}" sibTransId="{154E19BA-FE90-4933-AD1D-6504F5D72126}"/>
    <dgm:cxn modelId="{72390BAD-0291-4567-ABCD-CD7034B39961}" type="presOf" srcId="{80321192-0745-43A9-8C39-46E4F44D105D}" destId="{091B6210-C615-4771-A220-4B77E4A76C39}" srcOrd="0" destOrd="0" presId="urn:microsoft.com/office/officeart/2005/8/layout/hList6"/>
    <dgm:cxn modelId="{B3142AB9-8A46-4C73-A006-616878D5D693}" srcId="{4F6BA85D-656B-430E-983E-860CE5FEE213}" destId="{80321192-0745-43A9-8C39-46E4F44D105D}" srcOrd="0" destOrd="0" parTransId="{0A5B7E0B-9FCF-4069-80F5-C37130D78DEA}" sibTransId="{804C37AE-846B-4BD4-9FFB-E719A9EB81D0}"/>
    <dgm:cxn modelId="{89CC4068-A223-4E69-879A-01717A2D64C9}" type="presParOf" srcId="{6DC71AE7-EDD8-4917-A6C9-CFF909100B12}" destId="{091B6210-C615-4771-A220-4B77E4A76C39}" srcOrd="0" destOrd="0" presId="urn:microsoft.com/office/officeart/2005/8/layout/hList6"/>
    <dgm:cxn modelId="{90201801-9550-4516-BDDA-736EC2BD79A7}" type="presParOf" srcId="{6DC71AE7-EDD8-4917-A6C9-CFF909100B12}" destId="{34B46532-99C3-4B51-931C-223860B6D9DB}" srcOrd="1" destOrd="0" presId="urn:microsoft.com/office/officeart/2005/8/layout/hList6"/>
    <dgm:cxn modelId="{0761507C-0A36-4257-8DEB-2EBCA998C964}" type="presParOf" srcId="{6DC71AE7-EDD8-4917-A6C9-CFF909100B12}" destId="{7C63FB58-CF75-4D37-BC0A-1ECBE272D966}" srcOrd="2" destOrd="0" presId="urn:microsoft.com/office/officeart/2005/8/layout/hList6"/>
    <dgm:cxn modelId="{2656C939-07DC-47DA-A069-B82CAE4EFE1F}" type="presParOf" srcId="{6DC71AE7-EDD8-4917-A6C9-CFF909100B12}" destId="{23FA9B39-EC36-49BD-9DA8-661D6A077C72}" srcOrd="3" destOrd="0" presId="urn:microsoft.com/office/officeart/2005/8/layout/hList6"/>
    <dgm:cxn modelId="{76C51E70-7424-4BC2-AEB4-20951A036D4E}" type="presParOf" srcId="{6DC71AE7-EDD8-4917-A6C9-CFF909100B12}" destId="{955B53BF-C0C9-4068-9EB9-E760AC6DE2D9}" srcOrd="4" destOrd="0" presId="urn:microsoft.com/office/officeart/2005/8/layout/hList6"/>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85F038F-E2E4-4142-A38C-E5EC42EA89C5}" type="doc">
      <dgm:prSet loTypeId="urn:microsoft.com/office/officeart/2005/8/layout/hList3" loCatId="list" qsTypeId="urn:microsoft.com/office/officeart/2005/8/quickstyle/3d2" qsCatId="3D" csTypeId="urn:microsoft.com/office/officeart/2005/8/colors/accent2_2" csCatId="accent2" phldr="1"/>
      <dgm:spPr/>
      <dgm:t>
        <a:bodyPr/>
        <a:lstStyle/>
        <a:p>
          <a:endParaRPr lang="es-MX"/>
        </a:p>
      </dgm:t>
    </dgm:pt>
    <dgm:pt modelId="{11F7BD03-7C17-4AC4-8E60-1385D2A7A725}">
      <dgm:prSet phldrT="[Texto]"/>
      <dgm:spPr/>
      <dgm:t>
        <a:bodyPr/>
        <a:lstStyle/>
        <a:p>
          <a:endParaRPr lang="es-MX" dirty="0" smtClean="0">
            <a:latin typeface="Arial" pitchFamily="34" charset="0"/>
            <a:cs typeface="Arial" pitchFamily="34" charset="0"/>
          </a:endParaRPr>
        </a:p>
      </dgm:t>
    </dgm:pt>
    <dgm:pt modelId="{C22AFE84-0C5E-48D2-900F-F5E5FD418460}" type="parTrans" cxnId="{133445BE-B7C7-448A-A3D1-AD15C6CB93E3}">
      <dgm:prSet/>
      <dgm:spPr/>
      <dgm:t>
        <a:bodyPr/>
        <a:lstStyle/>
        <a:p>
          <a:endParaRPr lang="es-MX"/>
        </a:p>
      </dgm:t>
    </dgm:pt>
    <dgm:pt modelId="{E15649EE-5487-4586-9A31-0AC5057F8598}" type="sibTrans" cxnId="{133445BE-B7C7-448A-A3D1-AD15C6CB93E3}">
      <dgm:prSet/>
      <dgm:spPr/>
      <dgm:t>
        <a:bodyPr/>
        <a:lstStyle/>
        <a:p>
          <a:endParaRPr lang="es-MX"/>
        </a:p>
      </dgm:t>
    </dgm:pt>
    <dgm:pt modelId="{8C17291F-1F7F-429B-8428-39D046A7CA2A}">
      <dgm:prSet phldrT="[Texto]"/>
      <dgm:spPr/>
      <dgm:t>
        <a:bodyPr/>
        <a:lstStyle/>
        <a:p>
          <a:r>
            <a:rPr lang="es-MX" dirty="0" smtClean="0">
              <a:latin typeface="Arial" pitchFamily="34" charset="0"/>
              <a:cs typeface="Arial" pitchFamily="34" charset="0"/>
            </a:rPr>
            <a:t>No tiene principios propios</a:t>
          </a:r>
          <a:endParaRPr lang="es-MX" dirty="0"/>
        </a:p>
      </dgm:t>
    </dgm:pt>
    <dgm:pt modelId="{E72FD6C5-D2A8-43A4-ADB1-5B9A05636777}" type="parTrans" cxnId="{67AC9E4D-2211-4FE9-971F-DE79F38DEE6A}">
      <dgm:prSet/>
      <dgm:spPr/>
      <dgm:t>
        <a:bodyPr/>
        <a:lstStyle/>
        <a:p>
          <a:endParaRPr lang="es-MX"/>
        </a:p>
      </dgm:t>
    </dgm:pt>
    <dgm:pt modelId="{DC5995FA-5F10-4DD1-AB6B-57CE38D14F50}" type="sibTrans" cxnId="{67AC9E4D-2211-4FE9-971F-DE79F38DEE6A}">
      <dgm:prSet/>
      <dgm:spPr/>
      <dgm:t>
        <a:bodyPr/>
        <a:lstStyle/>
        <a:p>
          <a:endParaRPr lang="es-MX"/>
        </a:p>
      </dgm:t>
    </dgm:pt>
    <dgm:pt modelId="{51AAE94B-CD6A-4A65-9127-4E81885F4E74}">
      <dgm:prSet phldrT="[Texto]"/>
      <dgm:spPr/>
      <dgm:t>
        <a:bodyPr/>
        <a:lstStyle/>
        <a:p>
          <a:r>
            <a:rPr lang="es-MX" dirty="0" smtClean="0"/>
            <a:t>No tiene autonomía y sustantividad propia</a:t>
          </a:r>
          <a:endParaRPr lang="es-MX" dirty="0"/>
        </a:p>
      </dgm:t>
    </dgm:pt>
    <dgm:pt modelId="{7372AE0B-61EA-4C62-8AA4-C471D6A2B53A}" type="parTrans" cxnId="{76869087-F279-4643-9248-6243A42937C2}">
      <dgm:prSet/>
      <dgm:spPr/>
      <dgm:t>
        <a:bodyPr/>
        <a:lstStyle/>
        <a:p>
          <a:endParaRPr lang="es-MX"/>
        </a:p>
      </dgm:t>
    </dgm:pt>
    <dgm:pt modelId="{B12BE67C-150D-4A56-8491-7D44D1A989B5}" type="sibTrans" cxnId="{76869087-F279-4643-9248-6243A42937C2}">
      <dgm:prSet/>
      <dgm:spPr/>
      <dgm:t>
        <a:bodyPr/>
        <a:lstStyle/>
        <a:p>
          <a:endParaRPr lang="es-MX"/>
        </a:p>
      </dgm:t>
    </dgm:pt>
    <dgm:pt modelId="{F6385B62-02FB-4EDE-8BE4-00D8279422D9}">
      <dgm:prSet phldrT="[Texto]"/>
      <dgm:spPr/>
      <dgm:t>
        <a:bodyPr/>
        <a:lstStyle/>
        <a:p>
          <a:r>
            <a:rPr lang="es-MX" dirty="0" smtClean="0">
              <a:latin typeface="Arial" pitchFamily="34" charset="0"/>
              <a:cs typeface="Arial" pitchFamily="34" charset="0"/>
            </a:rPr>
            <a:t>Acude a principios y técnicas de otras ramas del derecho</a:t>
          </a:r>
          <a:endParaRPr lang="es-MX" dirty="0"/>
        </a:p>
      </dgm:t>
    </dgm:pt>
    <dgm:pt modelId="{FCCC80C6-D3BE-4839-9A7B-621AB2B14364}" type="parTrans" cxnId="{7E56FDAA-1EB2-4C33-86A9-07657AD1BF18}">
      <dgm:prSet/>
      <dgm:spPr/>
      <dgm:t>
        <a:bodyPr/>
        <a:lstStyle/>
        <a:p>
          <a:endParaRPr lang="es-MX"/>
        </a:p>
      </dgm:t>
    </dgm:pt>
    <dgm:pt modelId="{944A6DBA-28B0-4F86-8273-C723AF86ABC0}" type="sibTrans" cxnId="{7E56FDAA-1EB2-4C33-86A9-07657AD1BF18}">
      <dgm:prSet/>
      <dgm:spPr/>
      <dgm:t>
        <a:bodyPr/>
        <a:lstStyle/>
        <a:p>
          <a:endParaRPr lang="es-MX"/>
        </a:p>
      </dgm:t>
    </dgm:pt>
    <dgm:pt modelId="{3F63C397-2CC7-4699-B7DA-5D7C9A2B5D92}" type="pres">
      <dgm:prSet presAssocID="{D85F038F-E2E4-4142-A38C-E5EC42EA89C5}" presName="composite" presStyleCnt="0">
        <dgm:presLayoutVars>
          <dgm:chMax val="1"/>
          <dgm:dir/>
          <dgm:resizeHandles val="exact"/>
        </dgm:presLayoutVars>
      </dgm:prSet>
      <dgm:spPr/>
      <dgm:t>
        <a:bodyPr/>
        <a:lstStyle/>
        <a:p>
          <a:endParaRPr lang="es-MX"/>
        </a:p>
      </dgm:t>
    </dgm:pt>
    <dgm:pt modelId="{D3D09370-BEC4-4B47-AD4C-FEE9F025ECEE}" type="pres">
      <dgm:prSet presAssocID="{11F7BD03-7C17-4AC4-8E60-1385D2A7A725}" presName="roof" presStyleLbl="dkBgShp" presStyleIdx="0" presStyleCnt="2" custLinFactNeighborX="5882" custLinFactNeighborY="-16949"/>
      <dgm:spPr/>
      <dgm:t>
        <a:bodyPr/>
        <a:lstStyle/>
        <a:p>
          <a:endParaRPr lang="es-MX"/>
        </a:p>
      </dgm:t>
    </dgm:pt>
    <dgm:pt modelId="{537B8F24-E8F7-4118-993D-04DAAAA8DDDD}" type="pres">
      <dgm:prSet presAssocID="{11F7BD03-7C17-4AC4-8E60-1385D2A7A725}" presName="pillars" presStyleCnt="0"/>
      <dgm:spPr/>
      <dgm:t>
        <a:bodyPr/>
        <a:lstStyle/>
        <a:p>
          <a:endParaRPr lang="es-MX"/>
        </a:p>
      </dgm:t>
    </dgm:pt>
    <dgm:pt modelId="{E7B1C2C1-6C75-4F47-A7CC-9F84C0E29792}" type="pres">
      <dgm:prSet presAssocID="{11F7BD03-7C17-4AC4-8E60-1385D2A7A725}" presName="pillar1" presStyleLbl="node1" presStyleIdx="0" presStyleCnt="3">
        <dgm:presLayoutVars>
          <dgm:bulletEnabled val="1"/>
        </dgm:presLayoutVars>
      </dgm:prSet>
      <dgm:spPr/>
      <dgm:t>
        <a:bodyPr/>
        <a:lstStyle/>
        <a:p>
          <a:endParaRPr lang="es-MX"/>
        </a:p>
      </dgm:t>
    </dgm:pt>
    <dgm:pt modelId="{68AF451C-7D4C-48FB-8175-2571ADC31C74}" type="pres">
      <dgm:prSet presAssocID="{51AAE94B-CD6A-4A65-9127-4E81885F4E74}" presName="pillarX" presStyleLbl="node1" presStyleIdx="1" presStyleCnt="3">
        <dgm:presLayoutVars>
          <dgm:bulletEnabled val="1"/>
        </dgm:presLayoutVars>
      </dgm:prSet>
      <dgm:spPr/>
      <dgm:t>
        <a:bodyPr/>
        <a:lstStyle/>
        <a:p>
          <a:endParaRPr lang="es-MX"/>
        </a:p>
      </dgm:t>
    </dgm:pt>
    <dgm:pt modelId="{42D2593E-FD99-4C06-92FE-8471F5C973AD}" type="pres">
      <dgm:prSet presAssocID="{F6385B62-02FB-4EDE-8BE4-00D8279422D9}" presName="pillarX" presStyleLbl="node1" presStyleIdx="2" presStyleCnt="3">
        <dgm:presLayoutVars>
          <dgm:bulletEnabled val="1"/>
        </dgm:presLayoutVars>
      </dgm:prSet>
      <dgm:spPr/>
      <dgm:t>
        <a:bodyPr/>
        <a:lstStyle/>
        <a:p>
          <a:endParaRPr lang="es-MX"/>
        </a:p>
      </dgm:t>
    </dgm:pt>
    <dgm:pt modelId="{28BB261B-66BA-42F3-9594-7692FFFC4E69}" type="pres">
      <dgm:prSet presAssocID="{11F7BD03-7C17-4AC4-8E60-1385D2A7A725}" presName="base" presStyleLbl="dkBgShp" presStyleIdx="1" presStyleCnt="2"/>
      <dgm:spPr/>
      <dgm:t>
        <a:bodyPr/>
        <a:lstStyle/>
        <a:p>
          <a:endParaRPr lang="es-MX"/>
        </a:p>
      </dgm:t>
    </dgm:pt>
  </dgm:ptLst>
  <dgm:cxnLst>
    <dgm:cxn modelId="{7E56FDAA-1EB2-4C33-86A9-07657AD1BF18}" srcId="{11F7BD03-7C17-4AC4-8E60-1385D2A7A725}" destId="{F6385B62-02FB-4EDE-8BE4-00D8279422D9}" srcOrd="2" destOrd="0" parTransId="{FCCC80C6-D3BE-4839-9A7B-621AB2B14364}" sibTransId="{944A6DBA-28B0-4F86-8273-C723AF86ABC0}"/>
    <dgm:cxn modelId="{74C6B260-35CA-41E5-8494-CE5183725C13}" type="presOf" srcId="{11F7BD03-7C17-4AC4-8E60-1385D2A7A725}" destId="{D3D09370-BEC4-4B47-AD4C-FEE9F025ECEE}" srcOrd="0" destOrd="0" presId="urn:microsoft.com/office/officeart/2005/8/layout/hList3"/>
    <dgm:cxn modelId="{A187C3F9-D25E-466A-A3EA-2FAB1244C4A1}" type="presOf" srcId="{8C17291F-1F7F-429B-8428-39D046A7CA2A}" destId="{E7B1C2C1-6C75-4F47-A7CC-9F84C0E29792}" srcOrd="0" destOrd="0" presId="urn:microsoft.com/office/officeart/2005/8/layout/hList3"/>
    <dgm:cxn modelId="{133445BE-B7C7-448A-A3D1-AD15C6CB93E3}" srcId="{D85F038F-E2E4-4142-A38C-E5EC42EA89C5}" destId="{11F7BD03-7C17-4AC4-8E60-1385D2A7A725}" srcOrd="0" destOrd="0" parTransId="{C22AFE84-0C5E-48D2-900F-F5E5FD418460}" sibTransId="{E15649EE-5487-4586-9A31-0AC5057F8598}"/>
    <dgm:cxn modelId="{EA5002BF-294E-40FF-AF2F-A587D9E1D9B4}" type="presOf" srcId="{F6385B62-02FB-4EDE-8BE4-00D8279422D9}" destId="{42D2593E-FD99-4C06-92FE-8471F5C973AD}" srcOrd="0" destOrd="0" presId="urn:microsoft.com/office/officeart/2005/8/layout/hList3"/>
    <dgm:cxn modelId="{D622D81D-4AA3-4E37-8065-B1CEEF8724E3}" type="presOf" srcId="{51AAE94B-CD6A-4A65-9127-4E81885F4E74}" destId="{68AF451C-7D4C-48FB-8175-2571ADC31C74}" srcOrd="0" destOrd="0" presId="urn:microsoft.com/office/officeart/2005/8/layout/hList3"/>
    <dgm:cxn modelId="{67AC9E4D-2211-4FE9-971F-DE79F38DEE6A}" srcId="{11F7BD03-7C17-4AC4-8E60-1385D2A7A725}" destId="{8C17291F-1F7F-429B-8428-39D046A7CA2A}" srcOrd="0" destOrd="0" parTransId="{E72FD6C5-D2A8-43A4-ADB1-5B9A05636777}" sibTransId="{DC5995FA-5F10-4DD1-AB6B-57CE38D14F50}"/>
    <dgm:cxn modelId="{76869087-F279-4643-9248-6243A42937C2}" srcId="{11F7BD03-7C17-4AC4-8E60-1385D2A7A725}" destId="{51AAE94B-CD6A-4A65-9127-4E81885F4E74}" srcOrd="1" destOrd="0" parTransId="{7372AE0B-61EA-4C62-8AA4-C471D6A2B53A}" sibTransId="{B12BE67C-150D-4A56-8491-7D44D1A989B5}"/>
    <dgm:cxn modelId="{C5421F62-DCC6-4C8A-BE6F-E9A48D4962D0}" type="presOf" srcId="{D85F038F-E2E4-4142-A38C-E5EC42EA89C5}" destId="{3F63C397-2CC7-4699-B7DA-5D7C9A2B5D92}" srcOrd="0" destOrd="0" presId="urn:microsoft.com/office/officeart/2005/8/layout/hList3"/>
    <dgm:cxn modelId="{BD54B289-93A5-4996-99B5-1722B7AFB339}" type="presParOf" srcId="{3F63C397-2CC7-4699-B7DA-5D7C9A2B5D92}" destId="{D3D09370-BEC4-4B47-AD4C-FEE9F025ECEE}" srcOrd="0" destOrd="0" presId="urn:microsoft.com/office/officeart/2005/8/layout/hList3"/>
    <dgm:cxn modelId="{8F5B7ED1-3758-4ECE-8426-ECBDDDB8E61C}" type="presParOf" srcId="{3F63C397-2CC7-4699-B7DA-5D7C9A2B5D92}" destId="{537B8F24-E8F7-4118-993D-04DAAAA8DDDD}" srcOrd="1" destOrd="0" presId="urn:microsoft.com/office/officeart/2005/8/layout/hList3"/>
    <dgm:cxn modelId="{9D992FE6-50EE-4117-8332-0FC9A795E063}" type="presParOf" srcId="{537B8F24-E8F7-4118-993D-04DAAAA8DDDD}" destId="{E7B1C2C1-6C75-4F47-A7CC-9F84C0E29792}" srcOrd="0" destOrd="0" presId="urn:microsoft.com/office/officeart/2005/8/layout/hList3"/>
    <dgm:cxn modelId="{6A5F8973-C247-414F-A9A8-1DA5D983DAB8}" type="presParOf" srcId="{537B8F24-E8F7-4118-993D-04DAAAA8DDDD}" destId="{68AF451C-7D4C-48FB-8175-2571ADC31C74}" srcOrd="1" destOrd="0" presId="urn:microsoft.com/office/officeart/2005/8/layout/hList3"/>
    <dgm:cxn modelId="{7B616C98-48AB-44D9-8EB7-7F6D5C7D3678}" type="presParOf" srcId="{537B8F24-E8F7-4118-993D-04DAAAA8DDDD}" destId="{42D2593E-FD99-4C06-92FE-8471F5C973AD}" srcOrd="2" destOrd="0" presId="urn:microsoft.com/office/officeart/2005/8/layout/hList3"/>
    <dgm:cxn modelId="{7C183265-328D-40B9-8327-72C12059EE1B}" type="presParOf" srcId="{3F63C397-2CC7-4699-B7DA-5D7C9A2B5D92}" destId="{28BB261B-66BA-42F3-9594-7692FFFC4E69}"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1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9.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43F29F-8AB9-4FF6-A2D1-B64537E349DA}" type="datetimeFigureOut">
              <a:rPr lang="es-MX" smtClean="0"/>
              <a:t>02/10/2015</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6B46CA-18C7-404A-8EF2-C09A95D4B832}" type="slidenum">
              <a:rPr lang="es-MX" smtClean="0"/>
              <a:t>‹Nº›</a:t>
            </a:fld>
            <a:endParaRPr lang="es-MX"/>
          </a:p>
        </p:txBody>
      </p:sp>
    </p:spTree>
    <p:extLst>
      <p:ext uri="{BB962C8B-B14F-4D97-AF65-F5344CB8AC3E}">
        <p14:creationId xmlns:p14="http://schemas.microsoft.com/office/powerpoint/2010/main" val="3317763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6E8E2A6C-47C4-4AB8-9D60-4775F8B6E2C5}" type="slidenum">
              <a:rPr lang="es-MX" smtClean="0"/>
              <a:t>24</a:t>
            </a:fld>
            <a:endParaRPr lang="es-MX"/>
          </a:p>
        </p:txBody>
      </p:sp>
    </p:spTree>
    <p:extLst>
      <p:ext uri="{BB962C8B-B14F-4D97-AF65-F5344CB8AC3E}">
        <p14:creationId xmlns:p14="http://schemas.microsoft.com/office/powerpoint/2010/main" val="37236806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6E8E2A6C-47C4-4AB8-9D60-4775F8B6E2C5}" type="slidenum">
              <a:rPr lang="es-MX" smtClean="0"/>
              <a:t>25</a:t>
            </a:fld>
            <a:endParaRPr lang="es-MX"/>
          </a:p>
        </p:txBody>
      </p:sp>
    </p:spTree>
    <p:extLst>
      <p:ext uri="{BB962C8B-B14F-4D97-AF65-F5344CB8AC3E}">
        <p14:creationId xmlns:p14="http://schemas.microsoft.com/office/powerpoint/2010/main" val="28825975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96DF7F3-AF89-4B1C-9D43-94F2B3FA421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68287CD-66B3-4F26-8FD4-BF7AE0C77252}" type="slidenum">
              <a:rPr lang="es-MX" smtClean="0"/>
              <a:t>‹Nº›</a:t>
            </a:fld>
            <a:endParaRPr lang="es-MX"/>
          </a:p>
        </p:txBody>
      </p:sp>
    </p:spTree>
    <p:extLst>
      <p:ext uri="{BB962C8B-B14F-4D97-AF65-F5344CB8AC3E}">
        <p14:creationId xmlns:p14="http://schemas.microsoft.com/office/powerpoint/2010/main" val="22504227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96DF7F3-AF89-4B1C-9D43-94F2B3FA4213}"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68287CD-66B3-4F26-8FD4-BF7AE0C77252}" type="slidenum">
              <a:rPr lang="es-MX" smtClean="0"/>
              <a:t>‹Nº›</a:t>
            </a:fld>
            <a:endParaRPr lang="es-MX"/>
          </a:p>
        </p:txBody>
      </p:sp>
    </p:spTree>
    <p:extLst>
      <p:ext uri="{BB962C8B-B14F-4D97-AF65-F5344CB8AC3E}">
        <p14:creationId xmlns:p14="http://schemas.microsoft.com/office/powerpoint/2010/main" val="4099440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96DF7F3-AF89-4B1C-9D43-94F2B3FA421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68287CD-66B3-4F26-8FD4-BF7AE0C77252}" type="slidenum">
              <a:rPr lang="es-MX" smtClean="0"/>
              <a:t>‹Nº›</a:t>
            </a:fld>
            <a:endParaRPr lang="es-MX"/>
          </a:p>
        </p:txBody>
      </p:sp>
    </p:spTree>
    <p:extLst>
      <p:ext uri="{BB962C8B-B14F-4D97-AF65-F5344CB8AC3E}">
        <p14:creationId xmlns:p14="http://schemas.microsoft.com/office/powerpoint/2010/main" val="4125326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s-ES" smtClean="0"/>
              <a:t>Haga clic para modificar el estilo de título del patrón</a:t>
            </a:r>
            <a:endParaRPr lang="en-US" dirty="0"/>
          </a:p>
        </p:txBody>
      </p:sp>
      <p:sp>
        <p:nvSpPr>
          <p:cNvPr id="14" name="Text Placeholder 3"/>
          <p:cNvSpPr>
            <a:spLocks noGrp="1"/>
          </p:cNvSpPr>
          <p:nvPr>
            <p:ph type="body" sz="half" idx="13"/>
          </p:nvPr>
        </p:nvSpPr>
        <p:spPr>
          <a:xfrm>
            <a:off x="1448177" y="3771174"/>
            <a:ext cx="5540814"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96DF7F3-AF89-4B1C-9D43-94F2B3FA421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68287CD-66B3-4F26-8FD4-BF7AE0C77252}" type="slidenum">
              <a:rPr lang="es-MX" smtClean="0"/>
              <a:t>‹Nº›</a:t>
            </a:fld>
            <a:endParaRPr lang="es-MX"/>
          </a:p>
        </p:txBody>
      </p:sp>
      <p:sp>
        <p:nvSpPr>
          <p:cNvPr id="11" name="TextBox 10"/>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sz="12200" dirty="0"/>
              <a:t>“</a:t>
            </a:r>
          </a:p>
        </p:txBody>
      </p:sp>
      <p:sp>
        <p:nvSpPr>
          <p:cNvPr id="13" name="TextBox 12"/>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22255773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66442" y="3124201"/>
            <a:ext cx="6620968"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96DF7F3-AF89-4B1C-9D43-94F2B3FA421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68287CD-66B3-4F26-8FD4-BF7AE0C77252}" type="slidenum">
              <a:rPr lang="es-MX" smtClean="0"/>
              <a:t>‹Nº›</a:t>
            </a:fld>
            <a:endParaRPr lang="es-MX"/>
          </a:p>
        </p:txBody>
      </p:sp>
    </p:spTree>
    <p:extLst>
      <p:ext uri="{BB962C8B-B14F-4D97-AF65-F5344CB8AC3E}">
        <p14:creationId xmlns:p14="http://schemas.microsoft.com/office/powerpoint/2010/main" val="31342134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2795334"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96DF7F3-AF89-4B1C-9D43-94F2B3FA4213}" type="datetimeFigureOut">
              <a:rPr lang="es-MX" smtClean="0"/>
              <a:t>02/10/2015</a:t>
            </a:fld>
            <a:endParaRPr lang="es-MX"/>
          </a:p>
        </p:txBody>
      </p:sp>
      <p:sp>
        <p:nvSpPr>
          <p:cNvPr id="4"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68287CD-66B3-4F26-8FD4-BF7AE0C77252}" type="slidenum">
              <a:rPr lang="es-MX" smtClean="0"/>
              <a:t>‹Nº›</a:t>
            </a:fld>
            <a:endParaRPr lang="es-MX"/>
          </a:p>
        </p:txBody>
      </p:sp>
    </p:spTree>
    <p:extLst>
      <p:ext uri="{BB962C8B-B14F-4D97-AF65-F5344CB8AC3E}">
        <p14:creationId xmlns:p14="http://schemas.microsoft.com/office/powerpoint/2010/main" val="30777411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2795334"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96DF7F3-AF89-4B1C-9D43-94F2B3FA4213}" type="datetimeFigureOut">
              <a:rPr lang="es-MX" smtClean="0"/>
              <a:t>02/10/2015</a:t>
            </a:fld>
            <a:endParaRPr lang="es-MX"/>
          </a:p>
        </p:txBody>
      </p:sp>
      <p:sp>
        <p:nvSpPr>
          <p:cNvPr id="4"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68287CD-66B3-4F26-8FD4-BF7AE0C77252}" type="slidenum">
              <a:rPr lang="es-MX" smtClean="0"/>
              <a:t>‹Nº›</a:t>
            </a:fld>
            <a:endParaRPr lang="es-MX"/>
          </a:p>
        </p:txBody>
      </p:sp>
    </p:spTree>
    <p:extLst>
      <p:ext uri="{BB962C8B-B14F-4D97-AF65-F5344CB8AC3E}">
        <p14:creationId xmlns:p14="http://schemas.microsoft.com/office/powerpoint/2010/main" val="38501868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96DF7F3-AF89-4B1C-9D43-94F2B3FA421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68287CD-66B3-4F26-8FD4-BF7AE0C77252}" type="slidenum">
              <a:rPr lang="es-MX" smtClean="0"/>
              <a:t>‹Nº›</a:t>
            </a:fld>
            <a:endParaRPr lang="es-MX"/>
          </a:p>
        </p:txBody>
      </p:sp>
    </p:spTree>
    <p:extLst>
      <p:ext uri="{BB962C8B-B14F-4D97-AF65-F5344CB8AC3E}">
        <p14:creationId xmlns:p14="http://schemas.microsoft.com/office/powerpoint/2010/main" val="9504992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96DF7F3-AF89-4B1C-9D43-94F2B3FA421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68287CD-66B3-4F26-8FD4-BF7AE0C77252}" type="slidenum">
              <a:rPr lang="es-MX" smtClean="0"/>
              <a:t>‹Nº›</a:t>
            </a:fld>
            <a:endParaRPr lang="es-MX"/>
          </a:p>
        </p:txBody>
      </p:sp>
    </p:spTree>
    <p:extLst>
      <p:ext uri="{BB962C8B-B14F-4D97-AF65-F5344CB8AC3E}">
        <p14:creationId xmlns:p14="http://schemas.microsoft.com/office/powerpoint/2010/main" val="4208309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96DF7F3-AF89-4B1C-9D43-94F2B3FA421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68287CD-66B3-4F26-8FD4-BF7AE0C77252}" type="slidenum">
              <a:rPr lang="es-MX" smtClean="0"/>
              <a:t>‹Nº›</a:t>
            </a:fld>
            <a:endParaRPr lang="es-MX"/>
          </a:p>
        </p:txBody>
      </p:sp>
    </p:spTree>
    <p:extLst>
      <p:ext uri="{BB962C8B-B14F-4D97-AF65-F5344CB8AC3E}">
        <p14:creationId xmlns:p14="http://schemas.microsoft.com/office/powerpoint/2010/main" val="3821627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96DF7F3-AF89-4B1C-9D43-94F2B3FA421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68287CD-66B3-4F26-8FD4-BF7AE0C77252}" type="slidenum">
              <a:rPr lang="es-MX" smtClean="0"/>
              <a:t>‹Nº›</a:t>
            </a:fld>
            <a:endParaRPr lang="es-MX"/>
          </a:p>
        </p:txBody>
      </p:sp>
    </p:spTree>
    <p:extLst>
      <p:ext uri="{BB962C8B-B14F-4D97-AF65-F5344CB8AC3E}">
        <p14:creationId xmlns:p14="http://schemas.microsoft.com/office/powerpoint/2010/main" val="2356281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96DF7F3-AF89-4B1C-9D43-94F2B3FA4213}"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68287CD-66B3-4F26-8FD4-BF7AE0C77252}" type="slidenum">
              <a:rPr lang="es-MX" smtClean="0"/>
              <a:t>‹Nº›</a:t>
            </a:fld>
            <a:endParaRPr lang="es-MX"/>
          </a:p>
        </p:txBody>
      </p:sp>
    </p:spTree>
    <p:extLst>
      <p:ext uri="{BB962C8B-B14F-4D97-AF65-F5344CB8AC3E}">
        <p14:creationId xmlns:p14="http://schemas.microsoft.com/office/powerpoint/2010/main" val="1994279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96DF7F3-AF89-4B1C-9D43-94F2B3FA4213}"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068287CD-66B3-4F26-8FD4-BF7AE0C77252}" type="slidenum">
              <a:rPr lang="es-MX" smtClean="0"/>
              <a:t>‹Nº›</a:t>
            </a:fld>
            <a:endParaRPr lang="es-MX"/>
          </a:p>
        </p:txBody>
      </p:sp>
    </p:spTree>
    <p:extLst>
      <p:ext uri="{BB962C8B-B14F-4D97-AF65-F5344CB8AC3E}">
        <p14:creationId xmlns:p14="http://schemas.microsoft.com/office/powerpoint/2010/main" val="427268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B96DF7F3-AF89-4B1C-9D43-94F2B3FA4213}" type="datetimeFigureOut">
              <a:rPr lang="es-MX" smtClean="0"/>
              <a:t>02/10/2015</a:t>
            </a:fld>
            <a:endParaRPr lang="es-MX"/>
          </a:p>
        </p:txBody>
      </p:sp>
      <p:sp>
        <p:nvSpPr>
          <p:cNvPr id="5" name="Footer Placeholder 3"/>
          <p:cNvSpPr>
            <a:spLocks noGrp="1"/>
          </p:cNvSpPr>
          <p:nvPr>
            <p:ph type="ftr" sz="quarter" idx="11"/>
          </p:nvPr>
        </p:nvSpPr>
        <p:spPr/>
        <p:txBody>
          <a:bodyPr/>
          <a:lstStyle/>
          <a:p>
            <a:endParaRPr lang="es-MX"/>
          </a:p>
        </p:txBody>
      </p:sp>
      <p:sp>
        <p:nvSpPr>
          <p:cNvPr id="6" name="Slide Number Placeholder 4"/>
          <p:cNvSpPr>
            <a:spLocks noGrp="1"/>
          </p:cNvSpPr>
          <p:nvPr>
            <p:ph type="sldNum" sz="quarter" idx="12"/>
          </p:nvPr>
        </p:nvSpPr>
        <p:spPr/>
        <p:txBody>
          <a:bodyPr/>
          <a:lstStyle/>
          <a:p>
            <a:fld id="{068287CD-66B3-4F26-8FD4-BF7AE0C77252}" type="slidenum">
              <a:rPr lang="es-MX" smtClean="0"/>
              <a:t>‹Nº›</a:t>
            </a:fld>
            <a:endParaRPr lang="es-MX"/>
          </a:p>
        </p:txBody>
      </p:sp>
    </p:spTree>
    <p:extLst>
      <p:ext uri="{BB962C8B-B14F-4D97-AF65-F5344CB8AC3E}">
        <p14:creationId xmlns:p14="http://schemas.microsoft.com/office/powerpoint/2010/main" val="3913602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96DF7F3-AF89-4B1C-9D43-94F2B3FA4213}" type="datetimeFigureOut">
              <a:rPr lang="es-MX" smtClean="0"/>
              <a:t>02/10/2015</a:t>
            </a:fld>
            <a:endParaRPr lang="es-MX"/>
          </a:p>
        </p:txBody>
      </p:sp>
      <p:sp>
        <p:nvSpPr>
          <p:cNvPr id="5" name="Footer Placeholder 2"/>
          <p:cNvSpPr>
            <a:spLocks noGrp="1"/>
          </p:cNvSpPr>
          <p:nvPr>
            <p:ph type="ftr" sz="quarter" idx="11"/>
          </p:nvPr>
        </p:nvSpPr>
        <p:spPr/>
        <p:txBody>
          <a:bodyPr/>
          <a:lstStyle/>
          <a:p>
            <a:endParaRPr lang="es-MX"/>
          </a:p>
        </p:txBody>
      </p:sp>
      <p:sp>
        <p:nvSpPr>
          <p:cNvPr id="6" name="Slide Number Placeholder 3"/>
          <p:cNvSpPr>
            <a:spLocks noGrp="1"/>
          </p:cNvSpPr>
          <p:nvPr>
            <p:ph type="sldNum" sz="quarter" idx="12"/>
          </p:nvPr>
        </p:nvSpPr>
        <p:spPr/>
        <p:txBody>
          <a:bodyPr/>
          <a:lstStyle/>
          <a:p>
            <a:fld id="{068287CD-66B3-4F26-8FD4-BF7AE0C77252}" type="slidenum">
              <a:rPr lang="es-MX" smtClean="0"/>
              <a:t>‹Nº›</a:t>
            </a:fld>
            <a:endParaRPr lang="es-MX"/>
          </a:p>
        </p:txBody>
      </p:sp>
    </p:spTree>
    <p:extLst>
      <p:ext uri="{BB962C8B-B14F-4D97-AF65-F5344CB8AC3E}">
        <p14:creationId xmlns:p14="http://schemas.microsoft.com/office/powerpoint/2010/main" val="3261599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B96DF7F3-AF89-4B1C-9D43-94F2B3FA4213}" type="datetimeFigureOut">
              <a:rPr lang="es-MX" smtClean="0"/>
              <a:t>02/10/2015</a:t>
            </a:fld>
            <a:endParaRPr lang="es-MX"/>
          </a:p>
        </p:txBody>
      </p:sp>
      <p:sp>
        <p:nvSpPr>
          <p:cNvPr id="5" name="Footer Placeholder 5"/>
          <p:cNvSpPr>
            <a:spLocks noGrp="1"/>
          </p:cNvSpPr>
          <p:nvPr>
            <p:ph type="ftr" sz="quarter" idx="11"/>
          </p:nvPr>
        </p:nvSpPr>
        <p:spPr/>
        <p:txBody>
          <a:bodyPr/>
          <a:lstStyle/>
          <a:p>
            <a:endParaRPr lang="es-MX"/>
          </a:p>
        </p:txBody>
      </p:sp>
      <p:sp>
        <p:nvSpPr>
          <p:cNvPr id="6" name="Slide Number Placeholder 6"/>
          <p:cNvSpPr>
            <a:spLocks noGrp="1"/>
          </p:cNvSpPr>
          <p:nvPr>
            <p:ph type="sldNum" sz="quarter" idx="12"/>
          </p:nvPr>
        </p:nvSpPr>
        <p:spPr/>
        <p:txBody>
          <a:bodyPr/>
          <a:lstStyle/>
          <a:p>
            <a:fld id="{068287CD-66B3-4F26-8FD4-BF7AE0C77252}" type="slidenum">
              <a:rPr lang="es-MX" smtClean="0"/>
              <a:t>‹Nº›</a:t>
            </a:fld>
            <a:endParaRPr lang="es-MX"/>
          </a:p>
        </p:txBody>
      </p:sp>
    </p:spTree>
    <p:extLst>
      <p:ext uri="{BB962C8B-B14F-4D97-AF65-F5344CB8AC3E}">
        <p14:creationId xmlns:p14="http://schemas.microsoft.com/office/powerpoint/2010/main" val="5205013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96DF7F3-AF89-4B1C-9D43-94F2B3FA4213}"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68287CD-66B3-4F26-8FD4-BF7AE0C77252}" type="slidenum">
              <a:rPr lang="es-MX" smtClean="0"/>
              <a:t>‹Nº›</a:t>
            </a:fld>
            <a:endParaRPr lang="es-MX"/>
          </a:p>
        </p:txBody>
      </p:sp>
    </p:spTree>
    <p:extLst>
      <p:ext uri="{BB962C8B-B14F-4D97-AF65-F5344CB8AC3E}">
        <p14:creationId xmlns:p14="http://schemas.microsoft.com/office/powerpoint/2010/main" val="321686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96DF7F3-AF89-4B1C-9D43-94F2B3FA4213}" type="datetimeFigureOut">
              <a:rPr lang="es-MX" smtClean="0"/>
              <a:t>02/10/2015</a:t>
            </a:fld>
            <a:endParaRPr lang="es-MX"/>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s-MX"/>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068287CD-66B3-4F26-8FD4-BF7AE0C77252}" type="slidenum">
              <a:rPr lang="es-MX" smtClean="0"/>
              <a:t>‹Nº›</a:t>
            </a:fld>
            <a:endParaRPr lang="es-MX"/>
          </a:p>
        </p:txBody>
      </p:sp>
    </p:spTree>
    <p:extLst>
      <p:ext uri="{BB962C8B-B14F-4D97-AF65-F5344CB8AC3E}">
        <p14:creationId xmlns:p14="http://schemas.microsoft.com/office/powerpoint/2010/main" val="2824686376"/>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8.jp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0.jp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22.png"/></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10" Type="http://schemas.openxmlformats.org/officeDocument/2006/relationships/image" Target="../media/image25.png"/><Relationship Id="rId4" Type="http://schemas.openxmlformats.org/officeDocument/2006/relationships/diagramLayout" Target="../diagrams/layout4.xml"/><Relationship Id="rId9" Type="http://schemas.openxmlformats.org/officeDocument/2006/relationships/image" Target="../media/image16.png"/></Relationships>
</file>

<file path=ppt/slides/_rels/slide1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10" Type="http://schemas.openxmlformats.org/officeDocument/2006/relationships/image" Target="../media/image28.png"/><Relationship Id="rId4" Type="http://schemas.openxmlformats.org/officeDocument/2006/relationships/diagramLayout" Target="../diagrams/layout5.xml"/><Relationship Id="rId9"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31.jp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36.jpg"/><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3.xml.rels><?xml version="1.0" encoding="UTF-8" standalone="yes"?>
<Relationships xmlns="http://schemas.openxmlformats.org/package/2006/relationships"><Relationship Id="rId8" Type="http://schemas.openxmlformats.org/officeDocument/2006/relationships/image" Target="../media/image38.jp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33.jpg"/><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4.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39.png"/><Relationship Id="rId7" Type="http://schemas.openxmlformats.org/officeDocument/2006/relationships/diagramColors" Target="../diagrams/colors1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 Id="rId9" Type="http://schemas.openxmlformats.org/officeDocument/2006/relationships/image" Target="../media/image40.jpg"/></Relationships>
</file>

<file path=ppt/slides/_rels/slide25.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image" Target="../media/image20.jpg"/><Relationship Id="rId7" Type="http://schemas.openxmlformats.org/officeDocument/2006/relationships/diagramColors" Target="../diagrams/colors1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2.xml"/><Relationship Id="rId5" Type="http://schemas.openxmlformats.org/officeDocument/2006/relationships/diagramLayout" Target="../diagrams/layout12.xml"/><Relationship Id="rId10" Type="http://schemas.openxmlformats.org/officeDocument/2006/relationships/image" Target="../media/image42.jpg"/><Relationship Id="rId4" Type="http://schemas.openxmlformats.org/officeDocument/2006/relationships/diagramData" Target="../diagrams/data12.xml"/><Relationship Id="rId9" Type="http://schemas.openxmlformats.org/officeDocument/2006/relationships/image" Target="../media/image41.png"/></Relationships>
</file>

<file path=ppt/slides/_rels/slide26.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31.jpg"/><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7.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image" Target="../media/image44.jpg"/><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 Id="rId9" Type="http://schemas.openxmlformats.org/officeDocument/2006/relationships/image" Target="../media/image46.png"/></Relationships>
</file>

<file path=ppt/slides/_rels/slide28.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image" Target="../media/image33.jpg"/><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9.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image" Target="../media/image49.jpg"/><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 Id="rId9" Type="http://schemas.openxmlformats.org/officeDocument/2006/relationships/image" Target="../media/image51.png"/></Relationships>
</file>

<file path=ppt/slides/_rels/slide31.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10" Type="http://schemas.openxmlformats.org/officeDocument/2006/relationships/image" Target="../media/image55.png"/><Relationship Id="rId4" Type="http://schemas.openxmlformats.org/officeDocument/2006/relationships/diagramLayout" Target="../diagrams/layout18.xml"/><Relationship Id="rId9" Type="http://schemas.openxmlformats.org/officeDocument/2006/relationships/image" Target="../media/image54.png"/></Relationships>
</file>

<file path=ppt/slides/_rels/slide32.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image" Target="../media/image20.jpg"/><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33.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image" Target="../media/image57.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jpg"/><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3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jpg"/><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3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49.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20.jpg"/><Relationship Id="rId1" Type="http://schemas.openxmlformats.org/officeDocument/2006/relationships/slideLayout" Target="../slideLayouts/slideLayout2.xml"/><Relationship Id="rId5" Type="http://schemas.openxmlformats.org/officeDocument/2006/relationships/image" Target="../media/image71.png"/><Relationship Id="rId4" Type="http://schemas.openxmlformats.org/officeDocument/2006/relationships/image" Target="../media/image70.pn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4000" r="-14000"/>
          </a:stretch>
        </a:blipFill>
        <a:effectLst/>
      </p:bgPr>
    </p:bg>
    <p:spTree>
      <p:nvGrpSpPr>
        <p:cNvPr id="1" name=""/>
        <p:cNvGrpSpPr/>
        <p:nvPr/>
      </p:nvGrpSpPr>
      <p:grpSpPr>
        <a:xfrm>
          <a:off x="0" y="0"/>
          <a:ext cx="0" cy="0"/>
          <a:chOff x="0" y="0"/>
          <a:chExt cx="0" cy="0"/>
        </a:xfrm>
      </p:grpSpPr>
      <p:sp>
        <p:nvSpPr>
          <p:cNvPr id="6" name="Título 5"/>
          <p:cNvSpPr>
            <a:spLocks noGrp="1"/>
          </p:cNvSpPr>
          <p:nvPr>
            <p:ph type="ctrTitle"/>
          </p:nvPr>
        </p:nvSpPr>
        <p:spPr>
          <a:xfrm>
            <a:off x="467544" y="1268760"/>
            <a:ext cx="7920880" cy="2448272"/>
          </a:xfrm>
          <a:ln w="762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r>
              <a:rPr lang="es-MX" dirty="0" smtClean="0"/>
              <a:t>LEGISLACIÓN TURÍSTICA </a:t>
            </a:r>
            <a:endParaRPr lang="es-MX" dirty="0"/>
          </a:p>
        </p:txBody>
      </p:sp>
      <p:sp>
        <p:nvSpPr>
          <p:cNvPr id="2" name="CuadroTexto 1"/>
          <p:cNvSpPr txBox="1"/>
          <p:nvPr/>
        </p:nvSpPr>
        <p:spPr>
          <a:xfrm>
            <a:off x="3923928" y="5877272"/>
            <a:ext cx="4626588" cy="523220"/>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0">
            <a:spAutoFit/>
          </a:bodyPr>
          <a:lstStyle/>
          <a:p>
            <a:r>
              <a:rPr lang="es-MX" sz="2800" dirty="0" smtClean="0"/>
              <a:t>L.D. CITLALI LARA FUENTES</a:t>
            </a:r>
            <a:endParaRPr lang="es-MX" sz="2800" dirty="0"/>
          </a:p>
        </p:txBody>
      </p:sp>
      <p:sp>
        <p:nvSpPr>
          <p:cNvPr id="4" name="Título 5"/>
          <p:cNvSpPr txBox="1">
            <a:spLocks/>
          </p:cNvSpPr>
          <p:nvPr/>
        </p:nvSpPr>
        <p:spPr>
          <a:xfrm>
            <a:off x="899592" y="4797152"/>
            <a:ext cx="7920880" cy="785496"/>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vert="horz" lIns="91440" tIns="45720" rIns="91440" bIns="45720" rtlCol="0" anchor="b">
            <a:noAutofit/>
          </a:bodyPr>
          <a:lstStyle>
            <a:lvl1pPr algn="l" defTabSz="457200" rtl="0" eaLnBrk="1" latinLnBrk="0" hangingPunct="1">
              <a:spcBef>
                <a:spcPct val="0"/>
              </a:spcBef>
              <a:buNone/>
              <a:defRPr sz="7200" b="0" i="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r>
              <a:rPr lang="es-MX" sz="3600" dirty="0" smtClean="0"/>
              <a:t>CONCEPTOS BASICOS</a:t>
            </a:r>
            <a:endParaRPr lang="es-MX" sz="3600" dirty="0"/>
          </a:p>
        </p:txBody>
      </p:sp>
    </p:spTree>
  </p:cSld>
  <p:clrMapOvr>
    <a:masterClrMapping/>
  </p:clrMapOvr>
  <p:transition>
    <p:comb/>
  </p:transition>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892559042"/>
              </p:ext>
            </p:extLst>
          </p:nvPr>
        </p:nvGraphicFramePr>
        <p:xfrm>
          <a:off x="323528" y="764704"/>
          <a:ext cx="8352928"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n 5"/>
          <p:cNvPicPr>
            <a:picLocks noChangeAspect="1"/>
          </p:cNvPicPr>
          <p:nvPr/>
        </p:nvPicPr>
        <p:blipFill>
          <a:blip r:embed="rId8"/>
          <a:stretch>
            <a:fillRect/>
          </a:stretch>
        </p:blipFill>
        <p:spPr>
          <a:xfrm>
            <a:off x="6638925" y="5038725"/>
            <a:ext cx="2505075" cy="1819275"/>
          </a:xfrm>
          <a:prstGeom prst="ellipse">
            <a:avLst/>
          </a:prstGeom>
          <a:ln>
            <a:noFill/>
          </a:ln>
          <a:effectLst>
            <a:glow rad="228600">
              <a:schemeClr val="accent2">
                <a:satMod val="175000"/>
                <a:alpha val="40000"/>
              </a:schemeClr>
            </a:glow>
            <a:softEdge rad="112500"/>
          </a:effectLst>
        </p:spPr>
      </p:pic>
    </p:spTree>
    <p:extLst>
      <p:ext uri="{BB962C8B-B14F-4D97-AF65-F5344CB8AC3E}">
        <p14:creationId xmlns:p14="http://schemas.microsoft.com/office/powerpoint/2010/main" val="18867862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954382461"/>
              </p:ext>
            </p:extLst>
          </p:nvPr>
        </p:nvGraphicFramePr>
        <p:xfrm>
          <a:off x="251520" y="1412776"/>
          <a:ext cx="8712968" cy="5616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4 CuadroTexto"/>
          <p:cNvSpPr txBox="1"/>
          <p:nvPr/>
        </p:nvSpPr>
        <p:spPr>
          <a:xfrm>
            <a:off x="467544" y="1311151"/>
            <a:ext cx="7992888"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600" b="1" dirty="0" smtClean="0">
                <a:latin typeface="Arial" pitchFamily="34" charset="0"/>
                <a:cs typeface="Arial" pitchFamily="34" charset="0"/>
              </a:rPr>
              <a:t>Requisitos de Ingreso.</a:t>
            </a:r>
            <a:endParaRPr lang="es-MX" sz="3600" b="1" dirty="0">
              <a:latin typeface="Arial" pitchFamily="34" charset="0"/>
              <a:cs typeface="Arial" pitchFamily="34" charset="0"/>
            </a:endParaRPr>
          </a:p>
        </p:txBody>
      </p:sp>
      <p:pic>
        <p:nvPicPr>
          <p:cNvPr id="3" name="Imagen 2"/>
          <p:cNvPicPr>
            <a:picLocks noChangeAspect="1"/>
          </p:cNvPicPr>
          <p:nvPr/>
        </p:nvPicPr>
        <p:blipFill>
          <a:blip r:embed="rId8"/>
          <a:stretch>
            <a:fillRect/>
          </a:stretch>
        </p:blipFill>
        <p:spPr>
          <a:xfrm>
            <a:off x="3419872" y="3861048"/>
            <a:ext cx="2466975" cy="1847850"/>
          </a:xfrm>
          <a:prstGeom prst="ellipse">
            <a:avLst/>
          </a:prstGeom>
          <a:ln>
            <a:noFill/>
          </a:ln>
          <a:effectLst>
            <a:softEdge rad="112500"/>
          </a:effectLst>
        </p:spPr>
      </p:pic>
      <p:pic>
        <p:nvPicPr>
          <p:cNvPr id="4" name="Imagen 3"/>
          <p:cNvPicPr>
            <a:picLocks noChangeAspect="1"/>
          </p:cNvPicPr>
          <p:nvPr/>
        </p:nvPicPr>
        <p:blipFill>
          <a:blip r:embed="rId9"/>
          <a:stretch>
            <a:fillRect/>
          </a:stretch>
        </p:blipFill>
        <p:spPr>
          <a:xfrm>
            <a:off x="971600" y="4653136"/>
            <a:ext cx="1226815" cy="1867185"/>
          </a:xfrm>
          <a:prstGeom prst="ellipse">
            <a:avLst/>
          </a:prstGeom>
          <a:ln>
            <a:noFill/>
          </a:ln>
          <a:effectLst>
            <a:softEdge rad="112500"/>
          </a:effectLst>
        </p:spPr>
      </p:pic>
    </p:spTree>
    <p:extLst>
      <p:ext uri="{BB962C8B-B14F-4D97-AF65-F5344CB8AC3E}">
        <p14:creationId xmlns:p14="http://schemas.microsoft.com/office/powerpoint/2010/main" val="211666256"/>
      </p:ext>
    </p:extLst>
  </p:cSld>
  <p:clrMapOvr>
    <a:masterClrMapping/>
  </p:clrMapOvr>
  <p:transition>
    <p:comb/>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5000" r="-15000"/>
          </a:stretch>
        </a:blipFill>
        <a:effectLst/>
      </p:bgPr>
    </p:bg>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2591295590"/>
              </p:ext>
            </p:extLst>
          </p:nvPr>
        </p:nvGraphicFramePr>
        <p:xfrm>
          <a:off x="1115616" y="2204864"/>
          <a:ext cx="6984776" cy="3672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4 CuadroTexto"/>
          <p:cNvSpPr txBox="1"/>
          <p:nvPr/>
        </p:nvSpPr>
        <p:spPr>
          <a:xfrm>
            <a:off x="467544" y="1311151"/>
            <a:ext cx="7992888"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600" b="1" dirty="0" smtClean="0">
                <a:latin typeface="Arial" pitchFamily="34" charset="0"/>
                <a:cs typeface="Arial" pitchFamily="34" charset="0"/>
              </a:rPr>
              <a:t>Requisitos de Ingreso.</a:t>
            </a:r>
            <a:endParaRPr lang="es-MX" sz="3600" b="1" dirty="0">
              <a:latin typeface="Arial" pitchFamily="34" charset="0"/>
              <a:cs typeface="Arial" pitchFamily="34" charset="0"/>
            </a:endParaRPr>
          </a:p>
        </p:txBody>
      </p:sp>
      <p:pic>
        <p:nvPicPr>
          <p:cNvPr id="4" name="Imagen 3"/>
          <p:cNvPicPr>
            <a:picLocks noChangeAspect="1"/>
          </p:cNvPicPr>
          <p:nvPr/>
        </p:nvPicPr>
        <p:blipFill>
          <a:blip r:embed="rId8"/>
          <a:stretch>
            <a:fillRect/>
          </a:stretch>
        </p:blipFill>
        <p:spPr>
          <a:xfrm>
            <a:off x="6156176" y="4581128"/>
            <a:ext cx="2628900" cy="1743075"/>
          </a:xfrm>
          <a:prstGeom prst="ellipse">
            <a:avLst/>
          </a:prstGeom>
          <a:ln>
            <a:noFill/>
          </a:ln>
          <a:effectLst>
            <a:glow rad="228600">
              <a:schemeClr val="accent1">
                <a:satMod val="175000"/>
                <a:alpha val="40000"/>
              </a:schemeClr>
            </a:glow>
            <a:softEdge rad="112500"/>
          </a:effectLst>
        </p:spPr>
      </p:pic>
    </p:spTree>
    <p:extLst>
      <p:ext uri="{BB962C8B-B14F-4D97-AF65-F5344CB8AC3E}">
        <p14:creationId xmlns:p14="http://schemas.microsoft.com/office/powerpoint/2010/main" val="3686408732"/>
      </p:ext>
    </p:extLst>
  </p:cSld>
  <p:clrMapOvr>
    <a:masterClrMapping/>
  </p:clrMapOvr>
  <p:transition>
    <p:comb/>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6 CuadroTexto"/>
          <p:cNvSpPr txBox="1"/>
          <p:nvPr/>
        </p:nvSpPr>
        <p:spPr>
          <a:xfrm>
            <a:off x="539552" y="1340768"/>
            <a:ext cx="7920880"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600" b="1" dirty="0" smtClean="0">
                <a:latin typeface="Arial" pitchFamily="34" charset="0"/>
                <a:cs typeface="Arial" pitchFamily="34" charset="0"/>
              </a:rPr>
              <a:t>Impedimentos de Ingreso.</a:t>
            </a:r>
            <a:endParaRPr lang="es-MX" sz="3600" b="1" dirty="0">
              <a:latin typeface="Arial" pitchFamily="34" charset="0"/>
              <a:cs typeface="Arial" pitchFamily="34" charset="0"/>
            </a:endParaRPr>
          </a:p>
        </p:txBody>
      </p:sp>
      <p:graphicFrame>
        <p:nvGraphicFramePr>
          <p:cNvPr id="2" name="Diagrama 1"/>
          <p:cNvGraphicFramePr/>
          <p:nvPr>
            <p:extLst>
              <p:ext uri="{D42A27DB-BD31-4B8C-83A1-F6EECF244321}">
                <p14:modId xmlns:p14="http://schemas.microsoft.com/office/powerpoint/2010/main" val="2647005775"/>
              </p:ext>
            </p:extLst>
          </p:nvPr>
        </p:nvGraphicFramePr>
        <p:xfrm>
          <a:off x="827584" y="1965146"/>
          <a:ext cx="7560840" cy="42001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Imagen 2"/>
          <p:cNvPicPr>
            <a:picLocks noChangeAspect="1"/>
          </p:cNvPicPr>
          <p:nvPr/>
        </p:nvPicPr>
        <p:blipFill rotWithShape="1">
          <a:blip r:embed="rId8"/>
          <a:srcRect t="20353"/>
          <a:stretch/>
        </p:blipFill>
        <p:spPr>
          <a:xfrm>
            <a:off x="538957" y="5312890"/>
            <a:ext cx="3143250" cy="1160710"/>
          </a:xfrm>
          <a:prstGeom prst="ellipse">
            <a:avLst/>
          </a:prstGeom>
          <a:ln>
            <a:noFill/>
          </a:ln>
          <a:effectLst>
            <a:glow rad="228600">
              <a:schemeClr val="accent2">
                <a:satMod val="175000"/>
                <a:alpha val="40000"/>
              </a:schemeClr>
            </a:glow>
            <a:softEdge rad="112500"/>
          </a:effectLst>
        </p:spPr>
      </p:pic>
      <p:pic>
        <p:nvPicPr>
          <p:cNvPr id="4" name="Imagen 3"/>
          <p:cNvPicPr>
            <a:picLocks noChangeAspect="1"/>
          </p:cNvPicPr>
          <p:nvPr/>
        </p:nvPicPr>
        <p:blipFill>
          <a:blip r:embed="rId9"/>
          <a:stretch>
            <a:fillRect/>
          </a:stretch>
        </p:blipFill>
        <p:spPr>
          <a:xfrm>
            <a:off x="7092280" y="5286250"/>
            <a:ext cx="1968127" cy="1316856"/>
          </a:xfrm>
          <a:prstGeom prst="ellipse">
            <a:avLst/>
          </a:prstGeom>
          <a:ln>
            <a:noFill/>
          </a:ln>
          <a:effectLst>
            <a:glow rad="228600">
              <a:schemeClr val="accent2">
                <a:satMod val="175000"/>
                <a:alpha val="40000"/>
              </a:schemeClr>
            </a:glow>
            <a:softEdge rad="112500"/>
          </a:effectLst>
        </p:spPr>
      </p:pic>
      <p:pic>
        <p:nvPicPr>
          <p:cNvPr id="8" name="Imagen 7"/>
          <p:cNvPicPr>
            <a:picLocks noChangeAspect="1"/>
          </p:cNvPicPr>
          <p:nvPr/>
        </p:nvPicPr>
        <p:blipFill>
          <a:blip r:embed="rId10"/>
          <a:stretch>
            <a:fillRect/>
          </a:stretch>
        </p:blipFill>
        <p:spPr>
          <a:xfrm>
            <a:off x="3699843" y="5123532"/>
            <a:ext cx="2609850" cy="1752600"/>
          </a:xfrm>
          <a:prstGeom prst="ellipse">
            <a:avLst/>
          </a:prstGeom>
          <a:ln>
            <a:noFill/>
          </a:ln>
          <a:effectLst>
            <a:glow rad="228600">
              <a:schemeClr val="accent2">
                <a:satMod val="175000"/>
                <a:alpha val="40000"/>
              </a:schemeClr>
            </a:glow>
            <a:softEdge rad="112500"/>
          </a:effectLst>
        </p:spPr>
      </p:pic>
    </p:spTree>
    <p:extLst>
      <p:ext uri="{BB962C8B-B14F-4D97-AF65-F5344CB8AC3E}">
        <p14:creationId xmlns:p14="http://schemas.microsoft.com/office/powerpoint/2010/main" val="2327828683"/>
      </p:ext>
    </p:extLst>
  </p:cSld>
  <p:clrMapOvr>
    <a:masterClrMapping/>
  </p:clrMapOvr>
  <p:transition>
    <p:comb/>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6 CuadroTexto"/>
          <p:cNvSpPr txBox="1"/>
          <p:nvPr/>
        </p:nvSpPr>
        <p:spPr>
          <a:xfrm>
            <a:off x="539552" y="1340768"/>
            <a:ext cx="7920880"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600" b="1" dirty="0" smtClean="0">
                <a:latin typeface="Arial" pitchFamily="34" charset="0"/>
                <a:cs typeface="Arial" pitchFamily="34" charset="0"/>
              </a:rPr>
              <a:t>Impedimentos de Ingreso.</a:t>
            </a:r>
            <a:endParaRPr lang="es-MX" sz="3600" b="1" dirty="0">
              <a:latin typeface="Arial" pitchFamily="34" charset="0"/>
              <a:cs typeface="Arial" pitchFamily="34" charset="0"/>
            </a:endParaRPr>
          </a:p>
        </p:txBody>
      </p:sp>
      <p:graphicFrame>
        <p:nvGraphicFramePr>
          <p:cNvPr id="2" name="Diagrama 1"/>
          <p:cNvGraphicFramePr/>
          <p:nvPr>
            <p:extLst>
              <p:ext uri="{D42A27DB-BD31-4B8C-83A1-F6EECF244321}">
                <p14:modId xmlns:p14="http://schemas.microsoft.com/office/powerpoint/2010/main" val="714095203"/>
              </p:ext>
            </p:extLst>
          </p:nvPr>
        </p:nvGraphicFramePr>
        <p:xfrm>
          <a:off x="539552" y="1397000"/>
          <a:ext cx="8136904" cy="47683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Imagen 3"/>
          <p:cNvPicPr>
            <a:picLocks noChangeAspect="1"/>
          </p:cNvPicPr>
          <p:nvPr/>
        </p:nvPicPr>
        <p:blipFill>
          <a:blip r:embed="rId8"/>
          <a:stretch>
            <a:fillRect/>
          </a:stretch>
        </p:blipFill>
        <p:spPr>
          <a:xfrm>
            <a:off x="6516216" y="4797152"/>
            <a:ext cx="2438400" cy="1876425"/>
          </a:xfrm>
          <a:prstGeom prst="ellipse">
            <a:avLst/>
          </a:prstGeom>
          <a:ln>
            <a:noFill/>
          </a:ln>
          <a:effectLst>
            <a:glow rad="228600">
              <a:schemeClr val="accent2">
                <a:satMod val="175000"/>
                <a:alpha val="40000"/>
              </a:schemeClr>
            </a:glow>
            <a:softEdge rad="112500"/>
          </a:effectLst>
        </p:spPr>
      </p:pic>
      <p:pic>
        <p:nvPicPr>
          <p:cNvPr id="5" name="Imagen 4"/>
          <p:cNvPicPr>
            <a:picLocks noChangeAspect="1"/>
          </p:cNvPicPr>
          <p:nvPr/>
        </p:nvPicPr>
        <p:blipFill>
          <a:blip r:embed="rId9"/>
          <a:stretch>
            <a:fillRect/>
          </a:stretch>
        </p:blipFill>
        <p:spPr>
          <a:xfrm>
            <a:off x="2843808" y="4930502"/>
            <a:ext cx="2619375" cy="1743075"/>
          </a:xfrm>
          <a:prstGeom prst="ellipse">
            <a:avLst/>
          </a:prstGeom>
          <a:ln>
            <a:noFill/>
          </a:ln>
          <a:effectLst>
            <a:glow rad="228600">
              <a:schemeClr val="accent2">
                <a:satMod val="175000"/>
                <a:alpha val="40000"/>
              </a:schemeClr>
            </a:glow>
            <a:softEdge rad="112500"/>
          </a:effectLst>
        </p:spPr>
      </p:pic>
      <p:pic>
        <p:nvPicPr>
          <p:cNvPr id="6" name="Imagen 5"/>
          <p:cNvPicPr>
            <a:picLocks noChangeAspect="1"/>
          </p:cNvPicPr>
          <p:nvPr/>
        </p:nvPicPr>
        <p:blipFill>
          <a:blip r:embed="rId10"/>
          <a:stretch>
            <a:fillRect/>
          </a:stretch>
        </p:blipFill>
        <p:spPr>
          <a:xfrm>
            <a:off x="297992" y="4919849"/>
            <a:ext cx="1753728" cy="1753728"/>
          </a:xfrm>
          <a:prstGeom prst="ellipse">
            <a:avLst/>
          </a:prstGeom>
          <a:ln>
            <a:noFill/>
          </a:ln>
          <a:effectLst>
            <a:glow rad="228600">
              <a:schemeClr val="accent2">
                <a:satMod val="175000"/>
                <a:alpha val="40000"/>
              </a:schemeClr>
            </a:glow>
            <a:softEdge rad="112500"/>
          </a:effectLst>
        </p:spPr>
      </p:pic>
    </p:spTree>
    <p:extLst>
      <p:ext uri="{BB962C8B-B14F-4D97-AF65-F5344CB8AC3E}">
        <p14:creationId xmlns:p14="http://schemas.microsoft.com/office/powerpoint/2010/main" val="3934210169"/>
      </p:ext>
    </p:extLst>
  </p:cSld>
  <p:clrMapOvr>
    <a:masterClrMapping/>
  </p:clrMapOvr>
  <p:transition>
    <p:comb/>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5" name="4 CuadroTexto"/>
          <p:cNvSpPr txBox="1"/>
          <p:nvPr/>
        </p:nvSpPr>
        <p:spPr>
          <a:xfrm>
            <a:off x="467544" y="1340768"/>
            <a:ext cx="7992888"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600" b="1" dirty="0" smtClean="0">
                <a:latin typeface="Arial" pitchFamily="34" charset="0"/>
                <a:cs typeface="Arial" pitchFamily="34" charset="0"/>
              </a:rPr>
              <a:t>Emigración.</a:t>
            </a:r>
            <a:endParaRPr lang="es-MX" sz="3600" b="1" dirty="0">
              <a:latin typeface="Arial" pitchFamily="34" charset="0"/>
              <a:cs typeface="Arial" pitchFamily="34" charset="0"/>
            </a:endParaRPr>
          </a:p>
        </p:txBody>
      </p:sp>
      <p:sp>
        <p:nvSpPr>
          <p:cNvPr id="6" name="5 CuadroTexto"/>
          <p:cNvSpPr txBox="1"/>
          <p:nvPr/>
        </p:nvSpPr>
        <p:spPr>
          <a:xfrm>
            <a:off x="365076" y="2276872"/>
            <a:ext cx="8095356" cy="181588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just"/>
            <a:r>
              <a:rPr lang="es-MX" sz="2800" dirty="0" smtClean="0">
                <a:latin typeface="Arial" pitchFamily="34" charset="0"/>
                <a:cs typeface="Arial" pitchFamily="34" charset="0"/>
              </a:rPr>
              <a:t>Es el movimiento de personas hacia el exterior del territorio nacional. Son emigrantes los nacionales y extranjeros que salgan del país con el propósito de residir en el extranjero.</a:t>
            </a:r>
            <a:endParaRPr lang="es-MX" sz="2800" dirty="0">
              <a:latin typeface="Arial" pitchFamily="34" charset="0"/>
              <a:cs typeface="Arial" pitchFamily="34" charset="0"/>
            </a:endParaRPr>
          </a:p>
        </p:txBody>
      </p:sp>
      <p:pic>
        <p:nvPicPr>
          <p:cNvPr id="2" name="Imagen 1"/>
          <p:cNvPicPr>
            <a:picLocks noChangeAspect="1"/>
          </p:cNvPicPr>
          <p:nvPr/>
        </p:nvPicPr>
        <p:blipFill>
          <a:blip r:embed="rId3"/>
          <a:stretch>
            <a:fillRect/>
          </a:stretch>
        </p:blipFill>
        <p:spPr>
          <a:xfrm>
            <a:off x="6948264" y="3789040"/>
            <a:ext cx="2019300" cy="2257425"/>
          </a:xfrm>
          <a:prstGeom prst="ellipse">
            <a:avLst/>
          </a:prstGeom>
          <a:ln w="63500" cap="rnd">
            <a:solidFill>
              <a:schemeClr val="bg2">
                <a:lumMod val="50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comb dir="vert"/>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6 CuadroTexto"/>
          <p:cNvSpPr txBox="1"/>
          <p:nvPr/>
        </p:nvSpPr>
        <p:spPr>
          <a:xfrm>
            <a:off x="323528" y="1268760"/>
            <a:ext cx="8208912"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600" b="1" dirty="0" smtClean="0">
                <a:latin typeface="Arial" pitchFamily="34" charset="0"/>
                <a:cs typeface="Arial" pitchFamily="34" charset="0"/>
              </a:rPr>
              <a:t>Requisitos para Emigrar del País.</a:t>
            </a:r>
            <a:endParaRPr lang="es-MX" sz="3600" b="1" dirty="0">
              <a:latin typeface="Arial" pitchFamily="34" charset="0"/>
              <a:cs typeface="Arial" pitchFamily="34" charset="0"/>
            </a:endParaRPr>
          </a:p>
        </p:txBody>
      </p:sp>
      <p:graphicFrame>
        <p:nvGraphicFramePr>
          <p:cNvPr id="2" name="Diagrama 1"/>
          <p:cNvGraphicFramePr/>
          <p:nvPr>
            <p:extLst>
              <p:ext uri="{D42A27DB-BD31-4B8C-83A1-F6EECF244321}">
                <p14:modId xmlns:p14="http://schemas.microsoft.com/office/powerpoint/2010/main" val="1686056934"/>
              </p:ext>
            </p:extLst>
          </p:nvPr>
        </p:nvGraphicFramePr>
        <p:xfrm>
          <a:off x="323528" y="2348880"/>
          <a:ext cx="8208912" cy="41044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25005999"/>
      </p:ext>
    </p:extLst>
  </p:cSld>
  <p:clrMapOvr>
    <a:masterClrMapping/>
  </p:clrMapOvr>
  <p:transition>
    <p:comb dir="vert"/>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6 CuadroTexto"/>
          <p:cNvSpPr txBox="1"/>
          <p:nvPr/>
        </p:nvSpPr>
        <p:spPr>
          <a:xfrm>
            <a:off x="323528" y="1268760"/>
            <a:ext cx="8208912"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600" b="1" dirty="0" smtClean="0">
                <a:latin typeface="Arial" pitchFamily="34" charset="0"/>
                <a:cs typeface="Arial" pitchFamily="34" charset="0"/>
              </a:rPr>
              <a:t>Requisitos para Emigrar del País.</a:t>
            </a:r>
            <a:endParaRPr lang="es-MX" sz="3600" b="1" dirty="0">
              <a:latin typeface="Arial" pitchFamily="34" charset="0"/>
              <a:cs typeface="Arial" pitchFamily="34" charset="0"/>
            </a:endParaRPr>
          </a:p>
        </p:txBody>
      </p:sp>
      <p:graphicFrame>
        <p:nvGraphicFramePr>
          <p:cNvPr id="2" name="Diagrama 1"/>
          <p:cNvGraphicFramePr/>
          <p:nvPr>
            <p:extLst>
              <p:ext uri="{D42A27DB-BD31-4B8C-83A1-F6EECF244321}">
                <p14:modId xmlns:p14="http://schemas.microsoft.com/office/powerpoint/2010/main" val="1389514792"/>
              </p:ext>
            </p:extLst>
          </p:nvPr>
        </p:nvGraphicFramePr>
        <p:xfrm>
          <a:off x="323528" y="2348880"/>
          <a:ext cx="8208912" cy="41044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29451014"/>
      </p:ext>
    </p:extLst>
  </p:cSld>
  <p:clrMapOvr>
    <a:masterClrMapping/>
  </p:clrMapOvr>
  <p:transition>
    <p:comb dir="vert"/>
  </p:transition>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4 CuadroTexto"/>
          <p:cNvSpPr txBox="1"/>
          <p:nvPr/>
        </p:nvSpPr>
        <p:spPr>
          <a:xfrm>
            <a:off x="395536" y="1268760"/>
            <a:ext cx="7992888"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600" b="1" dirty="0" smtClean="0">
                <a:latin typeface="Arial" pitchFamily="34" charset="0"/>
                <a:cs typeface="Arial" pitchFamily="34" charset="0"/>
              </a:rPr>
              <a:t>Pasaportes.</a:t>
            </a:r>
          </a:p>
        </p:txBody>
      </p:sp>
      <p:sp>
        <p:nvSpPr>
          <p:cNvPr id="6" name="5 CuadroTexto"/>
          <p:cNvSpPr txBox="1"/>
          <p:nvPr/>
        </p:nvSpPr>
        <p:spPr>
          <a:xfrm>
            <a:off x="395536" y="2708920"/>
            <a:ext cx="8208912" cy="138499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just"/>
            <a:r>
              <a:rPr lang="es-MX" sz="2800" dirty="0" smtClean="0">
                <a:latin typeface="Arial" pitchFamily="34" charset="0"/>
                <a:cs typeface="Arial" pitchFamily="34" charset="0"/>
              </a:rPr>
              <a:t>“Documento expedido por autoridad legítima, que se otorga, previa petición del interesado, para poder pasar de un país a otro, o a otros”. </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1302870536"/>
      </p:ext>
    </p:extLst>
  </p:cSld>
  <p:clrMapOvr>
    <a:masterClrMapping/>
  </p:clrMapOvr>
  <p:transition>
    <p:comb dir="vert"/>
  </p:transition>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6 CuadroTexto"/>
          <p:cNvSpPr txBox="1"/>
          <p:nvPr/>
        </p:nvSpPr>
        <p:spPr>
          <a:xfrm>
            <a:off x="399232" y="1268760"/>
            <a:ext cx="8061200"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600" b="1" dirty="0" smtClean="0">
                <a:latin typeface="Arial" pitchFamily="34" charset="0"/>
                <a:cs typeface="Arial" pitchFamily="34" charset="0"/>
              </a:rPr>
              <a:t>Documentos de Identidad de Viaje.</a:t>
            </a:r>
          </a:p>
        </p:txBody>
      </p:sp>
      <p:sp>
        <p:nvSpPr>
          <p:cNvPr id="8" name="7 CuadroTexto"/>
          <p:cNvSpPr txBox="1"/>
          <p:nvPr/>
        </p:nvSpPr>
        <p:spPr>
          <a:xfrm>
            <a:off x="399232" y="2636912"/>
            <a:ext cx="8280920" cy="132343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just"/>
            <a:r>
              <a:rPr lang="es-MX" sz="2000" dirty="0" smtClean="0">
                <a:latin typeface="Arial" pitchFamily="34" charset="0"/>
                <a:cs typeface="Arial" pitchFamily="34" charset="0"/>
              </a:rPr>
              <a:t>La Secretaría de Relaciones Exteriores expide a su juicio, a los extranjeros que se encuentran en situaciones que los imposibilitan para obtener un pasaporte de sus representaciones diplomáticas o consulares como en los siguientes casos: </a:t>
            </a:r>
          </a:p>
        </p:txBody>
      </p:sp>
      <p:sp>
        <p:nvSpPr>
          <p:cNvPr id="2" name="Flecha abajo 1"/>
          <p:cNvSpPr/>
          <p:nvPr/>
        </p:nvSpPr>
        <p:spPr>
          <a:xfrm>
            <a:off x="899592" y="4293096"/>
            <a:ext cx="1872208" cy="1800200"/>
          </a:xfrm>
          <a:prstGeom prst="downArrow">
            <a:avLst/>
          </a:prstGeom>
          <a:blipFill>
            <a:blip r:embed="rId3"/>
            <a:stretch>
              <a:fillRect/>
            </a:stretch>
          </a:blip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9187608"/>
      </p:ext>
    </p:extLst>
  </p:cSld>
  <p:clrMapOvr>
    <a:masterClrMapping/>
  </p:clrMapOvr>
  <p:transition>
    <p:comb dir="vert"/>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4 CuadroTexto"/>
          <p:cNvSpPr txBox="1"/>
          <p:nvPr/>
        </p:nvSpPr>
        <p:spPr>
          <a:xfrm>
            <a:off x="467544" y="2708920"/>
            <a:ext cx="8280920" cy="181588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just"/>
            <a:r>
              <a:rPr lang="es-MX" sz="2800" dirty="0" smtClean="0">
                <a:latin typeface="Arial" pitchFamily="34" charset="0"/>
                <a:cs typeface="Arial" pitchFamily="34" charset="0"/>
              </a:rPr>
              <a:t>“Conjunto o cuerpo de normas jurídicas que con motivo del turismo regula los actos y relaciones que se dan entre el turista, los prestadores de servicios turísticos y el Estado.”</a:t>
            </a:r>
            <a:endParaRPr lang="es-MX" sz="2800" dirty="0">
              <a:latin typeface="Arial" pitchFamily="34" charset="0"/>
              <a:cs typeface="Arial" pitchFamily="34" charset="0"/>
            </a:endParaRPr>
          </a:p>
        </p:txBody>
      </p:sp>
      <p:sp>
        <p:nvSpPr>
          <p:cNvPr id="6" name="5 CuadroTexto"/>
          <p:cNvSpPr txBox="1"/>
          <p:nvPr/>
        </p:nvSpPr>
        <p:spPr>
          <a:xfrm>
            <a:off x="251520" y="1196752"/>
            <a:ext cx="8208912"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600" b="1" spc="50" dirty="0" smtClean="0">
                <a:ln w="0"/>
                <a:solidFill>
                  <a:schemeClr val="bg2"/>
                </a:solidFill>
                <a:effectLst>
                  <a:innerShdw blurRad="63500" dist="50800" dir="13500000">
                    <a:srgbClr val="000000">
                      <a:alpha val="50000"/>
                    </a:srgbClr>
                  </a:innerShdw>
                </a:effectLst>
                <a:latin typeface="Arial" pitchFamily="34" charset="0"/>
                <a:cs typeface="Arial" pitchFamily="34" charset="0"/>
              </a:rPr>
              <a:t>Concepto de Derecho Turístico. </a:t>
            </a:r>
            <a:endParaRPr lang="es-MX" sz="3600" b="1" spc="50" dirty="0">
              <a:ln w="0"/>
              <a:solidFill>
                <a:schemeClr val="bg2"/>
              </a:solidFill>
              <a:effectLst>
                <a:innerShdw blurRad="63500" dist="50800" dir="13500000">
                  <a:srgbClr val="000000">
                    <a:alpha val="50000"/>
                  </a:srgbClr>
                </a:innerShdw>
              </a:effectLst>
              <a:latin typeface="Arial" pitchFamily="34" charset="0"/>
              <a:cs typeface="Arial" pitchFamily="34" charset="0"/>
            </a:endParaRPr>
          </a:p>
        </p:txBody>
      </p:sp>
    </p:spTree>
  </p:cSld>
  <p:clrMapOvr>
    <a:masterClrMapping/>
  </p:clrMapOvr>
  <p:transition>
    <p:comb dir="vert"/>
  </p:transition>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2495201481"/>
              </p:ext>
            </p:extLst>
          </p:nvPr>
        </p:nvGraphicFramePr>
        <p:xfrm>
          <a:off x="539552" y="1397000"/>
          <a:ext cx="8352928" cy="43362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82501707"/>
      </p:ext>
    </p:extLst>
  </p:cSld>
  <p:clrMapOvr>
    <a:masterClrMapping/>
  </p:clrMapOvr>
  <p:transition>
    <p:comb dir="vert"/>
  </p:transition>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539552" y="1244806"/>
            <a:ext cx="7920880" cy="816042"/>
          </a:xfrm>
        </p:spPr>
        <p:style>
          <a:lnRef idx="2">
            <a:schemeClr val="dk1">
              <a:shade val="50000"/>
            </a:schemeClr>
          </a:lnRef>
          <a:fillRef idx="1">
            <a:schemeClr val="dk1"/>
          </a:fillRef>
          <a:effectRef idx="0">
            <a:schemeClr val="dk1"/>
          </a:effectRef>
          <a:fontRef idx="minor">
            <a:schemeClr val="lt1"/>
          </a:fontRef>
        </p:style>
        <p:txBody>
          <a:bodyPr/>
          <a:lstStyle/>
          <a:p>
            <a:pPr lvl="0"/>
            <a:r>
              <a:rPr lang="es-MX" sz="3600" dirty="0" smtClean="0">
                <a:latin typeface="Arial" pitchFamily="34" charset="0"/>
                <a:cs typeface="Arial" pitchFamily="34" charset="0"/>
              </a:rPr>
              <a:t>Derecho </a:t>
            </a:r>
            <a:r>
              <a:rPr lang="es-MX" sz="3600" dirty="0">
                <a:latin typeface="Arial" pitchFamily="34" charset="0"/>
                <a:cs typeface="Arial" pitchFamily="34" charset="0"/>
              </a:rPr>
              <a:t>del turismo </a:t>
            </a:r>
            <a:endParaRPr lang="es-MX" sz="3600" dirty="0"/>
          </a:p>
        </p:txBody>
      </p:sp>
      <p:sp>
        <p:nvSpPr>
          <p:cNvPr id="8" name="Rectángulo 7"/>
          <p:cNvSpPr/>
          <p:nvPr/>
        </p:nvSpPr>
        <p:spPr>
          <a:xfrm>
            <a:off x="539428" y="2348880"/>
            <a:ext cx="7920880" cy="1296144"/>
          </a:xfrm>
          <a:prstGeom prst="rect">
            <a:avLst/>
          </a:prstGeom>
          <a:ln>
            <a:noFill/>
          </a:ln>
          <a:scene3d>
            <a:camera prst="orthographicFront"/>
            <a:lightRig rig="threePt" dir="t">
              <a:rot lat="0" lon="0" rev="7500000"/>
            </a:lightRig>
          </a:scene3d>
        </p:spPr>
        <p:style>
          <a:lnRef idx="2">
            <a:schemeClr val="accent2">
              <a:shade val="50000"/>
            </a:schemeClr>
          </a:lnRef>
          <a:fillRef idx="1">
            <a:schemeClr val="accent2"/>
          </a:fillRef>
          <a:effectRef idx="0">
            <a:schemeClr val="accent2"/>
          </a:effectRef>
          <a:fontRef idx="minor">
            <a:schemeClr val="lt1"/>
          </a:fontRef>
        </p:style>
        <p:txBody>
          <a:bodyPr spcFirstLastPara="0" vert="horz" wrap="square" lIns="64770" tIns="64770" rIns="64770" bIns="64770" numCol="1" spcCol="1270" anchor="ctr" anchorCtr="0">
            <a:noAutofit/>
          </a:bodyPr>
          <a:lstStyle/>
          <a:p>
            <a:pPr lvl="0" algn="just" defTabSz="755650">
              <a:lnSpc>
                <a:spcPct val="90000"/>
              </a:lnSpc>
              <a:spcBef>
                <a:spcPct val="0"/>
              </a:spcBef>
              <a:spcAft>
                <a:spcPct val="35000"/>
              </a:spcAft>
            </a:pPr>
            <a:r>
              <a:rPr lang="es-MX" kern="1200" dirty="0" smtClean="0">
                <a:latin typeface="Arial" pitchFamily="34" charset="0"/>
                <a:cs typeface="Arial" pitchFamily="34" charset="0"/>
              </a:rPr>
              <a:t>Es aquella parte del ordenamiento jurídico que regula y conceptúa las relaciones jurídicas nacidas del turismo.</a:t>
            </a:r>
            <a:endParaRPr lang="es-MX" kern="1200" dirty="0"/>
          </a:p>
        </p:txBody>
      </p:sp>
    </p:spTree>
    <p:extLst>
      <p:ext uri="{BB962C8B-B14F-4D97-AF65-F5344CB8AC3E}">
        <p14:creationId xmlns:p14="http://schemas.microsoft.com/office/powerpoint/2010/main" val="5719915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3000" r="-13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539552" y="1244806"/>
            <a:ext cx="7920880" cy="816042"/>
          </a:xfrm>
        </p:spPr>
        <p:style>
          <a:lnRef idx="2">
            <a:schemeClr val="dk1">
              <a:shade val="50000"/>
            </a:schemeClr>
          </a:lnRef>
          <a:fillRef idx="1">
            <a:schemeClr val="dk1"/>
          </a:fillRef>
          <a:effectRef idx="0">
            <a:schemeClr val="dk1"/>
          </a:effectRef>
          <a:fontRef idx="minor">
            <a:schemeClr val="lt1"/>
          </a:fontRef>
        </p:style>
        <p:txBody>
          <a:bodyPr/>
          <a:lstStyle/>
          <a:p>
            <a:pPr lvl="0"/>
            <a:r>
              <a:rPr lang="es-MX" sz="3600" dirty="0" smtClean="0">
                <a:latin typeface="Arial" pitchFamily="34" charset="0"/>
                <a:cs typeface="Arial" pitchFamily="34" charset="0"/>
              </a:rPr>
              <a:t>Derecho </a:t>
            </a:r>
            <a:r>
              <a:rPr lang="es-MX" sz="3600" dirty="0">
                <a:latin typeface="Arial" pitchFamily="34" charset="0"/>
                <a:cs typeface="Arial" pitchFamily="34" charset="0"/>
              </a:rPr>
              <a:t>del turismo </a:t>
            </a:r>
            <a:endParaRPr lang="es-MX" sz="3600" dirty="0"/>
          </a:p>
        </p:txBody>
      </p:sp>
      <p:graphicFrame>
        <p:nvGraphicFramePr>
          <p:cNvPr id="6" name="5 Diagrama"/>
          <p:cNvGraphicFramePr/>
          <p:nvPr>
            <p:extLst>
              <p:ext uri="{D42A27DB-BD31-4B8C-83A1-F6EECF244321}">
                <p14:modId xmlns:p14="http://schemas.microsoft.com/office/powerpoint/2010/main" val="154301771"/>
              </p:ext>
            </p:extLst>
          </p:nvPr>
        </p:nvGraphicFramePr>
        <p:xfrm>
          <a:off x="1115616" y="2276872"/>
          <a:ext cx="6696744" cy="36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Imagen 2"/>
          <p:cNvPicPr>
            <a:picLocks noChangeAspect="1"/>
          </p:cNvPicPr>
          <p:nvPr/>
        </p:nvPicPr>
        <p:blipFill>
          <a:blip r:embed="rId8"/>
          <a:stretch>
            <a:fillRect/>
          </a:stretch>
        </p:blipFill>
        <p:spPr>
          <a:xfrm>
            <a:off x="2915816" y="2204864"/>
            <a:ext cx="3429000" cy="1333500"/>
          </a:xfrm>
          <a:prstGeom prst="ellipse">
            <a:avLst/>
          </a:prstGeom>
          <a:ln>
            <a:noFill/>
          </a:ln>
          <a:effectLst>
            <a:glow rad="228600">
              <a:schemeClr val="accent5">
                <a:satMod val="175000"/>
                <a:alpha val="40000"/>
              </a:schemeClr>
            </a:glow>
            <a:softEdge rad="112500"/>
          </a:effectLst>
        </p:spPr>
      </p:pic>
    </p:spTree>
    <p:extLst>
      <p:ext uri="{BB962C8B-B14F-4D97-AF65-F5344CB8AC3E}">
        <p14:creationId xmlns:p14="http://schemas.microsoft.com/office/powerpoint/2010/main" val="465542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1331640" y="1196752"/>
            <a:ext cx="7055380" cy="816042"/>
          </a:xfrm>
        </p:spPr>
        <p:style>
          <a:lnRef idx="2">
            <a:schemeClr val="dk1">
              <a:shade val="50000"/>
            </a:schemeClr>
          </a:lnRef>
          <a:fillRef idx="1">
            <a:schemeClr val="dk1"/>
          </a:fillRef>
          <a:effectRef idx="0">
            <a:schemeClr val="dk1"/>
          </a:effectRef>
          <a:fontRef idx="minor">
            <a:schemeClr val="lt1"/>
          </a:fontRef>
        </p:style>
        <p:txBody>
          <a:bodyPr/>
          <a:lstStyle/>
          <a:p>
            <a:r>
              <a:rPr lang="es-MX" sz="3600" dirty="0" smtClean="0"/>
              <a:t>Objeto</a:t>
            </a:r>
            <a:endParaRPr lang="es-MX" sz="3600" dirty="0"/>
          </a:p>
        </p:txBody>
      </p:sp>
      <p:graphicFrame>
        <p:nvGraphicFramePr>
          <p:cNvPr id="4" name="3 Diagrama"/>
          <p:cNvGraphicFramePr/>
          <p:nvPr>
            <p:extLst>
              <p:ext uri="{D42A27DB-BD31-4B8C-83A1-F6EECF244321}">
                <p14:modId xmlns:p14="http://schemas.microsoft.com/office/powerpoint/2010/main" val="3925696021"/>
              </p:ext>
            </p:extLst>
          </p:nvPr>
        </p:nvGraphicFramePr>
        <p:xfrm>
          <a:off x="-252536" y="1604773"/>
          <a:ext cx="8856984" cy="4680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Imagen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771800" y="4077072"/>
            <a:ext cx="1224136" cy="1224136"/>
          </a:xfrm>
          <a:prstGeom prst="ellipse">
            <a:avLst/>
          </a:prstGeom>
          <a:ln>
            <a:noFill/>
          </a:ln>
          <a:effectLst>
            <a:glow rad="228600">
              <a:schemeClr val="accent4">
                <a:satMod val="175000"/>
                <a:alpha val="40000"/>
              </a:schemeClr>
            </a:glow>
            <a:softEdge rad="112500"/>
          </a:effectLst>
        </p:spPr>
      </p:pic>
    </p:spTree>
    <p:extLst>
      <p:ext uri="{BB962C8B-B14F-4D97-AF65-F5344CB8AC3E}">
        <p14:creationId xmlns:p14="http://schemas.microsoft.com/office/powerpoint/2010/main" val="6312251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8000" r="-8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611560" y="1268760"/>
            <a:ext cx="7848872" cy="720080"/>
          </a:xfrm>
        </p:spPr>
        <p:style>
          <a:lnRef idx="2">
            <a:schemeClr val="dk1">
              <a:shade val="50000"/>
            </a:schemeClr>
          </a:lnRef>
          <a:fillRef idx="1">
            <a:schemeClr val="dk1"/>
          </a:fillRef>
          <a:effectRef idx="0">
            <a:schemeClr val="dk1"/>
          </a:effectRef>
          <a:fontRef idx="minor">
            <a:schemeClr val="lt1"/>
          </a:fontRef>
        </p:style>
        <p:txBody>
          <a:bodyPr/>
          <a:lstStyle/>
          <a:p>
            <a:r>
              <a:rPr lang="es-MX" sz="3600" dirty="0" smtClean="0"/>
              <a:t>Clases de turismo</a:t>
            </a:r>
            <a:endParaRPr lang="es-MX" sz="3600" dirty="0"/>
          </a:p>
        </p:txBody>
      </p:sp>
      <p:graphicFrame>
        <p:nvGraphicFramePr>
          <p:cNvPr id="4" name="3 Diagrama"/>
          <p:cNvGraphicFramePr/>
          <p:nvPr>
            <p:extLst>
              <p:ext uri="{D42A27DB-BD31-4B8C-83A1-F6EECF244321}">
                <p14:modId xmlns:p14="http://schemas.microsoft.com/office/powerpoint/2010/main" val="408469945"/>
              </p:ext>
            </p:extLst>
          </p:nvPr>
        </p:nvGraphicFramePr>
        <p:xfrm>
          <a:off x="323528" y="2348880"/>
          <a:ext cx="8424936" cy="31683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 name="Imagen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588224" y="4149080"/>
            <a:ext cx="2428875" cy="1876425"/>
          </a:xfrm>
          <a:prstGeom prst="ellipse">
            <a:avLst/>
          </a:prstGeom>
          <a:ln>
            <a:noFill/>
          </a:ln>
          <a:effectLst>
            <a:glow rad="228600">
              <a:schemeClr val="accent1">
                <a:satMod val="175000"/>
                <a:alpha val="40000"/>
              </a:schemeClr>
            </a:glow>
            <a:softEdge rad="112500"/>
          </a:effectLst>
        </p:spPr>
      </p:pic>
    </p:spTree>
    <p:extLst>
      <p:ext uri="{BB962C8B-B14F-4D97-AF65-F5344CB8AC3E}">
        <p14:creationId xmlns:p14="http://schemas.microsoft.com/office/powerpoint/2010/main" val="16986276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611560" y="1268760"/>
            <a:ext cx="7848872" cy="720080"/>
          </a:xfrm>
        </p:spPr>
        <p:style>
          <a:lnRef idx="2">
            <a:schemeClr val="dk1">
              <a:shade val="50000"/>
            </a:schemeClr>
          </a:lnRef>
          <a:fillRef idx="1">
            <a:schemeClr val="dk1"/>
          </a:fillRef>
          <a:effectRef idx="0">
            <a:schemeClr val="dk1"/>
          </a:effectRef>
          <a:fontRef idx="minor">
            <a:schemeClr val="lt1"/>
          </a:fontRef>
        </p:style>
        <p:txBody>
          <a:bodyPr/>
          <a:lstStyle/>
          <a:p>
            <a:r>
              <a:rPr lang="es-MX" sz="3600" dirty="0" smtClean="0"/>
              <a:t>Clases de turismo</a:t>
            </a:r>
            <a:endParaRPr lang="es-MX" sz="3600" dirty="0"/>
          </a:p>
        </p:txBody>
      </p:sp>
      <p:graphicFrame>
        <p:nvGraphicFramePr>
          <p:cNvPr id="4" name="3 Diagrama"/>
          <p:cNvGraphicFramePr/>
          <p:nvPr>
            <p:extLst>
              <p:ext uri="{D42A27DB-BD31-4B8C-83A1-F6EECF244321}">
                <p14:modId xmlns:p14="http://schemas.microsoft.com/office/powerpoint/2010/main" val="444554084"/>
              </p:ext>
            </p:extLst>
          </p:nvPr>
        </p:nvGraphicFramePr>
        <p:xfrm>
          <a:off x="323528" y="2348880"/>
          <a:ext cx="8424936" cy="31683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 name="Imagen 2"/>
          <p:cNvPicPr>
            <a:picLocks noChangeAspect="1"/>
          </p:cNvPicPr>
          <p:nvPr/>
        </p:nvPicPr>
        <p:blipFill>
          <a:blip r:embed="rId9"/>
          <a:stretch>
            <a:fillRect/>
          </a:stretch>
        </p:blipFill>
        <p:spPr>
          <a:xfrm>
            <a:off x="6588224" y="5013176"/>
            <a:ext cx="2160240" cy="1618095"/>
          </a:xfrm>
          <a:prstGeom prst="ellipse">
            <a:avLst/>
          </a:prstGeom>
          <a:ln>
            <a:noFill/>
          </a:ln>
          <a:effectLst>
            <a:glow rad="228600">
              <a:schemeClr val="accent2">
                <a:satMod val="175000"/>
                <a:alpha val="40000"/>
              </a:schemeClr>
            </a:glow>
            <a:softEdge rad="112500"/>
          </a:effectLst>
        </p:spPr>
      </p:pic>
      <p:pic>
        <p:nvPicPr>
          <p:cNvPr id="5" name="Imagen 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699792" y="4725144"/>
            <a:ext cx="2562225" cy="1781175"/>
          </a:xfrm>
          <a:prstGeom prst="ellipse">
            <a:avLst/>
          </a:prstGeom>
          <a:ln>
            <a:noFill/>
          </a:ln>
          <a:effectLst>
            <a:glow rad="228600">
              <a:schemeClr val="accent1">
                <a:satMod val="175000"/>
                <a:alpha val="40000"/>
              </a:schemeClr>
            </a:glow>
            <a:softEdge rad="112500"/>
          </a:effectLst>
        </p:spPr>
      </p:pic>
    </p:spTree>
    <p:extLst>
      <p:ext uri="{BB962C8B-B14F-4D97-AF65-F5344CB8AC3E}">
        <p14:creationId xmlns:p14="http://schemas.microsoft.com/office/powerpoint/2010/main" val="7609596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251520" y="1268760"/>
            <a:ext cx="8263754" cy="720080"/>
          </a:xfrm>
        </p:spPr>
        <p:style>
          <a:lnRef idx="2">
            <a:schemeClr val="dk1">
              <a:shade val="50000"/>
            </a:schemeClr>
          </a:lnRef>
          <a:fillRef idx="1">
            <a:schemeClr val="dk1"/>
          </a:fillRef>
          <a:effectRef idx="0">
            <a:schemeClr val="dk1"/>
          </a:effectRef>
          <a:fontRef idx="minor">
            <a:schemeClr val="lt1"/>
          </a:fontRef>
        </p:style>
        <p:txBody>
          <a:bodyPr/>
          <a:lstStyle/>
          <a:p>
            <a:r>
              <a:rPr lang="es-MX" sz="3600" dirty="0" smtClean="0"/>
              <a:t>Sujetos de la actividad turística</a:t>
            </a:r>
            <a:endParaRPr lang="es-MX" sz="3600" dirty="0"/>
          </a:p>
        </p:txBody>
      </p:sp>
      <p:graphicFrame>
        <p:nvGraphicFramePr>
          <p:cNvPr id="5" name="4 Diagrama"/>
          <p:cNvGraphicFramePr/>
          <p:nvPr>
            <p:extLst>
              <p:ext uri="{D42A27DB-BD31-4B8C-83A1-F6EECF244321}">
                <p14:modId xmlns:p14="http://schemas.microsoft.com/office/powerpoint/2010/main" val="29569744"/>
              </p:ext>
            </p:extLst>
          </p:nvPr>
        </p:nvGraphicFramePr>
        <p:xfrm>
          <a:off x="611560" y="2060848"/>
          <a:ext cx="8136904" cy="44073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146" name="Picture 2" descr="https://encrypted-tbn2.gstatic.com/images?q=tbn:ANd9GcQpaGoLVFCmRP7Wk3Ak_B62LA6XUgfk9wZoX7zrjR7z5uWPgZGI"/>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83397" y="4869160"/>
            <a:ext cx="2619375" cy="1743076"/>
          </a:xfrm>
          <a:prstGeom prst="ellipse">
            <a:avLst/>
          </a:prstGeom>
          <a:ln>
            <a:noFill/>
          </a:ln>
          <a:effectLst>
            <a:glow rad="228600">
              <a:schemeClr val="accent3">
                <a:satMod val="175000"/>
                <a:alpha val="40000"/>
              </a:schemeClr>
            </a:glow>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39666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2610336702"/>
              </p:ext>
            </p:extLst>
          </p:nvPr>
        </p:nvGraphicFramePr>
        <p:xfrm>
          <a:off x="251520" y="1412776"/>
          <a:ext cx="8568952" cy="39604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Imagen 2"/>
          <p:cNvPicPr>
            <a:picLocks noChangeAspect="1"/>
          </p:cNvPicPr>
          <p:nvPr/>
        </p:nvPicPr>
        <p:blipFill>
          <a:blip r:embed="rId8"/>
          <a:stretch>
            <a:fillRect/>
          </a:stretch>
        </p:blipFill>
        <p:spPr>
          <a:xfrm>
            <a:off x="5076056" y="3732852"/>
            <a:ext cx="2016224" cy="3125148"/>
          </a:xfrm>
          <a:prstGeom prst="ellipse">
            <a:avLst/>
          </a:prstGeom>
          <a:ln>
            <a:noFill/>
          </a:ln>
          <a:effectLst>
            <a:glow rad="228600">
              <a:schemeClr val="accent1">
                <a:satMod val="175000"/>
                <a:alpha val="40000"/>
              </a:schemeClr>
            </a:glow>
            <a:softEdge rad="112500"/>
          </a:effectLst>
        </p:spPr>
      </p:pic>
      <p:pic>
        <p:nvPicPr>
          <p:cNvPr id="2" name="Imagen 1"/>
          <p:cNvPicPr>
            <a:picLocks noChangeAspect="1"/>
          </p:cNvPicPr>
          <p:nvPr/>
        </p:nvPicPr>
        <p:blipFill>
          <a:blip r:embed="rId9"/>
          <a:stretch>
            <a:fillRect/>
          </a:stretch>
        </p:blipFill>
        <p:spPr>
          <a:xfrm>
            <a:off x="755576" y="1772816"/>
            <a:ext cx="3343275" cy="1371600"/>
          </a:xfrm>
          <a:prstGeom prst="rect">
            <a:avLst/>
          </a:prstGeom>
          <a:solidFill>
            <a:srgbClr val="FFFFFF">
              <a:shade val="85000"/>
            </a:srgbClr>
          </a:solidFill>
          <a:ln w="190500" cap="sq">
            <a:solidFill>
              <a:srgbClr val="FFFFFF"/>
            </a:solidFill>
            <a:miter lim="800000"/>
          </a:ln>
          <a:effectLst>
            <a:glow rad="228600">
              <a:schemeClr val="accent2">
                <a:satMod val="175000"/>
                <a:alpha val="40000"/>
              </a:schemeClr>
            </a:glow>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7791630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aphicFrame>
        <p:nvGraphicFramePr>
          <p:cNvPr id="6" name="5 Diagrama"/>
          <p:cNvGraphicFramePr/>
          <p:nvPr>
            <p:extLst>
              <p:ext uri="{D42A27DB-BD31-4B8C-83A1-F6EECF244321}">
                <p14:modId xmlns:p14="http://schemas.microsoft.com/office/powerpoint/2010/main" val="1835783724"/>
              </p:ext>
            </p:extLst>
          </p:nvPr>
        </p:nvGraphicFramePr>
        <p:xfrm>
          <a:off x="755576" y="1196752"/>
          <a:ext cx="7848872" cy="30243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Imagen 6"/>
          <p:cNvPicPr>
            <a:picLocks noChangeAspect="1"/>
          </p:cNvPicPr>
          <p:nvPr/>
        </p:nvPicPr>
        <p:blipFill>
          <a:blip r:embed="rId8"/>
          <a:stretch>
            <a:fillRect/>
          </a:stretch>
        </p:blipFill>
        <p:spPr>
          <a:xfrm>
            <a:off x="611560" y="3933056"/>
            <a:ext cx="2078961" cy="2232248"/>
          </a:xfrm>
          <a:prstGeom prst="rect">
            <a:avLst/>
          </a:prstGeom>
          <a:solidFill>
            <a:srgbClr val="FFFFFF">
              <a:shade val="85000"/>
            </a:srgbClr>
          </a:solidFill>
          <a:ln w="190500" cap="sq">
            <a:solidFill>
              <a:srgbClr val="FFFFFF"/>
            </a:solidFill>
            <a:miter lim="800000"/>
          </a:ln>
          <a:effectLst>
            <a:glow rad="228600">
              <a:schemeClr val="accent1">
                <a:satMod val="175000"/>
                <a:alpha val="40000"/>
              </a:schemeClr>
            </a:glow>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9282583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5000" r="-15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542616" y="1268760"/>
            <a:ext cx="7920880" cy="792088"/>
          </a:xfrm>
        </p:spPr>
        <p:style>
          <a:lnRef idx="2">
            <a:schemeClr val="dk1">
              <a:shade val="50000"/>
            </a:schemeClr>
          </a:lnRef>
          <a:fillRef idx="1">
            <a:schemeClr val="dk1"/>
          </a:fillRef>
          <a:effectRef idx="0">
            <a:schemeClr val="dk1"/>
          </a:effectRef>
          <a:fontRef idx="minor">
            <a:schemeClr val="lt1"/>
          </a:fontRef>
        </p:style>
        <p:txBody>
          <a:bodyPr>
            <a:normAutofit/>
          </a:bodyPr>
          <a:lstStyle/>
          <a:p>
            <a:r>
              <a:rPr lang="es-MX" sz="3200" dirty="0" smtClean="0"/>
              <a:t>Protección al turista como consumidor</a:t>
            </a:r>
            <a:endParaRPr lang="es-MX" sz="3200" dirty="0"/>
          </a:p>
        </p:txBody>
      </p:sp>
      <p:graphicFrame>
        <p:nvGraphicFramePr>
          <p:cNvPr id="4" name="3 Diagrama"/>
          <p:cNvGraphicFramePr/>
          <p:nvPr>
            <p:extLst>
              <p:ext uri="{D42A27DB-BD31-4B8C-83A1-F6EECF244321}">
                <p14:modId xmlns:p14="http://schemas.microsoft.com/office/powerpoint/2010/main" val="3716658097"/>
              </p:ext>
            </p:extLst>
          </p:nvPr>
        </p:nvGraphicFramePr>
        <p:xfrm>
          <a:off x="611560" y="1556792"/>
          <a:ext cx="7992888" cy="45680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n 4"/>
          <p:cNvPicPr>
            <a:picLocks noChangeAspect="1"/>
          </p:cNvPicPr>
          <p:nvPr/>
        </p:nvPicPr>
        <p:blipFill>
          <a:blip r:embed="rId8"/>
          <a:stretch>
            <a:fillRect/>
          </a:stretch>
        </p:blipFill>
        <p:spPr>
          <a:xfrm rot="20934895">
            <a:off x="6300192" y="4221088"/>
            <a:ext cx="1737384" cy="1899002"/>
          </a:xfrm>
          <a:prstGeom prst="rect">
            <a:avLst/>
          </a:prstGeom>
          <a:ln>
            <a:noFill/>
          </a:ln>
          <a:effectLst>
            <a:softEdge rad="112500"/>
          </a:effectLst>
        </p:spPr>
      </p:pic>
    </p:spTree>
    <p:extLst>
      <p:ext uri="{BB962C8B-B14F-4D97-AF65-F5344CB8AC3E}">
        <p14:creationId xmlns:p14="http://schemas.microsoft.com/office/powerpoint/2010/main" val="35624626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5000" r="-15000"/>
          </a:stretch>
        </a:blipFill>
        <a:effectLst/>
      </p:bgPr>
    </p:bg>
    <p:spTree>
      <p:nvGrpSpPr>
        <p:cNvPr id="1" name=""/>
        <p:cNvGrpSpPr/>
        <p:nvPr/>
      </p:nvGrpSpPr>
      <p:grpSpPr>
        <a:xfrm>
          <a:off x="0" y="0"/>
          <a:ext cx="0" cy="0"/>
          <a:chOff x="0" y="0"/>
          <a:chExt cx="0" cy="0"/>
        </a:xfrm>
      </p:grpSpPr>
      <p:sp>
        <p:nvSpPr>
          <p:cNvPr id="7" name="6 CuadroTexto"/>
          <p:cNvSpPr txBox="1"/>
          <p:nvPr/>
        </p:nvSpPr>
        <p:spPr>
          <a:xfrm>
            <a:off x="251520" y="1268760"/>
            <a:ext cx="8136904"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600" b="1" spc="50" dirty="0" smtClean="0">
                <a:ln w="0"/>
                <a:solidFill>
                  <a:schemeClr val="bg2"/>
                </a:solidFill>
                <a:effectLst>
                  <a:innerShdw blurRad="63500" dist="50800" dir="13500000">
                    <a:srgbClr val="000000">
                      <a:alpha val="50000"/>
                    </a:srgbClr>
                  </a:innerShdw>
                </a:effectLst>
                <a:latin typeface="Arial" pitchFamily="34" charset="0"/>
                <a:cs typeface="Arial" pitchFamily="34" charset="0"/>
              </a:rPr>
              <a:t>Concepto de Extranjero. </a:t>
            </a:r>
            <a:endParaRPr lang="es-MX" sz="3600" b="1" spc="50" dirty="0">
              <a:ln w="0"/>
              <a:solidFill>
                <a:schemeClr val="bg2"/>
              </a:solidFill>
              <a:effectLst>
                <a:innerShdw blurRad="63500" dist="50800" dir="13500000">
                  <a:srgbClr val="000000">
                    <a:alpha val="50000"/>
                  </a:srgbClr>
                </a:innerShdw>
              </a:effectLst>
              <a:latin typeface="Arial" pitchFamily="34" charset="0"/>
              <a:cs typeface="Arial" pitchFamily="34" charset="0"/>
            </a:endParaRPr>
          </a:p>
        </p:txBody>
      </p:sp>
      <p:sp>
        <p:nvSpPr>
          <p:cNvPr id="8" name="7 CuadroTexto"/>
          <p:cNvSpPr txBox="1"/>
          <p:nvPr/>
        </p:nvSpPr>
        <p:spPr>
          <a:xfrm>
            <a:off x="683568" y="2636912"/>
            <a:ext cx="7704856" cy="12003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just"/>
            <a:r>
              <a:rPr lang="es-MX" sz="2400" dirty="0" smtClean="0">
                <a:latin typeface="Arial" pitchFamily="34" charset="0"/>
                <a:cs typeface="Arial" pitchFamily="34" charset="0"/>
              </a:rPr>
              <a:t>Individuo que se desplaza de su hábitat cotidiano a un país ajeno al suyo bajo diversas modalidades migratorias.</a:t>
            </a:r>
            <a:endParaRPr lang="es-MX" sz="2400" dirty="0">
              <a:latin typeface="Arial" pitchFamily="34" charset="0"/>
              <a:cs typeface="Arial" pitchFamily="34" charset="0"/>
            </a:endParaRPr>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5812" y="4149080"/>
            <a:ext cx="3456384" cy="2300066"/>
          </a:xfrm>
          <a:prstGeom prst="ellipse">
            <a:avLst/>
          </a:prstGeom>
          <a:ln>
            <a:noFill/>
          </a:ln>
          <a:effectLst>
            <a:softEdge rad="112500"/>
          </a:effectLst>
        </p:spPr>
      </p:pic>
    </p:spTree>
    <p:extLst>
      <p:ext uri="{BB962C8B-B14F-4D97-AF65-F5344CB8AC3E}">
        <p14:creationId xmlns:p14="http://schemas.microsoft.com/office/powerpoint/2010/main" val="888822481"/>
      </p:ext>
    </p:extLst>
  </p:cSld>
  <p:clrMapOvr>
    <a:masterClrMapping/>
  </p:clrMapOvr>
  <p:transition>
    <p:comb dir="vert"/>
  </p:transition>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088260093"/>
              </p:ext>
            </p:extLst>
          </p:nvPr>
        </p:nvGraphicFramePr>
        <p:xfrm>
          <a:off x="611560" y="620688"/>
          <a:ext cx="7992888" cy="45680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n 5"/>
          <p:cNvPicPr>
            <a:picLocks noChangeAspect="1"/>
          </p:cNvPicPr>
          <p:nvPr/>
        </p:nvPicPr>
        <p:blipFill>
          <a:blip r:embed="rId8"/>
          <a:stretch>
            <a:fillRect/>
          </a:stretch>
        </p:blipFill>
        <p:spPr>
          <a:xfrm>
            <a:off x="539552" y="4149080"/>
            <a:ext cx="2514600" cy="1819275"/>
          </a:xfrm>
          <a:prstGeom prst="rect">
            <a:avLst/>
          </a:prstGeom>
          <a:solidFill>
            <a:srgbClr val="FFFFFF">
              <a:shade val="85000"/>
            </a:srgbClr>
          </a:solidFill>
          <a:ln w="190500" cap="sq">
            <a:solidFill>
              <a:srgbClr val="FFFFFF"/>
            </a:solidFill>
            <a:miter lim="800000"/>
          </a:ln>
          <a:effectLst>
            <a:glow rad="228600">
              <a:schemeClr val="accent3">
                <a:satMod val="175000"/>
                <a:alpha val="40000"/>
              </a:schemeClr>
            </a:glow>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Imagen 6"/>
          <p:cNvPicPr>
            <a:picLocks noChangeAspect="1"/>
          </p:cNvPicPr>
          <p:nvPr/>
        </p:nvPicPr>
        <p:blipFill>
          <a:blip r:embed="rId9"/>
          <a:stretch>
            <a:fillRect/>
          </a:stretch>
        </p:blipFill>
        <p:spPr>
          <a:xfrm rot="847679">
            <a:off x="5796136" y="4149080"/>
            <a:ext cx="2609850" cy="1752600"/>
          </a:xfrm>
          <a:prstGeom prst="rect">
            <a:avLst/>
          </a:prstGeom>
          <a:solidFill>
            <a:srgbClr val="FFFFFF">
              <a:shade val="85000"/>
            </a:srgbClr>
          </a:solidFill>
          <a:ln w="190500" cap="sq">
            <a:solidFill>
              <a:srgbClr val="FFFFFF"/>
            </a:solidFill>
            <a:miter lim="800000"/>
          </a:ln>
          <a:effectLst>
            <a:glow rad="228600">
              <a:schemeClr val="accent2">
                <a:satMod val="175000"/>
                <a:alpha val="40000"/>
              </a:schemeClr>
            </a:glow>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7771345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0" r="-20000"/>
          </a:stretch>
        </a:blipFill>
        <a:effectLst/>
      </p:bgPr>
    </p:bg>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2052171824"/>
              </p:ext>
            </p:extLst>
          </p:nvPr>
        </p:nvGraphicFramePr>
        <p:xfrm>
          <a:off x="539552" y="1853002"/>
          <a:ext cx="8136904" cy="36642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1 Título"/>
          <p:cNvSpPr>
            <a:spLocks noGrp="1"/>
          </p:cNvSpPr>
          <p:nvPr>
            <p:ph type="title"/>
          </p:nvPr>
        </p:nvSpPr>
        <p:spPr>
          <a:xfrm>
            <a:off x="899592" y="1268760"/>
            <a:ext cx="7559436" cy="888050"/>
          </a:xfrm>
        </p:spPr>
        <p:style>
          <a:lnRef idx="2">
            <a:schemeClr val="dk1">
              <a:shade val="50000"/>
            </a:schemeClr>
          </a:lnRef>
          <a:fillRef idx="1">
            <a:schemeClr val="dk1"/>
          </a:fillRef>
          <a:effectRef idx="0">
            <a:schemeClr val="dk1"/>
          </a:effectRef>
          <a:fontRef idx="minor">
            <a:schemeClr val="lt1"/>
          </a:fontRef>
        </p:style>
        <p:txBody>
          <a:bodyPr/>
          <a:lstStyle/>
          <a:p>
            <a:r>
              <a:rPr lang="es-MX" sz="3600" dirty="0" smtClean="0"/>
              <a:t>Problemas del turista</a:t>
            </a:r>
            <a:endParaRPr lang="es-MX" sz="3600" dirty="0"/>
          </a:p>
        </p:txBody>
      </p:sp>
      <p:pic>
        <p:nvPicPr>
          <p:cNvPr id="3" name="Imagen 2"/>
          <p:cNvPicPr>
            <a:picLocks noChangeAspect="1"/>
          </p:cNvPicPr>
          <p:nvPr/>
        </p:nvPicPr>
        <p:blipFill>
          <a:blip r:embed="rId8"/>
          <a:stretch>
            <a:fillRect/>
          </a:stretch>
        </p:blipFill>
        <p:spPr>
          <a:xfrm>
            <a:off x="395536" y="4869160"/>
            <a:ext cx="2664296" cy="1778292"/>
          </a:xfrm>
          <a:prstGeom prst="ellipse">
            <a:avLst/>
          </a:prstGeom>
          <a:ln>
            <a:noFill/>
          </a:ln>
          <a:effectLst>
            <a:glow rad="228600">
              <a:schemeClr val="accent2">
                <a:satMod val="175000"/>
                <a:alpha val="40000"/>
              </a:schemeClr>
            </a:glow>
            <a:softEdge rad="112500"/>
          </a:effectLst>
        </p:spPr>
      </p:pic>
      <p:pic>
        <p:nvPicPr>
          <p:cNvPr id="6" name="Imagen 5"/>
          <p:cNvPicPr>
            <a:picLocks noChangeAspect="1"/>
          </p:cNvPicPr>
          <p:nvPr/>
        </p:nvPicPr>
        <p:blipFill>
          <a:blip r:embed="rId9"/>
          <a:stretch>
            <a:fillRect/>
          </a:stretch>
        </p:blipFill>
        <p:spPr>
          <a:xfrm>
            <a:off x="7092280" y="4398119"/>
            <a:ext cx="1838325" cy="2486025"/>
          </a:xfrm>
          <a:prstGeom prst="roundRect">
            <a:avLst>
              <a:gd name="adj" fmla="val 16667"/>
            </a:avLst>
          </a:prstGeom>
          <a:ln>
            <a:noFill/>
          </a:ln>
          <a:effectLst>
            <a:glow rad="228600">
              <a:schemeClr val="accent2">
                <a:satMod val="175000"/>
                <a:alpha val="40000"/>
              </a:schemeClr>
            </a:glow>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Imagen 6"/>
          <p:cNvPicPr>
            <a:picLocks noChangeAspect="1"/>
          </p:cNvPicPr>
          <p:nvPr/>
        </p:nvPicPr>
        <p:blipFill>
          <a:blip r:embed="rId10"/>
          <a:stretch>
            <a:fillRect/>
          </a:stretch>
        </p:blipFill>
        <p:spPr>
          <a:xfrm>
            <a:off x="3779912" y="4504327"/>
            <a:ext cx="2133600" cy="2143125"/>
          </a:xfrm>
          <a:prstGeom prst="ellipse">
            <a:avLst/>
          </a:prstGeom>
          <a:ln>
            <a:noFill/>
          </a:ln>
          <a:effectLst>
            <a:glow rad="228600">
              <a:schemeClr val="accent2">
                <a:satMod val="175000"/>
                <a:alpha val="40000"/>
              </a:schemeClr>
            </a:glow>
            <a:softEdge rad="112500"/>
          </a:effectLst>
        </p:spPr>
      </p:pic>
    </p:spTree>
    <p:extLst>
      <p:ext uri="{BB962C8B-B14F-4D97-AF65-F5344CB8AC3E}">
        <p14:creationId xmlns:p14="http://schemas.microsoft.com/office/powerpoint/2010/main" val="218436552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539552" y="476672"/>
            <a:ext cx="7055380" cy="744034"/>
          </a:xfrm>
        </p:spPr>
        <p:style>
          <a:lnRef idx="2">
            <a:schemeClr val="dk1">
              <a:shade val="50000"/>
            </a:schemeClr>
          </a:lnRef>
          <a:fillRef idx="1">
            <a:schemeClr val="dk1"/>
          </a:fillRef>
          <a:effectRef idx="0">
            <a:schemeClr val="dk1"/>
          </a:effectRef>
          <a:fontRef idx="minor">
            <a:schemeClr val="lt1"/>
          </a:fontRef>
        </p:style>
        <p:txBody>
          <a:bodyPr/>
          <a:lstStyle/>
          <a:p>
            <a:r>
              <a:rPr lang="es-MX" sz="3600" dirty="0" smtClean="0"/>
              <a:t>Derechos del turista</a:t>
            </a:r>
            <a:endParaRPr lang="es-MX" sz="3600" dirty="0"/>
          </a:p>
        </p:txBody>
      </p:sp>
      <p:graphicFrame>
        <p:nvGraphicFramePr>
          <p:cNvPr id="4" name="3 Diagrama"/>
          <p:cNvGraphicFramePr/>
          <p:nvPr>
            <p:extLst>
              <p:ext uri="{D42A27DB-BD31-4B8C-83A1-F6EECF244321}">
                <p14:modId xmlns:p14="http://schemas.microsoft.com/office/powerpoint/2010/main" val="3423276444"/>
              </p:ext>
            </p:extLst>
          </p:nvPr>
        </p:nvGraphicFramePr>
        <p:xfrm>
          <a:off x="179512" y="1287959"/>
          <a:ext cx="8640960" cy="54534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Imagen 2"/>
          <p:cNvPicPr>
            <a:picLocks noChangeAspect="1"/>
          </p:cNvPicPr>
          <p:nvPr/>
        </p:nvPicPr>
        <p:blipFill>
          <a:blip r:embed="rId8"/>
          <a:stretch>
            <a:fillRect/>
          </a:stretch>
        </p:blipFill>
        <p:spPr>
          <a:xfrm>
            <a:off x="107504" y="4365104"/>
            <a:ext cx="2574286" cy="1584176"/>
          </a:xfrm>
          <a:prstGeom prst="ellipse">
            <a:avLst/>
          </a:prstGeom>
          <a:ln>
            <a:noFill/>
          </a:ln>
          <a:effectLst>
            <a:softEdge rad="112500"/>
          </a:effectLst>
        </p:spPr>
      </p:pic>
    </p:spTree>
    <p:extLst>
      <p:ext uri="{BB962C8B-B14F-4D97-AF65-F5344CB8AC3E}">
        <p14:creationId xmlns:p14="http://schemas.microsoft.com/office/powerpoint/2010/main" val="20447207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5" name="4 CuadroTexto"/>
          <p:cNvSpPr txBox="1"/>
          <p:nvPr/>
        </p:nvSpPr>
        <p:spPr>
          <a:xfrm>
            <a:off x="539552" y="1268760"/>
            <a:ext cx="7920880"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600" b="1" dirty="0" smtClean="0">
                <a:latin typeface="Arial" pitchFamily="34" charset="0"/>
                <a:cs typeface="Arial" pitchFamily="34" charset="0"/>
              </a:rPr>
              <a:t>Turismo Social</a:t>
            </a:r>
          </a:p>
        </p:txBody>
      </p:sp>
      <p:sp>
        <p:nvSpPr>
          <p:cNvPr id="6" name="5 CuadroTexto"/>
          <p:cNvSpPr txBox="1"/>
          <p:nvPr/>
        </p:nvSpPr>
        <p:spPr>
          <a:xfrm>
            <a:off x="395536" y="2204864"/>
            <a:ext cx="8280920" cy="193899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just"/>
            <a:r>
              <a:rPr lang="es-MX" sz="2000" dirty="0" smtClean="0">
                <a:latin typeface="Arial" pitchFamily="34" charset="0"/>
                <a:cs typeface="Arial" pitchFamily="34" charset="0"/>
              </a:rPr>
              <a:t>Se basa en la colectivización o socialización de los viajes los beneficios consisten en facilidades económicas que la secretaría y otras dependencias de la administración pública e instituciones públicas, sociales y privadas que se otorgaran mediante programas que fomenten el turismo nacional y motiven la inversión nacional y extranjera.</a:t>
            </a:r>
            <a:endParaRPr lang="es-MX" sz="2000" dirty="0">
              <a:latin typeface="Arial" pitchFamily="34" charset="0"/>
              <a:cs typeface="Arial" pitchFamily="34" charset="0"/>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69342" y="4143856"/>
            <a:ext cx="2185546" cy="1637050"/>
          </a:xfrm>
          <a:prstGeom prst="ellipse">
            <a:avLst/>
          </a:prstGeom>
          <a:ln w="63500" cap="rnd">
            <a:solidFill>
              <a:schemeClr val="bg2">
                <a:lumMod val="50000"/>
              </a:schemeClr>
            </a:solidFill>
          </a:ln>
          <a:effectLst>
            <a:glow rad="228600">
              <a:schemeClr val="accent2">
                <a:satMod val="175000"/>
                <a:alpha val="40000"/>
              </a:schemeClr>
            </a:glow>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7000" r="-7000"/>
          </a:stretch>
        </a:blipFill>
        <a:effectLst/>
      </p:bgPr>
    </p:bg>
    <p:spTree>
      <p:nvGrpSpPr>
        <p:cNvPr id="1" name=""/>
        <p:cNvGrpSpPr/>
        <p:nvPr/>
      </p:nvGrpSpPr>
      <p:grpSpPr>
        <a:xfrm>
          <a:off x="0" y="0"/>
          <a:ext cx="0" cy="0"/>
          <a:chOff x="0" y="0"/>
          <a:chExt cx="0" cy="0"/>
        </a:xfrm>
      </p:grpSpPr>
      <p:sp>
        <p:nvSpPr>
          <p:cNvPr id="7" name="6 CuadroTexto"/>
          <p:cNvSpPr txBox="1"/>
          <p:nvPr/>
        </p:nvSpPr>
        <p:spPr>
          <a:xfrm>
            <a:off x="395536" y="1268760"/>
            <a:ext cx="8280920"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600" b="1" dirty="0" smtClean="0">
                <a:latin typeface="Arial" pitchFamily="34" charset="0"/>
                <a:cs typeface="Arial" pitchFamily="34" charset="0"/>
              </a:rPr>
              <a:t>Cooperación Turística Internacional</a:t>
            </a:r>
          </a:p>
        </p:txBody>
      </p:sp>
      <p:sp>
        <p:nvSpPr>
          <p:cNvPr id="8" name="7 CuadroTexto"/>
          <p:cNvSpPr txBox="1"/>
          <p:nvPr/>
        </p:nvSpPr>
        <p:spPr>
          <a:xfrm>
            <a:off x="395536" y="2564904"/>
            <a:ext cx="8280920" cy="132343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just"/>
            <a:r>
              <a:rPr lang="es-MX" sz="2000" dirty="0" smtClean="0">
                <a:latin typeface="Arial" pitchFamily="34" charset="0"/>
                <a:cs typeface="Arial" pitchFamily="34" charset="0"/>
              </a:rPr>
              <a:t>Conjuntamente con la Secretaría de Relaciones Exteriores, la Secretaría celebrará acuerdos de cooperación turística con órganos gubernamentales extranjeros y organismos internacionales para alentar las corrientes turísticas exteriores a nuestro país.</a:t>
            </a:r>
            <a:endParaRPr lang="es-MX" sz="2000" dirty="0">
              <a:latin typeface="Arial" pitchFamily="34" charset="0"/>
              <a:cs typeface="Arial" pitchFamily="34" charset="0"/>
            </a:endParaRPr>
          </a:p>
        </p:txBody>
      </p:sp>
      <p:pic>
        <p:nvPicPr>
          <p:cNvPr id="2" name="Imagen 1"/>
          <p:cNvPicPr>
            <a:picLocks noChangeAspect="1"/>
          </p:cNvPicPr>
          <p:nvPr/>
        </p:nvPicPr>
        <p:blipFill>
          <a:blip r:embed="rId3"/>
          <a:stretch>
            <a:fillRect/>
          </a:stretch>
        </p:blipFill>
        <p:spPr>
          <a:xfrm>
            <a:off x="6516216" y="4149080"/>
            <a:ext cx="1828800" cy="1714500"/>
          </a:xfrm>
          <a:prstGeom prst="rect">
            <a:avLst/>
          </a:prstGeom>
          <a:solidFill>
            <a:srgbClr val="FFFFFF">
              <a:shade val="85000"/>
            </a:srgbClr>
          </a:solidFill>
          <a:ln w="190500" cap="sq">
            <a:solidFill>
              <a:srgbClr val="FFFFFF"/>
            </a:solidFill>
            <a:miter lim="800000"/>
          </a:ln>
          <a:effectLst>
            <a:glow rad="228600">
              <a:schemeClr val="accent1">
                <a:satMod val="175000"/>
                <a:alpha val="40000"/>
              </a:schemeClr>
            </a:glow>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3" name="Imagen 2"/>
          <p:cNvPicPr>
            <a:picLocks noChangeAspect="1"/>
          </p:cNvPicPr>
          <p:nvPr/>
        </p:nvPicPr>
        <p:blipFill>
          <a:blip r:embed="rId4"/>
          <a:stretch>
            <a:fillRect/>
          </a:stretch>
        </p:blipFill>
        <p:spPr>
          <a:xfrm>
            <a:off x="611560" y="4315767"/>
            <a:ext cx="3314700" cy="1381125"/>
          </a:xfrm>
          <a:prstGeom prst="rect">
            <a:avLst/>
          </a:prstGeom>
          <a:solidFill>
            <a:srgbClr val="FFFFFF">
              <a:shade val="85000"/>
            </a:srgbClr>
          </a:solidFill>
          <a:ln w="190500" cap="sq">
            <a:solidFill>
              <a:srgbClr val="FFFFFF"/>
            </a:solidFill>
            <a:miter lim="800000"/>
          </a:ln>
          <a:effectLst>
            <a:glow rad="228600">
              <a:schemeClr val="accent1">
                <a:satMod val="175000"/>
                <a:alpha val="40000"/>
              </a:schemeClr>
            </a:glow>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6016943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uadroTexto 1"/>
          <p:cNvSpPr txBox="1"/>
          <p:nvPr/>
        </p:nvSpPr>
        <p:spPr>
          <a:xfrm>
            <a:off x="452996" y="1556792"/>
            <a:ext cx="7992888" cy="1200329"/>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600" dirty="0" smtClean="0">
                <a:solidFill>
                  <a:schemeClr val="tx1"/>
                </a:solidFill>
              </a:rPr>
              <a:t>FONDO NACIONAL DE FOMENTO TURISTICO</a:t>
            </a:r>
            <a:endParaRPr lang="es-MX" sz="2000" dirty="0">
              <a:solidFill>
                <a:schemeClr val="tx1"/>
              </a:solidFill>
            </a:endParaRPr>
          </a:p>
        </p:txBody>
      </p:sp>
      <p:sp>
        <p:nvSpPr>
          <p:cNvPr id="3" name="CuadroTexto 2"/>
          <p:cNvSpPr txBox="1"/>
          <p:nvPr/>
        </p:nvSpPr>
        <p:spPr>
          <a:xfrm>
            <a:off x="452996" y="3068960"/>
            <a:ext cx="7992888" cy="1938992"/>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just"/>
            <a:r>
              <a:rPr lang="es-MX" sz="2400" b="1" dirty="0" smtClean="0"/>
              <a:t>Es un Fideicomiso publico federal, el cual cuenta con un patrimonio propio integrado por aportaciones del gobierno federal, Estatal, Municipal; así como de los créditos que se obtienen de fuentes nacionales e internacionales.</a:t>
            </a:r>
            <a:endParaRPr lang="es-MX" sz="2400" dirty="0">
              <a:solidFill>
                <a:srgbClr val="FFFF00"/>
              </a:solidFill>
            </a:endParaRPr>
          </a:p>
        </p:txBody>
      </p:sp>
      <p:pic>
        <p:nvPicPr>
          <p:cNvPr id="4" name="Imagen 3"/>
          <p:cNvPicPr>
            <a:picLocks noChangeAspect="1"/>
          </p:cNvPicPr>
          <p:nvPr/>
        </p:nvPicPr>
        <p:blipFill>
          <a:blip r:embed="rId3"/>
          <a:stretch>
            <a:fillRect/>
          </a:stretch>
        </p:blipFill>
        <p:spPr>
          <a:xfrm>
            <a:off x="7020272" y="5013756"/>
            <a:ext cx="1666875" cy="1514475"/>
          </a:xfrm>
          <a:prstGeom prst="ellipse">
            <a:avLst/>
          </a:prstGeom>
          <a:ln w="63500" cap="rnd">
            <a:solidFill>
              <a:schemeClr val="bg2">
                <a:lumMod val="50000"/>
              </a:schemeClr>
            </a:solidFill>
          </a:ln>
          <a:effectLst>
            <a:glow rad="228600">
              <a:schemeClr val="accent2">
                <a:satMod val="175000"/>
                <a:alpha val="40000"/>
              </a:schemeClr>
            </a:glow>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Imagen 4"/>
          <p:cNvPicPr>
            <a:picLocks noChangeAspect="1"/>
          </p:cNvPicPr>
          <p:nvPr/>
        </p:nvPicPr>
        <p:blipFill>
          <a:blip r:embed="rId4"/>
          <a:stretch>
            <a:fillRect/>
          </a:stretch>
        </p:blipFill>
        <p:spPr>
          <a:xfrm>
            <a:off x="1259632" y="5319791"/>
            <a:ext cx="1872207" cy="1000137"/>
          </a:xfrm>
          <a:prstGeom prst="rect">
            <a:avLst/>
          </a:prstGeom>
          <a:solidFill>
            <a:srgbClr val="FFFFFF">
              <a:shade val="85000"/>
            </a:srgbClr>
          </a:solidFill>
          <a:ln w="190500" cap="sq">
            <a:solidFill>
              <a:schemeClr val="bg2">
                <a:lumMod val="50000"/>
              </a:schemeClr>
            </a:solidFill>
            <a:miter lim="800000"/>
          </a:ln>
          <a:effectLst>
            <a:glow rad="228600">
              <a:schemeClr val="accent2">
                <a:satMod val="175000"/>
                <a:alpha val="40000"/>
              </a:schemeClr>
            </a:glow>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comb dir="vert"/>
  </p:transition>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uadroTexto 1"/>
          <p:cNvSpPr txBox="1"/>
          <p:nvPr/>
        </p:nvSpPr>
        <p:spPr>
          <a:xfrm>
            <a:off x="539552" y="404664"/>
            <a:ext cx="7992888"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600" b="1" dirty="0" smtClean="0"/>
              <a:t>FUNCIONES:</a:t>
            </a:r>
            <a:endParaRPr lang="es-MX" sz="2000" b="1" dirty="0">
              <a:solidFill>
                <a:srgbClr val="FFFF00"/>
              </a:solidFill>
            </a:endParaRPr>
          </a:p>
        </p:txBody>
      </p:sp>
      <p:graphicFrame>
        <p:nvGraphicFramePr>
          <p:cNvPr id="4" name="Diagrama 3"/>
          <p:cNvGraphicFramePr/>
          <p:nvPr>
            <p:extLst>
              <p:ext uri="{D42A27DB-BD31-4B8C-83A1-F6EECF244321}">
                <p14:modId xmlns:p14="http://schemas.microsoft.com/office/powerpoint/2010/main" val="3757961840"/>
              </p:ext>
            </p:extLst>
          </p:nvPr>
        </p:nvGraphicFramePr>
        <p:xfrm>
          <a:off x="251520" y="1412776"/>
          <a:ext cx="8712968" cy="4536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42662731"/>
      </p:ext>
    </p:extLst>
  </p:cSld>
  <p:clrMapOvr>
    <a:masterClrMapping/>
  </p:clrMapOvr>
  <p:transition>
    <p:comb dir="vert"/>
  </p:transition>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uadroTexto 1"/>
          <p:cNvSpPr txBox="1"/>
          <p:nvPr/>
        </p:nvSpPr>
        <p:spPr>
          <a:xfrm>
            <a:off x="539552" y="404664"/>
            <a:ext cx="7992888"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600" b="1" dirty="0" smtClean="0"/>
              <a:t>FUNCIONES:</a:t>
            </a:r>
            <a:endParaRPr lang="es-MX" sz="2000" b="1" dirty="0">
              <a:solidFill>
                <a:srgbClr val="FFFF00"/>
              </a:solidFill>
            </a:endParaRPr>
          </a:p>
        </p:txBody>
      </p:sp>
      <p:graphicFrame>
        <p:nvGraphicFramePr>
          <p:cNvPr id="4" name="Diagrama 3"/>
          <p:cNvGraphicFramePr/>
          <p:nvPr>
            <p:extLst>
              <p:ext uri="{D42A27DB-BD31-4B8C-83A1-F6EECF244321}">
                <p14:modId xmlns:p14="http://schemas.microsoft.com/office/powerpoint/2010/main" val="3670101034"/>
              </p:ext>
            </p:extLst>
          </p:nvPr>
        </p:nvGraphicFramePr>
        <p:xfrm>
          <a:off x="251520" y="1412776"/>
          <a:ext cx="8712968" cy="4536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48350889"/>
      </p:ext>
    </p:extLst>
  </p:cSld>
  <p:clrMapOvr>
    <a:masterClrMapping/>
  </p:clrMapOvr>
  <p:transition>
    <p:comb dir="vert"/>
  </p:transition>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3">
            <a:duotone>
              <a:prstClr val="black"/>
              <a:schemeClr val="accent2">
                <a:tint val="45000"/>
                <a:satMod val="400000"/>
              </a:schemeClr>
            </a:duotone>
          </a:blip>
          <a:srcRect l="13473" t="14563" r="32844" b="10625"/>
          <a:stretch/>
        </p:blipFill>
        <p:spPr>
          <a:xfrm>
            <a:off x="1135105" y="1340768"/>
            <a:ext cx="6657766" cy="4436269"/>
          </a:xfrm>
          <a:prstGeom prst="rect">
            <a:avLst/>
          </a:prstGeom>
        </p:spPr>
      </p:pic>
      <p:sp>
        <p:nvSpPr>
          <p:cNvPr id="5" name="CuadroTexto 4"/>
          <p:cNvSpPr txBox="1"/>
          <p:nvPr/>
        </p:nvSpPr>
        <p:spPr>
          <a:xfrm>
            <a:off x="539552" y="476672"/>
            <a:ext cx="7848872" cy="52322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ctr"/>
            <a:r>
              <a:rPr lang="es-MX" sz="2800" b="1" dirty="0" smtClean="0"/>
              <a:t>ESTRUCTURA DE LA SECRETARIA DE TURISMO</a:t>
            </a:r>
            <a:endParaRPr lang="es-MX" sz="2000" b="1" dirty="0"/>
          </a:p>
        </p:txBody>
      </p:sp>
    </p:spTree>
    <p:extLst>
      <p:ext uri="{BB962C8B-B14F-4D97-AF65-F5344CB8AC3E}">
        <p14:creationId xmlns:p14="http://schemas.microsoft.com/office/powerpoint/2010/main" val="4586816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CuadroTexto 4"/>
          <p:cNvSpPr txBox="1"/>
          <p:nvPr/>
        </p:nvSpPr>
        <p:spPr>
          <a:xfrm>
            <a:off x="1151217" y="2996952"/>
            <a:ext cx="7237207" cy="193899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just"/>
            <a:r>
              <a:rPr lang="es-MX" sz="2000" b="1" dirty="0" smtClean="0">
                <a:effectLst>
                  <a:outerShdw blurRad="38100" dist="38100" dir="2700000" algn="tl">
                    <a:srgbClr val="000000">
                      <a:alpha val="43137"/>
                    </a:srgbClr>
                  </a:outerShdw>
                </a:effectLst>
              </a:rPr>
              <a:t>Los programas de capacitación turística serán organizados con la participación de la propia secretaria, promoviendo el establecimiento de centros de estudios turísticos a nivel técnico y profesional en coordinación con las dependencias de la administración publica Federal, Estatal y Municipal.</a:t>
            </a:r>
            <a:endParaRPr lang="es-MX" sz="1400" dirty="0">
              <a:effectLst>
                <a:outerShdw blurRad="38100" dist="38100" dir="2700000" algn="tl">
                  <a:srgbClr val="000000">
                    <a:alpha val="43137"/>
                  </a:srgbClr>
                </a:outerShdw>
              </a:effectLst>
            </a:endParaRPr>
          </a:p>
        </p:txBody>
      </p:sp>
      <p:sp>
        <p:nvSpPr>
          <p:cNvPr id="3" name="Rectángulo 2"/>
          <p:cNvSpPr/>
          <p:nvPr/>
        </p:nvSpPr>
        <p:spPr>
          <a:xfrm>
            <a:off x="971600" y="1268760"/>
            <a:ext cx="7416824"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r>
              <a:rPr lang="es-MX" sz="3600" b="1" dirty="0">
                <a:effectLst>
                  <a:outerShdw blurRad="38100" dist="38100" dir="2700000" algn="tl">
                    <a:srgbClr val="000000">
                      <a:alpha val="43137"/>
                    </a:srgbClr>
                  </a:outerShdw>
                </a:effectLst>
              </a:rPr>
              <a:t>Capacitación Turística</a:t>
            </a:r>
          </a:p>
        </p:txBody>
      </p:sp>
      <p:pic>
        <p:nvPicPr>
          <p:cNvPr id="4" name="Imagen 3"/>
          <p:cNvPicPr>
            <a:picLocks noChangeAspect="1"/>
          </p:cNvPicPr>
          <p:nvPr/>
        </p:nvPicPr>
        <p:blipFill>
          <a:blip r:embed="rId3"/>
          <a:stretch>
            <a:fillRect/>
          </a:stretch>
        </p:blipFill>
        <p:spPr>
          <a:xfrm>
            <a:off x="683568" y="4935944"/>
            <a:ext cx="1512168" cy="1588122"/>
          </a:xfrm>
          <a:prstGeom prst="ellipse">
            <a:avLst/>
          </a:prstGeom>
          <a:ln>
            <a:noFill/>
          </a:ln>
          <a:effectLst>
            <a:softEdge rad="112500"/>
          </a:effectLst>
        </p:spPr>
      </p:pic>
      <p:pic>
        <p:nvPicPr>
          <p:cNvPr id="6" name="Imagen 5"/>
          <p:cNvPicPr>
            <a:picLocks noChangeAspect="1"/>
          </p:cNvPicPr>
          <p:nvPr/>
        </p:nvPicPr>
        <p:blipFill>
          <a:blip r:embed="rId4"/>
          <a:stretch>
            <a:fillRect/>
          </a:stretch>
        </p:blipFill>
        <p:spPr>
          <a:xfrm>
            <a:off x="2987824" y="4935944"/>
            <a:ext cx="2771775" cy="1647825"/>
          </a:xfrm>
          <a:prstGeom prst="ellipse">
            <a:avLst/>
          </a:prstGeom>
          <a:ln>
            <a:noFill/>
          </a:ln>
          <a:effectLst>
            <a:softEdge rad="112500"/>
          </a:effectLst>
        </p:spPr>
      </p:pic>
      <p:pic>
        <p:nvPicPr>
          <p:cNvPr id="7" name="Imagen 6"/>
          <p:cNvPicPr>
            <a:picLocks noChangeAspect="1"/>
          </p:cNvPicPr>
          <p:nvPr/>
        </p:nvPicPr>
        <p:blipFill>
          <a:blip r:embed="rId5"/>
          <a:stretch>
            <a:fillRect/>
          </a:stretch>
        </p:blipFill>
        <p:spPr>
          <a:xfrm>
            <a:off x="5940152" y="5012144"/>
            <a:ext cx="2905125" cy="1571625"/>
          </a:xfrm>
          <a:prstGeom prst="ellipse">
            <a:avLst/>
          </a:prstGeom>
          <a:ln>
            <a:noFill/>
          </a:ln>
          <a:effectLst>
            <a:softEdge rad="112500"/>
          </a:effectLst>
        </p:spPr>
      </p:pic>
    </p:spTree>
    <p:extLst>
      <p:ext uri="{BB962C8B-B14F-4D97-AF65-F5344CB8AC3E}">
        <p14:creationId xmlns:p14="http://schemas.microsoft.com/office/powerpoint/2010/main" val="1671802347"/>
      </p:ext>
    </p:extLst>
  </p:cSld>
  <p:clrMapOvr>
    <a:masterClrMapping/>
  </p:clrMapOvr>
  <p:transition>
    <p:comb dir="vert"/>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9" name="8 CuadroTexto"/>
          <p:cNvSpPr txBox="1"/>
          <p:nvPr/>
        </p:nvSpPr>
        <p:spPr>
          <a:xfrm>
            <a:off x="539552" y="1268760"/>
            <a:ext cx="7920880"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600" b="1" dirty="0" smtClean="0">
                <a:latin typeface="Arial" pitchFamily="34" charset="0"/>
                <a:cs typeface="Arial" pitchFamily="34" charset="0"/>
              </a:rPr>
              <a:t>Concepto de Turista. </a:t>
            </a:r>
            <a:endParaRPr lang="es-MX" sz="3600" b="1" dirty="0">
              <a:latin typeface="Arial" pitchFamily="34" charset="0"/>
              <a:cs typeface="Arial" pitchFamily="34" charset="0"/>
            </a:endParaRPr>
          </a:p>
        </p:txBody>
      </p:sp>
      <p:sp>
        <p:nvSpPr>
          <p:cNvPr id="10" name="9 CuadroTexto"/>
          <p:cNvSpPr txBox="1"/>
          <p:nvPr/>
        </p:nvSpPr>
        <p:spPr>
          <a:xfrm>
            <a:off x="546313" y="2477214"/>
            <a:ext cx="7924689" cy="181588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just"/>
            <a:r>
              <a:rPr lang="es-MX" sz="2800" dirty="0" smtClean="0">
                <a:latin typeface="Arial" pitchFamily="34" charset="0"/>
                <a:cs typeface="Arial" pitchFamily="34" charset="0"/>
              </a:rPr>
              <a:t>Persona que viaja desplazándose temporalmente fuera de su lugar de residencia habitual y que utilice alguno de los servicios turísticos a que se refiere esta Ley”.</a:t>
            </a:r>
            <a:endParaRPr lang="es-MX" sz="2800" dirty="0">
              <a:latin typeface="Arial" pitchFamily="34" charset="0"/>
              <a:cs typeface="Arial" pitchFamily="34" charset="0"/>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8184" y="4293096"/>
            <a:ext cx="2438400" cy="2400300"/>
          </a:xfrm>
          <a:prstGeom prst="ellipse">
            <a:avLst/>
          </a:prstGeom>
          <a:ln>
            <a:noFill/>
          </a:ln>
          <a:effectLst>
            <a:glow rad="228600">
              <a:schemeClr val="accent1">
                <a:satMod val="175000"/>
                <a:alpha val="40000"/>
              </a:schemeClr>
            </a:glow>
            <a:softEdge rad="112500"/>
          </a:effectLst>
        </p:spPr>
      </p:pic>
    </p:spTree>
    <p:extLst>
      <p:ext uri="{BB962C8B-B14F-4D97-AF65-F5344CB8AC3E}">
        <p14:creationId xmlns:p14="http://schemas.microsoft.com/office/powerpoint/2010/main" val="2614239690"/>
      </p:ext>
    </p:extLst>
  </p:cSld>
  <p:clrMapOvr>
    <a:masterClrMapping/>
  </p:clrMapOvr>
  <p:transition>
    <p:comb dir="vert"/>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5" name="4 CuadroTexto"/>
          <p:cNvSpPr txBox="1"/>
          <p:nvPr/>
        </p:nvSpPr>
        <p:spPr>
          <a:xfrm>
            <a:off x="348747" y="1196752"/>
            <a:ext cx="8111685"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600" b="1" dirty="0" smtClean="0">
                <a:latin typeface="Arial" pitchFamily="34" charset="0"/>
                <a:cs typeface="Arial" pitchFamily="34" charset="0"/>
              </a:rPr>
              <a:t>Derechos</a:t>
            </a:r>
            <a:endParaRPr lang="es-MX" sz="3600" b="1" dirty="0">
              <a:latin typeface="Arial" pitchFamily="34" charset="0"/>
              <a:cs typeface="Arial" pitchFamily="34" charset="0"/>
            </a:endParaRPr>
          </a:p>
        </p:txBody>
      </p:sp>
      <p:sp>
        <p:nvSpPr>
          <p:cNvPr id="6" name="5 CuadroTexto"/>
          <p:cNvSpPr txBox="1"/>
          <p:nvPr/>
        </p:nvSpPr>
        <p:spPr>
          <a:xfrm>
            <a:off x="348747" y="2348880"/>
            <a:ext cx="8280920" cy="230832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just"/>
            <a:r>
              <a:rPr lang="es-MX" sz="2400" dirty="0" smtClean="0">
                <a:latin typeface="Arial" pitchFamily="34" charset="0"/>
                <a:cs typeface="Arial" pitchFamily="34" charset="0"/>
              </a:rPr>
              <a:t>Todo extranjero por el solo hecho de encontrarse en el territorio nacional gozará de las garantías individuales que le otorga la Constitución Política de los Estados Unidos Mexicanos, para garantizarle las libertades y seguridades a que tiene derecho como persona, independientemente de su nacionalidad.</a:t>
            </a:r>
            <a:endParaRPr lang="es-MX" sz="2400" dirty="0">
              <a:latin typeface="Arial" pitchFamily="34" charset="0"/>
              <a:cs typeface="Arial" pitchFamily="34" charset="0"/>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2395" y="4481736"/>
            <a:ext cx="1841605" cy="2376264"/>
          </a:xfrm>
          <a:prstGeom prst="ellipse">
            <a:avLst/>
          </a:prstGeom>
          <a:ln>
            <a:noFill/>
          </a:ln>
          <a:effectLst>
            <a:glow rad="228600">
              <a:schemeClr val="accent2">
                <a:satMod val="175000"/>
                <a:alpha val="40000"/>
              </a:schemeClr>
            </a:glow>
            <a:softEdge rad="112500"/>
          </a:effectLst>
        </p:spPr>
      </p:pic>
    </p:spTree>
  </p:cSld>
  <p:clrMapOvr>
    <a:masterClrMapping/>
  </p:clrMapOvr>
  <p:transition>
    <p:comb/>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7" name="6 CuadroTexto"/>
          <p:cNvSpPr txBox="1"/>
          <p:nvPr/>
        </p:nvSpPr>
        <p:spPr>
          <a:xfrm>
            <a:off x="395536" y="1484784"/>
            <a:ext cx="7992888"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600" b="1" dirty="0" smtClean="0">
                <a:latin typeface="Arial" pitchFamily="34" charset="0"/>
                <a:cs typeface="Arial" pitchFamily="34" charset="0"/>
              </a:rPr>
              <a:t>Restricciones.</a:t>
            </a:r>
            <a:endParaRPr lang="es-MX" sz="3600" b="1" dirty="0">
              <a:latin typeface="Arial" pitchFamily="34" charset="0"/>
              <a:cs typeface="Arial" pitchFamily="34" charset="0"/>
            </a:endParaRPr>
          </a:p>
        </p:txBody>
      </p:sp>
      <p:sp>
        <p:nvSpPr>
          <p:cNvPr id="9" name="8 CuadroTexto"/>
          <p:cNvSpPr txBox="1"/>
          <p:nvPr/>
        </p:nvSpPr>
        <p:spPr>
          <a:xfrm>
            <a:off x="395536" y="2780928"/>
            <a:ext cx="8280920" cy="193899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marL="342900" indent="-342900" algn="just">
              <a:buFont typeface="Wingdings" panose="05000000000000000000" pitchFamily="2" charset="2"/>
              <a:buChar char="v"/>
            </a:pPr>
            <a:r>
              <a:rPr lang="es-MX" sz="2000" dirty="0" smtClean="0">
                <a:latin typeface="Arial" pitchFamily="34" charset="0"/>
                <a:cs typeface="Arial" pitchFamily="34" charset="0"/>
              </a:rPr>
              <a:t>La libertad de trabajo. </a:t>
            </a:r>
          </a:p>
          <a:p>
            <a:pPr marL="342900" indent="-342900" algn="just">
              <a:buFont typeface="Wingdings" panose="05000000000000000000" pitchFamily="2" charset="2"/>
              <a:buChar char="v"/>
            </a:pPr>
            <a:endParaRPr lang="es-MX" sz="2000" dirty="0">
              <a:latin typeface="Arial" pitchFamily="34" charset="0"/>
              <a:cs typeface="Arial" pitchFamily="34" charset="0"/>
            </a:endParaRPr>
          </a:p>
          <a:p>
            <a:pPr marL="342900" indent="-342900" algn="just">
              <a:buFont typeface="Wingdings" panose="05000000000000000000" pitchFamily="2" charset="2"/>
              <a:buChar char="v"/>
            </a:pPr>
            <a:r>
              <a:rPr lang="es-MX" sz="2000" dirty="0" smtClean="0">
                <a:latin typeface="Arial" pitchFamily="34" charset="0"/>
                <a:cs typeface="Arial" pitchFamily="34" charset="0"/>
              </a:rPr>
              <a:t>Ningún extranjero podrá servir en el ejercito, ni en las fuerzas de policía y seguridad publica.</a:t>
            </a:r>
          </a:p>
          <a:p>
            <a:pPr marL="342900" indent="-342900" algn="just">
              <a:buFont typeface="Wingdings" panose="05000000000000000000" pitchFamily="2" charset="2"/>
              <a:buChar char="v"/>
            </a:pPr>
            <a:endParaRPr lang="es-MX" sz="2000" dirty="0">
              <a:latin typeface="Arial" pitchFamily="34" charset="0"/>
              <a:cs typeface="Arial" pitchFamily="34" charset="0"/>
            </a:endParaRPr>
          </a:p>
          <a:p>
            <a:pPr marL="342900" indent="-342900" algn="just">
              <a:buFont typeface="Wingdings" panose="05000000000000000000" pitchFamily="2" charset="2"/>
              <a:buChar char="v"/>
            </a:pPr>
            <a:r>
              <a:rPr lang="es-MX" sz="2000" dirty="0">
                <a:latin typeface="Arial" pitchFamily="34" charset="0"/>
                <a:cs typeface="Arial" pitchFamily="34" charset="0"/>
              </a:rPr>
              <a:t>N</a:t>
            </a:r>
            <a:r>
              <a:rPr lang="es-MX" sz="2000" dirty="0" smtClean="0">
                <a:latin typeface="Arial" pitchFamily="34" charset="0"/>
                <a:cs typeface="Arial" pitchFamily="34" charset="0"/>
              </a:rPr>
              <a:t>o pueden formar parte de las directivas de los sindicatos.</a:t>
            </a:r>
          </a:p>
        </p:txBody>
      </p:sp>
      <p:pic>
        <p:nvPicPr>
          <p:cNvPr id="2" name="Imagen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44208" y="4625752"/>
            <a:ext cx="2439899" cy="2232248"/>
          </a:xfrm>
          <a:prstGeom prst="ellipse">
            <a:avLst/>
          </a:prstGeom>
          <a:ln>
            <a:noFill/>
          </a:ln>
          <a:effectLst>
            <a:glow rad="228600">
              <a:schemeClr val="accent2">
                <a:satMod val="175000"/>
                <a:alpha val="40000"/>
              </a:schemeClr>
            </a:glow>
            <a:softEdge rad="112500"/>
          </a:effectLst>
        </p:spPr>
      </p:pic>
    </p:spTree>
    <p:extLst>
      <p:ext uri="{BB962C8B-B14F-4D97-AF65-F5344CB8AC3E}">
        <p14:creationId xmlns:p14="http://schemas.microsoft.com/office/powerpoint/2010/main" val="2577037384"/>
      </p:ext>
    </p:extLst>
  </p:cSld>
  <p:clrMapOvr>
    <a:masterClrMapping/>
  </p:clrMapOvr>
  <p:transition>
    <p:comb/>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
        <p:nvSpPr>
          <p:cNvPr id="5" name="4 CuadroTexto"/>
          <p:cNvSpPr txBox="1"/>
          <p:nvPr/>
        </p:nvSpPr>
        <p:spPr>
          <a:xfrm>
            <a:off x="649546" y="1383159"/>
            <a:ext cx="7810886"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600" b="1" dirty="0" smtClean="0">
                <a:latin typeface="Arial" pitchFamily="34" charset="0"/>
                <a:cs typeface="Arial" pitchFamily="34" charset="0"/>
              </a:rPr>
              <a:t>Concepto de Migración.</a:t>
            </a:r>
            <a:endParaRPr lang="es-MX" sz="3600" b="1" dirty="0">
              <a:latin typeface="Arial" pitchFamily="34" charset="0"/>
              <a:cs typeface="Arial" pitchFamily="34" charset="0"/>
            </a:endParaRPr>
          </a:p>
        </p:txBody>
      </p:sp>
      <p:sp>
        <p:nvSpPr>
          <p:cNvPr id="6" name="5 CuadroTexto"/>
          <p:cNvSpPr txBox="1"/>
          <p:nvPr/>
        </p:nvSpPr>
        <p:spPr>
          <a:xfrm>
            <a:off x="683568" y="2708920"/>
            <a:ext cx="7776864" cy="181588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just"/>
            <a:r>
              <a:rPr lang="es-MX" sz="2800" dirty="0" smtClean="0">
                <a:latin typeface="Arial" pitchFamily="34" charset="0"/>
                <a:cs typeface="Arial" pitchFamily="34" charset="0"/>
              </a:rPr>
              <a:t>“Es el transito internacional de extranjeros y nacionales, ya sea de entrada o salida al o del país, así como el transito local fronterizo de aquellos”.</a:t>
            </a:r>
            <a:endParaRPr lang="es-MX" sz="2800" dirty="0">
              <a:latin typeface="Arial" pitchFamily="34" charset="0"/>
              <a:cs typeface="Arial" pitchFamily="34" charset="0"/>
            </a:endParaRPr>
          </a:p>
        </p:txBody>
      </p:sp>
      <p:pic>
        <p:nvPicPr>
          <p:cNvPr id="2" name="Imagen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077072"/>
            <a:ext cx="2516361" cy="2608050"/>
          </a:xfrm>
          <a:prstGeom prst="ellipse">
            <a:avLst/>
          </a:prstGeom>
          <a:ln>
            <a:noFill/>
          </a:ln>
          <a:effectLst>
            <a:glow rad="228600">
              <a:schemeClr val="accent1">
                <a:satMod val="175000"/>
                <a:alpha val="40000"/>
              </a:schemeClr>
            </a:glow>
            <a:softEdge rad="112500"/>
          </a:effectLst>
        </p:spPr>
      </p:pic>
    </p:spTree>
  </p:cSld>
  <p:clrMapOvr>
    <a:masterClrMapping/>
  </p:clrMapOvr>
  <p:transition>
    <p:comb dir="vert"/>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7" name="6 CuadroTexto"/>
          <p:cNvSpPr txBox="1"/>
          <p:nvPr/>
        </p:nvSpPr>
        <p:spPr>
          <a:xfrm>
            <a:off x="540254" y="1556792"/>
            <a:ext cx="7848170"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600" b="1" dirty="0" smtClean="0">
                <a:latin typeface="Arial" pitchFamily="34" charset="0"/>
                <a:cs typeface="Arial" pitchFamily="34" charset="0"/>
              </a:rPr>
              <a:t>Concepto de Inmigración.</a:t>
            </a:r>
            <a:endParaRPr lang="es-MX" sz="3600" b="1" dirty="0">
              <a:latin typeface="Arial" pitchFamily="34" charset="0"/>
              <a:cs typeface="Arial" pitchFamily="34" charset="0"/>
            </a:endParaRPr>
          </a:p>
        </p:txBody>
      </p:sp>
      <p:sp>
        <p:nvSpPr>
          <p:cNvPr id="8" name="7 CuadroTexto"/>
          <p:cNvSpPr txBox="1"/>
          <p:nvPr/>
        </p:nvSpPr>
        <p:spPr>
          <a:xfrm>
            <a:off x="395536" y="2636912"/>
            <a:ext cx="8208912" cy="132343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just"/>
            <a:r>
              <a:rPr lang="es-MX" sz="2000" dirty="0" smtClean="0">
                <a:latin typeface="Arial" pitchFamily="34" charset="0"/>
                <a:cs typeface="Arial" pitchFamily="34" charset="0"/>
              </a:rPr>
              <a:t>Es el movimiento de ingreso de personas a un país extranjero a los que se les exige la documentación adecuada: comprobante de su nacionalidad (pasaporte) y su calidad migratoria correspondiente (visa) si se trata de extranjeros. </a:t>
            </a:r>
            <a:endParaRPr lang="es-MX" sz="2000" dirty="0">
              <a:latin typeface="Arial" pitchFamily="34" charset="0"/>
              <a:cs typeface="Arial" pitchFamily="34" charset="0"/>
            </a:endParaRPr>
          </a:p>
        </p:txBody>
      </p:sp>
      <p:pic>
        <p:nvPicPr>
          <p:cNvPr id="11" name="Imagen 10"/>
          <p:cNvPicPr>
            <a:picLocks noChangeAspect="1"/>
          </p:cNvPicPr>
          <p:nvPr/>
        </p:nvPicPr>
        <p:blipFill>
          <a:blip r:embed="rId3"/>
          <a:stretch>
            <a:fillRect/>
          </a:stretch>
        </p:blipFill>
        <p:spPr>
          <a:xfrm rot="1101918">
            <a:off x="5912049" y="4247970"/>
            <a:ext cx="2633282" cy="2026393"/>
          </a:xfrm>
          <a:prstGeom prst="ellipse">
            <a:avLst/>
          </a:prstGeom>
          <a:ln>
            <a:noFill/>
          </a:ln>
          <a:effectLst>
            <a:glow rad="228600">
              <a:schemeClr val="accent2">
                <a:satMod val="175000"/>
                <a:alpha val="40000"/>
              </a:schemeClr>
            </a:glow>
            <a:softEdge rad="112500"/>
          </a:effectLst>
        </p:spPr>
      </p:pic>
      <p:pic>
        <p:nvPicPr>
          <p:cNvPr id="12" name="Imagen 11"/>
          <p:cNvPicPr>
            <a:picLocks noChangeAspect="1"/>
          </p:cNvPicPr>
          <p:nvPr/>
        </p:nvPicPr>
        <p:blipFill>
          <a:blip r:embed="rId4"/>
          <a:stretch>
            <a:fillRect/>
          </a:stretch>
        </p:blipFill>
        <p:spPr>
          <a:xfrm rot="20726894">
            <a:off x="625002" y="4446467"/>
            <a:ext cx="2924508" cy="1956762"/>
          </a:xfrm>
          <a:prstGeom prst="ellipse">
            <a:avLst/>
          </a:prstGeom>
          <a:ln>
            <a:noFill/>
          </a:ln>
          <a:effectLst>
            <a:glow rad="228600">
              <a:schemeClr val="accent2">
                <a:satMod val="175000"/>
                <a:alpha val="40000"/>
              </a:schemeClr>
            </a:glow>
            <a:softEdge rad="112500"/>
          </a:effectLst>
        </p:spPr>
      </p:pic>
    </p:spTree>
    <p:extLst>
      <p:ext uri="{BB962C8B-B14F-4D97-AF65-F5344CB8AC3E}">
        <p14:creationId xmlns:p14="http://schemas.microsoft.com/office/powerpoint/2010/main" val="3233291395"/>
      </p:ext>
    </p:extLst>
  </p:cSld>
  <p:clrMapOvr>
    <a:masterClrMapping/>
  </p:clrMapOvr>
  <p:transition>
    <p:comb dir="vert"/>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8 CuadroTexto"/>
          <p:cNvSpPr txBox="1"/>
          <p:nvPr/>
        </p:nvSpPr>
        <p:spPr>
          <a:xfrm>
            <a:off x="611560" y="1340768"/>
            <a:ext cx="7776864"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600" b="1" dirty="0" smtClean="0">
                <a:latin typeface="Arial" pitchFamily="34" charset="0"/>
                <a:cs typeface="Arial" pitchFamily="34" charset="0"/>
              </a:rPr>
              <a:t>Concepto de No Inmigrante.</a:t>
            </a:r>
            <a:endParaRPr lang="es-MX" sz="3600" b="1" dirty="0">
              <a:latin typeface="Arial" pitchFamily="34" charset="0"/>
              <a:cs typeface="Arial" pitchFamily="34" charset="0"/>
            </a:endParaRPr>
          </a:p>
        </p:txBody>
      </p:sp>
      <p:sp>
        <p:nvSpPr>
          <p:cNvPr id="10" name="9 CuadroTexto"/>
          <p:cNvSpPr txBox="1"/>
          <p:nvPr/>
        </p:nvSpPr>
        <p:spPr>
          <a:xfrm>
            <a:off x="611560" y="2564904"/>
            <a:ext cx="7992888" cy="70788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just"/>
            <a:r>
              <a:rPr lang="es-MX" sz="2000" dirty="0" smtClean="0">
                <a:latin typeface="Arial" pitchFamily="34" charset="0"/>
                <a:cs typeface="Arial" pitchFamily="34" charset="0"/>
              </a:rPr>
              <a:t>Son los extranjeros que solicitan ingresar al país, con un permiso de la Secretaría de Gobernación por un determinado tiempo: </a:t>
            </a:r>
            <a:endParaRPr lang="es-MX" sz="2000" dirty="0">
              <a:latin typeface="Arial" pitchFamily="34" charset="0"/>
              <a:cs typeface="Arial" pitchFamily="34" charset="0"/>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4700" y="4600575"/>
            <a:ext cx="2019300" cy="2257425"/>
          </a:xfrm>
          <a:prstGeom prst="ellipse">
            <a:avLst/>
          </a:prstGeom>
          <a:ln>
            <a:noFill/>
          </a:ln>
          <a:effectLst>
            <a:glow rad="228600">
              <a:schemeClr val="accent2">
                <a:satMod val="175000"/>
                <a:alpha val="40000"/>
              </a:schemeClr>
            </a:glow>
            <a:softEdge rad="112500"/>
          </a:effectLst>
        </p:spPr>
      </p:pic>
    </p:spTree>
    <p:extLst>
      <p:ext uri="{BB962C8B-B14F-4D97-AF65-F5344CB8AC3E}">
        <p14:creationId xmlns:p14="http://schemas.microsoft.com/office/powerpoint/2010/main" val="2651169444"/>
      </p:ext>
    </p:extLst>
  </p:cSld>
  <p:clrMapOvr>
    <a:masterClrMapping/>
  </p:clrMapOvr>
  <p:transition>
    <p:comb dir="vert"/>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tint val="100000"/>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5A2F9111-B2DB-470C-BA56-608F9B658826}"/>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601</TotalTime>
  <Words>1586</Words>
  <Application>Microsoft Office PowerPoint</Application>
  <PresentationFormat>Presentación en pantalla (4:3)</PresentationFormat>
  <Paragraphs>143</Paragraphs>
  <Slides>39</Slides>
  <Notes>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39</vt:i4>
      </vt:variant>
    </vt:vector>
  </HeadingPairs>
  <TitlesOfParts>
    <vt:vector size="45" baseType="lpstr">
      <vt:lpstr>Arial</vt:lpstr>
      <vt:lpstr>Calibri</vt:lpstr>
      <vt:lpstr>Century Gothic</vt:lpstr>
      <vt:lpstr>Wingdings</vt:lpstr>
      <vt:lpstr>Wingdings 3</vt:lpstr>
      <vt:lpstr>Ion</vt:lpstr>
      <vt:lpstr>LEGISLACIÓN TURÍSTICA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Derecho del turismo </vt:lpstr>
      <vt:lpstr>Derecho del turismo </vt:lpstr>
      <vt:lpstr>Objeto</vt:lpstr>
      <vt:lpstr>Clases de turismo</vt:lpstr>
      <vt:lpstr>Clases de turismo</vt:lpstr>
      <vt:lpstr>Sujetos de la actividad turística</vt:lpstr>
      <vt:lpstr>Presentación de PowerPoint</vt:lpstr>
      <vt:lpstr>Presentación de PowerPoint</vt:lpstr>
      <vt:lpstr>Protección al turista como consumidor</vt:lpstr>
      <vt:lpstr>Presentación de PowerPoint</vt:lpstr>
      <vt:lpstr>Problemas del turista</vt:lpstr>
      <vt:lpstr>Derechos del turista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Derecho Internacional Turístico</dc:title>
  <dc:creator>Erik</dc:creator>
  <cp:lastModifiedBy>CUVT</cp:lastModifiedBy>
  <cp:revision>40</cp:revision>
  <dcterms:created xsi:type="dcterms:W3CDTF">2015-08-21T03:30:49Z</dcterms:created>
  <dcterms:modified xsi:type="dcterms:W3CDTF">2015-10-02T17:39:03Z</dcterms:modified>
</cp:coreProperties>
</file>