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88" r:id="rId3"/>
    <p:sldId id="289" r:id="rId4"/>
    <p:sldId id="290" r:id="rId5"/>
    <p:sldId id="291" r:id="rId6"/>
    <p:sldId id="293" r:id="rId7"/>
    <p:sldId id="292" r:id="rId8"/>
    <p:sldId id="294" r:id="rId9"/>
    <p:sldId id="295" r:id="rId10"/>
    <p:sldId id="302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71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01C137-059C-43C8-A834-F3F989DC7721}" type="doc">
      <dgm:prSet loTypeId="urn:microsoft.com/office/officeart/2005/8/layout/hList7#1" loCatId="relationship" qsTypeId="urn:microsoft.com/office/officeart/2005/8/quickstyle/simple4" qsCatId="simple" csTypeId="urn:microsoft.com/office/officeart/2005/8/colors/accent1_2" csCatId="accent1" phldr="1"/>
      <dgm:spPr/>
    </dgm:pt>
    <dgm:pt modelId="{C81E76C0-1D7F-4D4C-A660-859AE727103D}">
      <dgm:prSet phldrT="[Texto]"/>
      <dgm:spPr/>
      <dgm:t>
        <a:bodyPr/>
        <a:lstStyle/>
        <a:p>
          <a:r>
            <a:rPr lang="es-MX" i="1" dirty="0" smtClean="0"/>
            <a:t>geo</a:t>
          </a:r>
          <a:endParaRPr lang="es-MX" dirty="0"/>
        </a:p>
      </dgm:t>
    </dgm:pt>
    <dgm:pt modelId="{C6ED61F7-3727-4439-A6DA-44FEC2369AD1}" type="parTrans" cxnId="{FE0A6DB5-A987-4BFE-96BA-8C33DFCF965E}">
      <dgm:prSet/>
      <dgm:spPr/>
      <dgm:t>
        <a:bodyPr/>
        <a:lstStyle/>
        <a:p>
          <a:endParaRPr lang="es-MX"/>
        </a:p>
      </dgm:t>
    </dgm:pt>
    <dgm:pt modelId="{3DBEA0D5-BBD1-4E59-BC9C-F7449E6129BE}" type="sibTrans" cxnId="{FE0A6DB5-A987-4BFE-96BA-8C33DFCF965E}">
      <dgm:prSet/>
      <dgm:spPr/>
      <dgm:t>
        <a:bodyPr/>
        <a:lstStyle/>
        <a:p>
          <a:endParaRPr lang="es-MX"/>
        </a:p>
      </dgm:t>
    </dgm:pt>
    <dgm:pt modelId="{059327CE-22CD-4B05-A2A1-4CC93EFA0160}">
      <dgm:prSet phldrT="[Texto]"/>
      <dgm:spPr/>
      <dgm:t>
        <a:bodyPr/>
        <a:lstStyle/>
        <a:p>
          <a:r>
            <a:rPr lang="es-MX" i="1" dirty="0" err="1" smtClean="0"/>
            <a:t>graphos</a:t>
          </a:r>
          <a:endParaRPr lang="es-MX" dirty="0"/>
        </a:p>
      </dgm:t>
    </dgm:pt>
    <dgm:pt modelId="{99EBD45E-60E3-4013-B6EA-B4574C8AB127}" type="parTrans" cxnId="{EFFF98CC-5D3C-48DD-AFB7-0E0068F3D842}">
      <dgm:prSet/>
      <dgm:spPr/>
      <dgm:t>
        <a:bodyPr/>
        <a:lstStyle/>
        <a:p>
          <a:endParaRPr lang="es-MX"/>
        </a:p>
      </dgm:t>
    </dgm:pt>
    <dgm:pt modelId="{DAB4B061-D32F-4636-9BBD-ECE5DDE531C1}" type="sibTrans" cxnId="{EFFF98CC-5D3C-48DD-AFB7-0E0068F3D842}">
      <dgm:prSet/>
      <dgm:spPr/>
      <dgm:t>
        <a:bodyPr/>
        <a:lstStyle/>
        <a:p>
          <a:endParaRPr lang="es-MX"/>
        </a:p>
      </dgm:t>
    </dgm:pt>
    <dgm:pt modelId="{0149DC96-9680-4688-B319-5F9FD0A8C50E}" type="pres">
      <dgm:prSet presAssocID="{AF01C137-059C-43C8-A834-F3F989DC7721}" presName="Name0" presStyleCnt="0">
        <dgm:presLayoutVars>
          <dgm:dir/>
          <dgm:resizeHandles val="exact"/>
        </dgm:presLayoutVars>
      </dgm:prSet>
      <dgm:spPr/>
    </dgm:pt>
    <dgm:pt modelId="{A5017617-D4B2-4E00-A51A-8552DBBA3A05}" type="pres">
      <dgm:prSet presAssocID="{AF01C137-059C-43C8-A834-F3F989DC7721}" presName="fgShape" presStyleLbl="fgShp" presStyleIdx="0" presStyleCnt="1"/>
      <dgm:spPr/>
    </dgm:pt>
    <dgm:pt modelId="{773A8C70-27EA-4838-A1F0-9E353D1867FF}" type="pres">
      <dgm:prSet presAssocID="{AF01C137-059C-43C8-A834-F3F989DC7721}" presName="linComp" presStyleCnt="0"/>
      <dgm:spPr/>
    </dgm:pt>
    <dgm:pt modelId="{4731E4F8-7105-4126-80AE-7487650C4457}" type="pres">
      <dgm:prSet presAssocID="{C81E76C0-1D7F-4D4C-A660-859AE727103D}" presName="compNode" presStyleCnt="0"/>
      <dgm:spPr/>
    </dgm:pt>
    <dgm:pt modelId="{69EBA1FB-3312-4A2D-81C8-30DC25D0151C}" type="pres">
      <dgm:prSet presAssocID="{C81E76C0-1D7F-4D4C-A660-859AE727103D}" presName="bkgdShape" presStyleLbl="node1" presStyleIdx="0" presStyleCnt="2"/>
      <dgm:spPr/>
      <dgm:t>
        <a:bodyPr/>
        <a:lstStyle/>
        <a:p>
          <a:endParaRPr lang="es-MX"/>
        </a:p>
      </dgm:t>
    </dgm:pt>
    <dgm:pt modelId="{4770D6D7-7F3A-4836-8925-DFD90568AF8C}" type="pres">
      <dgm:prSet presAssocID="{C81E76C0-1D7F-4D4C-A660-859AE727103D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BDFC3B-B522-49AB-9A2E-6EE9D02BFBEE}" type="pres">
      <dgm:prSet presAssocID="{C81E76C0-1D7F-4D4C-A660-859AE727103D}" presName="invisiNode" presStyleLbl="node1" presStyleIdx="0" presStyleCnt="2"/>
      <dgm:spPr/>
    </dgm:pt>
    <dgm:pt modelId="{3F48C6AA-0FFD-44FC-ADA5-5118DDD6F3EC}" type="pres">
      <dgm:prSet presAssocID="{C81E76C0-1D7F-4D4C-A660-859AE727103D}" presName="imagNode" presStyleLbl="fgImgPlace1" presStyleIdx="0" presStyleCnt="2" custScaleX="134357" custScaleY="119219" custLinFactNeighborX="-778" custLinFactNeighborY="1411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51BBD419-0DE6-499F-B449-ECADD03A0A4C}" type="pres">
      <dgm:prSet presAssocID="{3DBEA0D5-BBD1-4E59-BC9C-F7449E6129B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F81CE39-D899-4156-ACAF-DBC14DA378CE}" type="pres">
      <dgm:prSet presAssocID="{059327CE-22CD-4B05-A2A1-4CC93EFA0160}" presName="compNode" presStyleCnt="0"/>
      <dgm:spPr/>
    </dgm:pt>
    <dgm:pt modelId="{4503BE5B-262E-4676-9FEE-7ADD40C48D1A}" type="pres">
      <dgm:prSet presAssocID="{059327CE-22CD-4B05-A2A1-4CC93EFA0160}" presName="bkgdShape" presStyleLbl="node1" presStyleIdx="1" presStyleCnt="2" custLinFactNeighborX="165"/>
      <dgm:spPr/>
      <dgm:t>
        <a:bodyPr/>
        <a:lstStyle/>
        <a:p>
          <a:endParaRPr lang="es-MX"/>
        </a:p>
      </dgm:t>
    </dgm:pt>
    <dgm:pt modelId="{A3110405-F896-46CB-880A-AA46720EF722}" type="pres">
      <dgm:prSet presAssocID="{059327CE-22CD-4B05-A2A1-4CC93EFA0160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3F1377-6057-4424-9C66-C36EA9F7710E}" type="pres">
      <dgm:prSet presAssocID="{059327CE-22CD-4B05-A2A1-4CC93EFA0160}" presName="invisiNode" presStyleLbl="node1" presStyleIdx="1" presStyleCnt="2"/>
      <dgm:spPr/>
    </dgm:pt>
    <dgm:pt modelId="{19D03BF2-0FE8-4B1E-AFCF-851F2DA15F57}" type="pres">
      <dgm:prSet presAssocID="{059327CE-22CD-4B05-A2A1-4CC93EFA0160}" presName="imagNode" presStyleLbl="fgImgPlace1" presStyleIdx="1" presStyleCnt="2" custScaleX="130030" custScaleY="126992" custLinFactNeighborX="-2163" custLinFactNeighborY="1800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7000" r="-37000"/>
          </a:stretch>
        </a:blipFill>
      </dgm:spPr>
    </dgm:pt>
  </dgm:ptLst>
  <dgm:cxnLst>
    <dgm:cxn modelId="{EFFF98CC-5D3C-48DD-AFB7-0E0068F3D842}" srcId="{AF01C137-059C-43C8-A834-F3F989DC7721}" destId="{059327CE-22CD-4B05-A2A1-4CC93EFA0160}" srcOrd="1" destOrd="0" parTransId="{99EBD45E-60E3-4013-B6EA-B4574C8AB127}" sibTransId="{DAB4B061-D32F-4636-9BBD-ECE5DDE531C1}"/>
    <dgm:cxn modelId="{3F9F6C87-2669-4CFE-A094-9909AF01142C}" type="presOf" srcId="{AF01C137-059C-43C8-A834-F3F989DC7721}" destId="{0149DC96-9680-4688-B319-5F9FD0A8C50E}" srcOrd="0" destOrd="0" presId="urn:microsoft.com/office/officeart/2005/8/layout/hList7#1"/>
    <dgm:cxn modelId="{FE0A6DB5-A987-4BFE-96BA-8C33DFCF965E}" srcId="{AF01C137-059C-43C8-A834-F3F989DC7721}" destId="{C81E76C0-1D7F-4D4C-A660-859AE727103D}" srcOrd="0" destOrd="0" parTransId="{C6ED61F7-3727-4439-A6DA-44FEC2369AD1}" sibTransId="{3DBEA0D5-BBD1-4E59-BC9C-F7449E6129BE}"/>
    <dgm:cxn modelId="{9D1C9623-07F2-45F7-97E8-0FA27CFA7222}" type="presOf" srcId="{C81E76C0-1D7F-4D4C-A660-859AE727103D}" destId="{4770D6D7-7F3A-4836-8925-DFD90568AF8C}" srcOrd="1" destOrd="0" presId="urn:microsoft.com/office/officeart/2005/8/layout/hList7#1"/>
    <dgm:cxn modelId="{10497C41-8C39-46B2-9598-92EB4D1EB29E}" type="presOf" srcId="{C81E76C0-1D7F-4D4C-A660-859AE727103D}" destId="{69EBA1FB-3312-4A2D-81C8-30DC25D0151C}" srcOrd="0" destOrd="0" presId="urn:microsoft.com/office/officeart/2005/8/layout/hList7#1"/>
    <dgm:cxn modelId="{C24FDAA8-7122-4341-A234-540FBC171852}" type="presOf" srcId="{059327CE-22CD-4B05-A2A1-4CC93EFA0160}" destId="{4503BE5B-262E-4676-9FEE-7ADD40C48D1A}" srcOrd="0" destOrd="0" presId="urn:microsoft.com/office/officeart/2005/8/layout/hList7#1"/>
    <dgm:cxn modelId="{B5424251-59DF-477E-9FA3-71F3F1ED1077}" type="presOf" srcId="{3DBEA0D5-BBD1-4E59-BC9C-F7449E6129BE}" destId="{51BBD419-0DE6-499F-B449-ECADD03A0A4C}" srcOrd="0" destOrd="0" presId="urn:microsoft.com/office/officeart/2005/8/layout/hList7#1"/>
    <dgm:cxn modelId="{C09E8A50-EF51-4DED-A590-4E1374A8EDF3}" type="presOf" srcId="{059327CE-22CD-4B05-A2A1-4CC93EFA0160}" destId="{A3110405-F896-46CB-880A-AA46720EF722}" srcOrd="1" destOrd="0" presId="urn:microsoft.com/office/officeart/2005/8/layout/hList7#1"/>
    <dgm:cxn modelId="{5975C2DD-5CA3-44C9-9624-00D29F701A7A}" type="presParOf" srcId="{0149DC96-9680-4688-B319-5F9FD0A8C50E}" destId="{A5017617-D4B2-4E00-A51A-8552DBBA3A05}" srcOrd="0" destOrd="0" presId="urn:microsoft.com/office/officeart/2005/8/layout/hList7#1"/>
    <dgm:cxn modelId="{EB36E9A0-1F94-4636-AFA9-2521FB2F05F0}" type="presParOf" srcId="{0149DC96-9680-4688-B319-5F9FD0A8C50E}" destId="{773A8C70-27EA-4838-A1F0-9E353D1867FF}" srcOrd="1" destOrd="0" presId="urn:microsoft.com/office/officeart/2005/8/layout/hList7#1"/>
    <dgm:cxn modelId="{508454FC-4048-4836-A5E0-31C956C08092}" type="presParOf" srcId="{773A8C70-27EA-4838-A1F0-9E353D1867FF}" destId="{4731E4F8-7105-4126-80AE-7487650C4457}" srcOrd="0" destOrd="0" presId="urn:microsoft.com/office/officeart/2005/8/layout/hList7#1"/>
    <dgm:cxn modelId="{DDB2B0D1-ED78-4336-A488-42758C967C6D}" type="presParOf" srcId="{4731E4F8-7105-4126-80AE-7487650C4457}" destId="{69EBA1FB-3312-4A2D-81C8-30DC25D0151C}" srcOrd="0" destOrd="0" presId="urn:microsoft.com/office/officeart/2005/8/layout/hList7#1"/>
    <dgm:cxn modelId="{69C39533-87A1-491A-9A4F-9C086429E143}" type="presParOf" srcId="{4731E4F8-7105-4126-80AE-7487650C4457}" destId="{4770D6D7-7F3A-4836-8925-DFD90568AF8C}" srcOrd="1" destOrd="0" presId="urn:microsoft.com/office/officeart/2005/8/layout/hList7#1"/>
    <dgm:cxn modelId="{403324CD-D7CF-45BA-BFC9-D6676EF70E06}" type="presParOf" srcId="{4731E4F8-7105-4126-80AE-7487650C4457}" destId="{E5BDFC3B-B522-49AB-9A2E-6EE9D02BFBEE}" srcOrd="2" destOrd="0" presId="urn:microsoft.com/office/officeart/2005/8/layout/hList7#1"/>
    <dgm:cxn modelId="{1D8F5DF2-6214-42F2-AE45-2B72CCE8E8AC}" type="presParOf" srcId="{4731E4F8-7105-4126-80AE-7487650C4457}" destId="{3F48C6AA-0FFD-44FC-ADA5-5118DDD6F3EC}" srcOrd="3" destOrd="0" presId="urn:microsoft.com/office/officeart/2005/8/layout/hList7#1"/>
    <dgm:cxn modelId="{4B879E04-A323-4666-8DBA-31B5EA171A83}" type="presParOf" srcId="{773A8C70-27EA-4838-A1F0-9E353D1867FF}" destId="{51BBD419-0DE6-499F-B449-ECADD03A0A4C}" srcOrd="1" destOrd="0" presId="urn:microsoft.com/office/officeart/2005/8/layout/hList7#1"/>
    <dgm:cxn modelId="{CB76C02C-52DB-4618-AD65-AD4347535924}" type="presParOf" srcId="{773A8C70-27EA-4838-A1F0-9E353D1867FF}" destId="{7F81CE39-D899-4156-ACAF-DBC14DA378CE}" srcOrd="2" destOrd="0" presId="urn:microsoft.com/office/officeart/2005/8/layout/hList7#1"/>
    <dgm:cxn modelId="{1266084A-6150-4DD8-B811-ECA0C798806A}" type="presParOf" srcId="{7F81CE39-D899-4156-ACAF-DBC14DA378CE}" destId="{4503BE5B-262E-4676-9FEE-7ADD40C48D1A}" srcOrd="0" destOrd="0" presId="urn:microsoft.com/office/officeart/2005/8/layout/hList7#1"/>
    <dgm:cxn modelId="{0D7F3CCA-78CF-490D-85E5-711BC90783FB}" type="presParOf" srcId="{7F81CE39-D899-4156-ACAF-DBC14DA378CE}" destId="{A3110405-F896-46CB-880A-AA46720EF722}" srcOrd="1" destOrd="0" presId="urn:microsoft.com/office/officeart/2005/8/layout/hList7#1"/>
    <dgm:cxn modelId="{9594CDE8-9EEA-4476-B5D2-B8BBFE226DA5}" type="presParOf" srcId="{7F81CE39-D899-4156-ACAF-DBC14DA378CE}" destId="{FA3F1377-6057-4424-9C66-C36EA9F7710E}" srcOrd="2" destOrd="0" presId="urn:microsoft.com/office/officeart/2005/8/layout/hList7#1"/>
    <dgm:cxn modelId="{37846AEC-9ED6-46F6-B874-EC72909210E4}" type="presParOf" srcId="{7F81CE39-D899-4156-ACAF-DBC14DA378CE}" destId="{19D03BF2-0FE8-4B1E-AFCF-851F2DA15F57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D2F9DD-7EC4-4498-9BDB-21AB7A27F32B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2C7E57-941D-44A7-AF55-FB6D9AE2601C}">
      <dgm:prSet phldrT="[Texto]" phldr="1"/>
      <dgm:spPr/>
      <dgm:t>
        <a:bodyPr/>
        <a:lstStyle/>
        <a:p>
          <a:endParaRPr lang="es-MX"/>
        </a:p>
      </dgm:t>
    </dgm:pt>
    <dgm:pt modelId="{64130E70-A8B0-44BD-A4AF-FB06FDBE66C3}" type="parTrans" cxnId="{2D8C9A97-A2AA-4511-B442-3F1AA7F9895A}">
      <dgm:prSet/>
      <dgm:spPr/>
      <dgm:t>
        <a:bodyPr/>
        <a:lstStyle/>
        <a:p>
          <a:endParaRPr lang="es-MX"/>
        </a:p>
      </dgm:t>
    </dgm:pt>
    <dgm:pt modelId="{00D33AFF-42C4-4022-8B93-F08CBF041479}" type="sibTrans" cxnId="{2D8C9A97-A2AA-4511-B442-3F1AA7F9895A}">
      <dgm:prSet/>
      <dgm:spPr/>
      <dgm:t>
        <a:bodyPr/>
        <a:lstStyle/>
        <a:p>
          <a:endParaRPr lang="es-MX"/>
        </a:p>
      </dgm:t>
    </dgm:pt>
    <dgm:pt modelId="{DCD986FC-4B8D-437B-9974-5860956577C0}">
      <dgm:prSet phldrT="[Texto]"/>
      <dgm:spPr/>
      <dgm:t>
        <a:bodyPr/>
        <a:lstStyle/>
        <a:p>
          <a:r>
            <a:rPr lang="es-MX" dirty="0" smtClean="0"/>
            <a:t>Persistió en el mundo árabe, sus geógrafos fueron grandes viajeros.</a:t>
          </a:r>
          <a:endParaRPr lang="es-MX" dirty="0"/>
        </a:p>
      </dgm:t>
    </dgm:pt>
    <dgm:pt modelId="{0B1A7F1F-8959-483F-9E17-6D5D9294D5D7}" type="parTrans" cxnId="{71BD5CEE-593F-43CF-8F22-2BBB083EE894}">
      <dgm:prSet/>
      <dgm:spPr/>
      <dgm:t>
        <a:bodyPr/>
        <a:lstStyle/>
        <a:p>
          <a:endParaRPr lang="es-MX"/>
        </a:p>
      </dgm:t>
    </dgm:pt>
    <dgm:pt modelId="{007B1C8A-257E-4451-A7BA-EE0F675CD9A2}" type="sibTrans" cxnId="{71BD5CEE-593F-43CF-8F22-2BBB083EE894}">
      <dgm:prSet/>
      <dgm:spPr/>
      <dgm:t>
        <a:bodyPr/>
        <a:lstStyle/>
        <a:p>
          <a:endParaRPr lang="es-MX"/>
        </a:p>
      </dgm:t>
    </dgm:pt>
    <dgm:pt modelId="{82CE1EA8-BE73-4F0A-A77F-4DFB55DB6EEE}" type="pres">
      <dgm:prSet presAssocID="{98D2F9DD-7EC4-4498-9BDB-21AB7A27F32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B3F5F64-370F-49B5-9362-3573D3FB4F74}" type="pres">
      <dgm:prSet presAssocID="{5F2C7E57-941D-44A7-AF55-FB6D9AE2601C}" presName="composite" presStyleCnt="0"/>
      <dgm:spPr/>
    </dgm:pt>
    <dgm:pt modelId="{E086A49F-57DE-40BF-B91F-67065C085F5A}" type="pres">
      <dgm:prSet presAssocID="{5F2C7E57-941D-44A7-AF55-FB6D9AE2601C}" presName="ParentAccentShape" presStyleLbl="trBgShp" presStyleIdx="0" presStyleCnt="2" custLinFactNeighborX="-5753" custLinFactNeighborY="-12893"/>
      <dgm:spPr/>
    </dgm:pt>
    <dgm:pt modelId="{969C1153-CB55-4DCB-A1CF-CCB5F7AC5DF7}" type="pres">
      <dgm:prSet presAssocID="{5F2C7E57-941D-44A7-AF55-FB6D9AE2601C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10E78A-7830-4F55-BCF0-F775EA6F5907}" type="pres">
      <dgm:prSet presAssocID="{5F2C7E57-941D-44A7-AF55-FB6D9AE2601C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BC3755B-7B70-48E8-886F-DC9E01EBD140}" type="pres">
      <dgm:prSet presAssocID="{5F2C7E57-941D-44A7-AF55-FB6D9AE2601C}" presName="ChildAccentShape" presStyleLbl="trBgShp" presStyleIdx="1" presStyleCnt="2" custLinFactX="-1066046" custLinFactNeighborX="-1100000" custLinFactNeighborY="30013"/>
      <dgm:spPr/>
    </dgm:pt>
    <dgm:pt modelId="{1F9D0A40-D5AA-47FB-84C6-F7FA3596F065}" type="pres">
      <dgm:prSet presAssocID="{5F2C7E57-941D-44A7-AF55-FB6D9AE2601C}" presName="Image" presStyleLbl="align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29FC9A61-7E97-4F4D-B260-82D5B26AF419}" type="presOf" srcId="{5F2C7E57-941D-44A7-AF55-FB6D9AE2601C}" destId="{969C1153-CB55-4DCB-A1CF-CCB5F7AC5DF7}" srcOrd="0" destOrd="0" presId="urn:microsoft.com/office/officeart/2009/3/layout/SnapshotPictureList"/>
    <dgm:cxn modelId="{2D8C9A97-A2AA-4511-B442-3F1AA7F9895A}" srcId="{98D2F9DD-7EC4-4498-9BDB-21AB7A27F32B}" destId="{5F2C7E57-941D-44A7-AF55-FB6D9AE2601C}" srcOrd="0" destOrd="0" parTransId="{64130E70-A8B0-44BD-A4AF-FB06FDBE66C3}" sibTransId="{00D33AFF-42C4-4022-8B93-F08CBF041479}"/>
    <dgm:cxn modelId="{6A23B6F4-7482-49C7-80D9-D2F05328D0D9}" type="presOf" srcId="{DCD986FC-4B8D-437B-9974-5860956577C0}" destId="{8D10E78A-7830-4F55-BCF0-F775EA6F5907}" srcOrd="0" destOrd="0" presId="urn:microsoft.com/office/officeart/2009/3/layout/SnapshotPictureList"/>
    <dgm:cxn modelId="{91BBDE3C-829C-477F-93E7-4B85E314C1AE}" type="presOf" srcId="{98D2F9DD-7EC4-4498-9BDB-21AB7A27F32B}" destId="{82CE1EA8-BE73-4F0A-A77F-4DFB55DB6EEE}" srcOrd="0" destOrd="0" presId="urn:microsoft.com/office/officeart/2009/3/layout/SnapshotPictureList"/>
    <dgm:cxn modelId="{71BD5CEE-593F-43CF-8F22-2BBB083EE894}" srcId="{5F2C7E57-941D-44A7-AF55-FB6D9AE2601C}" destId="{DCD986FC-4B8D-437B-9974-5860956577C0}" srcOrd="0" destOrd="0" parTransId="{0B1A7F1F-8959-483F-9E17-6D5D9294D5D7}" sibTransId="{007B1C8A-257E-4451-A7BA-EE0F675CD9A2}"/>
    <dgm:cxn modelId="{7C1D1F3E-2278-4934-9B84-3DEB5F383B3D}" type="presParOf" srcId="{82CE1EA8-BE73-4F0A-A77F-4DFB55DB6EEE}" destId="{AB3F5F64-370F-49B5-9362-3573D3FB4F74}" srcOrd="0" destOrd="0" presId="urn:microsoft.com/office/officeart/2009/3/layout/SnapshotPictureList"/>
    <dgm:cxn modelId="{477C9A9A-FC6D-4440-BFCD-673D8F603D69}" type="presParOf" srcId="{AB3F5F64-370F-49B5-9362-3573D3FB4F74}" destId="{E086A49F-57DE-40BF-B91F-67065C085F5A}" srcOrd="0" destOrd="0" presId="urn:microsoft.com/office/officeart/2009/3/layout/SnapshotPictureList"/>
    <dgm:cxn modelId="{6FAF4BED-454D-47A1-BA6B-C6A16E184B1B}" type="presParOf" srcId="{AB3F5F64-370F-49B5-9362-3573D3FB4F74}" destId="{969C1153-CB55-4DCB-A1CF-CCB5F7AC5DF7}" srcOrd="1" destOrd="0" presId="urn:microsoft.com/office/officeart/2009/3/layout/SnapshotPictureList"/>
    <dgm:cxn modelId="{318F67FB-86D8-4578-8875-BF8A2976FD81}" type="presParOf" srcId="{AB3F5F64-370F-49B5-9362-3573D3FB4F74}" destId="{8D10E78A-7830-4F55-BCF0-F775EA6F5907}" srcOrd="2" destOrd="0" presId="urn:microsoft.com/office/officeart/2009/3/layout/SnapshotPictureList"/>
    <dgm:cxn modelId="{B52F2A1F-75A0-464D-87EB-88EA87FFE670}" type="presParOf" srcId="{AB3F5F64-370F-49B5-9362-3573D3FB4F74}" destId="{FBC3755B-7B70-48E8-886F-DC9E01EBD140}" srcOrd="3" destOrd="0" presId="urn:microsoft.com/office/officeart/2009/3/layout/SnapshotPictureList"/>
    <dgm:cxn modelId="{4A01F40A-6F73-4455-ABA0-320C8661DF55}" type="presParOf" srcId="{AB3F5F64-370F-49B5-9362-3573D3FB4F74}" destId="{1F9D0A40-D5AA-47FB-84C6-F7FA3596F06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EBA1FB-3312-4A2D-81C8-30DC25D0151C}">
      <dsp:nvSpPr>
        <dsp:cNvPr id="0" name=""/>
        <dsp:cNvSpPr/>
      </dsp:nvSpPr>
      <dsp:spPr>
        <a:xfrm>
          <a:off x="1763" y="0"/>
          <a:ext cx="2020161" cy="28803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i="1" kern="1200" dirty="0" smtClean="0"/>
            <a:t>geo</a:t>
          </a:r>
          <a:endParaRPr lang="es-MX" sz="3500" kern="1200" dirty="0"/>
        </a:p>
      </dsp:txBody>
      <dsp:txXfrm>
        <a:off x="1763" y="1152128"/>
        <a:ext cx="2020161" cy="1152128"/>
      </dsp:txXfrm>
    </dsp:sp>
    <dsp:sp modelId="{3F48C6AA-0FFD-44FC-ADA5-5118DDD6F3EC}">
      <dsp:nvSpPr>
        <dsp:cNvPr id="0" name=""/>
        <dsp:cNvSpPr/>
      </dsp:nvSpPr>
      <dsp:spPr>
        <a:xfrm>
          <a:off x="360042" y="216023"/>
          <a:ext cx="1288680" cy="114348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03BE5B-262E-4676-9FEE-7ADD40C48D1A}">
      <dsp:nvSpPr>
        <dsp:cNvPr id="0" name=""/>
        <dsp:cNvSpPr/>
      </dsp:nvSpPr>
      <dsp:spPr>
        <a:xfrm>
          <a:off x="2084294" y="0"/>
          <a:ext cx="2020161" cy="28803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i="1" kern="1200" dirty="0" err="1" smtClean="0"/>
            <a:t>graphos</a:t>
          </a:r>
          <a:endParaRPr lang="es-MX" sz="3500" kern="1200" dirty="0"/>
        </a:p>
      </dsp:txBody>
      <dsp:txXfrm>
        <a:off x="2084294" y="1152128"/>
        <a:ext cx="2020161" cy="1152128"/>
      </dsp:txXfrm>
    </dsp:sp>
    <dsp:sp modelId="{19D03BF2-0FE8-4B1E-AFCF-851F2DA15F57}">
      <dsp:nvSpPr>
        <dsp:cNvPr id="0" name=""/>
        <dsp:cNvSpPr/>
      </dsp:nvSpPr>
      <dsp:spPr>
        <a:xfrm>
          <a:off x="2448275" y="216028"/>
          <a:ext cx="1247178" cy="121803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7000" r="-3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017617-D4B2-4E00-A51A-8552DBBA3A05}">
      <dsp:nvSpPr>
        <dsp:cNvPr id="0" name=""/>
        <dsp:cNvSpPr/>
      </dsp:nvSpPr>
      <dsp:spPr>
        <a:xfrm>
          <a:off x="164178" y="2304256"/>
          <a:ext cx="3776099" cy="432048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C3755B-7B70-48E8-886F-DC9E01EBD140}">
      <dsp:nvSpPr>
        <dsp:cNvPr id="0" name=""/>
        <dsp:cNvSpPr/>
      </dsp:nvSpPr>
      <dsp:spPr>
        <a:xfrm>
          <a:off x="2808311" y="1378789"/>
          <a:ext cx="145084" cy="268521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6A49F-57DE-40BF-B91F-67065C085F5A}">
      <dsp:nvSpPr>
        <dsp:cNvPr id="0" name=""/>
        <dsp:cNvSpPr/>
      </dsp:nvSpPr>
      <dsp:spPr>
        <a:xfrm>
          <a:off x="0" y="504062"/>
          <a:ext cx="3773424" cy="268521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D0A40-D5AA-47FB-84C6-F7FA3596F065}">
      <dsp:nvSpPr>
        <dsp:cNvPr id="0" name=""/>
        <dsp:cNvSpPr/>
      </dsp:nvSpPr>
      <dsp:spPr>
        <a:xfrm>
          <a:off x="0" y="528522"/>
          <a:ext cx="3628339" cy="25399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C1153-CB55-4DCB-A1CF-CCB5F7AC5DF7}">
      <dsp:nvSpPr>
        <dsp:cNvPr id="0" name=""/>
        <dsp:cNvSpPr/>
      </dsp:nvSpPr>
      <dsp:spPr>
        <a:xfrm>
          <a:off x="292608" y="3069399"/>
          <a:ext cx="3480816" cy="318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3340" rIns="1422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92608" y="3069399"/>
        <a:ext cx="3480816" cy="318737"/>
      </dsp:txXfrm>
    </dsp:sp>
    <dsp:sp modelId="{8D10E78A-7830-4F55-BCF0-F775EA6F5907}">
      <dsp:nvSpPr>
        <dsp:cNvPr id="0" name=""/>
        <dsp:cNvSpPr/>
      </dsp:nvSpPr>
      <dsp:spPr>
        <a:xfrm>
          <a:off x="4072128" y="850266"/>
          <a:ext cx="1725168" cy="2685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Persistió en el mundo árabe, sus geógrafos fueron grandes viajeros.</a:t>
          </a:r>
          <a:endParaRPr lang="es-MX" sz="2700" kern="1200" dirty="0"/>
        </a:p>
      </dsp:txBody>
      <dsp:txXfrm>
        <a:off x="4072128" y="850266"/>
        <a:ext cx="1725168" cy="268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E8D0F-8F25-41AE-8CC8-70F450CC810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F9649-CAB9-48B7-8A60-102D6D139D0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1892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438400"/>
            <a:ext cx="7772400" cy="108654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7724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5610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37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5706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5678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296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696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151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705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5279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8483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1905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3612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5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8735" y="2438400"/>
            <a:ext cx="7772400" cy="1086540"/>
          </a:xfrm>
        </p:spPr>
        <p:txBody>
          <a:bodyPr/>
          <a:lstStyle/>
          <a:p>
            <a:r>
              <a:rPr lang="es-MX" dirty="0" smtClean="0"/>
              <a:t>Geografía Turística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8735" y="3505200"/>
            <a:ext cx="7772400" cy="762000"/>
          </a:xfrm>
        </p:spPr>
        <p:txBody>
          <a:bodyPr/>
          <a:lstStyle/>
          <a:p>
            <a:r>
              <a:rPr lang="es-MX" dirty="0"/>
              <a:t>Ciencia Geográfica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67544" y="332656"/>
            <a:ext cx="8229600" cy="90864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UNIVERSIDAD AUTONÓMA DEL ESTADO DE MÉXICO</a:t>
            </a:r>
            <a:b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3431303" y="1805796"/>
            <a:ext cx="3278037" cy="44815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800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Ciencia Geográfica </a:t>
            </a: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36015" y="2636912"/>
            <a:ext cx="8612450" cy="1800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es-MX" sz="2000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endParaRPr lang="es-MX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Programa Educativo: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Licenciatura en Turismo</a:t>
            </a: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Aprendizaje: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Geografía Turística </a:t>
            </a: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Competencia </a:t>
            </a: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Introducción al estudio de la ciencia geográfica</a:t>
            </a:r>
          </a:p>
          <a:p>
            <a:pPr eaLnBrk="0" hangingPunct="0">
              <a:defRPr/>
            </a:pPr>
            <a:r>
              <a:rPr lang="es-MX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Tema: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Consolidación de la Ciencia </a:t>
            </a:r>
            <a:r>
              <a:rPr lang="es-MX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Geográfica </a:t>
            </a:r>
            <a:endParaRPr lang="es-MX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s-MX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Académico: </a:t>
            </a:r>
            <a:r>
              <a:rPr lang="es-MX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Centro Universitario UAEM, Valle de Teotihuacán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467544" y="5301208"/>
            <a:ext cx="5832625" cy="71901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Elaboró</a:t>
            </a: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 M. en E. T. </a:t>
            </a:r>
            <a:r>
              <a:rPr lang="es-MX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Susana Esquivel </a:t>
            </a:r>
            <a:r>
              <a:rPr lang="es-MX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Rios</a:t>
            </a:r>
            <a:r>
              <a:rPr lang="es-MX" sz="20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7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EDAD MEDIA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0" y="0"/>
            <a:ext cx="2360103" cy="126876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6783897" y="-620"/>
            <a:ext cx="2360103" cy="126876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489477"/>
            <a:ext cx="3521968" cy="2368523"/>
          </a:xfrm>
          <a:prstGeom prst="rect">
            <a:avLst/>
          </a:prstGeom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xmlns="" val="2935679913"/>
              </p:ext>
            </p:extLst>
          </p:nvPr>
        </p:nvGraphicFramePr>
        <p:xfrm>
          <a:off x="323528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6895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ETIMOLÓGICA 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600" dirty="0" smtClean="0"/>
              <a:t>Raíces </a:t>
            </a:r>
            <a:r>
              <a:rPr lang="es-MX" sz="3600" dirty="0"/>
              <a:t>griegas </a:t>
            </a:r>
            <a:r>
              <a:rPr lang="es-MX" sz="3600" dirty="0" smtClean="0"/>
              <a:t>que significan tierra y descripción o representación </a:t>
            </a:r>
          </a:p>
          <a:p>
            <a:endParaRPr lang="es-MX" sz="3600" dirty="0" smtClean="0"/>
          </a:p>
          <a:p>
            <a:endParaRPr lang="es-MX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4260137"/>
            <a:ext cx="2627784" cy="2627784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448492568"/>
              </p:ext>
            </p:extLst>
          </p:nvPr>
        </p:nvGraphicFramePr>
        <p:xfrm>
          <a:off x="1187624" y="3573016"/>
          <a:ext cx="410445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510419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PREHISTORIA</a:t>
            </a:r>
            <a:endParaRPr lang="es-MX" dirty="0"/>
          </a:p>
        </p:txBody>
      </p:sp>
      <p:pic>
        <p:nvPicPr>
          <p:cNvPr id="1026" name="Picture 2" descr="H:\S9\artesinartistas--644x3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13418"/>
            <a:ext cx="4860032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just"/>
            <a:r>
              <a:rPr lang="es-MX" dirty="0" smtClean="0"/>
              <a:t>Gracias a la curiosidad, el ser humano esta en busca de </a:t>
            </a:r>
            <a:r>
              <a:rPr lang="es-MX" dirty="0"/>
              <a:t>respuestas al origen de diferentes fenómenos </a:t>
            </a:r>
            <a:r>
              <a:rPr lang="es-MX" dirty="0" smtClean="0"/>
              <a:t>naturales, </a:t>
            </a:r>
            <a:r>
              <a:rPr lang="es-MX" dirty="0"/>
              <a:t>los cuales </a:t>
            </a:r>
            <a:r>
              <a:rPr lang="es-MX" dirty="0" smtClean="0"/>
              <a:t>fueron inscritos </a:t>
            </a:r>
            <a:r>
              <a:rPr lang="es-MX" dirty="0"/>
              <a:t>en paredes de cavernas o en ocasiones en pieles de </a:t>
            </a:r>
            <a:r>
              <a:rPr lang="es-MX" dirty="0" smtClean="0"/>
              <a:t>animales.</a:t>
            </a:r>
            <a:endParaRPr lang="es-MX" dirty="0"/>
          </a:p>
        </p:txBody>
      </p:sp>
      <p:pic>
        <p:nvPicPr>
          <p:cNvPr id="1027" name="Picture 3" descr="H:\S9\refugios-rupestres-de-bhimbetka-241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7353" y="1"/>
            <a:ext cx="1976891" cy="131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S9\sirenas-rupestr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67" b="12370"/>
          <a:stretch/>
        </p:blipFill>
        <p:spPr bwMode="auto">
          <a:xfrm>
            <a:off x="-1" y="0"/>
            <a:ext cx="2382327" cy="12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82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MESOPOTAMIA (INICIOS)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dirty="0" smtClean="0"/>
              <a:t>En </a:t>
            </a:r>
            <a:r>
              <a:rPr lang="es-MX" dirty="0"/>
              <a:t>Egipto se hicieron maravillosas descripciones </a:t>
            </a:r>
            <a:r>
              <a:rPr lang="es-MX" dirty="0" smtClean="0"/>
              <a:t>de los </a:t>
            </a:r>
            <a:r>
              <a:rPr lang="es-MX" dirty="0"/>
              <a:t>diferentes lugares conocidos hasta ese </a:t>
            </a:r>
            <a:r>
              <a:rPr lang="es-MX" dirty="0" smtClean="0"/>
              <a:t>momento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La cultura </a:t>
            </a:r>
            <a:r>
              <a:rPr lang="es-MX" dirty="0"/>
              <a:t>Mesopotámica </a:t>
            </a:r>
            <a:r>
              <a:rPr lang="es-MX" dirty="0" smtClean="0"/>
              <a:t>escritura </a:t>
            </a:r>
            <a:r>
              <a:rPr lang="es-MX" i="1" dirty="0" smtClean="0"/>
              <a:t>cuneiforme</a:t>
            </a:r>
          </a:p>
          <a:p>
            <a:pPr lvl="1"/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cultura </a:t>
            </a:r>
            <a:r>
              <a:rPr lang="es-MX" dirty="0" smtClean="0"/>
              <a:t>Egipcia </a:t>
            </a:r>
            <a:r>
              <a:rPr lang="es-MX" i="1" dirty="0"/>
              <a:t>Piedra Roseta</a:t>
            </a:r>
            <a:endParaRPr lang="es-MX" i="1" dirty="0" smtClean="0"/>
          </a:p>
          <a:p>
            <a:pPr lvl="1"/>
            <a:endParaRPr lang="es-MX" dirty="0"/>
          </a:p>
        </p:txBody>
      </p:sp>
      <p:pic>
        <p:nvPicPr>
          <p:cNvPr id="2050" name="Picture 2" descr="H:\S9\piedra-roset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2208" y="4622651"/>
            <a:ext cx="2920518" cy="220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S9\Radio Educa - Cómo aprendimos a escribir - escritura-cuneiform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2208" y="1772815"/>
            <a:ext cx="3563233" cy="26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-14063"/>
            <a:ext cx="1710431" cy="128282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0314" y="0"/>
            <a:ext cx="1763686" cy="132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63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CULTURA GRIEGA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0" y="1628800"/>
            <a:ext cx="4279238" cy="5112568"/>
          </a:xfrm>
        </p:spPr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s-MX" dirty="0" smtClean="0"/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es-MX" dirty="0" smtClean="0"/>
              <a:t>Primeros </a:t>
            </a:r>
            <a:r>
              <a:rPr lang="es-MX" dirty="0"/>
              <a:t>en cimentar los principios de los conocimientos Geográficos</a:t>
            </a:r>
            <a:r>
              <a:rPr lang="es-MX" dirty="0" smtClean="0"/>
              <a:t>.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s-MX" b="1" dirty="0" smtClean="0"/>
          </a:p>
          <a:p>
            <a:pPr lvl="1"/>
            <a:r>
              <a:rPr lang="es-MX" dirty="0" smtClean="0"/>
              <a:t>Homero: representa en </a:t>
            </a:r>
            <a:r>
              <a:rPr lang="es-MX" i="1" dirty="0"/>
              <a:t>La </a:t>
            </a:r>
            <a:r>
              <a:rPr lang="es-MX" i="1" dirty="0" err="1"/>
              <a:t>Iliada</a:t>
            </a:r>
            <a:r>
              <a:rPr lang="es-MX" i="1" dirty="0"/>
              <a:t> </a:t>
            </a:r>
            <a:r>
              <a:rPr lang="es-MX" dirty="0"/>
              <a:t>y </a:t>
            </a:r>
            <a:r>
              <a:rPr lang="es-MX" i="1" dirty="0"/>
              <a:t>la Odisea </a:t>
            </a:r>
            <a:r>
              <a:rPr lang="es-MX" dirty="0" smtClean="0"/>
              <a:t>los </a:t>
            </a:r>
            <a:r>
              <a:rPr lang="es-MX" dirty="0"/>
              <a:t>puntos cardinales: </a:t>
            </a:r>
            <a:r>
              <a:rPr lang="es-MX" dirty="0" err="1"/>
              <a:t>Boreas</a:t>
            </a:r>
            <a:r>
              <a:rPr lang="es-MX" dirty="0"/>
              <a:t> (norte), Euros (este), Noto (oeste) y </a:t>
            </a:r>
            <a:r>
              <a:rPr lang="es-MX" dirty="0" err="1"/>
              <a:t>Zephyrus</a:t>
            </a:r>
            <a:r>
              <a:rPr lang="es-MX" dirty="0"/>
              <a:t> (sur</a:t>
            </a:r>
            <a:r>
              <a:rPr lang="es-MX" dirty="0" smtClean="0"/>
              <a:t>).</a:t>
            </a:r>
          </a:p>
          <a:p>
            <a:pPr marL="365760" lvl="1" indent="0">
              <a:buNone/>
            </a:pPr>
            <a:endParaRPr lang="es-MX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91680" cy="126515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0460" y="0"/>
            <a:ext cx="1691680" cy="126515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19064"/>
            <a:ext cx="2245363" cy="310133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5484" y="3106896"/>
            <a:ext cx="2328516" cy="375110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840" y="5031432"/>
            <a:ext cx="1888898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111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CULTURA GRIEGA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280" y="1628799"/>
            <a:ext cx="4417000" cy="3528393"/>
          </a:xfrm>
        </p:spPr>
        <p:txBody>
          <a:bodyPr/>
          <a:lstStyle/>
          <a:p>
            <a:pPr marL="457200" lvl="1" indent="0">
              <a:buNone/>
            </a:pPr>
            <a:r>
              <a:rPr lang="es-MX" dirty="0" smtClean="0"/>
              <a:t>(2550 </a:t>
            </a:r>
            <a:r>
              <a:rPr lang="es-MX" dirty="0"/>
              <a:t>A. de C</a:t>
            </a:r>
            <a:r>
              <a:rPr lang="es-MX" dirty="0" smtClean="0"/>
              <a:t>.) </a:t>
            </a:r>
            <a:r>
              <a:rPr lang="es-MX" dirty="0" err="1" smtClean="0"/>
              <a:t>Hecateo</a:t>
            </a:r>
            <a:r>
              <a:rPr lang="es-MX" dirty="0" smtClean="0"/>
              <a:t> </a:t>
            </a:r>
            <a:r>
              <a:rPr lang="es-MX" dirty="0"/>
              <a:t>de Mileto el padre de la Geografía </a:t>
            </a:r>
            <a:r>
              <a:rPr lang="es-MX" dirty="0" smtClean="0"/>
              <a:t>antigua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914400" lvl="2" indent="0">
              <a:buNone/>
            </a:pPr>
            <a:r>
              <a:rPr lang="es-MX" i="1" dirty="0" smtClean="0"/>
              <a:t>Periodos ges con el cual describe las costas y pueblos que rodeaban el mediterráneo</a:t>
            </a:r>
            <a:endParaRPr lang="es-MX" dirty="0" smtClean="0"/>
          </a:p>
          <a:p>
            <a:pPr marL="365760" lvl="1" indent="0">
              <a:buNone/>
            </a:pP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91680" cy="126515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265158"/>
          </a:xfrm>
          <a:prstGeom prst="rect">
            <a:avLst/>
          </a:prstGeom>
        </p:spPr>
      </p:pic>
      <p:pic>
        <p:nvPicPr>
          <p:cNvPr id="3074" name="Picture 2" descr="H:\S9\LVDS_GA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89"/>
          <a:stretch/>
        </p:blipFill>
        <p:spPr bwMode="auto">
          <a:xfrm>
            <a:off x="6598270" y="1628799"/>
            <a:ext cx="2572618" cy="287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S9\hecatae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2280" y="4106305"/>
            <a:ext cx="3020040" cy="277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128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CULTURA GRIEGA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3968" y="1600200"/>
            <a:ext cx="4402832" cy="4525963"/>
          </a:xfrm>
        </p:spPr>
        <p:txBody>
          <a:bodyPr/>
          <a:lstStyle/>
          <a:p>
            <a:r>
              <a:rPr lang="es-MX" dirty="0"/>
              <a:t>Eratóstenes de </a:t>
            </a:r>
            <a:r>
              <a:rPr lang="es-MX" dirty="0" err="1"/>
              <a:t>Cirene</a:t>
            </a:r>
            <a:r>
              <a:rPr lang="es-MX" dirty="0"/>
              <a:t> a quien se considera el “padre de la Geografía</a:t>
            </a:r>
            <a:r>
              <a:rPr lang="es-MX" dirty="0" smtClean="0"/>
              <a:t>”</a:t>
            </a:r>
          </a:p>
          <a:p>
            <a:endParaRPr lang="es-MX" dirty="0" smtClean="0"/>
          </a:p>
          <a:p>
            <a:pPr lvl="1"/>
            <a:r>
              <a:rPr lang="es-MX" dirty="0"/>
              <a:t>P</a:t>
            </a:r>
            <a:r>
              <a:rPr lang="es-MX" dirty="0" smtClean="0"/>
              <a:t>rimero </a:t>
            </a:r>
            <a:r>
              <a:rPr lang="es-MX" dirty="0"/>
              <a:t>en realizar una representación gráfica del </a:t>
            </a:r>
            <a:r>
              <a:rPr lang="es-MX" dirty="0" smtClean="0"/>
              <a:t>mundo (hoy cartografía)</a:t>
            </a:r>
          </a:p>
          <a:p>
            <a:pPr lvl="1"/>
            <a:endParaRPr lang="es-MX" dirty="0" smtClean="0"/>
          </a:p>
        </p:txBody>
      </p:sp>
      <p:pic>
        <p:nvPicPr>
          <p:cNvPr id="4098" name="Picture 2" descr="H:\S9\Mapa-de-Eratósten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268" y="4345458"/>
            <a:ext cx="4314436" cy="253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S9\eratosten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7971" y="1844824"/>
            <a:ext cx="2185957" cy="216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91680" cy="126515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2320" y="0"/>
            <a:ext cx="1691680" cy="12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2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CULTURA GRIEGA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67744" y="1600201"/>
            <a:ext cx="4464496" cy="3268959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s-MX" dirty="0" smtClean="0"/>
              <a:t>Por </a:t>
            </a:r>
            <a:r>
              <a:rPr lang="es-MX" dirty="0"/>
              <a:t>medio de línea en dirección al plano horizontal (latitud) y líneas en el plano vertical (longitud) describe y ubica diferentes formas geológicas del relieve (ríos, montañas, volcanes)</a:t>
            </a:r>
          </a:p>
          <a:p>
            <a:pPr lvl="1"/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91680" cy="126515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2788" y="0"/>
            <a:ext cx="1691680" cy="126515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4853313"/>
            <a:ext cx="3563888" cy="200468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1556793"/>
            <a:ext cx="2566244" cy="1603902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900595"/>
            <a:ext cx="2483769" cy="176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485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EDAD MEDIA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r>
              <a:rPr lang="es-MX" dirty="0" smtClean="0"/>
              <a:t>Determinada por dogmas católicos consideraban que todo lo conocido era: </a:t>
            </a:r>
            <a:r>
              <a:rPr lang="es-MX" dirty="0"/>
              <a:t>Europa, África y Asia formaban dos líneas cruzadas </a:t>
            </a:r>
            <a:r>
              <a:rPr lang="es-MX" dirty="0" smtClean="0"/>
              <a:t>en forma </a:t>
            </a:r>
            <a:r>
              <a:rPr lang="es-MX" dirty="0"/>
              <a:t>de T, la cual tenía su centro en Jerusalén.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0" y="0"/>
            <a:ext cx="2360103" cy="12687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0538" y="2348880"/>
            <a:ext cx="4001942" cy="3357001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046"/>
          <a:stretch/>
        </p:blipFill>
        <p:spPr>
          <a:xfrm>
            <a:off x="6770148" y="0"/>
            <a:ext cx="2360103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25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D6A9B"/>
      </a:accent1>
      <a:accent2>
        <a:srgbClr val="666633"/>
      </a:accent2>
      <a:accent3>
        <a:srgbClr val="999999"/>
      </a:accent3>
      <a:accent4>
        <a:srgbClr val="3399CC"/>
      </a:accent4>
      <a:accent5>
        <a:srgbClr val="666699"/>
      </a:accent5>
      <a:accent6>
        <a:srgbClr val="6699C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 slides (3)</Template>
  <TotalTime>1333</TotalTime>
  <Words>332</Words>
  <Application>Microsoft Office PowerPoint</Application>
  <PresentationFormat>Presentación en pantalla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Geografía Turística</vt:lpstr>
      <vt:lpstr>DEFINICIÓN ETIMOLÓGICA </vt:lpstr>
      <vt:lpstr>PREHISTORIA</vt:lpstr>
      <vt:lpstr>MESOPOTAMIA (INICIOS)</vt:lpstr>
      <vt:lpstr>CULTURA GRIEGA</vt:lpstr>
      <vt:lpstr>CULTURA GRIEGA</vt:lpstr>
      <vt:lpstr>CULTURA GRIEGA</vt:lpstr>
      <vt:lpstr>CULTURA GRIEGA</vt:lpstr>
      <vt:lpstr>EDAD MEDIA </vt:lpstr>
      <vt:lpstr>EDAD MEDIA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Turística</dc:title>
  <dc:creator>LTU-2</dc:creator>
  <cp:lastModifiedBy>Coordinación</cp:lastModifiedBy>
  <cp:revision>94</cp:revision>
  <dcterms:created xsi:type="dcterms:W3CDTF">2014-09-08T18:44:03Z</dcterms:created>
  <dcterms:modified xsi:type="dcterms:W3CDTF">2015-10-02T18:11:21Z</dcterms:modified>
</cp:coreProperties>
</file>