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86" r:id="rId2"/>
    <p:sldId id="287" r:id="rId3"/>
    <p:sldId id="278" r:id="rId4"/>
    <p:sldId id="279" r:id="rId5"/>
    <p:sldId id="280" r:id="rId6"/>
    <p:sldId id="281" r:id="rId7"/>
    <p:sldId id="282" r:id="rId8"/>
    <p:sldId id="277" r:id="rId9"/>
    <p:sldId id="261" r:id="rId10"/>
    <p:sldId id="259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71" autoAdjust="0"/>
  </p:normalViewPr>
  <p:slideViewPr>
    <p:cSldViewPr>
      <p:cViewPr varScale="1">
        <p:scale>
          <a:sx n="157" d="100"/>
          <a:sy n="157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35D552-8430-4ABA-809D-2D38186128DE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798A98A-1170-411F-B375-92E976442670}">
      <dgm:prSet phldrT="[Texto]"/>
      <dgm:spPr/>
      <dgm:t>
        <a:bodyPr/>
        <a:lstStyle/>
        <a:p>
          <a:r>
            <a:rPr lang="es-MX" dirty="0" smtClean="0"/>
            <a:t>2</a:t>
          </a:r>
          <a:endParaRPr lang="es-MX" dirty="0"/>
        </a:p>
      </dgm:t>
    </dgm:pt>
    <dgm:pt modelId="{F011F915-3D69-42CB-BD12-9C501E439DDB}" type="parTrans" cxnId="{8AEDC931-2890-4D00-B6E9-98FBBA371714}">
      <dgm:prSet/>
      <dgm:spPr/>
      <dgm:t>
        <a:bodyPr/>
        <a:lstStyle/>
        <a:p>
          <a:endParaRPr lang="es-MX"/>
        </a:p>
      </dgm:t>
    </dgm:pt>
    <dgm:pt modelId="{3AB4B368-AA8C-4406-B57A-98B2CA3BEADB}" type="sibTrans" cxnId="{8AEDC931-2890-4D00-B6E9-98FBBA371714}">
      <dgm:prSet/>
      <dgm:spPr/>
      <dgm:t>
        <a:bodyPr/>
        <a:lstStyle/>
        <a:p>
          <a:endParaRPr lang="es-MX"/>
        </a:p>
      </dgm:t>
    </dgm:pt>
    <dgm:pt modelId="{37E715BD-BB25-4071-AF03-6E9892B11847}">
      <dgm:prSet phldrT="[Texto]" custT="1"/>
      <dgm:spPr/>
      <dgm:t>
        <a:bodyPr/>
        <a:lstStyle/>
        <a:p>
          <a:r>
            <a:rPr lang="es-MX" sz="2000" dirty="0" smtClean="0"/>
            <a:t>Problemas sociales </a:t>
          </a:r>
          <a:endParaRPr lang="es-MX" sz="2000" dirty="0"/>
        </a:p>
      </dgm:t>
    </dgm:pt>
    <dgm:pt modelId="{76E191B0-A3B7-4DA9-B335-0D0A51222C0A}" type="parTrans" cxnId="{662CB430-9048-4EF8-A630-A482D439B123}">
      <dgm:prSet/>
      <dgm:spPr/>
      <dgm:t>
        <a:bodyPr/>
        <a:lstStyle/>
        <a:p>
          <a:endParaRPr lang="es-MX"/>
        </a:p>
      </dgm:t>
    </dgm:pt>
    <dgm:pt modelId="{568DEBB4-F55C-4103-BD10-75CBA2A03680}" type="sibTrans" cxnId="{662CB430-9048-4EF8-A630-A482D439B123}">
      <dgm:prSet/>
      <dgm:spPr/>
      <dgm:t>
        <a:bodyPr/>
        <a:lstStyle/>
        <a:p>
          <a:endParaRPr lang="es-MX"/>
        </a:p>
      </dgm:t>
    </dgm:pt>
    <dgm:pt modelId="{C65133F4-CFF9-4787-A74D-98AC57B4B5DE}">
      <dgm:prSet phldrT="[Texto]"/>
      <dgm:spPr/>
      <dgm:t>
        <a:bodyPr/>
        <a:lstStyle/>
        <a:p>
          <a:r>
            <a:rPr lang="es-MX" dirty="0" smtClean="0"/>
            <a:t>3</a:t>
          </a:r>
          <a:endParaRPr lang="es-MX" dirty="0"/>
        </a:p>
      </dgm:t>
    </dgm:pt>
    <dgm:pt modelId="{644BCE80-FFB1-4F90-B884-F7A6C5424DA6}" type="parTrans" cxnId="{97496289-EA9F-4037-B7A3-77ED4E3C49CE}">
      <dgm:prSet/>
      <dgm:spPr/>
      <dgm:t>
        <a:bodyPr/>
        <a:lstStyle/>
        <a:p>
          <a:endParaRPr lang="es-MX"/>
        </a:p>
      </dgm:t>
    </dgm:pt>
    <dgm:pt modelId="{A5A79C6D-F779-4D04-B105-438E219353D1}" type="sibTrans" cxnId="{97496289-EA9F-4037-B7A3-77ED4E3C49CE}">
      <dgm:prSet/>
      <dgm:spPr/>
      <dgm:t>
        <a:bodyPr/>
        <a:lstStyle/>
        <a:p>
          <a:endParaRPr lang="es-MX"/>
        </a:p>
      </dgm:t>
    </dgm:pt>
    <dgm:pt modelId="{975DDE8B-8F35-4DC8-8165-837DF5C7A993}">
      <dgm:prSet phldrT="[Texto]" custT="1"/>
      <dgm:spPr/>
      <dgm:t>
        <a:bodyPr/>
        <a:lstStyle/>
        <a:p>
          <a:r>
            <a:rPr lang="es-MX" sz="2000" dirty="0" smtClean="0"/>
            <a:t>Problemas ambientales </a:t>
          </a:r>
          <a:endParaRPr lang="es-MX" sz="2000" dirty="0"/>
        </a:p>
      </dgm:t>
    </dgm:pt>
    <dgm:pt modelId="{691E0A1C-C575-4000-AA11-241EE57A33EC}" type="parTrans" cxnId="{F0D87472-2258-4BB0-BB0C-EB36E5510B1F}">
      <dgm:prSet/>
      <dgm:spPr/>
      <dgm:t>
        <a:bodyPr/>
        <a:lstStyle/>
        <a:p>
          <a:endParaRPr lang="es-MX"/>
        </a:p>
      </dgm:t>
    </dgm:pt>
    <dgm:pt modelId="{DDB05105-D1E8-4388-ACDC-8DDC60449479}" type="sibTrans" cxnId="{F0D87472-2258-4BB0-BB0C-EB36E5510B1F}">
      <dgm:prSet/>
      <dgm:spPr/>
      <dgm:t>
        <a:bodyPr/>
        <a:lstStyle/>
        <a:p>
          <a:endParaRPr lang="es-MX"/>
        </a:p>
      </dgm:t>
    </dgm:pt>
    <dgm:pt modelId="{69B7D38E-29C0-486E-AD76-63544C6378A2}">
      <dgm:prSet phldrT="[Texto]" custT="1"/>
      <dgm:spPr/>
      <dgm:t>
        <a:bodyPr/>
        <a:lstStyle/>
        <a:p>
          <a:r>
            <a:rPr lang="es-MX" sz="2000" dirty="0" smtClean="0"/>
            <a:t>Paisaje</a:t>
          </a:r>
          <a:r>
            <a:rPr lang="es-MX" sz="1200" dirty="0" smtClean="0"/>
            <a:t> </a:t>
          </a:r>
          <a:endParaRPr lang="es-MX" sz="1200" dirty="0"/>
        </a:p>
      </dgm:t>
    </dgm:pt>
    <dgm:pt modelId="{2892ECBA-56A8-470B-936D-E6C937E08A56}" type="sibTrans" cxnId="{ABBA9177-0A1E-4FB4-BCC2-E2D008713514}">
      <dgm:prSet/>
      <dgm:spPr/>
      <dgm:t>
        <a:bodyPr/>
        <a:lstStyle/>
        <a:p>
          <a:endParaRPr lang="es-MX"/>
        </a:p>
      </dgm:t>
    </dgm:pt>
    <dgm:pt modelId="{072315A6-0663-4782-87A1-0EA7644F56EF}" type="parTrans" cxnId="{ABBA9177-0A1E-4FB4-BCC2-E2D008713514}">
      <dgm:prSet/>
      <dgm:spPr/>
      <dgm:t>
        <a:bodyPr/>
        <a:lstStyle/>
        <a:p>
          <a:endParaRPr lang="es-MX"/>
        </a:p>
      </dgm:t>
    </dgm:pt>
    <dgm:pt modelId="{6A5F9DDB-A8D3-4622-9790-D8BDB0084DA0}">
      <dgm:prSet phldrT="[Texto]"/>
      <dgm:spPr/>
      <dgm:t>
        <a:bodyPr/>
        <a:lstStyle/>
        <a:p>
          <a:r>
            <a:rPr lang="es-MX" dirty="0" smtClean="0"/>
            <a:t>1</a:t>
          </a:r>
          <a:endParaRPr lang="es-MX" dirty="0"/>
        </a:p>
      </dgm:t>
    </dgm:pt>
    <dgm:pt modelId="{F24C8A19-1CAF-43F4-87B0-007A00BC55FA}" type="sibTrans" cxnId="{A047B0E1-0DB7-44A0-9065-5EF6442AD04B}">
      <dgm:prSet/>
      <dgm:spPr/>
      <dgm:t>
        <a:bodyPr/>
        <a:lstStyle/>
        <a:p>
          <a:endParaRPr lang="es-MX"/>
        </a:p>
      </dgm:t>
    </dgm:pt>
    <dgm:pt modelId="{C507CF63-9B10-4594-AE2F-725C0CEC76FD}" type="parTrans" cxnId="{A047B0E1-0DB7-44A0-9065-5EF6442AD04B}">
      <dgm:prSet/>
      <dgm:spPr/>
      <dgm:t>
        <a:bodyPr/>
        <a:lstStyle/>
        <a:p>
          <a:endParaRPr lang="es-MX"/>
        </a:p>
      </dgm:t>
    </dgm:pt>
    <dgm:pt modelId="{BFC3010A-0474-4B35-AF07-96FD1AEF5BD9}" type="pres">
      <dgm:prSet presAssocID="{FA35D552-8430-4ABA-809D-2D38186128D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997A3765-D4D4-419A-A6B0-95BE2F909757}" type="pres">
      <dgm:prSet presAssocID="{6A5F9DDB-A8D3-4622-9790-D8BDB0084DA0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4F247D18-11F7-4124-A308-D12CD6B1D30E}" type="pres">
      <dgm:prSet presAssocID="{6A5F9DDB-A8D3-4622-9790-D8BDB0084DA0}" presName="Accent" presStyleLbl="trAlignAcc1" presStyleIdx="0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012B51B-0A88-4DBE-8573-2CFCBABF552E}" type="pres">
      <dgm:prSet presAssocID="{6A5F9DDB-A8D3-4622-9790-D8BDB0084DA0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s-MX"/>
        </a:p>
      </dgm:t>
    </dgm:pt>
    <dgm:pt modelId="{6385328C-03BF-4D5B-9067-0FDDF083FC98}" type="pres">
      <dgm:prSet presAssocID="{6A5F9DDB-A8D3-4622-9790-D8BDB0084DA0}" presName="ChildComposite" presStyleCnt="0"/>
      <dgm:spPr/>
      <dgm:t>
        <a:bodyPr/>
        <a:lstStyle/>
        <a:p>
          <a:endParaRPr lang="es-MX"/>
        </a:p>
      </dgm:t>
    </dgm:pt>
    <dgm:pt modelId="{2FEB0795-77A5-4FAC-AE69-E704D8E3C3F9}" type="pres">
      <dgm:prSet presAssocID="{6A5F9DDB-A8D3-4622-9790-D8BDB0084DA0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18713A-39FD-4421-B686-75B44999DE89}" type="pres">
      <dgm:prSet presAssocID="{6A5F9DDB-A8D3-4622-9790-D8BDB0084DA0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9E2030-542D-4DD0-87C7-86C3D43960C3}" type="pres">
      <dgm:prSet presAssocID="{F24C8A19-1CAF-43F4-87B0-007A00BC55FA}" presName="sibTrans" presStyleCnt="0"/>
      <dgm:spPr/>
      <dgm:t>
        <a:bodyPr/>
        <a:lstStyle/>
        <a:p>
          <a:endParaRPr lang="es-MX"/>
        </a:p>
      </dgm:t>
    </dgm:pt>
    <dgm:pt modelId="{68556EF8-8B7E-4B81-9FA9-1312C6C11547}" type="pres">
      <dgm:prSet presAssocID="{4798A98A-1170-411F-B375-92E976442670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F95BF608-5066-4D8B-9958-94297CCDE6A3}" type="pres">
      <dgm:prSet presAssocID="{4798A98A-1170-411F-B375-92E976442670}" presName="Accent" presStyleLbl="trAlignAcc1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BAE8FB46-03CD-4D77-97A0-D9DCD5358752}" type="pres">
      <dgm:prSet presAssocID="{4798A98A-1170-411F-B375-92E976442670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s-MX"/>
        </a:p>
      </dgm:t>
    </dgm:pt>
    <dgm:pt modelId="{4B26B188-7FAC-47B4-85DA-A0158D2B19A4}" type="pres">
      <dgm:prSet presAssocID="{4798A98A-1170-411F-B375-92E976442670}" presName="ChildComposite" presStyleCnt="0"/>
      <dgm:spPr/>
      <dgm:t>
        <a:bodyPr/>
        <a:lstStyle/>
        <a:p>
          <a:endParaRPr lang="es-MX"/>
        </a:p>
      </dgm:t>
    </dgm:pt>
    <dgm:pt modelId="{EAC01A44-7D97-4475-A08B-4BA69E77C065}" type="pres">
      <dgm:prSet presAssocID="{4798A98A-1170-411F-B375-92E976442670}" presName="Child" presStyleLbl="node1" presStyleIdx="1" presStyleCnt="3" custScaleY="1360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9C574E-27CC-43DD-AFC0-D5C622281EE1}" type="pres">
      <dgm:prSet presAssocID="{4798A98A-1170-411F-B375-92E976442670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7BEF0D-EA37-4CED-9171-26694486B314}" type="pres">
      <dgm:prSet presAssocID="{3AB4B368-AA8C-4406-B57A-98B2CA3BEADB}" presName="sibTrans" presStyleCnt="0"/>
      <dgm:spPr/>
      <dgm:t>
        <a:bodyPr/>
        <a:lstStyle/>
        <a:p>
          <a:endParaRPr lang="es-MX"/>
        </a:p>
      </dgm:t>
    </dgm:pt>
    <dgm:pt modelId="{022B7C10-1113-4A20-983E-EAEFD7334395}" type="pres">
      <dgm:prSet presAssocID="{C65133F4-CFF9-4787-A74D-98AC57B4B5DE}" presName="composite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8D6280E6-0640-4458-B5E7-51F95FA267BD}" type="pres">
      <dgm:prSet presAssocID="{C65133F4-CFF9-4787-A74D-98AC57B4B5DE}" presName="Accent" presStyleLbl="trAlignAcc1" presStyleIdx="2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55F8CB3E-EED8-48CA-8C74-7532DE99FBB0}" type="pres">
      <dgm:prSet presAssocID="{C65133F4-CFF9-4787-A74D-98AC57B4B5DE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s-MX"/>
        </a:p>
      </dgm:t>
    </dgm:pt>
    <dgm:pt modelId="{0D260535-7115-4E05-8354-C14D3D95F3FD}" type="pres">
      <dgm:prSet presAssocID="{C65133F4-CFF9-4787-A74D-98AC57B4B5DE}" presName="ChildComposite" presStyleCnt="0"/>
      <dgm:spPr/>
      <dgm:t>
        <a:bodyPr/>
        <a:lstStyle/>
        <a:p>
          <a:endParaRPr lang="es-MX"/>
        </a:p>
      </dgm:t>
    </dgm:pt>
    <dgm:pt modelId="{C7825133-2368-467F-98AE-9D31AEA03960}" type="pres">
      <dgm:prSet presAssocID="{C65133F4-CFF9-4787-A74D-98AC57B4B5DE}" presName="Child" presStyleLbl="node1" presStyleIdx="2" presStyleCnt="3" custScaleY="1315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F7DC66-AC51-4E31-B1C9-D89923BE0ADD}" type="pres">
      <dgm:prSet presAssocID="{C65133F4-CFF9-4787-A74D-98AC57B4B5DE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47B0E1-0DB7-44A0-9065-5EF6442AD04B}" srcId="{FA35D552-8430-4ABA-809D-2D38186128DE}" destId="{6A5F9DDB-A8D3-4622-9790-D8BDB0084DA0}" srcOrd="0" destOrd="0" parTransId="{C507CF63-9B10-4594-AE2F-725C0CEC76FD}" sibTransId="{F24C8A19-1CAF-43F4-87B0-007A00BC55FA}"/>
    <dgm:cxn modelId="{CD838275-8F92-4152-AD0A-476F7DDFF1FE}" type="presOf" srcId="{69B7D38E-29C0-486E-AD76-63544C6378A2}" destId="{2FEB0795-77A5-4FAC-AE69-E704D8E3C3F9}" srcOrd="0" destOrd="0" presId="urn:microsoft.com/office/officeart/2008/layout/CaptionedPictures"/>
    <dgm:cxn modelId="{0EE8F501-EDE0-442E-87F0-AA21C36F0F32}" type="presOf" srcId="{37E715BD-BB25-4071-AF03-6E9892B11847}" destId="{EAC01A44-7D97-4475-A08B-4BA69E77C065}" srcOrd="0" destOrd="0" presId="urn:microsoft.com/office/officeart/2008/layout/CaptionedPictures"/>
    <dgm:cxn modelId="{8AEDC931-2890-4D00-B6E9-98FBBA371714}" srcId="{FA35D552-8430-4ABA-809D-2D38186128DE}" destId="{4798A98A-1170-411F-B375-92E976442670}" srcOrd="1" destOrd="0" parTransId="{F011F915-3D69-42CB-BD12-9C501E439DDB}" sibTransId="{3AB4B368-AA8C-4406-B57A-98B2CA3BEADB}"/>
    <dgm:cxn modelId="{662CB430-9048-4EF8-A630-A482D439B123}" srcId="{4798A98A-1170-411F-B375-92E976442670}" destId="{37E715BD-BB25-4071-AF03-6E9892B11847}" srcOrd="0" destOrd="0" parTransId="{76E191B0-A3B7-4DA9-B335-0D0A51222C0A}" sibTransId="{568DEBB4-F55C-4103-BD10-75CBA2A03680}"/>
    <dgm:cxn modelId="{97496289-EA9F-4037-B7A3-77ED4E3C49CE}" srcId="{FA35D552-8430-4ABA-809D-2D38186128DE}" destId="{C65133F4-CFF9-4787-A74D-98AC57B4B5DE}" srcOrd="2" destOrd="0" parTransId="{644BCE80-FFB1-4F90-B884-F7A6C5424DA6}" sibTransId="{A5A79C6D-F779-4D04-B105-438E219353D1}"/>
    <dgm:cxn modelId="{24F5BE67-9548-494A-9744-1511D11D1438}" type="presOf" srcId="{4798A98A-1170-411F-B375-92E976442670}" destId="{F89C574E-27CC-43DD-AFC0-D5C622281EE1}" srcOrd="0" destOrd="0" presId="urn:microsoft.com/office/officeart/2008/layout/CaptionedPictures"/>
    <dgm:cxn modelId="{4CBAB5FA-7B02-403F-8A5D-441E35EF76E1}" type="presOf" srcId="{6A5F9DDB-A8D3-4622-9790-D8BDB0084DA0}" destId="{3A18713A-39FD-4421-B686-75B44999DE89}" srcOrd="0" destOrd="0" presId="urn:microsoft.com/office/officeart/2008/layout/CaptionedPictures"/>
    <dgm:cxn modelId="{F0D87472-2258-4BB0-BB0C-EB36E5510B1F}" srcId="{C65133F4-CFF9-4787-A74D-98AC57B4B5DE}" destId="{975DDE8B-8F35-4DC8-8165-837DF5C7A993}" srcOrd="0" destOrd="0" parTransId="{691E0A1C-C575-4000-AA11-241EE57A33EC}" sibTransId="{DDB05105-D1E8-4388-ACDC-8DDC60449479}"/>
    <dgm:cxn modelId="{ABBA9177-0A1E-4FB4-BCC2-E2D008713514}" srcId="{6A5F9DDB-A8D3-4622-9790-D8BDB0084DA0}" destId="{69B7D38E-29C0-486E-AD76-63544C6378A2}" srcOrd="0" destOrd="0" parTransId="{072315A6-0663-4782-87A1-0EA7644F56EF}" sibTransId="{2892ECBA-56A8-470B-936D-E6C937E08A56}"/>
    <dgm:cxn modelId="{1D4147B9-6A21-4D07-95DA-1FEE29E2680E}" type="presOf" srcId="{C65133F4-CFF9-4787-A74D-98AC57B4B5DE}" destId="{E9F7DC66-AC51-4E31-B1C9-D89923BE0ADD}" srcOrd="0" destOrd="0" presId="urn:microsoft.com/office/officeart/2008/layout/CaptionedPictures"/>
    <dgm:cxn modelId="{8069335F-69F5-42CD-9DD7-3E83B2666783}" type="presOf" srcId="{975DDE8B-8F35-4DC8-8165-837DF5C7A993}" destId="{C7825133-2368-467F-98AE-9D31AEA03960}" srcOrd="0" destOrd="0" presId="urn:microsoft.com/office/officeart/2008/layout/CaptionedPictures"/>
    <dgm:cxn modelId="{23D72170-D2C4-43EF-9311-F7225F5A4738}" type="presOf" srcId="{FA35D552-8430-4ABA-809D-2D38186128DE}" destId="{BFC3010A-0474-4B35-AF07-96FD1AEF5BD9}" srcOrd="0" destOrd="0" presId="urn:microsoft.com/office/officeart/2008/layout/CaptionedPictures"/>
    <dgm:cxn modelId="{8D6B227D-D69B-4468-906C-4A669C8195CD}" type="presParOf" srcId="{BFC3010A-0474-4B35-AF07-96FD1AEF5BD9}" destId="{997A3765-D4D4-419A-A6B0-95BE2F909757}" srcOrd="0" destOrd="0" presId="urn:microsoft.com/office/officeart/2008/layout/CaptionedPictures"/>
    <dgm:cxn modelId="{12AB23B8-1CAB-4A01-AFD9-86EA29BA3C49}" type="presParOf" srcId="{997A3765-D4D4-419A-A6B0-95BE2F909757}" destId="{4F247D18-11F7-4124-A308-D12CD6B1D30E}" srcOrd="0" destOrd="0" presId="urn:microsoft.com/office/officeart/2008/layout/CaptionedPictures"/>
    <dgm:cxn modelId="{3DCA8D3A-10ED-45C8-A7AE-1923BFD3F3B8}" type="presParOf" srcId="{997A3765-D4D4-419A-A6B0-95BE2F909757}" destId="{D012B51B-0A88-4DBE-8573-2CFCBABF552E}" srcOrd="1" destOrd="0" presId="urn:microsoft.com/office/officeart/2008/layout/CaptionedPictures"/>
    <dgm:cxn modelId="{052B43DF-4BCA-4CA3-8733-B8078CFA7B9B}" type="presParOf" srcId="{997A3765-D4D4-419A-A6B0-95BE2F909757}" destId="{6385328C-03BF-4D5B-9067-0FDDF083FC98}" srcOrd="2" destOrd="0" presId="urn:microsoft.com/office/officeart/2008/layout/CaptionedPictures"/>
    <dgm:cxn modelId="{EFF917D3-5CD9-4917-BDC4-A85D2609EBB2}" type="presParOf" srcId="{6385328C-03BF-4D5B-9067-0FDDF083FC98}" destId="{2FEB0795-77A5-4FAC-AE69-E704D8E3C3F9}" srcOrd="0" destOrd="0" presId="urn:microsoft.com/office/officeart/2008/layout/CaptionedPictures"/>
    <dgm:cxn modelId="{8FB0C4D4-C003-4A82-9634-CA3B0B02B1DD}" type="presParOf" srcId="{6385328C-03BF-4D5B-9067-0FDDF083FC98}" destId="{3A18713A-39FD-4421-B686-75B44999DE89}" srcOrd="1" destOrd="0" presId="urn:microsoft.com/office/officeart/2008/layout/CaptionedPictures"/>
    <dgm:cxn modelId="{A7BB0003-8359-484D-B91A-1F8BAA197CBA}" type="presParOf" srcId="{BFC3010A-0474-4B35-AF07-96FD1AEF5BD9}" destId="{329E2030-542D-4DD0-87C7-86C3D43960C3}" srcOrd="1" destOrd="0" presId="urn:microsoft.com/office/officeart/2008/layout/CaptionedPictures"/>
    <dgm:cxn modelId="{5EE7549B-B331-4EF7-9A0F-1236223D1DD8}" type="presParOf" srcId="{BFC3010A-0474-4B35-AF07-96FD1AEF5BD9}" destId="{68556EF8-8B7E-4B81-9FA9-1312C6C11547}" srcOrd="2" destOrd="0" presId="urn:microsoft.com/office/officeart/2008/layout/CaptionedPictures"/>
    <dgm:cxn modelId="{98793EAB-0E0B-4C79-BB25-F8E99401D4C9}" type="presParOf" srcId="{68556EF8-8B7E-4B81-9FA9-1312C6C11547}" destId="{F95BF608-5066-4D8B-9958-94297CCDE6A3}" srcOrd="0" destOrd="0" presId="urn:microsoft.com/office/officeart/2008/layout/CaptionedPictures"/>
    <dgm:cxn modelId="{9A7A5785-2356-4743-A51C-A4A4EAE145D9}" type="presParOf" srcId="{68556EF8-8B7E-4B81-9FA9-1312C6C11547}" destId="{BAE8FB46-03CD-4D77-97A0-D9DCD5358752}" srcOrd="1" destOrd="0" presId="urn:microsoft.com/office/officeart/2008/layout/CaptionedPictures"/>
    <dgm:cxn modelId="{62B5FF86-C214-40E8-9627-02EA5B6FBD21}" type="presParOf" srcId="{68556EF8-8B7E-4B81-9FA9-1312C6C11547}" destId="{4B26B188-7FAC-47B4-85DA-A0158D2B19A4}" srcOrd="2" destOrd="0" presId="urn:microsoft.com/office/officeart/2008/layout/CaptionedPictures"/>
    <dgm:cxn modelId="{C85CEC8F-9226-48C8-A424-7C465C693E95}" type="presParOf" srcId="{4B26B188-7FAC-47B4-85DA-A0158D2B19A4}" destId="{EAC01A44-7D97-4475-A08B-4BA69E77C065}" srcOrd="0" destOrd="0" presId="urn:microsoft.com/office/officeart/2008/layout/CaptionedPictures"/>
    <dgm:cxn modelId="{7BDF3AE2-2B7D-4EF4-BA11-BFB4EE29E65A}" type="presParOf" srcId="{4B26B188-7FAC-47B4-85DA-A0158D2B19A4}" destId="{F89C574E-27CC-43DD-AFC0-D5C622281EE1}" srcOrd="1" destOrd="0" presId="urn:microsoft.com/office/officeart/2008/layout/CaptionedPictures"/>
    <dgm:cxn modelId="{FB0774AC-0013-463D-B23E-0A1F7FBCC939}" type="presParOf" srcId="{BFC3010A-0474-4B35-AF07-96FD1AEF5BD9}" destId="{1B7BEF0D-EA37-4CED-9171-26694486B314}" srcOrd="3" destOrd="0" presId="urn:microsoft.com/office/officeart/2008/layout/CaptionedPictures"/>
    <dgm:cxn modelId="{B201D25C-E36D-4941-9B6F-CB31E6614749}" type="presParOf" srcId="{BFC3010A-0474-4B35-AF07-96FD1AEF5BD9}" destId="{022B7C10-1113-4A20-983E-EAEFD7334395}" srcOrd="4" destOrd="0" presId="urn:microsoft.com/office/officeart/2008/layout/CaptionedPictures"/>
    <dgm:cxn modelId="{2845CE07-1D45-4BBF-BFEE-41E335EA1FE1}" type="presParOf" srcId="{022B7C10-1113-4A20-983E-EAEFD7334395}" destId="{8D6280E6-0640-4458-B5E7-51F95FA267BD}" srcOrd="0" destOrd="0" presId="urn:microsoft.com/office/officeart/2008/layout/CaptionedPictures"/>
    <dgm:cxn modelId="{EB045DBC-3B38-46ED-8BEE-D5D8F97C2A18}" type="presParOf" srcId="{022B7C10-1113-4A20-983E-EAEFD7334395}" destId="{55F8CB3E-EED8-48CA-8C74-7532DE99FBB0}" srcOrd="1" destOrd="0" presId="urn:microsoft.com/office/officeart/2008/layout/CaptionedPictures"/>
    <dgm:cxn modelId="{A41AF306-76E3-4A7E-B92C-71355525E707}" type="presParOf" srcId="{022B7C10-1113-4A20-983E-EAEFD7334395}" destId="{0D260535-7115-4E05-8354-C14D3D95F3FD}" srcOrd="2" destOrd="0" presId="urn:microsoft.com/office/officeart/2008/layout/CaptionedPictures"/>
    <dgm:cxn modelId="{01896181-B0B9-456F-8DB0-47DB8061AD78}" type="presParOf" srcId="{0D260535-7115-4E05-8354-C14D3D95F3FD}" destId="{C7825133-2368-467F-98AE-9D31AEA03960}" srcOrd="0" destOrd="0" presId="urn:microsoft.com/office/officeart/2008/layout/CaptionedPictures"/>
    <dgm:cxn modelId="{C4962F98-7D14-406F-903C-42393531032C}" type="presParOf" srcId="{0D260535-7115-4E05-8354-C14D3D95F3FD}" destId="{E9F7DC66-AC51-4E31-B1C9-D89923BE0ADD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1586FA-A70C-44F9-A884-4AF0B17645FB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6106CE9-0BC7-4B63-AFF1-D5E05AD52B6D}">
      <dgm:prSet phldrT="[Texto]"/>
      <dgm:spPr/>
      <dgm:t>
        <a:bodyPr/>
        <a:lstStyle/>
        <a:p>
          <a:r>
            <a:rPr lang="es-MX" dirty="0" smtClean="0"/>
            <a:t>Geógrafos descriptivos “exclusivistas” lo entienden como absoluto y los fenómenos a estudiar como únicos</a:t>
          </a:r>
          <a:endParaRPr lang="es-MX" dirty="0"/>
        </a:p>
      </dgm:t>
    </dgm:pt>
    <dgm:pt modelId="{393BBA8C-C1E2-4907-9287-EF54C42B5D43}" type="parTrans" cxnId="{68E278B5-B9CD-439E-B727-9326F3328CFB}">
      <dgm:prSet/>
      <dgm:spPr/>
      <dgm:t>
        <a:bodyPr/>
        <a:lstStyle/>
        <a:p>
          <a:endParaRPr lang="es-MX"/>
        </a:p>
      </dgm:t>
    </dgm:pt>
    <dgm:pt modelId="{74A12845-5F8F-4E9E-AF19-B6C50E0E0151}" type="sibTrans" cxnId="{68E278B5-B9CD-439E-B727-9326F3328CFB}">
      <dgm:prSet/>
      <dgm:spPr/>
      <dgm:t>
        <a:bodyPr/>
        <a:lstStyle/>
        <a:p>
          <a:endParaRPr lang="es-MX"/>
        </a:p>
      </dgm:t>
    </dgm:pt>
    <dgm:pt modelId="{9F644C3F-89DD-41D4-9877-68E871101A05}">
      <dgm:prSet phldrT="[Texto]"/>
      <dgm:spPr/>
      <dgm:t>
        <a:bodyPr/>
        <a:lstStyle/>
        <a:p>
          <a:r>
            <a:rPr lang="es-MX" dirty="0" smtClean="0"/>
            <a:t>Geógrafos cuantitativos lo consideran un espacio relativo y las relaciones entre las formas espaciales se hacen fundamentales en estos estudios</a:t>
          </a:r>
          <a:endParaRPr lang="es-MX" dirty="0"/>
        </a:p>
      </dgm:t>
    </dgm:pt>
    <dgm:pt modelId="{0A99AA46-1C6D-4495-AF80-DBE50BEDCCEA}" type="parTrans" cxnId="{5FFFAB55-AD86-4554-AF79-ACCB68D5168C}">
      <dgm:prSet/>
      <dgm:spPr/>
      <dgm:t>
        <a:bodyPr/>
        <a:lstStyle/>
        <a:p>
          <a:endParaRPr lang="es-MX"/>
        </a:p>
      </dgm:t>
    </dgm:pt>
    <dgm:pt modelId="{8F4E18CA-603D-4B26-BCCD-CB9D8260B8FE}" type="sibTrans" cxnId="{5FFFAB55-AD86-4554-AF79-ACCB68D5168C}">
      <dgm:prSet/>
      <dgm:spPr/>
      <dgm:t>
        <a:bodyPr/>
        <a:lstStyle/>
        <a:p>
          <a:endParaRPr lang="es-MX"/>
        </a:p>
      </dgm:t>
    </dgm:pt>
    <dgm:pt modelId="{93796FAE-CCEB-465E-AED8-4B94035C41F6}" type="pres">
      <dgm:prSet presAssocID="{D21586FA-A70C-44F9-A884-4AF0B17645FB}" presName="diagram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16733EC4-0B0F-4BFC-946C-0EF87912643D}" type="pres">
      <dgm:prSet presAssocID="{46106CE9-0BC7-4B63-AFF1-D5E05AD52B6D}" presName="composite" presStyleCnt="0"/>
      <dgm:spPr/>
    </dgm:pt>
    <dgm:pt modelId="{505FFA74-1E2C-4501-9241-7311EBE1145D}" type="pres">
      <dgm:prSet presAssocID="{46106CE9-0BC7-4B63-AFF1-D5E05AD52B6D}" presName="Image" presStyleLbl="bgShp" presStyleIdx="0" presStyleCnt="2" custScaleX="114458" custScaleY="140311" custLinFactNeighborX="771" custLinFactNeighborY="-896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2000" b="-22000"/>
          </a:stretch>
        </a:blipFill>
      </dgm:spPr>
    </dgm:pt>
    <dgm:pt modelId="{BE92DA20-3EC5-41AF-96BB-C0ECCF060B17}" type="pres">
      <dgm:prSet presAssocID="{46106CE9-0BC7-4B63-AFF1-D5E05AD52B6D}" presName="Parent" presStyleLbl="node0" presStyleIdx="0" presStyleCnt="2" custScaleX="107963" custScaleY="247263" custLinFactNeighborX="10138" custLinFactNeighborY="959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671162-5144-42F3-A9F7-589A6FC219A3}" type="pres">
      <dgm:prSet presAssocID="{74A12845-5F8F-4E9E-AF19-B6C50E0E0151}" presName="sibTrans" presStyleCnt="0"/>
      <dgm:spPr/>
    </dgm:pt>
    <dgm:pt modelId="{05E42709-AE91-4459-AB30-331C5B37A94B}" type="pres">
      <dgm:prSet presAssocID="{9F644C3F-89DD-41D4-9877-68E871101A05}" presName="composite" presStyleCnt="0"/>
      <dgm:spPr/>
    </dgm:pt>
    <dgm:pt modelId="{FA408CA7-79F5-418E-99CF-F727873B269B}" type="pres">
      <dgm:prSet presAssocID="{9F644C3F-89DD-41D4-9877-68E871101A05}" presName="Image" presStyleLbl="bgShp" presStyleIdx="1" presStyleCnt="2" custScaleX="105829" custScaleY="140303" custLinFactNeighborX="-2196" custLinFactNeighborY="-715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3000" r="-23000"/>
          </a:stretch>
        </a:blipFill>
      </dgm:spPr>
    </dgm:pt>
    <dgm:pt modelId="{BF0BE1E5-B224-4ED4-A19C-566FC00D9A48}" type="pres">
      <dgm:prSet presAssocID="{9F644C3F-89DD-41D4-9877-68E871101A05}" presName="Parent" presStyleLbl="node0" presStyleIdx="1" presStyleCnt="2" custScaleX="98099" custScaleY="273240" custLinFactY="5906" custLinFactNeighborX="-233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E278B5-B9CD-439E-B727-9326F3328CFB}" srcId="{D21586FA-A70C-44F9-A884-4AF0B17645FB}" destId="{46106CE9-0BC7-4B63-AFF1-D5E05AD52B6D}" srcOrd="0" destOrd="0" parTransId="{393BBA8C-C1E2-4907-9287-EF54C42B5D43}" sibTransId="{74A12845-5F8F-4E9E-AF19-B6C50E0E0151}"/>
    <dgm:cxn modelId="{D6023CA9-35F3-4D15-BD27-1A51E604E353}" type="presOf" srcId="{D21586FA-A70C-44F9-A884-4AF0B17645FB}" destId="{93796FAE-CCEB-465E-AED8-4B94035C41F6}" srcOrd="0" destOrd="0" presId="urn:microsoft.com/office/officeart/2008/layout/BendingPictureCaption"/>
    <dgm:cxn modelId="{5FFFAB55-AD86-4554-AF79-ACCB68D5168C}" srcId="{D21586FA-A70C-44F9-A884-4AF0B17645FB}" destId="{9F644C3F-89DD-41D4-9877-68E871101A05}" srcOrd="1" destOrd="0" parTransId="{0A99AA46-1C6D-4495-AF80-DBE50BEDCCEA}" sibTransId="{8F4E18CA-603D-4B26-BCCD-CB9D8260B8FE}"/>
    <dgm:cxn modelId="{A7BDC067-03FA-464D-9B61-2CC541ED30C0}" type="presOf" srcId="{46106CE9-0BC7-4B63-AFF1-D5E05AD52B6D}" destId="{BE92DA20-3EC5-41AF-96BB-C0ECCF060B17}" srcOrd="0" destOrd="0" presId="urn:microsoft.com/office/officeart/2008/layout/BendingPictureCaption"/>
    <dgm:cxn modelId="{B61043E9-2569-49FF-AD22-F35D8BC1084B}" type="presOf" srcId="{9F644C3F-89DD-41D4-9877-68E871101A05}" destId="{BF0BE1E5-B224-4ED4-A19C-566FC00D9A48}" srcOrd="0" destOrd="0" presId="urn:microsoft.com/office/officeart/2008/layout/BendingPictureCaption"/>
    <dgm:cxn modelId="{09859129-4327-4708-B647-0E6F116C120D}" type="presParOf" srcId="{93796FAE-CCEB-465E-AED8-4B94035C41F6}" destId="{16733EC4-0B0F-4BFC-946C-0EF87912643D}" srcOrd="0" destOrd="0" presId="urn:microsoft.com/office/officeart/2008/layout/BendingPictureCaption"/>
    <dgm:cxn modelId="{B1E2413B-ED1D-4979-BB65-94D2CBAAA0E0}" type="presParOf" srcId="{16733EC4-0B0F-4BFC-946C-0EF87912643D}" destId="{505FFA74-1E2C-4501-9241-7311EBE1145D}" srcOrd="0" destOrd="0" presId="urn:microsoft.com/office/officeart/2008/layout/BendingPictureCaption"/>
    <dgm:cxn modelId="{E4F47765-E9BC-4870-BD1A-CFBBCFDAD18C}" type="presParOf" srcId="{16733EC4-0B0F-4BFC-946C-0EF87912643D}" destId="{BE92DA20-3EC5-41AF-96BB-C0ECCF060B17}" srcOrd="1" destOrd="0" presId="urn:microsoft.com/office/officeart/2008/layout/BendingPictureCaption"/>
    <dgm:cxn modelId="{FEF52CFE-9BD6-45EF-B297-71EDF68BE835}" type="presParOf" srcId="{93796FAE-CCEB-465E-AED8-4B94035C41F6}" destId="{4C671162-5144-42F3-A9F7-589A6FC219A3}" srcOrd="1" destOrd="0" presId="urn:microsoft.com/office/officeart/2008/layout/BendingPictureCaption"/>
    <dgm:cxn modelId="{39B6C0B9-533E-4BC3-A184-BFA3A311387D}" type="presParOf" srcId="{93796FAE-CCEB-465E-AED8-4B94035C41F6}" destId="{05E42709-AE91-4459-AB30-331C5B37A94B}" srcOrd="2" destOrd="0" presId="urn:microsoft.com/office/officeart/2008/layout/BendingPictureCaption"/>
    <dgm:cxn modelId="{AA4988DA-5539-4AC3-A46C-FBF602FB46E2}" type="presParOf" srcId="{05E42709-AE91-4459-AB30-331C5B37A94B}" destId="{FA408CA7-79F5-418E-99CF-F727873B269B}" srcOrd="0" destOrd="0" presId="urn:microsoft.com/office/officeart/2008/layout/BendingPictureCaption"/>
    <dgm:cxn modelId="{1BD57A39-A8AE-4B4D-8BB7-8721B7891A36}" type="presParOf" srcId="{05E42709-AE91-4459-AB30-331C5B37A94B}" destId="{BF0BE1E5-B224-4ED4-A19C-566FC00D9A4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AF7584-5107-4B47-B476-5C63D80010E1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B11F28-653D-4FD9-B3AA-1BC6D75D190B}">
      <dgm:prSet phldrT="[Texto]"/>
      <dgm:spPr/>
      <dgm:t>
        <a:bodyPr/>
        <a:lstStyle/>
        <a:p>
          <a:r>
            <a:rPr lang="es-MX" dirty="0" smtClean="0"/>
            <a:t>Estudia lo que sucede en la superficie terrestre</a:t>
          </a:r>
          <a:endParaRPr lang="es-MX" dirty="0"/>
        </a:p>
      </dgm:t>
    </dgm:pt>
    <dgm:pt modelId="{2A8542F3-D67E-4C5D-9A15-C4613A313FC8}" type="parTrans" cxnId="{75576658-68C4-4FBE-9D1F-8FBBD8959241}">
      <dgm:prSet/>
      <dgm:spPr/>
      <dgm:t>
        <a:bodyPr/>
        <a:lstStyle/>
        <a:p>
          <a:endParaRPr lang="es-MX"/>
        </a:p>
      </dgm:t>
    </dgm:pt>
    <dgm:pt modelId="{89BA4373-D5B8-4DFA-9D81-EC121475598B}" type="sibTrans" cxnId="{75576658-68C4-4FBE-9D1F-8FBBD8959241}">
      <dgm:prSet/>
      <dgm:spPr/>
      <dgm:t>
        <a:bodyPr/>
        <a:lstStyle/>
        <a:p>
          <a:endParaRPr lang="es-MX"/>
        </a:p>
      </dgm:t>
    </dgm:pt>
    <dgm:pt modelId="{A27E499E-B0B4-44BF-B7A2-5E43C922436A}" type="pres">
      <dgm:prSet presAssocID="{7BAF7584-5107-4B47-B476-5C63D80010E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2665D8BB-9F08-4B0A-8A1F-822976456CC3}" type="pres">
      <dgm:prSet presAssocID="{F9B11F28-653D-4FD9-B3AA-1BC6D75D190B}" presName="composite" presStyleCnt="0">
        <dgm:presLayoutVars>
          <dgm:chMax/>
          <dgm:chPref/>
        </dgm:presLayoutVars>
      </dgm:prSet>
      <dgm:spPr/>
    </dgm:pt>
    <dgm:pt modelId="{769B1FA9-CC36-472E-9ADF-57A6EE72FD6E}" type="pres">
      <dgm:prSet presAssocID="{F9B11F28-653D-4FD9-B3AA-1BC6D75D190B}" presName="Image" presStyleLbl="bgImgPlace1" presStyleIdx="0" presStyleCnt="1" custScaleX="97666" custScaleY="11437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8D8DAEE-81D1-413B-8BCF-98ACD006B16F}" type="pres">
      <dgm:prSet presAssocID="{F9B11F28-653D-4FD9-B3AA-1BC6D75D190B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075B45-E45D-4CA4-81A1-360659B2EEA4}" type="pres">
      <dgm:prSet presAssocID="{F9B11F28-653D-4FD9-B3AA-1BC6D75D190B}" presName="tlFrame" presStyleLbl="node1" presStyleIdx="0" presStyleCnt="4"/>
      <dgm:spPr/>
    </dgm:pt>
    <dgm:pt modelId="{EA99EF75-AF86-412C-8D3E-5B277456F5A6}" type="pres">
      <dgm:prSet presAssocID="{F9B11F28-653D-4FD9-B3AA-1BC6D75D190B}" presName="trFrame" presStyleLbl="node1" presStyleIdx="1" presStyleCnt="4"/>
      <dgm:spPr/>
    </dgm:pt>
    <dgm:pt modelId="{82D3E8F8-3D88-446F-88ED-EE3A2FB3E11A}" type="pres">
      <dgm:prSet presAssocID="{F9B11F28-653D-4FD9-B3AA-1BC6D75D190B}" presName="blFrame" presStyleLbl="node1" presStyleIdx="2" presStyleCnt="4"/>
      <dgm:spPr/>
    </dgm:pt>
    <dgm:pt modelId="{713071D6-6051-41DC-8DD4-4C93B50B6A3E}" type="pres">
      <dgm:prSet presAssocID="{F9B11F28-653D-4FD9-B3AA-1BC6D75D190B}" presName="brFrame" presStyleLbl="node1" presStyleIdx="3" presStyleCnt="4"/>
      <dgm:spPr/>
    </dgm:pt>
  </dgm:ptLst>
  <dgm:cxnLst>
    <dgm:cxn modelId="{04F5C770-2142-4FCB-999E-DCC0DEF237B1}" type="presOf" srcId="{7BAF7584-5107-4B47-B476-5C63D80010E1}" destId="{A27E499E-B0B4-44BF-B7A2-5E43C922436A}" srcOrd="0" destOrd="0" presId="urn:microsoft.com/office/officeart/2009/3/layout/FramedTextPicture"/>
    <dgm:cxn modelId="{75576658-68C4-4FBE-9D1F-8FBBD8959241}" srcId="{7BAF7584-5107-4B47-B476-5C63D80010E1}" destId="{F9B11F28-653D-4FD9-B3AA-1BC6D75D190B}" srcOrd="0" destOrd="0" parTransId="{2A8542F3-D67E-4C5D-9A15-C4613A313FC8}" sibTransId="{89BA4373-D5B8-4DFA-9D81-EC121475598B}"/>
    <dgm:cxn modelId="{A20B04DB-6F61-46AD-9CA1-DD3ACE96080A}" type="presOf" srcId="{F9B11F28-653D-4FD9-B3AA-1BC6D75D190B}" destId="{F8D8DAEE-81D1-413B-8BCF-98ACD006B16F}" srcOrd="0" destOrd="0" presId="urn:microsoft.com/office/officeart/2009/3/layout/FramedTextPicture"/>
    <dgm:cxn modelId="{598804A5-9434-4177-A24D-B78155882BA9}" type="presParOf" srcId="{A27E499E-B0B4-44BF-B7A2-5E43C922436A}" destId="{2665D8BB-9F08-4B0A-8A1F-822976456CC3}" srcOrd="0" destOrd="0" presId="urn:microsoft.com/office/officeart/2009/3/layout/FramedTextPicture"/>
    <dgm:cxn modelId="{8355114D-48A2-47A8-A020-43A2FFB085F8}" type="presParOf" srcId="{2665D8BB-9F08-4B0A-8A1F-822976456CC3}" destId="{769B1FA9-CC36-472E-9ADF-57A6EE72FD6E}" srcOrd="0" destOrd="0" presId="urn:microsoft.com/office/officeart/2009/3/layout/FramedTextPicture"/>
    <dgm:cxn modelId="{99104A28-8490-455F-B9C3-2A34046A9F5A}" type="presParOf" srcId="{2665D8BB-9F08-4B0A-8A1F-822976456CC3}" destId="{F8D8DAEE-81D1-413B-8BCF-98ACD006B16F}" srcOrd="1" destOrd="0" presId="urn:microsoft.com/office/officeart/2009/3/layout/FramedTextPicture"/>
    <dgm:cxn modelId="{4D645D89-DBCE-48EE-B4E4-0D34159D6FCD}" type="presParOf" srcId="{2665D8BB-9F08-4B0A-8A1F-822976456CC3}" destId="{9A075B45-E45D-4CA4-81A1-360659B2EEA4}" srcOrd="2" destOrd="0" presId="urn:microsoft.com/office/officeart/2009/3/layout/FramedTextPicture"/>
    <dgm:cxn modelId="{004EDD2E-3D9B-4ABF-96C2-E8F8518058CB}" type="presParOf" srcId="{2665D8BB-9F08-4B0A-8A1F-822976456CC3}" destId="{EA99EF75-AF86-412C-8D3E-5B277456F5A6}" srcOrd="3" destOrd="0" presId="urn:microsoft.com/office/officeart/2009/3/layout/FramedTextPicture"/>
    <dgm:cxn modelId="{A2F69AD7-CFB0-4BCF-B578-0494BA2D1C3D}" type="presParOf" srcId="{2665D8BB-9F08-4B0A-8A1F-822976456CC3}" destId="{82D3E8F8-3D88-446F-88ED-EE3A2FB3E11A}" srcOrd="4" destOrd="0" presId="urn:microsoft.com/office/officeart/2009/3/layout/FramedTextPicture"/>
    <dgm:cxn modelId="{FB9CB7AE-C559-4949-A207-DB16E3F827F9}" type="presParOf" srcId="{2665D8BB-9F08-4B0A-8A1F-822976456CC3}" destId="{713071D6-6051-41DC-8DD4-4C93B50B6A3E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F07510-58C4-4509-8D94-D25C9462550E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EE70F2B-3890-4F35-8941-C1D7A27D7279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Estudia una parte de la superficie terrestre, como un una comarca o región (geografía regional).</a:t>
          </a:r>
          <a:endParaRPr lang="es-MX" b="1" dirty="0">
            <a:solidFill>
              <a:schemeClr val="tx1"/>
            </a:solidFill>
          </a:endParaRPr>
        </a:p>
      </dgm:t>
    </dgm:pt>
    <dgm:pt modelId="{D83DBFA5-FB1A-4C89-9D71-D2E1E2C5A64A}" type="parTrans" cxnId="{E90009EB-8D7F-4494-8194-432B9059B2FD}">
      <dgm:prSet/>
      <dgm:spPr/>
      <dgm:t>
        <a:bodyPr/>
        <a:lstStyle/>
        <a:p>
          <a:endParaRPr lang="es-MX"/>
        </a:p>
      </dgm:t>
    </dgm:pt>
    <dgm:pt modelId="{B7497DC3-00B0-4344-B409-2C866FC30A84}" type="sibTrans" cxnId="{E90009EB-8D7F-4494-8194-432B9059B2F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9000" r="-49000"/>
          </a:stretch>
        </a:blipFill>
      </dgm:spPr>
      <dgm:t>
        <a:bodyPr/>
        <a:lstStyle/>
        <a:p>
          <a:endParaRPr lang="es-MX"/>
        </a:p>
      </dgm:t>
    </dgm:pt>
    <dgm:pt modelId="{A2C3BEB9-33A9-468D-9E2B-E5B4100E9D19}">
      <dgm:prSet phldrT="[Texto]" phldr="1"/>
      <dgm:spPr/>
      <dgm:t>
        <a:bodyPr/>
        <a:lstStyle/>
        <a:p>
          <a:endParaRPr lang="es-MX"/>
        </a:p>
      </dgm:t>
    </dgm:pt>
    <dgm:pt modelId="{CF6CAB7C-DD95-4EC1-9F9C-D60312311D94}" type="parTrans" cxnId="{824DD4F9-0091-4DED-8CEB-C54A4C13BC9A}">
      <dgm:prSet/>
      <dgm:spPr/>
      <dgm:t>
        <a:bodyPr/>
        <a:lstStyle/>
        <a:p>
          <a:endParaRPr lang="es-MX"/>
        </a:p>
      </dgm:t>
    </dgm:pt>
    <dgm:pt modelId="{1D926BCB-8DAC-4D2F-AD6F-58D85323EC89}" type="sibTrans" cxnId="{824DD4F9-0091-4DED-8CEB-C54A4C13BC9A}">
      <dgm:prSet/>
      <dgm:spPr/>
      <dgm:t>
        <a:bodyPr/>
        <a:lstStyle/>
        <a:p>
          <a:endParaRPr lang="es-MX"/>
        </a:p>
      </dgm:t>
    </dgm:pt>
    <dgm:pt modelId="{22FA873A-A3BB-41CB-B89D-960905941C72}">
      <dgm:prSet phldrT="[Texto]" phldr="1"/>
      <dgm:spPr/>
      <dgm:t>
        <a:bodyPr/>
        <a:lstStyle/>
        <a:p>
          <a:endParaRPr lang="es-MX"/>
        </a:p>
      </dgm:t>
    </dgm:pt>
    <dgm:pt modelId="{7897CCCD-193E-4750-8638-1AAD6B505927}" type="parTrans" cxnId="{6319D208-EDA5-4553-8DB3-42D6BD8A1301}">
      <dgm:prSet/>
      <dgm:spPr/>
      <dgm:t>
        <a:bodyPr/>
        <a:lstStyle/>
        <a:p>
          <a:endParaRPr lang="es-MX"/>
        </a:p>
      </dgm:t>
    </dgm:pt>
    <dgm:pt modelId="{E66A0D1B-D1FF-4338-82FC-7E0D52DD470D}" type="sibTrans" cxnId="{6319D208-EDA5-4553-8DB3-42D6BD8A1301}">
      <dgm:prSet/>
      <dgm:spPr/>
      <dgm:t>
        <a:bodyPr/>
        <a:lstStyle/>
        <a:p>
          <a:endParaRPr lang="es-MX"/>
        </a:p>
      </dgm:t>
    </dgm:pt>
    <dgm:pt modelId="{FAF18866-40F4-48D8-A5D1-60C1B09920F0}">
      <dgm:prSet phldrT="[Texto]" phldr="1"/>
      <dgm:spPr/>
      <dgm:t>
        <a:bodyPr/>
        <a:lstStyle/>
        <a:p>
          <a:endParaRPr lang="es-MX"/>
        </a:p>
      </dgm:t>
    </dgm:pt>
    <dgm:pt modelId="{55BFA6B4-1467-46E2-8E35-2C4A760760BC}" type="parTrans" cxnId="{0533DC1D-0461-40C0-AC4B-4EA9F8386954}">
      <dgm:prSet/>
      <dgm:spPr/>
      <dgm:t>
        <a:bodyPr/>
        <a:lstStyle/>
        <a:p>
          <a:endParaRPr lang="es-MX"/>
        </a:p>
      </dgm:t>
    </dgm:pt>
    <dgm:pt modelId="{3F3AAA81-82B4-40D6-9EB3-23E59480462F}" type="sibTrans" cxnId="{0533DC1D-0461-40C0-AC4B-4EA9F8386954}">
      <dgm:prSet/>
      <dgm:spPr/>
      <dgm:t>
        <a:bodyPr/>
        <a:lstStyle/>
        <a:p>
          <a:endParaRPr lang="es-MX"/>
        </a:p>
      </dgm:t>
    </dgm:pt>
    <dgm:pt modelId="{125EAF3E-48DE-49FD-8CEC-B0A31C1FFD4B}" type="pres">
      <dgm:prSet presAssocID="{40F07510-58C4-4509-8D94-D25C9462550E}" presName="Name0" presStyleCnt="0">
        <dgm:presLayoutVars>
          <dgm:dir/>
        </dgm:presLayoutVars>
      </dgm:prSet>
      <dgm:spPr/>
      <dgm:t>
        <a:bodyPr/>
        <a:lstStyle/>
        <a:p>
          <a:endParaRPr lang="es-MX"/>
        </a:p>
      </dgm:t>
    </dgm:pt>
    <dgm:pt modelId="{5573A7C0-56C0-456B-ABB8-1B8925DBB69C}" type="pres">
      <dgm:prSet presAssocID="{B7497DC3-00B0-4344-B409-2C866FC30A84}" presName="picture_1" presStyleLbl="bgImgPlace1" presStyleIdx="0" presStyleCnt="1" custLinFactNeighborX="47627" custLinFactNeighborY="2292"/>
      <dgm:spPr/>
      <dgm:t>
        <a:bodyPr/>
        <a:lstStyle/>
        <a:p>
          <a:endParaRPr lang="es-MX"/>
        </a:p>
      </dgm:t>
    </dgm:pt>
    <dgm:pt modelId="{50E9C77B-B662-4772-B442-5972720BF02B}" type="pres">
      <dgm:prSet presAssocID="{1EE70F2B-3890-4F35-8941-C1D7A27D7279}" presName="text_1" presStyleLbl="node1" presStyleIdx="0" presStyleCnt="0" custScaleX="107136" custScaleY="113728" custLinFactNeighborX="61853" custLinFactNeighborY="-354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05C27F-392E-4BF5-B8DF-7251EBF5BB0E}" type="pres">
      <dgm:prSet presAssocID="{40F07510-58C4-4509-8D94-D25C9462550E}" presName="linV" presStyleCnt="0"/>
      <dgm:spPr/>
    </dgm:pt>
    <dgm:pt modelId="{CECFA16C-D43A-4E6B-86EA-7FAB8ED14C59}" type="pres">
      <dgm:prSet presAssocID="{A2C3BEB9-33A9-468D-9E2B-E5B4100E9D19}" presName="pair" presStyleCnt="0"/>
      <dgm:spPr/>
    </dgm:pt>
    <dgm:pt modelId="{A5DB8E34-9121-44EA-8DE1-C94F3CDB9E8A}" type="pres">
      <dgm:prSet presAssocID="{A2C3BEB9-33A9-468D-9E2B-E5B4100E9D19}" presName="spaceH" presStyleLbl="node1" presStyleIdx="0" presStyleCnt="0"/>
      <dgm:spPr/>
    </dgm:pt>
    <dgm:pt modelId="{522DCA0C-0910-4E65-95CF-33EB71FDEF87}" type="pres">
      <dgm:prSet presAssocID="{A2C3BEB9-33A9-468D-9E2B-E5B4100E9D19}" presName="desPictures" presStyleLbl="alignImgPlace1" presStyleIdx="0" presStyleCnt="3" custLinFactX="38294" custLinFactNeighborX="100000" custLinFactNeighborY="849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es-MX"/>
        </a:p>
      </dgm:t>
    </dgm:pt>
    <dgm:pt modelId="{468581C0-4DFD-4208-AFC9-15331A27AD72}" type="pres">
      <dgm:prSet presAssocID="{A2C3BEB9-33A9-468D-9E2B-E5B4100E9D19}" presName="desTextWrapper" presStyleCnt="0"/>
      <dgm:spPr/>
    </dgm:pt>
    <dgm:pt modelId="{2D7E22A9-6E81-46B3-B580-A160F31C6282}" type="pres">
      <dgm:prSet presAssocID="{A2C3BEB9-33A9-468D-9E2B-E5B4100E9D19}" presName="desText" presStyleLbl="revTx" presStyleIdx="0" presStyleCnt="3" custLinFactX="171648" custLinFactNeighborX="200000" custLinFactNeighborY="84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A4B3FC-E0C2-4670-838F-4B498B240F59}" type="pres">
      <dgm:prSet presAssocID="{1D926BCB-8DAC-4D2F-AD6F-58D85323EC89}" presName="spaceV" presStyleCnt="0"/>
      <dgm:spPr/>
    </dgm:pt>
    <dgm:pt modelId="{8DA415A2-188D-4D20-9FEE-0BEE89988DE5}" type="pres">
      <dgm:prSet presAssocID="{22FA873A-A3BB-41CB-B89D-960905941C72}" presName="pair" presStyleCnt="0"/>
      <dgm:spPr/>
    </dgm:pt>
    <dgm:pt modelId="{5F6C7F7B-46B4-4ACF-BED7-ECEB25B196B5}" type="pres">
      <dgm:prSet presAssocID="{22FA873A-A3BB-41CB-B89D-960905941C72}" presName="spaceH" presStyleLbl="node1" presStyleIdx="0" presStyleCnt="0"/>
      <dgm:spPr/>
    </dgm:pt>
    <dgm:pt modelId="{E2CACE3B-D8AA-42F5-99C7-1B00A895D406}" type="pres">
      <dgm:prSet presAssocID="{22FA873A-A3BB-41CB-B89D-960905941C72}" presName="desPictures" presStyleLbl="alignImgPlace1" presStyleIdx="1" presStyleCnt="3" custLinFactX="38294" custLinFactNeighborX="100000" custLinFactNeighborY="849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000" r="-13000"/>
          </a:stretch>
        </a:blipFill>
      </dgm:spPr>
    </dgm:pt>
    <dgm:pt modelId="{80F60FC3-20D6-49A9-9313-09CEB6C4E61E}" type="pres">
      <dgm:prSet presAssocID="{22FA873A-A3BB-41CB-B89D-960905941C72}" presName="desTextWrapper" presStyleCnt="0"/>
      <dgm:spPr/>
    </dgm:pt>
    <dgm:pt modelId="{77F12EB7-E2B9-4D61-92A6-4000FA935646}" type="pres">
      <dgm:prSet presAssocID="{22FA873A-A3BB-41CB-B89D-960905941C72}" presName="desText" presStyleLbl="revTx" presStyleIdx="1" presStyleCnt="3" custLinFactX="171648" custLinFactNeighborX="200000" custLinFactNeighborY="84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DC5441-61C8-460F-AA24-C15BB5C7E751}" type="pres">
      <dgm:prSet presAssocID="{E66A0D1B-D1FF-4338-82FC-7E0D52DD470D}" presName="spaceV" presStyleCnt="0"/>
      <dgm:spPr/>
    </dgm:pt>
    <dgm:pt modelId="{666A638D-986D-4CEE-8D3D-9EDB926BCEF8}" type="pres">
      <dgm:prSet presAssocID="{FAF18866-40F4-48D8-A5D1-60C1B09920F0}" presName="pair" presStyleCnt="0"/>
      <dgm:spPr/>
    </dgm:pt>
    <dgm:pt modelId="{AC513EAF-1A94-4C7F-AB8E-0776D064E6E6}" type="pres">
      <dgm:prSet presAssocID="{FAF18866-40F4-48D8-A5D1-60C1B09920F0}" presName="spaceH" presStyleLbl="node1" presStyleIdx="0" presStyleCnt="0"/>
      <dgm:spPr/>
    </dgm:pt>
    <dgm:pt modelId="{1A6974E8-3323-4346-B6A4-0AB15495581F}" type="pres">
      <dgm:prSet presAssocID="{FAF18866-40F4-48D8-A5D1-60C1B09920F0}" presName="desPictures" presStyleLbl="alignImgPlace1" presStyleIdx="2" presStyleCnt="3" custLinFactX="38294" custLinFactNeighborX="100000" custLinFactNeighborY="849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8000" r="-38000"/>
          </a:stretch>
        </a:blipFill>
      </dgm:spPr>
    </dgm:pt>
    <dgm:pt modelId="{C19C8484-9B41-499B-844A-E8154345BD45}" type="pres">
      <dgm:prSet presAssocID="{FAF18866-40F4-48D8-A5D1-60C1B09920F0}" presName="desTextWrapper" presStyleCnt="0"/>
      <dgm:spPr/>
    </dgm:pt>
    <dgm:pt modelId="{8D1BEAEC-F1B9-4018-9D78-22D68AB8BA71}" type="pres">
      <dgm:prSet presAssocID="{FAF18866-40F4-48D8-A5D1-60C1B09920F0}" presName="desText" presStyleLbl="revTx" presStyleIdx="2" presStyleCnt="3" custLinFactX="171648" custLinFactNeighborX="200000" custLinFactNeighborY="84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C3FE94-454E-4D5D-B083-C20627CCC911}" type="pres">
      <dgm:prSet presAssocID="{40F07510-58C4-4509-8D94-D25C9462550E}" presName="maxNode" presStyleCnt="0"/>
      <dgm:spPr/>
    </dgm:pt>
    <dgm:pt modelId="{04076CA7-6140-474F-9384-419A83F00C17}" type="pres">
      <dgm:prSet presAssocID="{40F07510-58C4-4509-8D94-D25C9462550E}" presName="Name33" presStyleCnt="0"/>
      <dgm:spPr/>
    </dgm:pt>
  </dgm:ptLst>
  <dgm:cxnLst>
    <dgm:cxn modelId="{B87CB7A9-5346-41A9-83C7-2A3BA9A84EA0}" type="presOf" srcId="{B7497DC3-00B0-4344-B409-2C866FC30A84}" destId="{5573A7C0-56C0-456B-ABB8-1B8925DBB69C}" srcOrd="0" destOrd="0" presId="urn:microsoft.com/office/officeart/2008/layout/AccentedPicture"/>
    <dgm:cxn modelId="{2C5E2A60-1B06-4A80-B93B-D9F6E4D5B9D1}" type="presOf" srcId="{1EE70F2B-3890-4F35-8941-C1D7A27D7279}" destId="{50E9C77B-B662-4772-B442-5972720BF02B}" srcOrd="0" destOrd="0" presId="urn:microsoft.com/office/officeart/2008/layout/AccentedPicture"/>
    <dgm:cxn modelId="{6319D208-EDA5-4553-8DB3-42D6BD8A1301}" srcId="{40F07510-58C4-4509-8D94-D25C9462550E}" destId="{22FA873A-A3BB-41CB-B89D-960905941C72}" srcOrd="2" destOrd="0" parTransId="{7897CCCD-193E-4750-8638-1AAD6B505927}" sibTransId="{E66A0D1B-D1FF-4338-82FC-7E0D52DD470D}"/>
    <dgm:cxn modelId="{66879A6D-CB06-4F85-BE20-2245349B9B90}" type="presOf" srcId="{FAF18866-40F4-48D8-A5D1-60C1B09920F0}" destId="{8D1BEAEC-F1B9-4018-9D78-22D68AB8BA71}" srcOrd="0" destOrd="0" presId="urn:microsoft.com/office/officeart/2008/layout/AccentedPicture"/>
    <dgm:cxn modelId="{824DD4F9-0091-4DED-8CEB-C54A4C13BC9A}" srcId="{40F07510-58C4-4509-8D94-D25C9462550E}" destId="{A2C3BEB9-33A9-468D-9E2B-E5B4100E9D19}" srcOrd="1" destOrd="0" parTransId="{CF6CAB7C-DD95-4EC1-9F9C-D60312311D94}" sibTransId="{1D926BCB-8DAC-4D2F-AD6F-58D85323EC89}"/>
    <dgm:cxn modelId="{58D48077-FA11-4819-8023-FCB2BCAA36AA}" type="presOf" srcId="{40F07510-58C4-4509-8D94-D25C9462550E}" destId="{125EAF3E-48DE-49FD-8CEC-B0A31C1FFD4B}" srcOrd="0" destOrd="0" presId="urn:microsoft.com/office/officeart/2008/layout/AccentedPicture"/>
    <dgm:cxn modelId="{7ACB6DB2-E13C-47CA-A396-01E088F668CC}" type="presOf" srcId="{A2C3BEB9-33A9-468D-9E2B-E5B4100E9D19}" destId="{2D7E22A9-6E81-46B3-B580-A160F31C6282}" srcOrd="0" destOrd="0" presId="urn:microsoft.com/office/officeart/2008/layout/AccentedPicture"/>
    <dgm:cxn modelId="{0533DC1D-0461-40C0-AC4B-4EA9F8386954}" srcId="{40F07510-58C4-4509-8D94-D25C9462550E}" destId="{FAF18866-40F4-48D8-A5D1-60C1B09920F0}" srcOrd="3" destOrd="0" parTransId="{55BFA6B4-1467-46E2-8E35-2C4A760760BC}" sibTransId="{3F3AAA81-82B4-40D6-9EB3-23E59480462F}"/>
    <dgm:cxn modelId="{A682ACA6-07C8-4156-B5BC-08F005F89047}" type="presOf" srcId="{22FA873A-A3BB-41CB-B89D-960905941C72}" destId="{77F12EB7-E2B9-4D61-92A6-4000FA935646}" srcOrd="0" destOrd="0" presId="urn:microsoft.com/office/officeart/2008/layout/AccentedPicture"/>
    <dgm:cxn modelId="{E90009EB-8D7F-4494-8194-432B9059B2FD}" srcId="{40F07510-58C4-4509-8D94-D25C9462550E}" destId="{1EE70F2B-3890-4F35-8941-C1D7A27D7279}" srcOrd="0" destOrd="0" parTransId="{D83DBFA5-FB1A-4C89-9D71-D2E1E2C5A64A}" sibTransId="{B7497DC3-00B0-4344-B409-2C866FC30A84}"/>
    <dgm:cxn modelId="{0D60C1FE-B17B-4747-9BFF-EAB65F2A092C}" type="presParOf" srcId="{125EAF3E-48DE-49FD-8CEC-B0A31C1FFD4B}" destId="{5573A7C0-56C0-456B-ABB8-1B8925DBB69C}" srcOrd="0" destOrd="0" presId="urn:microsoft.com/office/officeart/2008/layout/AccentedPicture"/>
    <dgm:cxn modelId="{7AB3C4A7-D750-4D6F-9D1D-FFBAAFA74AF8}" type="presParOf" srcId="{125EAF3E-48DE-49FD-8CEC-B0A31C1FFD4B}" destId="{50E9C77B-B662-4772-B442-5972720BF02B}" srcOrd="1" destOrd="0" presId="urn:microsoft.com/office/officeart/2008/layout/AccentedPicture"/>
    <dgm:cxn modelId="{21AA719F-E272-4BA7-8B95-566FD2A296B0}" type="presParOf" srcId="{125EAF3E-48DE-49FD-8CEC-B0A31C1FFD4B}" destId="{5D05C27F-392E-4BF5-B8DF-7251EBF5BB0E}" srcOrd="2" destOrd="0" presId="urn:microsoft.com/office/officeart/2008/layout/AccentedPicture"/>
    <dgm:cxn modelId="{ADEE5974-590B-4C71-BA04-39E3C3DC488E}" type="presParOf" srcId="{5D05C27F-392E-4BF5-B8DF-7251EBF5BB0E}" destId="{CECFA16C-D43A-4E6B-86EA-7FAB8ED14C59}" srcOrd="0" destOrd="0" presId="urn:microsoft.com/office/officeart/2008/layout/AccentedPicture"/>
    <dgm:cxn modelId="{ED6D5D4E-44F9-43CD-839A-B7B4CD1315AE}" type="presParOf" srcId="{CECFA16C-D43A-4E6B-86EA-7FAB8ED14C59}" destId="{A5DB8E34-9121-44EA-8DE1-C94F3CDB9E8A}" srcOrd="0" destOrd="0" presId="urn:microsoft.com/office/officeart/2008/layout/AccentedPicture"/>
    <dgm:cxn modelId="{AC737748-42C5-46AA-8199-DBAEE524EE87}" type="presParOf" srcId="{CECFA16C-D43A-4E6B-86EA-7FAB8ED14C59}" destId="{522DCA0C-0910-4E65-95CF-33EB71FDEF87}" srcOrd="1" destOrd="0" presId="urn:microsoft.com/office/officeart/2008/layout/AccentedPicture"/>
    <dgm:cxn modelId="{E9FB6F9A-33F9-4D21-BDBB-9600ECB4120E}" type="presParOf" srcId="{CECFA16C-D43A-4E6B-86EA-7FAB8ED14C59}" destId="{468581C0-4DFD-4208-AFC9-15331A27AD72}" srcOrd="2" destOrd="0" presId="urn:microsoft.com/office/officeart/2008/layout/AccentedPicture"/>
    <dgm:cxn modelId="{5A9C1284-E01A-4379-83FA-C9EA0EC683E9}" type="presParOf" srcId="{468581C0-4DFD-4208-AFC9-15331A27AD72}" destId="{2D7E22A9-6E81-46B3-B580-A160F31C6282}" srcOrd="0" destOrd="0" presId="urn:microsoft.com/office/officeart/2008/layout/AccentedPicture"/>
    <dgm:cxn modelId="{6FFA1BA5-2346-405D-8DD1-C1D5076D8746}" type="presParOf" srcId="{5D05C27F-392E-4BF5-B8DF-7251EBF5BB0E}" destId="{63A4B3FC-E0C2-4670-838F-4B498B240F59}" srcOrd="1" destOrd="0" presId="urn:microsoft.com/office/officeart/2008/layout/AccentedPicture"/>
    <dgm:cxn modelId="{D3D4C18B-B221-4B65-9242-242E1D1E8129}" type="presParOf" srcId="{5D05C27F-392E-4BF5-B8DF-7251EBF5BB0E}" destId="{8DA415A2-188D-4D20-9FEE-0BEE89988DE5}" srcOrd="2" destOrd="0" presId="urn:microsoft.com/office/officeart/2008/layout/AccentedPicture"/>
    <dgm:cxn modelId="{B9298463-AB01-4B78-BDA6-5D1CA4304B85}" type="presParOf" srcId="{8DA415A2-188D-4D20-9FEE-0BEE89988DE5}" destId="{5F6C7F7B-46B4-4ACF-BED7-ECEB25B196B5}" srcOrd="0" destOrd="0" presId="urn:microsoft.com/office/officeart/2008/layout/AccentedPicture"/>
    <dgm:cxn modelId="{80C45909-3664-46C5-8021-4C89DD54A936}" type="presParOf" srcId="{8DA415A2-188D-4D20-9FEE-0BEE89988DE5}" destId="{E2CACE3B-D8AA-42F5-99C7-1B00A895D406}" srcOrd="1" destOrd="0" presId="urn:microsoft.com/office/officeart/2008/layout/AccentedPicture"/>
    <dgm:cxn modelId="{A67476AB-6B2C-4A29-80B4-B6532FBAF572}" type="presParOf" srcId="{8DA415A2-188D-4D20-9FEE-0BEE89988DE5}" destId="{80F60FC3-20D6-49A9-9313-09CEB6C4E61E}" srcOrd="2" destOrd="0" presId="urn:microsoft.com/office/officeart/2008/layout/AccentedPicture"/>
    <dgm:cxn modelId="{B633DDED-5769-4550-B20B-1BEA49D171F2}" type="presParOf" srcId="{80F60FC3-20D6-49A9-9313-09CEB6C4E61E}" destId="{77F12EB7-E2B9-4D61-92A6-4000FA935646}" srcOrd="0" destOrd="0" presId="urn:microsoft.com/office/officeart/2008/layout/AccentedPicture"/>
    <dgm:cxn modelId="{124661E3-AC41-4E85-A3BF-6003AE99C924}" type="presParOf" srcId="{5D05C27F-392E-4BF5-B8DF-7251EBF5BB0E}" destId="{9FDC5441-61C8-460F-AA24-C15BB5C7E751}" srcOrd="3" destOrd="0" presId="urn:microsoft.com/office/officeart/2008/layout/AccentedPicture"/>
    <dgm:cxn modelId="{8CA529C8-43F2-4055-AF0F-9F19E5D353FC}" type="presParOf" srcId="{5D05C27F-392E-4BF5-B8DF-7251EBF5BB0E}" destId="{666A638D-986D-4CEE-8D3D-9EDB926BCEF8}" srcOrd="4" destOrd="0" presId="urn:microsoft.com/office/officeart/2008/layout/AccentedPicture"/>
    <dgm:cxn modelId="{E240A5CA-6686-4C88-8993-52C033B3F71E}" type="presParOf" srcId="{666A638D-986D-4CEE-8D3D-9EDB926BCEF8}" destId="{AC513EAF-1A94-4C7F-AB8E-0776D064E6E6}" srcOrd="0" destOrd="0" presId="urn:microsoft.com/office/officeart/2008/layout/AccentedPicture"/>
    <dgm:cxn modelId="{D9D86976-C6B7-4A48-A291-70063BBB6535}" type="presParOf" srcId="{666A638D-986D-4CEE-8D3D-9EDB926BCEF8}" destId="{1A6974E8-3323-4346-B6A4-0AB15495581F}" srcOrd="1" destOrd="0" presId="urn:microsoft.com/office/officeart/2008/layout/AccentedPicture"/>
    <dgm:cxn modelId="{88BFA392-1263-48C1-A636-7F0FC72352F9}" type="presParOf" srcId="{666A638D-986D-4CEE-8D3D-9EDB926BCEF8}" destId="{C19C8484-9B41-499B-844A-E8154345BD45}" srcOrd="2" destOrd="0" presId="urn:microsoft.com/office/officeart/2008/layout/AccentedPicture"/>
    <dgm:cxn modelId="{2001EAE8-50B9-47DB-8DE5-C51DDCCBD026}" type="presParOf" srcId="{C19C8484-9B41-499B-844A-E8154345BD45}" destId="{8D1BEAEC-F1B9-4018-9D78-22D68AB8BA71}" srcOrd="0" destOrd="0" presId="urn:microsoft.com/office/officeart/2008/layout/AccentedPicture"/>
    <dgm:cxn modelId="{BE955A2A-1EA4-4C7B-A547-7DEBC7E7E857}" type="presParOf" srcId="{125EAF3E-48DE-49FD-8CEC-B0A31C1FFD4B}" destId="{C0C3FE94-454E-4D5D-B083-C20627CCC911}" srcOrd="3" destOrd="0" presId="urn:microsoft.com/office/officeart/2008/layout/AccentedPicture"/>
    <dgm:cxn modelId="{360E8509-4A5B-46A9-8270-EC38DBA3B54D}" type="presParOf" srcId="{C0C3FE94-454E-4D5D-B083-C20627CCC911}" destId="{04076CA7-6140-474F-9384-419A83F00C17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3A0507-3405-4874-92FB-2394F911A7DF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F9F4CC8-6A89-4657-8F3B-E4B19EAFB471}">
      <dgm:prSet phldrT="[Texto]" custT="1"/>
      <dgm:spPr/>
      <dgm:t>
        <a:bodyPr/>
        <a:lstStyle/>
        <a:p>
          <a:r>
            <a:rPr lang="es-MX" sz="3600" dirty="0" smtClean="0"/>
            <a:t>Ciencia mixta</a:t>
          </a:r>
          <a:endParaRPr lang="es-MX" sz="3600" dirty="0"/>
        </a:p>
      </dgm:t>
    </dgm:pt>
    <dgm:pt modelId="{454D6F75-0574-4C2E-9F8C-6AC22F2F9A23}" type="parTrans" cxnId="{2259050D-02A5-4219-BF20-307C1EB91CFA}">
      <dgm:prSet/>
      <dgm:spPr/>
      <dgm:t>
        <a:bodyPr/>
        <a:lstStyle/>
        <a:p>
          <a:endParaRPr lang="es-MX"/>
        </a:p>
      </dgm:t>
    </dgm:pt>
    <dgm:pt modelId="{B1B1CF92-F870-4E9A-A522-3A6573BD1E59}" type="sibTrans" cxnId="{2259050D-02A5-4219-BF20-307C1EB91CFA}">
      <dgm:prSet/>
      <dgm:spPr/>
      <dgm:t>
        <a:bodyPr/>
        <a:lstStyle/>
        <a:p>
          <a:r>
            <a:rPr lang="es-MX" dirty="0" smtClean="0"/>
            <a:t>Se divide en </a:t>
          </a:r>
          <a:endParaRPr lang="es-MX" dirty="0"/>
        </a:p>
      </dgm:t>
    </dgm:pt>
    <dgm:pt modelId="{F1919B51-FD5C-48FE-B62B-60B41388E811}" type="asst">
      <dgm:prSet phldrT="[Texto]"/>
      <dgm:spPr/>
      <dgm:t>
        <a:bodyPr/>
        <a:lstStyle/>
        <a:p>
          <a:r>
            <a:rPr lang="es-MX" dirty="0" smtClean="0"/>
            <a:t>Física </a:t>
          </a:r>
          <a:endParaRPr lang="es-MX" dirty="0"/>
        </a:p>
      </dgm:t>
    </dgm:pt>
    <dgm:pt modelId="{B9730464-8AA9-4D57-892E-530E9AE347F0}" type="parTrans" cxnId="{10647D0B-E5CA-4F13-9CC4-209F9F972DA4}">
      <dgm:prSet/>
      <dgm:spPr/>
      <dgm:t>
        <a:bodyPr/>
        <a:lstStyle/>
        <a:p>
          <a:endParaRPr lang="es-MX"/>
        </a:p>
      </dgm:t>
    </dgm:pt>
    <dgm:pt modelId="{9DFCDB45-2765-4A93-8BD4-B3AC9C2BD0E0}" type="sibTrans" cxnId="{10647D0B-E5CA-4F13-9CC4-209F9F972DA4}">
      <dgm:prSet/>
      <dgm:spPr/>
      <dgm:t>
        <a:bodyPr/>
        <a:lstStyle/>
        <a:p>
          <a:r>
            <a:rPr lang="es-MX" dirty="0" smtClean="0"/>
            <a:t>Se clasifica en</a:t>
          </a:r>
          <a:endParaRPr lang="es-MX" dirty="0"/>
        </a:p>
      </dgm:t>
    </dgm:pt>
    <dgm:pt modelId="{15C2E536-8608-4DD7-82DA-0F67E437403E}">
      <dgm:prSet phldrT="[Texto]" custT="1"/>
      <dgm:spPr/>
      <dgm:t>
        <a:bodyPr anchor="b"/>
        <a:lstStyle/>
        <a:p>
          <a:r>
            <a:rPr lang="es-MX" sz="1400" dirty="0" smtClean="0"/>
            <a:t>Geografía astronómica</a:t>
          </a:r>
        </a:p>
        <a:p>
          <a:r>
            <a:rPr lang="es-MX" sz="1400" dirty="0" smtClean="0"/>
            <a:t>Geomorfología</a:t>
          </a:r>
        </a:p>
        <a:p>
          <a:r>
            <a:rPr lang="es-MX" sz="1400" dirty="0" smtClean="0"/>
            <a:t>Hidrología</a:t>
          </a:r>
        </a:p>
        <a:p>
          <a:r>
            <a:rPr lang="es-MX" sz="1400" dirty="0" err="1" smtClean="0"/>
            <a:t>Atmosferología</a:t>
          </a:r>
          <a:endParaRPr lang="es-MX" sz="1400" dirty="0"/>
        </a:p>
      </dgm:t>
    </dgm:pt>
    <dgm:pt modelId="{2632365A-7CAE-4101-A2B9-83B50F343DA7}" type="parTrans" cxnId="{990DA3C1-EC69-4342-AF5B-F974807D5289}">
      <dgm:prSet/>
      <dgm:spPr/>
      <dgm:t>
        <a:bodyPr/>
        <a:lstStyle/>
        <a:p>
          <a:endParaRPr lang="es-MX"/>
        </a:p>
      </dgm:t>
    </dgm:pt>
    <dgm:pt modelId="{79B7FA16-CAAD-46A4-A15E-D2559040AE17}" type="sibTrans" cxnId="{990DA3C1-EC69-4342-AF5B-F974807D5289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648854FC-CB7B-4CA7-9657-E7F021BC4A22}">
      <dgm:prSet phldrT="[Texto]" custT="1"/>
      <dgm:spPr/>
      <dgm:t>
        <a:bodyPr/>
        <a:lstStyle/>
        <a:p>
          <a:r>
            <a:rPr lang="es-MX" sz="1400" dirty="0" smtClean="0"/>
            <a:t>Social</a:t>
          </a:r>
        </a:p>
        <a:p>
          <a:r>
            <a:rPr lang="es-MX" sz="1400" dirty="0" smtClean="0"/>
            <a:t>Demográfica</a:t>
          </a:r>
        </a:p>
        <a:p>
          <a:r>
            <a:rPr lang="es-MX" sz="1400" dirty="0" smtClean="0"/>
            <a:t>Política</a:t>
          </a:r>
        </a:p>
        <a:p>
          <a:r>
            <a:rPr lang="es-MX" sz="1400" dirty="0" smtClean="0"/>
            <a:t>económica</a:t>
          </a:r>
          <a:endParaRPr lang="es-MX" sz="1400" dirty="0"/>
        </a:p>
      </dgm:t>
    </dgm:pt>
    <dgm:pt modelId="{D84E4A43-3197-445D-8B65-9EAE6E26E329}" type="parTrans" cxnId="{212AD789-B3EA-4941-9DC8-4E4BDF91E769}">
      <dgm:prSet/>
      <dgm:spPr/>
      <dgm:t>
        <a:bodyPr/>
        <a:lstStyle/>
        <a:p>
          <a:endParaRPr lang="es-MX"/>
        </a:p>
      </dgm:t>
    </dgm:pt>
    <dgm:pt modelId="{2363BE5B-AD45-4655-8A83-AF012947C3E6}" type="sibTrans" cxnId="{212AD789-B3EA-4941-9DC8-4E4BDF91E769}">
      <dgm:prSet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26CFBBE0-9592-46C5-815A-E1DDD7780D5E}" type="asst">
      <dgm:prSet phldrT="[Texto]"/>
      <dgm:spPr/>
      <dgm:t>
        <a:bodyPr/>
        <a:lstStyle/>
        <a:p>
          <a:r>
            <a:rPr lang="es-MX" dirty="0" smtClean="0"/>
            <a:t>Humana </a:t>
          </a:r>
          <a:endParaRPr lang="es-MX" dirty="0"/>
        </a:p>
      </dgm:t>
    </dgm:pt>
    <dgm:pt modelId="{536362CC-7A92-4FE3-B8E0-D2AE325A7CB3}" type="parTrans" cxnId="{E68FD8E9-E412-45E6-9136-950EBC3ED1F9}">
      <dgm:prSet/>
      <dgm:spPr/>
      <dgm:t>
        <a:bodyPr/>
        <a:lstStyle/>
        <a:p>
          <a:endParaRPr lang="es-MX"/>
        </a:p>
      </dgm:t>
    </dgm:pt>
    <dgm:pt modelId="{F789427F-58F6-423F-889A-F8EADDF1B000}" type="sibTrans" cxnId="{E68FD8E9-E412-45E6-9136-950EBC3ED1F9}">
      <dgm:prSet/>
      <dgm:spPr/>
      <dgm:t>
        <a:bodyPr/>
        <a:lstStyle/>
        <a:p>
          <a:r>
            <a:rPr lang="es-MX" dirty="0" smtClean="0"/>
            <a:t>Se clasifica en </a:t>
          </a:r>
          <a:endParaRPr lang="es-MX" dirty="0"/>
        </a:p>
      </dgm:t>
    </dgm:pt>
    <dgm:pt modelId="{2854CAAD-C9F2-4851-B006-9F53FBC56C42}" type="pres">
      <dgm:prSet presAssocID="{983A0507-3405-4874-92FB-2394F911A7D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27F0FF9-5D10-47D8-8DDD-74DD5A85742D}" type="pres">
      <dgm:prSet presAssocID="{2F9F4CC8-6A89-4657-8F3B-E4B19EAFB471}" presName="hierRoot1" presStyleCnt="0">
        <dgm:presLayoutVars>
          <dgm:hierBranch val="init"/>
        </dgm:presLayoutVars>
      </dgm:prSet>
      <dgm:spPr/>
    </dgm:pt>
    <dgm:pt modelId="{F1DC8902-DC4D-48DC-8830-A0E6BE874C92}" type="pres">
      <dgm:prSet presAssocID="{2F9F4CC8-6A89-4657-8F3B-E4B19EAFB471}" presName="rootComposite1" presStyleCnt="0"/>
      <dgm:spPr/>
    </dgm:pt>
    <dgm:pt modelId="{770388D1-8621-4413-B897-0B0800073388}" type="pres">
      <dgm:prSet presAssocID="{2F9F4CC8-6A89-4657-8F3B-E4B19EAFB471}" presName="rootText1" presStyleLbl="node0" presStyleIdx="0" presStyleCnt="1" custLinFactNeighborX="561" custLinFactNeighborY="-18590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03476231-3321-464B-B1B4-74A2E2CA25E8}" type="pres">
      <dgm:prSet presAssocID="{2F9F4CC8-6A89-4657-8F3B-E4B19EAFB471}" presName="titleText1" presStyleLbl="fgAcc0" presStyleIdx="0" presStyleCnt="1" custScaleX="7655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1EEA3D5D-989B-4054-BA2E-ED9FE50AC452}" type="pres">
      <dgm:prSet presAssocID="{2F9F4CC8-6A89-4657-8F3B-E4B19EAFB471}" presName="rootConnector1" presStyleLbl="node1" presStyleIdx="0" presStyleCnt="2"/>
      <dgm:spPr/>
      <dgm:t>
        <a:bodyPr/>
        <a:lstStyle/>
        <a:p>
          <a:endParaRPr lang="es-MX"/>
        </a:p>
      </dgm:t>
    </dgm:pt>
    <dgm:pt modelId="{888E6373-CBF3-4177-9426-E49CDAA73379}" type="pres">
      <dgm:prSet presAssocID="{2F9F4CC8-6A89-4657-8F3B-E4B19EAFB471}" presName="hierChild2" presStyleCnt="0"/>
      <dgm:spPr/>
    </dgm:pt>
    <dgm:pt modelId="{3FBAE550-C705-4BF2-9FD2-E32E66843F52}" type="pres">
      <dgm:prSet presAssocID="{2632365A-7CAE-4101-A2B9-83B50F343DA7}" presName="Name37" presStyleLbl="parChTrans1D2" presStyleIdx="0" presStyleCnt="4"/>
      <dgm:spPr/>
      <dgm:t>
        <a:bodyPr/>
        <a:lstStyle/>
        <a:p>
          <a:endParaRPr lang="es-MX"/>
        </a:p>
      </dgm:t>
    </dgm:pt>
    <dgm:pt modelId="{6A710343-F9C6-4857-87F1-894CB79B3C18}" type="pres">
      <dgm:prSet presAssocID="{15C2E536-8608-4DD7-82DA-0F67E437403E}" presName="hierRoot2" presStyleCnt="0">
        <dgm:presLayoutVars>
          <dgm:hierBranch val="init"/>
        </dgm:presLayoutVars>
      </dgm:prSet>
      <dgm:spPr/>
    </dgm:pt>
    <dgm:pt modelId="{405060E6-5000-4BF1-ADF7-AA4B3893C9AC}" type="pres">
      <dgm:prSet presAssocID="{15C2E536-8608-4DD7-82DA-0F67E437403E}" presName="rootComposite" presStyleCnt="0"/>
      <dgm:spPr/>
    </dgm:pt>
    <dgm:pt modelId="{742A9021-F29A-499A-B66C-00EC104F77BF}" type="pres">
      <dgm:prSet presAssocID="{15C2E536-8608-4DD7-82DA-0F67E437403E}" presName="rootText" presStyleLbl="node1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827ED76E-7487-4084-997C-B2991748D83E}" type="pres">
      <dgm:prSet presAssocID="{15C2E536-8608-4DD7-82DA-0F67E437403E}" presName="titleText2" presStyleLbl="fgAcc1" presStyleIdx="0" presStyleCnt="2" custLinFactX="-72101" custLinFactY="152219" custLinFactNeighborX="-100000" custLinFactNeighborY="20000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48065A63-B1FA-4F90-8D7E-CA4009567404}" type="pres">
      <dgm:prSet presAssocID="{15C2E536-8608-4DD7-82DA-0F67E437403E}" presName="rootConnector" presStyleLbl="node2" presStyleIdx="0" presStyleCnt="0"/>
      <dgm:spPr/>
      <dgm:t>
        <a:bodyPr/>
        <a:lstStyle/>
        <a:p>
          <a:endParaRPr lang="es-MX"/>
        </a:p>
      </dgm:t>
    </dgm:pt>
    <dgm:pt modelId="{B7ABBE61-FDD8-41E0-89F6-85D67838AEFE}" type="pres">
      <dgm:prSet presAssocID="{15C2E536-8608-4DD7-82DA-0F67E437403E}" presName="hierChild4" presStyleCnt="0"/>
      <dgm:spPr/>
    </dgm:pt>
    <dgm:pt modelId="{81821853-6785-4595-9713-00F7FDD42BC0}" type="pres">
      <dgm:prSet presAssocID="{15C2E536-8608-4DD7-82DA-0F67E437403E}" presName="hierChild5" presStyleCnt="0"/>
      <dgm:spPr/>
    </dgm:pt>
    <dgm:pt modelId="{646AEED7-A34A-4B5D-9619-192382FEC11E}" type="pres">
      <dgm:prSet presAssocID="{D84E4A43-3197-445D-8B65-9EAE6E26E329}" presName="Name37" presStyleLbl="parChTrans1D2" presStyleIdx="1" presStyleCnt="4"/>
      <dgm:spPr/>
      <dgm:t>
        <a:bodyPr/>
        <a:lstStyle/>
        <a:p>
          <a:endParaRPr lang="es-MX"/>
        </a:p>
      </dgm:t>
    </dgm:pt>
    <dgm:pt modelId="{C3FB2546-3C51-4CF9-A75E-4EE675B7A70E}" type="pres">
      <dgm:prSet presAssocID="{648854FC-CB7B-4CA7-9657-E7F021BC4A22}" presName="hierRoot2" presStyleCnt="0">
        <dgm:presLayoutVars>
          <dgm:hierBranch val="init"/>
        </dgm:presLayoutVars>
      </dgm:prSet>
      <dgm:spPr/>
    </dgm:pt>
    <dgm:pt modelId="{E55B7FF0-2369-4C1C-82E0-935056762473}" type="pres">
      <dgm:prSet presAssocID="{648854FC-CB7B-4CA7-9657-E7F021BC4A22}" presName="rootComposite" presStyleCnt="0"/>
      <dgm:spPr/>
    </dgm:pt>
    <dgm:pt modelId="{B09E7FAC-67E8-4598-8F97-C3266E9DE633}" type="pres">
      <dgm:prSet presAssocID="{648854FC-CB7B-4CA7-9657-E7F021BC4A22}" presName="rootText" presStyleLbl="node1" presStyleIdx="1" presStyleCnt="2" custLinFactNeighborX="728" custLinFactNeighborY="-176">
        <dgm:presLayoutVars>
          <dgm:chMax/>
          <dgm:chPref val="3"/>
        </dgm:presLayoutVars>
      </dgm:prSet>
      <dgm:spPr/>
      <dgm:t>
        <a:bodyPr/>
        <a:lstStyle/>
        <a:p>
          <a:endParaRPr lang="es-MX"/>
        </a:p>
      </dgm:t>
    </dgm:pt>
    <dgm:pt modelId="{B3812C27-08C9-4D2E-98B4-09BECDBCB24D}" type="pres">
      <dgm:prSet presAssocID="{648854FC-CB7B-4CA7-9657-E7F021BC4A22}" presName="titleText2" presStyleLbl="fgAcc1" presStyleIdx="1" presStyleCnt="2" custLinFactY="13764" custLinFactNeighborX="42366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1EC2BED-EDA1-48D5-BD32-67ADBD338E5D}" type="pres">
      <dgm:prSet presAssocID="{648854FC-CB7B-4CA7-9657-E7F021BC4A22}" presName="rootConnector" presStyleLbl="node2" presStyleIdx="0" presStyleCnt="0"/>
      <dgm:spPr/>
      <dgm:t>
        <a:bodyPr/>
        <a:lstStyle/>
        <a:p>
          <a:endParaRPr lang="es-MX"/>
        </a:p>
      </dgm:t>
    </dgm:pt>
    <dgm:pt modelId="{121F9D74-CEC5-4C9C-BC3C-7756B3D929CF}" type="pres">
      <dgm:prSet presAssocID="{648854FC-CB7B-4CA7-9657-E7F021BC4A22}" presName="hierChild4" presStyleCnt="0"/>
      <dgm:spPr/>
    </dgm:pt>
    <dgm:pt modelId="{2D1C6FA3-C0B4-4C91-95B8-C2488427F6EE}" type="pres">
      <dgm:prSet presAssocID="{648854FC-CB7B-4CA7-9657-E7F021BC4A22}" presName="hierChild5" presStyleCnt="0"/>
      <dgm:spPr/>
    </dgm:pt>
    <dgm:pt modelId="{F30D5985-9123-4694-B4D8-56695F1F65CA}" type="pres">
      <dgm:prSet presAssocID="{2F9F4CC8-6A89-4657-8F3B-E4B19EAFB471}" presName="hierChild3" presStyleCnt="0"/>
      <dgm:spPr/>
    </dgm:pt>
    <dgm:pt modelId="{771B5BEF-EE64-4EE4-9A4B-4B038A0FE6F3}" type="pres">
      <dgm:prSet presAssocID="{B9730464-8AA9-4D57-892E-530E9AE347F0}" presName="Name96" presStyleLbl="parChTrans1D2" presStyleIdx="2" presStyleCnt="4"/>
      <dgm:spPr/>
      <dgm:t>
        <a:bodyPr/>
        <a:lstStyle/>
        <a:p>
          <a:endParaRPr lang="es-MX"/>
        </a:p>
      </dgm:t>
    </dgm:pt>
    <dgm:pt modelId="{F9E8352B-F93B-4A34-AE82-EE5F4AE64D56}" type="pres">
      <dgm:prSet presAssocID="{F1919B51-FD5C-48FE-B62B-60B41388E811}" presName="hierRoot3" presStyleCnt="0">
        <dgm:presLayoutVars>
          <dgm:hierBranch val="init"/>
        </dgm:presLayoutVars>
      </dgm:prSet>
      <dgm:spPr/>
    </dgm:pt>
    <dgm:pt modelId="{7A0DD320-938C-440A-A1E1-7A145BC92E71}" type="pres">
      <dgm:prSet presAssocID="{F1919B51-FD5C-48FE-B62B-60B41388E811}" presName="rootComposite3" presStyleCnt="0"/>
      <dgm:spPr/>
    </dgm:pt>
    <dgm:pt modelId="{18D8C130-712F-4F17-BD10-C45245D8084F}" type="pres">
      <dgm:prSet presAssocID="{F1919B51-FD5C-48FE-B62B-60B41388E811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17E60BB-D291-414F-B211-305B68C89841}" type="pres">
      <dgm:prSet presAssocID="{F1919B51-FD5C-48FE-B62B-60B41388E811}" presName="titleText3" presStyleLbl="fgAcc2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726B80F6-EB66-4501-88FB-2CF24CD74816}" type="pres">
      <dgm:prSet presAssocID="{F1919B51-FD5C-48FE-B62B-60B41388E811}" presName="rootConnector3" presStyleLbl="asst1" presStyleIdx="0" presStyleCnt="2"/>
      <dgm:spPr/>
      <dgm:t>
        <a:bodyPr/>
        <a:lstStyle/>
        <a:p>
          <a:endParaRPr lang="es-MX"/>
        </a:p>
      </dgm:t>
    </dgm:pt>
    <dgm:pt modelId="{0E435D67-0DC9-43A7-89F9-36EF1D0F7041}" type="pres">
      <dgm:prSet presAssocID="{F1919B51-FD5C-48FE-B62B-60B41388E811}" presName="hierChild6" presStyleCnt="0"/>
      <dgm:spPr/>
    </dgm:pt>
    <dgm:pt modelId="{AC6F97F3-056E-42DF-B667-22E7F70CA986}" type="pres">
      <dgm:prSet presAssocID="{F1919B51-FD5C-48FE-B62B-60B41388E811}" presName="hierChild7" presStyleCnt="0"/>
      <dgm:spPr/>
    </dgm:pt>
    <dgm:pt modelId="{E38DBB10-D586-4AF5-91AF-F3C14A6CB1EB}" type="pres">
      <dgm:prSet presAssocID="{536362CC-7A92-4FE3-B8E0-D2AE325A7CB3}" presName="Name96" presStyleLbl="parChTrans1D2" presStyleIdx="3" presStyleCnt="4"/>
      <dgm:spPr/>
      <dgm:t>
        <a:bodyPr/>
        <a:lstStyle/>
        <a:p>
          <a:endParaRPr lang="es-MX"/>
        </a:p>
      </dgm:t>
    </dgm:pt>
    <dgm:pt modelId="{E0A2BD8D-8062-4B58-93C6-2FC93AFD6765}" type="pres">
      <dgm:prSet presAssocID="{26CFBBE0-9592-46C5-815A-E1DDD7780D5E}" presName="hierRoot3" presStyleCnt="0">
        <dgm:presLayoutVars>
          <dgm:hierBranch val="init"/>
        </dgm:presLayoutVars>
      </dgm:prSet>
      <dgm:spPr/>
    </dgm:pt>
    <dgm:pt modelId="{ED4EF4BB-CEFD-4384-B4F6-AAB87BFC0A40}" type="pres">
      <dgm:prSet presAssocID="{26CFBBE0-9592-46C5-815A-E1DDD7780D5E}" presName="rootComposite3" presStyleCnt="0"/>
      <dgm:spPr/>
    </dgm:pt>
    <dgm:pt modelId="{A07D6CEF-9D79-4889-A947-F30DC4F54B37}" type="pres">
      <dgm:prSet presAssocID="{26CFBBE0-9592-46C5-815A-E1DDD7780D5E}" presName="rootText3" presStyleLbl="asst1" presStyleIdx="1" presStyleCnt="2" custScaleX="11279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EC74D79-3F6A-4EB8-9B4B-6D01EFB9B978}" type="pres">
      <dgm:prSet presAssocID="{26CFBBE0-9592-46C5-815A-E1DDD7780D5E}" presName="titleText3" presStyleLbl="fgAcc2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1F4EEEA9-A25E-4899-8462-9DBC92DE6922}" type="pres">
      <dgm:prSet presAssocID="{26CFBBE0-9592-46C5-815A-E1DDD7780D5E}" presName="rootConnector3" presStyleLbl="asst1" presStyleIdx="1" presStyleCnt="2"/>
      <dgm:spPr/>
      <dgm:t>
        <a:bodyPr/>
        <a:lstStyle/>
        <a:p>
          <a:endParaRPr lang="es-MX"/>
        </a:p>
      </dgm:t>
    </dgm:pt>
    <dgm:pt modelId="{83984FF4-BE67-4140-AD51-7EEA063DC854}" type="pres">
      <dgm:prSet presAssocID="{26CFBBE0-9592-46C5-815A-E1DDD7780D5E}" presName="hierChild6" presStyleCnt="0"/>
      <dgm:spPr/>
    </dgm:pt>
    <dgm:pt modelId="{40F26A8A-E259-485E-85BE-70A56BD606E0}" type="pres">
      <dgm:prSet presAssocID="{26CFBBE0-9592-46C5-815A-E1DDD7780D5E}" presName="hierChild7" presStyleCnt="0"/>
      <dgm:spPr/>
    </dgm:pt>
  </dgm:ptLst>
  <dgm:cxnLst>
    <dgm:cxn modelId="{10647D0B-E5CA-4F13-9CC4-209F9F972DA4}" srcId="{2F9F4CC8-6A89-4657-8F3B-E4B19EAFB471}" destId="{F1919B51-FD5C-48FE-B62B-60B41388E811}" srcOrd="0" destOrd="0" parTransId="{B9730464-8AA9-4D57-892E-530E9AE347F0}" sibTransId="{9DFCDB45-2765-4A93-8BD4-B3AC9C2BD0E0}"/>
    <dgm:cxn modelId="{E68FD8E9-E412-45E6-9136-950EBC3ED1F9}" srcId="{2F9F4CC8-6A89-4657-8F3B-E4B19EAFB471}" destId="{26CFBBE0-9592-46C5-815A-E1DDD7780D5E}" srcOrd="1" destOrd="0" parTransId="{536362CC-7A92-4FE3-B8E0-D2AE325A7CB3}" sibTransId="{F789427F-58F6-423F-889A-F8EADDF1B000}"/>
    <dgm:cxn modelId="{5750943D-E83C-4D31-92C4-1BD8064E8A32}" type="presOf" srcId="{983A0507-3405-4874-92FB-2394F911A7DF}" destId="{2854CAAD-C9F2-4851-B006-9F53FBC56C42}" srcOrd="0" destOrd="0" presId="urn:microsoft.com/office/officeart/2008/layout/NameandTitleOrganizationalChart"/>
    <dgm:cxn modelId="{29954E85-5C1D-4B10-BDF5-E103558360A7}" type="presOf" srcId="{26CFBBE0-9592-46C5-815A-E1DDD7780D5E}" destId="{A07D6CEF-9D79-4889-A947-F30DC4F54B37}" srcOrd="0" destOrd="0" presId="urn:microsoft.com/office/officeart/2008/layout/NameandTitleOrganizationalChart"/>
    <dgm:cxn modelId="{E18CD8C9-8C04-47CF-B141-708DCD392F09}" type="presOf" srcId="{2F9F4CC8-6A89-4657-8F3B-E4B19EAFB471}" destId="{770388D1-8621-4413-B897-0B0800073388}" srcOrd="0" destOrd="0" presId="urn:microsoft.com/office/officeart/2008/layout/NameandTitleOrganizationalChart"/>
    <dgm:cxn modelId="{CE158A72-717D-4352-B1CB-3DD4E97EE7B8}" type="presOf" srcId="{D84E4A43-3197-445D-8B65-9EAE6E26E329}" destId="{646AEED7-A34A-4B5D-9619-192382FEC11E}" srcOrd="0" destOrd="0" presId="urn:microsoft.com/office/officeart/2008/layout/NameandTitleOrganizationalChart"/>
    <dgm:cxn modelId="{A616D557-0744-4016-8EA5-AEDDCADE38AE}" type="presOf" srcId="{2363BE5B-AD45-4655-8A83-AF012947C3E6}" destId="{B3812C27-08C9-4D2E-98B4-09BECDBCB24D}" srcOrd="0" destOrd="0" presId="urn:microsoft.com/office/officeart/2008/layout/NameandTitleOrganizationalChart"/>
    <dgm:cxn modelId="{9490AE8A-1D3C-42E0-8657-C4DB89505A7B}" type="presOf" srcId="{F789427F-58F6-423F-889A-F8EADDF1B000}" destId="{1EC74D79-3F6A-4EB8-9B4B-6D01EFB9B978}" srcOrd="0" destOrd="0" presId="urn:microsoft.com/office/officeart/2008/layout/NameandTitleOrganizationalChart"/>
    <dgm:cxn modelId="{EDA3A109-39E0-4065-9E41-1A9302F3156C}" type="presOf" srcId="{15C2E536-8608-4DD7-82DA-0F67E437403E}" destId="{48065A63-B1FA-4F90-8D7E-CA4009567404}" srcOrd="1" destOrd="0" presId="urn:microsoft.com/office/officeart/2008/layout/NameandTitleOrganizationalChart"/>
    <dgm:cxn modelId="{990DA3C1-EC69-4342-AF5B-F974807D5289}" srcId="{2F9F4CC8-6A89-4657-8F3B-E4B19EAFB471}" destId="{15C2E536-8608-4DD7-82DA-0F67E437403E}" srcOrd="2" destOrd="0" parTransId="{2632365A-7CAE-4101-A2B9-83B50F343DA7}" sibTransId="{79B7FA16-CAAD-46A4-A15E-D2559040AE17}"/>
    <dgm:cxn modelId="{619B139C-EEB2-47EB-B624-3D372BE2E2D6}" type="presOf" srcId="{536362CC-7A92-4FE3-B8E0-D2AE325A7CB3}" destId="{E38DBB10-D586-4AF5-91AF-F3C14A6CB1EB}" srcOrd="0" destOrd="0" presId="urn:microsoft.com/office/officeart/2008/layout/NameandTitleOrganizationalChart"/>
    <dgm:cxn modelId="{2259050D-02A5-4219-BF20-307C1EB91CFA}" srcId="{983A0507-3405-4874-92FB-2394F911A7DF}" destId="{2F9F4CC8-6A89-4657-8F3B-E4B19EAFB471}" srcOrd="0" destOrd="0" parTransId="{454D6F75-0574-4C2E-9F8C-6AC22F2F9A23}" sibTransId="{B1B1CF92-F870-4E9A-A522-3A6573BD1E59}"/>
    <dgm:cxn modelId="{568AE15F-F6CF-40A6-B0B5-C9089145A043}" type="presOf" srcId="{F1919B51-FD5C-48FE-B62B-60B41388E811}" destId="{18D8C130-712F-4F17-BD10-C45245D8084F}" srcOrd="0" destOrd="0" presId="urn:microsoft.com/office/officeart/2008/layout/NameandTitleOrganizationalChart"/>
    <dgm:cxn modelId="{A3EC54C4-F92C-45E6-91A4-CD71506441BB}" type="presOf" srcId="{15C2E536-8608-4DD7-82DA-0F67E437403E}" destId="{742A9021-F29A-499A-B66C-00EC104F77BF}" srcOrd="0" destOrd="0" presId="urn:microsoft.com/office/officeart/2008/layout/NameandTitleOrganizationalChart"/>
    <dgm:cxn modelId="{212AD789-B3EA-4941-9DC8-4E4BDF91E769}" srcId="{2F9F4CC8-6A89-4657-8F3B-E4B19EAFB471}" destId="{648854FC-CB7B-4CA7-9657-E7F021BC4A22}" srcOrd="3" destOrd="0" parTransId="{D84E4A43-3197-445D-8B65-9EAE6E26E329}" sibTransId="{2363BE5B-AD45-4655-8A83-AF012947C3E6}"/>
    <dgm:cxn modelId="{341BB9E8-C43D-4A17-84E1-CC83FF74DEE2}" type="presOf" srcId="{2F9F4CC8-6A89-4657-8F3B-E4B19EAFB471}" destId="{1EEA3D5D-989B-4054-BA2E-ED9FE50AC452}" srcOrd="1" destOrd="0" presId="urn:microsoft.com/office/officeart/2008/layout/NameandTitleOrganizationalChart"/>
    <dgm:cxn modelId="{A11D4B01-277E-465D-9E86-A59BB21EC5A0}" type="presOf" srcId="{648854FC-CB7B-4CA7-9657-E7F021BC4A22}" destId="{A1EC2BED-EDA1-48D5-BD32-67ADBD338E5D}" srcOrd="1" destOrd="0" presId="urn:microsoft.com/office/officeart/2008/layout/NameandTitleOrganizationalChart"/>
    <dgm:cxn modelId="{656CA3F8-9FA1-4E77-BC62-C913EA6AAEEF}" type="presOf" srcId="{B1B1CF92-F870-4E9A-A522-3A6573BD1E59}" destId="{03476231-3321-464B-B1B4-74A2E2CA25E8}" srcOrd="0" destOrd="0" presId="urn:microsoft.com/office/officeart/2008/layout/NameandTitleOrganizationalChart"/>
    <dgm:cxn modelId="{10357CE3-2EA5-4745-A28E-13E3D7A5A84A}" type="presOf" srcId="{26CFBBE0-9592-46C5-815A-E1DDD7780D5E}" destId="{1F4EEEA9-A25E-4899-8462-9DBC92DE6922}" srcOrd="1" destOrd="0" presId="urn:microsoft.com/office/officeart/2008/layout/NameandTitleOrganizationalChart"/>
    <dgm:cxn modelId="{F1249631-8C6E-4A6D-B7EF-B54880D6BB35}" type="presOf" srcId="{79B7FA16-CAAD-46A4-A15E-D2559040AE17}" destId="{827ED76E-7487-4084-997C-B2991748D83E}" srcOrd="0" destOrd="0" presId="urn:microsoft.com/office/officeart/2008/layout/NameandTitleOrganizationalChart"/>
    <dgm:cxn modelId="{0D8BF59B-39DA-497D-A775-DB1C2517556B}" type="presOf" srcId="{9DFCDB45-2765-4A93-8BD4-B3AC9C2BD0E0}" destId="{B17E60BB-D291-414F-B211-305B68C89841}" srcOrd="0" destOrd="0" presId="urn:microsoft.com/office/officeart/2008/layout/NameandTitleOrganizationalChart"/>
    <dgm:cxn modelId="{846A20EB-39D3-4475-BB8A-99212DF02B91}" type="presOf" srcId="{648854FC-CB7B-4CA7-9657-E7F021BC4A22}" destId="{B09E7FAC-67E8-4598-8F97-C3266E9DE633}" srcOrd="0" destOrd="0" presId="urn:microsoft.com/office/officeart/2008/layout/NameandTitleOrganizationalChart"/>
    <dgm:cxn modelId="{1027DF15-7585-42AE-B436-640B91D9A872}" type="presOf" srcId="{F1919B51-FD5C-48FE-B62B-60B41388E811}" destId="{726B80F6-EB66-4501-88FB-2CF24CD74816}" srcOrd="1" destOrd="0" presId="urn:microsoft.com/office/officeart/2008/layout/NameandTitleOrganizationalChart"/>
    <dgm:cxn modelId="{7840838C-E86D-4C31-A988-98848551CD11}" type="presOf" srcId="{2632365A-7CAE-4101-A2B9-83B50F343DA7}" destId="{3FBAE550-C705-4BF2-9FD2-E32E66843F52}" srcOrd="0" destOrd="0" presId="urn:microsoft.com/office/officeart/2008/layout/NameandTitleOrganizationalChart"/>
    <dgm:cxn modelId="{61FF9C9F-7AFE-4398-8347-ECCA882F289A}" type="presOf" srcId="{B9730464-8AA9-4D57-892E-530E9AE347F0}" destId="{771B5BEF-EE64-4EE4-9A4B-4B038A0FE6F3}" srcOrd="0" destOrd="0" presId="urn:microsoft.com/office/officeart/2008/layout/NameandTitleOrganizationalChart"/>
    <dgm:cxn modelId="{74617DC5-7F18-449E-A913-257539869BD9}" type="presParOf" srcId="{2854CAAD-C9F2-4851-B006-9F53FBC56C42}" destId="{127F0FF9-5D10-47D8-8DDD-74DD5A85742D}" srcOrd="0" destOrd="0" presId="urn:microsoft.com/office/officeart/2008/layout/NameandTitleOrganizationalChart"/>
    <dgm:cxn modelId="{2E2B7596-152E-4F40-943C-2555C162559A}" type="presParOf" srcId="{127F0FF9-5D10-47D8-8DDD-74DD5A85742D}" destId="{F1DC8902-DC4D-48DC-8830-A0E6BE874C92}" srcOrd="0" destOrd="0" presId="urn:microsoft.com/office/officeart/2008/layout/NameandTitleOrganizationalChart"/>
    <dgm:cxn modelId="{FE332967-DA04-4558-AF08-80F53EF569A5}" type="presParOf" srcId="{F1DC8902-DC4D-48DC-8830-A0E6BE874C92}" destId="{770388D1-8621-4413-B897-0B0800073388}" srcOrd="0" destOrd="0" presId="urn:microsoft.com/office/officeart/2008/layout/NameandTitleOrganizationalChart"/>
    <dgm:cxn modelId="{120F5A5F-B466-4824-896D-C8223F1C3200}" type="presParOf" srcId="{F1DC8902-DC4D-48DC-8830-A0E6BE874C92}" destId="{03476231-3321-464B-B1B4-74A2E2CA25E8}" srcOrd="1" destOrd="0" presId="urn:microsoft.com/office/officeart/2008/layout/NameandTitleOrganizationalChart"/>
    <dgm:cxn modelId="{3D801B84-5AA6-4CBA-8AF2-8D68A644BA75}" type="presParOf" srcId="{F1DC8902-DC4D-48DC-8830-A0E6BE874C92}" destId="{1EEA3D5D-989B-4054-BA2E-ED9FE50AC452}" srcOrd="2" destOrd="0" presId="urn:microsoft.com/office/officeart/2008/layout/NameandTitleOrganizationalChart"/>
    <dgm:cxn modelId="{FCAA2E53-0BF0-4D50-B25C-DA2F580214E6}" type="presParOf" srcId="{127F0FF9-5D10-47D8-8DDD-74DD5A85742D}" destId="{888E6373-CBF3-4177-9426-E49CDAA73379}" srcOrd="1" destOrd="0" presId="urn:microsoft.com/office/officeart/2008/layout/NameandTitleOrganizationalChart"/>
    <dgm:cxn modelId="{2F347237-9975-4DC8-A557-FE8BC158BB85}" type="presParOf" srcId="{888E6373-CBF3-4177-9426-E49CDAA73379}" destId="{3FBAE550-C705-4BF2-9FD2-E32E66843F52}" srcOrd="0" destOrd="0" presId="urn:microsoft.com/office/officeart/2008/layout/NameandTitleOrganizationalChart"/>
    <dgm:cxn modelId="{F5675FA2-EF77-4FE3-B103-7AEA039C5FAB}" type="presParOf" srcId="{888E6373-CBF3-4177-9426-E49CDAA73379}" destId="{6A710343-F9C6-4857-87F1-894CB79B3C18}" srcOrd="1" destOrd="0" presId="urn:microsoft.com/office/officeart/2008/layout/NameandTitleOrganizationalChart"/>
    <dgm:cxn modelId="{0A297329-54DA-4F9E-AAF8-0E621F2345E6}" type="presParOf" srcId="{6A710343-F9C6-4857-87F1-894CB79B3C18}" destId="{405060E6-5000-4BF1-ADF7-AA4B3893C9AC}" srcOrd="0" destOrd="0" presId="urn:microsoft.com/office/officeart/2008/layout/NameandTitleOrganizationalChart"/>
    <dgm:cxn modelId="{C2F22E37-46FF-40BD-A2FB-7BFCB211C8B1}" type="presParOf" srcId="{405060E6-5000-4BF1-ADF7-AA4B3893C9AC}" destId="{742A9021-F29A-499A-B66C-00EC104F77BF}" srcOrd="0" destOrd="0" presId="urn:microsoft.com/office/officeart/2008/layout/NameandTitleOrganizationalChart"/>
    <dgm:cxn modelId="{D3697EE4-160A-4A4F-BA80-E9D892544E08}" type="presParOf" srcId="{405060E6-5000-4BF1-ADF7-AA4B3893C9AC}" destId="{827ED76E-7487-4084-997C-B2991748D83E}" srcOrd="1" destOrd="0" presId="urn:microsoft.com/office/officeart/2008/layout/NameandTitleOrganizationalChart"/>
    <dgm:cxn modelId="{F9BDCE18-E26E-4ADD-8AA7-7300CF7C1022}" type="presParOf" srcId="{405060E6-5000-4BF1-ADF7-AA4B3893C9AC}" destId="{48065A63-B1FA-4F90-8D7E-CA4009567404}" srcOrd="2" destOrd="0" presId="urn:microsoft.com/office/officeart/2008/layout/NameandTitleOrganizationalChart"/>
    <dgm:cxn modelId="{E64C31DA-042B-4875-9B4F-027558640F96}" type="presParOf" srcId="{6A710343-F9C6-4857-87F1-894CB79B3C18}" destId="{B7ABBE61-FDD8-41E0-89F6-85D67838AEFE}" srcOrd="1" destOrd="0" presId="urn:microsoft.com/office/officeart/2008/layout/NameandTitleOrganizationalChart"/>
    <dgm:cxn modelId="{BD060AE4-0039-40C4-B5AC-8FBE58730378}" type="presParOf" srcId="{6A710343-F9C6-4857-87F1-894CB79B3C18}" destId="{81821853-6785-4595-9713-00F7FDD42BC0}" srcOrd="2" destOrd="0" presId="urn:microsoft.com/office/officeart/2008/layout/NameandTitleOrganizationalChart"/>
    <dgm:cxn modelId="{470E66DA-FBFA-4DB4-8755-45EFA017E15D}" type="presParOf" srcId="{888E6373-CBF3-4177-9426-E49CDAA73379}" destId="{646AEED7-A34A-4B5D-9619-192382FEC11E}" srcOrd="2" destOrd="0" presId="urn:microsoft.com/office/officeart/2008/layout/NameandTitleOrganizationalChart"/>
    <dgm:cxn modelId="{6ADA0209-7176-424D-877F-6EEA5D00F4E0}" type="presParOf" srcId="{888E6373-CBF3-4177-9426-E49CDAA73379}" destId="{C3FB2546-3C51-4CF9-A75E-4EE675B7A70E}" srcOrd="3" destOrd="0" presId="urn:microsoft.com/office/officeart/2008/layout/NameandTitleOrganizationalChart"/>
    <dgm:cxn modelId="{CC78DAAA-C1A9-464F-BACE-4B107877E23E}" type="presParOf" srcId="{C3FB2546-3C51-4CF9-A75E-4EE675B7A70E}" destId="{E55B7FF0-2369-4C1C-82E0-935056762473}" srcOrd="0" destOrd="0" presId="urn:microsoft.com/office/officeart/2008/layout/NameandTitleOrganizationalChart"/>
    <dgm:cxn modelId="{D5CF37AF-B121-4631-A17D-C014ECB53582}" type="presParOf" srcId="{E55B7FF0-2369-4C1C-82E0-935056762473}" destId="{B09E7FAC-67E8-4598-8F97-C3266E9DE633}" srcOrd="0" destOrd="0" presId="urn:microsoft.com/office/officeart/2008/layout/NameandTitleOrganizationalChart"/>
    <dgm:cxn modelId="{1B9F042F-2A1C-4BE7-B84D-EE41F427F32F}" type="presParOf" srcId="{E55B7FF0-2369-4C1C-82E0-935056762473}" destId="{B3812C27-08C9-4D2E-98B4-09BECDBCB24D}" srcOrd="1" destOrd="0" presId="urn:microsoft.com/office/officeart/2008/layout/NameandTitleOrganizationalChart"/>
    <dgm:cxn modelId="{2379CE9B-72BA-4923-8AF1-6D3CDE8026A0}" type="presParOf" srcId="{E55B7FF0-2369-4C1C-82E0-935056762473}" destId="{A1EC2BED-EDA1-48D5-BD32-67ADBD338E5D}" srcOrd="2" destOrd="0" presId="urn:microsoft.com/office/officeart/2008/layout/NameandTitleOrganizationalChart"/>
    <dgm:cxn modelId="{23DAEE21-AA8F-4CD4-BDEC-9CC7B8B7E10F}" type="presParOf" srcId="{C3FB2546-3C51-4CF9-A75E-4EE675B7A70E}" destId="{121F9D74-CEC5-4C9C-BC3C-7756B3D929CF}" srcOrd="1" destOrd="0" presId="urn:microsoft.com/office/officeart/2008/layout/NameandTitleOrganizationalChart"/>
    <dgm:cxn modelId="{29A0AABF-422E-4219-B492-983CEC8B9687}" type="presParOf" srcId="{C3FB2546-3C51-4CF9-A75E-4EE675B7A70E}" destId="{2D1C6FA3-C0B4-4C91-95B8-C2488427F6EE}" srcOrd="2" destOrd="0" presId="urn:microsoft.com/office/officeart/2008/layout/NameandTitleOrganizationalChart"/>
    <dgm:cxn modelId="{A34DF232-9D1A-4D47-B7C2-B108D624D3E9}" type="presParOf" srcId="{127F0FF9-5D10-47D8-8DDD-74DD5A85742D}" destId="{F30D5985-9123-4694-B4D8-56695F1F65CA}" srcOrd="2" destOrd="0" presId="urn:microsoft.com/office/officeart/2008/layout/NameandTitleOrganizationalChart"/>
    <dgm:cxn modelId="{7D13D0B0-8342-42F4-BD1C-B35EF930E887}" type="presParOf" srcId="{F30D5985-9123-4694-B4D8-56695F1F65CA}" destId="{771B5BEF-EE64-4EE4-9A4B-4B038A0FE6F3}" srcOrd="0" destOrd="0" presId="urn:microsoft.com/office/officeart/2008/layout/NameandTitleOrganizationalChart"/>
    <dgm:cxn modelId="{990CFCC3-5BB7-45E9-B4EB-F465F2ABA805}" type="presParOf" srcId="{F30D5985-9123-4694-B4D8-56695F1F65CA}" destId="{F9E8352B-F93B-4A34-AE82-EE5F4AE64D56}" srcOrd="1" destOrd="0" presId="urn:microsoft.com/office/officeart/2008/layout/NameandTitleOrganizationalChart"/>
    <dgm:cxn modelId="{97F70594-393F-4773-8890-A4E0F30760B0}" type="presParOf" srcId="{F9E8352B-F93B-4A34-AE82-EE5F4AE64D56}" destId="{7A0DD320-938C-440A-A1E1-7A145BC92E71}" srcOrd="0" destOrd="0" presId="urn:microsoft.com/office/officeart/2008/layout/NameandTitleOrganizationalChart"/>
    <dgm:cxn modelId="{6945F32D-D4F1-4DED-A54B-2AC604643C53}" type="presParOf" srcId="{7A0DD320-938C-440A-A1E1-7A145BC92E71}" destId="{18D8C130-712F-4F17-BD10-C45245D8084F}" srcOrd="0" destOrd="0" presId="urn:microsoft.com/office/officeart/2008/layout/NameandTitleOrganizationalChart"/>
    <dgm:cxn modelId="{D5268938-DE04-4732-9DF0-58A0F0C81E75}" type="presParOf" srcId="{7A0DD320-938C-440A-A1E1-7A145BC92E71}" destId="{B17E60BB-D291-414F-B211-305B68C89841}" srcOrd="1" destOrd="0" presId="urn:microsoft.com/office/officeart/2008/layout/NameandTitleOrganizationalChart"/>
    <dgm:cxn modelId="{DDB25436-998C-485E-99D4-E66D15236514}" type="presParOf" srcId="{7A0DD320-938C-440A-A1E1-7A145BC92E71}" destId="{726B80F6-EB66-4501-88FB-2CF24CD74816}" srcOrd="2" destOrd="0" presId="urn:microsoft.com/office/officeart/2008/layout/NameandTitleOrganizationalChart"/>
    <dgm:cxn modelId="{4C4034BF-1039-499B-B35B-D1556D1EE963}" type="presParOf" srcId="{F9E8352B-F93B-4A34-AE82-EE5F4AE64D56}" destId="{0E435D67-0DC9-43A7-89F9-36EF1D0F7041}" srcOrd="1" destOrd="0" presId="urn:microsoft.com/office/officeart/2008/layout/NameandTitleOrganizationalChart"/>
    <dgm:cxn modelId="{C67E8C2A-7A51-4030-AA8D-68636B474BF8}" type="presParOf" srcId="{F9E8352B-F93B-4A34-AE82-EE5F4AE64D56}" destId="{AC6F97F3-056E-42DF-B667-22E7F70CA986}" srcOrd="2" destOrd="0" presId="urn:microsoft.com/office/officeart/2008/layout/NameandTitleOrganizationalChart"/>
    <dgm:cxn modelId="{1848B3AC-5275-4E94-8D31-77EB4CB60531}" type="presParOf" srcId="{F30D5985-9123-4694-B4D8-56695F1F65CA}" destId="{E38DBB10-D586-4AF5-91AF-F3C14A6CB1EB}" srcOrd="2" destOrd="0" presId="urn:microsoft.com/office/officeart/2008/layout/NameandTitleOrganizationalChart"/>
    <dgm:cxn modelId="{E36BCF33-E76F-432F-AF32-6A63731B42D3}" type="presParOf" srcId="{F30D5985-9123-4694-B4D8-56695F1F65CA}" destId="{E0A2BD8D-8062-4B58-93C6-2FC93AFD6765}" srcOrd="3" destOrd="0" presId="urn:microsoft.com/office/officeart/2008/layout/NameandTitleOrganizationalChart"/>
    <dgm:cxn modelId="{CFD97D03-0DD8-44F2-89FD-BA83FD590C83}" type="presParOf" srcId="{E0A2BD8D-8062-4B58-93C6-2FC93AFD6765}" destId="{ED4EF4BB-CEFD-4384-B4F6-AAB87BFC0A40}" srcOrd="0" destOrd="0" presId="urn:microsoft.com/office/officeart/2008/layout/NameandTitleOrganizationalChart"/>
    <dgm:cxn modelId="{D67FC87E-AEE4-4FA3-BBC3-7946658BCB08}" type="presParOf" srcId="{ED4EF4BB-CEFD-4384-B4F6-AAB87BFC0A40}" destId="{A07D6CEF-9D79-4889-A947-F30DC4F54B37}" srcOrd="0" destOrd="0" presId="urn:microsoft.com/office/officeart/2008/layout/NameandTitleOrganizationalChart"/>
    <dgm:cxn modelId="{D00B6EE3-7DA7-4E77-A554-0547997A0C82}" type="presParOf" srcId="{ED4EF4BB-CEFD-4384-B4F6-AAB87BFC0A40}" destId="{1EC74D79-3F6A-4EB8-9B4B-6D01EFB9B978}" srcOrd="1" destOrd="0" presId="urn:microsoft.com/office/officeart/2008/layout/NameandTitleOrganizationalChart"/>
    <dgm:cxn modelId="{A602AC7F-8F29-4A13-928E-0AFD67593850}" type="presParOf" srcId="{ED4EF4BB-CEFD-4384-B4F6-AAB87BFC0A40}" destId="{1F4EEEA9-A25E-4899-8462-9DBC92DE6922}" srcOrd="2" destOrd="0" presId="urn:microsoft.com/office/officeart/2008/layout/NameandTitleOrganizationalChart"/>
    <dgm:cxn modelId="{EF086BD8-E09F-4AC8-BD79-1A10B50472E4}" type="presParOf" srcId="{E0A2BD8D-8062-4B58-93C6-2FC93AFD6765}" destId="{83984FF4-BE67-4140-AD51-7EEA063DC854}" srcOrd="1" destOrd="0" presId="urn:microsoft.com/office/officeart/2008/layout/NameandTitleOrganizationalChart"/>
    <dgm:cxn modelId="{9125C512-77E7-4E0F-9540-84AA854B83BF}" type="presParOf" srcId="{E0A2BD8D-8062-4B58-93C6-2FC93AFD6765}" destId="{40F26A8A-E259-485E-85BE-70A56BD606E0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33100F-D482-42EF-A02E-84C7593BF532}" type="doc">
      <dgm:prSet loTypeId="urn:microsoft.com/office/officeart/2008/layout/PictureStrips" loCatId="picture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00574B1D-2E37-48D8-85F5-CD20DC464925}">
      <dgm:prSet phldrT="[Texto]"/>
      <dgm:spPr/>
      <dgm:t>
        <a:bodyPr/>
        <a:lstStyle/>
        <a:p>
          <a:r>
            <a:rPr lang="es-MX" dirty="0" smtClean="0"/>
            <a:t>Estudia las relaciones entre el ser humano y su medio.</a:t>
          </a:r>
          <a:endParaRPr lang="es-MX" dirty="0"/>
        </a:p>
      </dgm:t>
    </dgm:pt>
    <dgm:pt modelId="{6F50CAA3-E35D-4786-8289-7CACC8FF7F47}" type="parTrans" cxnId="{37CB6851-2972-4565-9AE7-D307DD8C0897}">
      <dgm:prSet/>
      <dgm:spPr/>
      <dgm:t>
        <a:bodyPr/>
        <a:lstStyle/>
        <a:p>
          <a:endParaRPr lang="es-MX"/>
        </a:p>
      </dgm:t>
    </dgm:pt>
    <dgm:pt modelId="{80E6B2BC-4507-4864-9982-D4B1F9E3973A}" type="sibTrans" cxnId="{37CB6851-2972-4565-9AE7-D307DD8C0897}">
      <dgm:prSet/>
      <dgm:spPr/>
      <dgm:t>
        <a:bodyPr/>
        <a:lstStyle/>
        <a:p>
          <a:endParaRPr lang="es-MX"/>
        </a:p>
      </dgm:t>
    </dgm:pt>
    <dgm:pt modelId="{10196D40-1D33-4CFF-B913-6D9AC94F3EF1}">
      <dgm:prSet phldrT="[Texto]"/>
      <dgm:spPr/>
      <dgm:t>
        <a:bodyPr/>
        <a:lstStyle/>
        <a:p>
          <a:r>
            <a:rPr lang="es-MX" dirty="0" smtClean="0"/>
            <a:t>Estudia lo particular, en ocasiones se arriesga a lo general (patrones comunes).</a:t>
          </a:r>
          <a:endParaRPr lang="es-MX" dirty="0"/>
        </a:p>
      </dgm:t>
    </dgm:pt>
    <dgm:pt modelId="{E226688D-F0C9-4D6C-9E70-19322CC6D7A9}" type="parTrans" cxnId="{674D5E19-AF57-4EE7-B527-3E893373EE0B}">
      <dgm:prSet/>
      <dgm:spPr/>
      <dgm:t>
        <a:bodyPr/>
        <a:lstStyle/>
        <a:p>
          <a:endParaRPr lang="es-MX"/>
        </a:p>
      </dgm:t>
    </dgm:pt>
    <dgm:pt modelId="{EABC7E70-6DC4-4672-953C-A0D9687037EF}" type="sibTrans" cxnId="{674D5E19-AF57-4EE7-B527-3E893373EE0B}">
      <dgm:prSet/>
      <dgm:spPr/>
      <dgm:t>
        <a:bodyPr/>
        <a:lstStyle/>
        <a:p>
          <a:endParaRPr lang="es-MX"/>
        </a:p>
      </dgm:t>
    </dgm:pt>
    <dgm:pt modelId="{DEA3139A-3017-4F82-B53C-9AF7E4F13B18}">
      <dgm:prSet phldrT="[Texto]"/>
      <dgm:spPr/>
      <dgm:t>
        <a:bodyPr/>
        <a:lstStyle/>
        <a:p>
          <a:r>
            <a:rPr lang="es-MX" dirty="0" smtClean="0"/>
            <a:t>El comportamiento, ambiental y espacial, del ser humano.</a:t>
          </a:r>
          <a:endParaRPr lang="es-MX" dirty="0"/>
        </a:p>
      </dgm:t>
    </dgm:pt>
    <dgm:pt modelId="{4AE61B09-57EB-4EE0-A624-D5475413D6E4}" type="parTrans" cxnId="{423EB6BC-A9DE-4941-B4F4-EE50BA02410C}">
      <dgm:prSet/>
      <dgm:spPr/>
      <dgm:t>
        <a:bodyPr/>
        <a:lstStyle/>
        <a:p>
          <a:endParaRPr lang="es-MX"/>
        </a:p>
      </dgm:t>
    </dgm:pt>
    <dgm:pt modelId="{E90D1588-53EE-4C5C-ADE1-E792A7961A61}" type="sibTrans" cxnId="{423EB6BC-A9DE-4941-B4F4-EE50BA02410C}">
      <dgm:prSet/>
      <dgm:spPr/>
      <dgm:t>
        <a:bodyPr/>
        <a:lstStyle/>
        <a:p>
          <a:endParaRPr lang="es-MX"/>
        </a:p>
      </dgm:t>
    </dgm:pt>
    <dgm:pt modelId="{6C09F13F-ECD5-4F5D-8E6A-13F974EAEDB1}" type="pres">
      <dgm:prSet presAssocID="{3C33100F-D482-42EF-A02E-84C7593BF5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7B7259-6B88-4FCB-B212-5A2D73C25A9A}" type="pres">
      <dgm:prSet presAssocID="{00574B1D-2E37-48D8-85F5-CD20DC464925}" presName="composite" presStyleCnt="0"/>
      <dgm:spPr/>
      <dgm:t>
        <a:bodyPr/>
        <a:lstStyle/>
        <a:p>
          <a:endParaRPr lang="es-MX"/>
        </a:p>
      </dgm:t>
    </dgm:pt>
    <dgm:pt modelId="{06EB1826-2151-4175-8783-37C6B1F766A2}" type="pres">
      <dgm:prSet presAssocID="{00574B1D-2E37-48D8-85F5-CD20DC464925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857AF0-4815-4579-A1AD-FD9B295EC154}" type="pres">
      <dgm:prSet presAssocID="{00574B1D-2E37-48D8-85F5-CD20DC464925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es-MX"/>
        </a:p>
      </dgm:t>
    </dgm:pt>
    <dgm:pt modelId="{DD289C16-C1EC-420B-A740-050E08CFA456}" type="pres">
      <dgm:prSet presAssocID="{80E6B2BC-4507-4864-9982-D4B1F9E3973A}" presName="sibTrans" presStyleCnt="0"/>
      <dgm:spPr/>
      <dgm:t>
        <a:bodyPr/>
        <a:lstStyle/>
        <a:p>
          <a:endParaRPr lang="es-MX"/>
        </a:p>
      </dgm:t>
    </dgm:pt>
    <dgm:pt modelId="{85E886FC-D0DB-4108-B2A5-3C8BA2CD495D}" type="pres">
      <dgm:prSet presAssocID="{10196D40-1D33-4CFF-B913-6D9AC94F3EF1}" presName="composite" presStyleCnt="0"/>
      <dgm:spPr/>
      <dgm:t>
        <a:bodyPr/>
        <a:lstStyle/>
        <a:p>
          <a:endParaRPr lang="es-MX"/>
        </a:p>
      </dgm:t>
    </dgm:pt>
    <dgm:pt modelId="{006422D1-BB32-48D3-AD4E-A0A3F8DD1ECB}" type="pres">
      <dgm:prSet presAssocID="{10196D40-1D33-4CFF-B913-6D9AC94F3EF1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09C1DF-987F-4FCF-8225-6AE08F72C53E}" type="pres">
      <dgm:prSet presAssocID="{10196D40-1D33-4CFF-B913-6D9AC94F3EF1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endParaRPr lang="es-MX"/>
        </a:p>
      </dgm:t>
    </dgm:pt>
    <dgm:pt modelId="{7449570F-8866-44C1-BBA4-0AFCF866484B}" type="pres">
      <dgm:prSet presAssocID="{EABC7E70-6DC4-4672-953C-A0D9687037EF}" presName="sibTrans" presStyleCnt="0"/>
      <dgm:spPr/>
      <dgm:t>
        <a:bodyPr/>
        <a:lstStyle/>
        <a:p>
          <a:endParaRPr lang="es-MX"/>
        </a:p>
      </dgm:t>
    </dgm:pt>
    <dgm:pt modelId="{7FAD1306-24AF-44FA-A768-953026B36D99}" type="pres">
      <dgm:prSet presAssocID="{DEA3139A-3017-4F82-B53C-9AF7E4F13B18}" presName="composite" presStyleCnt="0"/>
      <dgm:spPr/>
      <dgm:t>
        <a:bodyPr/>
        <a:lstStyle/>
        <a:p>
          <a:endParaRPr lang="es-MX"/>
        </a:p>
      </dgm:t>
    </dgm:pt>
    <dgm:pt modelId="{60A0E769-E568-4FDF-848F-8CAD9CC34B8C}" type="pres">
      <dgm:prSet presAssocID="{DEA3139A-3017-4F82-B53C-9AF7E4F13B18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7B69D7-7E6D-4FDA-B912-66EB60C96CDC}" type="pres">
      <dgm:prSet presAssocID="{DEA3139A-3017-4F82-B53C-9AF7E4F13B18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MX"/>
        </a:p>
      </dgm:t>
    </dgm:pt>
  </dgm:ptLst>
  <dgm:cxnLst>
    <dgm:cxn modelId="{37CB6851-2972-4565-9AE7-D307DD8C0897}" srcId="{3C33100F-D482-42EF-A02E-84C7593BF532}" destId="{00574B1D-2E37-48D8-85F5-CD20DC464925}" srcOrd="0" destOrd="0" parTransId="{6F50CAA3-E35D-4786-8289-7CACC8FF7F47}" sibTransId="{80E6B2BC-4507-4864-9982-D4B1F9E3973A}"/>
    <dgm:cxn modelId="{B167468C-E011-475D-A74A-777C3447C96C}" type="presOf" srcId="{00574B1D-2E37-48D8-85F5-CD20DC464925}" destId="{06EB1826-2151-4175-8783-37C6B1F766A2}" srcOrd="0" destOrd="0" presId="urn:microsoft.com/office/officeart/2008/layout/PictureStrips"/>
    <dgm:cxn modelId="{41AB4FE2-D02B-446C-B81B-68933D7B4F3B}" type="presOf" srcId="{3C33100F-D482-42EF-A02E-84C7593BF532}" destId="{6C09F13F-ECD5-4F5D-8E6A-13F974EAEDB1}" srcOrd="0" destOrd="0" presId="urn:microsoft.com/office/officeart/2008/layout/PictureStrips"/>
    <dgm:cxn modelId="{674D5E19-AF57-4EE7-B527-3E893373EE0B}" srcId="{3C33100F-D482-42EF-A02E-84C7593BF532}" destId="{10196D40-1D33-4CFF-B913-6D9AC94F3EF1}" srcOrd="1" destOrd="0" parTransId="{E226688D-F0C9-4D6C-9E70-19322CC6D7A9}" sibTransId="{EABC7E70-6DC4-4672-953C-A0D9687037EF}"/>
    <dgm:cxn modelId="{423EB6BC-A9DE-4941-B4F4-EE50BA02410C}" srcId="{3C33100F-D482-42EF-A02E-84C7593BF532}" destId="{DEA3139A-3017-4F82-B53C-9AF7E4F13B18}" srcOrd="2" destOrd="0" parTransId="{4AE61B09-57EB-4EE0-A624-D5475413D6E4}" sibTransId="{E90D1588-53EE-4C5C-ADE1-E792A7961A61}"/>
    <dgm:cxn modelId="{5557DA0F-9DA9-4E6B-9EFA-8712462B9F38}" type="presOf" srcId="{10196D40-1D33-4CFF-B913-6D9AC94F3EF1}" destId="{006422D1-BB32-48D3-AD4E-A0A3F8DD1ECB}" srcOrd="0" destOrd="0" presId="urn:microsoft.com/office/officeart/2008/layout/PictureStrips"/>
    <dgm:cxn modelId="{7D8C7F87-D9A0-471E-8D22-FBFBE8535EE6}" type="presOf" srcId="{DEA3139A-3017-4F82-B53C-9AF7E4F13B18}" destId="{60A0E769-E568-4FDF-848F-8CAD9CC34B8C}" srcOrd="0" destOrd="0" presId="urn:microsoft.com/office/officeart/2008/layout/PictureStrips"/>
    <dgm:cxn modelId="{FC3EBF15-F106-47D9-ABF9-952F617CE86F}" type="presParOf" srcId="{6C09F13F-ECD5-4F5D-8E6A-13F974EAEDB1}" destId="{5C7B7259-6B88-4FCB-B212-5A2D73C25A9A}" srcOrd="0" destOrd="0" presId="urn:microsoft.com/office/officeart/2008/layout/PictureStrips"/>
    <dgm:cxn modelId="{9F5F9D80-D0D1-4E63-93E9-7E33B6AFA1EF}" type="presParOf" srcId="{5C7B7259-6B88-4FCB-B212-5A2D73C25A9A}" destId="{06EB1826-2151-4175-8783-37C6B1F766A2}" srcOrd="0" destOrd="0" presId="urn:microsoft.com/office/officeart/2008/layout/PictureStrips"/>
    <dgm:cxn modelId="{0FD672D8-5A07-4B52-B1E0-843247C7C240}" type="presParOf" srcId="{5C7B7259-6B88-4FCB-B212-5A2D73C25A9A}" destId="{48857AF0-4815-4579-A1AD-FD9B295EC154}" srcOrd="1" destOrd="0" presId="urn:microsoft.com/office/officeart/2008/layout/PictureStrips"/>
    <dgm:cxn modelId="{C1414DC9-2C23-49EE-A271-374E78573077}" type="presParOf" srcId="{6C09F13F-ECD5-4F5D-8E6A-13F974EAEDB1}" destId="{DD289C16-C1EC-420B-A740-050E08CFA456}" srcOrd="1" destOrd="0" presId="urn:microsoft.com/office/officeart/2008/layout/PictureStrips"/>
    <dgm:cxn modelId="{F0E501BC-799C-45A0-9AC7-335EED800936}" type="presParOf" srcId="{6C09F13F-ECD5-4F5D-8E6A-13F974EAEDB1}" destId="{85E886FC-D0DB-4108-B2A5-3C8BA2CD495D}" srcOrd="2" destOrd="0" presId="urn:microsoft.com/office/officeart/2008/layout/PictureStrips"/>
    <dgm:cxn modelId="{A63FE1E1-85FF-402A-B6B1-DF3241BE0AF9}" type="presParOf" srcId="{85E886FC-D0DB-4108-B2A5-3C8BA2CD495D}" destId="{006422D1-BB32-48D3-AD4E-A0A3F8DD1ECB}" srcOrd="0" destOrd="0" presId="urn:microsoft.com/office/officeart/2008/layout/PictureStrips"/>
    <dgm:cxn modelId="{2187721A-1363-46DF-A856-E5FC190FB67A}" type="presParOf" srcId="{85E886FC-D0DB-4108-B2A5-3C8BA2CD495D}" destId="{2709C1DF-987F-4FCF-8225-6AE08F72C53E}" srcOrd="1" destOrd="0" presId="urn:microsoft.com/office/officeart/2008/layout/PictureStrips"/>
    <dgm:cxn modelId="{E2F90619-287C-40DC-ADB8-CE4D13D5D815}" type="presParOf" srcId="{6C09F13F-ECD5-4F5D-8E6A-13F974EAEDB1}" destId="{7449570F-8866-44C1-BBA4-0AFCF866484B}" srcOrd="3" destOrd="0" presId="urn:microsoft.com/office/officeart/2008/layout/PictureStrips"/>
    <dgm:cxn modelId="{DF6FD5CC-6D5C-4DB8-86E8-949AAFAF0EB6}" type="presParOf" srcId="{6C09F13F-ECD5-4F5D-8E6A-13F974EAEDB1}" destId="{7FAD1306-24AF-44FA-A768-953026B36D99}" srcOrd="4" destOrd="0" presId="urn:microsoft.com/office/officeart/2008/layout/PictureStrips"/>
    <dgm:cxn modelId="{1466916E-F086-4EA5-8C15-FF808594F3C9}" type="presParOf" srcId="{7FAD1306-24AF-44FA-A768-953026B36D99}" destId="{60A0E769-E568-4FDF-848F-8CAD9CC34B8C}" srcOrd="0" destOrd="0" presId="urn:microsoft.com/office/officeart/2008/layout/PictureStrips"/>
    <dgm:cxn modelId="{36B6D267-D61E-4C55-B402-C90D55324241}" type="presParOf" srcId="{7FAD1306-24AF-44FA-A768-953026B36D99}" destId="{1F7B69D7-7E6D-4FDA-B912-66EB60C96CD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2F9311-175E-4392-98B1-60C613C47723}" type="doc">
      <dgm:prSet loTypeId="urn:microsoft.com/office/officeart/2008/layout/AlternatingPictureBlocks" loCatId="picture" qsTypeId="urn:microsoft.com/office/officeart/2005/8/quickstyle/simple4" qsCatId="simple" csTypeId="urn:microsoft.com/office/officeart/2005/8/colors/colorful2" csCatId="colorful" phldr="1"/>
      <dgm:spPr/>
    </dgm:pt>
    <dgm:pt modelId="{2F5A08C7-49E2-424D-B7BB-7BF3F82F83D9}">
      <dgm:prSet phldrT="[Texto]"/>
      <dgm:spPr/>
      <dgm:t>
        <a:bodyPr/>
        <a:lstStyle/>
        <a:p>
          <a:r>
            <a:rPr lang="es-MX" i="1" dirty="0" smtClean="0"/>
            <a:t>Es aquella que une dos ciencias: las humanas y las naturales</a:t>
          </a:r>
          <a:endParaRPr lang="es-MX" dirty="0"/>
        </a:p>
      </dgm:t>
    </dgm:pt>
    <dgm:pt modelId="{22EDBEFC-DC6C-48EC-9252-4B9A22DDACFF}" type="parTrans" cxnId="{5782D6AD-C799-4821-BD89-5D9B876B075A}">
      <dgm:prSet/>
      <dgm:spPr/>
      <dgm:t>
        <a:bodyPr/>
        <a:lstStyle/>
        <a:p>
          <a:endParaRPr lang="es-MX"/>
        </a:p>
      </dgm:t>
    </dgm:pt>
    <dgm:pt modelId="{0838078F-9C71-4044-AB9B-327D68D5FB31}" type="sibTrans" cxnId="{5782D6AD-C799-4821-BD89-5D9B876B075A}">
      <dgm:prSet/>
      <dgm:spPr/>
      <dgm:t>
        <a:bodyPr/>
        <a:lstStyle/>
        <a:p>
          <a:endParaRPr lang="es-MX"/>
        </a:p>
      </dgm:t>
    </dgm:pt>
    <dgm:pt modelId="{E6C98F85-F581-48DD-9A5B-109D1A833107}">
      <dgm:prSet phldrT="[Texto]"/>
      <dgm:spPr/>
      <dgm:t>
        <a:bodyPr/>
        <a:lstStyle/>
        <a:p>
          <a:r>
            <a:rPr lang="es-MX" i="1" dirty="0" smtClean="0"/>
            <a:t>Compartiendo una existencia en común</a:t>
          </a:r>
          <a:endParaRPr lang="es-MX" dirty="0"/>
        </a:p>
      </dgm:t>
    </dgm:pt>
    <dgm:pt modelId="{DE0F88AA-6375-4378-BFB7-D37C377D0CAC}" type="parTrans" cxnId="{39B4BFE0-A6D8-48AA-A3BE-6734168C9C7C}">
      <dgm:prSet/>
      <dgm:spPr/>
      <dgm:t>
        <a:bodyPr/>
        <a:lstStyle/>
        <a:p>
          <a:endParaRPr lang="es-MX"/>
        </a:p>
      </dgm:t>
    </dgm:pt>
    <dgm:pt modelId="{115CD891-4554-44C1-9326-9A01F05E3DF7}" type="sibTrans" cxnId="{39B4BFE0-A6D8-48AA-A3BE-6734168C9C7C}">
      <dgm:prSet/>
      <dgm:spPr/>
      <dgm:t>
        <a:bodyPr/>
        <a:lstStyle/>
        <a:p>
          <a:endParaRPr lang="es-MX"/>
        </a:p>
      </dgm:t>
    </dgm:pt>
    <dgm:pt modelId="{2FDB692D-F388-4BD1-A481-AC3BFA9CDA9C}">
      <dgm:prSet phldrT="[Texto]"/>
      <dgm:spPr/>
      <dgm:t>
        <a:bodyPr/>
        <a:lstStyle/>
        <a:p>
          <a:r>
            <a:rPr lang="es-MX" dirty="0" smtClean="0"/>
            <a:t>En continua formación y transformación</a:t>
          </a:r>
        </a:p>
        <a:p>
          <a:endParaRPr lang="es-MX" dirty="0"/>
        </a:p>
      </dgm:t>
    </dgm:pt>
    <dgm:pt modelId="{DEAD70DC-4EB2-4592-8367-4CAF30A01C2C}" type="parTrans" cxnId="{A4018669-760F-4421-ABF4-22C887C4D11E}">
      <dgm:prSet/>
      <dgm:spPr/>
      <dgm:t>
        <a:bodyPr/>
        <a:lstStyle/>
        <a:p>
          <a:endParaRPr lang="es-MX"/>
        </a:p>
      </dgm:t>
    </dgm:pt>
    <dgm:pt modelId="{3B326EF4-22D7-4E11-8CFB-CAAFBE3B6A08}" type="sibTrans" cxnId="{A4018669-760F-4421-ABF4-22C887C4D11E}">
      <dgm:prSet/>
      <dgm:spPr/>
      <dgm:t>
        <a:bodyPr/>
        <a:lstStyle/>
        <a:p>
          <a:endParaRPr lang="es-MX"/>
        </a:p>
      </dgm:t>
    </dgm:pt>
    <dgm:pt modelId="{90541A5C-2F4C-4AEB-B7A0-FFAD7A578209}" type="pres">
      <dgm:prSet presAssocID="{3F2F9311-175E-4392-98B1-60C613C47723}" presName="linearFlow" presStyleCnt="0">
        <dgm:presLayoutVars>
          <dgm:dir/>
          <dgm:resizeHandles val="exact"/>
        </dgm:presLayoutVars>
      </dgm:prSet>
      <dgm:spPr/>
    </dgm:pt>
    <dgm:pt modelId="{755711FE-172B-4DE1-85F6-C668B81F300B}" type="pres">
      <dgm:prSet presAssocID="{2F5A08C7-49E2-424D-B7BB-7BF3F82F83D9}" presName="comp" presStyleCnt="0"/>
      <dgm:spPr/>
    </dgm:pt>
    <dgm:pt modelId="{C3DB9C1B-22C4-4119-8EC2-B94263F960C4}" type="pres">
      <dgm:prSet presAssocID="{2F5A08C7-49E2-424D-B7BB-7BF3F82F83D9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75EAB7-7FCA-49E0-88CB-85C84CE44990}" type="pres">
      <dgm:prSet presAssocID="{2F5A08C7-49E2-424D-B7BB-7BF3F82F83D9}" presName="rect1" presStyleLbl="ln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69D20030-406F-48A2-B095-B21F56FDBFF1}" type="pres">
      <dgm:prSet presAssocID="{0838078F-9C71-4044-AB9B-327D68D5FB31}" presName="sibTrans" presStyleCnt="0"/>
      <dgm:spPr/>
    </dgm:pt>
    <dgm:pt modelId="{CC1F91C6-4ABE-48D9-885E-F38E9B0AB175}" type="pres">
      <dgm:prSet presAssocID="{E6C98F85-F581-48DD-9A5B-109D1A833107}" presName="comp" presStyleCnt="0"/>
      <dgm:spPr/>
    </dgm:pt>
    <dgm:pt modelId="{FE56F44B-23A2-4D28-AE18-867B755B7BAA}" type="pres">
      <dgm:prSet presAssocID="{E6C98F85-F581-48DD-9A5B-109D1A833107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448DD0-B4A1-4266-8BB6-25F4814DD4BA}" type="pres">
      <dgm:prSet presAssocID="{E6C98F85-F581-48DD-9A5B-109D1A833107}" presName="rect1" presStyleLbl="ln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53C3C8C5-27B2-48EC-980D-996E1889302B}" type="pres">
      <dgm:prSet presAssocID="{115CD891-4554-44C1-9326-9A01F05E3DF7}" presName="sibTrans" presStyleCnt="0"/>
      <dgm:spPr/>
    </dgm:pt>
    <dgm:pt modelId="{E5D0C4F0-A4B8-4C7F-8600-207CCCD727B7}" type="pres">
      <dgm:prSet presAssocID="{2FDB692D-F388-4BD1-A481-AC3BFA9CDA9C}" presName="comp" presStyleCnt="0"/>
      <dgm:spPr/>
    </dgm:pt>
    <dgm:pt modelId="{07E1948A-7562-4AA1-BD02-4615413006D6}" type="pres">
      <dgm:prSet presAssocID="{2FDB692D-F388-4BD1-A481-AC3BFA9CDA9C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2148BC-A02F-4A33-87D9-EFDFD2EC60BD}" type="pres">
      <dgm:prSet presAssocID="{2FDB692D-F388-4BD1-A481-AC3BFA9CDA9C}" presName="rect1" presStyleLbl="ln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39B4BFE0-A6D8-48AA-A3BE-6734168C9C7C}" srcId="{3F2F9311-175E-4392-98B1-60C613C47723}" destId="{E6C98F85-F581-48DD-9A5B-109D1A833107}" srcOrd="1" destOrd="0" parTransId="{DE0F88AA-6375-4378-BFB7-D37C377D0CAC}" sibTransId="{115CD891-4554-44C1-9326-9A01F05E3DF7}"/>
    <dgm:cxn modelId="{6B34A0C2-DC89-4CB9-8A54-C4073FD1F455}" type="presOf" srcId="{2FDB692D-F388-4BD1-A481-AC3BFA9CDA9C}" destId="{07E1948A-7562-4AA1-BD02-4615413006D6}" srcOrd="0" destOrd="0" presId="urn:microsoft.com/office/officeart/2008/layout/AlternatingPictureBlocks"/>
    <dgm:cxn modelId="{5782D6AD-C799-4821-BD89-5D9B876B075A}" srcId="{3F2F9311-175E-4392-98B1-60C613C47723}" destId="{2F5A08C7-49E2-424D-B7BB-7BF3F82F83D9}" srcOrd="0" destOrd="0" parTransId="{22EDBEFC-DC6C-48EC-9252-4B9A22DDACFF}" sibTransId="{0838078F-9C71-4044-AB9B-327D68D5FB31}"/>
    <dgm:cxn modelId="{EB37FB36-6101-4245-A7A4-CC4CC7456B45}" type="presOf" srcId="{E6C98F85-F581-48DD-9A5B-109D1A833107}" destId="{FE56F44B-23A2-4D28-AE18-867B755B7BAA}" srcOrd="0" destOrd="0" presId="urn:microsoft.com/office/officeart/2008/layout/AlternatingPictureBlocks"/>
    <dgm:cxn modelId="{9967A0E3-4D36-4BF6-8E27-D4C32FAC2546}" type="presOf" srcId="{3F2F9311-175E-4392-98B1-60C613C47723}" destId="{90541A5C-2F4C-4AEB-B7A0-FFAD7A578209}" srcOrd="0" destOrd="0" presId="urn:microsoft.com/office/officeart/2008/layout/AlternatingPictureBlocks"/>
    <dgm:cxn modelId="{B5EEEA0C-CA5B-44E8-83C3-6F10E5E40721}" type="presOf" srcId="{2F5A08C7-49E2-424D-B7BB-7BF3F82F83D9}" destId="{C3DB9C1B-22C4-4119-8EC2-B94263F960C4}" srcOrd="0" destOrd="0" presId="urn:microsoft.com/office/officeart/2008/layout/AlternatingPictureBlocks"/>
    <dgm:cxn modelId="{A4018669-760F-4421-ABF4-22C887C4D11E}" srcId="{3F2F9311-175E-4392-98B1-60C613C47723}" destId="{2FDB692D-F388-4BD1-A481-AC3BFA9CDA9C}" srcOrd="2" destOrd="0" parTransId="{DEAD70DC-4EB2-4592-8367-4CAF30A01C2C}" sibTransId="{3B326EF4-22D7-4E11-8CFB-CAAFBE3B6A08}"/>
    <dgm:cxn modelId="{7EF5CAC5-EE6D-4AFF-BF1C-6E3587F565CA}" type="presParOf" srcId="{90541A5C-2F4C-4AEB-B7A0-FFAD7A578209}" destId="{755711FE-172B-4DE1-85F6-C668B81F300B}" srcOrd="0" destOrd="0" presId="urn:microsoft.com/office/officeart/2008/layout/AlternatingPictureBlocks"/>
    <dgm:cxn modelId="{70EC6746-1AE5-4842-9823-09FBD3D5765C}" type="presParOf" srcId="{755711FE-172B-4DE1-85F6-C668B81F300B}" destId="{C3DB9C1B-22C4-4119-8EC2-B94263F960C4}" srcOrd="0" destOrd="0" presId="urn:microsoft.com/office/officeart/2008/layout/AlternatingPictureBlocks"/>
    <dgm:cxn modelId="{D63CA118-4353-422C-9E05-049FD0ABA2AB}" type="presParOf" srcId="{755711FE-172B-4DE1-85F6-C668B81F300B}" destId="{A675EAB7-7FCA-49E0-88CB-85C84CE44990}" srcOrd="1" destOrd="0" presId="urn:microsoft.com/office/officeart/2008/layout/AlternatingPictureBlocks"/>
    <dgm:cxn modelId="{19B66A7E-C9CE-4A6D-BCFF-FA6754FF9AC7}" type="presParOf" srcId="{90541A5C-2F4C-4AEB-B7A0-FFAD7A578209}" destId="{69D20030-406F-48A2-B095-B21F56FDBFF1}" srcOrd="1" destOrd="0" presId="urn:microsoft.com/office/officeart/2008/layout/AlternatingPictureBlocks"/>
    <dgm:cxn modelId="{62732E8D-139B-41E1-B038-AB685B0C7302}" type="presParOf" srcId="{90541A5C-2F4C-4AEB-B7A0-FFAD7A578209}" destId="{CC1F91C6-4ABE-48D9-885E-F38E9B0AB175}" srcOrd="2" destOrd="0" presId="urn:microsoft.com/office/officeart/2008/layout/AlternatingPictureBlocks"/>
    <dgm:cxn modelId="{00EC7B0D-4112-4215-BD59-6BD7E9CA47FC}" type="presParOf" srcId="{CC1F91C6-4ABE-48D9-885E-F38E9B0AB175}" destId="{FE56F44B-23A2-4D28-AE18-867B755B7BAA}" srcOrd="0" destOrd="0" presId="urn:microsoft.com/office/officeart/2008/layout/AlternatingPictureBlocks"/>
    <dgm:cxn modelId="{085AEC4B-8845-46CF-9049-79758A310614}" type="presParOf" srcId="{CC1F91C6-4ABE-48D9-885E-F38E9B0AB175}" destId="{B1448DD0-B4A1-4266-8BB6-25F4814DD4BA}" srcOrd="1" destOrd="0" presId="urn:microsoft.com/office/officeart/2008/layout/AlternatingPictureBlocks"/>
    <dgm:cxn modelId="{001B5637-4CEA-4B95-9AD3-82638D4CBB44}" type="presParOf" srcId="{90541A5C-2F4C-4AEB-B7A0-FFAD7A578209}" destId="{53C3C8C5-27B2-48EC-980D-996E1889302B}" srcOrd="3" destOrd="0" presId="urn:microsoft.com/office/officeart/2008/layout/AlternatingPictureBlocks"/>
    <dgm:cxn modelId="{8A3BB500-717B-4092-98B9-7B50F041E2B7}" type="presParOf" srcId="{90541A5C-2F4C-4AEB-B7A0-FFAD7A578209}" destId="{E5D0C4F0-A4B8-4C7F-8600-207CCCD727B7}" srcOrd="4" destOrd="0" presId="urn:microsoft.com/office/officeart/2008/layout/AlternatingPictureBlocks"/>
    <dgm:cxn modelId="{E442C83F-9534-4FE7-B17C-7240C9C0099D}" type="presParOf" srcId="{E5D0C4F0-A4B8-4C7F-8600-207CCCD727B7}" destId="{07E1948A-7562-4AA1-BD02-4615413006D6}" srcOrd="0" destOrd="0" presId="urn:microsoft.com/office/officeart/2008/layout/AlternatingPictureBlocks"/>
    <dgm:cxn modelId="{B93A89E3-B4E0-4006-B2CE-C042F498FD09}" type="presParOf" srcId="{E5D0C4F0-A4B8-4C7F-8600-207CCCD727B7}" destId="{DE2148BC-A02F-4A33-87D9-EFDFD2EC60BD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247D18-11F7-4124-A308-D12CD6B1D30E}">
      <dsp:nvSpPr>
        <dsp:cNvPr id="0" name=""/>
        <dsp:cNvSpPr/>
      </dsp:nvSpPr>
      <dsp:spPr>
        <a:xfrm>
          <a:off x="1743" y="680700"/>
          <a:ext cx="2209182" cy="25990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2B51B-0A88-4DBE-8573-2CFCBABF552E}">
      <dsp:nvSpPr>
        <dsp:cNvPr id="0" name=""/>
        <dsp:cNvSpPr/>
      </dsp:nvSpPr>
      <dsp:spPr>
        <a:xfrm>
          <a:off x="112203" y="784662"/>
          <a:ext cx="1988264" cy="168937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EB0795-77A5-4FAC-AE69-E704D8E3C3F9}">
      <dsp:nvSpPr>
        <dsp:cNvPr id="0" name=""/>
        <dsp:cNvSpPr/>
      </dsp:nvSpPr>
      <dsp:spPr>
        <a:xfrm>
          <a:off x="112203" y="2733962"/>
          <a:ext cx="1988264" cy="4418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Paisaje</a:t>
          </a:r>
          <a:r>
            <a:rPr lang="es-MX" sz="1200" kern="1200" dirty="0" smtClean="0"/>
            <a:t> </a:t>
          </a:r>
          <a:endParaRPr lang="es-MX" sz="1200" kern="1200" dirty="0"/>
        </a:p>
      </dsp:txBody>
      <dsp:txXfrm>
        <a:off x="112203" y="2733962"/>
        <a:ext cx="1988264" cy="441815"/>
      </dsp:txXfrm>
    </dsp:sp>
    <dsp:sp modelId="{3A18713A-39FD-4421-B686-75B44999DE89}">
      <dsp:nvSpPr>
        <dsp:cNvPr id="0" name=""/>
        <dsp:cNvSpPr/>
      </dsp:nvSpPr>
      <dsp:spPr>
        <a:xfrm>
          <a:off x="112203" y="2474037"/>
          <a:ext cx="1988264" cy="259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1</a:t>
          </a:r>
          <a:endParaRPr lang="es-MX" sz="1200" kern="1200" dirty="0"/>
        </a:p>
      </dsp:txBody>
      <dsp:txXfrm>
        <a:off x="112203" y="2474037"/>
        <a:ext cx="1988264" cy="259924"/>
      </dsp:txXfrm>
    </dsp:sp>
    <dsp:sp modelId="{F95BF608-5066-4D8B-9958-94297CCDE6A3}">
      <dsp:nvSpPr>
        <dsp:cNvPr id="0" name=""/>
        <dsp:cNvSpPr/>
      </dsp:nvSpPr>
      <dsp:spPr>
        <a:xfrm>
          <a:off x="2711832" y="680700"/>
          <a:ext cx="2209182" cy="25990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E8FB46-03CD-4D77-97A0-D9DCD5358752}">
      <dsp:nvSpPr>
        <dsp:cNvPr id="0" name=""/>
        <dsp:cNvSpPr/>
      </dsp:nvSpPr>
      <dsp:spPr>
        <a:xfrm>
          <a:off x="2822291" y="784662"/>
          <a:ext cx="1988264" cy="168937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C01A44-7D97-4475-A08B-4BA69E77C065}">
      <dsp:nvSpPr>
        <dsp:cNvPr id="0" name=""/>
        <dsp:cNvSpPr/>
      </dsp:nvSpPr>
      <dsp:spPr>
        <a:xfrm>
          <a:off x="2822291" y="2614423"/>
          <a:ext cx="1988264" cy="60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Problemas sociales </a:t>
          </a:r>
          <a:endParaRPr lang="es-MX" sz="2000" kern="1200" dirty="0"/>
        </a:p>
      </dsp:txBody>
      <dsp:txXfrm>
        <a:off x="2822291" y="2614423"/>
        <a:ext cx="1988264" cy="601200"/>
      </dsp:txXfrm>
    </dsp:sp>
    <dsp:sp modelId="{F89C574E-27CC-43DD-AFC0-D5C622281EE1}">
      <dsp:nvSpPr>
        <dsp:cNvPr id="0" name=""/>
        <dsp:cNvSpPr/>
      </dsp:nvSpPr>
      <dsp:spPr>
        <a:xfrm>
          <a:off x="2822291" y="2434191"/>
          <a:ext cx="1988264" cy="259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2</a:t>
          </a:r>
          <a:endParaRPr lang="es-MX" sz="1200" kern="1200" dirty="0"/>
        </a:p>
      </dsp:txBody>
      <dsp:txXfrm>
        <a:off x="2822291" y="2434191"/>
        <a:ext cx="1988264" cy="259924"/>
      </dsp:txXfrm>
    </dsp:sp>
    <dsp:sp modelId="{8D6280E6-0640-4458-B5E7-51F95FA267BD}">
      <dsp:nvSpPr>
        <dsp:cNvPr id="0" name=""/>
        <dsp:cNvSpPr/>
      </dsp:nvSpPr>
      <dsp:spPr>
        <a:xfrm>
          <a:off x="5421921" y="680700"/>
          <a:ext cx="2209182" cy="259903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8CB3E-EED8-48CA-8C74-7532DE99FBB0}">
      <dsp:nvSpPr>
        <dsp:cNvPr id="0" name=""/>
        <dsp:cNvSpPr/>
      </dsp:nvSpPr>
      <dsp:spPr>
        <a:xfrm>
          <a:off x="5532380" y="784662"/>
          <a:ext cx="1988264" cy="168937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25133-2368-467F-98AE-9D31AEA03960}">
      <dsp:nvSpPr>
        <dsp:cNvPr id="0" name=""/>
        <dsp:cNvSpPr/>
      </dsp:nvSpPr>
      <dsp:spPr>
        <a:xfrm>
          <a:off x="5532380" y="2629463"/>
          <a:ext cx="1988264" cy="581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Problemas ambientales </a:t>
          </a:r>
          <a:endParaRPr lang="es-MX" sz="2000" kern="1200" dirty="0"/>
        </a:p>
      </dsp:txBody>
      <dsp:txXfrm>
        <a:off x="5532380" y="2629463"/>
        <a:ext cx="1988264" cy="581146"/>
      </dsp:txXfrm>
    </dsp:sp>
    <dsp:sp modelId="{E9F7DC66-AC51-4E31-B1C9-D89923BE0ADD}">
      <dsp:nvSpPr>
        <dsp:cNvPr id="0" name=""/>
        <dsp:cNvSpPr/>
      </dsp:nvSpPr>
      <dsp:spPr>
        <a:xfrm>
          <a:off x="5532380" y="2439204"/>
          <a:ext cx="1988264" cy="259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3</a:t>
          </a:r>
          <a:endParaRPr lang="es-MX" sz="1200" kern="1200" dirty="0"/>
        </a:p>
      </dsp:txBody>
      <dsp:txXfrm>
        <a:off x="5532380" y="2439204"/>
        <a:ext cx="1988264" cy="2599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5FFA74-1E2C-4501-9241-7311EBE1145D}">
      <dsp:nvSpPr>
        <dsp:cNvPr id="0" name=""/>
        <dsp:cNvSpPr/>
      </dsp:nvSpPr>
      <dsp:spPr>
        <a:xfrm>
          <a:off x="31272" y="566210"/>
          <a:ext cx="3670505" cy="332516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2000" b="-22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92DA20-3EC5-41AF-96BB-C0ECCF060B17}">
      <dsp:nvSpPr>
        <dsp:cNvPr id="0" name=""/>
        <dsp:cNvSpPr/>
      </dsp:nvSpPr>
      <dsp:spPr>
        <a:xfrm>
          <a:off x="1056692" y="3344771"/>
          <a:ext cx="2983402" cy="1642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900" kern="1200" dirty="0" smtClean="0"/>
            <a:t>Geógrafos descriptivos “exclusivistas” lo entienden como absoluto y los fenómenos a estudiar como únicos</a:t>
          </a:r>
          <a:endParaRPr lang="es-MX" sz="1900" kern="1200" dirty="0"/>
        </a:p>
      </dsp:txBody>
      <dsp:txXfrm>
        <a:off x="1056692" y="3344771"/>
        <a:ext cx="2983402" cy="1642025"/>
      </dsp:txXfrm>
    </dsp:sp>
    <dsp:sp modelId="{FA408CA7-79F5-418E-99CF-F727873B269B}">
      <dsp:nvSpPr>
        <dsp:cNvPr id="0" name=""/>
        <dsp:cNvSpPr/>
      </dsp:nvSpPr>
      <dsp:spPr>
        <a:xfrm>
          <a:off x="4077128" y="566214"/>
          <a:ext cx="3393785" cy="332497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BE1E5-B224-4ED4-A19C-566FC00D9A48}">
      <dsp:nvSpPr>
        <dsp:cNvPr id="0" name=""/>
        <dsp:cNvSpPr/>
      </dsp:nvSpPr>
      <dsp:spPr>
        <a:xfrm>
          <a:off x="4909036" y="3281452"/>
          <a:ext cx="2710824" cy="18145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s-MX" sz="1900" kern="1200" dirty="0" smtClean="0"/>
            <a:t>Geógrafos cuantitativos lo consideran un espacio relativo y las relaciones entre las formas espaciales se hacen fundamentales en estos estudios</a:t>
          </a:r>
          <a:endParaRPr lang="es-MX" sz="1900" kern="1200" dirty="0"/>
        </a:p>
      </dsp:txBody>
      <dsp:txXfrm>
        <a:off x="4909036" y="3281452"/>
        <a:ext cx="2710824" cy="18145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B1FA9-CC36-472E-9ADF-57A6EE72FD6E}">
      <dsp:nvSpPr>
        <dsp:cNvPr id="0" name=""/>
        <dsp:cNvSpPr/>
      </dsp:nvSpPr>
      <dsp:spPr>
        <a:xfrm>
          <a:off x="17144" y="106189"/>
          <a:ext cx="2869692" cy="224032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D8DAEE-81D1-413B-8BCF-98ACD006B16F}">
      <dsp:nvSpPr>
        <dsp:cNvPr id="0" name=""/>
        <dsp:cNvSpPr/>
      </dsp:nvSpPr>
      <dsp:spPr>
        <a:xfrm>
          <a:off x="3043809" y="2328263"/>
          <a:ext cx="4162806" cy="2571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Estudia lo que sucede en la superficie terrestre</a:t>
          </a:r>
          <a:endParaRPr lang="es-MX" sz="4000" kern="1200" dirty="0"/>
        </a:p>
      </dsp:txBody>
      <dsp:txXfrm>
        <a:off x="3043809" y="2328263"/>
        <a:ext cx="4162806" cy="2571291"/>
      </dsp:txXfrm>
    </dsp:sp>
    <dsp:sp modelId="{9A075B45-E45D-4CA4-81A1-360659B2EEA4}">
      <dsp:nvSpPr>
        <dsp:cNvPr id="0" name=""/>
        <dsp:cNvSpPr/>
      </dsp:nvSpPr>
      <dsp:spPr>
        <a:xfrm>
          <a:off x="2676525" y="1961294"/>
          <a:ext cx="999744" cy="10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9EF75-AF86-412C-8D3E-5B277456F5A6}">
      <dsp:nvSpPr>
        <dsp:cNvPr id="0" name=""/>
        <dsp:cNvSpPr/>
      </dsp:nvSpPr>
      <dsp:spPr>
        <a:xfrm rot="5400000">
          <a:off x="6602981" y="1961423"/>
          <a:ext cx="1000002" cy="99974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D3E8F8-3D88-446F-88ED-EE3A2FB3E11A}">
      <dsp:nvSpPr>
        <dsp:cNvPr id="0" name=""/>
        <dsp:cNvSpPr/>
      </dsp:nvSpPr>
      <dsp:spPr>
        <a:xfrm rot="16200000">
          <a:off x="2676395" y="4267152"/>
          <a:ext cx="1000002" cy="99974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3071D6-6051-41DC-8DD4-4C93B50B6A3E}">
      <dsp:nvSpPr>
        <dsp:cNvPr id="0" name=""/>
        <dsp:cNvSpPr/>
      </dsp:nvSpPr>
      <dsp:spPr>
        <a:xfrm rot="10800000">
          <a:off x="6603111" y="4267023"/>
          <a:ext cx="999744" cy="100000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73A7C0-56C0-456B-ABB8-1B8925DBB69C}">
      <dsp:nvSpPr>
        <dsp:cNvPr id="0" name=""/>
        <dsp:cNvSpPr/>
      </dsp:nvSpPr>
      <dsp:spPr>
        <a:xfrm>
          <a:off x="3923932" y="462894"/>
          <a:ext cx="3726620" cy="4753342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9000" r="-4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E9C77B-B662-4772-B442-5972720BF02B}">
      <dsp:nvSpPr>
        <dsp:cNvPr id="0" name=""/>
        <dsp:cNvSpPr/>
      </dsp:nvSpPr>
      <dsp:spPr>
        <a:xfrm>
          <a:off x="3970606" y="858667"/>
          <a:ext cx="3074265" cy="324352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b="1" kern="1200" dirty="0" smtClean="0">
              <a:solidFill>
                <a:schemeClr val="tx1"/>
              </a:solidFill>
            </a:rPr>
            <a:t>Estudia una parte de la superficie terrestre, como un una comarca o región (geografía regional).</a:t>
          </a:r>
          <a:endParaRPr lang="es-MX" sz="3000" b="1" kern="1200" dirty="0">
            <a:solidFill>
              <a:schemeClr val="tx1"/>
            </a:solidFill>
          </a:endParaRPr>
        </a:p>
      </dsp:txBody>
      <dsp:txXfrm>
        <a:off x="3970606" y="858667"/>
        <a:ext cx="3074265" cy="3243529"/>
      </dsp:txXfrm>
    </dsp:sp>
    <dsp:sp modelId="{522DCA0C-0910-4E65-95CF-33EB71FDEF87}">
      <dsp:nvSpPr>
        <dsp:cNvPr id="0" name=""/>
        <dsp:cNvSpPr/>
      </dsp:nvSpPr>
      <dsp:spPr>
        <a:xfrm>
          <a:off x="7008843" y="225241"/>
          <a:ext cx="1283402" cy="128340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7000" r="-2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E22A9-6E81-46B3-B580-A160F31C6282}">
      <dsp:nvSpPr>
        <dsp:cNvPr id="0" name=""/>
        <dsp:cNvSpPr/>
      </dsp:nvSpPr>
      <dsp:spPr>
        <a:xfrm>
          <a:off x="8292248" y="225241"/>
          <a:ext cx="477567" cy="1283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8292248" y="225241"/>
        <a:ext cx="477567" cy="1283402"/>
      </dsp:txXfrm>
    </dsp:sp>
    <dsp:sp modelId="{E2CACE3B-D8AA-42F5-99C7-1B00A895D406}">
      <dsp:nvSpPr>
        <dsp:cNvPr id="0" name=""/>
        <dsp:cNvSpPr/>
      </dsp:nvSpPr>
      <dsp:spPr>
        <a:xfrm>
          <a:off x="7008843" y="1739656"/>
          <a:ext cx="1283402" cy="128340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F12EB7-E2B9-4D61-92A6-4000FA935646}">
      <dsp:nvSpPr>
        <dsp:cNvPr id="0" name=""/>
        <dsp:cNvSpPr/>
      </dsp:nvSpPr>
      <dsp:spPr>
        <a:xfrm>
          <a:off x="8292248" y="1739656"/>
          <a:ext cx="477567" cy="1283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8292248" y="1739656"/>
        <a:ext cx="477567" cy="1283402"/>
      </dsp:txXfrm>
    </dsp:sp>
    <dsp:sp modelId="{1A6974E8-3323-4346-B6A4-0AB15495581F}">
      <dsp:nvSpPr>
        <dsp:cNvPr id="0" name=""/>
        <dsp:cNvSpPr/>
      </dsp:nvSpPr>
      <dsp:spPr>
        <a:xfrm>
          <a:off x="7008843" y="3254071"/>
          <a:ext cx="1283402" cy="1283402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8000" r="-3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BEAEC-F1B9-4018-9D78-22D68AB8BA71}">
      <dsp:nvSpPr>
        <dsp:cNvPr id="0" name=""/>
        <dsp:cNvSpPr/>
      </dsp:nvSpPr>
      <dsp:spPr>
        <a:xfrm>
          <a:off x="8292248" y="3254071"/>
          <a:ext cx="477567" cy="1283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100" kern="1200"/>
        </a:p>
      </dsp:txBody>
      <dsp:txXfrm>
        <a:off x="8292248" y="3254071"/>
        <a:ext cx="477567" cy="128340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8DBB10-D586-4AF5-91AF-F3C14A6CB1EB}">
      <dsp:nvSpPr>
        <dsp:cNvPr id="0" name=""/>
        <dsp:cNvSpPr/>
      </dsp:nvSpPr>
      <dsp:spPr>
        <a:xfrm>
          <a:off x="4114634" y="1213631"/>
          <a:ext cx="270030" cy="1311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1232"/>
              </a:lnTo>
              <a:lnTo>
                <a:pt x="270030" y="13112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B5BEF-EE64-4EE4-9A4B-4B038A0FE6F3}">
      <dsp:nvSpPr>
        <dsp:cNvPr id="0" name=""/>
        <dsp:cNvSpPr/>
      </dsp:nvSpPr>
      <dsp:spPr>
        <a:xfrm>
          <a:off x="3583901" y="1213631"/>
          <a:ext cx="530733" cy="1311232"/>
        </a:xfrm>
        <a:custGeom>
          <a:avLst/>
          <a:gdLst/>
          <a:ahLst/>
          <a:cxnLst/>
          <a:rect l="0" t="0" r="0" b="0"/>
          <a:pathLst>
            <a:path>
              <a:moveTo>
                <a:pt x="530733" y="0"/>
              </a:moveTo>
              <a:lnTo>
                <a:pt x="530733" y="1311232"/>
              </a:lnTo>
              <a:lnTo>
                <a:pt x="0" y="13112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AEED7-A34A-4B5D-9619-192382FEC11E}">
      <dsp:nvSpPr>
        <dsp:cNvPr id="0" name=""/>
        <dsp:cNvSpPr/>
      </dsp:nvSpPr>
      <dsp:spPr>
        <a:xfrm>
          <a:off x="4114634" y="1213631"/>
          <a:ext cx="1459107" cy="2617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3940"/>
              </a:lnTo>
              <a:lnTo>
                <a:pt x="1459107" y="2333940"/>
              </a:lnTo>
              <a:lnTo>
                <a:pt x="1459107" y="26171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BAE550-C705-4BF2-9FD2-E32E66843F52}">
      <dsp:nvSpPr>
        <dsp:cNvPr id="0" name=""/>
        <dsp:cNvSpPr/>
      </dsp:nvSpPr>
      <dsp:spPr>
        <a:xfrm>
          <a:off x="2411889" y="1213631"/>
          <a:ext cx="1702745" cy="2619257"/>
        </a:xfrm>
        <a:custGeom>
          <a:avLst/>
          <a:gdLst/>
          <a:ahLst/>
          <a:cxnLst/>
          <a:rect l="0" t="0" r="0" b="0"/>
          <a:pathLst>
            <a:path>
              <a:moveTo>
                <a:pt x="1702745" y="0"/>
              </a:moveTo>
              <a:lnTo>
                <a:pt x="1702745" y="2336076"/>
              </a:lnTo>
              <a:lnTo>
                <a:pt x="0" y="2336076"/>
              </a:lnTo>
              <a:lnTo>
                <a:pt x="0" y="26192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0388D1-8621-4413-B897-0B0800073388}">
      <dsp:nvSpPr>
        <dsp:cNvPr id="0" name=""/>
        <dsp:cNvSpPr/>
      </dsp:nvSpPr>
      <dsp:spPr>
        <a:xfrm>
          <a:off x="2942622" y="0"/>
          <a:ext cx="2344024" cy="121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171257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Ciencia mixta</a:t>
          </a:r>
          <a:endParaRPr lang="es-MX" sz="3600" kern="1200" dirty="0"/>
        </a:p>
      </dsp:txBody>
      <dsp:txXfrm>
        <a:off x="2942622" y="0"/>
        <a:ext cx="2344024" cy="1213631"/>
      </dsp:txXfrm>
    </dsp:sp>
    <dsp:sp modelId="{03476231-3321-464B-B1B4-74A2E2CA25E8}">
      <dsp:nvSpPr>
        <dsp:cNvPr id="0" name=""/>
        <dsp:cNvSpPr/>
      </dsp:nvSpPr>
      <dsp:spPr>
        <a:xfrm>
          <a:off x="3645598" y="947142"/>
          <a:ext cx="1614978" cy="4045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5240" rIns="60960" bIns="152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Se divide en </a:t>
          </a:r>
          <a:endParaRPr lang="es-MX" sz="2400" kern="1200" dirty="0"/>
        </a:p>
      </dsp:txBody>
      <dsp:txXfrm>
        <a:off x="3645598" y="947142"/>
        <a:ext cx="1614978" cy="404543"/>
      </dsp:txXfrm>
    </dsp:sp>
    <dsp:sp modelId="{742A9021-F29A-499A-B66C-00EC104F77BF}">
      <dsp:nvSpPr>
        <dsp:cNvPr id="0" name=""/>
        <dsp:cNvSpPr/>
      </dsp:nvSpPr>
      <dsp:spPr>
        <a:xfrm>
          <a:off x="1239877" y="3832889"/>
          <a:ext cx="2344024" cy="121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71257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Geografía astronómica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Geomorfología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Hidrología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err="1" smtClean="0"/>
            <a:t>Atmosferología</a:t>
          </a:r>
          <a:endParaRPr lang="es-MX" sz="1400" kern="1200" dirty="0"/>
        </a:p>
      </dsp:txBody>
      <dsp:txXfrm>
        <a:off x="1239877" y="3832889"/>
        <a:ext cx="2344024" cy="1213631"/>
      </dsp:txXfrm>
    </dsp:sp>
    <dsp:sp modelId="{827ED76E-7487-4084-997C-B2991748D83E}">
      <dsp:nvSpPr>
        <dsp:cNvPr id="0" name=""/>
        <dsp:cNvSpPr/>
      </dsp:nvSpPr>
      <dsp:spPr>
        <a:xfrm>
          <a:off x="0" y="4780032"/>
          <a:ext cx="2109621" cy="40454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0" y="4780032"/>
        <a:ext cx="2109621" cy="404543"/>
      </dsp:txXfrm>
    </dsp:sp>
    <dsp:sp modelId="{B09E7FAC-67E8-4598-8F97-C3266E9DE633}">
      <dsp:nvSpPr>
        <dsp:cNvPr id="0" name=""/>
        <dsp:cNvSpPr/>
      </dsp:nvSpPr>
      <dsp:spPr>
        <a:xfrm>
          <a:off x="4401729" y="3830753"/>
          <a:ext cx="2344024" cy="121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71257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Social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Demográfica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Política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económica</a:t>
          </a:r>
          <a:endParaRPr lang="es-MX" sz="1400" kern="1200" dirty="0"/>
        </a:p>
      </dsp:txBody>
      <dsp:txXfrm>
        <a:off x="4401729" y="3830753"/>
        <a:ext cx="2344024" cy="1213631"/>
      </dsp:txXfrm>
    </dsp:sp>
    <dsp:sp modelId="{B3812C27-08C9-4D2E-98B4-09BECDBCB24D}">
      <dsp:nvSpPr>
        <dsp:cNvPr id="0" name=""/>
        <dsp:cNvSpPr/>
      </dsp:nvSpPr>
      <dsp:spPr>
        <a:xfrm>
          <a:off x="5747232" y="4780032"/>
          <a:ext cx="2109621" cy="40454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5747232" y="4780032"/>
        <a:ext cx="2109621" cy="404543"/>
      </dsp:txXfrm>
    </dsp:sp>
    <dsp:sp modelId="{18D8C130-712F-4F17-BD10-C45245D8084F}">
      <dsp:nvSpPr>
        <dsp:cNvPr id="0" name=""/>
        <dsp:cNvSpPr/>
      </dsp:nvSpPr>
      <dsp:spPr>
        <a:xfrm>
          <a:off x="1239877" y="1918048"/>
          <a:ext cx="2344024" cy="121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171257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Física </a:t>
          </a:r>
          <a:endParaRPr lang="es-MX" sz="5800" kern="1200" dirty="0"/>
        </a:p>
      </dsp:txBody>
      <dsp:txXfrm>
        <a:off x="1239877" y="1918048"/>
        <a:ext cx="2344024" cy="1213631"/>
      </dsp:txXfrm>
    </dsp:sp>
    <dsp:sp modelId="{B17E60BB-D291-414F-B211-305B68C89841}">
      <dsp:nvSpPr>
        <dsp:cNvPr id="0" name=""/>
        <dsp:cNvSpPr/>
      </dsp:nvSpPr>
      <dsp:spPr>
        <a:xfrm>
          <a:off x="1708681" y="2861983"/>
          <a:ext cx="2109621" cy="4045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Se clasifica en</a:t>
          </a:r>
          <a:endParaRPr lang="es-MX" sz="2600" kern="1200" dirty="0"/>
        </a:p>
      </dsp:txBody>
      <dsp:txXfrm>
        <a:off x="1708681" y="2861983"/>
        <a:ext cx="2109621" cy="404543"/>
      </dsp:txXfrm>
    </dsp:sp>
    <dsp:sp modelId="{A07D6CEF-9D79-4889-A947-F30DC4F54B37}">
      <dsp:nvSpPr>
        <dsp:cNvPr id="0" name=""/>
        <dsp:cNvSpPr/>
      </dsp:nvSpPr>
      <dsp:spPr>
        <a:xfrm>
          <a:off x="4384665" y="1918048"/>
          <a:ext cx="2643942" cy="121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171257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800" kern="1200" dirty="0" smtClean="0"/>
            <a:t>Humana </a:t>
          </a:r>
          <a:endParaRPr lang="es-MX" sz="5800" kern="1200" dirty="0"/>
        </a:p>
      </dsp:txBody>
      <dsp:txXfrm>
        <a:off x="4384665" y="1918048"/>
        <a:ext cx="2643942" cy="1213631"/>
      </dsp:txXfrm>
    </dsp:sp>
    <dsp:sp modelId="{1EC74D79-3F6A-4EB8-9B4B-6D01EFB9B978}">
      <dsp:nvSpPr>
        <dsp:cNvPr id="0" name=""/>
        <dsp:cNvSpPr/>
      </dsp:nvSpPr>
      <dsp:spPr>
        <a:xfrm>
          <a:off x="5003429" y="2861983"/>
          <a:ext cx="2109621" cy="40454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Se clasifica en </a:t>
          </a:r>
          <a:endParaRPr lang="es-MX" sz="2600" kern="1200" dirty="0"/>
        </a:p>
      </dsp:txBody>
      <dsp:txXfrm>
        <a:off x="5003429" y="2861983"/>
        <a:ext cx="2109621" cy="40454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EB1826-2151-4175-8783-37C6B1F766A2}">
      <dsp:nvSpPr>
        <dsp:cNvPr id="0" name=""/>
        <dsp:cNvSpPr/>
      </dsp:nvSpPr>
      <dsp:spPr>
        <a:xfrm>
          <a:off x="1523925" y="349843"/>
          <a:ext cx="4132789" cy="1291496"/>
        </a:xfrm>
        <a:prstGeom prst="rect">
          <a:avLst/>
        </a:prstGeom>
        <a:solidFill>
          <a:schemeClr val="accent3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4774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Estudia las relaciones entre el ser humano y su medio.</a:t>
          </a:r>
          <a:endParaRPr lang="es-MX" sz="2100" kern="1200" dirty="0"/>
        </a:p>
      </dsp:txBody>
      <dsp:txXfrm>
        <a:off x="1523925" y="349843"/>
        <a:ext cx="4132789" cy="1291496"/>
      </dsp:txXfrm>
    </dsp:sp>
    <dsp:sp modelId="{48857AF0-4815-4579-A1AD-FD9B295EC154}">
      <dsp:nvSpPr>
        <dsp:cNvPr id="0" name=""/>
        <dsp:cNvSpPr/>
      </dsp:nvSpPr>
      <dsp:spPr>
        <a:xfrm>
          <a:off x="1351725" y="163294"/>
          <a:ext cx="904047" cy="13560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2000" r="-3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6422D1-BB32-48D3-AD4E-A0A3F8DD1ECB}">
      <dsp:nvSpPr>
        <dsp:cNvPr id="0" name=""/>
        <dsp:cNvSpPr/>
      </dsp:nvSpPr>
      <dsp:spPr>
        <a:xfrm>
          <a:off x="1523925" y="1975694"/>
          <a:ext cx="4132789" cy="1291496"/>
        </a:xfrm>
        <a:prstGeom prst="rect">
          <a:avLst/>
        </a:prstGeom>
        <a:solidFill>
          <a:schemeClr val="accent3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4774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Estudia lo particular, en ocasiones se arriesga a lo general (patrones comunes).</a:t>
          </a:r>
          <a:endParaRPr lang="es-MX" sz="2100" kern="1200" dirty="0"/>
        </a:p>
      </dsp:txBody>
      <dsp:txXfrm>
        <a:off x="1523925" y="1975694"/>
        <a:ext cx="4132789" cy="1291496"/>
      </dsp:txXfrm>
    </dsp:sp>
    <dsp:sp modelId="{2709C1DF-987F-4FCF-8225-6AE08F72C53E}">
      <dsp:nvSpPr>
        <dsp:cNvPr id="0" name=""/>
        <dsp:cNvSpPr/>
      </dsp:nvSpPr>
      <dsp:spPr>
        <a:xfrm>
          <a:off x="1351725" y="1789144"/>
          <a:ext cx="904047" cy="135607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4000" r="-2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A0E769-E568-4FDF-848F-8CAD9CC34B8C}">
      <dsp:nvSpPr>
        <dsp:cNvPr id="0" name=""/>
        <dsp:cNvSpPr/>
      </dsp:nvSpPr>
      <dsp:spPr>
        <a:xfrm>
          <a:off x="1523925" y="3601545"/>
          <a:ext cx="4132789" cy="1291496"/>
        </a:xfrm>
        <a:prstGeom prst="rect">
          <a:avLst/>
        </a:prstGeom>
        <a:solidFill>
          <a:schemeClr val="accent3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4774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El comportamiento, ambiental y espacial, del ser humano.</a:t>
          </a:r>
          <a:endParaRPr lang="es-MX" sz="2100" kern="1200" dirty="0"/>
        </a:p>
      </dsp:txBody>
      <dsp:txXfrm>
        <a:off x="1523925" y="3601545"/>
        <a:ext cx="4132789" cy="1291496"/>
      </dsp:txXfrm>
    </dsp:sp>
    <dsp:sp modelId="{1F7B69D7-7E6D-4FDA-B912-66EB60C96CDC}">
      <dsp:nvSpPr>
        <dsp:cNvPr id="0" name=""/>
        <dsp:cNvSpPr/>
      </dsp:nvSpPr>
      <dsp:spPr>
        <a:xfrm>
          <a:off x="1351725" y="3414995"/>
          <a:ext cx="904047" cy="13560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DB9C1B-22C4-4119-8EC2-B94263F960C4}">
      <dsp:nvSpPr>
        <dsp:cNvPr id="0" name=""/>
        <dsp:cNvSpPr/>
      </dsp:nvSpPr>
      <dsp:spPr>
        <a:xfrm>
          <a:off x="3269278" y="2075"/>
          <a:ext cx="2865887" cy="12961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i="1" kern="1200" dirty="0" smtClean="0"/>
            <a:t>Es aquella que une dos ciencias: las humanas y las naturales</a:t>
          </a:r>
          <a:endParaRPr lang="es-MX" sz="2300" kern="1200" dirty="0"/>
        </a:p>
      </dsp:txBody>
      <dsp:txXfrm>
        <a:off x="3269278" y="2075"/>
        <a:ext cx="2865887" cy="1296195"/>
      </dsp:txXfrm>
    </dsp:sp>
    <dsp:sp modelId="{A675EAB7-7FCA-49E0-88CB-85C84CE44990}">
      <dsp:nvSpPr>
        <dsp:cNvPr id="0" name=""/>
        <dsp:cNvSpPr/>
      </dsp:nvSpPr>
      <dsp:spPr>
        <a:xfrm>
          <a:off x="1857722" y="2075"/>
          <a:ext cx="1283233" cy="129619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56F44B-23A2-4D28-AE18-867B755B7BAA}">
      <dsp:nvSpPr>
        <dsp:cNvPr id="0" name=""/>
        <dsp:cNvSpPr/>
      </dsp:nvSpPr>
      <dsp:spPr>
        <a:xfrm>
          <a:off x="1857722" y="1512142"/>
          <a:ext cx="2865887" cy="1296195"/>
        </a:xfrm>
        <a:prstGeom prst="rect">
          <a:avLst/>
        </a:prstGeom>
        <a:gradFill rotWithShape="0">
          <a:gsLst>
            <a:gs pos="0">
              <a:schemeClr val="accent2">
                <a:hueOff val="-1800000"/>
                <a:satOff val="-16669"/>
                <a:lumOff val="15001"/>
                <a:alphaOff val="0"/>
                <a:shade val="51000"/>
                <a:satMod val="130000"/>
              </a:schemeClr>
            </a:gs>
            <a:gs pos="80000">
              <a:schemeClr val="accent2">
                <a:hueOff val="-1800000"/>
                <a:satOff val="-16669"/>
                <a:lumOff val="15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1800000"/>
                <a:satOff val="-16669"/>
                <a:lumOff val="15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i="1" kern="1200" dirty="0" smtClean="0"/>
            <a:t>Compartiendo una existencia en común</a:t>
          </a:r>
          <a:endParaRPr lang="es-MX" sz="2300" kern="1200" dirty="0"/>
        </a:p>
      </dsp:txBody>
      <dsp:txXfrm>
        <a:off x="1857722" y="1512142"/>
        <a:ext cx="2865887" cy="1296195"/>
      </dsp:txXfrm>
    </dsp:sp>
    <dsp:sp modelId="{B1448DD0-B4A1-4266-8BB6-25F4814DD4BA}">
      <dsp:nvSpPr>
        <dsp:cNvPr id="0" name=""/>
        <dsp:cNvSpPr/>
      </dsp:nvSpPr>
      <dsp:spPr>
        <a:xfrm>
          <a:off x="4851932" y="1512142"/>
          <a:ext cx="1283233" cy="129619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E1948A-7562-4AA1-BD02-4615413006D6}">
      <dsp:nvSpPr>
        <dsp:cNvPr id="0" name=""/>
        <dsp:cNvSpPr/>
      </dsp:nvSpPr>
      <dsp:spPr>
        <a:xfrm>
          <a:off x="3269278" y="3022209"/>
          <a:ext cx="2865887" cy="1296195"/>
        </a:xfrm>
        <a:prstGeom prst="rect">
          <a:avLst/>
        </a:prstGeom>
        <a:gradFill rotWithShape="0">
          <a:gsLst>
            <a:gs pos="0">
              <a:schemeClr val="accent2">
                <a:hueOff val="-3600000"/>
                <a:satOff val="-33337"/>
                <a:lumOff val="30001"/>
                <a:alphaOff val="0"/>
                <a:shade val="51000"/>
                <a:satMod val="130000"/>
              </a:schemeClr>
            </a:gs>
            <a:gs pos="80000">
              <a:schemeClr val="accent2">
                <a:hueOff val="-3600000"/>
                <a:satOff val="-33337"/>
                <a:lumOff val="30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3600000"/>
                <a:satOff val="-33337"/>
                <a:lumOff val="30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En continua formación y transformación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 dirty="0"/>
        </a:p>
      </dsp:txBody>
      <dsp:txXfrm>
        <a:off x="3269278" y="3022209"/>
        <a:ext cx="2865887" cy="1296195"/>
      </dsp:txXfrm>
    </dsp:sp>
    <dsp:sp modelId="{DE2148BC-A02F-4A33-87D9-EFDFD2EC60BD}">
      <dsp:nvSpPr>
        <dsp:cNvPr id="0" name=""/>
        <dsp:cNvSpPr/>
      </dsp:nvSpPr>
      <dsp:spPr>
        <a:xfrm>
          <a:off x="1857722" y="3022209"/>
          <a:ext cx="1283233" cy="12961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E8D0F-8F25-41AE-8CC8-70F450CC810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F9649-CAB9-48B7-8A60-102D6D139D0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1892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438400"/>
            <a:ext cx="7772400" cy="108654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05200"/>
            <a:ext cx="7772400" cy="76200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56104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8370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5706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5678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296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696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151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705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5279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28483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91905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6E35F-C5E2-4B96-B3A5-366B65D10F5C}" type="datetimeFigureOut">
              <a:rPr lang="es-MX" smtClean="0"/>
              <a:pPr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44C9-93CE-4BAB-96B3-D0AF6E8B693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53612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ESPACIO DE PERCEPCIÓN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Representa la imagen </a:t>
            </a:r>
            <a:r>
              <a:rPr lang="es-MX" dirty="0"/>
              <a:t>espacial que el hombre se crea de lo que </a:t>
            </a:r>
            <a:r>
              <a:rPr lang="es-MX" dirty="0" smtClean="0"/>
              <a:t>percibe 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908946149"/>
              </p:ext>
            </p:extLst>
          </p:nvPr>
        </p:nvGraphicFramePr>
        <p:xfrm>
          <a:off x="467544" y="2564904"/>
          <a:ext cx="763284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2784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i="1" dirty="0" smtClean="0"/>
              <a:t>Geografía regional</a:t>
            </a:r>
          </a:p>
          <a:p>
            <a:endParaRPr lang="es-MX" sz="2000" i="1" dirty="0" smtClean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1546368385"/>
              </p:ext>
            </p:extLst>
          </p:nvPr>
        </p:nvGraphicFramePr>
        <p:xfrm>
          <a:off x="179512" y="2204864"/>
          <a:ext cx="799288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34433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7467600" cy="5349208"/>
          </a:xfrm>
        </p:spPr>
        <p:txBody>
          <a:bodyPr/>
          <a:lstStyle/>
          <a:p>
            <a:r>
              <a:rPr lang="es-MX" i="1" dirty="0" smtClean="0"/>
              <a:t>Espacio geográfico</a:t>
            </a:r>
          </a:p>
          <a:p>
            <a:pPr marL="0" indent="0">
              <a:buNone/>
            </a:pPr>
            <a:endParaRPr lang="es-MX" i="1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.</a:t>
            </a:r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3039351349"/>
              </p:ext>
            </p:extLst>
          </p:nvPr>
        </p:nvGraphicFramePr>
        <p:xfrm>
          <a:off x="467544" y="1484784"/>
          <a:ext cx="7632848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1201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CAMPOS DE ACCIÓN DE LA CIENCIA GEOGRÁFICA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/>
          <a:lstStyle/>
          <a:p>
            <a:r>
              <a:rPr lang="es-MX" sz="4400" b="1" dirty="0" smtClean="0"/>
              <a:t>Geografía general</a:t>
            </a:r>
          </a:p>
          <a:p>
            <a:pPr lvl="1"/>
            <a:endParaRPr lang="es-MX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583663980"/>
              </p:ext>
            </p:extLst>
          </p:nvPr>
        </p:nvGraphicFramePr>
        <p:xfrm>
          <a:off x="1524000" y="1484784"/>
          <a:ext cx="7620000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649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781128"/>
          </a:xfrm>
        </p:spPr>
        <p:txBody>
          <a:bodyPr/>
          <a:lstStyle/>
          <a:p>
            <a:pPr lvl="1"/>
            <a:endParaRPr lang="es-MX" dirty="0"/>
          </a:p>
          <a:p>
            <a:pPr lvl="1"/>
            <a:endParaRPr lang="es-MX" dirty="0"/>
          </a:p>
          <a:p>
            <a:pPr lvl="1"/>
            <a:endParaRPr lang="es-MX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2142315827"/>
              </p:ext>
            </p:extLst>
          </p:nvPr>
        </p:nvGraphicFramePr>
        <p:xfrm>
          <a:off x="0" y="1628800"/>
          <a:ext cx="9144000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51520" y="1916832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i="1" dirty="0"/>
              <a:t>Geografía </a:t>
            </a:r>
            <a:endParaRPr lang="es-MX" sz="3600" b="1" i="1" dirty="0" smtClean="0"/>
          </a:p>
          <a:p>
            <a:r>
              <a:rPr lang="es-MX" sz="3600" b="1" i="1" dirty="0" smtClean="0"/>
              <a:t>particular</a:t>
            </a:r>
            <a:endParaRPr lang="es-MX" sz="3600" b="1" i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6758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RAMAS DE LA GEOGRAFIA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85309"/>
            <a:ext cx="2131723" cy="213172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0742" y="1549450"/>
            <a:ext cx="3533258" cy="245561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1" y="4661755"/>
            <a:ext cx="4824537" cy="2196245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2204864"/>
            <a:ext cx="5373495" cy="3129211"/>
          </a:xfrm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Geografía física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Estudia la materia en la superficie terrestre, en cualquiera de sus tres estados físicos, solido (litosfera), liquido (hidrosfera) y gaseosa (atmosfera)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3050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627" y="1519668"/>
            <a:ext cx="4216400" cy="4838700"/>
          </a:xfrm>
        </p:spPr>
        <p:txBody>
          <a:bodyPr>
            <a:normAutofit fontScale="92500"/>
          </a:bodyPr>
          <a:lstStyle/>
          <a:p>
            <a:r>
              <a:rPr lang="es-MX" dirty="0"/>
              <a:t>Geografía </a:t>
            </a:r>
            <a:r>
              <a:rPr lang="es-MX" dirty="0" smtClean="0"/>
              <a:t>biológica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Estudia las interrelaciones de plantas y animales agrupados en las superficie terrestre en las regiones fitogeográficas (plantas) y zoogeográficas (animales).</a:t>
            </a:r>
            <a:endParaRPr lang="es-MX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72476" y="66112"/>
            <a:ext cx="1671524" cy="1253643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0102" y="5013176"/>
            <a:ext cx="2823897" cy="188259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7353" y="3917080"/>
            <a:ext cx="2910348" cy="194023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2412" y="1827821"/>
            <a:ext cx="3271588" cy="211119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2032"/>
            <a:ext cx="2250827" cy="122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491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91880" y="1600201"/>
            <a:ext cx="5194920" cy="3052580"/>
          </a:xfrm>
        </p:spPr>
        <p:txBody>
          <a:bodyPr>
            <a:normAutofit lnSpcReduction="10000"/>
          </a:bodyPr>
          <a:lstStyle/>
          <a:p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Geografía Humana</a:t>
            </a:r>
          </a:p>
          <a:p>
            <a:pPr lvl="1"/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1"/>
            <a:r>
              <a:rPr lang="es-MX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Tiene como objeto de estudio el hombre en sus tres principales aspectos: geografía social, política y económica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1732"/>
            <a:ext cx="3491880" cy="261891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517740"/>
            <a:ext cx="2808312" cy="23402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8" y="4652780"/>
            <a:ext cx="3191880" cy="213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84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xmlns="" val="1366147354"/>
              </p:ext>
            </p:extLst>
          </p:nvPr>
        </p:nvGraphicFramePr>
        <p:xfrm>
          <a:off x="539552" y="1412776"/>
          <a:ext cx="835292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254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OBJETO DE ESTUDIO </a:t>
            </a:r>
            <a:endParaRPr lang="es-MX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xmlns="" val="1420870280"/>
              </p:ext>
            </p:extLst>
          </p:nvPr>
        </p:nvGraphicFramePr>
        <p:xfrm>
          <a:off x="683568" y="1340768"/>
          <a:ext cx="700844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0476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D6A9B"/>
      </a:accent1>
      <a:accent2>
        <a:srgbClr val="666633"/>
      </a:accent2>
      <a:accent3>
        <a:srgbClr val="999999"/>
      </a:accent3>
      <a:accent4>
        <a:srgbClr val="3399CC"/>
      </a:accent4>
      <a:accent5>
        <a:srgbClr val="666699"/>
      </a:accent5>
      <a:accent6>
        <a:srgbClr val="6699C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 slides (3)</Template>
  <TotalTime>1331</TotalTime>
  <Words>269</Words>
  <Application>Microsoft Office PowerPoint</Application>
  <PresentationFormat>Presentación en pantalla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ESPACIO DE PERCEPCIÓN</vt:lpstr>
      <vt:lpstr>Diapositiva 2</vt:lpstr>
      <vt:lpstr>CAMPOS DE ACCIÓN DE LA CIENCIA GEOGRÁFICA</vt:lpstr>
      <vt:lpstr>Diapositiva 4</vt:lpstr>
      <vt:lpstr>RAMAS DE LA GEOGRAFIA</vt:lpstr>
      <vt:lpstr>Diapositiva 6</vt:lpstr>
      <vt:lpstr>Diapositiva 7</vt:lpstr>
      <vt:lpstr>Diapositiva 8</vt:lpstr>
      <vt:lpstr>OBJETO DE ESTUDIO </vt:lpstr>
      <vt:lpstr>CLASIFICACIÓN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Turística</dc:title>
  <dc:creator>LTU-2</dc:creator>
  <cp:lastModifiedBy>Coordinación</cp:lastModifiedBy>
  <cp:revision>93</cp:revision>
  <dcterms:created xsi:type="dcterms:W3CDTF">2014-09-08T18:44:03Z</dcterms:created>
  <dcterms:modified xsi:type="dcterms:W3CDTF">2015-10-02T18:07:17Z</dcterms:modified>
</cp:coreProperties>
</file>