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62" r:id="rId2"/>
    <p:sldId id="265" r:id="rId3"/>
    <p:sldId id="266" r:id="rId4"/>
    <p:sldId id="267" r:id="rId5"/>
    <p:sldId id="268" r:id="rId6"/>
    <p:sldId id="269" r:id="rId7"/>
    <p:sldId id="263" r:id="rId8"/>
    <p:sldId id="264" r:id="rId9"/>
    <p:sldId id="274" r:id="rId10"/>
    <p:sldId id="27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71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gif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gif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2C1C57-8D47-45DF-8E57-C3BCAA1C8C0D}" type="doc">
      <dgm:prSet loTypeId="urn:microsoft.com/office/officeart/2005/8/layout/pList2#2" loCatId="list" qsTypeId="urn:microsoft.com/office/officeart/2005/8/quickstyle/simple3" qsCatId="simple" csTypeId="urn:microsoft.com/office/officeart/2005/8/colors/colorful3" csCatId="colorful" phldr="1"/>
      <dgm:spPr/>
    </dgm:pt>
    <dgm:pt modelId="{9060FAD0-180E-4F12-9D11-479E715D7B43}">
      <dgm:prSet phldrT="[Texto]" custT="1"/>
      <dgm:spPr/>
      <dgm:t>
        <a:bodyPr/>
        <a:lstStyle/>
        <a:p>
          <a:pPr algn="ctr"/>
          <a:r>
            <a:rPr lang="es-MX" sz="2200" dirty="0" smtClean="0"/>
            <a:t>Es la especialización en sectores económicos (geografía agrícola, industrial, del comercio y los servicios, del mercado, del consumo, de los recursos naturales)</a:t>
          </a:r>
          <a:endParaRPr lang="es-MX" sz="2200" dirty="0"/>
        </a:p>
      </dgm:t>
    </dgm:pt>
    <dgm:pt modelId="{B5F000D2-E44C-40C6-8F41-C6623DD787E5}" type="parTrans" cxnId="{420B1540-8BAE-4BF6-9A1E-D3147F102CB1}">
      <dgm:prSet/>
      <dgm:spPr/>
      <dgm:t>
        <a:bodyPr/>
        <a:lstStyle/>
        <a:p>
          <a:endParaRPr lang="es-MX"/>
        </a:p>
      </dgm:t>
    </dgm:pt>
    <dgm:pt modelId="{59670F0A-D00E-4C8F-805C-176D15F304CB}" type="sibTrans" cxnId="{420B1540-8BAE-4BF6-9A1E-D3147F102CB1}">
      <dgm:prSet/>
      <dgm:spPr/>
      <dgm:t>
        <a:bodyPr/>
        <a:lstStyle/>
        <a:p>
          <a:endParaRPr lang="es-MX"/>
        </a:p>
      </dgm:t>
    </dgm:pt>
    <dgm:pt modelId="{AFEA138E-BF78-4A27-A5AD-92B39CADB3FB}">
      <dgm:prSet phldrT="[Texto]"/>
      <dgm:spPr/>
      <dgm:t>
        <a:bodyPr/>
        <a:lstStyle/>
        <a:p>
          <a:r>
            <a:rPr lang="es-MX" dirty="0" smtClean="0"/>
            <a:t>O de actividades particulares (geografía del transporte y las comunicaciones, de la energía, del turismo y el ocio, de la recreación, de la religión).</a:t>
          </a:r>
          <a:endParaRPr lang="es-MX" dirty="0"/>
        </a:p>
      </dgm:t>
    </dgm:pt>
    <dgm:pt modelId="{0A61488C-56B7-447F-8712-CB36D7824FD5}" type="parTrans" cxnId="{B3D2F085-3C31-49B1-B6C3-BC256199706D}">
      <dgm:prSet/>
      <dgm:spPr/>
      <dgm:t>
        <a:bodyPr/>
        <a:lstStyle/>
        <a:p>
          <a:endParaRPr lang="es-MX"/>
        </a:p>
      </dgm:t>
    </dgm:pt>
    <dgm:pt modelId="{09593821-74E0-4D49-BC97-32E2E1074A81}" type="sibTrans" cxnId="{B3D2F085-3C31-49B1-B6C3-BC256199706D}">
      <dgm:prSet/>
      <dgm:spPr/>
      <dgm:t>
        <a:bodyPr/>
        <a:lstStyle/>
        <a:p>
          <a:endParaRPr lang="es-MX"/>
        </a:p>
      </dgm:t>
    </dgm:pt>
    <dgm:pt modelId="{DD5C2EC3-C43E-4201-9BFE-41461A3A0E18}" type="pres">
      <dgm:prSet presAssocID="{5F2C1C57-8D47-45DF-8E57-C3BCAA1C8C0D}" presName="Name0" presStyleCnt="0">
        <dgm:presLayoutVars>
          <dgm:dir/>
          <dgm:resizeHandles val="exact"/>
        </dgm:presLayoutVars>
      </dgm:prSet>
      <dgm:spPr/>
    </dgm:pt>
    <dgm:pt modelId="{721659F0-37E0-4256-BED8-58826A7A095F}" type="pres">
      <dgm:prSet presAssocID="{5F2C1C57-8D47-45DF-8E57-C3BCAA1C8C0D}" presName="bkgdShp" presStyleLbl="alignAccFollowNode1" presStyleIdx="0" presStyleCnt="1"/>
      <dgm:spPr/>
    </dgm:pt>
    <dgm:pt modelId="{453F863B-3DDC-4A8F-9B32-D987C95624AF}" type="pres">
      <dgm:prSet presAssocID="{5F2C1C57-8D47-45DF-8E57-C3BCAA1C8C0D}" presName="linComp" presStyleCnt="0"/>
      <dgm:spPr/>
    </dgm:pt>
    <dgm:pt modelId="{58617BE5-D85C-4584-9FCA-2C11DDB4BAE2}" type="pres">
      <dgm:prSet presAssocID="{9060FAD0-180E-4F12-9D11-479E715D7B43}" presName="compNode" presStyleCnt="0"/>
      <dgm:spPr/>
    </dgm:pt>
    <dgm:pt modelId="{1E401B6F-FE79-4143-AF79-12C4CF836A84}" type="pres">
      <dgm:prSet presAssocID="{9060FAD0-180E-4F12-9D11-479E715D7B4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6725DB-DD02-4A9C-B1DD-C4ABC83DD5C0}" type="pres">
      <dgm:prSet presAssocID="{9060FAD0-180E-4F12-9D11-479E715D7B43}" presName="invisiNode" presStyleLbl="node1" presStyleIdx="0" presStyleCnt="2"/>
      <dgm:spPr/>
    </dgm:pt>
    <dgm:pt modelId="{1F92CD50-ACF1-4D04-BCA5-27E45D85EF99}" type="pres">
      <dgm:prSet presAssocID="{9060FAD0-180E-4F12-9D11-479E715D7B43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000" r="-2000"/>
          </a:stretch>
        </a:blipFill>
      </dgm:spPr>
    </dgm:pt>
    <dgm:pt modelId="{12883BED-D02A-4346-A7E5-D590D63359A3}" type="pres">
      <dgm:prSet presAssocID="{59670F0A-D00E-4C8F-805C-176D15F304C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080ABBEB-79AB-4913-BEC8-4AAC967A0BCF}" type="pres">
      <dgm:prSet presAssocID="{AFEA138E-BF78-4A27-A5AD-92B39CADB3FB}" presName="compNode" presStyleCnt="0"/>
      <dgm:spPr/>
    </dgm:pt>
    <dgm:pt modelId="{79EC4646-C065-48B3-8865-C7368E1283A9}" type="pres">
      <dgm:prSet presAssocID="{AFEA138E-BF78-4A27-A5AD-92B39CADB3F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C8F244-DAA9-4A7A-A766-69A284BB3120}" type="pres">
      <dgm:prSet presAssocID="{AFEA138E-BF78-4A27-A5AD-92B39CADB3FB}" presName="invisiNode" presStyleLbl="node1" presStyleIdx="1" presStyleCnt="2"/>
      <dgm:spPr/>
    </dgm:pt>
    <dgm:pt modelId="{C1A575CB-54CB-40E0-8DAB-E71CC87B6C87}" type="pres">
      <dgm:prSet presAssocID="{AFEA138E-BF78-4A27-A5AD-92B39CADB3FB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6000" b="-6000"/>
          </a:stretch>
        </a:blipFill>
      </dgm:spPr>
    </dgm:pt>
  </dgm:ptLst>
  <dgm:cxnLst>
    <dgm:cxn modelId="{11ACCC38-6B72-4CE5-BEE2-D72CB99A4B6E}" type="presOf" srcId="{5F2C1C57-8D47-45DF-8E57-C3BCAA1C8C0D}" destId="{DD5C2EC3-C43E-4201-9BFE-41461A3A0E18}" srcOrd="0" destOrd="0" presId="urn:microsoft.com/office/officeart/2005/8/layout/pList2#2"/>
    <dgm:cxn modelId="{420B1540-8BAE-4BF6-9A1E-D3147F102CB1}" srcId="{5F2C1C57-8D47-45DF-8E57-C3BCAA1C8C0D}" destId="{9060FAD0-180E-4F12-9D11-479E715D7B43}" srcOrd="0" destOrd="0" parTransId="{B5F000D2-E44C-40C6-8F41-C6623DD787E5}" sibTransId="{59670F0A-D00E-4C8F-805C-176D15F304CB}"/>
    <dgm:cxn modelId="{E6191302-92E6-4C86-86FF-9E07038C2FA9}" type="presOf" srcId="{AFEA138E-BF78-4A27-A5AD-92B39CADB3FB}" destId="{79EC4646-C065-48B3-8865-C7368E1283A9}" srcOrd="0" destOrd="0" presId="urn:microsoft.com/office/officeart/2005/8/layout/pList2#2"/>
    <dgm:cxn modelId="{A549B0E9-C2A9-4E56-8091-AE09F7FA43C7}" type="presOf" srcId="{59670F0A-D00E-4C8F-805C-176D15F304CB}" destId="{12883BED-D02A-4346-A7E5-D590D63359A3}" srcOrd="0" destOrd="0" presId="urn:microsoft.com/office/officeart/2005/8/layout/pList2#2"/>
    <dgm:cxn modelId="{B3D2F085-3C31-49B1-B6C3-BC256199706D}" srcId="{5F2C1C57-8D47-45DF-8E57-C3BCAA1C8C0D}" destId="{AFEA138E-BF78-4A27-A5AD-92B39CADB3FB}" srcOrd="1" destOrd="0" parTransId="{0A61488C-56B7-447F-8712-CB36D7824FD5}" sibTransId="{09593821-74E0-4D49-BC97-32E2E1074A81}"/>
    <dgm:cxn modelId="{835F4C28-705F-4B3E-AC2B-ECEC81D2A745}" type="presOf" srcId="{9060FAD0-180E-4F12-9D11-479E715D7B43}" destId="{1E401B6F-FE79-4143-AF79-12C4CF836A84}" srcOrd="0" destOrd="0" presId="urn:microsoft.com/office/officeart/2005/8/layout/pList2#2"/>
    <dgm:cxn modelId="{101D4753-9681-4019-ABF5-BB0AF1FE050D}" type="presParOf" srcId="{DD5C2EC3-C43E-4201-9BFE-41461A3A0E18}" destId="{721659F0-37E0-4256-BED8-58826A7A095F}" srcOrd="0" destOrd="0" presId="urn:microsoft.com/office/officeart/2005/8/layout/pList2#2"/>
    <dgm:cxn modelId="{8868D6E4-8794-4142-8B72-1FDD4D3B1E70}" type="presParOf" srcId="{DD5C2EC3-C43E-4201-9BFE-41461A3A0E18}" destId="{453F863B-3DDC-4A8F-9B32-D987C95624AF}" srcOrd="1" destOrd="0" presId="urn:microsoft.com/office/officeart/2005/8/layout/pList2#2"/>
    <dgm:cxn modelId="{0478696A-863F-44A8-B2D8-5E2B936AC608}" type="presParOf" srcId="{453F863B-3DDC-4A8F-9B32-D987C95624AF}" destId="{58617BE5-D85C-4584-9FCA-2C11DDB4BAE2}" srcOrd="0" destOrd="0" presId="urn:microsoft.com/office/officeart/2005/8/layout/pList2#2"/>
    <dgm:cxn modelId="{CDE97D09-8F3E-4D18-8473-B98E251B6324}" type="presParOf" srcId="{58617BE5-D85C-4584-9FCA-2C11DDB4BAE2}" destId="{1E401B6F-FE79-4143-AF79-12C4CF836A84}" srcOrd="0" destOrd="0" presId="urn:microsoft.com/office/officeart/2005/8/layout/pList2#2"/>
    <dgm:cxn modelId="{2ABDFD27-6ACD-474F-BCB8-FEF0C8E6D0C6}" type="presParOf" srcId="{58617BE5-D85C-4584-9FCA-2C11DDB4BAE2}" destId="{D06725DB-DD02-4A9C-B1DD-C4ABC83DD5C0}" srcOrd="1" destOrd="0" presId="urn:microsoft.com/office/officeart/2005/8/layout/pList2#2"/>
    <dgm:cxn modelId="{898F8E8B-EF6B-413C-AA12-7F5AA13D8B3B}" type="presParOf" srcId="{58617BE5-D85C-4584-9FCA-2C11DDB4BAE2}" destId="{1F92CD50-ACF1-4D04-BCA5-27E45D85EF99}" srcOrd="2" destOrd="0" presId="urn:microsoft.com/office/officeart/2005/8/layout/pList2#2"/>
    <dgm:cxn modelId="{D1C71979-7F26-4B5D-A0C1-D0CE3D30B697}" type="presParOf" srcId="{453F863B-3DDC-4A8F-9B32-D987C95624AF}" destId="{12883BED-D02A-4346-A7E5-D590D63359A3}" srcOrd="1" destOrd="0" presId="urn:microsoft.com/office/officeart/2005/8/layout/pList2#2"/>
    <dgm:cxn modelId="{CED608C8-CE31-4D96-8C72-3F86244F830C}" type="presParOf" srcId="{453F863B-3DDC-4A8F-9B32-D987C95624AF}" destId="{080ABBEB-79AB-4913-BEC8-4AAC967A0BCF}" srcOrd="2" destOrd="0" presId="urn:microsoft.com/office/officeart/2005/8/layout/pList2#2"/>
    <dgm:cxn modelId="{E532B129-765B-4B30-BCF9-BA1F51E7BA5C}" type="presParOf" srcId="{080ABBEB-79AB-4913-BEC8-4AAC967A0BCF}" destId="{79EC4646-C065-48B3-8865-C7368E1283A9}" srcOrd="0" destOrd="0" presId="urn:microsoft.com/office/officeart/2005/8/layout/pList2#2"/>
    <dgm:cxn modelId="{DC590F40-D61B-4FC1-90CD-78D4EF81D7AB}" type="presParOf" srcId="{080ABBEB-79AB-4913-BEC8-4AAC967A0BCF}" destId="{6FC8F244-DAA9-4A7A-A766-69A284BB3120}" srcOrd="1" destOrd="0" presId="urn:microsoft.com/office/officeart/2005/8/layout/pList2#2"/>
    <dgm:cxn modelId="{9C1F8634-DB9A-4F12-AC6B-2693A1FB8B27}" type="presParOf" srcId="{080ABBEB-79AB-4913-BEC8-4AAC967A0BCF}" destId="{C1A575CB-54CB-40E0-8DAB-E71CC87B6C87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5207D7-3578-43C6-839D-8A5900AE2422}" type="doc">
      <dgm:prSet loTypeId="urn:microsoft.com/office/officeart/2009/3/layout/FramedTextPicture" loCatId="pictur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38102A8-DC03-4BB9-ACB0-5CE79BD01483}">
      <dgm:prSet phldrT="[Texto]"/>
      <dgm:spPr/>
      <dgm:t>
        <a:bodyPr/>
        <a:lstStyle/>
        <a:p>
          <a:r>
            <a:rPr lang="es-MX" dirty="0" smtClean="0"/>
            <a:t>La incorporación de técnicas estadísticas y matemáticas en geografía (revolución cuantitativa), emerge la óptica de la geografía como una ciencia espacial.</a:t>
          </a:r>
          <a:endParaRPr lang="es-MX" dirty="0"/>
        </a:p>
      </dgm:t>
    </dgm:pt>
    <dgm:pt modelId="{224E5356-B1F6-4E08-9A87-5AC2F8D9E98A}" type="parTrans" cxnId="{02F20A05-38C8-4244-8993-650BFA3FFE07}">
      <dgm:prSet/>
      <dgm:spPr/>
      <dgm:t>
        <a:bodyPr/>
        <a:lstStyle/>
        <a:p>
          <a:endParaRPr lang="es-MX"/>
        </a:p>
      </dgm:t>
    </dgm:pt>
    <dgm:pt modelId="{C9D567B0-12A8-4C1D-BFF6-61D8BE4D97D0}" type="sibTrans" cxnId="{02F20A05-38C8-4244-8993-650BFA3FFE07}">
      <dgm:prSet/>
      <dgm:spPr/>
      <dgm:t>
        <a:bodyPr/>
        <a:lstStyle/>
        <a:p>
          <a:endParaRPr lang="es-MX"/>
        </a:p>
      </dgm:t>
    </dgm:pt>
    <dgm:pt modelId="{5F10791E-8229-4ECD-9F78-776A97BB56D1}" type="pres">
      <dgm:prSet presAssocID="{F05207D7-3578-43C6-839D-8A5900AE242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E7740773-1701-4135-8EBD-30A86FD489BD}" type="pres">
      <dgm:prSet presAssocID="{338102A8-DC03-4BB9-ACB0-5CE79BD01483}" presName="composite" presStyleCnt="0">
        <dgm:presLayoutVars>
          <dgm:chMax/>
          <dgm:chPref/>
        </dgm:presLayoutVars>
      </dgm:prSet>
      <dgm:spPr/>
    </dgm:pt>
    <dgm:pt modelId="{5CE82D6F-A5BE-4C5E-928E-2A83555DA5FE}" type="pres">
      <dgm:prSet presAssocID="{338102A8-DC03-4BB9-ACB0-5CE79BD01483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000" b="-3000"/>
          </a:stretch>
        </a:blipFill>
      </dgm:spPr>
    </dgm:pt>
    <dgm:pt modelId="{CCB761C6-F8AC-4501-B517-842593969ABC}" type="pres">
      <dgm:prSet presAssocID="{338102A8-DC03-4BB9-ACB0-5CE79BD01483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30A461-806D-4E6E-924D-3096E8F2C9F9}" type="pres">
      <dgm:prSet presAssocID="{338102A8-DC03-4BB9-ACB0-5CE79BD01483}" presName="tlFrame" presStyleLbl="node1" presStyleIdx="0" presStyleCnt="4"/>
      <dgm:spPr/>
    </dgm:pt>
    <dgm:pt modelId="{C6C9A2FE-8FCE-4F4B-A772-1F9CD5D5F8C9}" type="pres">
      <dgm:prSet presAssocID="{338102A8-DC03-4BB9-ACB0-5CE79BD01483}" presName="trFrame" presStyleLbl="node1" presStyleIdx="1" presStyleCnt="4"/>
      <dgm:spPr/>
    </dgm:pt>
    <dgm:pt modelId="{071EC970-B8CB-4973-922D-D05E43E49A23}" type="pres">
      <dgm:prSet presAssocID="{338102A8-DC03-4BB9-ACB0-5CE79BD01483}" presName="blFrame" presStyleLbl="node1" presStyleIdx="2" presStyleCnt="4"/>
      <dgm:spPr/>
    </dgm:pt>
    <dgm:pt modelId="{ACFDF0BF-C3DF-4C83-8B09-EE12FC62779E}" type="pres">
      <dgm:prSet presAssocID="{338102A8-DC03-4BB9-ACB0-5CE79BD01483}" presName="brFrame" presStyleLbl="node1" presStyleIdx="3" presStyleCnt="4"/>
      <dgm:spPr/>
    </dgm:pt>
  </dgm:ptLst>
  <dgm:cxnLst>
    <dgm:cxn modelId="{5EAB11B5-8BEC-4955-BA6D-A79523A9A8E1}" type="presOf" srcId="{338102A8-DC03-4BB9-ACB0-5CE79BD01483}" destId="{CCB761C6-F8AC-4501-B517-842593969ABC}" srcOrd="0" destOrd="0" presId="urn:microsoft.com/office/officeart/2009/3/layout/FramedTextPicture"/>
    <dgm:cxn modelId="{F8771EB5-B2C8-409A-9939-A94781E71037}" type="presOf" srcId="{F05207D7-3578-43C6-839D-8A5900AE2422}" destId="{5F10791E-8229-4ECD-9F78-776A97BB56D1}" srcOrd="0" destOrd="0" presId="urn:microsoft.com/office/officeart/2009/3/layout/FramedTextPicture"/>
    <dgm:cxn modelId="{02F20A05-38C8-4244-8993-650BFA3FFE07}" srcId="{F05207D7-3578-43C6-839D-8A5900AE2422}" destId="{338102A8-DC03-4BB9-ACB0-5CE79BD01483}" srcOrd="0" destOrd="0" parTransId="{224E5356-B1F6-4E08-9A87-5AC2F8D9E98A}" sibTransId="{C9D567B0-12A8-4C1D-BFF6-61D8BE4D97D0}"/>
    <dgm:cxn modelId="{9B3F8CC0-2632-46B4-B7A9-2FE4796899E5}" type="presParOf" srcId="{5F10791E-8229-4ECD-9F78-776A97BB56D1}" destId="{E7740773-1701-4135-8EBD-30A86FD489BD}" srcOrd="0" destOrd="0" presId="urn:microsoft.com/office/officeart/2009/3/layout/FramedTextPicture"/>
    <dgm:cxn modelId="{8760F378-07E1-449C-AB30-FFAC01A1820F}" type="presParOf" srcId="{E7740773-1701-4135-8EBD-30A86FD489BD}" destId="{5CE82D6F-A5BE-4C5E-928E-2A83555DA5FE}" srcOrd="0" destOrd="0" presId="urn:microsoft.com/office/officeart/2009/3/layout/FramedTextPicture"/>
    <dgm:cxn modelId="{48DB6EA7-E0CE-4F26-AAB3-24DF7FE0441F}" type="presParOf" srcId="{E7740773-1701-4135-8EBD-30A86FD489BD}" destId="{CCB761C6-F8AC-4501-B517-842593969ABC}" srcOrd="1" destOrd="0" presId="urn:microsoft.com/office/officeart/2009/3/layout/FramedTextPicture"/>
    <dgm:cxn modelId="{BD0472A9-E760-4796-9B1D-8C71B3D0D1BB}" type="presParOf" srcId="{E7740773-1701-4135-8EBD-30A86FD489BD}" destId="{C830A461-806D-4E6E-924D-3096E8F2C9F9}" srcOrd="2" destOrd="0" presId="urn:microsoft.com/office/officeart/2009/3/layout/FramedTextPicture"/>
    <dgm:cxn modelId="{BB318897-B0C8-47A2-B74F-9BB9230CCFB1}" type="presParOf" srcId="{E7740773-1701-4135-8EBD-30A86FD489BD}" destId="{C6C9A2FE-8FCE-4F4B-A772-1F9CD5D5F8C9}" srcOrd="3" destOrd="0" presId="urn:microsoft.com/office/officeart/2009/3/layout/FramedTextPicture"/>
    <dgm:cxn modelId="{8A50D669-C040-4453-801B-4E47D04BC665}" type="presParOf" srcId="{E7740773-1701-4135-8EBD-30A86FD489BD}" destId="{071EC970-B8CB-4973-922D-D05E43E49A23}" srcOrd="4" destOrd="0" presId="urn:microsoft.com/office/officeart/2009/3/layout/FramedTextPicture"/>
    <dgm:cxn modelId="{82B48256-2D63-4357-BEDF-197C6F28AC83}" type="presParOf" srcId="{E7740773-1701-4135-8EBD-30A86FD489BD}" destId="{ACFDF0BF-C3DF-4C83-8B09-EE12FC62779E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D089B1-4E6D-4AD6-8911-AABCDF363EAD}" type="doc">
      <dgm:prSet loTypeId="urn:microsoft.com/office/officeart/2009/3/layout/FramedTextPicture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A286AB9-714E-4A95-88C5-190E4EE21050}">
      <dgm:prSet phldrT="[Texto]"/>
      <dgm:spPr/>
      <dgm:t>
        <a:bodyPr/>
        <a:lstStyle/>
        <a:p>
          <a:r>
            <a:rPr lang="es-MX" dirty="0" smtClean="0"/>
            <a:t>Estudia y busca soluciones a problemas acuciantes como la pobreza crítica y la marginalidad</a:t>
          </a:r>
          <a:endParaRPr lang="es-MX" dirty="0"/>
        </a:p>
      </dgm:t>
    </dgm:pt>
    <dgm:pt modelId="{EE43367E-768E-4979-B40A-6BFDEC25743A}" type="parTrans" cxnId="{B2ED4918-B733-4BAE-A6A3-F2AFCFAABB4E}">
      <dgm:prSet/>
      <dgm:spPr/>
      <dgm:t>
        <a:bodyPr/>
        <a:lstStyle/>
        <a:p>
          <a:endParaRPr lang="es-MX"/>
        </a:p>
      </dgm:t>
    </dgm:pt>
    <dgm:pt modelId="{ADD079F7-C0E7-4AE6-9CCB-6A5A2D13FD79}" type="sibTrans" cxnId="{B2ED4918-B733-4BAE-A6A3-F2AFCFAABB4E}">
      <dgm:prSet/>
      <dgm:spPr/>
      <dgm:t>
        <a:bodyPr/>
        <a:lstStyle/>
        <a:p>
          <a:endParaRPr lang="es-MX"/>
        </a:p>
      </dgm:t>
    </dgm:pt>
    <dgm:pt modelId="{EBAED52C-8941-4488-A11B-BFD7C3108DDB}" type="pres">
      <dgm:prSet presAssocID="{6BD089B1-4E6D-4AD6-8911-AABCDF363EA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AE4CB99D-F74A-45C8-B2B1-B2878DAD57EA}" type="pres">
      <dgm:prSet presAssocID="{4A286AB9-714E-4A95-88C5-190E4EE21050}" presName="composite" presStyleCnt="0">
        <dgm:presLayoutVars>
          <dgm:chMax/>
          <dgm:chPref/>
        </dgm:presLayoutVars>
      </dgm:prSet>
      <dgm:spPr/>
    </dgm:pt>
    <dgm:pt modelId="{60D7414D-726C-4A44-A66B-EECECE11C738}" type="pres">
      <dgm:prSet presAssocID="{4A286AB9-714E-4A95-88C5-190E4EE21050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2000" b="-12000"/>
          </a:stretch>
        </a:blipFill>
      </dgm:spPr>
    </dgm:pt>
    <dgm:pt modelId="{BD88A32F-EF07-4D41-98F7-98B192BBA3A2}" type="pres">
      <dgm:prSet presAssocID="{4A286AB9-714E-4A95-88C5-190E4EE21050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25F219-5B14-4CB7-BAD9-60FEDDF4C4AE}" type="pres">
      <dgm:prSet presAssocID="{4A286AB9-714E-4A95-88C5-190E4EE21050}" presName="tlFrame" presStyleLbl="node1" presStyleIdx="0" presStyleCnt="4"/>
      <dgm:spPr/>
    </dgm:pt>
    <dgm:pt modelId="{F37B835E-D2FB-4968-8A74-3762FFA39022}" type="pres">
      <dgm:prSet presAssocID="{4A286AB9-714E-4A95-88C5-190E4EE21050}" presName="trFrame" presStyleLbl="node1" presStyleIdx="1" presStyleCnt="4"/>
      <dgm:spPr/>
    </dgm:pt>
    <dgm:pt modelId="{0377A0BC-9F82-48BB-9770-68E974838B60}" type="pres">
      <dgm:prSet presAssocID="{4A286AB9-714E-4A95-88C5-190E4EE21050}" presName="blFrame" presStyleLbl="node1" presStyleIdx="2" presStyleCnt="4"/>
      <dgm:spPr/>
    </dgm:pt>
    <dgm:pt modelId="{086E2BA0-D332-402D-B28A-3B0218D462BE}" type="pres">
      <dgm:prSet presAssocID="{4A286AB9-714E-4A95-88C5-190E4EE21050}" presName="brFrame" presStyleLbl="node1" presStyleIdx="3" presStyleCnt="4"/>
      <dgm:spPr/>
    </dgm:pt>
  </dgm:ptLst>
  <dgm:cxnLst>
    <dgm:cxn modelId="{B2ED4918-B733-4BAE-A6A3-F2AFCFAABB4E}" srcId="{6BD089B1-4E6D-4AD6-8911-AABCDF363EAD}" destId="{4A286AB9-714E-4A95-88C5-190E4EE21050}" srcOrd="0" destOrd="0" parTransId="{EE43367E-768E-4979-B40A-6BFDEC25743A}" sibTransId="{ADD079F7-C0E7-4AE6-9CCB-6A5A2D13FD79}"/>
    <dgm:cxn modelId="{9C3006B4-3101-4F23-80B8-512E3BC2B9EC}" type="presOf" srcId="{4A286AB9-714E-4A95-88C5-190E4EE21050}" destId="{BD88A32F-EF07-4D41-98F7-98B192BBA3A2}" srcOrd="0" destOrd="0" presId="urn:microsoft.com/office/officeart/2009/3/layout/FramedTextPicture"/>
    <dgm:cxn modelId="{4A1B8899-8AA7-4F9F-B29D-E1F757E3FD85}" type="presOf" srcId="{6BD089B1-4E6D-4AD6-8911-AABCDF363EAD}" destId="{EBAED52C-8941-4488-A11B-BFD7C3108DDB}" srcOrd="0" destOrd="0" presId="urn:microsoft.com/office/officeart/2009/3/layout/FramedTextPicture"/>
    <dgm:cxn modelId="{136AB806-8A7F-4CD7-852D-4BD1D8922D76}" type="presParOf" srcId="{EBAED52C-8941-4488-A11B-BFD7C3108DDB}" destId="{AE4CB99D-F74A-45C8-B2B1-B2878DAD57EA}" srcOrd="0" destOrd="0" presId="urn:microsoft.com/office/officeart/2009/3/layout/FramedTextPicture"/>
    <dgm:cxn modelId="{E7D8D4EE-BCA4-4233-94F6-F7733C141990}" type="presParOf" srcId="{AE4CB99D-F74A-45C8-B2B1-B2878DAD57EA}" destId="{60D7414D-726C-4A44-A66B-EECECE11C738}" srcOrd="0" destOrd="0" presId="urn:microsoft.com/office/officeart/2009/3/layout/FramedTextPicture"/>
    <dgm:cxn modelId="{31837CF7-168D-40C6-81ED-CBF32C11D860}" type="presParOf" srcId="{AE4CB99D-F74A-45C8-B2B1-B2878DAD57EA}" destId="{BD88A32F-EF07-4D41-98F7-98B192BBA3A2}" srcOrd="1" destOrd="0" presId="urn:microsoft.com/office/officeart/2009/3/layout/FramedTextPicture"/>
    <dgm:cxn modelId="{393F1E0A-51FC-400F-8600-BBA3B0597352}" type="presParOf" srcId="{AE4CB99D-F74A-45C8-B2B1-B2878DAD57EA}" destId="{1B25F219-5B14-4CB7-BAD9-60FEDDF4C4AE}" srcOrd="2" destOrd="0" presId="urn:microsoft.com/office/officeart/2009/3/layout/FramedTextPicture"/>
    <dgm:cxn modelId="{C4216642-FE11-4414-852D-14A0CBD853AC}" type="presParOf" srcId="{AE4CB99D-F74A-45C8-B2B1-B2878DAD57EA}" destId="{F37B835E-D2FB-4968-8A74-3762FFA39022}" srcOrd="3" destOrd="0" presId="urn:microsoft.com/office/officeart/2009/3/layout/FramedTextPicture"/>
    <dgm:cxn modelId="{33019259-76C5-464F-9FBF-D26BE6C235BA}" type="presParOf" srcId="{AE4CB99D-F74A-45C8-B2B1-B2878DAD57EA}" destId="{0377A0BC-9F82-48BB-9770-68E974838B60}" srcOrd="4" destOrd="0" presId="urn:microsoft.com/office/officeart/2009/3/layout/FramedTextPicture"/>
    <dgm:cxn modelId="{E00B9B9F-470A-4117-9BC4-3D31214CDA21}" type="presParOf" srcId="{AE4CB99D-F74A-45C8-B2B1-B2878DAD57EA}" destId="{086E2BA0-D332-402D-B28A-3B0218D462BE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796829-549C-4A3C-9650-DD7C55CA6DF9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E0F9630-D63C-48AF-A6FD-8DBA737247C7}">
      <dgm:prSet phldrT="[Texto]" custT="1"/>
      <dgm:spPr/>
      <dgm:t>
        <a:bodyPr/>
        <a:lstStyle/>
        <a:p>
          <a:r>
            <a:rPr lang="es-MX" sz="1800" dirty="0" smtClean="0"/>
            <a:t>Estudia los elementos, fenómenos y procesos que se producen en el planeta inducidos por el conjunto de los grupos humanos que lo habitan, cada uno con su propia .idiosincrasia y su diferente huella</a:t>
          </a:r>
          <a:endParaRPr lang="es-MX" sz="1800" dirty="0"/>
        </a:p>
      </dgm:t>
    </dgm:pt>
    <dgm:pt modelId="{AD9DF9C5-2F81-4091-87D1-DBD378BF0AEE}" type="parTrans" cxnId="{8B7E20A1-7E24-4AF5-977B-0E37BB647129}">
      <dgm:prSet/>
      <dgm:spPr/>
      <dgm:t>
        <a:bodyPr/>
        <a:lstStyle/>
        <a:p>
          <a:endParaRPr lang="es-MX"/>
        </a:p>
      </dgm:t>
    </dgm:pt>
    <dgm:pt modelId="{040FA0C6-CBDE-48FC-B7DC-6620D5677A94}" type="sibTrans" cxnId="{8B7E20A1-7E24-4AF5-977B-0E37BB647129}">
      <dgm:prSet/>
      <dgm:spPr/>
      <dgm:t>
        <a:bodyPr/>
        <a:lstStyle/>
        <a:p>
          <a:endParaRPr lang="es-MX"/>
        </a:p>
      </dgm:t>
    </dgm:pt>
    <dgm:pt modelId="{B8FA2CD0-AFEC-4E11-97CB-CC046DBDEF5D}" type="pres">
      <dgm:prSet presAssocID="{60796829-549C-4A3C-9650-DD7C55CA6DF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7884E544-447B-4123-9663-A4FCF96A7D78}" type="pres">
      <dgm:prSet presAssocID="{2E0F9630-D63C-48AF-A6FD-8DBA737247C7}" presName="composite" presStyleCnt="0">
        <dgm:presLayoutVars>
          <dgm:chMax/>
          <dgm:chPref/>
        </dgm:presLayoutVars>
      </dgm:prSet>
      <dgm:spPr/>
    </dgm:pt>
    <dgm:pt modelId="{A2D9C13E-C5EE-4E6A-B1B9-8C43E0B2E2DB}" type="pres">
      <dgm:prSet presAssocID="{2E0F9630-D63C-48AF-A6FD-8DBA737247C7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7000" b="-7000"/>
          </a:stretch>
        </a:blipFill>
      </dgm:spPr>
    </dgm:pt>
    <dgm:pt modelId="{0E5A7DEA-01B2-403C-B4CC-A46893929712}" type="pres">
      <dgm:prSet presAssocID="{2E0F9630-D63C-48AF-A6FD-8DBA737247C7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90DAF3-9F0D-4AE3-9E2C-BC2F884739FE}" type="pres">
      <dgm:prSet presAssocID="{2E0F9630-D63C-48AF-A6FD-8DBA737247C7}" presName="tlFrame" presStyleLbl="node1" presStyleIdx="0" presStyleCnt="4"/>
      <dgm:spPr/>
    </dgm:pt>
    <dgm:pt modelId="{9217A14A-64A5-4D28-A7A3-9F8AF2AE2D2E}" type="pres">
      <dgm:prSet presAssocID="{2E0F9630-D63C-48AF-A6FD-8DBA737247C7}" presName="trFrame" presStyleLbl="node1" presStyleIdx="1" presStyleCnt="4"/>
      <dgm:spPr/>
    </dgm:pt>
    <dgm:pt modelId="{38EBE126-B3B5-41FD-B53F-C584C37C124A}" type="pres">
      <dgm:prSet presAssocID="{2E0F9630-D63C-48AF-A6FD-8DBA737247C7}" presName="blFrame" presStyleLbl="node1" presStyleIdx="2" presStyleCnt="4"/>
      <dgm:spPr/>
    </dgm:pt>
    <dgm:pt modelId="{A63C1276-4CD3-4349-AF74-FF63E8EB5BF7}" type="pres">
      <dgm:prSet presAssocID="{2E0F9630-D63C-48AF-A6FD-8DBA737247C7}" presName="brFrame" presStyleLbl="node1" presStyleIdx="3" presStyleCnt="4"/>
      <dgm:spPr/>
    </dgm:pt>
  </dgm:ptLst>
  <dgm:cxnLst>
    <dgm:cxn modelId="{B667F0A0-9230-4B40-8E4C-797B0849171B}" type="presOf" srcId="{2E0F9630-D63C-48AF-A6FD-8DBA737247C7}" destId="{0E5A7DEA-01B2-403C-B4CC-A46893929712}" srcOrd="0" destOrd="0" presId="urn:microsoft.com/office/officeart/2009/3/layout/FramedTextPicture"/>
    <dgm:cxn modelId="{8B7E20A1-7E24-4AF5-977B-0E37BB647129}" srcId="{60796829-549C-4A3C-9650-DD7C55CA6DF9}" destId="{2E0F9630-D63C-48AF-A6FD-8DBA737247C7}" srcOrd="0" destOrd="0" parTransId="{AD9DF9C5-2F81-4091-87D1-DBD378BF0AEE}" sibTransId="{040FA0C6-CBDE-48FC-B7DC-6620D5677A94}"/>
    <dgm:cxn modelId="{796DA01C-0BB4-4187-81C0-03DA119032BC}" type="presOf" srcId="{60796829-549C-4A3C-9650-DD7C55CA6DF9}" destId="{B8FA2CD0-AFEC-4E11-97CB-CC046DBDEF5D}" srcOrd="0" destOrd="0" presId="urn:microsoft.com/office/officeart/2009/3/layout/FramedTextPicture"/>
    <dgm:cxn modelId="{DE39FEE0-D0E4-4463-B4B3-8667EB8AEB53}" type="presParOf" srcId="{B8FA2CD0-AFEC-4E11-97CB-CC046DBDEF5D}" destId="{7884E544-447B-4123-9663-A4FCF96A7D78}" srcOrd="0" destOrd="0" presId="urn:microsoft.com/office/officeart/2009/3/layout/FramedTextPicture"/>
    <dgm:cxn modelId="{5BF44937-3396-476C-9ADA-52996AF53666}" type="presParOf" srcId="{7884E544-447B-4123-9663-A4FCF96A7D78}" destId="{A2D9C13E-C5EE-4E6A-B1B9-8C43E0B2E2DB}" srcOrd="0" destOrd="0" presId="urn:microsoft.com/office/officeart/2009/3/layout/FramedTextPicture"/>
    <dgm:cxn modelId="{F58E934C-7E69-422E-B753-AEB3332EB87B}" type="presParOf" srcId="{7884E544-447B-4123-9663-A4FCF96A7D78}" destId="{0E5A7DEA-01B2-403C-B4CC-A46893929712}" srcOrd="1" destOrd="0" presId="urn:microsoft.com/office/officeart/2009/3/layout/FramedTextPicture"/>
    <dgm:cxn modelId="{2F5183D3-D768-471D-A0C7-754FA2DE9E9F}" type="presParOf" srcId="{7884E544-447B-4123-9663-A4FCF96A7D78}" destId="{8A90DAF3-9F0D-4AE3-9E2C-BC2F884739FE}" srcOrd="2" destOrd="0" presId="urn:microsoft.com/office/officeart/2009/3/layout/FramedTextPicture"/>
    <dgm:cxn modelId="{EF17904E-6AB8-47AC-941C-73FABA1153B0}" type="presParOf" srcId="{7884E544-447B-4123-9663-A4FCF96A7D78}" destId="{9217A14A-64A5-4D28-A7A3-9F8AF2AE2D2E}" srcOrd="3" destOrd="0" presId="urn:microsoft.com/office/officeart/2009/3/layout/FramedTextPicture"/>
    <dgm:cxn modelId="{67DC1D59-D264-4907-ABDE-783ADA491777}" type="presParOf" srcId="{7884E544-447B-4123-9663-A4FCF96A7D78}" destId="{38EBE126-B3B5-41FD-B53F-C584C37C124A}" srcOrd="4" destOrd="0" presId="urn:microsoft.com/office/officeart/2009/3/layout/FramedTextPicture"/>
    <dgm:cxn modelId="{5A5D5A39-D871-46E3-9E99-86DEA7B91EB8}" type="presParOf" srcId="{7884E544-447B-4123-9663-A4FCF96A7D78}" destId="{A63C1276-4CD3-4349-AF74-FF63E8EB5BF7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B3EBC4-9534-42DC-A7B9-3BC4E6F13D69}" type="doc">
      <dgm:prSet loTypeId="urn:microsoft.com/office/officeart/2008/layout/AscendingPictureAccentProcess" loCatId="picture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97BFC376-186B-4A43-9F30-A0CB45B9669F}">
      <dgm:prSet phldrT="[Texto]"/>
      <dgm:spPr/>
      <dgm:t>
        <a:bodyPr/>
        <a:lstStyle/>
        <a:p>
          <a:r>
            <a:rPr lang="es-MX" dirty="0" smtClean="0"/>
            <a:t>(fotointerpretación), el análisis y digitalización de imágenes satelitales, el trabajo de campo,</a:t>
          </a:r>
          <a:endParaRPr lang="es-MX" dirty="0"/>
        </a:p>
      </dgm:t>
    </dgm:pt>
    <dgm:pt modelId="{12F8037B-AABF-4056-8221-73F0189008C3}" type="sibTrans" cxnId="{A47B8AFC-E403-4FEC-8AA8-67CE918405BB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D56AA0B8-7118-474A-BC53-E33AE6727844}" type="parTrans" cxnId="{A47B8AFC-E403-4FEC-8AA8-67CE918405BB}">
      <dgm:prSet/>
      <dgm:spPr/>
      <dgm:t>
        <a:bodyPr/>
        <a:lstStyle/>
        <a:p>
          <a:endParaRPr lang="es-MX"/>
        </a:p>
      </dgm:t>
    </dgm:pt>
    <dgm:pt modelId="{E77DB721-EC3C-4E38-8CA3-72BC810BCC7D}">
      <dgm:prSet phldrT="[Texto]" phldr="1"/>
      <dgm:spPr/>
      <dgm:t>
        <a:bodyPr/>
        <a:lstStyle/>
        <a:p>
          <a:endParaRPr lang="es-MX"/>
        </a:p>
      </dgm:t>
    </dgm:pt>
    <dgm:pt modelId="{E1138802-AE1A-4FE0-AB49-1AD8F4778272}" type="sibTrans" cxnId="{A8BD1A02-A68C-41C1-B14F-ACC4387B65AB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s-MX"/>
        </a:p>
      </dgm:t>
    </dgm:pt>
    <dgm:pt modelId="{06E52472-A5FE-441C-9AF0-008C08FB2EB6}" type="parTrans" cxnId="{A8BD1A02-A68C-41C1-B14F-ACC4387B65AB}">
      <dgm:prSet/>
      <dgm:spPr/>
      <dgm:t>
        <a:bodyPr/>
        <a:lstStyle/>
        <a:p>
          <a:endParaRPr lang="es-MX"/>
        </a:p>
      </dgm:t>
    </dgm:pt>
    <dgm:pt modelId="{D19FEA86-7B6A-4EBB-A923-D649D1B0E534}" type="pres">
      <dgm:prSet presAssocID="{7EB3EBC4-9534-42DC-A7B9-3BC4E6F13D6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8B2EF517-EF4E-4A9A-9D85-BEE991637B3E}" type="pres">
      <dgm:prSet presAssocID="{7EB3EBC4-9534-42DC-A7B9-3BC4E6F13D69}" presName="dot1" presStyleLbl="alignNode1" presStyleIdx="0" presStyleCnt="10"/>
      <dgm:spPr/>
      <dgm:t>
        <a:bodyPr/>
        <a:lstStyle/>
        <a:p>
          <a:endParaRPr lang="es-MX"/>
        </a:p>
      </dgm:t>
    </dgm:pt>
    <dgm:pt modelId="{DAF1568A-3621-462D-ACCB-EF5626390CC3}" type="pres">
      <dgm:prSet presAssocID="{7EB3EBC4-9534-42DC-A7B9-3BC4E6F13D69}" presName="dot2" presStyleLbl="alignNode1" presStyleIdx="1" presStyleCnt="10"/>
      <dgm:spPr/>
      <dgm:t>
        <a:bodyPr/>
        <a:lstStyle/>
        <a:p>
          <a:endParaRPr lang="es-MX"/>
        </a:p>
      </dgm:t>
    </dgm:pt>
    <dgm:pt modelId="{D28C2B1D-D2E9-42FA-9D02-6D7007CE75A0}" type="pres">
      <dgm:prSet presAssocID="{7EB3EBC4-9534-42DC-A7B9-3BC4E6F13D69}" presName="dot3" presStyleLbl="alignNode1" presStyleIdx="2" presStyleCnt="10"/>
      <dgm:spPr/>
      <dgm:t>
        <a:bodyPr/>
        <a:lstStyle/>
        <a:p>
          <a:endParaRPr lang="es-MX"/>
        </a:p>
      </dgm:t>
    </dgm:pt>
    <dgm:pt modelId="{5EDEF20F-2441-4ABE-A47E-B6A2EEC7477A}" type="pres">
      <dgm:prSet presAssocID="{7EB3EBC4-9534-42DC-A7B9-3BC4E6F13D69}" presName="dotArrow1" presStyleLbl="alignNode1" presStyleIdx="3" presStyleCnt="10"/>
      <dgm:spPr/>
      <dgm:t>
        <a:bodyPr/>
        <a:lstStyle/>
        <a:p>
          <a:endParaRPr lang="es-MX"/>
        </a:p>
      </dgm:t>
    </dgm:pt>
    <dgm:pt modelId="{BDD5FD59-F314-4D5C-B5F7-F0CC61519E60}" type="pres">
      <dgm:prSet presAssocID="{7EB3EBC4-9534-42DC-A7B9-3BC4E6F13D69}" presName="dotArrow2" presStyleLbl="alignNode1" presStyleIdx="4" presStyleCnt="10"/>
      <dgm:spPr/>
      <dgm:t>
        <a:bodyPr/>
        <a:lstStyle/>
        <a:p>
          <a:endParaRPr lang="es-MX"/>
        </a:p>
      </dgm:t>
    </dgm:pt>
    <dgm:pt modelId="{855FF660-980B-4181-93F0-18B19EFF0D38}" type="pres">
      <dgm:prSet presAssocID="{7EB3EBC4-9534-42DC-A7B9-3BC4E6F13D69}" presName="dotArrow3" presStyleLbl="alignNode1" presStyleIdx="5" presStyleCnt="10"/>
      <dgm:spPr/>
      <dgm:t>
        <a:bodyPr/>
        <a:lstStyle/>
        <a:p>
          <a:endParaRPr lang="es-MX"/>
        </a:p>
      </dgm:t>
    </dgm:pt>
    <dgm:pt modelId="{97A44A8E-A24B-4120-A842-8659D9F936EE}" type="pres">
      <dgm:prSet presAssocID="{7EB3EBC4-9534-42DC-A7B9-3BC4E6F13D69}" presName="dotArrow4" presStyleLbl="alignNode1" presStyleIdx="6" presStyleCnt="10"/>
      <dgm:spPr/>
      <dgm:t>
        <a:bodyPr/>
        <a:lstStyle/>
        <a:p>
          <a:endParaRPr lang="es-MX"/>
        </a:p>
      </dgm:t>
    </dgm:pt>
    <dgm:pt modelId="{CB02618F-3B0B-45E0-8433-850F7CA83BB7}" type="pres">
      <dgm:prSet presAssocID="{7EB3EBC4-9534-42DC-A7B9-3BC4E6F13D69}" presName="dotArrow5" presStyleLbl="alignNode1" presStyleIdx="7" presStyleCnt="10"/>
      <dgm:spPr/>
      <dgm:t>
        <a:bodyPr/>
        <a:lstStyle/>
        <a:p>
          <a:endParaRPr lang="es-MX"/>
        </a:p>
      </dgm:t>
    </dgm:pt>
    <dgm:pt modelId="{AAE18B30-E9D5-4306-B10B-67F4E1F2458D}" type="pres">
      <dgm:prSet presAssocID="{7EB3EBC4-9534-42DC-A7B9-3BC4E6F13D69}" presName="dotArrow6" presStyleLbl="alignNode1" presStyleIdx="8" presStyleCnt="10"/>
      <dgm:spPr/>
      <dgm:t>
        <a:bodyPr/>
        <a:lstStyle/>
        <a:p>
          <a:endParaRPr lang="es-MX"/>
        </a:p>
      </dgm:t>
    </dgm:pt>
    <dgm:pt modelId="{2E5ADD31-1250-4ED6-9B43-3878AA77142A}" type="pres">
      <dgm:prSet presAssocID="{7EB3EBC4-9534-42DC-A7B9-3BC4E6F13D69}" presName="dotArrow7" presStyleLbl="alignNode1" presStyleIdx="9" presStyleCnt="10"/>
      <dgm:spPr/>
      <dgm:t>
        <a:bodyPr/>
        <a:lstStyle/>
        <a:p>
          <a:endParaRPr lang="es-MX"/>
        </a:p>
      </dgm:t>
    </dgm:pt>
    <dgm:pt modelId="{83AFCD6D-1235-4B6B-9CF3-080C4AEBA4C6}" type="pres">
      <dgm:prSet presAssocID="{97BFC376-186B-4A43-9F30-A0CB45B9669F}" presName="parTx1" presStyleLbl="node1" presStyleIdx="0" presStyleCnt="2" custScaleX="318553" custScaleY="147377" custLinFactNeighborX="1574" custLinFactNeighborY="84046"/>
      <dgm:spPr/>
      <dgm:t>
        <a:bodyPr/>
        <a:lstStyle/>
        <a:p>
          <a:endParaRPr lang="es-MX"/>
        </a:p>
      </dgm:t>
    </dgm:pt>
    <dgm:pt modelId="{699E6FDC-6104-442B-9CD4-198FB7A5B95A}" type="pres">
      <dgm:prSet presAssocID="{12F8037B-AABF-4056-8221-73F0189008C3}" presName="picture1" presStyleCnt="0"/>
      <dgm:spPr/>
      <dgm:t>
        <a:bodyPr/>
        <a:lstStyle/>
        <a:p>
          <a:endParaRPr lang="es-MX"/>
        </a:p>
      </dgm:t>
    </dgm:pt>
    <dgm:pt modelId="{B0B6B31A-3FBA-4480-9A2A-3C1E2B100146}" type="pres">
      <dgm:prSet presAssocID="{12F8037B-AABF-4056-8221-73F0189008C3}" presName="imageRepeatNode" presStyleLbl="fgImgPlace1" presStyleIdx="0" presStyleCnt="2" custScaleX="120570" custScaleY="114843"/>
      <dgm:spPr/>
      <dgm:t>
        <a:bodyPr/>
        <a:lstStyle/>
        <a:p>
          <a:endParaRPr lang="es-MX"/>
        </a:p>
      </dgm:t>
    </dgm:pt>
    <dgm:pt modelId="{0DC70E42-8B66-4497-938B-C5FFAE7A54E2}" type="pres">
      <dgm:prSet presAssocID="{E77DB721-EC3C-4E38-8CA3-72BC810BCC7D}" presName="parTx2" presStyleLbl="node1" presStyleIdx="1" presStyleCnt="2" custFlipHor="1" custScaleX="9864" custScaleY="8334" custLinFactY="200000" custLinFactNeighborX="54782" custLinFactNeighborY="298242"/>
      <dgm:spPr/>
      <dgm:t>
        <a:bodyPr/>
        <a:lstStyle/>
        <a:p>
          <a:endParaRPr lang="es-MX"/>
        </a:p>
      </dgm:t>
    </dgm:pt>
    <dgm:pt modelId="{732A192D-5099-463D-92B4-0FC028ADC14D}" type="pres">
      <dgm:prSet presAssocID="{E1138802-AE1A-4FE0-AB49-1AD8F4778272}" presName="picture2" presStyleCnt="0"/>
      <dgm:spPr/>
      <dgm:t>
        <a:bodyPr/>
        <a:lstStyle/>
        <a:p>
          <a:endParaRPr lang="es-MX"/>
        </a:p>
      </dgm:t>
    </dgm:pt>
    <dgm:pt modelId="{B2F82DE9-403E-4A09-98BA-C6EF1788DA39}" type="pres">
      <dgm:prSet presAssocID="{E1138802-AE1A-4FE0-AB49-1AD8F4778272}" presName="imageRepeatNode" presStyleLbl="fgImgPlace1" presStyleIdx="1" presStyleCnt="2" custScaleX="122699" custScaleY="119817"/>
      <dgm:spPr/>
      <dgm:t>
        <a:bodyPr/>
        <a:lstStyle/>
        <a:p>
          <a:endParaRPr lang="es-MX"/>
        </a:p>
      </dgm:t>
    </dgm:pt>
  </dgm:ptLst>
  <dgm:cxnLst>
    <dgm:cxn modelId="{3EDBBBD4-D5F6-4ACA-B6C8-EA0039D22A55}" type="presOf" srcId="{7EB3EBC4-9534-42DC-A7B9-3BC4E6F13D69}" destId="{D19FEA86-7B6A-4EBB-A923-D649D1B0E534}" srcOrd="0" destOrd="0" presId="urn:microsoft.com/office/officeart/2008/layout/AscendingPictureAccentProcess"/>
    <dgm:cxn modelId="{CBE55530-C6A2-469F-A63B-F056A2B5FFDF}" type="presOf" srcId="{97BFC376-186B-4A43-9F30-A0CB45B9669F}" destId="{83AFCD6D-1235-4B6B-9CF3-080C4AEBA4C6}" srcOrd="0" destOrd="0" presId="urn:microsoft.com/office/officeart/2008/layout/AscendingPictureAccentProcess"/>
    <dgm:cxn modelId="{AD3A7AAF-F050-4163-A39E-1DAC6DDEB30F}" type="presOf" srcId="{E77DB721-EC3C-4E38-8CA3-72BC810BCC7D}" destId="{0DC70E42-8B66-4497-938B-C5FFAE7A54E2}" srcOrd="0" destOrd="0" presId="urn:microsoft.com/office/officeart/2008/layout/AscendingPictureAccentProcess"/>
    <dgm:cxn modelId="{76F9E779-829A-4D6E-9485-DA3BDF778ABB}" type="presOf" srcId="{12F8037B-AABF-4056-8221-73F0189008C3}" destId="{B0B6B31A-3FBA-4480-9A2A-3C1E2B100146}" srcOrd="0" destOrd="0" presId="urn:microsoft.com/office/officeart/2008/layout/AscendingPictureAccentProcess"/>
    <dgm:cxn modelId="{A47B8AFC-E403-4FEC-8AA8-67CE918405BB}" srcId="{7EB3EBC4-9534-42DC-A7B9-3BC4E6F13D69}" destId="{97BFC376-186B-4A43-9F30-A0CB45B9669F}" srcOrd="0" destOrd="0" parTransId="{D56AA0B8-7118-474A-BC53-E33AE6727844}" sibTransId="{12F8037B-AABF-4056-8221-73F0189008C3}"/>
    <dgm:cxn modelId="{A8BD1A02-A68C-41C1-B14F-ACC4387B65AB}" srcId="{7EB3EBC4-9534-42DC-A7B9-3BC4E6F13D69}" destId="{E77DB721-EC3C-4E38-8CA3-72BC810BCC7D}" srcOrd="1" destOrd="0" parTransId="{06E52472-A5FE-441C-9AF0-008C08FB2EB6}" sibTransId="{E1138802-AE1A-4FE0-AB49-1AD8F4778272}"/>
    <dgm:cxn modelId="{D6AADBDB-6BA0-41D7-AA39-56B113E6355F}" type="presOf" srcId="{E1138802-AE1A-4FE0-AB49-1AD8F4778272}" destId="{B2F82DE9-403E-4A09-98BA-C6EF1788DA39}" srcOrd="0" destOrd="0" presId="urn:microsoft.com/office/officeart/2008/layout/AscendingPictureAccentProcess"/>
    <dgm:cxn modelId="{F8E3F918-9CD5-4BAC-B940-EF02A629B82F}" type="presParOf" srcId="{D19FEA86-7B6A-4EBB-A923-D649D1B0E534}" destId="{8B2EF517-EF4E-4A9A-9D85-BEE991637B3E}" srcOrd="0" destOrd="0" presId="urn:microsoft.com/office/officeart/2008/layout/AscendingPictureAccentProcess"/>
    <dgm:cxn modelId="{29144A4B-21AC-4601-877A-A1EE18514479}" type="presParOf" srcId="{D19FEA86-7B6A-4EBB-A923-D649D1B0E534}" destId="{DAF1568A-3621-462D-ACCB-EF5626390CC3}" srcOrd="1" destOrd="0" presId="urn:microsoft.com/office/officeart/2008/layout/AscendingPictureAccentProcess"/>
    <dgm:cxn modelId="{6496CB6A-181F-42FD-A653-F0A4F86250C7}" type="presParOf" srcId="{D19FEA86-7B6A-4EBB-A923-D649D1B0E534}" destId="{D28C2B1D-D2E9-42FA-9D02-6D7007CE75A0}" srcOrd="2" destOrd="0" presId="urn:microsoft.com/office/officeart/2008/layout/AscendingPictureAccentProcess"/>
    <dgm:cxn modelId="{BA342B3E-E275-443F-81AA-A87E02EF8851}" type="presParOf" srcId="{D19FEA86-7B6A-4EBB-A923-D649D1B0E534}" destId="{5EDEF20F-2441-4ABE-A47E-B6A2EEC7477A}" srcOrd="3" destOrd="0" presId="urn:microsoft.com/office/officeart/2008/layout/AscendingPictureAccentProcess"/>
    <dgm:cxn modelId="{3C603BF7-463A-4C97-ACBC-6490B70FE062}" type="presParOf" srcId="{D19FEA86-7B6A-4EBB-A923-D649D1B0E534}" destId="{BDD5FD59-F314-4D5C-B5F7-F0CC61519E60}" srcOrd="4" destOrd="0" presId="urn:microsoft.com/office/officeart/2008/layout/AscendingPictureAccentProcess"/>
    <dgm:cxn modelId="{299E8324-9EDE-4A5D-92F0-82ECE4ADD79B}" type="presParOf" srcId="{D19FEA86-7B6A-4EBB-A923-D649D1B0E534}" destId="{855FF660-980B-4181-93F0-18B19EFF0D38}" srcOrd="5" destOrd="0" presId="urn:microsoft.com/office/officeart/2008/layout/AscendingPictureAccentProcess"/>
    <dgm:cxn modelId="{78D7DC54-0B69-4B53-BB30-E5BB4418E560}" type="presParOf" srcId="{D19FEA86-7B6A-4EBB-A923-D649D1B0E534}" destId="{97A44A8E-A24B-4120-A842-8659D9F936EE}" srcOrd="6" destOrd="0" presId="urn:microsoft.com/office/officeart/2008/layout/AscendingPictureAccentProcess"/>
    <dgm:cxn modelId="{189807A5-9256-4A92-A10A-75D4A9BACF2B}" type="presParOf" srcId="{D19FEA86-7B6A-4EBB-A923-D649D1B0E534}" destId="{CB02618F-3B0B-45E0-8433-850F7CA83BB7}" srcOrd="7" destOrd="0" presId="urn:microsoft.com/office/officeart/2008/layout/AscendingPictureAccentProcess"/>
    <dgm:cxn modelId="{EB41CAC4-6DE9-4B4E-AAE8-A4A3D9D58787}" type="presParOf" srcId="{D19FEA86-7B6A-4EBB-A923-D649D1B0E534}" destId="{AAE18B30-E9D5-4306-B10B-67F4E1F2458D}" srcOrd="8" destOrd="0" presId="urn:microsoft.com/office/officeart/2008/layout/AscendingPictureAccentProcess"/>
    <dgm:cxn modelId="{0AC50F04-45F8-4A50-A646-2B8AE8CE7238}" type="presParOf" srcId="{D19FEA86-7B6A-4EBB-A923-D649D1B0E534}" destId="{2E5ADD31-1250-4ED6-9B43-3878AA77142A}" srcOrd="9" destOrd="0" presId="urn:microsoft.com/office/officeart/2008/layout/AscendingPictureAccentProcess"/>
    <dgm:cxn modelId="{63A90661-7AC7-4614-AA51-A4BA5CA270CD}" type="presParOf" srcId="{D19FEA86-7B6A-4EBB-A923-D649D1B0E534}" destId="{83AFCD6D-1235-4B6B-9CF3-080C4AEBA4C6}" srcOrd="10" destOrd="0" presId="urn:microsoft.com/office/officeart/2008/layout/AscendingPictureAccentProcess"/>
    <dgm:cxn modelId="{084C2DBD-E5C3-46FE-BAA8-DE32A79F8339}" type="presParOf" srcId="{D19FEA86-7B6A-4EBB-A923-D649D1B0E534}" destId="{699E6FDC-6104-442B-9CD4-198FB7A5B95A}" srcOrd="11" destOrd="0" presId="urn:microsoft.com/office/officeart/2008/layout/AscendingPictureAccentProcess"/>
    <dgm:cxn modelId="{67812F62-EDBB-4A93-8E4E-0AD729583C32}" type="presParOf" srcId="{699E6FDC-6104-442B-9CD4-198FB7A5B95A}" destId="{B0B6B31A-3FBA-4480-9A2A-3C1E2B100146}" srcOrd="0" destOrd="0" presId="urn:microsoft.com/office/officeart/2008/layout/AscendingPictureAccentProcess"/>
    <dgm:cxn modelId="{FEC69D18-B973-4C50-B973-BFECFD792856}" type="presParOf" srcId="{D19FEA86-7B6A-4EBB-A923-D649D1B0E534}" destId="{0DC70E42-8B66-4497-938B-C5FFAE7A54E2}" srcOrd="12" destOrd="0" presId="urn:microsoft.com/office/officeart/2008/layout/AscendingPictureAccentProcess"/>
    <dgm:cxn modelId="{AFC2A6FB-B63B-4460-9D1F-A800FF42028A}" type="presParOf" srcId="{D19FEA86-7B6A-4EBB-A923-D649D1B0E534}" destId="{732A192D-5099-463D-92B4-0FC028ADC14D}" srcOrd="13" destOrd="0" presId="urn:microsoft.com/office/officeart/2008/layout/AscendingPictureAccentProcess"/>
    <dgm:cxn modelId="{EDF4264E-8E7B-4AD1-AD72-C766D903E24F}" type="presParOf" srcId="{732A192D-5099-463D-92B4-0FC028ADC14D}" destId="{B2F82DE9-403E-4A09-98BA-C6EF1788DA3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1659F0-37E0-4256-BED8-58826A7A095F}">
      <dsp:nvSpPr>
        <dsp:cNvPr id="0" name=""/>
        <dsp:cNvSpPr/>
      </dsp:nvSpPr>
      <dsp:spPr>
        <a:xfrm>
          <a:off x="0" y="0"/>
          <a:ext cx="7940657" cy="239264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2CD50-ACF1-4D04-BCA5-27E45D85EF99}">
      <dsp:nvSpPr>
        <dsp:cNvPr id="0" name=""/>
        <dsp:cNvSpPr/>
      </dsp:nvSpPr>
      <dsp:spPr>
        <a:xfrm>
          <a:off x="239130" y="319019"/>
          <a:ext cx="3553521" cy="17546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000" r="-2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401B6F-FE79-4143-AF79-12C4CF836A84}">
      <dsp:nvSpPr>
        <dsp:cNvPr id="0" name=""/>
        <dsp:cNvSpPr/>
      </dsp:nvSpPr>
      <dsp:spPr>
        <a:xfrm rot="10800000">
          <a:off x="239130" y="2392642"/>
          <a:ext cx="3553521" cy="292434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 la especialización en sectores económicos (geografía agrícola, industrial, del comercio y los servicios, del mercado, del consumo, de los recursos naturales)</a:t>
          </a:r>
          <a:endParaRPr lang="es-MX" sz="2200" kern="1200" dirty="0"/>
        </a:p>
      </dsp:txBody>
      <dsp:txXfrm rot="10800000">
        <a:off x="239130" y="2392642"/>
        <a:ext cx="3553521" cy="2924341"/>
      </dsp:txXfrm>
    </dsp:sp>
    <dsp:sp modelId="{C1A575CB-54CB-40E0-8DAB-E71CC87B6C87}">
      <dsp:nvSpPr>
        <dsp:cNvPr id="0" name=""/>
        <dsp:cNvSpPr/>
      </dsp:nvSpPr>
      <dsp:spPr>
        <a:xfrm>
          <a:off x="4148004" y="319019"/>
          <a:ext cx="3553521" cy="175460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6000" b="-6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EC4646-C065-48B3-8865-C7368E1283A9}">
      <dsp:nvSpPr>
        <dsp:cNvPr id="0" name=""/>
        <dsp:cNvSpPr/>
      </dsp:nvSpPr>
      <dsp:spPr>
        <a:xfrm rot="10800000">
          <a:off x="4148004" y="2392642"/>
          <a:ext cx="3553521" cy="292434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11999960"/>
                <a:satOff val="60003"/>
                <a:lumOff val="-10001"/>
                <a:alphaOff val="0"/>
                <a:tint val="50000"/>
                <a:satMod val="300000"/>
              </a:schemeClr>
            </a:gs>
            <a:gs pos="35000">
              <a:schemeClr val="accent3">
                <a:hueOff val="11999960"/>
                <a:satOff val="60003"/>
                <a:lumOff val="-10001"/>
                <a:alphaOff val="0"/>
                <a:tint val="37000"/>
                <a:satMod val="300000"/>
              </a:schemeClr>
            </a:gs>
            <a:gs pos="100000">
              <a:schemeClr val="accent3">
                <a:hueOff val="11999960"/>
                <a:satOff val="60003"/>
                <a:lumOff val="-10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O de actividades particulares (geografía del transporte y las comunicaciones, de la energía, del turismo y el ocio, de la recreación, de la religión).</a:t>
          </a:r>
          <a:endParaRPr lang="es-MX" sz="2400" kern="1200" dirty="0"/>
        </a:p>
      </dsp:txBody>
      <dsp:txXfrm rot="10800000">
        <a:off x="4148004" y="2392642"/>
        <a:ext cx="3553521" cy="292434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E82D6F-A5BE-4C5E-928E-2A83555DA5FE}">
      <dsp:nvSpPr>
        <dsp:cNvPr id="0" name=""/>
        <dsp:cNvSpPr/>
      </dsp:nvSpPr>
      <dsp:spPr>
        <a:xfrm>
          <a:off x="0" y="23962"/>
          <a:ext cx="2350617" cy="15670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000" b="-3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CB761C6-F8AC-4501-B517-842593969ABC}">
      <dsp:nvSpPr>
        <dsp:cNvPr id="0" name=""/>
        <dsp:cNvSpPr/>
      </dsp:nvSpPr>
      <dsp:spPr>
        <a:xfrm>
          <a:off x="2448763" y="1689027"/>
          <a:ext cx="3330244" cy="205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La incorporación de técnicas estadísticas y matemáticas en geografía (revolución cuantitativa), emerge la óptica de la geografía como una ciencia espacial.</a:t>
          </a:r>
          <a:endParaRPr lang="es-MX" sz="2100" kern="1200" dirty="0"/>
        </a:p>
      </dsp:txBody>
      <dsp:txXfrm>
        <a:off x="2448763" y="1689027"/>
        <a:ext cx="3330244" cy="2057033"/>
      </dsp:txXfrm>
    </dsp:sp>
    <dsp:sp modelId="{C830A461-806D-4E6E-924D-3096E8F2C9F9}">
      <dsp:nvSpPr>
        <dsp:cNvPr id="0" name=""/>
        <dsp:cNvSpPr/>
      </dsp:nvSpPr>
      <dsp:spPr>
        <a:xfrm>
          <a:off x="2154936" y="1395452"/>
          <a:ext cx="799795" cy="80000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6C9A2FE-8FCE-4F4B-A772-1F9CD5D5F8C9}">
      <dsp:nvSpPr>
        <dsp:cNvPr id="0" name=""/>
        <dsp:cNvSpPr/>
      </dsp:nvSpPr>
      <dsp:spPr>
        <a:xfrm rot="5400000">
          <a:off x="5296101" y="1395555"/>
          <a:ext cx="800002" cy="79979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71EC970-B8CB-4973-922D-D05E43E49A23}">
      <dsp:nvSpPr>
        <dsp:cNvPr id="0" name=""/>
        <dsp:cNvSpPr/>
      </dsp:nvSpPr>
      <dsp:spPr>
        <a:xfrm rot="16200000">
          <a:off x="2154832" y="3240138"/>
          <a:ext cx="800002" cy="79979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CFDF0BF-C3DF-4C83-8B09-EE12FC62779E}">
      <dsp:nvSpPr>
        <dsp:cNvPr id="0" name=""/>
        <dsp:cNvSpPr/>
      </dsp:nvSpPr>
      <dsp:spPr>
        <a:xfrm rot="10800000">
          <a:off x="5296204" y="3240035"/>
          <a:ext cx="799795" cy="800002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D7414D-726C-4A44-A66B-EECECE11C738}">
      <dsp:nvSpPr>
        <dsp:cNvPr id="0" name=""/>
        <dsp:cNvSpPr/>
      </dsp:nvSpPr>
      <dsp:spPr>
        <a:xfrm>
          <a:off x="4858" y="0"/>
          <a:ext cx="2865304" cy="19101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2000" b="-1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D88A32F-EF07-4D41-98F7-98B192BBA3A2}">
      <dsp:nvSpPr>
        <dsp:cNvPr id="0" name=""/>
        <dsp:cNvSpPr/>
      </dsp:nvSpPr>
      <dsp:spPr>
        <a:xfrm>
          <a:off x="2989799" y="2029644"/>
          <a:ext cx="4059429" cy="2507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Estudia y busca soluciones a problemas acuciantes como la pobreza crítica y la marginalidad</a:t>
          </a:r>
          <a:endParaRPr lang="es-MX" sz="3200" kern="1200" dirty="0"/>
        </a:p>
      </dsp:txBody>
      <dsp:txXfrm>
        <a:off x="2989799" y="2029644"/>
        <a:ext cx="4059429" cy="2507438"/>
      </dsp:txXfrm>
    </dsp:sp>
    <dsp:sp modelId="{1B25F219-5B14-4CB7-BAD9-60FEDDF4C4AE}">
      <dsp:nvSpPr>
        <dsp:cNvPr id="0" name=""/>
        <dsp:cNvSpPr/>
      </dsp:nvSpPr>
      <dsp:spPr>
        <a:xfrm>
          <a:off x="2631636" y="1671788"/>
          <a:ext cx="974917" cy="975169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37B835E-D2FB-4968-8A74-3762FFA39022}">
      <dsp:nvSpPr>
        <dsp:cNvPr id="0" name=""/>
        <dsp:cNvSpPr/>
      </dsp:nvSpPr>
      <dsp:spPr>
        <a:xfrm rot="5400000">
          <a:off x="6460585" y="1671914"/>
          <a:ext cx="975169" cy="974917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77A0BC-9F82-48BB-9770-68E974838B60}">
      <dsp:nvSpPr>
        <dsp:cNvPr id="0" name=""/>
        <dsp:cNvSpPr/>
      </dsp:nvSpPr>
      <dsp:spPr>
        <a:xfrm rot="16200000">
          <a:off x="2631510" y="3920384"/>
          <a:ext cx="975169" cy="974917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6E2BA0-D332-402D-B28A-3B0218D462BE}">
      <dsp:nvSpPr>
        <dsp:cNvPr id="0" name=""/>
        <dsp:cNvSpPr/>
      </dsp:nvSpPr>
      <dsp:spPr>
        <a:xfrm rot="10800000">
          <a:off x="6460712" y="3920258"/>
          <a:ext cx="974917" cy="975169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D9C13E-C5EE-4E6A-B1B9-8C43E0B2E2DB}">
      <dsp:nvSpPr>
        <dsp:cNvPr id="0" name=""/>
        <dsp:cNvSpPr/>
      </dsp:nvSpPr>
      <dsp:spPr>
        <a:xfrm>
          <a:off x="0" y="23962"/>
          <a:ext cx="2350617" cy="15670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7000" b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5A7DEA-01B2-403C-B4CC-A46893929712}">
      <dsp:nvSpPr>
        <dsp:cNvPr id="0" name=""/>
        <dsp:cNvSpPr/>
      </dsp:nvSpPr>
      <dsp:spPr>
        <a:xfrm>
          <a:off x="2448763" y="1689027"/>
          <a:ext cx="3330244" cy="205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Estudia los elementos, fenómenos y procesos que se producen en el planeta inducidos por el conjunto de los grupos humanos que lo habitan, cada uno con su propia .idiosincrasia y su diferente huella</a:t>
          </a:r>
          <a:endParaRPr lang="es-MX" sz="1800" kern="1200" dirty="0"/>
        </a:p>
      </dsp:txBody>
      <dsp:txXfrm>
        <a:off x="2448763" y="1689027"/>
        <a:ext cx="3330244" cy="2057033"/>
      </dsp:txXfrm>
    </dsp:sp>
    <dsp:sp modelId="{8A90DAF3-9F0D-4AE3-9E2C-BC2F884739FE}">
      <dsp:nvSpPr>
        <dsp:cNvPr id="0" name=""/>
        <dsp:cNvSpPr/>
      </dsp:nvSpPr>
      <dsp:spPr>
        <a:xfrm>
          <a:off x="2154936" y="1395452"/>
          <a:ext cx="799795" cy="8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7A14A-64A5-4D28-A7A3-9F8AF2AE2D2E}">
      <dsp:nvSpPr>
        <dsp:cNvPr id="0" name=""/>
        <dsp:cNvSpPr/>
      </dsp:nvSpPr>
      <dsp:spPr>
        <a:xfrm rot="5400000">
          <a:off x="5296101" y="1395555"/>
          <a:ext cx="800002" cy="79979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BE126-B3B5-41FD-B53F-C584C37C124A}">
      <dsp:nvSpPr>
        <dsp:cNvPr id="0" name=""/>
        <dsp:cNvSpPr/>
      </dsp:nvSpPr>
      <dsp:spPr>
        <a:xfrm rot="16200000">
          <a:off x="2154832" y="3240138"/>
          <a:ext cx="800002" cy="79979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3C1276-4CD3-4349-AF74-FF63E8EB5BF7}">
      <dsp:nvSpPr>
        <dsp:cNvPr id="0" name=""/>
        <dsp:cNvSpPr/>
      </dsp:nvSpPr>
      <dsp:spPr>
        <a:xfrm rot="10800000">
          <a:off x="5296204" y="3240035"/>
          <a:ext cx="799795" cy="8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2EF517-EF4E-4A9A-9D85-BEE991637B3E}">
      <dsp:nvSpPr>
        <dsp:cNvPr id="0" name=""/>
        <dsp:cNvSpPr/>
      </dsp:nvSpPr>
      <dsp:spPr>
        <a:xfrm>
          <a:off x="3794270" y="2921383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AF1568A-3621-462D-ACCB-EF5626390CC3}">
      <dsp:nvSpPr>
        <dsp:cNvPr id="0" name=""/>
        <dsp:cNvSpPr/>
      </dsp:nvSpPr>
      <dsp:spPr>
        <a:xfrm>
          <a:off x="3680382" y="3103894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8C2B1D-D2E9-42FA-9D02-6D7007CE75A0}">
      <dsp:nvSpPr>
        <dsp:cNvPr id="0" name=""/>
        <dsp:cNvSpPr/>
      </dsp:nvSpPr>
      <dsp:spPr>
        <a:xfrm>
          <a:off x="3544653" y="3261909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EDEF20F-2441-4ABE-A47E-B6A2EEC7477A}">
      <dsp:nvSpPr>
        <dsp:cNvPr id="0" name=""/>
        <dsp:cNvSpPr/>
      </dsp:nvSpPr>
      <dsp:spPr>
        <a:xfrm>
          <a:off x="3706904" y="1084543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DD5FD59-F314-4D5C-B5F7-F0CC61519E60}">
      <dsp:nvSpPr>
        <dsp:cNvPr id="0" name=""/>
        <dsp:cNvSpPr/>
      </dsp:nvSpPr>
      <dsp:spPr>
        <a:xfrm>
          <a:off x="3880596" y="981040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55FF660-980B-4181-93F0-18B19EFF0D38}">
      <dsp:nvSpPr>
        <dsp:cNvPr id="0" name=""/>
        <dsp:cNvSpPr/>
      </dsp:nvSpPr>
      <dsp:spPr>
        <a:xfrm>
          <a:off x="4053768" y="877536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7A44A8E-A24B-4120-A842-8659D9F936EE}">
      <dsp:nvSpPr>
        <dsp:cNvPr id="0" name=""/>
        <dsp:cNvSpPr/>
      </dsp:nvSpPr>
      <dsp:spPr>
        <a:xfrm>
          <a:off x="4226940" y="981040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B02618F-3B0B-45E0-8433-850F7CA83BB7}">
      <dsp:nvSpPr>
        <dsp:cNvPr id="0" name=""/>
        <dsp:cNvSpPr/>
      </dsp:nvSpPr>
      <dsp:spPr>
        <a:xfrm>
          <a:off x="4400632" y="1084543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AE18B30-E9D5-4306-B10B-67F4E1F2458D}">
      <dsp:nvSpPr>
        <dsp:cNvPr id="0" name=""/>
        <dsp:cNvSpPr/>
      </dsp:nvSpPr>
      <dsp:spPr>
        <a:xfrm>
          <a:off x="4053768" y="1095928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E5ADD31-1250-4ED6-9B43-3878AA77142A}">
      <dsp:nvSpPr>
        <dsp:cNvPr id="0" name=""/>
        <dsp:cNvSpPr/>
      </dsp:nvSpPr>
      <dsp:spPr>
        <a:xfrm>
          <a:off x="4053768" y="1314321"/>
          <a:ext cx="130008" cy="13000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3AFCD6D-1235-4B6B-9CF3-080C4AEBA4C6}">
      <dsp:nvSpPr>
        <dsp:cNvPr id="0" name=""/>
        <dsp:cNvSpPr/>
      </dsp:nvSpPr>
      <dsp:spPr>
        <a:xfrm>
          <a:off x="-68131" y="4190751"/>
          <a:ext cx="8932326" cy="1108458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352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(fotointerpretación), el análisis y digitalización de imágenes satelitales, el trabajo de campo,</a:t>
          </a:r>
          <a:endParaRPr lang="es-MX" sz="2800" kern="1200" dirty="0"/>
        </a:p>
      </dsp:txBody>
      <dsp:txXfrm>
        <a:off x="-68131" y="4190751"/>
        <a:ext cx="8932326" cy="1108458"/>
      </dsp:txXfrm>
    </dsp:sp>
    <dsp:sp modelId="{B0B6B31A-3FBA-4480-9A2A-3C1E2B100146}">
      <dsp:nvSpPr>
        <dsp:cNvPr id="0" name=""/>
        <dsp:cNvSpPr/>
      </dsp:nvSpPr>
      <dsp:spPr>
        <a:xfrm>
          <a:off x="2084849" y="2903363"/>
          <a:ext cx="1567517" cy="149296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DC70E42-8B66-4497-938B-C5FFAE7A54E2}">
      <dsp:nvSpPr>
        <dsp:cNvPr id="0" name=""/>
        <dsp:cNvSpPr/>
      </dsp:nvSpPr>
      <dsp:spPr>
        <a:xfrm flipH="1">
          <a:off x="6981002" y="5481933"/>
          <a:ext cx="276589" cy="6268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3520" tIns="19050" rIns="19050" bIns="1905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flipH="1">
        <a:off x="6981002" y="5481933"/>
        <a:ext cx="276589" cy="62682"/>
      </dsp:txXfrm>
    </dsp:sp>
    <dsp:sp modelId="{B2F82DE9-403E-4A09-98BA-C6EF1788DA39}">
      <dsp:nvSpPr>
        <dsp:cNvPr id="0" name=""/>
        <dsp:cNvSpPr/>
      </dsp:nvSpPr>
      <dsp:spPr>
        <a:xfrm>
          <a:off x="3256170" y="1399904"/>
          <a:ext cx="1595195" cy="155762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95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E8D0F-8F25-41AE-8CC8-70F450CC810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F9649-CAB9-48B7-8A60-102D6D139D0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1892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438400"/>
            <a:ext cx="7772400" cy="108654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05200"/>
            <a:ext cx="7772400" cy="762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56104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8370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5706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5678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296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6960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1519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7053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5279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8483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1905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3612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8.gif"/><Relationship Id="rId7" Type="http://schemas.openxmlformats.org/officeDocument/2006/relationships/diagramColors" Target="../diagrams/colors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es-MX" i="1" dirty="0" smtClean="0"/>
              <a:t>Geografía Ecológica</a:t>
            </a:r>
            <a:r>
              <a:rPr lang="es-MX" dirty="0" smtClean="0"/>
              <a:t>	</a:t>
            </a:r>
          </a:p>
          <a:p>
            <a:endParaRPr lang="es-MX" dirty="0" smtClean="0"/>
          </a:p>
          <a:p>
            <a:pPr marL="457200" lvl="1" indent="0">
              <a:buNone/>
            </a:pPr>
            <a:endParaRPr lang="es-MX" dirty="0" smtClean="0"/>
          </a:p>
          <a:p>
            <a:pPr marL="457200" lvl="1" indent="0">
              <a:buNone/>
            </a:pPr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2405399768"/>
              </p:ext>
            </p:extLst>
          </p:nvPr>
        </p:nvGraphicFramePr>
        <p:xfrm>
          <a:off x="251520" y="1340768"/>
          <a:ext cx="7940657" cy="5316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5041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BIBLIOFRAFIA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Salazar, T. (2005) </a:t>
            </a:r>
            <a:r>
              <a:rPr lang="es-MX" dirty="0"/>
              <a:t>Epistemología de la Geografía...una aproximación para entender esta </a:t>
            </a:r>
            <a:r>
              <a:rPr lang="es-MX" dirty="0" smtClean="0"/>
              <a:t>disciplina. </a:t>
            </a:r>
            <a:r>
              <a:rPr lang="es-MX" i="1" dirty="0" smtClean="0"/>
              <a:t>Terra </a:t>
            </a:r>
            <a:r>
              <a:rPr lang="es-MX" i="1" dirty="0"/>
              <a:t>Nueva </a:t>
            </a:r>
            <a:r>
              <a:rPr lang="es-MX" i="1" dirty="0" smtClean="0"/>
              <a:t>Etapa, XXI</a:t>
            </a:r>
            <a:r>
              <a:rPr lang="es-MX" dirty="0"/>
              <a:t> </a:t>
            </a:r>
            <a:r>
              <a:rPr lang="es-MX" dirty="0" smtClean="0"/>
              <a:t>(30) </a:t>
            </a:r>
            <a:r>
              <a:rPr lang="es-MX" dirty="0"/>
              <a:t>pp. </a:t>
            </a:r>
            <a:r>
              <a:rPr lang="es-MX" dirty="0" smtClean="0"/>
              <a:t>141-162. recuperado en: http</a:t>
            </a:r>
            <a:r>
              <a:rPr lang="es-MX" dirty="0"/>
              <a:t>://www.redalyc.org/articulo.oa?id=72103006</a:t>
            </a:r>
            <a:endParaRPr lang="es-MX" dirty="0" smtClean="0"/>
          </a:p>
          <a:p>
            <a:r>
              <a:rPr lang="es-MX" dirty="0" smtClean="0"/>
              <a:t>Siso, G. (2010) ¿Qué </a:t>
            </a:r>
            <a:r>
              <a:rPr lang="es-MX" dirty="0"/>
              <a:t>es la </a:t>
            </a:r>
            <a:r>
              <a:rPr lang="es-MX" dirty="0" smtClean="0"/>
              <a:t>Geografía? </a:t>
            </a:r>
            <a:r>
              <a:rPr lang="es-MX" i="1" dirty="0" smtClean="0"/>
              <a:t>Terra </a:t>
            </a:r>
            <a:r>
              <a:rPr lang="es-MX" i="1" dirty="0"/>
              <a:t>Nueva Etapa, vol. </a:t>
            </a:r>
            <a:r>
              <a:rPr lang="es-MX" i="1" dirty="0" smtClean="0"/>
              <a:t>XXVI</a:t>
            </a:r>
            <a:r>
              <a:rPr lang="es-MX" dirty="0"/>
              <a:t> </a:t>
            </a:r>
            <a:r>
              <a:rPr lang="es-MX" dirty="0" smtClean="0"/>
              <a:t>(39), pp</a:t>
            </a:r>
            <a:r>
              <a:rPr lang="es-MX" dirty="0"/>
              <a:t>. </a:t>
            </a:r>
            <a:r>
              <a:rPr lang="es-MX" dirty="0" smtClean="0"/>
              <a:t>147-182 recuperado en: http</a:t>
            </a:r>
            <a:r>
              <a:rPr lang="es-MX" dirty="0"/>
              <a:t>://www.redalyc.org/articulo.oa?id=72115411008</a:t>
            </a:r>
            <a:endParaRPr lang="es-MX" dirty="0" smtClean="0"/>
          </a:p>
          <a:p>
            <a:r>
              <a:rPr lang="es-MX" dirty="0" smtClean="0"/>
              <a:t>Ramírez, B. (2007) </a:t>
            </a:r>
            <a:r>
              <a:rPr lang="es-MX" dirty="0"/>
              <a:t>La geografía regional: tradiciones y perspectivas </a:t>
            </a:r>
            <a:r>
              <a:rPr lang="es-MX" dirty="0" smtClean="0"/>
              <a:t>contemporáneas. </a:t>
            </a:r>
            <a:r>
              <a:rPr lang="es-MX" i="1" dirty="0"/>
              <a:t>Investigaciones Geográficas (Mx</a:t>
            </a:r>
            <a:r>
              <a:rPr lang="es-MX" i="1" dirty="0" smtClean="0"/>
              <a:t>) </a:t>
            </a:r>
            <a:r>
              <a:rPr lang="es-MX" dirty="0" smtClean="0"/>
              <a:t>(64) </a:t>
            </a:r>
            <a:r>
              <a:rPr lang="es-MX" dirty="0"/>
              <a:t>pp. </a:t>
            </a:r>
            <a:r>
              <a:rPr lang="es-MX" dirty="0" smtClean="0"/>
              <a:t>116-133</a:t>
            </a:r>
            <a:r>
              <a:rPr lang="es-MX" dirty="0"/>
              <a:t> </a:t>
            </a:r>
            <a:r>
              <a:rPr lang="es-MX" dirty="0" smtClean="0"/>
              <a:t>recuperado en: </a:t>
            </a:r>
            <a:r>
              <a:rPr lang="es-MX" dirty="0"/>
              <a:t>http://</a:t>
            </a:r>
            <a:r>
              <a:rPr lang="es-MX" dirty="0" smtClean="0"/>
              <a:t>www.redalyc.org/articulo.oa?id=56906408</a:t>
            </a:r>
          </a:p>
          <a:p>
            <a:r>
              <a:rPr lang="es-MX" dirty="0" smtClean="0"/>
              <a:t>Zapata, J.</a:t>
            </a:r>
            <a:r>
              <a:rPr lang="es-MX" dirty="0"/>
              <a:t> </a:t>
            </a:r>
            <a:r>
              <a:rPr lang="es-MX" dirty="0" smtClean="0"/>
              <a:t>(2011) Geografía </a:t>
            </a:r>
            <a:r>
              <a:rPr lang="es-MX" dirty="0"/>
              <a:t>cultural y </a:t>
            </a:r>
            <a:r>
              <a:rPr lang="es-MX" dirty="0" smtClean="0"/>
              <a:t>consumo. </a:t>
            </a:r>
            <a:r>
              <a:rPr lang="es-MX" i="1" dirty="0"/>
              <a:t>Revista de Relaciones Internacionales, Estrategia y Seguridad, </a:t>
            </a:r>
            <a:r>
              <a:rPr lang="es-MX" i="1" dirty="0" smtClean="0"/>
              <a:t>VI </a:t>
            </a:r>
            <a:r>
              <a:rPr lang="es-MX" dirty="0" smtClean="0"/>
              <a:t>(2)</a:t>
            </a:r>
            <a:r>
              <a:rPr lang="es-MX" i="1" dirty="0" smtClean="0"/>
              <a:t> </a:t>
            </a:r>
            <a:r>
              <a:rPr lang="es-MX" dirty="0"/>
              <a:t>pp. </a:t>
            </a:r>
            <a:r>
              <a:rPr lang="es-MX" dirty="0" smtClean="0"/>
              <a:t>163-175</a:t>
            </a:r>
            <a:r>
              <a:rPr lang="es-MX" i="1" dirty="0" smtClean="0"/>
              <a:t> recuperado en: </a:t>
            </a:r>
            <a:r>
              <a:rPr lang="es-MX" dirty="0"/>
              <a:t>http://www.redalyc.org/articulo.oa?id=92722562007</a:t>
            </a:r>
            <a:endParaRPr lang="es-MX" i="1" dirty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xmlns="" val="139062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149080"/>
            <a:ext cx="3833377" cy="270892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i="1" dirty="0" smtClean="0"/>
              <a:t>GEOGRAFÍA CUANTITATIVA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25488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2022526337"/>
              </p:ext>
            </p:extLst>
          </p:nvPr>
        </p:nvGraphicFramePr>
        <p:xfrm>
          <a:off x="2555776" y="15567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910298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984461"/>
            <a:ext cx="8229600" cy="5073427"/>
          </a:xfrm>
        </p:spPr>
        <p:txBody>
          <a:bodyPr>
            <a:normAutofit/>
          </a:bodyPr>
          <a:lstStyle/>
          <a:p>
            <a:r>
              <a:rPr lang="es-MX" i="1" dirty="0" smtClean="0"/>
              <a:t>Geografía Radical</a:t>
            </a:r>
          </a:p>
          <a:p>
            <a:endParaRPr lang="es-MX" i="1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1268760"/>
            <a:ext cx="3812363" cy="2069967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057" y="4653136"/>
            <a:ext cx="2857500" cy="1943100"/>
          </a:xfrm>
          <a:prstGeom prst="rect">
            <a:avLst/>
          </a:prstGeom>
        </p:spPr>
      </p:pic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xmlns="" val="2825084628"/>
              </p:ext>
            </p:extLst>
          </p:nvPr>
        </p:nvGraphicFramePr>
        <p:xfrm>
          <a:off x="587896" y="1700808"/>
          <a:ext cx="7440488" cy="4895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007643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7467600" cy="4873752"/>
          </a:xfrm>
        </p:spPr>
        <p:txBody>
          <a:bodyPr/>
          <a:lstStyle/>
          <a:p>
            <a:r>
              <a:rPr lang="es-MX" sz="3200" i="1" dirty="0" smtClean="0"/>
              <a:t>Geografía Sistémica</a:t>
            </a:r>
          </a:p>
          <a:p>
            <a:endParaRPr lang="es-MX" sz="3600" i="1" dirty="0"/>
          </a:p>
          <a:p>
            <a:pPr lvl="1"/>
            <a:r>
              <a:rPr lang="es-MX" sz="3200" dirty="0" smtClean="0"/>
              <a:t>Estudia </a:t>
            </a:r>
            <a:r>
              <a:rPr lang="es-MX" sz="3200" dirty="0"/>
              <a:t>la Tierra en su conjunto, explicando sus </a:t>
            </a:r>
            <a:r>
              <a:rPr lang="es-MX" sz="3200" dirty="0" smtClean="0"/>
              <a:t>partes constitutivas </a:t>
            </a:r>
            <a:r>
              <a:rPr lang="es-MX" sz="3200" dirty="0"/>
              <a:t>y sus características generales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1250" y="3891946"/>
            <a:ext cx="3414886" cy="296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8609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268760"/>
            <a:ext cx="8676456" cy="4176464"/>
          </a:xfrm>
        </p:spPr>
        <p:txBody>
          <a:bodyPr>
            <a:normAutofit/>
          </a:bodyPr>
          <a:lstStyle/>
          <a:p>
            <a:r>
              <a:rPr lang="es-MX" i="1" dirty="0"/>
              <a:t>Geografía </a:t>
            </a:r>
            <a:r>
              <a:rPr lang="es-MX" i="1" dirty="0" smtClean="0"/>
              <a:t>Política</a:t>
            </a:r>
          </a:p>
          <a:p>
            <a:endParaRPr lang="es-MX" i="1" dirty="0"/>
          </a:p>
          <a:p>
            <a:r>
              <a:rPr lang="es-MX" dirty="0" smtClean="0"/>
              <a:t>Se </a:t>
            </a:r>
            <a:r>
              <a:rPr lang="es-MX" dirty="0"/>
              <a:t>ocupa de las relaciones entre las </a:t>
            </a:r>
            <a:r>
              <a:rPr lang="es-MX" dirty="0" smtClean="0"/>
              <a:t>instituciones políticas </a:t>
            </a:r>
            <a:r>
              <a:rPr lang="es-MX" dirty="0"/>
              <a:t>centrales en la capital y aquellos grupos de interés, </a:t>
            </a:r>
            <a:r>
              <a:rPr lang="es-MX" dirty="0" smtClean="0"/>
              <a:t>comunidades organizaciones </a:t>
            </a:r>
            <a:r>
              <a:rPr lang="es-MX" dirty="0"/>
              <a:t>políticas y cuerpos gubernamentales que están fuera del </a:t>
            </a:r>
            <a:r>
              <a:rPr lang="es-MX" dirty="0" smtClean="0"/>
              <a:t>complejo institucional central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5913" y="188640"/>
            <a:ext cx="2099555" cy="208497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67518"/>
            <a:ext cx="2779017" cy="189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4729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i="1" dirty="0"/>
              <a:t>Geografía cultural </a:t>
            </a:r>
          </a:p>
          <a:p>
            <a:pPr lvl="1"/>
            <a:endParaRPr lang="es-MX" dirty="0" smtClean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43169" y="5114925"/>
            <a:ext cx="2619375" cy="17430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xmlns="" val="2814385351"/>
              </p:ext>
            </p:extLst>
          </p:nvPr>
        </p:nvGraphicFramePr>
        <p:xfrm>
          <a:off x="251520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7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4955" y="0"/>
            <a:ext cx="451944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2388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LA GEOGRAFÍA COMO CIENCIA MIXTA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6347048" cy="4425355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Tales sistematizaciones han hecho dudar de la geografía como única disciplina, sin en cambio se insiste en la unicidad de la disciplina por razones epistemológicas y metodológicas.</a:t>
            </a:r>
          </a:p>
          <a:p>
            <a:pPr marL="0" indent="0">
              <a:buNone/>
            </a:pPr>
            <a:endParaRPr lang="es-MX" dirty="0" smtClean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264" y="0"/>
            <a:ext cx="1052736" cy="105273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4156981"/>
            <a:ext cx="2232248" cy="2701019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220" y="0"/>
            <a:ext cx="1053828" cy="105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0402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361459"/>
          </a:xfrm>
        </p:spPr>
        <p:txBody>
          <a:bodyPr>
            <a:normAutofit/>
          </a:bodyPr>
          <a:lstStyle/>
          <a:p>
            <a:r>
              <a:rPr lang="es-MX" dirty="0" smtClean="0"/>
              <a:t>Cabe hacer mención de las técnicas </a:t>
            </a:r>
            <a:r>
              <a:rPr lang="es-MX" dirty="0"/>
              <a:t>asociadas </a:t>
            </a:r>
            <a:r>
              <a:rPr lang="es-MX" dirty="0" smtClean="0"/>
              <a:t>a la geografía como </a:t>
            </a:r>
            <a:r>
              <a:rPr lang="es-MX" dirty="0"/>
              <a:t>la cartografía, la interpretación de fotografías </a:t>
            </a:r>
            <a:r>
              <a:rPr lang="es-MX" dirty="0" smtClean="0"/>
              <a:t>aéreas:</a:t>
            </a:r>
          </a:p>
          <a:p>
            <a:pPr marL="400050" lvl="2" indent="0">
              <a:buNone/>
            </a:pPr>
            <a:endParaRPr lang="es-MX" dirty="0" smtClean="0"/>
          </a:p>
          <a:p>
            <a:endParaRPr lang="es-MX" dirty="0" smtClean="0"/>
          </a:p>
          <a:p>
            <a:pPr marL="457200" lvl="1" indent="0">
              <a:buNone/>
            </a:pPr>
            <a:r>
              <a:rPr lang="es-MX" dirty="0" smtClean="0"/>
              <a:t> 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276872"/>
            <a:ext cx="7850832" cy="2576839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1678297978"/>
              </p:ext>
            </p:extLst>
          </p:nvPr>
        </p:nvGraphicFramePr>
        <p:xfrm>
          <a:off x="168424" y="1412776"/>
          <a:ext cx="879606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464743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573016"/>
            <a:ext cx="3800475" cy="2847975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03491" y="480380"/>
            <a:ext cx="4748336" cy="5133184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s-MX" sz="3200" dirty="0" smtClean="0"/>
              <a:t>La </a:t>
            </a:r>
            <a:r>
              <a:rPr lang="es-MX" sz="3200" dirty="0"/>
              <a:t>aplicación específica de técnicas cuantitativas:</a:t>
            </a:r>
          </a:p>
          <a:p>
            <a:pPr marL="400050" lvl="2" indent="0">
              <a:buNone/>
            </a:pPr>
            <a:endParaRPr lang="es-MX" dirty="0" smtClean="0"/>
          </a:p>
          <a:p>
            <a:pPr marL="400050" lvl="2" indent="0">
              <a:buNone/>
            </a:pPr>
            <a:endParaRPr lang="es-MX" dirty="0" smtClean="0"/>
          </a:p>
          <a:p>
            <a:pPr marL="400050" lvl="2" indent="0">
              <a:buNone/>
            </a:pPr>
            <a:r>
              <a:rPr lang="es-MX" sz="2800" dirty="0" smtClean="0"/>
              <a:t>(</a:t>
            </a:r>
            <a:r>
              <a:rPr lang="es-MX" sz="2800" dirty="0"/>
              <a:t>estadísticas y matemáticas), el uso y aplicación de sistemas de información geográfica.</a:t>
            </a:r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0"/>
            <a:ext cx="3068960" cy="306896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4581128"/>
            <a:ext cx="3044056" cy="211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6419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D6A9B"/>
      </a:accent1>
      <a:accent2>
        <a:srgbClr val="666633"/>
      </a:accent2>
      <a:accent3>
        <a:srgbClr val="999999"/>
      </a:accent3>
      <a:accent4>
        <a:srgbClr val="3399CC"/>
      </a:accent4>
      <a:accent5>
        <a:srgbClr val="666699"/>
      </a:accent5>
      <a:accent6>
        <a:srgbClr val="6699C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 slides (3)</Template>
  <TotalTime>1331</TotalTime>
  <Words>422</Words>
  <Application>Microsoft Office PowerPoint</Application>
  <PresentationFormat>Presentación en pantalla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Diapositiva 1</vt:lpstr>
      <vt:lpstr>GEOGRAFÍA CUANTITATIVA</vt:lpstr>
      <vt:lpstr>Diapositiva 3</vt:lpstr>
      <vt:lpstr>Diapositiva 4</vt:lpstr>
      <vt:lpstr>Diapositiva 5</vt:lpstr>
      <vt:lpstr>Diapositiva 6</vt:lpstr>
      <vt:lpstr>LA GEOGRAFÍA COMO CIENCIA MIXTA</vt:lpstr>
      <vt:lpstr>Diapositiva 8</vt:lpstr>
      <vt:lpstr>Diapositiva 9</vt:lpstr>
      <vt:lpstr>BIBLIOFRAFIA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 Turística</dc:title>
  <dc:creator>LTU-2</dc:creator>
  <cp:lastModifiedBy>Coordinación</cp:lastModifiedBy>
  <cp:revision>93</cp:revision>
  <dcterms:created xsi:type="dcterms:W3CDTF">2014-09-08T18:44:03Z</dcterms:created>
  <dcterms:modified xsi:type="dcterms:W3CDTF">2015-10-02T18:07:39Z</dcterms:modified>
</cp:coreProperties>
</file>