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7"/>
  </p:notesMasterIdLst>
  <p:handoutMasterIdLst>
    <p:handoutMasterId r:id="rId38"/>
  </p:handoutMasterIdLst>
  <p:sldIdLst>
    <p:sldId id="256" r:id="rId2"/>
    <p:sldId id="285" r:id="rId3"/>
    <p:sldId id="287" r:id="rId4"/>
    <p:sldId id="286" r:id="rId5"/>
    <p:sldId id="288" r:id="rId6"/>
    <p:sldId id="289" r:id="rId7"/>
    <p:sldId id="261" r:id="rId8"/>
    <p:sldId id="270" r:id="rId9"/>
    <p:sldId id="283" r:id="rId10"/>
    <p:sldId id="284" r:id="rId11"/>
    <p:sldId id="264" r:id="rId12"/>
    <p:sldId id="262" r:id="rId13"/>
    <p:sldId id="268" r:id="rId14"/>
    <p:sldId id="263" r:id="rId15"/>
    <p:sldId id="266" r:id="rId16"/>
    <p:sldId id="257" r:id="rId17"/>
    <p:sldId id="258" r:id="rId18"/>
    <p:sldId id="259" r:id="rId19"/>
    <p:sldId id="269" r:id="rId20"/>
    <p:sldId id="265" r:id="rId21"/>
    <p:sldId id="267" r:id="rId22"/>
    <p:sldId id="271" r:id="rId23"/>
    <p:sldId id="272" r:id="rId24"/>
    <p:sldId id="274" r:id="rId25"/>
    <p:sldId id="275" r:id="rId26"/>
    <p:sldId id="273" r:id="rId27"/>
    <p:sldId id="277" r:id="rId28"/>
    <p:sldId id="260" r:id="rId29"/>
    <p:sldId id="276" r:id="rId30"/>
    <p:sldId id="278" r:id="rId31"/>
    <p:sldId id="279" r:id="rId32"/>
    <p:sldId id="280" r:id="rId33"/>
    <p:sldId id="281" r:id="rId34"/>
    <p:sldId id="282" r:id="rId35"/>
    <p:sldId id="290" r:id="rId36"/>
  </p:sldIdLst>
  <p:sldSz cx="9144000" cy="6858000" type="screen4x3"/>
  <p:notesSz cx="6954838"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EB20DC-13F5-48DF-B322-18BC34D632B6}" type="doc">
      <dgm:prSet loTypeId="urn:microsoft.com/office/officeart/2005/8/layout/hList6" loCatId="list" qsTypeId="urn:microsoft.com/office/officeart/2005/8/quickstyle/3d2" qsCatId="3D" csTypeId="urn:microsoft.com/office/officeart/2005/8/colors/colorful4" csCatId="colorful" phldr="1"/>
      <dgm:spPr/>
      <dgm:t>
        <a:bodyPr/>
        <a:lstStyle/>
        <a:p>
          <a:endParaRPr lang="es-MX"/>
        </a:p>
      </dgm:t>
    </dgm:pt>
    <dgm:pt modelId="{A480D409-747E-4B19-85DC-707DD3FA0DB7}">
      <dgm:prSet phldrT="[Texto]" custT="1"/>
      <dgm:spPr/>
      <dgm:t>
        <a:bodyPr/>
        <a:lstStyle/>
        <a:p>
          <a:r>
            <a:rPr lang="es-MX" sz="1200"/>
            <a:t>Entradas</a:t>
          </a:r>
        </a:p>
      </dgm:t>
    </dgm:pt>
    <dgm:pt modelId="{3EA71F09-ED8C-45EA-8899-234F4849F205}" type="parTrans" cxnId="{8914B15E-11E0-4DB6-88A5-091408E23E4D}">
      <dgm:prSet/>
      <dgm:spPr/>
      <dgm:t>
        <a:bodyPr/>
        <a:lstStyle/>
        <a:p>
          <a:endParaRPr lang="es-MX"/>
        </a:p>
      </dgm:t>
    </dgm:pt>
    <dgm:pt modelId="{ADC7F6F4-F0D0-4CB8-B106-B105ABFF6CDF}" type="sibTrans" cxnId="{8914B15E-11E0-4DB6-88A5-091408E23E4D}">
      <dgm:prSet/>
      <dgm:spPr/>
      <dgm:t>
        <a:bodyPr/>
        <a:lstStyle/>
        <a:p>
          <a:endParaRPr lang="es-MX"/>
        </a:p>
      </dgm:t>
    </dgm:pt>
    <dgm:pt modelId="{CF3DD171-7EA9-4350-B3CA-0498FA6CC99D}">
      <dgm:prSet phldrT="[Texto]" custT="1"/>
      <dgm:spPr/>
      <dgm:t>
        <a:bodyPr/>
        <a:lstStyle/>
        <a:p>
          <a:r>
            <a:rPr lang="es-MX" sz="1200"/>
            <a:t>datos generales</a:t>
          </a:r>
        </a:p>
      </dgm:t>
    </dgm:pt>
    <dgm:pt modelId="{7D75FD4D-258D-44DC-AEED-5B08159D849D}" type="parTrans" cxnId="{7D167681-B4CE-4374-AE2B-930CC0846CE6}">
      <dgm:prSet/>
      <dgm:spPr/>
      <dgm:t>
        <a:bodyPr/>
        <a:lstStyle/>
        <a:p>
          <a:endParaRPr lang="es-MX"/>
        </a:p>
      </dgm:t>
    </dgm:pt>
    <dgm:pt modelId="{DF5CDB45-2144-45AC-964E-180EEA9169BF}" type="sibTrans" cxnId="{7D167681-B4CE-4374-AE2B-930CC0846CE6}">
      <dgm:prSet/>
      <dgm:spPr/>
      <dgm:t>
        <a:bodyPr/>
        <a:lstStyle/>
        <a:p>
          <a:endParaRPr lang="es-MX"/>
        </a:p>
      </dgm:t>
    </dgm:pt>
    <dgm:pt modelId="{A2BCEB86-4244-4C61-8863-52CEA37484D1}">
      <dgm:prSet phldrT="[Texto]" custT="1"/>
      <dgm:spPr/>
      <dgm:t>
        <a:bodyPr/>
        <a:lstStyle/>
        <a:p>
          <a:r>
            <a:rPr lang="es-MX" sz="1600"/>
            <a:t>Proceso</a:t>
          </a:r>
        </a:p>
      </dgm:t>
    </dgm:pt>
    <dgm:pt modelId="{34954532-51EA-407B-BF40-C24E8918A3B6}" type="parTrans" cxnId="{0F5A5E7A-C597-4089-867E-EB10922D368A}">
      <dgm:prSet/>
      <dgm:spPr/>
      <dgm:t>
        <a:bodyPr/>
        <a:lstStyle/>
        <a:p>
          <a:endParaRPr lang="es-MX"/>
        </a:p>
      </dgm:t>
    </dgm:pt>
    <dgm:pt modelId="{28A9FE61-099F-431C-924C-9DEDD103DEF5}" type="sibTrans" cxnId="{0F5A5E7A-C597-4089-867E-EB10922D368A}">
      <dgm:prSet/>
      <dgm:spPr/>
      <dgm:t>
        <a:bodyPr/>
        <a:lstStyle/>
        <a:p>
          <a:endParaRPr lang="es-MX"/>
        </a:p>
      </dgm:t>
    </dgm:pt>
    <dgm:pt modelId="{FAEAACF9-6F83-4147-97DB-30316FECE813}">
      <dgm:prSet phldrT="[Texto]" custT="1"/>
      <dgm:spPr/>
      <dgm:t>
        <a:bodyPr/>
        <a:lstStyle/>
        <a:p>
          <a:r>
            <a:rPr lang="es-MX" sz="1400"/>
            <a:t>Almacenamiento</a:t>
          </a:r>
        </a:p>
      </dgm:t>
    </dgm:pt>
    <dgm:pt modelId="{4FF54138-7A19-419A-9BEF-C841A847F166}" type="parTrans" cxnId="{C3BFF849-603F-48D9-A010-D9E3098640CF}">
      <dgm:prSet/>
      <dgm:spPr/>
      <dgm:t>
        <a:bodyPr/>
        <a:lstStyle/>
        <a:p>
          <a:endParaRPr lang="es-MX"/>
        </a:p>
      </dgm:t>
    </dgm:pt>
    <dgm:pt modelId="{49E88FAF-86B9-42AD-B690-A4514F9D9CFD}" type="sibTrans" cxnId="{C3BFF849-603F-48D9-A010-D9E3098640CF}">
      <dgm:prSet/>
      <dgm:spPr/>
      <dgm:t>
        <a:bodyPr/>
        <a:lstStyle/>
        <a:p>
          <a:endParaRPr lang="es-MX"/>
        </a:p>
      </dgm:t>
    </dgm:pt>
    <dgm:pt modelId="{42324E67-922D-4B15-9BA1-53577BC48B07}">
      <dgm:prSet phldrT="[Texto]" custT="1"/>
      <dgm:spPr/>
      <dgm:t>
        <a:bodyPr/>
        <a:lstStyle/>
        <a:p>
          <a:r>
            <a:rPr lang="es-MX" sz="1200"/>
            <a:t>politicas de credito</a:t>
          </a:r>
        </a:p>
      </dgm:t>
    </dgm:pt>
    <dgm:pt modelId="{0CCB26DE-8568-4A52-ABD7-4606DBA63188}" type="parTrans" cxnId="{4E405EC9-433A-4877-8EF9-8CFF4DFDE235}">
      <dgm:prSet/>
      <dgm:spPr/>
      <dgm:t>
        <a:bodyPr/>
        <a:lstStyle/>
        <a:p>
          <a:endParaRPr lang="es-MX"/>
        </a:p>
      </dgm:t>
    </dgm:pt>
    <dgm:pt modelId="{8FAF9FBB-6565-4729-B12D-3AC92DD1C998}" type="sibTrans" cxnId="{4E405EC9-433A-4877-8EF9-8CFF4DFDE235}">
      <dgm:prSet/>
      <dgm:spPr/>
      <dgm:t>
        <a:bodyPr/>
        <a:lstStyle/>
        <a:p>
          <a:endParaRPr lang="es-MX"/>
        </a:p>
      </dgm:t>
    </dgm:pt>
    <dgm:pt modelId="{95885DBC-FB4D-41D8-9E4A-6784CA5A7D00}">
      <dgm:prSet phldrT="[Texto]" custT="1"/>
      <dgm:spPr/>
      <dgm:t>
        <a:bodyPr/>
        <a:lstStyle/>
        <a:p>
          <a:r>
            <a:rPr lang="es-MX" sz="1200"/>
            <a:t>facturas</a:t>
          </a:r>
        </a:p>
      </dgm:t>
    </dgm:pt>
    <dgm:pt modelId="{057BDAFC-92A0-482E-9D20-55C29C7A55E9}" type="parTrans" cxnId="{A10FBC8B-4D99-4BAE-9E04-8B83CAE42395}">
      <dgm:prSet/>
      <dgm:spPr/>
      <dgm:t>
        <a:bodyPr/>
        <a:lstStyle/>
        <a:p>
          <a:endParaRPr lang="es-MX"/>
        </a:p>
      </dgm:t>
    </dgm:pt>
    <dgm:pt modelId="{EBAF9777-5E24-45AA-8A85-3E3BE74AD678}" type="sibTrans" cxnId="{A10FBC8B-4D99-4BAE-9E04-8B83CAE42395}">
      <dgm:prSet/>
      <dgm:spPr/>
      <dgm:t>
        <a:bodyPr/>
        <a:lstStyle/>
        <a:p>
          <a:endParaRPr lang="es-MX"/>
        </a:p>
      </dgm:t>
    </dgm:pt>
    <dgm:pt modelId="{1DF8B767-AE02-4EC4-A7BD-5233919227EB}">
      <dgm:prSet phldrT="[Texto]" custT="1"/>
      <dgm:spPr/>
      <dgm:t>
        <a:bodyPr/>
        <a:lstStyle/>
        <a:p>
          <a:r>
            <a:rPr lang="es-MX" sz="1200"/>
            <a:t>pagos, depuraciones</a:t>
          </a:r>
        </a:p>
      </dgm:t>
    </dgm:pt>
    <dgm:pt modelId="{B737BC2F-0D1F-4629-83BB-6FFC1FBB18BF}" type="parTrans" cxnId="{0894A248-3C1D-47DE-B010-A93D4A887F5E}">
      <dgm:prSet/>
      <dgm:spPr/>
      <dgm:t>
        <a:bodyPr/>
        <a:lstStyle/>
        <a:p>
          <a:endParaRPr lang="es-MX"/>
        </a:p>
      </dgm:t>
    </dgm:pt>
    <dgm:pt modelId="{A22A6FC4-BD4D-4B02-81AD-25BEC246EFE2}" type="sibTrans" cxnId="{0894A248-3C1D-47DE-B010-A93D4A887F5E}">
      <dgm:prSet/>
      <dgm:spPr/>
      <dgm:t>
        <a:bodyPr/>
        <a:lstStyle/>
        <a:p>
          <a:endParaRPr lang="es-MX"/>
        </a:p>
      </dgm:t>
    </dgm:pt>
    <dgm:pt modelId="{7817184A-6BAF-4916-B032-B279C9482AAE}">
      <dgm:prSet phldrT="[Texto]" custT="1"/>
      <dgm:spPr/>
      <dgm:t>
        <a:bodyPr/>
        <a:lstStyle/>
        <a:p>
          <a:r>
            <a:rPr lang="es-MX" sz="1200"/>
            <a:t>Cálculo de salida de un cliente</a:t>
          </a:r>
        </a:p>
      </dgm:t>
    </dgm:pt>
    <dgm:pt modelId="{59333586-C82A-4539-AC2E-9BF82689D75B}" type="sibTrans" cxnId="{ED09B02D-231F-4967-8F9A-59FEBD80C3F2}">
      <dgm:prSet/>
      <dgm:spPr/>
      <dgm:t>
        <a:bodyPr/>
        <a:lstStyle/>
        <a:p>
          <a:endParaRPr lang="es-MX"/>
        </a:p>
      </dgm:t>
    </dgm:pt>
    <dgm:pt modelId="{73F08937-FE98-40C8-96B0-579F7AF04810}" type="parTrans" cxnId="{ED09B02D-231F-4967-8F9A-59FEBD80C3F2}">
      <dgm:prSet/>
      <dgm:spPr/>
      <dgm:t>
        <a:bodyPr/>
        <a:lstStyle/>
        <a:p>
          <a:endParaRPr lang="es-MX"/>
        </a:p>
      </dgm:t>
    </dgm:pt>
    <dgm:pt modelId="{05FBFBB6-DA91-47F9-8E40-3B54776449A3}">
      <dgm:prSet phldrT="[Texto]" custT="1"/>
      <dgm:spPr/>
      <dgm:t>
        <a:bodyPr/>
        <a:lstStyle/>
        <a:p>
          <a:r>
            <a:rPr lang="es-MX" sz="1200"/>
            <a:t>cálculo de intereses moratorios</a:t>
          </a:r>
        </a:p>
      </dgm:t>
    </dgm:pt>
    <dgm:pt modelId="{8C75E05A-8AB0-467E-B7FD-61F2315C89DA}" type="sibTrans" cxnId="{2E1DE77A-1797-45B8-A6F8-7BF00352926E}">
      <dgm:prSet/>
      <dgm:spPr/>
      <dgm:t>
        <a:bodyPr/>
        <a:lstStyle/>
        <a:p>
          <a:endParaRPr lang="es-MX"/>
        </a:p>
      </dgm:t>
    </dgm:pt>
    <dgm:pt modelId="{A73F520E-0ACE-43D8-979F-2E4D2E490007}" type="parTrans" cxnId="{2E1DE77A-1797-45B8-A6F8-7BF00352926E}">
      <dgm:prSet/>
      <dgm:spPr/>
      <dgm:t>
        <a:bodyPr/>
        <a:lstStyle/>
        <a:p>
          <a:endParaRPr lang="es-MX"/>
        </a:p>
      </dgm:t>
    </dgm:pt>
    <dgm:pt modelId="{A57C357A-790A-48D6-8BAE-54806B092FEE}">
      <dgm:prSet phldrT="[Texto]" custT="1"/>
      <dgm:spPr/>
      <dgm:t>
        <a:bodyPr/>
        <a:lstStyle/>
        <a:p>
          <a:r>
            <a:rPr lang="es-MX" sz="1200"/>
            <a:t>Cálculo de antigüedad de saldos</a:t>
          </a:r>
        </a:p>
      </dgm:t>
    </dgm:pt>
    <dgm:pt modelId="{CD1CA197-6BB2-4F20-BEB4-8207684C82F7}" type="sibTrans" cxnId="{345AABE9-B929-44FB-AD4A-376447C729D7}">
      <dgm:prSet/>
      <dgm:spPr/>
      <dgm:t>
        <a:bodyPr/>
        <a:lstStyle/>
        <a:p>
          <a:endParaRPr lang="es-MX"/>
        </a:p>
      </dgm:t>
    </dgm:pt>
    <dgm:pt modelId="{F9C98012-5F8B-4C72-A84E-895100C85DCB}" type="parTrans" cxnId="{345AABE9-B929-44FB-AD4A-376447C729D7}">
      <dgm:prSet/>
      <dgm:spPr/>
      <dgm:t>
        <a:bodyPr/>
        <a:lstStyle/>
        <a:p>
          <a:endParaRPr lang="es-MX"/>
        </a:p>
      </dgm:t>
    </dgm:pt>
    <dgm:pt modelId="{BC0B14FC-94BB-43B6-908B-564339162108}">
      <dgm:prSet phldrT="[Texto]" custT="1"/>
      <dgm:spPr/>
      <dgm:t>
        <a:bodyPr/>
        <a:lstStyle/>
        <a:p>
          <a:r>
            <a:rPr lang="es-MX" sz="1200"/>
            <a:t>Facturas</a:t>
          </a:r>
        </a:p>
      </dgm:t>
    </dgm:pt>
    <dgm:pt modelId="{06A4724D-A5F2-4FA4-905C-8997696D8C33}" type="sibTrans" cxnId="{003692A2-C956-4D60-892E-C1D3F9E80F61}">
      <dgm:prSet/>
      <dgm:spPr/>
      <dgm:t>
        <a:bodyPr/>
        <a:lstStyle/>
        <a:p>
          <a:endParaRPr lang="es-MX"/>
        </a:p>
      </dgm:t>
    </dgm:pt>
    <dgm:pt modelId="{ED74054B-8C13-4CB7-9430-32262D435FE4}" type="parTrans" cxnId="{003692A2-C956-4D60-892E-C1D3F9E80F61}">
      <dgm:prSet/>
      <dgm:spPr/>
      <dgm:t>
        <a:bodyPr/>
        <a:lstStyle/>
        <a:p>
          <a:endParaRPr lang="es-MX"/>
        </a:p>
      </dgm:t>
    </dgm:pt>
    <dgm:pt modelId="{834344AF-00D4-4ED4-8B6D-42196BD28D51}">
      <dgm:prSet phldrT="[Texto]" custT="1"/>
      <dgm:spPr/>
      <dgm:t>
        <a:bodyPr/>
        <a:lstStyle/>
        <a:p>
          <a:r>
            <a:rPr lang="es-MX" sz="1200"/>
            <a:t>Catálogos de clientes</a:t>
          </a:r>
        </a:p>
      </dgm:t>
    </dgm:pt>
    <dgm:pt modelId="{A4AEFC20-CE79-4679-9E7F-DDAFB092922C}" type="sibTrans" cxnId="{8E6C0BA0-6BB1-4D8B-9E35-299FB117D507}">
      <dgm:prSet/>
      <dgm:spPr/>
      <dgm:t>
        <a:bodyPr/>
        <a:lstStyle/>
        <a:p>
          <a:endParaRPr lang="es-MX"/>
        </a:p>
      </dgm:t>
    </dgm:pt>
    <dgm:pt modelId="{374AFEBB-B5EC-4A3E-96C6-1A54F948F359}" type="parTrans" cxnId="{8E6C0BA0-6BB1-4D8B-9E35-299FB117D507}">
      <dgm:prSet/>
      <dgm:spPr/>
      <dgm:t>
        <a:bodyPr/>
        <a:lstStyle/>
        <a:p>
          <a:endParaRPr lang="es-MX"/>
        </a:p>
      </dgm:t>
    </dgm:pt>
    <dgm:pt modelId="{D36768B0-B592-4AC8-8E0A-DDDE49914E9E}">
      <dgm:prSet phldrT="[Texto]" custT="1"/>
      <dgm:spPr/>
      <dgm:t>
        <a:bodyPr/>
        <a:lstStyle/>
        <a:p>
          <a:r>
            <a:rPr lang="es-MX" sz="1200"/>
            <a:t>Movimientos del mes</a:t>
          </a:r>
        </a:p>
      </dgm:t>
    </dgm:pt>
    <dgm:pt modelId="{AA8C86B5-9BD8-4621-8673-E9280F09AC37}" type="sibTrans" cxnId="{763CA6BC-0641-4587-BD71-C969D831F385}">
      <dgm:prSet/>
      <dgm:spPr/>
      <dgm:t>
        <a:bodyPr/>
        <a:lstStyle/>
        <a:p>
          <a:endParaRPr lang="es-MX"/>
        </a:p>
      </dgm:t>
    </dgm:pt>
    <dgm:pt modelId="{BB11C962-A3AF-4BF9-A0B9-2BDB49880A24}" type="parTrans" cxnId="{763CA6BC-0641-4587-BD71-C969D831F385}">
      <dgm:prSet/>
      <dgm:spPr/>
      <dgm:t>
        <a:bodyPr/>
        <a:lstStyle/>
        <a:p>
          <a:endParaRPr lang="es-MX"/>
        </a:p>
      </dgm:t>
    </dgm:pt>
    <dgm:pt modelId="{3350314D-367B-4E53-8017-861188D4E3F4}">
      <dgm:prSet phldrT="[Texto]" custT="1"/>
      <dgm:spPr/>
      <dgm:t>
        <a:bodyPr/>
        <a:lstStyle/>
        <a:p>
          <a:r>
            <a:rPr lang="es-MX" sz="1600"/>
            <a:t>Salidas</a:t>
          </a:r>
        </a:p>
      </dgm:t>
    </dgm:pt>
    <dgm:pt modelId="{49BE5F5E-7A98-44CB-A18F-A65C13579068}" type="sibTrans" cxnId="{2DF2BD55-5C09-4B14-B96D-75ADD5158FAE}">
      <dgm:prSet/>
      <dgm:spPr/>
      <dgm:t>
        <a:bodyPr/>
        <a:lstStyle/>
        <a:p>
          <a:endParaRPr lang="es-MX"/>
        </a:p>
      </dgm:t>
    </dgm:pt>
    <dgm:pt modelId="{A56E28CD-C63B-4E75-91CB-B2F26C8E1BC1}" type="parTrans" cxnId="{2DF2BD55-5C09-4B14-B96D-75ADD5158FAE}">
      <dgm:prSet/>
      <dgm:spPr/>
      <dgm:t>
        <a:bodyPr/>
        <a:lstStyle/>
        <a:p>
          <a:endParaRPr lang="es-MX"/>
        </a:p>
      </dgm:t>
    </dgm:pt>
    <dgm:pt modelId="{247F1097-FAAE-4743-AF9B-09503BEF30A7}">
      <dgm:prSet custT="1"/>
      <dgm:spPr/>
      <dgm:t>
        <a:bodyPr/>
        <a:lstStyle/>
        <a:p>
          <a:r>
            <a:rPr lang="es-MX" sz="1200"/>
            <a:t>Reporte de pagos</a:t>
          </a:r>
        </a:p>
      </dgm:t>
    </dgm:pt>
    <dgm:pt modelId="{7EF2F1E3-7B89-4FAA-BC1C-50AD57D95186}" type="parTrans" cxnId="{5FE7B0B7-2A2C-4EF9-989C-00CA449E3F5A}">
      <dgm:prSet/>
      <dgm:spPr/>
      <dgm:t>
        <a:bodyPr/>
        <a:lstStyle/>
        <a:p>
          <a:endParaRPr lang="es-MX"/>
        </a:p>
      </dgm:t>
    </dgm:pt>
    <dgm:pt modelId="{13D05D44-DE1F-4C94-A84B-D23694E47E38}" type="sibTrans" cxnId="{5FE7B0B7-2A2C-4EF9-989C-00CA449E3F5A}">
      <dgm:prSet/>
      <dgm:spPr/>
      <dgm:t>
        <a:bodyPr/>
        <a:lstStyle/>
        <a:p>
          <a:endParaRPr lang="es-MX"/>
        </a:p>
      </dgm:t>
    </dgm:pt>
    <dgm:pt modelId="{14F7689F-0FF8-403F-8CEA-E61598122809}">
      <dgm:prSet custT="1"/>
      <dgm:spPr/>
      <dgm:t>
        <a:bodyPr/>
        <a:lstStyle/>
        <a:p>
          <a:r>
            <a:rPr lang="es-MX" sz="1200"/>
            <a:t>Estados de cuenta</a:t>
          </a:r>
        </a:p>
      </dgm:t>
    </dgm:pt>
    <dgm:pt modelId="{C4E712CE-5CE6-4B05-94E1-B494ECF03907}" type="parTrans" cxnId="{40420023-94EA-4846-9351-35DAE61DDD21}">
      <dgm:prSet/>
      <dgm:spPr/>
      <dgm:t>
        <a:bodyPr/>
        <a:lstStyle/>
        <a:p>
          <a:endParaRPr lang="es-MX"/>
        </a:p>
      </dgm:t>
    </dgm:pt>
    <dgm:pt modelId="{C24BA327-6C41-4BC0-83B5-5748FC57FC98}" type="sibTrans" cxnId="{40420023-94EA-4846-9351-35DAE61DDD21}">
      <dgm:prSet/>
      <dgm:spPr/>
      <dgm:t>
        <a:bodyPr/>
        <a:lstStyle/>
        <a:p>
          <a:endParaRPr lang="es-MX"/>
        </a:p>
      </dgm:t>
    </dgm:pt>
    <dgm:pt modelId="{DEFE9685-8C5F-42C7-8C46-897E53076D9D}">
      <dgm:prSet custT="1"/>
      <dgm:spPr/>
      <dgm:t>
        <a:bodyPr/>
        <a:lstStyle/>
        <a:p>
          <a:r>
            <a:rPr lang="es-MX" sz="1200"/>
            <a:t>Pólizas Contables</a:t>
          </a:r>
        </a:p>
      </dgm:t>
    </dgm:pt>
    <dgm:pt modelId="{F76E5A63-1DDC-4364-A734-14FCFCE1B909}" type="parTrans" cxnId="{E41E7997-83CD-4E15-A4A8-D794A3F759AD}">
      <dgm:prSet/>
      <dgm:spPr/>
      <dgm:t>
        <a:bodyPr/>
        <a:lstStyle/>
        <a:p>
          <a:endParaRPr lang="es-MX"/>
        </a:p>
      </dgm:t>
    </dgm:pt>
    <dgm:pt modelId="{5A10F49F-673D-4E29-BF82-82D209138EDC}" type="sibTrans" cxnId="{E41E7997-83CD-4E15-A4A8-D794A3F759AD}">
      <dgm:prSet/>
      <dgm:spPr/>
      <dgm:t>
        <a:bodyPr/>
        <a:lstStyle/>
        <a:p>
          <a:endParaRPr lang="es-MX"/>
        </a:p>
      </dgm:t>
    </dgm:pt>
    <dgm:pt modelId="{AE17D5A1-A3CC-4F94-AE36-30959E25D8A1}">
      <dgm:prSet custT="1"/>
      <dgm:spPr/>
      <dgm:t>
        <a:bodyPr/>
        <a:lstStyle/>
        <a:p>
          <a:r>
            <a:rPr lang="es-MX" sz="1200"/>
            <a:t>Consultas de saldo en pantalla de la terminal</a:t>
          </a:r>
        </a:p>
      </dgm:t>
    </dgm:pt>
    <dgm:pt modelId="{29B7A242-833D-410B-9A04-4F2FB85C82EA}" type="parTrans" cxnId="{A9E76B42-6B96-4858-B3F3-EDB06504A617}">
      <dgm:prSet/>
      <dgm:spPr/>
      <dgm:t>
        <a:bodyPr/>
        <a:lstStyle/>
        <a:p>
          <a:endParaRPr lang="es-MX"/>
        </a:p>
      </dgm:t>
    </dgm:pt>
    <dgm:pt modelId="{A9D5A809-2455-4B69-8061-06486497BFCE}" type="sibTrans" cxnId="{A9E76B42-6B96-4858-B3F3-EDB06504A617}">
      <dgm:prSet/>
      <dgm:spPr/>
      <dgm:t>
        <a:bodyPr/>
        <a:lstStyle/>
        <a:p>
          <a:endParaRPr lang="es-MX"/>
        </a:p>
      </dgm:t>
    </dgm:pt>
    <dgm:pt modelId="{96EDAAF5-625D-4FA5-BFED-E797CA7523B7}" type="pres">
      <dgm:prSet presAssocID="{33EB20DC-13F5-48DF-B322-18BC34D632B6}" presName="Name0" presStyleCnt="0">
        <dgm:presLayoutVars>
          <dgm:dir/>
          <dgm:resizeHandles val="exact"/>
        </dgm:presLayoutVars>
      </dgm:prSet>
      <dgm:spPr/>
      <dgm:t>
        <a:bodyPr/>
        <a:lstStyle/>
        <a:p>
          <a:endParaRPr lang="es-MX"/>
        </a:p>
      </dgm:t>
    </dgm:pt>
    <dgm:pt modelId="{2AE087F0-51BD-460B-9A7B-15E19C66BF20}" type="pres">
      <dgm:prSet presAssocID="{A480D409-747E-4B19-85DC-707DD3FA0DB7}" presName="node" presStyleLbl="node1" presStyleIdx="0" presStyleCnt="4">
        <dgm:presLayoutVars>
          <dgm:bulletEnabled val="1"/>
        </dgm:presLayoutVars>
      </dgm:prSet>
      <dgm:spPr/>
      <dgm:t>
        <a:bodyPr/>
        <a:lstStyle/>
        <a:p>
          <a:endParaRPr lang="es-MX"/>
        </a:p>
      </dgm:t>
    </dgm:pt>
    <dgm:pt modelId="{44D93179-8CB6-4EC0-B59C-B12918E8EAD8}" type="pres">
      <dgm:prSet presAssocID="{ADC7F6F4-F0D0-4CB8-B106-B105ABFF6CDF}" presName="sibTrans" presStyleCnt="0"/>
      <dgm:spPr/>
    </dgm:pt>
    <dgm:pt modelId="{1E11C021-5F6C-42A1-ABC0-06C0E9748CA5}" type="pres">
      <dgm:prSet presAssocID="{A2BCEB86-4244-4C61-8863-52CEA37484D1}" presName="node" presStyleLbl="node1" presStyleIdx="1" presStyleCnt="4">
        <dgm:presLayoutVars>
          <dgm:bulletEnabled val="1"/>
        </dgm:presLayoutVars>
      </dgm:prSet>
      <dgm:spPr/>
      <dgm:t>
        <a:bodyPr/>
        <a:lstStyle/>
        <a:p>
          <a:endParaRPr lang="es-MX"/>
        </a:p>
      </dgm:t>
    </dgm:pt>
    <dgm:pt modelId="{EDBF6730-8BB9-4AE1-800F-55131292DECE}" type="pres">
      <dgm:prSet presAssocID="{28A9FE61-099F-431C-924C-9DEDD103DEF5}" presName="sibTrans" presStyleCnt="0"/>
      <dgm:spPr/>
    </dgm:pt>
    <dgm:pt modelId="{6B7EA4D5-008F-45E2-A119-CC050660D74E}" type="pres">
      <dgm:prSet presAssocID="{FAEAACF9-6F83-4147-97DB-30316FECE813}" presName="node" presStyleLbl="node1" presStyleIdx="2" presStyleCnt="4">
        <dgm:presLayoutVars>
          <dgm:bulletEnabled val="1"/>
        </dgm:presLayoutVars>
      </dgm:prSet>
      <dgm:spPr/>
      <dgm:t>
        <a:bodyPr/>
        <a:lstStyle/>
        <a:p>
          <a:endParaRPr lang="es-MX"/>
        </a:p>
      </dgm:t>
    </dgm:pt>
    <dgm:pt modelId="{9231DFFD-7F01-4A6B-B0C3-2349AFC10053}" type="pres">
      <dgm:prSet presAssocID="{49E88FAF-86B9-42AD-B690-A4514F9D9CFD}" presName="sibTrans" presStyleCnt="0"/>
      <dgm:spPr/>
    </dgm:pt>
    <dgm:pt modelId="{2193D1C7-F1F4-4851-B08C-54F469A5714E}" type="pres">
      <dgm:prSet presAssocID="{3350314D-367B-4E53-8017-861188D4E3F4}" presName="node" presStyleLbl="node1" presStyleIdx="3" presStyleCnt="4">
        <dgm:presLayoutVars>
          <dgm:bulletEnabled val="1"/>
        </dgm:presLayoutVars>
      </dgm:prSet>
      <dgm:spPr/>
      <dgm:t>
        <a:bodyPr/>
        <a:lstStyle/>
        <a:p>
          <a:endParaRPr lang="es-MX"/>
        </a:p>
      </dgm:t>
    </dgm:pt>
  </dgm:ptLst>
  <dgm:cxnLst>
    <dgm:cxn modelId="{6144A661-7E05-4982-9AD7-366DE3DF79D2}" type="presOf" srcId="{05FBFBB6-DA91-47F9-8E40-3B54776449A3}" destId="{1E11C021-5F6C-42A1-ABC0-06C0E9748CA5}" srcOrd="0" destOrd="2" presId="urn:microsoft.com/office/officeart/2005/8/layout/hList6"/>
    <dgm:cxn modelId="{7A31FFCF-D2CE-4ADF-882B-22B71CEEF21D}" type="presOf" srcId="{CF3DD171-7EA9-4350-B3CA-0498FA6CC99D}" destId="{2AE087F0-51BD-460B-9A7B-15E19C66BF20}" srcOrd="0" destOrd="1" presId="urn:microsoft.com/office/officeart/2005/8/layout/hList6"/>
    <dgm:cxn modelId="{44B2B6C7-DEF0-4F0A-8CE9-19497688B69A}" type="presOf" srcId="{DEFE9685-8C5F-42C7-8C46-897E53076D9D}" destId="{2193D1C7-F1F4-4851-B08C-54F469A5714E}" srcOrd="0" destOrd="3" presId="urn:microsoft.com/office/officeart/2005/8/layout/hList6"/>
    <dgm:cxn modelId="{763CA6BC-0641-4587-BD71-C969D831F385}" srcId="{FAEAACF9-6F83-4147-97DB-30316FECE813}" destId="{D36768B0-B592-4AC8-8E0A-DDDE49914E9E}" srcOrd="0" destOrd="0" parTransId="{BB11C962-A3AF-4BF9-A0B9-2BDB49880A24}" sibTransId="{AA8C86B5-9BD8-4621-8673-E9280F09AC37}"/>
    <dgm:cxn modelId="{8918000E-357B-4213-9443-052FC0D1515F}" type="presOf" srcId="{42324E67-922D-4B15-9BA1-53577BC48B07}" destId="{2AE087F0-51BD-460B-9A7B-15E19C66BF20}" srcOrd="0" destOrd="2" presId="urn:microsoft.com/office/officeart/2005/8/layout/hList6"/>
    <dgm:cxn modelId="{345AABE9-B929-44FB-AD4A-376447C729D7}" srcId="{A2BCEB86-4244-4C61-8863-52CEA37484D1}" destId="{A57C357A-790A-48D6-8BAE-54806B092FEE}" srcOrd="0" destOrd="0" parTransId="{F9C98012-5F8B-4C72-A84E-895100C85DCB}" sibTransId="{CD1CA197-6BB2-4F20-BEB4-8207684C82F7}"/>
    <dgm:cxn modelId="{FB5B1B87-69A0-4B2A-8FED-04FCCA691A21}" type="presOf" srcId="{247F1097-FAAE-4743-AF9B-09503BEF30A7}" destId="{2193D1C7-F1F4-4851-B08C-54F469A5714E}" srcOrd="0" destOrd="1" presId="urn:microsoft.com/office/officeart/2005/8/layout/hList6"/>
    <dgm:cxn modelId="{F557AFEF-B0A6-45D6-827F-B4962E84F86F}" type="presOf" srcId="{A2BCEB86-4244-4C61-8863-52CEA37484D1}" destId="{1E11C021-5F6C-42A1-ABC0-06C0E9748CA5}" srcOrd="0" destOrd="0" presId="urn:microsoft.com/office/officeart/2005/8/layout/hList6"/>
    <dgm:cxn modelId="{4E405EC9-433A-4877-8EF9-8CFF4DFDE235}" srcId="{A480D409-747E-4B19-85DC-707DD3FA0DB7}" destId="{42324E67-922D-4B15-9BA1-53577BC48B07}" srcOrd="1" destOrd="0" parTransId="{0CCB26DE-8568-4A52-ABD7-4606DBA63188}" sibTransId="{8FAF9FBB-6565-4729-B12D-3AC92DD1C998}"/>
    <dgm:cxn modelId="{ED09B02D-231F-4967-8F9A-59FEBD80C3F2}" srcId="{A2BCEB86-4244-4C61-8863-52CEA37484D1}" destId="{7817184A-6BAF-4916-B032-B279C9482AAE}" srcOrd="2" destOrd="0" parTransId="{73F08937-FE98-40C8-96B0-579F7AF04810}" sibTransId="{59333586-C82A-4539-AC2E-9BF82689D75B}"/>
    <dgm:cxn modelId="{CF19EB39-871B-4A11-9C2D-32D7B30947C7}" type="presOf" srcId="{D36768B0-B592-4AC8-8E0A-DDDE49914E9E}" destId="{6B7EA4D5-008F-45E2-A119-CC050660D74E}" srcOrd="0" destOrd="1" presId="urn:microsoft.com/office/officeart/2005/8/layout/hList6"/>
    <dgm:cxn modelId="{8914B15E-11E0-4DB6-88A5-091408E23E4D}" srcId="{33EB20DC-13F5-48DF-B322-18BC34D632B6}" destId="{A480D409-747E-4B19-85DC-707DD3FA0DB7}" srcOrd="0" destOrd="0" parTransId="{3EA71F09-ED8C-45EA-8899-234F4849F205}" sibTransId="{ADC7F6F4-F0D0-4CB8-B106-B105ABFF6CDF}"/>
    <dgm:cxn modelId="{0503627B-C2FA-4CFE-AD7D-EBB808294916}" type="presOf" srcId="{BC0B14FC-94BB-43B6-908B-564339162108}" destId="{6B7EA4D5-008F-45E2-A119-CC050660D74E}" srcOrd="0" destOrd="3" presId="urn:microsoft.com/office/officeart/2005/8/layout/hList6"/>
    <dgm:cxn modelId="{7D167681-B4CE-4374-AE2B-930CC0846CE6}" srcId="{A480D409-747E-4B19-85DC-707DD3FA0DB7}" destId="{CF3DD171-7EA9-4350-B3CA-0498FA6CC99D}" srcOrd="0" destOrd="0" parTransId="{7D75FD4D-258D-44DC-AEED-5B08159D849D}" sibTransId="{DF5CDB45-2144-45AC-964E-180EEA9169BF}"/>
    <dgm:cxn modelId="{14CA42B4-DF06-4AE7-AAC6-105DDBCF1789}" type="presOf" srcId="{14F7689F-0FF8-403F-8CEA-E61598122809}" destId="{2193D1C7-F1F4-4851-B08C-54F469A5714E}" srcOrd="0" destOrd="2" presId="urn:microsoft.com/office/officeart/2005/8/layout/hList6"/>
    <dgm:cxn modelId="{70AD55DD-A359-4766-ACB5-B5C4D70C2A05}" type="presOf" srcId="{33EB20DC-13F5-48DF-B322-18BC34D632B6}" destId="{96EDAAF5-625D-4FA5-BFED-E797CA7523B7}" srcOrd="0" destOrd="0" presId="urn:microsoft.com/office/officeart/2005/8/layout/hList6"/>
    <dgm:cxn modelId="{73DE0475-1153-4CBF-93D7-E8CA982B54C9}" type="presOf" srcId="{3350314D-367B-4E53-8017-861188D4E3F4}" destId="{2193D1C7-F1F4-4851-B08C-54F469A5714E}" srcOrd="0" destOrd="0" presId="urn:microsoft.com/office/officeart/2005/8/layout/hList6"/>
    <dgm:cxn modelId="{2E1DE77A-1797-45B8-A6F8-7BF00352926E}" srcId="{A2BCEB86-4244-4C61-8863-52CEA37484D1}" destId="{05FBFBB6-DA91-47F9-8E40-3B54776449A3}" srcOrd="1" destOrd="0" parTransId="{A73F520E-0ACE-43D8-979F-2E4D2E490007}" sibTransId="{8C75E05A-8AB0-467E-B7FD-61F2315C89DA}"/>
    <dgm:cxn modelId="{AA2E0CEE-37B9-4B46-9547-1611583F1E6C}" type="presOf" srcId="{A57C357A-790A-48D6-8BAE-54806B092FEE}" destId="{1E11C021-5F6C-42A1-ABC0-06C0E9748CA5}" srcOrd="0" destOrd="1" presId="urn:microsoft.com/office/officeart/2005/8/layout/hList6"/>
    <dgm:cxn modelId="{F5C4E299-D9BC-48F6-A9A8-29C380C347E9}" type="presOf" srcId="{1DF8B767-AE02-4EC4-A7BD-5233919227EB}" destId="{2AE087F0-51BD-460B-9A7B-15E19C66BF20}" srcOrd="0" destOrd="4" presId="urn:microsoft.com/office/officeart/2005/8/layout/hList6"/>
    <dgm:cxn modelId="{8E6C0BA0-6BB1-4D8B-9E35-299FB117D507}" srcId="{FAEAACF9-6F83-4147-97DB-30316FECE813}" destId="{834344AF-00D4-4ED4-8B6D-42196BD28D51}" srcOrd="1" destOrd="0" parTransId="{374AFEBB-B5EC-4A3E-96C6-1A54F948F359}" sibTransId="{A4AEFC20-CE79-4679-9E7F-DDAFB092922C}"/>
    <dgm:cxn modelId="{FD12C6E0-8130-4D21-8DA5-68601E33E32F}" type="presOf" srcId="{834344AF-00D4-4ED4-8B6D-42196BD28D51}" destId="{6B7EA4D5-008F-45E2-A119-CC050660D74E}" srcOrd="0" destOrd="2" presId="urn:microsoft.com/office/officeart/2005/8/layout/hList6"/>
    <dgm:cxn modelId="{5FE7B0B7-2A2C-4EF9-989C-00CA449E3F5A}" srcId="{3350314D-367B-4E53-8017-861188D4E3F4}" destId="{247F1097-FAAE-4743-AF9B-09503BEF30A7}" srcOrd="0" destOrd="0" parTransId="{7EF2F1E3-7B89-4FAA-BC1C-50AD57D95186}" sibTransId="{13D05D44-DE1F-4C94-A84B-D23694E47E38}"/>
    <dgm:cxn modelId="{A9E76B42-6B96-4858-B3F3-EDB06504A617}" srcId="{3350314D-367B-4E53-8017-861188D4E3F4}" destId="{AE17D5A1-A3CC-4F94-AE36-30959E25D8A1}" srcOrd="3" destOrd="0" parTransId="{29B7A242-833D-410B-9A04-4F2FB85C82EA}" sibTransId="{A9D5A809-2455-4B69-8061-06486497BFCE}"/>
    <dgm:cxn modelId="{074933CB-994A-43DD-A397-254E7F32AD54}" type="presOf" srcId="{FAEAACF9-6F83-4147-97DB-30316FECE813}" destId="{6B7EA4D5-008F-45E2-A119-CC050660D74E}" srcOrd="0" destOrd="0" presId="urn:microsoft.com/office/officeart/2005/8/layout/hList6"/>
    <dgm:cxn modelId="{40420023-94EA-4846-9351-35DAE61DDD21}" srcId="{3350314D-367B-4E53-8017-861188D4E3F4}" destId="{14F7689F-0FF8-403F-8CEA-E61598122809}" srcOrd="1" destOrd="0" parTransId="{C4E712CE-5CE6-4B05-94E1-B494ECF03907}" sibTransId="{C24BA327-6C41-4BC0-83B5-5748FC57FC98}"/>
    <dgm:cxn modelId="{C3BFF849-603F-48D9-A010-D9E3098640CF}" srcId="{33EB20DC-13F5-48DF-B322-18BC34D632B6}" destId="{FAEAACF9-6F83-4147-97DB-30316FECE813}" srcOrd="2" destOrd="0" parTransId="{4FF54138-7A19-419A-9BEF-C841A847F166}" sibTransId="{49E88FAF-86B9-42AD-B690-A4514F9D9CFD}"/>
    <dgm:cxn modelId="{2DF2BD55-5C09-4B14-B96D-75ADD5158FAE}" srcId="{33EB20DC-13F5-48DF-B322-18BC34D632B6}" destId="{3350314D-367B-4E53-8017-861188D4E3F4}" srcOrd="3" destOrd="0" parTransId="{A56E28CD-C63B-4E75-91CB-B2F26C8E1BC1}" sibTransId="{49BE5F5E-7A98-44CB-A18F-A65C13579068}"/>
    <dgm:cxn modelId="{0F5A5E7A-C597-4089-867E-EB10922D368A}" srcId="{33EB20DC-13F5-48DF-B322-18BC34D632B6}" destId="{A2BCEB86-4244-4C61-8863-52CEA37484D1}" srcOrd="1" destOrd="0" parTransId="{34954532-51EA-407B-BF40-C24E8918A3B6}" sibTransId="{28A9FE61-099F-431C-924C-9DEDD103DEF5}"/>
    <dgm:cxn modelId="{9867BCEE-049E-4833-83B8-291361FDB33C}" type="presOf" srcId="{95885DBC-FB4D-41D8-9E4A-6784CA5A7D00}" destId="{2AE087F0-51BD-460B-9A7B-15E19C66BF20}" srcOrd="0" destOrd="3" presId="urn:microsoft.com/office/officeart/2005/8/layout/hList6"/>
    <dgm:cxn modelId="{AC1427CC-1966-4D35-9EDF-40F74226880D}" type="presOf" srcId="{AE17D5A1-A3CC-4F94-AE36-30959E25D8A1}" destId="{2193D1C7-F1F4-4851-B08C-54F469A5714E}" srcOrd="0" destOrd="4" presId="urn:microsoft.com/office/officeart/2005/8/layout/hList6"/>
    <dgm:cxn modelId="{3EE3776E-4231-42AA-8A93-C00B9288C79E}" type="presOf" srcId="{7817184A-6BAF-4916-B032-B279C9482AAE}" destId="{1E11C021-5F6C-42A1-ABC0-06C0E9748CA5}" srcOrd="0" destOrd="3" presId="urn:microsoft.com/office/officeart/2005/8/layout/hList6"/>
    <dgm:cxn modelId="{E84107F2-8CA6-4C8B-8ED1-8A31ACCAA222}" type="presOf" srcId="{A480D409-747E-4B19-85DC-707DD3FA0DB7}" destId="{2AE087F0-51BD-460B-9A7B-15E19C66BF20}" srcOrd="0" destOrd="0" presId="urn:microsoft.com/office/officeart/2005/8/layout/hList6"/>
    <dgm:cxn modelId="{0894A248-3C1D-47DE-B010-A93D4A887F5E}" srcId="{A480D409-747E-4B19-85DC-707DD3FA0DB7}" destId="{1DF8B767-AE02-4EC4-A7BD-5233919227EB}" srcOrd="3" destOrd="0" parTransId="{B737BC2F-0D1F-4629-83BB-6FFC1FBB18BF}" sibTransId="{A22A6FC4-BD4D-4B02-81AD-25BEC246EFE2}"/>
    <dgm:cxn modelId="{E41E7997-83CD-4E15-A4A8-D794A3F759AD}" srcId="{3350314D-367B-4E53-8017-861188D4E3F4}" destId="{DEFE9685-8C5F-42C7-8C46-897E53076D9D}" srcOrd="2" destOrd="0" parTransId="{F76E5A63-1DDC-4364-A734-14FCFCE1B909}" sibTransId="{5A10F49F-673D-4E29-BF82-82D209138EDC}"/>
    <dgm:cxn modelId="{A10FBC8B-4D99-4BAE-9E04-8B83CAE42395}" srcId="{A480D409-747E-4B19-85DC-707DD3FA0DB7}" destId="{95885DBC-FB4D-41D8-9E4A-6784CA5A7D00}" srcOrd="2" destOrd="0" parTransId="{057BDAFC-92A0-482E-9D20-55C29C7A55E9}" sibTransId="{EBAF9777-5E24-45AA-8A85-3E3BE74AD678}"/>
    <dgm:cxn modelId="{003692A2-C956-4D60-892E-C1D3F9E80F61}" srcId="{FAEAACF9-6F83-4147-97DB-30316FECE813}" destId="{BC0B14FC-94BB-43B6-908B-564339162108}" srcOrd="2" destOrd="0" parTransId="{ED74054B-8C13-4CB7-9430-32262D435FE4}" sibTransId="{06A4724D-A5F2-4FA4-905C-8997696D8C33}"/>
    <dgm:cxn modelId="{4E1ACC68-AA94-40A4-9BB4-4DA04E4A0D23}" type="presParOf" srcId="{96EDAAF5-625D-4FA5-BFED-E797CA7523B7}" destId="{2AE087F0-51BD-460B-9A7B-15E19C66BF20}" srcOrd="0" destOrd="0" presId="urn:microsoft.com/office/officeart/2005/8/layout/hList6"/>
    <dgm:cxn modelId="{FE03FFC1-FDB7-4628-B24B-62F5A88FC52C}" type="presParOf" srcId="{96EDAAF5-625D-4FA5-BFED-E797CA7523B7}" destId="{44D93179-8CB6-4EC0-B59C-B12918E8EAD8}" srcOrd="1" destOrd="0" presId="urn:microsoft.com/office/officeart/2005/8/layout/hList6"/>
    <dgm:cxn modelId="{95ECF2F5-2F5B-4498-BFE9-480A7F132A9C}" type="presParOf" srcId="{96EDAAF5-625D-4FA5-BFED-E797CA7523B7}" destId="{1E11C021-5F6C-42A1-ABC0-06C0E9748CA5}" srcOrd="2" destOrd="0" presId="urn:microsoft.com/office/officeart/2005/8/layout/hList6"/>
    <dgm:cxn modelId="{1A1B34A9-145D-4067-A9D2-22A430984C0A}" type="presParOf" srcId="{96EDAAF5-625D-4FA5-BFED-E797CA7523B7}" destId="{EDBF6730-8BB9-4AE1-800F-55131292DECE}" srcOrd="3" destOrd="0" presId="urn:microsoft.com/office/officeart/2005/8/layout/hList6"/>
    <dgm:cxn modelId="{A93937E6-6B20-4336-AAA7-32D93507C888}" type="presParOf" srcId="{96EDAAF5-625D-4FA5-BFED-E797CA7523B7}" destId="{6B7EA4D5-008F-45E2-A119-CC050660D74E}" srcOrd="4" destOrd="0" presId="urn:microsoft.com/office/officeart/2005/8/layout/hList6"/>
    <dgm:cxn modelId="{458C09FC-FCE1-4337-AF5E-3AD0CE5F89FE}" type="presParOf" srcId="{96EDAAF5-625D-4FA5-BFED-E797CA7523B7}" destId="{9231DFFD-7F01-4A6B-B0C3-2349AFC10053}" srcOrd="5" destOrd="0" presId="urn:microsoft.com/office/officeart/2005/8/layout/hList6"/>
    <dgm:cxn modelId="{6A2BBB3F-CFB8-446B-B39D-885B3581E786}" type="presParOf" srcId="{96EDAAF5-625D-4FA5-BFED-E797CA7523B7}" destId="{2193D1C7-F1F4-4851-B08C-54F469A5714E}"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8A24CE-D00C-42A4-AF96-ED3D21EBAB10}" type="doc">
      <dgm:prSet loTypeId="urn:microsoft.com/office/officeart/2005/8/layout/hierarchy3" loCatId="hierarchy" qsTypeId="urn:microsoft.com/office/officeart/2005/8/quickstyle/simple1" qsCatId="simple" csTypeId="urn:microsoft.com/office/officeart/2005/8/colors/colorful1#1" csCatId="colorful" phldr="1"/>
      <dgm:spPr/>
      <dgm:t>
        <a:bodyPr/>
        <a:lstStyle/>
        <a:p>
          <a:endParaRPr lang="es-ES"/>
        </a:p>
      </dgm:t>
    </dgm:pt>
    <dgm:pt modelId="{1CEA9F77-5222-4AF2-A6B5-EB9BFB35736A}">
      <dgm:prSet phldrT="[Texto]" custT="1"/>
      <dgm:spPr/>
      <dgm:t>
        <a:bodyPr/>
        <a:lstStyle/>
        <a:p>
          <a:r>
            <a:rPr lang="es-ES" sz="1800"/>
            <a:t>Recurso de personas</a:t>
          </a:r>
        </a:p>
      </dgm:t>
    </dgm:pt>
    <dgm:pt modelId="{A6DCC433-D8FC-4A68-91AB-C17D08B758F3}" type="parTrans" cxnId="{4FD6160F-0384-4773-82CD-5E9CBA539F87}">
      <dgm:prSet/>
      <dgm:spPr/>
      <dgm:t>
        <a:bodyPr/>
        <a:lstStyle/>
        <a:p>
          <a:endParaRPr lang="es-ES" sz="1600"/>
        </a:p>
      </dgm:t>
    </dgm:pt>
    <dgm:pt modelId="{F0A02E8D-248D-4AEC-8377-252D298111E3}" type="sibTrans" cxnId="{4FD6160F-0384-4773-82CD-5E9CBA539F87}">
      <dgm:prSet/>
      <dgm:spPr/>
      <dgm:t>
        <a:bodyPr/>
        <a:lstStyle/>
        <a:p>
          <a:endParaRPr lang="es-ES" sz="1600"/>
        </a:p>
      </dgm:t>
    </dgm:pt>
    <dgm:pt modelId="{A910AEFE-C89D-4EB8-A3DA-941A9301BCEF}">
      <dgm:prSet phldrT="[Texto]" custT="1"/>
      <dgm:spPr/>
      <dgm:t>
        <a:bodyPr/>
        <a:lstStyle/>
        <a:p>
          <a:r>
            <a:rPr lang="es-ES" sz="1050"/>
            <a:t>Usan</a:t>
          </a:r>
        </a:p>
      </dgm:t>
    </dgm:pt>
    <dgm:pt modelId="{079F1FC7-6F2D-4779-BCDE-A8AB62227719}" type="parTrans" cxnId="{572C3EE7-8721-487F-8A36-308C832D4522}">
      <dgm:prSet/>
      <dgm:spPr/>
      <dgm:t>
        <a:bodyPr/>
        <a:lstStyle/>
        <a:p>
          <a:endParaRPr lang="es-ES" sz="1600"/>
        </a:p>
      </dgm:t>
    </dgm:pt>
    <dgm:pt modelId="{3A8A7806-7D05-410A-ABDD-63A5088FF5A2}" type="sibTrans" cxnId="{572C3EE7-8721-487F-8A36-308C832D4522}">
      <dgm:prSet/>
      <dgm:spPr/>
      <dgm:t>
        <a:bodyPr/>
        <a:lstStyle/>
        <a:p>
          <a:endParaRPr lang="es-ES" sz="1600"/>
        </a:p>
      </dgm:t>
    </dgm:pt>
    <dgm:pt modelId="{93EBE6B4-1833-4F08-A1EB-2B25D99BC8D0}">
      <dgm:prSet phldrT="[Texto]" custT="1"/>
      <dgm:spPr/>
      <dgm:t>
        <a:bodyPr/>
        <a:lstStyle/>
        <a:p>
          <a:r>
            <a:rPr lang="es-ES" sz="1050"/>
            <a:t>Realizan el sistema</a:t>
          </a:r>
        </a:p>
        <a:p>
          <a:endParaRPr lang="es-ES" sz="1050"/>
        </a:p>
      </dgm:t>
    </dgm:pt>
    <dgm:pt modelId="{D7CDB058-487D-478B-8BB5-10508F02EC3D}" type="parTrans" cxnId="{010E55DE-4E22-4D5E-A196-7C418CBAB76B}">
      <dgm:prSet/>
      <dgm:spPr/>
      <dgm:t>
        <a:bodyPr/>
        <a:lstStyle/>
        <a:p>
          <a:endParaRPr lang="es-ES" sz="1600"/>
        </a:p>
      </dgm:t>
    </dgm:pt>
    <dgm:pt modelId="{C8AE83BA-BF10-4270-B3FD-0412476A7096}" type="sibTrans" cxnId="{010E55DE-4E22-4D5E-A196-7C418CBAB76B}">
      <dgm:prSet/>
      <dgm:spPr/>
      <dgm:t>
        <a:bodyPr/>
        <a:lstStyle/>
        <a:p>
          <a:endParaRPr lang="es-ES" sz="1600"/>
        </a:p>
      </dgm:t>
    </dgm:pt>
    <dgm:pt modelId="{43F37D09-995F-4E22-994E-8028AFFA8B8F}">
      <dgm:prSet phldrT="[Texto]" custT="1"/>
      <dgm:spPr/>
      <dgm:t>
        <a:bodyPr/>
        <a:lstStyle/>
        <a:p>
          <a:r>
            <a:rPr lang="es-ES" sz="1800"/>
            <a:t>Hadware</a:t>
          </a:r>
        </a:p>
      </dgm:t>
    </dgm:pt>
    <dgm:pt modelId="{7C43A215-292F-47F2-942F-AE386135B280}" type="parTrans" cxnId="{74AF880F-A3DE-4846-B6C4-A79C63295901}">
      <dgm:prSet/>
      <dgm:spPr/>
      <dgm:t>
        <a:bodyPr/>
        <a:lstStyle/>
        <a:p>
          <a:endParaRPr lang="es-ES" sz="1600"/>
        </a:p>
      </dgm:t>
    </dgm:pt>
    <dgm:pt modelId="{694A2346-5161-4373-9F86-24E0D7EA84D5}" type="sibTrans" cxnId="{74AF880F-A3DE-4846-B6C4-A79C63295901}">
      <dgm:prSet/>
      <dgm:spPr/>
      <dgm:t>
        <a:bodyPr/>
        <a:lstStyle/>
        <a:p>
          <a:endParaRPr lang="es-ES" sz="1600"/>
        </a:p>
      </dgm:t>
    </dgm:pt>
    <dgm:pt modelId="{639DD937-1EFA-44BF-ACFA-BB3D8D8D479B}">
      <dgm:prSet phldrT="[Texto]" custT="1"/>
      <dgm:spPr/>
      <dgm:t>
        <a:bodyPr/>
        <a:lstStyle/>
        <a:p>
          <a:r>
            <a:rPr lang="es-ES" sz="1050"/>
            <a:t>Computadora</a:t>
          </a:r>
        </a:p>
      </dgm:t>
    </dgm:pt>
    <dgm:pt modelId="{CD701552-C0F8-4310-8A3F-A25B4DA5C569}" type="parTrans" cxnId="{FECB27DD-D6C7-4AA3-AF5D-2D488AA58CE9}">
      <dgm:prSet/>
      <dgm:spPr/>
      <dgm:t>
        <a:bodyPr/>
        <a:lstStyle/>
        <a:p>
          <a:endParaRPr lang="es-ES" sz="1600"/>
        </a:p>
      </dgm:t>
    </dgm:pt>
    <dgm:pt modelId="{C5DB11DC-C3E9-4AF9-8B4A-CCE101ABB0FA}" type="sibTrans" cxnId="{FECB27DD-D6C7-4AA3-AF5D-2D488AA58CE9}">
      <dgm:prSet/>
      <dgm:spPr/>
      <dgm:t>
        <a:bodyPr/>
        <a:lstStyle/>
        <a:p>
          <a:endParaRPr lang="es-ES" sz="1600"/>
        </a:p>
      </dgm:t>
    </dgm:pt>
    <dgm:pt modelId="{48D9507B-462F-4D2C-A6A7-7D40CDC39DD1}">
      <dgm:prSet phldrT="[Texto]" custT="1"/>
      <dgm:spPr/>
      <dgm:t>
        <a:bodyPr/>
        <a:lstStyle/>
        <a:p>
          <a:r>
            <a:rPr lang="es-ES" sz="1050"/>
            <a:t>Impresion </a:t>
          </a:r>
        </a:p>
      </dgm:t>
    </dgm:pt>
    <dgm:pt modelId="{86DE0E8B-32CF-46D5-8154-9F3FF30703D6}" type="parTrans" cxnId="{E4ED1CD5-708A-4647-A497-5B22B2973C94}">
      <dgm:prSet/>
      <dgm:spPr/>
      <dgm:t>
        <a:bodyPr/>
        <a:lstStyle/>
        <a:p>
          <a:endParaRPr lang="es-ES" sz="1600"/>
        </a:p>
      </dgm:t>
    </dgm:pt>
    <dgm:pt modelId="{A87336F8-25E8-45AB-B2AA-E5A484A544D2}" type="sibTrans" cxnId="{E4ED1CD5-708A-4647-A497-5B22B2973C94}">
      <dgm:prSet/>
      <dgm:spPr/>
      <dgm:t>
        <a:bodyPr/>
        <a:lstStyle/>
        <a:p>
          <a:endParaRPr lang="es-ES" sz="1600"/>
        </a:p>
      </dgm:t>
    </dgm:pt>
    <dgm:pt modelId="{A3D3C528-D642-4D79-A35A-724839B3B86C}">
      <dgm:prSet phldrT="[Texto]" custT="1"/>
      <dgm:spPr/>
      <dgm:t>
        <a:bodyPr/>
        <a:lstStyle/>
        <a:p>
          <a:r>
            <a:rPr lang="es-ES" sz="1050"/>
            <a:t>Servidor</a:t>
          </a:r>
        </a:p>
      </dgm:t>
    </dgm:pt>
    <dgm:pt modelId="{EF740564-3228-45CF-B71C-C34A4795055B}" type="parTrans" cxnId="{F8441E32-5AAA-4B79-B68D-C07BB1DA9558}">
      <dgm:prSet/>
      <dgm:spPr/>
      <dgm:t>
        <a:bodyPr/>
        <a:lstStyle/>
        <a:p>
          <a:endParaRPr lang="es-ES" sz="1600"/>
        </a:p>
      </dgm:t>
    </dgm:pt>
    <dgm:pt modelId="{78B06438-8A60-490B-BC54-DB4D87E24F8F}" type="sibTrans" cxnId="{F8441E32-5AAA-4B79-B68D-C07BB1DA9558}">
      <dgm:prSet/>
      <dgm:spPr/>
      <dgm:t>
        <a:bodyPr/>
        <a:lstStyle/>
        <a:p>
          <a:endParaRPr lang="es-ES" sz="1600"/>
        </a:p>
      </dgm:t>
    </dgm:pt>
    <dgm:pt modelId="{6E94A0E5-CA2D-4E93-8E97-2CDC6DF8E07D}">
      <dgm:prSet phldrT="[Texto]" custT="1"/>
      <dgm:spPr/>
      <dgm:t>
        <a:bodyPr/>
        <a:lstStyle/>
        <a:p>
          <a:r>
            <a:rPr lang="es-ES" sz="1800"/>
            <a:t>Recurso de software</a:t>
          </a:r>
        </a:p>
      </dgm:t>
    </dgm:pt>
    <dgm:pt modelId="{F7714FC6-77A0-40B9-B918-627F49708274}" type="parTrans" cxnId="{83A26613-BE0B-4057-9615-D2AF473F673B}">
      <dgm:prSet/>
      <dgm:spPr/>
      <dgm:t>
        <a:bodyPr/>
        <a:lstStyle/>
        <a:p>
          <a:endParaRPr lang="es-ES" sz="1600"/>
        </a:p>
      </dgm:t>
    </dgm:pt>
    <dgm:pt modelId="{3878287B-825B-4175-AE96-3FD080F95A0E}" type="sibTrans" cxnId="{83A26613-BE0B-4057-9615-D2AF473F673B}">
      <dgm:prSet/>
      <dgm:spPr/>
      <dgm:t>
        <a:bodyPr/>
        <a:lstStyle/>
        <a:p>
          <a:endParaRPr lang="es-ES" sz="1600"/>
        </a:p>
      </dgm:t>
    </dgm:pt>
    <dgm:pt modelId="{58759FDA-FF49-4EAF-8BFE-EF63DC88431A}">
      <dgm:prSet phldrT="[Texto]" custT="1"/>
      <dgm:spPr/>
      <dgm:t>
        <a:bodyPr/>
        <a:lstStyle/>
        <a:p>
          <a:r>
            <a:rPr lang="es-ES" sz="1050"/>
            <a:t>Aplicacion </a:t>
          </a:r>
        </a:p>
      </dgm:t>
    </dgm:pt>
    <dgm:pt modelId="{C640D4EB-475D-4EDF-AFB2-6CA4053AE4DB}" type="parTrans" cxnId="{B1581907-96FC-4369-81BC-43561A91B676}">
      <dgm:prSet/>
      <dgm:spPr/>
      <dgm:t>
        <a:bodyPr/>
        <a:lstStyle/>
        <a:p>
          <a:endParaRPr lang="es-ES" sz="1600"/>
        </a:p>
      </dgm:t>
    </dgm:pt>
    <dgm:pt modelId="{1DACB0C7-33F3-479C-95E7-8DA296EC562C}" type="sibTrans" cxnId="{B1581907-96FC-4369-81BC-43561A91B676}">
      <dgm:prSet/>
      <dgm:spPr/>
      <dgm:t>
        <a:bodyPr/>
        <a:lstStyle/>
        <a:p>
          <a:endParaRPr lang="es-ES" sz="1600"/>
        </a:p>
      </dgm:t>
    </dgm:pt>
    <dgm:pt modelId="{71A71095-A920-456E-9CF8-3334011F658E}">
      <dgm:prSet phldrT="[Texto]" custT="1"/>
      <dgm:spPr/>
      <dgm:t>
        <a:bodyPr/>
        <a:lstStyle/>
        <a:p>
          <a:r>
            <a:rPr lang="es-ES" sz="1050"/>
            <a:t>Almacenamiento</a:t>
          </a:r>
        </a:p>
      </dgm:t>
    </dgm:pt>
    <dgm:pt modelId="{81A56EA2-1E8C-41C2-A190-7B0827957DC1}" type="parTrans" cxnId="{60CD62AF-C0D7-4162-946B-653533082430}">
      <dgm:prSet/>
      <dgm:spPr/>
      <dgm:t>
        <a:bodyPr/>
        <a:lstStyle/>
        <a:p>
          <a:endParaRPr lang="es-ES" sz="1600"/>
        </a:p>
      </dgm:t>
    </dgm:pt>
    <dgm:pt modelId="{DF000404-039F-43EB-BD2C-6529021DCA31}" type="sibTrans" cxnId="{60CD62AF-C0D7-4162-946B-653533082430}">
      <dgm:prSet/>
      <dgm:spPr/>
      <dgm:t>
        <a:bodyPr/>
        <a:lstStyle/>
        <a:p>
          <a:endParaRPr lang="es-ES" sz="1600"/>
        </a:p>
      </dgm:t>
    </dgm:pt>
    <dgm:pt modelId="{85B6D5B0-C707-470C-8A29-1AC3915A274B}">
      <dgm:prSet phldrT="[Texto]" custT="1"/>
      <dgm:spPr/>
      <dgm:t>
        <a:bodyPr/>
        <a:lstStyle/>
        <a:p>
          <a:r>
            <a:rPr lang="es-ES" sz="1800"/>
            <a:t>Red </a:t>
          </a:r>
        </a:p>
      </dgm:t>
    </dgm:pt>
    <dgm:pt modelId="{D0B741CD-6DE1-4652-B614-A1C596510453}" type="parTrans" cxnId="{12C78DF3-1936-48B3-83A2-68CED5EBB240}">
      <dgm:prSet/>
      <dgm:spPr/>
      <dgm:t>
        <a:bodyPr/>
        <a:lstStyle/>
        <a:p>
          <a:endParaRPr lang="es-ES" sz="1600"/>
        </a:p>
      </dgm:t>
    </dgm:pt>
    <dgm:pt modelId="{4BFCBF3E-ACED-404F-8CE7-CE5B84B42D90}" type="sibTrans" cxnId="{12C78DF3-1936-48B3-83A2-68CED5EBB240}">
      <dgm:prSet/>
      <dgm:spPr/>
      <dgm:t>
        <a:bodyPr/>
        <a:lstStyle/>
        <a:p>
          <a:endParaRPr lang="es-ES" sz="1600"/>
        </a:p>
      </dgm:t>
    </dgm:pt>
    <dgm:pt modelId="{7EE71475-8519-4786-9B26-DEAE9F68986A}">
      <dgm:prSet phldrT="[Texto]" custT="1"/>
      <dgm:spPr/>
      <dgm:t>
        <a:bodyPr/>
        <a:lstStyle/>
        <a:p>
          <a:r>
            <a:rPr lang="es-ES" sz="1050"/>
            <a:t>Comunicación  con el servidor de red</a:t>
          </a:r>
        </a:p>
      </dgm:t>
    </dgm:pt>
    <dgm:pt modelId="{A60680DB-4890-4323-8927-3C4C689C5660}" type="parTrans" cxnId="{B6F4A57B-CCD7-4A8A-A27F-AD9ED24F6488}">
      <dgm:prSet/>
      <dgm:spPr/>
      <dgm:t>
        <a:bodyPr/>
        <a:lstStyle/>
        <a:p>
          <a:endParaRPr lang="es-ES" sz="1600"/>
        </a:p>
      </dgm:t>
    </dgm:pt>
    <dgm:pt modelId="{190277B2-B5A7-4BE6-9E64-DB2CB20BB87E}" type="sibTrans" cxnId="{B6F4A57B-CCD7-4A8A-A27F-AD9ED24F6488}">
      <dgm:prSet/>
      <dgm:spPr/>
      <dgm:t>
        <a:bodyPr/>
        <a:lstStyle/>
        <a:p>
          <a:endParaRPr lang="es-ES" sz="1600"/>
        </a:p>
      </dgm:t>
    </dgm:pt>
    <dgm:pt modelId="{D702E0D3-3DB1-4732-BD58-9BA5CFE6C08C}" type="pres">
      <dgm:prSet presAssocID="{5A8A24CE-D00C-42A4-AF96-ED3D21EBAB10}" presName="diagram" presStyleCnt="0">
        <dgm:presLayoutVars>
          <dgm:chPref val="1"/>
          <dgm:dir/>
          <dgm:animOne val="branch"/>
          <dgm:animLvl val="lvl"/>
          <dgm:resizeHandles/>
        </dgm:presLayoutVars>
      </dgm:prSet>
      <dgm:spPr/>
      <dgm:t>
        <a:bodyPr/>
        <a:lstStyle/>
        <a:p>
          <a:endParaRPr lang="es-ES"/>
        </a:p>
      </dgm:t>
    </dgm:pt>
    <dgm:pt modelId="{0D6FA16C-6593-4A04-941E-F1F9031F6F20}" type="pres">
      <dgm:prSet presAssocID="{1CEA9F77-5222-4AF2-A6B5-EB9BFB35736A}" presName="root" presStyleCnt="0"/>
      <dgm:spPr/>
    </dgm:pt>
    <dgm:pt modelId="{F3EE7150-665A-41A6-AEBA-23D03B5052FC}" type="pres">
      <dgm:prSet presAssocID="{1CEA9F77-5222-4AF2-A6B5-EB9BFB35736A}" presName="rootComposite" presStyleCnt="0"/>
      <dgm:spPr/>
    </dgm:pt>
    <dgm:pt modelId="{A9CDF569-4A84-46A9-9F74-B40667DBDE41}" type="pres">
      <dgm:prSet presAssocID="{1CEA9F77-5222-4AF2-A6B5-EB9BFB35736A}" presName="rootText" presStyleLbl="node1" presStyleIdx="0" presStyleCnt="4"/>
      <dgm:spPr/>
      <dgm:t>
        <a:bodyPr/>
        <a:lstStyle/>
        <a:p>
          <a:endParaRPr lang="es-ES"/>
        </a:p>
      </dgm:t>
    </dgm:pt>
    <dgm:pt modelId="{A8F20C7E-910B-4DF2-84F6-833782F246ED}" type="pres">
      <dgm:prSet presAssocID="{1CEA9F77-5222-4AF2-A6B5-EB9BFB35736A}" presName="rootConnector" presStyleLbl="node1" presStyleIdx="0" presStyleCnt="4"/>
      <dgm:spPr/>
      <dgm:t>
        <a:bodyPr/>
        <a:lstStyle/>
        <a:p>
          <a:endParaRPr lang="es-ES"/>
        </a:p>
      </dgm:t>
    </dgm:pt>
    <dgm:pt modelId="{D7556F69-8699-4AE5-8B34-FA675CE78B79}" type="pres">
      <dgm:prSet presAssocID="{1CEA9F77-5222-4AF2-A6B5-EB9BFB35736A}" presName="childShape" presStyleCnt="0"/>
      <dgm:spPr/>
    </dgm:pt>
    <dgm:pt modelId="{070298CD-DB6B-4C4D-899B-A335DB7B44BB}" type="pres">
      <dgm:prSet presAssocID="{079F1FC7-6F2D-4779-BCDE-A8AB62227719}" presName="Name13" presStyleLbl="parChTrans1D2" presStyleIdx="0" presStyleCnt="8"/>
      <dgm:spPr/>
      <dgm:t>
        <a:bodyPr/>
        <a:lstStyle/>
        <a:p>
          <a:endParaRPr lang="es-ES"/>
        </a:p>
      </dgm:t>
    </dgm:pt>
    <dgm:pt modelId="{9108452D-5158-43C4-9ABC-C2EF43777820}" type="pres">
      <dgm:prSet presAssocID="{A910AEFE-C89D-4EB8-A3DA-941A9301BCEF}" presName="childText" presStyleLbl="bgAcc1" presStyleIdx="0" presStyleCnt="8">
        <dgm:presLayoutVars>
          <dgm:bulletEnabled val="1"/>
        </dgm:presLayoutVars>
      </dgm:prSet>
      <dgm:spPr/>
      <dgm:t>
        <a:bodyPr/>
        <a:lstStyle/>
        <a:p>
          <a:endParaRPr lang="es-ES"/>
        </a:p>
      </dgm:t>
    </dgm:pt>
    <dgm:pt modelId="{05CC61C1-5EB7-4635-B726-E81FAD0B6AFA}" type="pres">
      <dgm:prSet presAssocID="{D7CDB058-487D-478B-8BB5-10508F02EC3D}" presName="Name13" presStyleLbl="parChTrans1D2" presStyleIdx="1" presStyleCnt="8"/>
      <dgm:spPr/>
      <dgm:t>
        <a:bodyPr/>
        <a:lstStyle/>
        <a:p>
          <a:endParaRPr lang="es-ES"/>
        </a:p>
      </dgm:t>
    </dgm:pt>
    <dgm:pt modelId="{935FEA81-A6DA-4044-8A98-B21BA3ACBA26}" type="pres">
      <dgm:prSet presAssocID="{93EBE6B4-1833-4F08-A1EB-2B25D99BC8D0}" presName="childText" presStyleLbl="bgAcc1" presStyleIdx="1" presStyleCnt="8">
        <dgm:presLayoutVars>
          <dgm:bulletEnabled val="1"/>
        </dgm:presLayoutVars>
      </dgm:prSet>
      <dgm:spPr/>
      <dgm:t>
        <a:bodyPr/>
        <a:lstStyle/>
        <a:p>
          <a:endParaRPr lang="es-ES"/>
        </a:p>
      </dgm:t>
    </dgm:pt>
    <dgm:pt modelId="{EB7A7B1A-8E8D-4E56-9EA0-4B4A31F147B3}" type="pres">
      <dgm:prSet presAssocID="{43F37D09-995F-4E22-994E-8028AFFA8B8F}" presName="root" presStyleCnt="0"/>
      <dgm:spPr/>
    </dgm:pt>
    <dgm:pt modelId="{253A2ABB-6D8A-406A-B6EF-D65B89B0042E}" type="pres">
      <dgm:prSet presAssocID="{43F37D09-995F-4E22-994E-8028AFFA8B8F}" presName="rootComposite" presStyleCnt="0"/>
      <dgm:spPr/>
    </dgm:pt>
    <dgm:pt modelId="{C6996ECC-C0B4-4D9F-8753-8FFF5AFB9C41}" type="pres">
      <dgm:prSet presAssocID="{43F37D09-995F-4E22-994E-8028AFFA8B8F}" presName="rootText" presStyleLbl="node1" presStyleIdx="1" presStyleCnt="4"/>
      <dgm:spPr/>
      <dgm:t>
        <a:bodyPr/>
        <a:lstStyle/>
        <a:p>
          <a:endParaRPr lang="es-ES"/>
        </a:p>
      </dgm:t>
    </dgm:pt>
    <dgm:pt modelId="{3E8D0BE2-A09A-4A81-B7C7-E3337F6A6EFA}" type="pres">
      <dgm:prSet presAssocID="{43F37D09-995F-4E22-994E-8028AFFA8B8F}" presName="rootConnector" presStyleLbl="node1" presStyleIdx="1" presStyleCnt="4"/>
      <dgm:spPr/>
      <dgm:t>
        <a:bodyPr/>
        <a:lstStyle/>
        <a:p>
          <a:endParaRPr lang="es-ES"/>
        </a:p>
      </dgm:t>
    </dgm:pt>
    <dgm:pt modelId="{1C0D9E4D-85D9-443E-A14F-EA2C847B1578}" type="pres">
      <dgm:prSet presAssocID="{43F37D09-995F-4E22-994E-8028AFFA8B8F}" presName="childShape" presStyleCnt="0"/>
      <dgm:spPr/>
    </dgm:pt>
    <dgm:pt modelId="{2BC60397-05F3-44EE-A921-6A92C31DC73C}" type="pres">
      <dgm:prSet presAssocID="{CD701552-C0F8-4310-8A3F-A25B4DA5C569}" presName="Name13" presStyleLbl="parChTrans1D2" presStyleIdx="2" presStyleCnt="8"/>
      <dgm:spPr/>
      <dgm:t>
        <a:bodyPr/>
        <a:lstStyle/>
        <a:p>
          <a:endParaRPr lang="es-ES"/>
        </a:p>
      </dgm:t>
    </dgm:pt>
    <dgm:pt modelId="{66C79CCB-222F-4BE4-B4FF-852E7561023E}" type="pres">
      <dgm:prSet presAssocID="{639DD937-1EFA-44BF-ACFA-BB3D8D8D479B}" presName="childText" presStyleLbl="bgAcc1" presStyleIdx="2" presStyleCnt="8">
        <dgm:presLayoutVars>
          <dgm:bulletEnabled val="1"/>
        </dgm:presLayoutVars>
      </dgm:prSet>
      <dgm:spPr/>
      <dgm:t>
        <a:bodyPr/>
        <a:lstStyle/>
        <a:p>
          <a:endParaRPr lang="es-ES"/>
        </a:p>
      </dgm:t>
    </dgm:pt>
    <dgm:pt modelId="{5EEBCB92-CD29-4C29-88EE-A0E28A322CCD}" type="pres">
      <dgm:prSet presAssocID="{86DE0E8B-32CF-46D5-8154-9F3FF30703D6}" presName="Name13" presStyleLbl="parChTrans1D2" presStyleIdx="3" presStyleCnt="8"/>
      <dgm:spPr/>
      <dgm:t>
        <a:bodyPr/>
        <a:lstStyle/>
        <a:p>
          <a:endParaRPr lang="es-ES"/>
        </a:p>
      </dgm:t>
    </dgm:pt>
    <dgm:pt modelId="{94EFBF94-044D-44DA-8221-46D4EAD391B0}" type="pres">
      <dgm:prSet presAssocID="{48D9507B-462F-4D2C-A6A7-7D40CDC39DD1}" presName="childText" presStyleLbl="bgAcc1" presStyleIdx="3" presStyleCnt="8">
        <dgm:presLayoutVars>
          <dgm:bulletEnabled val="1"/>
        </dgm:presLayoutVars>
      </dgm:prSet>
      <dgm:spPr/>
      <dgm:t>
        <a:bodyPr/>
        <a:lstStyle/>
        <a:p>
          <a:endParaRPr lang="es-ES"/>
        </a:p>
      </dgm:t>
    </dgm:pt>
    <dgm:pt modelId="{3A148D08-797B-4682-87DE-D0D0A7E22FB7}" type="pres">
      <dgm:prSet presAssocID="{EF740564-3228-45CF-B71C-C34A4795055B}" presName="Name13" presStyleLbl="parChTrans1D2" presStyleIdx="4" presStyleCnt="8"/>
      <dgm:spPr/>
      <dgm:t>
        <a:bodyPr/>
        <a:lstStyle/>
        <a:p>
          <a:endParaRPr lang="es-ES"/>
        </a:p>
      </dgm:t>
    </dgm:pt>
    <dgm:pt modelId="{A00D3096-81D2-489F-951E-C0B3FE391C03}" type="pres">
      <dgm:prSet presAssocID="{A3D3C528-D642-4D79-A35A-724839B3B86C}" presName="childText" presStyleLbl="bgAcc1" presStyleIdx="4" presStyleCnt="8">
        <dgm:presLayoutVars>
          <dgm:bulletEnabled val="1"/>
        </dgm:presLayoutVars>
      </dgm:prSet>
      <dgm:spPr/>
      <dgm:t>
        <a:bodyPr/>
        <a:lstStyle/>
        <a:p>
          <a:endParaRPr lang="es-ES"/>
        </a:p>
      </dgm:t>
    </dgm:pt>
    <dgm:pt modelId="{2EF141B7-C4B5-4C6E-A8C2-E9F4BF59EEFC}" type="pres">
      <dgm:prSet presAssocID="{6E94A0E5-CA2D-4E93-8E97-2CDC6DF8E07D}" presName="root" presStyleCnt="0"/>
      <dgm:spPr/>
    </dgm:pt>
    <dgm:pt modelId="{448D6957-F374-46A7-AE85-52909EB45BDC}" type="pres">
      <dgm:prSet presAssocID="{6E94A0E5-CA2D-4E93-8E97-2CDC6DF8E07D}" presName="rootComposite" presStyleCnt="0"/>
      <dgm:spPr/>
    </dgm:pt>
    <dgm:pt modelId="{0F4F3F61-9D7D-43EA-AC24-6957CF78821F}" type="pres">
      <dgm:prSet presAssocID="{6E94A0E5-CA2D-4E93-8E97-2CDC6DF8E07D}" presName="rootText" presStyleLbl="node1" presStyleIdx="2" presStyleCnt="4"/>
      <dgm:spPr/>
      <dgm:t>
        <a:bodyPr/>
        <a:lstStyle/>
        <a:p>
          <a:endParaRPr lang="es-ES"/>
        </a:p>
      </dgm:t>
    </dgm:pt>
    <dgm:pt modelId="{C6B8B52E-A8A9-4F76-B823-9FC188446209}" type="pres">
      <dgm:prSet presAssocID="{6E94A0E5-CA2D-4E93-8E97-2CDC6DF8E07D}" presName="rootConnector" presStyleLbl="node1" presStyleIdx="2" presStyleCnt="4"/>
      <dgm:spPr/>
      <dgm:t>
        <a:bodyPr/>
        <a:lstStyle/>
        <a:p>
          <a:endParaRPr lang="es-ES"/>
        </a:p>
      </dgm:t>
    </dgm:pt>
    <dgm:pt modelId="{FC44B43B-D7A6-4493-BFC8-7AD1646D8A8F}" type="pres">
      <dgm:prSet presAssocID="{6E94A0E5-CA2D-4E93-8E97-2CDC6DF8E07D}" presName="childShape" presStyleCnt="0"/>
      <dgm:spPr/>
    </dgm:pt>
    <dgm:pt modelId="{55045775-3F19-4594-8D4C-BB413F814ED2}" type="pres">
      <dgm:prSet presAssocID="{C640D4EB-475D-4EDF-AFB2-6CA4053AE4DB}" presName="Name13" presStyleLbl="parChTrans1D2" presStyleIdx="5" presStyleCnt="8"/>
      <dgm:spPr/>
      <dgm:t>
        <a:bodyPr/>
        <a:lstStyle/>
        <a:p>
          <a:endParaRPr lang="es-ES"/>
        </a:p>
      </dgm:t>
    </dgm:pt>
    <dgm:pt modelId="{87154239-48EF-455A-BB65-D016988B4730}" type="pres">
      <dgm:prSet presAssocID="{58759FDA-FF49-4EAF-8BFE-EF63DC88431A}" presName="childText" presStyleLbl="bgAcc1" presStyleIdx="5" presStyleCnt="8">
        <dgm:presLayoutVars>
          <dgm:bulletEnabled val="1"/>
        </dgm:presLayoutVars>
      </dgm:prSet>
      <dgm:spPr/>
      <dgm:t>
        <a:bodyPr/>
        <a:lstStyle/>
        <a:p>
          <a:endParaRPr lang="es-ES"/>
        </a:p>
      </dgm:t>
    </dgm:pt>
    <dgm:pt modelId="{C8FD5360-299D-4B45-93C8-C148E8B02D24}" type="pres">
      <dgm:prSet presAssocID="{81A56EA2-1E8C-41C2-A190-7B0827957DC1}" presName="Name13" presStyleLbl="parChTrans1D2" presStyleIdx="6" presStyleCnt="8"/>
      <dgm:spPr/>
      <dgm:t>
        <a:bodyPr/>
        <a:lstStyle/>
        <a:p>
          <a:endParaRPr lang="es-ES"/>
        </a:p>
      </dgm:t>
    </dgm:pt>
    <dgm:pt modelId="{F386E63F-CE3E-4ED7-A62E-F0C5CC045841}" type="pres">
      <dgm:prSet presAssocID="{71A71095-A920-456E-9CF8-3334011F658E}" presName="childText" presStyleLbl="bgAcc1" presStyleIdx="6" presStyleCnt="8">
        <dgm:presLayoutVars>
          <dgm:bulletEnabled val="1"/>
        </dgm:presLayoutVars>
      </dgm:prSet>
      <dgm:spPr/>
      <dgm:t>
        <a:bodyPr/>
        <a:lstStyle/>
        <a:p>
          <a:endParaRPr lang="es-ES"/>
        </a:p>
      </dgm:t>
    </dgm:pt>
    <dgm:pt modelId="{1BB9C2DD-07B2-423E-BA7F-8B23945467F1}" type="pres">
      <dgm:prSet presAssocID="{85B6D5B0-C707-470C-8A29-1AC3915A274B}" presName="root" presStyleCnt="0"/>
      <dgm:spPr/>
    </dgm:pt>
    <dgm:pt modelId="{01D8DBC8-25E3-4923-BA3A-26CC5A594426}" type="pres">
      <dgm:prSet presAssocID="{85B6D5B0-C707-470C-8A29-1AC3915A274B}" presName="rootComposite" presStyleCnt="0"/>
      <dgm:spPr/>
    </dgm:pt>
    <dgm:pt modelId="{5A7A28E8-47EE-40F4-ADC9-8270EBDA2AB2}" type="pres">
      <dgm:prSet presAssocID="{85B6D5B0-C707-470C-8A29-1AC3915A274B}" presName="rootText" presStyleLbl="node1" presStyleIdx="3" presStyleCnt="4"/>
      <dgm:spPr/>
      <dgm:t>
        <a:bodyPr/>
        <a:lstStyle/>
        <a:p>
          <a:endParaRPr lang="es-ES"/>
        </a:p>
      </dgm:t>
    </dgm:pt>
    <dgm:pt modelId="{00F49E5E-98B3-4A2F-8B5D-2C83BEED5664}" type="pres">
      <dgm:prSet presAssocID="{85B6D5B0-C707-470C-8A29-1AC3915A274B}" presName="rootConnector" presStyleLbl="node1" presStyleIdx="3" presStyleCnt="4"/>
      <dgm:spPr/>
      <dgm:t>
        <a:bodyPr/>
        <a:lstStyle/>
        <a:p>
          <a:endParaRPr lang="es-ES"/>
        </a:p>
      </dgm:t>
    </dgm:pt>
    <dgm:pt modelId="{A33C1803-C6F5-41E8-A10F-5D366296A5A5}" type="pres">
      <dgm:prSet presAssocID="{85B6D5B0-C707-470C-8A29-1AC3915A274B}" presName="childShape" presStyleCnt="0"/>
      <dgm:spPr/>
    </dgm:pt>
    <dgm:pt modelId="{DCD50E31-C2DB-499F-AFB4-07AAC3507193}" type="pres">
      <dgm:prSet presAssocID="{A60680DB-4890-4323-8927-3C4C689C5660}" presName="Name13" presStyleLbl="parChTrans1D2" presStyleIdx="7" presStyleCnt="8"/>
      <dgm:spPr/>
      <dgm:t>
        <a:bodyPr/>
        <a:lstStyle/>
        <a:p>
          <a:endParaRPr lang="es-ES"/>
        </a:p>
      </dgm:t>
    </dgm:pt>
    <dgm:pt modelId="{67CBCD5E-FA1C-456A-B168-DFBB39A14B3F}" type="pres">
      <dgm:prSet presAssocID="{7EE71475-8519-4786-9B26-DEAE9F68986A}" presName="childText" presStyleLbl="bgAcc1" presStyleIdx="7" presStyleCnt="8">
        <dgm:presLayoutVars>
          <dgm:bulletEnabled val="1"/>
        </dgm:presLayoutVars>
      </dgm:prSet>
      <dgm:spPr/>
      <dgm:t>
        <a:bodyPr/>
        <a:lstStyle/>
        <a:p>
          <a:endParaRPr lang="es-ES"/>
        </a:p>
      </dgm:t>
    </dgm:pt>
  </dgm:ptLst>
  <dgm:cxnLst>
    <dgm:cxn modelId="{1BFC6C74-73CF-4F0E-82F4-4F65650F9C95}" type="presOf" srcId="{86DE0E8B-32CF-46D5-8154-9F3FF30703D6}" destId="{5EEBCB92-CD29-4C29-88EE-A0E28A322CCD}" srcOrd="0" destOrd="0" presId="urn:microsoft.com/office/officeart/2005/8/layout/hierarchy3"/>
    <dgm:cxn modelId="{AF292F57-190F-429D-B4EC-39852E8D02FD}" type="presOf" srcId="{639DD937-1EFA-44BF-ACFA-BB3D8D8D479B}" destId="{66C79CCB-222F-4BE4-B4FF-852E7561023E}" srcOrd="0" destOrd="0" presId="urn:microsoft.com/office/officeart/2005/8/layout/hierarchy3"/>
    <dgm:cxn modelId="{DC0F48E6-F47E-42F1-B170-7F98060FD73A}" type="presOf" srcId="{48D9507B-462F-4D2C-A6A7-7D40CDC39DD1}" destId="{94EFBF94-044D-44DA-8221-46D4EAD391B0}" srcOrd="0" destOrd="0" presId="urn:microsoft.com/office/officeart/2005/8/layout/hierarchy3"/>
    <dgm:cxn modelId="{28D2C87D-67E1-47F8-BB98-BC08CB790EBE}" type="presOf" srcId="{079F1FC7-6F2D-4779-BCDE-A8AB62227719}" destId="{070298CD-DB6B-4C4D-899B-A335DB7B44BB}" srcOrd="0" destOrd="0" presId="urn:microsoft.com/office/officeart/2005/8/layout/hierarchy3"/>
    <dgm:cxn modelId="{60CD62AF-C0D7-4162-946B-653533082430}" srcId="{6E94A0E5-CA2D-4E93-8E97-2CDC6DF8E07D}" destId="{71A71095-A920-456E-9CF8-3334011F658E}" srcOrd="1" destOrd="0" parTransId="{81A56EA2-1E8C-41C2-A190-7B0827957DC1}" sibTransId="{DF000404-039F-43EB-BD2C-6529021DCA31}"/>
    <dgm:cxn modelId="{2850DA22-F46C-4838-948E-3ACE83A672C7}" type="presOf" srcId="{C640D4EB-475D-4EDF-AFB2-6CA4053AE4DB}" destId="{55045775-3F19-4594-8D4C-BB413F814ED2}" srcOrd="0" destOrd="0" presId="urn:microsoft.com/office/officeart/2005/8/layout/hierarchy3"/>
    <dgm:cxn modelId="{2DE6183A-ECF2-4F7C-AA6C-2B154202957A}" type="presOf" srcId="{A60680DB-4890-4323-8927-3C4C689C5660}" destId="{DCD50E31-C2DB-499F-AFB4-07AAC3507193}" srcOrd="0" destOrd="0" presId="urn:microsoft.com/office/officeart/2005/8/layout/hierarchy3"/>
    <dgm:cxn modelId="{A6A296FE-0CEF-4215-B024-DD2F0C406762}" type="presOf" srcId="{43F37D09-995F-4E22-994E-8028AFFA8B8F}" destId="{3E8D0BE2-A09A-4A81-B7C7-E3337F6A6EFA}" srcOrd="1" destOrd="0" presId="urn:microsoft.com/office/officeart/2005/8/layout/hierarchy3"/>
    <dgm:cxn modelId="{4FD6160F-0384-4773-82CD-5E9CBA539F87}" srcId="{5A8A24CE-D00C-42A4-AF96-ED3D21EBAB10}" destId="{1CEA9F77-5222-4AF2-A6B5-EB9BFB35736A}" srcOrd="0" destOrd="0" parTransId="{A6DCC433-D8FC-4A68-91AB-C17D08B758F3}" sibTransId="{F0A02E8D-248D-4AEC-8377-252D298111E3}"/>
    <dgm:cxn modelId="{74AF880F-A3DE-4846-B6C4-A79C63295901}" srcId="{5A8A24CE-D00C-42A4-AF96-ED3D21EBAB10}" destId="{43F37D09-995F-4E22-994E-8028AFFA8B8F}" srcOrd="1" destOrd="0" parTransId="{7C43A215-292F-47F2-942F-AE386135B280}" sibTransId="{694A2346-5161-4373-9F86-24E0D7EA84D5}"/>
    <dgm:cxn modelId="{F8441E32-5AAA-4B79-B68D-C07BB1DA9558}" srcId="{43F37D09-995F-4E22-994E-8028AFFA8B8F}" destId="{A3D3C528-D642-4D79-A35A-724839B3B86C}" srcOrd="2" destOrd="0" parTransId="{EF740564-3228-45CF-B71C-C34A4795055B}" sibTransId="{78B06438-8A60-490B-BC54-DB4D87E24F8F}"/>
    <dgm:cxn modelId="{B6F4A57B-CCD7-4A8A-A27F-AD9ED24F6488}" srcId="{85B6D5B0-C707-470C-8A29-1AC3915A274B}" destId="{7EE71475-8519-4786-9B26-DEAE9F68986A}" srcOrd="0" destOrd="0" parTransId="{A60680DB-4890-4323-8927-3C4C689C5660}" sibTransId="{190277B2-B5A7-4BE6-9E64-DB2CB20BB87E}"/>
    <dgm:cxn modelId="{578B3657-446C-4F1A-BD94-4BD9F4E1BE7D}" type="presOf" srcId="{D7CDB058-487D-478B-8BB5-10508F02EC3D}" destId="{05CC61C1-5EB7-4635-B726-E81FAD0B6AFA}" srcOrd="0" destOrd="0" presId="urn:microsoft.com/office/officeart/2005/8/layout/hierarchy3"/>
    <dgm:cxn modelId="{46F47142-A049-4A60-BBF4-C03973EE810D}" type="presOf" srcId="{43F37D09-995F-4E22-994E-8028AFFA8B8F}" destId="{C6996ECC-C0B4-4D9F-8753-8FFF5AFB9C41}" srcOrd="0" destOrd="0" presId="urn:microsoft.com/office/officeart/2005/8/layout/hierarchy3"/>
    <dgm:cxn modelId="{0702EFB4-A11E-4CE2-9E16-E6C52231A226}" type="presOf" srcId="{85B6D5B0-C707-470C-8A29-1AC3915A274B}" destId="{5A7A28E8-47EE-40F4-ADC9-8270EBDA2AB2}" srcOrd="0" destOrd="0" presId="urn:microsoft.com/office/officeart/2005/8/layout/hierarchy3"/>
    <dgm:cxn modelId="{4B00AEED-9CA7-4F96-9C62-05995D3C4109}" type="presOf" srcId="{6E94A0E5-CA2D-4E93-8E97-2CDC6DF8E07D}" destId="{0F4F3F61-9D7D-43EA-AC24-6957CF78821F}" srcOrd="0" destOrd="0" presId="urn:microsoft.com/office/officeart/2005/8/layout/hierarchy3"/>
    <dgm:cxn modelId="{3CD6CC41-D0D3-45C9-BE6B-A8E7E2771FF1}" type="presOf" srcId="{EF740564-3228-45CF-B71C-C34A4795055B}" destId="{3A148D08-797B-4682-87DE-D0D0A7E22FB7}" srcOrd="0" destOrd="0" presId="urn:microsoft.com/office/officeart/2005/8/layout/hierarchy3"/>
    <dgm:cxn modelId="{862114FF-FE61-4FFE-BE2F-8F2DD599DD4E}" type="presOf" srcId="{A3D3C528-D642-4D79-A35A-724839B3B86C}" destId="{A00D3096-81D2-489F-951E-C0B3FE391C03}" srcOrd="0" destOrd="0" presId="urn:microsoft.com/office/officeart/2005/8/layout/hierarchy3"/>
    <dgm:cxn modelId="{FB6CDD65-DFC9-4B46-B0DE-8F17AB944320}" type="presOf" srcId="{5A8A24CE-D00C-42A4-AF96-ED3D21EBAB10}" destId="{D702E0D3-3DB1-4732-BD58-9BA5CFE6C08C}" srcOrd="0" destOrd="0" presId="urn:microsoft.com/office/officeart/2005/8/layout/hierarchy3"/>
    <dgm:cxn modelId="{10E2CB24-239A-4067-8E45-B553F172BC06}" type="presOf" srcId="{58759FDA-FF49-4EAF-8BFE-EF63DC88431A}" destId="{87154239-48EF-455A-BB65-D016988B4730}" srcOrd="0" destOrd="0" presId="urn:microsoft.com/office/officeart/2005/8/layout/hierarchy3"/>
    <dgm:cxn modelId="{B1581907-96FC-4369-81BC-43561A91B676}" srcId="{6E94A0E5-CA2D-4E93-8E97-2CDC6DF8E07D}" destId="{58759FDA-FF49-4EAF-8BFE-EF63DC88431A}" srcOrd="0" destOrd="0" parTransId="{C640D4EB-475D-4EDF-AFB2-6CA4053AE4DB}" sibTransId="{1DACB0C7-33F3-479C-95E7-8DA296EC562C}"/>
    <dgm:cxn modelId="{D648A9E2-A454-4F50-AAD1-5FA7183F5005}" type="presOf" srcId="{6E94A0E5-CA2D-4E93-8E97-2CDC6DF8E07D}" destId="{C6B8B52E-A8A9-4F76-B823-9FC188446209}" srcOrd="1" destOrd="0" presId="urn:microsoft.com/office/officeart/2005/8/layout/hierarchy3"/>
    <dgm:cxn modelId="{FECB27DD-D6C7-4AA3-AF5D-2D488AA58CE9}" srcId="{43F37D09-995F-4E22-994E-8028AFFA8B8F}" destId="{639DD937-1EFA-44BF-ACFA-BB3D8D8D479B}" srcOrd="0" destOrd="0" parTransId="{CD701552-C0F8-4310-8A3F-A25B4DA5C569}" sibTransId="{C5DB11DC-C3E9-4AF9-8B4A-CCE101ABB0FA}"/>
    <dgm:cxn modelId="{5DE25B4A-9EDB-4549-BDD8-C9734E88BBF0}" type="presOf" srcId="{85B6D5B0-C707-470C-8A29-1AC3915A274B}" destId="{00F49E5E-98B3-4A2F-8B5D-2C83BEED5664}" srcOrd="1" destOrd="0" presId="urn:microsoft.com/office/officeart/2005/8/layout/hierarchy3"/>
    <dgm:cxn modelId="{C02DA566-6E5E-4C7E-AF5D-012B424B8E8C}" type="presOf" srcId="{CD701552-C0F8-4310-8A3F-A25B4DA5C569}" destId="{2BC60397-05F3-44EE-A921-6A92C31DC73C}" srcOrd="0" destOrd="0" presId="urn:microsoft.com/office/officeart/2005/8/layout/hierarchy3"/>
    <dgm:cxn modelId="{850AFC09-EBBB-4DD7-87BB-4D656F38CA69}" type="presOf" srcId="{7EE71475-8519-4786-9B26-DEAE9F68986A}" destId="{67CBCD5E-FA1C-456A-B168-DFBB39A14B3F}" srcOrd="0" destOrd="0" presId="urn:microsoft.com/office/officeart/2005/8/layout/hierarchy3"/>
    <dgm:cxn modelId="{92970C2E-4287-4F71-8284-7DA9C30C5E28}" type="presOf" srcId="{A910AEFE-C89D-4EB8-A3DA-941A9301BCEF}" destId="{9108452D-5158-43C4-9ABC-C2EF43777820}" srcOrd="0" destOrd="0" presId="urn:microsoft.com/office/officeart/2005/8/layout/hierarchy3"/>
    <dgm:cxn modelId="{010E55DE-4E22-4D5E-A196-7C418CBAB76B}" srcId="{1CEA9F77-5222-4AF2-A6B5-EB9BFB35736A}" destId="{93EBE6B4-1833-4F08-A1EB-2B25D99BC8D0}" srcOrd="1" destOrd="0" parTransId="{D7CDB058-487D-478B-8BB5-10508F02EC3D}" sibTransId="{C8AE83BA-BF10-4270-B3FD-0412476A7096}"/>
    <dgm:cxn modelId="{572C3EE7-8721-487F-8A36-308C832D4522}" srcId="{1CEA9F77-5222-4AF2-A6B5-EB9BFB35736A}" destId="{A910AEFE-C89D-4EB8-A3DA-941A9301BCEF}" srcOrd="0" destOrd="0" parTransId="{079F1FC7-6F2D-4779-BCDE-A8AB62227719}" sibTransId="{3A8A7806-7D05-410A-ABDD-63A5088FF5A2}"/>
    <dgm:cxn modelId="{60B2B11A-A926-4E7B-A763-DF64E743E087}" type="presOf" srcId="{81A56EA2-1E8C-41C2-A190-7B0827957DC1}" destId="{C8FD5360-299D-4B45-93C8-C148E8B02D24}" srcOrd="0" destOrd="0" presId="urn:microsoft.com/office/officeart/2005/8/layout/hierarchy3"/>
    <dgm:cxn modelId="{12C78DF3-1936-48B3-83A2-68CED5EBB240}" srcId="{5A8A24CE-D00C-42A4-AF96-ED3D21EBAB10}" destId="{85B6D5B0-C707-470C-8A29-1AC3915A274B}" srcOrd="3" destOrd="0" parTransId="{D0B741CD-6DE1-4652-B614-A1C596510453}" sibTransId="{4BFCBF3E-ACED-404F-8CE7-CE5B84B42D90}"/>
    <dgm:cxn modelId="{446B265C-A934-4E44-AC58-04975D4E9EDF}" type="presOf" srcId="{1CEA9F77-5222-4AF2-A6B5-EB9BFB35736A}" destId="{A9CDF569-4A84-46A9-9F74-B40667DBDE41}" srcOrd="0" destOrd="0" presId="urn:microsoft.com/office/officeart/2005/8/layout/hierarchy3"/>
    <dgm:cxn modelId="{55D3EA2E-FDA0-4FD9-B444-B7C0B4A994C7}" type="presOf" srcId="{71A71095-A920-456E-9CF8-3334011F658E}" destId="{F386E63F-CE3E-4ED7-A62E-F0C5CC045841}" srcOrd="0" destOrd="0" presId="urn:microsoft.com/office/officeart/2005/8/layout/hierarchy3"/>
    <dgm:cxn modelId="{A9729D8A-3D67-4983-BC67-03DC71AAF78D}" type="presOf" srcId="{93EBE6B4-1833-4F08-A1EB-2B25D99BC8D0}" destId="{935FEA81-A6DA-4044-8A98-B21BA3ACBA26}" srcOrd="0" destOrd="0" presId="urn:microsoft.com/office/officeart/2005/8/layout/hierarchy3"/>
    <dgm:cxn modelId="{83A26613-BE0B-4057-9615-D2AF473F673B}" srcId="{5A8A24CE-D00C-42A4-AF96-ED3D21EBAB10}" destId="{6E94A0E5-CA2D-4E93-8E97-2CDC6DF8E07D}" srcOrd="2" destOrd="0" parTransId="{F7714FC6-77A0-40B9-B918-627F49708274}" sibTransId="{3878287B-825B-4175-AE96-3FD080F95A0E}"/>
    <dgm:cxn modelId="{E4ED1CD5-708A-4647-A497-5B22B2973C94}" srcId="{43F37D09-995F-4E22-994E-8028AFFA8B8F}" destId="{48D9507B-462F-4D2C-A6A7-7D40CDC39DD1}" srcOrd="1" destOrd="0" parTransId="{86DE0E8B-32CF-46D5-8154-9F3FF30703D6}" sibTransId="{A87336F8-25E8-45AB-B2AA-E5A484A544D2}"/>
    <dgm:cxn modelId="{DE067AC6-028E-4666-8A69-FC7A3D563D22}" type="presOf" srcId="{1CEA9F77-5222-4AF2-A6B5-EB9BFB35736A}" destId="{A8F20C7E-910B-4DF2-84F6-833782F246ED}" srcOrd="1" destOrd="0" presId="urn:microsoft.com/office/officeart/2005/8/layout/hierarchy3"/>
    <dgm:cxn modelId="{B32E652D-DAB9-41F4-96C1-8A75FD924393}" type="presParOf" srcId="{D702E0D3-3DB1-4732-BD58-9BA5CFE6C08C}" destId="{0D6FA16C-6593-4A04-941E-F1F9031F6F20}" srcOrd="0" destOrd="0" presId="urn:microsoft.com/office/officeart/2005/8/layout/hierarchy3"/>
    <dgm:cxn modelId="{D63F05D4-97A4-4FF7-AA51-437CBF891EA8}" type="presParOf" srcId="{0D6FA16C-6593-4A04-941E-F1F9031F6F20}" destId="{F3EE7150-665A-41A6-AEBA-23D03B5052FC}" srcOrd="0" destOrd="0" presId="urn:microsoft.com/office/officeart/2005/8/layout/hierarchy3"/>
    <dgm:cxn modelId="{8E79D9C6-5640-47C6-AEB7-5E47669E67DD}" type="presParOf" srcId="{F3EE7150-665A-41A6-AEBA-23D03B5052FC}" destId="{A9CDF569-4A84-46A9-9F74-B40667DBDE41}" srcOrd="0" destOrd="0" presId="urn:microsoft.com/office/officeart/2005/8/layout/hierarchy3"/>
    <dgm:cxn modelId="{C36B36E2-9BE2-42DE-8050-A6D14DDE1B3D}" type="presParOf" srcId="{F3EE7150-665A-41A6-AEBA-23D03B5052FC}" destId="{A8F20C7E-910B-4DF2-84F6-833782F246ED}" srcOrd="1" destOrd="0" presId="urn:microsoft.com/office/officeart/2005/8/layout/hierarchy3"/>
    <dgm:cxn modelId="{025C6951-1790-4CFF-BE6E-FE3BB72D3D2C}" type="presParOf" srcId="{0D6FA16C-6593-4A04-941E-F1F9031F6F20}" destId="{D7556F69-8699-4AE5-8B34-FA675CE78B79}" srcOrd="1" destOrd="0" presId="urn:microsoft.com/office/officeart/2005/8/layout/hierarchy3"/>
    <dgm:cxn modelId="{51A4CB82-5E16-49B7-B11E-61D874967C3B}" type="presParOf" srcId="{D7556F69-8699-4AE5-8B34-FA675CE78B79}" destId="{070298CD-DB6B-4C4D-899B-A335DB7B44BB}" srcOrd="0" destOrd="0" presId="urn:microsoft.com/office/officeart/2005/8/layout/hierarchy3"/>
    <dgm:cxn modelId="{7BF0C6CA-F58E-416C-9E9B-9B3192E69F8F}" type="presParOf" srcId="{D7556F69-8699-4AE5-8B34-FA675CE78B79}" destId="{9108452D-5158-43C4-9ABC-C2EF43777820}" srcOrd="1" destOrd="0" presId="urn:microsoft.com/office/officeart/2005/8/layout/hierarchy3"/>
    <dgm:cxn modelId="{EE903AC5-6CCC-4461-81CE-1154CA206824}" type="presParOf" srcId="{D7556F69-8699-4AE5-8B34-FA675CE78B79}" destId="{05CC61C1-5EB7-4635-B726-E81FAD0B6AFA}" srcOrd="2" destOrd="0" presId="urn:microsoft.com/office/officeart/2005/8/layout/hierarchy3"/>
    <dgm:cxn modelId="{3921F6D0-28F5-4830-9BC4-C8D6B346530B}" type="presParOf" srcId="{D7556F69-8699-4AE5-8B34-FA675CE78B79}" destId="{935FEA81-A6DA-4044-8A98-B21BA3ACBA26}" srcOrd="3" destOrd="0" presId="urn:microsoft.com/office/officeart/2005/8/layout/hierarchy3"/>
    <dgm:cxn modelId="{90C4633D-2298-471F-BE8A-EABBD257BABC}" type="presParOf" srcId="{D702E0D3-3DB1-4732-BD58-9BA5CFE6C08C}" destId="{EB7A7B1A-8E8D-4E56-9EA0-4B4A31F147B3}" srcOrd="1" destOrd="0" presId="urn:microsoft.com/office/officeart/2005/8/layout/hierarchy3"/>
    <dgm:cxn modelId="{6A40077E-EC04-4555-BAFC-53D339C786FB}" type="presParOf" srcId="{EB7A7B1A-8E8D-4E56-9EA0-4B4A31F147B3}" destId="{253A2ABB-6D8A-406A-B6EF-D65B89B0042E}" srcOrd="0" destOrd="0" presId="urn:microsoft.com/office/officeart/2005/8/layout/hierarchy3"/>
    <dgm:cxn modelId="{8706DECA-8593-47CB-93CD-5FC8439A557E}" type="presParOf" srcId="{253A2ABB-6D8A-406A-B6EF-D65B89B0042E}" destId="{C6996ECC-C0B4-4D9F-8753-8FFF5AFB9C41}" srcOrd="0" destOrd="0" presId="urn:microsoft.com/office/officeart/2005/8/layout/hierarchy3"/>
    <dgm:cxn modelId="{E0F68665-9C9A-4BBA-ABAF-336E1940D643}" type="presParOf" srcId="{253A2ABB-6D8A-406A-B6EF-D65B89B0042E}" destId="{3E8D0BE2-A09A-4A81-B7C7-E3337F6A6EFA}" srcOrd="1" destOrd="0" presId="urn:microsoft.com/office/officeart/2005/8/layout/hierarchy3"/>
    <dgm:cxn modelId="{DEEE865F-4F90-4677-99ED-DF33B67959E3}" type="presParOf" srcId="{EB7A7B1A-8E8D-4E56-9EA0-4B4A31F147B3}" destId="{1C0D9E4D-85D9-443E-A14F-EA2C847B1578}" srcOrd="1" destOrd="0" presId="urn:microsoft.com/office/officeart/2005/8/layout/hierarchy3"/>
    <dgm:cxn modelId="{0B7D152C-EEB8-4E26-AEBE-501872644E1B}" type="presParOf" srcId="{1C0D9E4D-85D9-443E-A14F-EA2C847B1578}" destId="{2BC60397-05F3-44EE-A921-6A92C31DC73C}" srcOrd="0" destOrd="0" presId="urn:microsoft.com/office/officeart/2005/8/layout/hierarchy3"/>
    <dgm:cxn modelId="{27457822-C561-4182-BE24-299089AA094A}" type="presParOf" srcId="{1C0D9E4D-85D9-443E-A14F-EA2C847B1578}" destId="{66C79CCB-222F-4BE4-B4FF-852E7561023E}" srcOrd="1" destOrd="0" presId="urn:microsoft.com/office/officeart/2005/8/layout/hierarchy3"/>
    <dgm:cxn modelId="{E59592F5-17A3-4143-9179-3298EE4D2432}" type="presParOf" srcId="{1C0D9E4D-85D9-443E-A14F-EA2C847B1578}" destId="{5EEBCB92-CD29-4C29-88EE-A0E28A322CCD}" srcOrd="2" destOrd="0" presId="urn:microsoft.com/office/officeart/2005/8/layout/hierarchy3"/>
    <dgm:cxn modelId="{D6B6C0DB-FBAA-41E1-A1A1-0B30638597C0}" type="presParOf" srcId="{1C0D9E4D-85D9-443E-A14F-EA2C847B1578}" destId="{94EFBF94-044D-44DA-8221-46D4EAD391B0}" srcOrd="3" destOrd="0" presId="urn:microsoft.com/office/officeart/2005/8/layout/hierarchy3"/>
    <dgm:cxn modelId="{3973B367-1C3B-4DF5-9DFC-E04392D5E01C}" type="presParOf" srcId="{1C0D9E4D-85D9-443E-A14F-EA2C847B1578}" destId="{3A148D08-797B-4682-87DE-D0D0A7E22FB7}" srcOrd="4" destOrd="0" presId="urn:microsoft.com/office/officeart/2005/8/layout/hierarchy3"/>
    <dgm:cxn modelId="{7A6A6E7E-36C6-412D-87C1-B2AF8A87CCFC}" type="presParOf" srcId="{1C0D9E4D-85D9-443E-A14F-EA2C847B1578}" destId="{A00D3096-81D2-489F-951E-C0B3FE391C03}" srcOrd="5" destOrd="0" presId="urn:microsoft.com/office/officeart/2005/8/layout/hierarchy3"/>
    <dgm:cxn modelId="{FC4EBE75-2A25-4BCD-93CF-BBD6FDA02036}" type="presParOf" srcId="{D702E0D3-3DB1-4732-BD58-9BA5CFE6C08C}" destId="{2EF141B7-C4B5-4C6E-A8C2-E9F4BF59EEFC}" srcOrd="2" destOrd="0" presId="urn:microsoft.com/office/officeart/2005/8/layout/hierarchy3"/>
    <dgm:cxn modelId="{ABE2785A-516A-417A-9121-233FFA0DFD36}" type="presParOf" srcId="{2EF141B7-C4B5-4C6E-A8C2-E9F4BF59EEFC}" destId="{448D6957-F374-46A7-AE85-52909EB45BDC}" srcOrd="0" destOrd="0" presId="urn:microsoft.com/office/officeart/2005/8/layout/hierarchy3"/>
    <dgm:cxn modelId="{ABF1BA75-01D2-4E41-A3F6-5B867D01A179}" type="presParOf" srcId="{448D6957-F374-46A7-AE85-52909EB45BDC}" destId="{0F4F3F61-9D7D-43EA-AC24-6957CF78821F}" srcOrd="0" destOrd="0" presId="urn:microsoft.com/office/officeart/2005/8/layout/hierarchy3"/>
    <dgm:cxn modelId="{4D20D176-F916-4F55-955C-6536AF044FC6}" type="presParOf" srcId="{448D6957-F374-46A7-AE85-52909EB45BDC}" destId="{C6B8B52E-A8A9-4F76-B823-9FC188446209}" srcOrd="1" destOrd="0" presId="urn:microsoft.com/office/officeart/2005/8/layout/hierarchy3"/>
    <dgm:cxn modelId="{418584EC-B042-496D-B0D0-E5C8319A0B24}" type="presParOf" srcId="{2EF141B7-C4B5-4C6E-A8C2-E9F4BF59EEFC}" destId="{FC44B43B-D7A6-4493-BFC8-7AD1646D8A8F}" srcOrd="1" destOrd="0" presId="urn:microsoft.com/office/officeart/2005/8/layout/hierarchy3"/>
    <dgm:cxn modelId="{C26A9A03-C711-464F-948C-73C7548EA217}" type="presParOf" srcId="{FC44B43B-D7A6-4493-BFC8-7AD1646D8A8F}" destId="{55045775-3F19-4594-8D4C-BB413F814ED2}" srcOrd="0" destOrd="0" presId="urn:microsoft.com/office/officeart/2005/8/layout/hierarchy3"/>
    <dgm:cxn modelId="{8A593104-EF17-4A11-8E49-6D104CBED6F9}" type="presParOf" srcId="{FC44B43B-D7A6-4493-BFC8-7AD1646D8A8F}" destId="{87154239-48EF-455A-BB65-D016988B4730}" srcOrd="1" destOrd="0" presId="urn:microsoft.com/office/officeart/2005/8/layout/hierarchy3"/>
    <dgm:cxn modelId="{B30A2D10-99B0-4426-8392-55231DC68067}" type="presParOf" srcId="{FC44B43B-D7A6-4493-BFC8-7AD1646D8A8F}" destId="{C8FD5360-299D-4B45-93C8-C148E8B02D24}" srcOrd="2" destOrd="0" presId="urn:microsoft.com/office/officeart/2005/8/layout/hierarchy3"/>
    <dgm:cxn modelId="{D520A4F1-22AA-4E17-B0D1-2453CCC36D9C}" type="presParOf" srcId="{FC44B43B-D7A6-4493-BFC8-7AD1646D8A8F}" destId="{F386E63F-CE3E-4ED7-A62E-F0C5CC045841}" srcOrd="3" destOrd="0" presId="urn:microsoft.com/office/officeart/2005/8/layout/hierarchy3"/>
    <dgm:cxn modelId="{CD70BE8D-E123-400A-A5A8-E580788B3291}" type="presParOf" srcId="{D702E0D3-3DB1-4732-BD58-9BA5CFE6C08C}" destId="{1BB9C2DD-07B2-423E-BA7F-8B23945467F1}" srcOrd="3" destOrd="0" presId="urn:microsoft.com/office/officeart/2005/8/layout/hierarchy3"/>
    <dgm:cxn modelId="{E0FCF849-83C1-43B3-9070-76A4AF064949}" type="presParOf" srcId="{1BB9C2DD-07B2-423E-BA7F-8B23945467F1}" destId="{01D8DBC8-25E3-4923-BA3A-26CC5A594426}" srcOrd="0" destOrd="0" presId="urn:microsoft.com/office/officeart/2005/8/layout/hierarchy3"/>
    <dgm:cxn modelId="{BAD8B37A-ECDF-4C05-9B34-EC4E46C5BE7C}" type="presParOf" srcId="{01D8DBC8-25E3-4923-BA3A-26CC5A594426}" destId="{5A7A28E8-47EE-40F4-ADC9-8270EBDA2AB2}" srcOrd="0" destOrd="0" presId="urn:microsoft.com/office/officeart/2005/8/layout/hierarchy3"/>
    <dgm:cxn modelId="{A9D1334C-F7EC-475E-8096-AC0AF8662B5D}" type="presParOf" srcId="{01D8DBC8-25E3-4923-BA3A-26CC5A594426}" destId="{00F49E5E-98B3-4A2F-8B5D-2C83BEED5664}" srcOrd="1" destOrd="0" presId="urn:microsoft.com/office/officeart/2005/8/layout/hierarchy3"/>
    <dgm:cxn modelId="{16F45365-FFD2-496F-AD2F-404A32C8AEA8}" type="presParOf" srcId="{1BB9C2DD-07B2-423E-BA7F-8B23945467F1}" destId="{A33C1803-C6F5-41E8-A10F-5D366296A5A5}" srcOrd="1" destOrd="0" presId="urn:microsoft.com/office/officeart/2005/8/layout/hierarchy3"/>
    <dgm:cxn modelId="{F6F3365A-8016-4BF7-8837-2CECCCD5B104}" type="presParOf" srcId="{A33C1803-C6F5-41E8-A10F-5D366296A5A5}" destId="{DCD50E31-C2DB-499F-AFB4-07AAC3507193}" srcOrd="0" destOrd="0" presId="urn:microsoft.com/office/officeart/2005/8/layout/hierarchy3"/>
    <dgm:cxn modelId="{11D4FC4D-8F9C-4E7E-AF8A-2E570E31C60B}" type="presParOf" srcId="{A33C1803-C6F5-41E8-A10F-5D366296A5A5}" destId="{67CBCD5E-FA1C-456A-B168-DFBB39A14B3F}"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4FCEFC-CCA6-4268-97BA-6FDEF45F914D}" type="doc">
      <dgm:prSet loTypeId="urn:microsoft.com/office/officeart/2005/8/layout/radial3" loCatId="cycle" qsTypeId="urn:microsoft.com/office/officeart/2005/8/quickstyle/simple1" qsCatId="simple" csTypeId="urn:microsoft.com/office/officeart/2005/8/colors/accent1_5" csCatId="accent1" phldr="1"/>
      <dgm:spPr/>
      <dgm:t>
        <a:bodyPr/>
        <a:lstStyle/>
        <a:p>
          <a:endParaRPr lang="es-MX"/>
        </a:p>
      </dgm:t>
    </dgm:pt>
    <dgm:pt modelId="{5E00D8C5-3066-4226-BA95-EEFF127E6AAA}">
      <dgm:prSet phldrT="[Texto]"/>
      <dgm:spPr/>
      <dgm:t>
        <a:bodyPr/>
        <a:lstStyle/>
        <a:p>
          <a:r>
            <a:rPr lang="es-MX" dirty="0"/>
            <a:t>SISTEMA DE INFORMACION</a:t>
          </a:r>
        </a:p>
      </dgm:t>
    </dgm:pt>
    <dgm:pt modelId="{FF7C8A01-10F4-4436-8162-DBFBA0E8C73B}" type="parTrans" cxnId="{7336074E-E053-46E4-ACAB-E1A3D235B8EE}">
      <dgm:prSet/>
      <dgm:spPr/>
      <dgm:t>
        <a:bodyPr/>
        <a:lstStyle/>
        <a:p>
          <a:endParaRPr lang="es-MX"/>
        </a:p>
      </dgm:t>
    </dgm:pt>
    <dgm:pt modelId="{47E7E489-72A9-4F9B-9881-B344B7AE6370}" type="sibTrans" cxnId="{7336074E-E053-46E4-ACAB-E1A3D235B8EE}">
      <dgm:prSet/>
      <dgm:spPr/>
      <dgm:t>
        <a:bodyPr/>
        <a:lstStyle/>
        <a:p>
          <a:endParaRPr lang="es-MX"/>
        </a:p>
      </dgm:t>
    </dgm:pt>
    <dgm:pt modelId="{4369D26C-9BD3-47E0-861B-38E12893D342}">
      <dgm:prSet phldrT="[Texto]"/>
      <dgm:spPr/>
      <dgm:t>
        <a:bodyPr/>
        <a:lstStyle/>
        <a:p>
          <a:r>
            <a:rPr lang="es-MX"/>
            <a:t>Organizaciones</a:t>
          </a:r>
        </a:p>
      </dgm:t>
    </dgm:pt>
    <dgm:pt modelId="{D5FB7924-43E6-496F-9918-597482DA68F3}" type="parTrans" cxnId="{22C3BD64-AFFD-4811-8680-AC7813FDF0D8}">
      <dgm:prSet/>
      <dgm:spPr/>
      <dgm:t>
        <a:bodyPr/>
        <a:lstStyle/>
        <a:p>
          <a:endParaRPr lang="es-MX"/>
        </a:p>
      </dgm:t>
    </dgm:pt>
    <dgm:pt modelId="{1854A775-9226-4E13-BBDD-2F9AD8793DC4}" type="sibTrans" cxnId="{22C3BD64-AFFD-4811-8680-AC7813FDF0D8}">
      <dgm:prSet/>
      <dgm:spPr/>
      <dgm:t>
        <a:bodyPr/>
        <a:lstStyle/>
        <a:p>
          <a:endParaRPr lang="es-MX"/>
        </a:p>
      </dgm:t>
    </dgm:pt>
    <dgm:pt modelId="{1015194D-03FC-477D-ADFA-52872EB7AB10}">
      <dgm:prSet phldrT="[Texto]"/>
      <dgm:spPr/>
      <dgm:t>
        <a:bodyPr/>
        <a:lstStyle/>
        <a:p>
          <a:r>
            <a:rPr lang="es-MX"/>
            <a:t>Tecnologia</a:t>
          </a:r>
        </a:p>
      </dgm:t>
    </dgm:pt>
    <dgm:pt modelId="{E3DE486B-354A-4480-929B-1B7E1A36293B}" type="parTrans" cxnId="{EE839A5D-EE02-4C69-AA40-61CCADC9CC4B}">
      <dgm:prSet/>
      <dgm:spPr/>
      <dgm:t>
        <a:bodyPr/>
        <a:lstStyle/>
        <a:p>
          <a:endParaRPr lang="es-MX"/>
        </a:p>
      </dgm:t>
    </dgm:pt>
    <dgm:pt modelId="{C1FF5F85-D105-4F12-80D3-D16A2FF42140}" type="sibTrans" cxnId="{EE839A5D-EE02-4C69-AA40-61CCADC9CC4B}">
      <dgm:prSet/>
      <dgm:spPr/>
      <dgm:t>
        <a:bodyPr/>
        <a:lstStyle/>
        <a:p>
          <a:endParaRPr lang="es-MX"/>
        </a:p>
      </dgm:t>
    </dgm:pt>
    <dgm:pt modelId="{E715E2C3-3EF9-4D8F-9D57-5638AE89C15A}">
      <dgm:prSet phldrT="[Texto]"/>
      <dgm:spPr/>
      <dgm:t>
        <a:bodyPr/>
        <a:lstStyle/>
        <a:p>
          <a:r>
            <a:rPr lang="es-MX"/>
            <a:t>Administracion</a:t>
          </a:r>
        </a:p>
      </dgm:t>
    </dgm:pt>
    <dgm:pt modelId="{D0EE8435-26CC-4BF7-ABCB-EC67E4E51F7A}" type="parTrans" cxnId="{F1241C90-D6C9-4B9F-9534-77C7DE417FFA}">
      <dgm:prSet/>
      <dgm:spPr/>
      <dgm:t>
        <a:bodyPr/>
        <a:lstStyle/>
        <a:p>
          <a:endParaRPr lang="es-MX"/>
        </a:p>
      </dgm:t>
    </dgm:pt>
    <dgm:pt modelId="{7FD102C1-729D-4444-89D8-5B651F56B687}" type="sibTrans" cxnId="{F1241C90-D6C9-4B9F-9534-77C7DE417FFA}">
      <dgm:prSet/>
      <dgm:spPr/>
      <dgm:t>
        <a:bodyPr/>
        <a:lstStyle/>
        <a:p>
          <a:endParaRPr lang="es-MX"/>
        </a:p>
      </dgm:t>
    </dgm:pt>
    <dgm:pt modelId="{F1C7DA6E-77CE-4285-92C6-BEC8B86571A4}" type="pres">
      <dgm:prSet presAssocID="{F84FCEFC-CCA6-4268-97BA-6FDEF45F914D}" presName="composite" presStyleCnt="0">
        <dgm:presLayoutVars>
          <dgm:chMax val="1"/>
          <dgm:dir/>
          <dgm:resizeHandles val="exact"/>
        </dgm:presLayoutVars>
      </dgm:prSet>
      <dgm:spPr/>
      <dgm:t>
        <a:bodyPr/>
        <a:lstStyle/>
        <a:p>
          <a:endParaRPr lang="es-MX"/>
        </a:p>
      </dgm:t>
    </dgm:pt>
    <dgm:pt modelId="{8B2A821C-491D-421F-976C-B2A5796CB9EF}" type="pres">
      <dgm:prSet presAssocID="{F84FCEFC-CCA6-4268-97BA-6FDEF45F914D}" presName="radial" presStyleCnt="0">
        <dgm:presLayoutVars>
          <dgm:animLvl val="ctr"/>
        </dgm:presLayoutVars>
      </dgm:prSet>
      <dgm:spPr/>
    </dgm:pt>
    <dgm:pt modelId="{62A4C5F2-7B31-4DC0-AC05-9FA3C8D3E2B0}" type="pres">
      <dgm:prSet presAssocID="{5E00D8C5-3066-4226-BA95-EEFF127E6AAA}" presName="centerShape" presStyleLbl="vennNode1" presStyleIdx="0" presStyleCnt="4" custLinFactNeighborX="-1472" custLinFactNeighborY="883"/>
      <dgm:spPr/>
      <dgm:t>
        <a:bodyPr/>
        <a:lstStyle/>
        <a:p>
          <a:endParaRPr lang="es-MX"/>
        </a:p>
      </dgm:t>
    </dgm:pt>
    <dgm:pt modelId="{9E2DC410-9B86-47D1-9B03-E898CCFDF306}" type="pres">
      <dgm:prSet presAssocID="{4369D26C-9BD3-47E0-861B-38E12893D342}" presName="node" presStyleLbl="vennNode1" presStyleIdx="1" presStyleCnt="4" custRadScaleRad="69149" custRadScaleInc="-3968">
        <dgm:presLayoutVars>
          <dgm:bulletEnabled val="1"/>
        </dgm:presLayoutVars>
      </dgm:prSet>
      <dgm:spPr/>
      <dgm:t>
        <a:bodyPr/>
        <a:lstStyle/>
        <a:p>
          <a:endParaRPr lang="es-MX"/>
        </a:p>
      </dgm:t>
    </dgm:pt>
    <dgm:pt modelId="{5690923C-DE5F-497B-A547-8610E9F42A89}" type="pres">
      <dgm:prSet presAssocID="{1015194D-03FC-477D-ADFA-52872EB7AB10}" presName="node" presStyleLbl="vennNode1" presStyleIdx="2" presStyleCnt="4" custRadScaleRad="93319" custRadScaleInc="-3884">
        <dgm:presLayoutVars>
          <dgm:bulletEnabled val="1"/>
        </dgm:presLayoutVars>
      </dgm:prSet>
      <dgm:spPr/>
      <dgm:t>
        <a:bodyPr/>
        <a:lstStyle/>
        <a:p>
          <a:endParaRPr lang="es-MX"/>
        </a:p>
      </dgm:t>
    </dgm:pt>
    <dgm:pt modelId="{6AF12532-9926-4D88-BA21-E47946936C55}" type="pres">
      <dgm:prSet presAssocID="{E715E2C3-3EF9-4D8F-9D57-5638AE89C15A}" presName="node" presStyleLbl="vennNode1" presStyleIdx="3" presStyleCnt="4" custRadScaleRad="96926" custRadScaleInc="4722">
        <dgm:presLayoutVars>
          <dgm:bulletEnabled val="1"/>
        </dgm:presLayoutVars>
      </dgm:prSet>
      <dgm:spPr/>
      <dgm:t>
        <a:bodyPr/>
        <a:lstStyle/>
        <a:p>
          <a:endParaRPr lang="es-MX"/>
        </a:p>
      </dgm:t>
    </dgm:pt>
  </dgm:ptLst>
  <dgm:cxnLst>
    <dgm:cxn modelId="{EB446B53-773B-4F0A-8057-03E4A20F2AAD}" type="presOf" srcId="{E715E2C3-3EF9-4D8F-9D57-5638AE89C15A}" destId="{6AF12532-9926-4D88-BA21-E47946936C55}" srcOrd="0" destOrd="0" presId="urn:microsoft.com/office/officeart/2005/8/layout/radial3"/>
    <dgm:cxn modelId="{7FC0D11F-14B0-49DD-87E7-D0AF763C6B92}" type="presOf" srcId="{F84FCEFC-CCA6-4268-97BA-6FDEF45F914D}" destId="{F1C7DA6E-77CE-4285-92C6-BEC8B86571A4}" srcOrd="0" destOrd="0" presId="urn:microsoft.com/office/officeart/2005/8/layout/radial3"/>
    <dgm:cxn modelId="{7336074E-E053-46E4-ACAB-E1A3D235B8EE}" srcId="{F84FCEFC-CCA6-4268-97BA-6FDEF45F914D}" destId="{5E00D8C5-3066-4226-BA95-EEFF127E6AAA}" srcOrd="0" destOrd="0" parTransId="{FF7C8A01-10F4-4436-8162-DBFBA0E8C73B}" sibTransId="{47E7E489-72A9-4F9B-9881-B344B7AE6370}"/>
    <dgm:cxn modelId="{F1241C90-D6C9-4B9F-9534-77C7DE417FFA}" srcId="{5E00D8C5-3066-4226-BA95-EEFF127E6AAA}" destId="{E715E2C3-3EF9-4D8F-9D57-5638AE89C15A}" srcOrd="2" destOrd="0" parTransId="{D0EE8435-26CC-4BF7-ABCB-EC67E4E51F7A}" sibTransId="{7FD102C1-729D-4444-89D8-5B651F56B687}"/>
    <dgm:cxn modelId="{22C3BD64-AFFD-4811-8680-AC7813FDF0D8}" srcId="{5E00D8C5-3066-4226-BA95-EEFF127E6AAA}" destId="{4369D26C-9BD3-47E0-861B-38E12893D342}" srcOrd="0" destOrd="0" parTransId="{D5FB7924-43E6-496F-9918-597482DA68F3}" sibTransId="{1854A775-9226-4E13-BBDD-2F9AD8793DC4}"/>
    <dgm:cxn modelId="{4B33655F-0A5F-4871-BA25-0E51B5E06A1B}" type="presOf" srcId="{5E00D8C5-3066-4226-BA95-EEFF127E6AAA}" destId="{62A4C5F2-7B31-4DC0-AC05-9FA3C8D3E2B0}" srcOrd="0" destOrd="0" presId="urn:microsoft.com/office/officeart/2005/8/layout/radial3"/>
    <dgm:cxn modelId="{EE839A5D-EE02-4C69-AA40-61CCADC9CC4B}" srcId="{5E00D8C5-3066-4226-BA95-EEFF127E6AAA}" destId="{1015194D-03FC-477D-ADFA-52872EB7AB10}" srcOrd="1" destOrd="0" parTransId="{E3DE486B-354A-4480-929B-1B7E1A36293B}" sibTransId="{C1FF5F85-D105-4F12-80D3-D16A2FF42140}"/>
    <dgm:cxn modelId="{63DB5A7B-BE6E-41AA-808F-BFB1874AA9D4}" type="presOf" srcId="{4369D26C-9BD3-47E0-861B-38E12893D342}" destId="{9E2DC410-9B86-47D1-9B03-E898CCFDF306}" srcOrd="0" destOrd="0" presId="urn:microsoft.com/office/officeart/2005/8/layout/radial3"/>
    <dgm:cxn modelId="{AC771973-AA66-4D99-B764-5285E19A783C}" type="presOf" srcId="{1015194D-03FC-477D-ADFA-52872EB7AB10}" destId="{5690923C-DE5F-497B-A547-8610E9F42A89}" srcOrd="0" destOrd="0" presId="urn:microsoft.com/office/officeart/2005/8/layout/radial3"/>
    <dgm:cxn modelId="{3A332FD8-215D-4C7A-81D3-6AD15294E6AD}" type="presParOf" srcId="{F1C7DA6E-77CE-4285-92C6-BEC8B86571A4}" destId="{8B2A821C-491D-421F-976C-B2A5796CB9EF}" srcOrd="0" destOrd="0" presId="urn:microsoft.com/office/officeart/2005/8/layout/radial3"/>
    <dgm:cxn modelId="{C23E0EBB-4C09-41F6-8CAD-5B4205AAD21D}" type="presParOf" srcId="{8B2A821C-491D-421F-976C-B2A5796CB9EF}" destId="{62A4C5F2-7B31-4DC0-AC05-9FA3C8D3E2B0}" srcOrd="0" destOrd="0" presId="urn:microsoft.com/office/officeart/2005/8/layout/radial3"/>
    <dgm:cxn modelId="{F2988B18-258C-4C46-9E1C-96AC7DB49B50}" type="presParOf" srcId="{8B2A821C-491D-421F-976C-B2A5796CB9EF}" destId="{9E2DC410-9B86-47D1-9B03-E898CCFDF306}" srcOrd="1" destOrd="0" presId="urn:microsoft.com/office/officeart/2005/8/layout/radial3"/>
    <dgm:cxn modelId="{86E3E75E-C3CC-432D-A113-5C0EB44B8B57}" type="presParOf" srcId="{8B2A821C-491D-421F-976C-B2A5796CB9EF}" destId="{5690923C-DE5F-497B-A547-8610E9F42A89}" srcOrd="2" destOrd="0" presId="urn:microsoft.com/office/officeart/2005/8/layout/radial3"/>
    <dgm:cxn modelId="{358368F1-5809-487C-BC30-627F00CC54D3}" type="presParOf" srcId="{8B2A821C-491D-421F-976C-B2A5796CB9EF}" destId="{6AF12532-9926-4D88-BA21-E47946936C55}" srcOrd="3"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69C095F-91D9-4194-A540-1C0F5D4B78E8}" type="doc">
      <dgm:prSet loTypeId="urn:microsoft.com/office/officeart/2005/8/layout/hierarchy3" loCatId="list" qsTypeId="urn:microsoft.com/office/officeart/2005/8/quickstyle/simple5" qsCatId="simple" csTypeId="urn:microsoft.com/office/officeart/2005/8/colors/colorful3" csCatId="colorful" phldr="1"/>
      <dgm:spPr/>
      <dgm:t>
        <a:bodyPr/>
        <a:lstStyle/>
        <a:p>
          <a:endParaRPr lang="es-MX"/>
        </a:p>
      </dgm:t>
    </dgm:pt>
    <dgm:pt modelId="{87B97A3B-888D-46F3-8375-756864482754}">
      <dgm:prSet phldrT="[Texto]"/>
      <dgm:spPr/>
      <dgm:t>
        <a:bodyPr/>
        <a:lstStyle/>
        <a:p>
          <a:r>
            <a:rPr lang="es-MX" dirty="0" smtClean="0"/>
            <a:t>Sistemas de información manuales </a:t>
          </a:r>
          <a:endParaRPr lang="es-MX" dirty="0"/>
        </a:p>
      </dgm:t>
    </dgm:pt>
    <dgm:pt modelId="{7A70B817-1B18-4F99-907D-65184F357C35}" type="parTrans" cxnId="{F97FB9C9-5C01-4D49-A5B5-B159A97C7F42}">
      <dgm:prSet/>
      <dgm:spPr/>
      <dgm:t>
        <a:bodyPr/>
        <a:lstStyle/>
        <a:p>
          <a:endParaRPr lang="es-MX"/>
        </a:p>
      </dgm:t>
    </dgm:pt>
    <dgm:pt modelId="{53B0A969-78C0-4609-BBBF-B5A4E146AE12}" type="sibTrans" cxnId="{F97FB9C9-5C01-4D49-A5B5-B159A97C7F42}">
      <dgm:prSet/>
      <dgm:spPr/>
      <dgm:t>
        <a:bodyPr/>
        <a:lstStyle/>
        <a:p>
          <a:endParaRPr lang="es-MX"/>
        </a:p>
      </dgm:t>
    </dgm:pt>
    <dgm:pt modelId="{FBEA4075-DFBC-4B28-9F28-40A1E055A868}">
      <dgm:prSet phldrT="[Texto]"/>
      <dgm:spPr/>
      <dgm:t>
        <a:bodyPr/>
        <a:lstStyle/>
        <a:p>
          <a:r>
            <a:rPr lang="es-MX" dirty="0" smtClean="0"/>
            <a:t>Sistemas de información computarizados</a:t>
          </a:r>
          <a:endParaRPr lang="es-MX" dirty="0"/>
        </a:p>
      </dgm:t>
    </dgm:pt>
    <dgm:pt modelId="{D20244E9-201D-4A51-910C-34E7FB149723}" type="parTrans" cxnId="{35500406-48B4-4189-96AA-24697B48CAC7}">
      <dgm:prSet/>
      <dgm:spPr/>
      <dgm:t>
        <a:bodyPr/>
        <a:lstStyle/>
        <a:p>
          <a:endParaRPr lang="es-MX"/>
        </a:p>
      </dgm:t>
    </dgm:pt>
    <dgm:pt modelId="{31030E4C-88F6-49B4-96ED-56D24C415E54}" type="sibTrans" cxnId="{35500406-48B4-4189-96AA-24697B48CAC7}">
      <dgm:prSet/>
      <dgm:spPr/>
      <dgm:t>
        <a:bodyPr/>
        <a:lstStyle/>
        <a:p>
          <a:endParaRPr lang="es-MX"/>
        </a:p>
      </dgm:t>
    </dgm:pt>
    <dgm:pt modelId="{BCDE611B-A744-4F7A-909C-437EC99921C7}">
      <dgm:prSet phldrT="[Texto]"/>
      <dgm:spPr/>
      <dgm:t>
        <a:bodyPr/>
        <a:lstStyle/>
        <a:p>
          <a:pPr algn="just"/>
          <a:r>
            <a:rPr lang="es-ES" dirty="0">
              <a:cs typeface="Arial" charset="0"/>
            </a:rPr>
            <a:t>Tienen un soporte informático, es decir se desarrollan en un entorno</a:t>
          </a:r>
        </a:p>
        <a:p>
          <a:pPr algn="just"/>
          <a:r>
            <a:rPr lang="es-ES" dirty="0">
              <a:cs typeface="Arial" charset="0"/>
            </a:rPr>
            <a:t>usuario - computadora, utilizando hardware y software computacional, redes de telecomunicaciones, técnicas de administración de bases de datos computarizadas  y otras formas de tecnología de información</a:t>
          </a:r>
          <a:endParaRPr lang="es-MX"/>
        </a:p>
      </dgm:t>
    </dgm:pt>
    <dgm:pt modelId="{EB1C8007-B077-4906-B691-67A7615CAF08}" type="parTrans" cxnId="{A6470B01-D2FC-450E-B891-0711F20D69DB}">
      <dgm:prSet/>
      <dgm:spPr/>
      <dgm:t>
        <a:bodyPr/>
        <a:lstStyle/>
        <a:p>
          <a:endParaRPr lang="es-MX"/>
        </a:p>
      </dgm:t>
    </dgm:pt>
    <dgm:pt modelId="{4C2D02F2-E1D4-4F1B-8D29-DC8EF5BCEF3B}" type="sibTrans" cxnId="{A6470B01-D2FC-450E-B891-0711F20D69DB}">
      <dgm:prSet/>
      <dgm:spPr/>
      <dgm:t>
        <a:bodyPr/>
        <a:lstStyle/>
        <a:p>
          <a:endParaRPr lang="es-MX"/>
        </a:p>
      </dgm:t>
    </dgm:pt>
    <dgm:pt modelId="{DFB2AC6C-5837-499E-A6AE-ED6E5A58E4B3}">
      <dgm:prSet/>
      <dgm:spPr/>
      <dgm:t>
        <a:bodyPr/>
        <a:lstStyle/>
        <a:p>
          <a:pPr algn="just"/>
          <a:r>
            <a:rPr lang="es-MX" dirty="0"/>
            <a:t>Algunos analistas de inversiones dibujan graficas y líneas de tendencias con el fin de ayudarse en la toma de decisiones de inversiones.  Mediante el registro de datos acerca de los precios de las acciones (entradas) de los últimos meses dichos analistas desarrollan patrones sobre el papel graficado (proceso) que les ayudan a determinar cuales van a hacer los precios de las acciones en las próximas semanas</a:t>
          </a:r>
        </a:p>
      </dgm:t>
    </dgm:pt>
    <dgm:pt modelId="{FCAE2B74-D898-4ED4-A7EF-6D8ABDF65020}" type="parTrans" cxnId="{0A58CA4C-9137-42E9-93DD-1CB28F7827FB}">
      <dgm:prSet/>
      <dgm:spPr/>
      <dgm:t>
        <a:bodyPr/>
        <a:lstStyle/>
        <a:p>
          <a:endParaRPr lang="es-MX"/>
        </a:p>
      </dgm:t>
    </dgm:pt>
    <dgm:pt modelId="{5D020A92-C238-4532-AFFB-6C3913D4F7FB}" type="sibTrans" cxnId="{0A58CA4C-9137-42E9-93DD-1CB28F7827FB}">
      <dgm:prSet/>
      <dgm:spPr/>
      <dgm:t>
        <a:bodyPr/>
        <a:lstStyle/>
        <a:p>
          <a:endParaRPr lang="es-MX"/>
        </a:p>
      </dgm:t>
    </dgm:pt>
    <dgm:pt modelId="{2EE7CADB-98D3-4670-993B-13191101CD4F}" type="pres">
      <dgm:prSet presAssocID="{A69C095F-91D9-4194-A540-1C0F5D4B78E8}" presName="diagram" presStyleCnt="0">
        <dgm:presLayoutVars>
          <dgm:chPref val="1"/>
          <dgm:dir/>
          <dgm:animOne val="branch"/>
          <dgm:animLvl val="lvl"/>
          <dgm:resizeHandles/>
        </dgm:presLayoutVars>
      </dgm:prSet>
      <dgm:spPr/>
      <dgm:t>
        <a:bodyPr/>
        <a:lstStyle/>
        <a:p>
          <a:endParaRPr lang="es-MX"/>
        </a:p>
      </dgm:t>
    </dgm:pt>
    <dgm:pt modelId="{7CD4F848-524F-45B4-B368-63B3DA351C8B}" type="pres">
      <dgm:prSet presAssocID="{87B97A3B-888D-46F3-8375-756864482754}" presName="root" presStyleCnt="0"/>
      <dgm:spPr/>
    </dgm:pt>
    <dgm:pt modelId="{F27B1C31-A69E-47CB-A6EE-76DF2EB1119F}" type="pres">
      <dgm:prSet presAssocID="{87B97A3B-888D-46F3-8375-756864482754}" presName="rootComposite" presStyleCnt="0"/>
      <dgm:spPr/>
    </dgm:pt>
    <dgm:pt modelId="{8B94E712-DE9C-412B-8CFE-900F697EFE2F}" type="pres">
      <dgm:prSet presAssocID="{87B97A3B-888D-46F3-8375-756864482754}" presName="rootText" presStyleLbl="node1" presStyleIdx="0" presStyleCnt="2" custScaleX="96162" custScaleY="63685" custLinFactNeighborX="-27" custLinFactNeighborY="-51787"/>
      <dgm:spPr/>
      <dgm:t>
        <a:bodyPr/>
        <a:lstStyle/>
        <a:p>
          <a:endParaRPr lang="es-MX"/>
        </a:p>
      </dgm:t>
    </dgm:pt>
    <dgm:pt modelId="{9DAED824-4D14-458A-8E9A-7F565D1190D8}" type="pres">
      <dgm:prSet presAssocID="{87B97A3B-888D-46F3-8375-756864482754}" presName="rootConnector" presStyleLbl="node1" presStyleIdx="0" presStyleCnt="2"/>
      <dgm:spPr/>
      <dgm:t>
        <a:bodyPr/>
        <a:lstStyle/>
        <a:p>
          <a:endParaRPr lang="es-MX"/>
        </a:p>
      </dgm:t>
    </dgm:pt>
    <dgm:pt modelId="{28EF35A0-5D75-4129-AC19-88ABE6A24D8C}" type="pres">
      <dgm:prSet presAssocID="{87B97A3B-888D-46F3-8375-756864482754}" presName="childShape" presStyleCnt="0"/>
      <dgm:spPr/>
    </dgm:pt>
    <dgm:pt modelId="{094E970B-7F44-4216-A419-2D4FA081D474}" type="pres">
      <dgm:prSet presAssocID="{FCAE2B74-D898-4ED4-A7EF-6D8ABDF65020}" presName="Name13" presStyleLbl="parChTrans1D2" presStyleIdx="0" presStyleCnt="2"/>
      <dgm:spPr/>
      <dgm:t>
        <a:bodyPr/>
        <a:lstStyle/>
        <a:p>
          <a:endParaRPr lang="es-MX"/>
        </a:p>
      </dgm:t>
    </dgm:pt>
    <dgm:pt modelId="{EA71F833-F78E-44D7-8673-ED720EE55AC0}" type="pres">
      <dgm:prSet presAssocID="{DFB2AC6C-5837-499E-A6AE-ED6E5A58E4B3}" presName="childText" presStyleLbl="bgAcc1" presStyleIdx="0" presStyleCnt="2" custScaleX="136467" custScaleY="170421" custLinFactNeighborX="1966" custLinFactNeighborY="0">
        <dgm:presLayoutVars>
          <dgm:bulletEnabled val="1"/>
        </dgm:presLayoutVars>
      </dgm:prSet>
      <dgm:spPr/>
      <dgm:t>
        <a:bodyPr/>
        <a:lstStyle/>
        <a:p>
          <a:endParaRPr lang="es-MX"/>
        </a:p>
      </dgm:t>
    </dgm:pt>
    <dgm:pt modelId="{46ECCF27-16A3-4000-9372-72EC7EB7D0C6}" type="pres">
      <dgm:prSet presAssocID="{FBEA4075-DFBC-4B28-9F28-40A1E055A868}" presName="root" presStyleCnt="0"/>
      <dgm:spPr/>
    </dgm:pt>
    <dgm:pt modelId="{9F21AF1D-4925-4B2A-8865-A67ED8666611}" type="pres">
      <dgm:prSet presAssocID="{FBEA4075-DFBC-4B28-9F28-40A1E055A868}" presName="rootComposite" presStyleCnt="0"/>
      <dgm:spPr/>
    </dgm:pt>
    <dgm:pt modelId="{2EC8680B-B120-471F-825E-78034559721F}" type="pres">
      <dgm:prSet presAssocID="{FBEA4075-DFBC-4B28-9F28-40A1E055A868}" presName="rootText" presStyleLbl="node1" presStyleIdx="1" presStyleCnt="2" custScaleX="91432" custScaleY="36089" custLinFactNeighborX="-27" custLinFactNeighborY="-51787"/>
      <dgm:spPr/>
      <dgm:t>
        <a:bodyPr/>
        <a:lstStyle/>
        <a:p>
          <a:endParaRPr lang="es-MX"/>
        </a:p>
      </dgm:t>
    </dgm:pt>
    <dgm:pt modelId="{97D5FD65-4FBD-4529-98BE-D60A934E5C2F}" type="pres">
      <dgm:prSet presAssocID="{FBEA4075-DFBC-4B28-9F28-40A1E055A868}" presName="rootConnector" presStyleLbl="node1" presStyleIdx="1" presStyleCnt="2"/>
      <dgm:spPr/>
      <dgm:t>
        <a:bodyPr/>
        <a:lstStyle/>
        <a:p>
          <a:endParaRPr lang="es-MX"/>
        </a:p>
      </dgm:t>
    </dgm:pt>
    <dgm:pt modelId="{91FEAA82-DEFB-4774-8AD2-0F84E9DC63C0}" type="pres">
      <dgm:prSet presAssocID="{FBEA4075-DFBC-4B28-9F28-40A1E055A868}" presName="childShape" presStyleCnt="0"/>
      <dgm:spPr/>
    </dgm:pt>
    <dgm:pt modelId="{13F5D89C-7876-4355-B3DA-94B020CB5D8C}" type="pres">
      <dgm:prSet presAssocID="{EB1C8007-B077-4906-B691-67A7615CAF08}" presName="Name13" presStyleLbl="parChTrans1D2" presStyleIdx="1" presStyleCnt="2"/>
      <dgm:spPr/>
      <dgm:t>
        <a:bodyPr/>
        <a:lstStyle/>
        <a:p>
          <a:endParaRPr lang="es-MX"/>
        </a:p>
      </dgm:t>
    </dgm:pt>
    <dgm:pt modelId="{825BD709-C6C8-4CAE-8C64-2CB4ACE4F0D3}" type="pres">
      <dgm:prSet presAssocID="{BCDE611B-A744-4F7A-909C-437EC99921C7}" presName="childText" presStyleLbl="bgAcc1" presStyleIdx="1" presStyleCnt="2" custScaleX="105841" custScaleY="129403" custLinFactNeighborX="-3517" custLinFactNeighborY="-1126">
        <dgm:presLayoutVars>
          <dgm:bulletEnabled val="1"/>
        </dgm:presLayoutVars>
      </dgm:prSet>
      <dgm:spPr/>
      <dgm:t>
        <a:bodyPr/>
        <a:lstStyle/>
        <a:p>
          <a:endParaRPr lang="es-MX"/>
        </a:p>
      </dgm:t>
    </dgm:pt>
  </dgm:ptLst>
  <dgm:cxnLst>
    <dgm:cxn modelId="{FCB1B6A7-93F4-4A06-863E-379231BBBC64}" type="presOf" srcId="{87B97A3B-888D-46F3-8375-756864482754}" destId="{8B94E712-DE9C-412B-8CFE-900F697EFE2F}" srcOrd="0" destOrd="0" presId="urn:microsoft.com/office/officeart/2005/8/layout/hierarchy3"/>
    <dgm:cxn modelId="{A264FC9A-C900-4E50-A4C8-F9D3E4F0E4BA}" type="presOf" srcId="{87B97A3B-888D-46F3-8375-756864482754}" destId="{9DAED824-4D14-458A-8E9A-7F565D1190D8}" srcOrd="1" destOrd="0" presId="urn:microsoft.com/office/officeart/2005/8/layout/hierarchy3"/>
    <dgm:cxn modelId="{536F73EF-72ED-4415-8029-CAB4B06E7610}" type="presOf" srcId="{FCAE2B74-D898-4ED4-A7EF-6D8ABDF65020}" destId="{094E970B-7F44-4216-A419-2D4FA081D474}" srcOrd="0" destOrd="0" presId="urn:microsoft.com/office/officeart/2005/8/layout/hierarchy3"/>
    <dgm:cxn modelId="{5049667F-A488-453F-8F98-5C52589B9819}" type="presOf" srcId="{DFB2AC6C-5837-499E-A6AE-ED6E5A58E4B3}" destId="{EA71F833-F78E-44D7-8673-ED720EE55AC0}" srcOrd="0" destOrd="0" presId="urn:microsoft.com/office/officeart/2005/8/layout/hierarchy3"/>
    <dgm:cxn modelId="{532FD5DC-3993-4214-B03E-AF6EA77A00A9}" type="presOf" srcId="{A69C095F-91D9-4194-A540-1C0F5D4B78E8}" destId="{2EE7CADB-98D3-4670-993B-13191101CD4F}" srcOrd="0" destOrd="0" presId="urn:microsoft.com/office/officeart/2005/8/layout/hierarchy3"/>
    <dgm:cxn modelId="{A6470B01-D2FC-450E-B891-0711F20D69DB}" srcId="{FBEA4075-DFBC-4B28-9F28-40A1E055A868}" destId="{BCDE611B-A744-4F7A-909C-437EC99921C7}" srcOrd="0" destOrd="0" parTransId="{EB1C8007-B077-4906-B691-67A7615CAF08}" sibTransId="{4C2D02F2-E1D4-4F1B-8D29-DC8EF5BCEF3B}"/>
    <dgm:cxn modelId="{35500406-48B4-4189-96AA-24697B48CAC7}" srcId="{A69C095F-91D9-4194-A540-1C0F5D4B78E8}" destId="{FBEA4075-DFBC-4B28-9F28-40A1E055A868}" srcOrd="1" destOrd="0" parTransId="{D20244E9-201D-4A51-910C-34E7FB149723}" sibTransId="{31030E4C-88F6-49B4-96ED-56D24C415E54}"/>
    <dgm:cxn modelId="{FE490E48-9A9F-427C-AA07-BD1772B3FE66}" type="presOf" srcId="{EB1C8007-B077-4906-B691-67A7615CAF08}" destId="{13F5D89C-7876-4355-B3DA-94B020CB5D8C}" srcOrd="0" destOrd="0" presId="urn:microsoft.com/office/officeart/2005/8/layout/hierarchy3"/>
    <dgm:cxn modelId="{F97FB9C9-5C01-4D49-A5B5-B159A97C7F42}" srcId="{A69C095F-91D9-4194-A540-1C0F5D4B78E8}" destId="{87B97A3B-888D-46F3-8375-756864482754}" srcOrd="0" destOrd="0" parTransId="{7A70B817-1B18-4F99-907D-65184F357C35}" sibTransId="{53B0A969-78C0-4609-BBBF-B5A4E146AE12}"/>
    <dgm:cxn modelId="{0A58CA4C-9137-42E9-93DD-1CB28F7827FB}" srcId="{87B97A3B-888D-46F3-8375-756864482754}" destId="{DFB2AC6C-5837-499E-A6AE-ED6E5A58E4B3}" srcOrd="0" destOrd="0" parTransId="{FCAE2B74-D898-4ED4-A7EF-6D8ABDF65020}" sibTransId="{5D020A92-C238-4532-AFFB-6C3913D4F7FB}"/>
    <dgm:cxn modelId="{07433DCE-3241-4DC4-ACC5-A8A7D19654F5}" type="presOf" srcId="{FBEA4075-DFBC-4B28-9F28-40A1E055A868}" destId="{97D5FD65-4FBD-4529-98BE-D60A934E5C2F}" srcOrd="1" destOrd="0" presId="urn:microsoft.com/office/officeart/2005/8/layout/hierarchy3"/>
    <dgm:cxn modelId="{B64F138D-B9DD-4689-8794-1D43AD687DE3}" type="presOf" srcId="{FBEA4075-DFBC-4B28-9F28-40A1E055A868}" destId="{2EC8680B-B120-471F-825E-78034559721F}" srcOrd="0" destOrd="0" presId="urn:microsoft.com/office/officeart/2005/8/layout/hierarchy3"/>
    <dgm:cxn modelId="{A1492B30-EBA1-44E3-9397-6594E674CC5F}" type="presOf" srcId="{BCDE611B-A744-4F7A-909C-437EC99921C7}" destId="{825BD709-C6C8-4CAE-8C64-2CB4ACE4F0D3}" srcOrd="0" destOrd="0" presId="urn:microsoft.com/office/officeart/2005/8/layout/hierarchy3"/>
    <dgm:cxn modelId="{FD6B4198-B07B-4243-87AA-720623EAE973}" type="presParOf" srcId="{2EE7CADB-98D3-4670-993B-13191101CD4F}" destId="{7CD4F848-524F-45B4-B368-63B3DA351C8B}" srcOrd="0" destOrd="0" presId="urn:microsoft.com/office/officeart/2005/8/layout/hierarchy3"/>
    <dgm:cxn modelId="{A8E84648-7AA0-4F05-8023-249641D56EC6}" type="presParOf" srcId="{7CD4F848-524F-45B4-B368-63B3DA351C8B}" destId="{F27B1C31-A69E-47CB-A6EE-76DF2EB1119F}" srcOrd="0" destOrd="0" presId="urn:microsoft.com/office/officeart/2005/8/layout/hierarchy3"/>
    <dgm:cxn modelId="{FFF8EA98-D209-4E96-A372-E5D6381527F5}" type="presParOf" srcId="{F27B1C31-A69E-47CB-A6EE-76DF2EB1119F}" destId="{8B94E712-DE9C-412B-8CFE-900F697EFE2F}" srcOrd="0" destOrd="0" presId="urn:microsoft.com/office/officeart/2005/8/layout/hierarchy3"/>
    <dgm:cxn modelId="{8F870712-C916-45D5-8DB5-93A4FC0CDB2B}" type="presParOf" srcId="{F27B1C31-A69E-47CB-A6EE-76DF2EB1119F}" destId="{9DAED824-4D14-458A-8E9A-7F565D1190D8}" srcOrd="1" destOrd="0" presId="urn:microsoft.com/office/officeart/2005/8/layout/hierarchy3"/>
    <dgm:cxn modelId="{44BC80F1-1FE6-44CD-A45F-CF7D37E19D74}" type="presParOf" srcId="{7CD4F848-524F-45B4-B368-63B3DA351C8B}" destId="{28EF35A0-5D75-4129-AC19-88ABE6A24D8C}" srcOrd="1" destOrd="0" presId="urn:microsoft.com/office/officeart/2005/8/layout/hierarchy3"/>
    <dgm:cxn modelId="{0DDE420F-D274-44EC-89CC-52B39031125F}" type="presParOf" srcId="{28EF35A0-5D75-4129-AC19-88ABE6A24D8C}" destId="{094E970B-7F44-4216-A419-2D4FA081D474}" srcOrd="0" destOrd="0" presId="urn:microsoft.com/office/officeart/2005/8/layout/hierarchy3"/>
    <dgm:cxn modelId="{CD04B8F5-BE99-49F7-BA20-8FFFF7D8D5D6}" type="presParOf" srcId="{28EF35A0-5D75-4129-AC19-88ABE6A24D8C}" destId="{EA71F833-F78E-44D7-8673-ED720EE55AC0}" srcOrd="1" destOrd="0" presId="urn:microsoft.com/office/officeart/2005/8/layout/hierarchy3"/>
    <dgm:cxn modelId="{12831C33-25FC-4C6C-B4D7-BD36159E3C3B}" type="presParOf" srcId="{2EE7CADB-98D3-4670-993B-13191101CD4F}" destId="{46ECCF27-16A3-4000-9372-72EC7EB7D0C6}" srcOrd="1" destOrd="0" presId="urn:microsoft.com/office/officeart/2005/8/layout/hierarchy3"/>
    <dgm:cxn modelId="{9903976E-1BDF-4460-BBEF-1832E50D07C1}" type="presParOf" srcId="{46ECCF27-16A3-4000-9372-72EC7EB7D0C6}" destId="{9F21AF1D-4925-4B2A-8865-A67ED8666611}" srcOrd="0" destOrd="0" presId="urn:microsoft.com/office/officeart/2005/8/layout/hierarchy3"/>
    <dgm:cxn modelId="{670EAA95-7359-46C2-84D1-2ADD180EB231}" type="presParOf" srcId="{9F21AF1D-4925-4B2A-8865-A67ED8666611}" destId="{2EC8680B-B120-471F-825E-78034559721F}" srcOrd="0" destOrd="0" presId="urn:microsoft.com/office/officeart/2005/8/layout/hierarchy3"/>
    <dgm:cxn modelId="{6BCBDA3C-036A-4F11-9DD1-2D42DA78F060}" type="presParOf" srcId="{9F21AF1D-4925-4B2A-8865-A67ED8666611}" destId="{97D5FD65-4FBD-4529-98BE-D60A934E5C2F}" srcOrd="1" destOrd="0" presId="urn:microsoft.com/office/officeart/2005/8/layout/hierarchy3"/>
    <dgm:cxn modelId="{E214B3F5-7247-4513-8102-9004277DC691}" type="presParOf" srcId="{46ECCF27-16A3-4000-9372-72EC7EB7D0C6}" destId="{91FEAA82-DEFB-4774-8AD2-0F84E9DC63C0}" srcOrd="1" destOrd="0" presId="urn:microsoft.com/office/officeart/2005/8/layout/hierarchy3"/>
    <dgm:cxn modelId="{27050610-A62C-4805-A73E-EFAC02159BE0}" type="presParOf" srcId="{91FEAA82-DEFB-4774-8AD2-0F84E9DC63C0}" destId="{13F5D89C-7876-4355-B3DA-94B020CB5D8C}" srcOrd="0" destOrd="0" presId="urn:microsoft.com/office/officeart/2005/8/layout/hierarchy3"/>
    <dgm:cxn modelId="{80925ECA-90F1-4205-AFAA-93B577AD637D}" type="presParOf" srcId="{91FEAA82-DEFB-4774-8AD2-0F84E9DC63C0}" destId="{825BD709-C6C8-4CAE-8C64-2CB4ACE4F0D3}"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21A8064-E065-4F32-BBA5-2A6A21C20A50}" type="doc">
      <dgm:prSet loTypeId="urn:microsoft.com/office/officeart/2005/8/layout/list1" loCatId="list" qsTypeId="urn:microsoft.com/office/officeart/2005/8/quickstyle/3d2" qsCatId="3D" csTypeId="urn:microsoft.com/office/officeart/2005/8/colors/colorful2" csCatId="colorful" phldr="1"/>
      <dgm:spPr/>
      <dgm:t>
        <a:bodyPr/>
        <a:lstStyle/>
        <a:p>
          <a:endParaRPr lang="es-MX"/>
        </a:p>
      </dgm:t>
    </dgm:pt>
    <dgm:pt modelId="{8FFA1AAA-7250-406F-A817-CE7AA27A3D13}">
      <dgm:prSet phldrT="[Texto]" custT="1"/>
      <dgm:spPr/>
      <dgm:t>
        <a:bodyPr/>
        <a:lstStyle/>
        <a:p>
          <a:pPr algn="ctr"/>
          <a:r>
            <a:rPr lang="es-MX" sz="2400"/>
            <a:t>SISTEMAS DE INFORMACIÓN MANUAL Y COMPUTARIZADOS</a:t>
          </a:r>
        </a:p>
      </dgm:t>
    </dgm:pt>
    <dgm:pt modelId="{9E6F8641-3D00-47EE-959D-D330792C8AE6}" type="parTrans" cxnId="{4AB226E2-0B3E-4615-A586-6D9FB4C1BC23}">
      <dgm:prSet/>
      <dgm:spPr/>
      <dgm:t>
        <a:bodyPr/>
        <a:lstStyle/>
        <a:p>
          <a:endParaRPr lang="es-MX"/>
        </a:p>
      </dgm:t>
    </dgm:pt>
    <dgm:pt modelId="{0EE3AE18-97E5-4F7C-B38F-000E54BC8906}" type="sibTrans" cxnId="{4AB226E2-0B3E-4615-A586-6D9FB4C1BC23}">
      <dgm:prSet/>
      <dgm:spPr/>
      <dgm:t>
        <a:bodyPr/>
        <a:lstStyle/>
        <a:p>
          <a:endParaRPr lang="es-MX"/>
        </a:p>
      </dgm:t>
    </dgm:pt>
    <dgm:pt modelId="{2156EED2-C2C2-4283-810E-3292F3455A1E}">
      <dgm:prSet phldrT="[Texto]" custT="1"/>
      <dgm:spPr/>
      <dgm:t>
        <a:bodyPr/>
        <a:lstStyle/>
        <a:p>
          <a:pPr algn="ctr"/>
          <a:r>
            <a:rPr lang="es-MX" sz="2400" b="1" dirty="0" smtClean="0"/>
            <a:t>RAZONES PARA REALIZAR UN SISTEMA COMPUTARIZADO</a:t>
          </a:r>
          <a:endParaRPr lang="es-MX" sz="2400" dirty="0"/>
        </a:p>
      </dgm:t>
    </dgm:pt>
    <dgm:pt modelId="{6BA3411E-4F59-4AD8-ABEB-4E83F2B99B9C}" type="parTrans" cxnId="{F07F2B54-C925-4AF5-9ABA-46CD55C85733}">
      <dgm:prSet/>
      <dgm:spPr/>
      <dgm:t>
        <a:bodyPr/>
        <a:lstStyle/>
        <a:p>
          <a:endParaRPr lang="es-MX"/>
        </a:p>
      </dgm:t>
    </dgm:pt>
    <dgm:pt modelId="{E741DD37-47A6-45C9-9F9C-BF130452ED39}" type="sibTrans" cxnId="{F07F2B54-C925-4AF5-9ABA-46CD55C85733}">
      <dgm:prSet/>
      <dgm:spPr/>
      <dgm:t>
        <a:bodyPr/>
        <a:lstStyle/>
        <a:p>
          <a:endParaRPr lang="es-MX"/>
        </a:p>
      </dgm:t>
    </dgm:pt>
    <dgm:pt modelId="{28C75885-5CCB-418D-BC28-1925FBB6447B}">
      <dgm:prSet custT="1"/>
      <dgm:spPr/>
      <dgm:t>
        <a:bodyPr/>
        <a:lstStyle/>
        <a:p>
          <a:pPr algn="l"/>
          <a:r>
            <a:rPr lang="es-MX" sz="1200" b="1"/>
            <a:t>Necesidad de procesar gran cantidad de datos de información.</a:t>
          </a:r>
          <a:endParaRPr lang="es-MX" sz="1200"/>
        </a:p>
      </dgm:t>
    </dgm:pt>
    <dgm:pt modelId="{6C15D595-4B1E-40C8-86E5-AAA1207AF9FC}" type="parTrans" cxnId="{7150F51D-1D77-42CD-817B-E7729AAD9203}">
      <dgm:prSet/>
      <dgm:spPr/>
      <dgm:t>
        <a:bodyPr/>
        <a:lstStyle/>
        <a:p>
          <a:endParaRPr lang="es-MX"/>
        </a:p>
      </dgm:t>
    </dgm:pt>
    <dgm:pt modelId="{03E60710-382A-4582-A299-D647EB69BDDE}" type="sibTrans" cxnId="{7150F51D-1D77-42CD-817B-E7729AAD9203}">
      <dgm:prSet/>
      <dgm:spPr/>
      <dgm:t>
        <a:bodyPr/>
        <a:lstStyle/>
        <a:p>
          <a:endParaRPr lang="es-MX"/>
        </a:p>
      </dgm:t>
    </dgm:pt>
    <dgm:pt modelId="{98638BD3-4536-4763-9CDC-930CDBB35914}">
      <dgm:prSet custT="1"/>
      <dgm:spPr/>
      <dgm:t>
        <a:bodyPr/>
        <a:lstStyle/>
        <a:p>
          <a:pPr algn="l"/>
          <a:r>
            <a:rPr lang="es-MX" sz="1200" b="1"/>
            <a:t>Rapidez con la cual se necesita.</a:t>
          </a:r>
          <a:endParaRPr lang="es-MX" sz="1200"/>
        </a:p>
      </dgm:t>
    </dgm:pt>
    <dgm:pt modelId="{E8585576-920E-4823-8565-28233A739D6D}" type="parTrans" cxnId="{22F8EB13-E831-4EA6-BB31-037C2E68ACB9}">
      <dgm:prSet/>
      <dgm:spPr/>
      <dgm:t>
        <a:bodyPr/>
        <a:lstStyle/>
        <a:p>
          <a:endParaRPr lang="es-MX"/>
        </a:p>
      </dgm:t>
    </dgm:pt>
    <dgm:pt modelId="{2ED9C7F2-E8C1-4F30-8D59-E578E99ADF4A}" type="sibTrans" cxnId="{22F8EB13-E831-4EA6-BB31-037C2E68ACB9}">
      <dgm:prSet/>
      <dgm:spPr/>
      <dgm:t>
        <a:bodyPr/>
        <a:lstStyle/>
        <a:p>
          <a:endParaRPr lang="es-MX"/>
        </a:p>
      </dgm:t>
    </dgm:pt>
    <dgm:pt modelId="{A13C9473-5707-49B9-B0E4-4529928B9859}">
      <dgm:prSet custT="1"/>
      <dgm:spPr/>
      <dgm:t>
        <a:bodyPr/>
        <a:lstStyle/>
        <a:p>
          <a:pPr algn="l"/>
          <a:r>
            <a:rPr lang="es-MX" sz="1200" b="1"/>
            <a:t>Importancia de visualizar solamente información</a:t>
          </a:r>
          <a:endParaRPr lang="es-MX" sz="1200"/>
        </a:p>
      </dgm:t>
    </dgm:pt>
    <dgm:pt modelId="{757CCE93-17A5-4A96-9630-34A66BABBBB6}" type="parTrans" cxnId="{10EE7518-BCE3-4368-9E3B-3205EE220F37}">
      <dgm:prSet/>
      <dgm:spPr/>
      <dgm:t>
        <a:bodyPr/>
        <a:lstStyle/>
        <a:p>
          <a:endParaRPr lang="es-MX"/>
        </a:p>
      </dgm:t>
    </dgm:pt>
    <dgm:pt modelId="{E9A46BCE-5B1B-4EC2-8391-D492BC9ED63B}" type="sibTrans" cxnId="{10EE7518-BCE3-4368-9E3B-3205EE220F37}">
      <dgm:prSet/>
      <dgm:spPr/>
      <dgm:t>
        <a:bodyPr/>
        <a:lstStyle/>
        <a:p>
          <a:endParaRPr lang="es-MX"/>
        </a:p>
      </dgm:t>
    </dgm:pt>
    <dgm:pt modelId="{002D3AC2-D45F-4A5E-99FF-090F635576C1}">
      <dgm:prSet custT="1"/>
      <dgm:spPr/>
      <dgm:t>
        <a:bodyPr/>
        <a:lstStyle/>
        <a:p>
          <a:pPr algn="l"/>
          <a:r>
            <a:rPr lang="es-MX" sz="1200" b="1"/>
            <a:t>Acceder inmediatamente a la información</a:t>
          </a:r>
          <a:endParaRPr lang="es-MX" sz="1200"/>
        </a:p>
      </dgm:t>
    </dgm:pt>
    <dgm:pt modelId="{EE746552-197B-46D0-A0D6-6FFA43C63E18}" type="parTrans" cxnId="{FA6BC24C-4574-4723-B5A9-0780F73CA66F}">
      <dgm:prSet/>
      <dgm:spPr/>
      <dgm:t>
        <a:bodyPr/>
        <a:lstStyle/>
        <a:p>
          <a:endParaRPr lang="es-MX"/>
        </a:p>
      </dgm:t>
    </dgm:pt>
    <dgm:pt modelId="{A1770719-2E22-4EC5-919D-B23326288F41}" type="sibTrans" cxnId="{FA6BC24C-4574-4723-B5A9-0780F73CA66F}">
      <dgm:prSet/>
      <dgm:spPr/>
      <dgm:t>
        <a:bodyPr/>
        <a:lstStyle/>
        <a:p>
          <a:endParaRPr lang="es-MX"/>
        </a:p>
      </dgm:t>
    </dgm:pt>
    <dgm:pt modelId="{B511AD60-E9AC-4A52-BFF1-CDF2FAA1DF96}">
      <dgm:prSet custT="1"/>
      <dgm:spPr/>
      <dgm:t>
        <a:bodyPr/>
        <a:lstStyle/>
        <a:p>
          <a:pPr algn="just"/>
          <a:r>
            <a:rPr lang="es-MX" sz="1200" b="1" dirty="0"/>
            <a:t>Compartir información por parte de múltiples usuarios</a:t>
          </a:r>
          <a:endParaRPr lang="es-MX" sz="1200" dirty="0"/>
        </a:p>
      </dgm:t>
    </dgm:pt>
    <dgm:pt modelId="{2D11818E-52B5-47B4-AD4E-3E5ECD885167}" type="parTrans" cxnId="{5DFB17F2-9EC2-4DA2-8B5F-66C9094B40F3}">
      <dgm:prSet/>
      <dgm:spPr/>
      <dgm:t>
        <a:bodyPr/>
        <a:lstStyle/>
        <a:p>
          <a:endParaRPr lang="es-MX"/>
        </a:p>
      </dgm:t>
    </dgm:pt>
    <dgm:pt modelId="{FB7E9428-26B7-4049-81A0-F54D7C5907DC}" type="sibTrans" cxnId="{5DFB17F2-9EC2-4DA2-8B5F-66C9094B40F3}">
      <dgm:prSet/>
      <dgm:spPr/>
      <dgm:t>
        <a:bodyPr/>
        <a:lstStyle/>
        <a:p>
          <a:endParaRPr lang="es-MX"/>
        </a:p>
      </dgm:t>
    </dgm:pt>
    <dgm:pt modelId="{9AC284FA-85AB-4A61-BCC6-9427EB77B157}">
      <dgm:prSet phldrT="[Texto]" custT="1"/>
      <dgm:spPr/>
      <dgm:t>
        <a:bodyPr/>
        <a:lstStyle/>
        <a:p>
          <a:pPr algn="just"/>
          <a:r>
            <a:rPr lang="es-MX" sz="1400" dirty="0"/>
            <a:t>Tienen un soporte informático, es decir se desarrollan en un entorno usuario; utilizando </a:t>
          </a:r>
          <a:r>
            <a:rPr lang="es-MX" sz="1400" dirty="0" err="1"/>
            <a:t>hadware</a:t>
          </a:r>
          <a:r>
            <a:rPr lang="es-MX" sz="1400" dirty="0"/>
            <a:t>, software redes de telecomunicaciones y otras tecnologías de información</a:t>
          </a:r>
        </a:p>
      </dgm:t>
    </dgm:pt>
    <dgm:pt modelId="{37C07912-EFC2-4718-A264-77B9DEF33804}" type="parTrans" cxnId="{7604FE69-043D-4364-9437-9860576A98BC}">
      <dgm:prSet/>
      <dgm:spPr/>
      <dgm:t>
        <a:bodyPr/>
        <a:lstStyle/>
        <a:p>
          <a:endParaRPr lang="es-MX"/>
        </a:p>
      </dgm:t>
    </dgm:pt>
    <dgm:pt modelId="{243FFC3B-1849-44A9-9E2F-ACA34959B762}" type="sibTrans" cxnId="{7604FE69-043D-4364-9437-9860576A98BC}">
      <dgm:prSet/>
      <dgm:spPr/>
      <dgm:t>
        <a:bodyPr/>
        <a:lstStyle/>
        <a:p>
          <a:endParaRPr lang="es-MX"/>
        </a:p>
      </dgm:t>
    </dgm:pt>
    <dgm:pt modelId="{73CB3592-01C5-4DC6-825F-07AE16E044BD}" type="pres">
      <dgm:prSet presAssocID="{321A8064-E065-4F32-BBA5-2A6A21C20A50}" presName="linear" presStyleCnt="0">
        <dgm:presLayoutVars>
          <dgm:dir/>
          <dgm:animLvl val="lvl"/>
          <dgm:resizeHandles val="exact"/>
        </dgm:presLayoutVars>
      </dgm:prSet>
      <dgm:spPr/>
      <dgm:t>
        <a:bodyPr/>
        <a:lstStyle/>
        <a:p>
          <a:endParaRPr lang="es-ES"/>
        </a:p>
      </dgm:t>
    </dgm:pt>
    <dgm:pt modelId="{31D985DB-DC40-46AA-8926-6C6F2EB8BB63}" type="pres">
      <dgm:prSet presAssocID="{8FFA1AAA-7250-406F-A817-CE7AA27A3D13}" presName="parentLin" presStyleCnt="0"/>
      <dgm:spPr/>
      <dgm:t>
        <a:bodyPr/>
        <a:lstStyle/>
        <a:p>
          <a:endParaRPr lang="es-MX"/>
        </a:p>
      </dgm:t>
    </dgm:pt>
    <dgm:pt modelId="{B25AEB2A-4EC4-48EE-9161-3174C05EC191}" type="pres">
      <dgm:prSet presAssocID="{8FFA1AAA-7250-406F-A817-CE7AA27A3D13}" presName="parentLeftMargin" presStyleLbl="node1" presStyleIdx="0" presStyleCnt="2"/>
      <dgm:spPr/>
      <dgm:t>
        <a:bodyPr/>
        <a:lstStyle/>
        <a:p>
          <a:endParaRPr lang="es-ES"/>
        </a:p>
      </dgm:t>
    </dgm:pt>
    <dgm:pt modelId="{D9AD36BF-7A7D-48E1-8236-24042685B222}" type="pres">
      <dgm:prSet presAssocID="{8FFA1AAA-7250-406F-A817-CE7AA27A3D13}" presName="parentText" presStyleLbl="node1" presStyleIdx="0" presStyleCnt="2" custScaleX="77476" custScaleY="105158">
        <dgm:presLayoutVars>
          <dgm:chMax val="0"/>
          <dgm:bulletEnabled val="1"/>
        </dgm:presLayoutVars>
      </dgm:prSet>
      <dgm:spPr/>
      <dgm:t>
        <a:bodyPr/>
        <a:lstStyle/>
        <a:p>
          <a:endParaRPr lang="es-ES"/>
        </a:p>
      </dgm:t>
    </dgm:pt>
    <dgm:pt modelId="{6C83AE43-DC56-4F0F-9E86-D65AC08761FB}" type="pres">
      <dgm:prSet presAssocID="{8FFA1AAA-7250-406F-A817-CE7AA27A3D13}" presName="negativeSpace" presStyleCnt="0"/>
      <dgm:spPr/>
      <dgm:t>
        <a:bodyPr/>
        <a:lstStyle/>
        <a:p>
          <a:endParaRPr lang="es-MX"/>
        </a:p>
      </dgm:t>
    </dgm:pt>
    <dgm:pt modelId="{CCE94ED1-AF27-4174-9DED-30AC3E2909D7}" type="pres">
      <dgm:prSet presAssocID="{8FFA1AAA-7250-406F-A817-CE7AA27A3D13}" presName="childText" presStyleLbl="conFgAcc1" presStyleIdx="0" presStyleCnt="2">
        <dgm:presLayoutVars>
          <dgm:bulletEnabled val="1"/>
        </dgm:presLayoutVars>
      </dgm:prSet>
      <dgm:spPr/>
      <dgm:t>
        <a:bodyPr/>
        <a:lstStyle/>
        <a:p>
          <a:endParaRPr lang="es-ES"/>
        </a:p>
      </dgm:t>
    </dgm:pt>
    <dgm:pt modelId="{DB87C6ED-8DF4-407C-BAAF-36D93B3154F8}" type="pres">
      <dgm:prSet presAssocID="{0EE3AE18-97E5-4F7C-B38F-000E54BC8906}" presName="spaceBetweenRectangles" presStyleCnt="0"/>
      <dgm:spPr/>
      <dgm:t>
        <a:bodyPr/>
        <a:lstStyle/>
        <a:p>
          <a:endParaRPr lang="es-MX"/>
        </a:p>
      </dgm:t>
    </dgm:pt>
    <dgm:pt modelId="{CE07D52C-E3CA-4AAC-ACD2-903102BEC36F}" type="pres">
      <dgm:prSet presAssocID="{2156EED2-C2C2-4283-810E-3292F3455A1E}" presName="parentLin" presStyleCnt="0"/>
      <dgm:spPr/>
      <dgm:t>
        <a:bodyPr/>
        <a:lstStyle/>
        <a:p>
          <a:endParaRPr lang="es-MX"/>
        </a:p>
      </dgm:t>
    </dgm:pt>
    <dgm:pt modelId="{4C973A14-D769-40D4-98F5-3F9C72166252}" type="pres">
      <dgm:prSet presAssocID="{2156EED2-C2C2-4283-810E-3292F3455A1E}" presName="parentLeftMargin" presStyleLbl="node1" presStyleIdx="0" presStyleCnt="2"/>
      <dgm:spPr/>
      <dgm:t>
        <a:bodyPr/>
        <a:lstStyle/>
        <a:p>
          <a:endParaRPr lang="es-ES"/>
        </a:p>
      </dgm:t>
    </dgm:pt>
    <dgm:pt modelId="{85F6C1F5-E4F3-4B15-AB54-9AB4F23D5E37}" type="pres">
      <dgm:prSet presAssocID="{2156EED2-C2C2-4283-810E-3292F3455A1E}" presName="parentText" presStyleLbl="node1" presStyleIdx="1" presStyleCnt="2" custScaleX="100495" custScaleY="121576">
        <dgm:presLayoutVars>
          <dgm:chMax val="0"/>
          <dgm:bulletEnabled val="1"/>
        </dgm:presLayoutVars>
      </dgm:prSet>
      <dgm:spPr/>
      <dgm:t>
        <a:bodyPr/>
        <a:lstStyle/>
        <a:p>
          <a:endParaRPr lang="es-MX"/>
        </a:p>
      </dgm:t>
    </dgm:pt>
    <dgm:pt modelId="{5D97D7D9-8C1B-4AA4-99C0-03FFE5FEDD54}" type="pres">
      <dgm:prSet presAssocID="{2156EED2-C2C2-4283-810E-3292F3455A1E}" presName="negativeSpace" presStyleCnt="0"/>
      <dgm:spPr/>
      <dgm:t>
        <a:bodyPr/>
        <a:lstStyle/>
        <a:p>
          <a:endParaRPr lang="es-MX"/>
        </a:p>
      </dgm:t>
    </dgm:pt>
    <dgm:pt modelId="{A1A17B72-4D23-4FEB-B975-CA358A569871}" type="pres">
      <dgm:prSet presAssocID="{2156EED2-C2C2-4283-810E-3292F3455A1E}" presName="childText" presStyleLbl="conFgAcc1" presStyleIdx="1" presStyleCnt="2">
        <dgm:presLayoutVars>
          <dgm:bulletEnabled val="1"/>
        </dgm:presLayoutVars>
      </dgm:prSet>
      <dgm:spPr/>
      <dgm:t>
        <a:bodyPr/>
        <a:lstStyle/>
        <a:p>
          <a:endParaRPr lang="es-ES"/>
        </a:p>
      </dgm:t>
    </dgm:pt>
  </dgm:ptLst>
  <dgm:cxnLst>
    <dgm:cxn modelId="{A96B2890-FD3A-4E5C-AFED-9AD6B5B4C46C}" type="presOf" srcId="{9AC284FA-85AB-4A61-BCC6-9427EB77B157}" destId="{CCE94ED1-AF27-4174-9DED-30AC3E2909D7}" srcOrd="0" destOrd="0" presId="urn:microsoft.com/office/officeart/2005/8/layout/list1"/>
    <dgm:cxn modelId="{7604FE69-043D-4364-9437-9860576A98BC}" srcId="{8FFA1AAA-7250-406F-A817-CE7AA27A3D13}" destId="{9AC284FA-85AB-4A61-BCC6-9427EB77B157}" srcOrd="0" destOrd="0" parTransId="{37C07912-EFC2-4718-A264-77B9DEF33804}" sibTransId="{243FFC3B-1849-44A9-9E2F-ACA34959B762}"/>
    <dgm:cxn modelId="{F07F2B54-C925-4AF5-9ABA-46CD55C85733}" srcId="{321A8064-E065-4F32-BBA5-2A6A21C20A50}" destId="{2156EED2-C2C2-4283-810E-3292F3455A1E}" srcOrd="1" destOrd="0" parTransId="{6BA3411E-4F59-4AD8-ABEB-4E83F2B99B9C}" sibTransId="{E741DD37-47A6-45C9-9F9C-BF130452ED39}"/>
    <dgm:cxn modelId="{ED31072B-5C44-4BF1-AE7A-3267B891DC4B}" type="presOf" srcId="{321A8064-E065-4F32-BBA5-2A6A21C20A50}" destId="{73CB3592-01C5-4DC6-825F-07AE16E044BD}" srcOrd="0" destOrd="0" presId="urn:microsoft.com/office/officeart/2005/8/layout/list1"/>
    <dgm:cxn modelId="{5E8F186B-D4A5-4E13-9A47-0CBA9CE5FA2E}" type="presOf" srcId="{98638BD3-4536-4763-9CDC-930CDBB35914}" destId="{A1A17B72-4D23-4FEB-B975-CA358A569871}" srcOrd="0" destOrd="1" presId="urn:microsoft.com/office/officeart/2005/8/layout/list1"/>
    <dgm:cxn modelId="{FA6BC24C-4574-4723-B5A9-0780F73CA66F}" srcId="{2156EED2-C2C2-4283-810E-3292F3455A1E}" destId="{002D3AC2-D45F-4A5E-99FF-090F635576C1}" srcOrd="3" destOrd="0" parTransId="{EE746552-197B-46D0-A0D6-6FFA43C63E18}" sibTransId="{A1770719-2E22-4EC5-919D-B23326288F41}"/>
    <dgm:cxn modelId="{0817044B-37DA-4AC3-8D00-E3EE14248295}" type="presOf" srcId="{8FFA1AAA-7250-406F-A817-CE7AA27A3D13}" destId="{D9AD36BF-7A7D-48E1-8236-24042685B222}" srcOrd="1" destOrd="0" presId="urn:microsoft.com/office/officeart/2005/8/layout/list1"/>
    <dgm:cxn modelId="{9AC49DAB-E2B9-41A0-821D-89B9B413371F}" type="presOf" srcId="{A13C9473-5707-49B9-B0E4-4529928B9859}" destId="{A1A17B72-4D23-4FEB-B975-CA358A569871}" srcOrd="0" destOrd="2" presId="urn:microsoft.com/office/officeart/2005/8/layout/list1"/>
    <dgm:cxn modelId="{22F8EB13-E831-4EA6-BB31-037C2E68ACB9}" srcId="{2156EED2-C2C2-4283-810E-3292F3455A1E}" destId="{98638BD3-4536-4763-9CDC-930CDBB35914}" srcOrd="1" destOrd="0" parTransId="{E8585576-920E-4823-8565-28233A739D6D}" sibTransId="{2ED9C7F2-E8C1-4F30-8D59-E578E99ADF4A}"/>
    <dgm:cxn modelId="{4AB226E2-0B3E-4615-A586-6D9FB4C1BC23}" srcId="{321A8064-E065-4F32-BBA5-2A6A21C20A50}" destId="{8FFA1AAA-7250-406F-A817-CE7AA27A3D13}" srcOrd="0" destOrd="0" parTransId="{9E6F8641-3D00-47EE-959D-D330792C8AE6}" sibTransId="{0EE3AE18-97E5-4F7C-B38F-000E54BC8906}"/>
    <dgm:cxn modelId="{10EE7518-BCE3-4368-9E3B-3205EE220F37}" srcId="{2156EED2-C2C2-4283-810E-3292F3455A1E}" destId="{A13C9473-5707-49B9-B0E4-4529928B9859}" srcOrd="2" destOrd="0" parTransId="{757CCE93-17A5-4A96-9630-34A66BABBBB6}" sibTransId="{E9A46BCE-5B1B-4EC2-8391-D492BC9ED63B}"/>
    <dgm:cxn modelId="{9C968DD5-4E85-49EA-9BB3-0CAB7FFCF95D}" type="presOf" srcId="{8FFA1AAA-7250-406F-A817-CE7AA27A3D13}" destId="{B25AEB2A-4EC4-48EE-9161-3174C05EC191}" srcOrd="0" destOrd="0" presId="urn:microsoft.com/office/officeart/2005/8/layout/list1"/>
    <dgm:cxn modelId="{5D5149C2-B1D9-4D6A-8475-1D742F76ED61}" type="presOf" srcId="{28C75885-5CCB-418D-BC28-1925FBB6447B}" destId="{A1A17B72-4D23-4FEB-B975-CA358A569871}" srcOrd="0" destOrd="0" presId="urn:microsoft.com/office/officeart/2005/8/layout/list1"/>
    <dgm:cxn modelId="{5DFB17F2-9EC2-4DA2-8B5F-66C9094B40F3}" srcId="{2156EED2-C2C2-4283-810E-3292F3455A1E}" destId="{B511AD60-E9AC-4A52-BFF1-CDF2FAA1DF96}" srcOrd="4" destOrd="0" parTransId="{2D11818E-52B5-47B4-AD4E-3E5ECD885167}" sibTransId="{FB7E9428-26B7-4049-81A0-F54D7C5907DC}"/>
    <dgm:cxn modelId="{7150F51D-1D77-42CD-817B-E7729AAD9203}" srcId="{2156EED2-C2C2-4283-810E-3292F3455A1E}" destId="{28C75885-5CCB-418D-BC28-1925FBB6447B}" srcOrd="0" destOrd="0" parTransId="{6C15D595-4B1E-40C8-86E5-AAA1207AF9FC}" sibTransId="{03E60710-382A-4582-A299-D647EB69BDDE}"/>
    <dgm:cxn modelId="{FBCC3780-3831-4A40-9B3F-58A799F41A52}" type="presOf" srcId="{2156EED2-C2C2-4283-810E-3292F3455A1E}" destId="{85F6C1F5-E4F3-4B15-AB54-9AB4F23D5E37}" srcOrd="1" destOrd="0" presId="urn:microsoft.com/office/officeart/2005/8/layout/list1"/>
    <dgm:cxn modelId="{A41005D5-02AB-43C6-B144-F15679799ACC}" type="presOf" srcId="{002D3AC2-D45F-4A5E-99FF-090F635576C1}" destId="{A1A17B72-4D23-4FEB-B975-CA358A569871}" srcOrd="0" destOrd="3" presId="urn:microsoft.com/office/officeart/2005/8/layout/list1"/>
    <dgm:cxn modelId="{A6A0A3BB-07B1-4BC3-9311-CE489B49CC86}" type="presOf" srcId="{2156EED2-C2C2-4283-810E-3292F3455A1E}" destId="{4C973A14-D769-40D4-98F5-3F9C72166252}" srcOrd="0" destOrd="0" presId="urn:microsoft.com/office/officeart/2005/8/layout/list1"/>
    <dgm:cxn modelId="{57B0C521-1204-49BA-A615-4A331ADA5812}" type="presOf" srcId="{B511AD60-E9AC-4A52-BFF1-CDF2FAA1DF96}" destId="{A1A17B72-4D23-4FEB-B975-CA358A569871}" srcOrd="0" destOrd="4" presId="urn:microsoft.com/office/officeart/2005/8/layout/list1"/>
    <dgm:cxn modelId="{61FE7EF6-9F62-42A6-8939-CFB763CE9AE7}" type="presParOf" srcId="{73CB3592-01C5-4DC6-825F-07AE16E044BD}" destId="{31D985DB-DC40-46AA-8926-6C6F2EB8BB63}" srcOrd="0" destOrd="0" presId="urn:microsoft.com/office/officeart/2005/8/layout/list1"/>
    <dgm:cxn modelId="{EE8E35EA-1E2B-47E0-BF8A-226807677570}" type="presParOf" srcId="{31D985DB-DC40-46AA-8926-6C6F2EB8BB63}" destId="{B25AEB2A-4EC4-48EE-9161-3174C05EC191}" srcOrd="0" destOrd="0" presId="urn:microsoft.com/office/officeart/2005/8/layout/list1"/>
    <dgm:cxn modelId="{8D3B5F81-018A-44C9-AB0A-88004795E931}" type="presParOf" srcId="{31D985DB-DC40-46AA-8926-6C6F2EB8BB63}" destId="{D9AD36BF-7A7D-48E1-8236-24042685B222}" srcOrd="1" destOrd="0" presId="urn:microsoft.com/office/officeart/2005/8/layout/list1"/>
    <dgm:cxn modelId="{7C18FABF-6D62-490D-865F-D3AE10196119}" type="presParOf" srcId="{73CB3592-01C5-4DC6-825F-07AE16E044BD}" destId="{6C83AE43-DC56-4F0F-9E86-D65AC08761FB}" srcOrd="1" destOrd="0" presId="urn:microsoft.com/office/officeart/2005/8/layout/list1"/>
    <dgm:cxn modelId="{36D21B08-2CA4-4171-8AC7-D0960AF2D8B6}" type="presParOf" srcId="{73CB3592-01C5-4DC6-825F-07AE16E044BD}" destId="{CCE94ED1-AF27-4174-9DED-30AC3E2909D7}" srcOrd="2" destOrd="0" presId="urn:microsoft.com/office/officeart/2005/8/layout/list1"/>
    <dgm:cxn modelId="{71DDD995-4509-46F3-9AD5-EF06B65E1DF6}" type="presParOf" srcId="{73CB3592-01C5-4DC6-825F-07AE16E044BD}" destId="{DB87C6ED-8DF4-407C-BAAF-36D93B3154F8}" srcOrd="3" destOrd="0" presId="urn:microsoft.com/office/officeart/2005/8/layout/list1"/>
    <dgm:cxn modelId="{57993031-711C-4685-951E-28651800B7B8}" type="presParOf" srcId="{73CB3592-01C5-4DC6-825F-07AE16E044BD}" destId="{CE07D52C-E3CA-4AAC-ACD2-903102BEC36F}" srcOrd="4" destOrd="0" presId="urn:microsoft.com/office/officeart/2005/8/layout/list1"/>
    <dgm:cxn modelId="{63A307CB-511E-4EAE-8065-B65F791756C4}" type="presParOf" srcId="{CE07D52C-E3CA-4AAC-ACD2-903102BEC36F}" destId="{4C973A14-D769-40D4-98F5-3F9C72166252}" srcOrd="0" destOrd="0" presId="urn:microsoft.com/office/officeart/2005/8/layout/list1"/>
    <dgm:cxn modelId="{48C8E4A7-0655-4B76-A103-354A293E8274}" type="presParOf" srcId="{CE07D52C-E3CA-4AAC-ACD2-903102BEC36F}" destId="{85F6C1F5-E4F3-4B15-AB54-9AB4F23D5E37}" srcOrd="1" destOrd="0" presId="urn:microsoft.com/office/officeart/2005/8/layout/list1"/>
    <dgm:cxn modelId="{FD6D0229-1CAB-4535-BA33-31CBCDDFFBCF}" type="presParOf" srcId="{73CB3592-01C5-4DC6-825F-07AE16E044BD}" destId="{5D97D7D9-8C1B-4AA4-99C0-03FFE5FEDD54}" srcOrd="5" destOrd="0" presId="urn:microsoft.com/office/officeart/2005/8/layout/list1"/>
    <dgm:cxn modelId="{8B973AB9-27A9-4068-A6DD-240A16B2D8C6}" type="presParOf" srcId="{73CB3592-01C5-4DC6-825F-07AE16E044BD}" destId="{A1A17B72-4D23-4FEB-B975-CA358A569871}"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99D3A2C-3A2C-4D78-8EF2-069AB89C6891}" type="doc">
      <dgm:prSet loTypeId="urn:microsoft.com/office/officeart/2008/layout/HorizontalMultiLevelHierarchy" loCatId="hierarchy" qsTypeId="urn:microsoft.com/office/officeart/2005/8/quickstyle/simple3" qsCatId="simple" csTypeId="urn:microsoft.com/office/officeart/2005/8/colors/colorful3" csCatId="colorful" phldr="1"/>
      <dgm:spPr/>
      <dgm:t>
        <a:bodyPr/>
        <a:lstStyle/>
        <a:p>
          <a:endParaRPr lang="es-MX"/>
        </a:p>
      </dgm:t>
    </dgm:pt>
    <dgm:pt modelId="{6FE3E77B-58B6-422A-A4DE-35E97C786701}">
      <dgm:prSet phldrT="[Texto]"/>
      <dgm:spPr/>
      <dgm:t>
        <a:bodyPr/>
        <a:lstStyle/>
        <a:p>
          <a:r>
            <a:rPr lang="es-MX" b="1"/>
            <a:t>Tecnologías de información</a:t>
          </a:r>
        </a:p>
      </dgm:t>
    </dgm:pt>
    <dgm:pt modelId="{61FA2446-B6FD-4624-AACF-94F8E68ACB98}" type="parTrans" cxnId="{CE2FECF2-C5AB-4170-8683-0722F1D01CDC}">
      <dgm:prSet/>
      <dgm:spPr/>
      <dgm:t>
        <a:bodyPr/>
        <a:lstStyle/>
        <a:p>
          <a:endParaRPr lang="es-MX"/>
        </a:p>
      </dgm:t>
    </dgm:pt>
    <dgm:pt modelId="{2463C06D-D231-4F58-B20C-EB1D5BADBAC4}" type="sibTrans" cxnId="{CE2FECF2-C5AB-4170-8683-0722F1D01CDC}">
      <dgm:prSet/>
      <dgm:spPr/>
      <dgm:t>
        <a:bodyPr/>
        <a:lstStyle/>
        <a:p>
          <a:endParaRPr lang="es-MX"/>
        </a:p>
      </dgm:t>
    </dgm:pt>
    <dgm:pt modelId="{639D3112-F965-40B6-AC1E-1BD6F74C90A2}">
      <dgm:prSet phldrT="[Texto]"/>
      <dgm:spPr/>
      <dgm:t>
        <a:bodyPr/>
        <a:lstStyle/>
        <a:p>
          <a:r>
            <a:rPr lang="es-MX"/>
            <a:t>Hardwere</a:t>
          </a:r>
        </a:p>
      </dgm:t>
    </dgm:pt>
    <dgm:pt modelId="{D6B8EDD1-F830-4A95-A80C-360D438383D9}" type="parTrans" cxnId="{F8BB4060-F520-472A-BFBF-403FBB01683E}">
      <dgm:prSet/>
      <dgm:spPr/>
      <dgm:t>
        <a:bodyPr/>
        <a:lstStyle/>
        <a:p>
          <a:endParaRPr lang="es-MX"/>
        </a:p>
      </dgm:t>
    </dgm:pt>
    <dgm:pt modelId="{A0C35F89-D6BC-4D39-9DA0-EDFEEF01A6D9}" type="sibTrans" cxnId="{F8BB4060-F520-472A-BFBF-403FBB01683E}">
      <dgm:prSet/>
      <dgm:spPr/>
      <dgm:t>
        <a:bodyPr/>
        <a:lstStyle/>
        <a:p>
          <a:endParaRPr lang="es-MX"/>
        </a:p>
      </dgm:t>
    </dgm:pt>
    <dgm:pt modelId="{DF05ABF2-CAC5-4A47-BE31-C7144D4AEC55}">
      <dgm:prSet phldrT="[Texto]"/>
      <dgm:spPr/>
      <dgm:t>
        <a:bodyPr/>
        <a:lstStyle/>
        <a:p>
          <a:r>
            <a:rPr lang="es-MX"/>
            <a:t>Redes de telecominicaciones</a:t>
          </a:r>
        </a:p>
      </dgm:t>
    </dgm:pt>
    <dgm:pt modelId="{F69BB29C-C23B-4BF4-BAFC-FC757E3DAF72}" type="parTrans" cxnId="{934DDC71-4E3E-4DE1-AD9D-3DFD4B05B31F}">
      <dgm:prSet/>
      <dgm:spPr/>
      <dgm:t>
        <a:bodyPr/>
        <a:lstStyle/>
        <a:p>
          <a:endParaRPr lang="es-MX"/>
        </a:p>
      </dgm:t>
    </dgm:pt>
    <dgm:pt modelId="{F9896076-074B-4FB7-B884-0A37AF44FD8F}" type="sibTrans" cxnId="{934DDC71-4E3E-4DE1-AD9D-3DFD4B05B31F}">
      <dgm:prSet/>
      <dgm:spPr/>
      <dgm:t>
        <a:bodyPr/>
        <a:lstStyle/>
        <a:p>
          <a:endParaRPr lang="es-MX"/>
        </a:p>
      </dgm:t>
    </dgm:pt>
    <dgm:pt modelId="{623C66DD-78D9-4EE8-B558-37078DFEAB6C}">
      <dgm:prSet phldrT="[Texto]"/>
      <dgm:spPr/>
      <dgm:t>
        <a:bodyPr/>
        <a:lstStyle/>
        <a:p>
          <a:r>
            <a:rPr lang="es-MX"/>
            <a:t>Administracion de recursos de informacion </a:t>
          </a:r>
        </a:p>
      </dgm:t>
    </dgm:pt>
    <dgm:pt modelId="{C2B92CFB-3514-4262-8527-73F727717CFE}" type="parTrans" cxnId="{F13DF4FB-1CA4-4CF3-A70D-EAEC1999DC73}">
      <dgm:prSet/>
      <dgm:spPr/>
      <dgm:t>
        <a:bodyPr/>
        <a:lstStyle/>
        <a:p>
          <a:endParaRPr lang="es-MX"/>
        </a:p>
      </dgm:t>
    </dgm:pt>
    <dgm:pt modelId="{32F63C62-BB44-4036-8AF3-C820AE6D97D9}" type="sibTrans" cxnId="{F13DF4FB-1CA4-4CF3-A70D-EAEC1999DC73}">
      <dgm:prSet/>
      <dgm:spPr/>
      <dgm:t>
        <a:bodyPr/>
        <a:lstStyle/>
        <a:p>
          <a:endParaRPr lang="es-MX"/>
        </a:p>
      </dgm:t>
    </dgm:pt>
    <dgm:pt modelId="{68B9D5D6-0511-470A-A56B-1CB3093ED3E9}">
      <dgm:prSet/>
      <dgm:spPr/>
      <dgm:t>
        <a:bodyPr/>
        <a:lstStyle/>
        <a:p>
          <a:r>
            <a:rPr lang="es-MX"/>
            <a:t>Softwere </a:t>
          </a:r>
        </a:p>
      </dgm:t>
    </dgm:pt>
    <dgm:pt modelId="{974C3230-C4D6-418D-A12C-0F59B6EAEBBF}" type="parTrans" cxnId="{9C0265B7-1868-46E9-9302-D1A0C0B7BEF2}">
      <dgm:prSet/>
      <dgm:spPr/>
      <dgm:t>
        <a:bodyPr/>
        <a:lstStyle/>
        <a:p>
          <a:endParaRPr lang="es-MX"/>
        </a:p>
      </dgm:t>
    </dgm:pt>
    <dgm:pt modelId="{C3152B71-3EE1-492E-8930-EECBDB7ABD32}" type="sibTrans" cxnId="{9C0265B7-1868-46E9-9302-D1A0C0B7BEF2}">
      <dgm:prSet/>
      <dgm:spPr/>
      <dgm:t>
        <a:bodyPr/>
        <a:lstStyle/>
        <a:p>
          <a:endParaRPr lang="es-MX"/>
        </a:p>
      </dgm:t>
    </dgm:pt>
    <dgm:pt modelId="{2AD95BF4-D3A6-492C-AB1D-34909895E2EE}">
      <dgm:prSet phldrT="[Texto]"/>
      <dgm:spPr/>
      <dgm:t>
        <a:bodyPr/>
        <a:lstStyle/>
        <a:p>
          <a:r>
            <a:rPr lang="es-MX"/>
            <a:t>sistemas de administracion de base de datos para el acceso, desarrollo y mantenimiento de la organizacion.</a:t>
          </a:r>
        </a:p>
      </dgm:t>
    </dgm:pt>
    <dgm:pt modelId="{741097C5-CCE5-430D-9C92-C61EA8282E0D}" type="parTrans" cxnId="{FA5AEDDF-9331-4041-A697-EC27F2184F60}">
      <dgm:prSet/>
      <dgm:spPr/>
      <dgm:t>
        <a:bodyPr/>
        <a:lstStyle/>
        <a:p>
          <a:endParaRPr lang="es-MX"/>
        </a:p>
      </dgm:t>
    </dgm:pt>
    <dgm:pt modelId="{0904B29C-18CD-40D3-AA97-664DCB50721A}" type="sibTrans" cxnId="{FA5AEDDF-9331-4041-A697-EC27F2184F60}">
      <dgm:prSet/>
      <dgm:spPr/>
      <dgm:t>
        <a:bodyPr/>
        <a:lstStyle/>
        <a:p>
          <a:endParaRPr lang="es-MX"/>
        </a:p>
      </dgm:t>
    </dgm:pt>
    <dgm:pt modelId="{8293F8A0-7F61-4964-92C1-D1C7FA912425}">
      <dgm:prSet phldrT="[Texto]"/>
      <dgm:spPr/>
      <dgm:t>
        <a:bodyPr/>
        <a:lstStyle/>
        <a:p>
          <a:r>
            <a:rPr lang="es-MX" dirty="0"/>
            <a:t>Incluye microcomputadoras, servidores, dispositivos de entrada y salida.</a:t>
          </a:r>
        </a:p>
      </dgm:t>
    </dgm:pt>
    <dgm:pt modelId="{BCDFB679-8DDC-4137-A16B-1A95672B64C3}" type="parTrans" cxnId="{79120864-9A33-4989-B73C-B0E3CBB6859D}">
      <dgm:prSet/>
      <dgm:spPr/>
      <dgm:t>
        <a:bodyPr/>
        <a:lstStyle/>
        <a:p>
          <a:endParaRPr lang="es-MX"/>
        </a:p>
      </dgm:t>
    </dgm:pt>
    <dgm:pt modelId="{55A3926D-5501-4FE7-9152-3354B41E8A05}" type="sibTrans" cxnId="{79120864-9A33-4989-B73C-B0E3CBB6859D}">
      <dgm:prSet/>
      <dgm:spPr/>
      <dgm:t>
        <a:bodyPr/>
        <a:lstStyle/>
        <a:p>
          <a:endParaRPr lang="es-MX"/>
        </a:p>
      </dgm:t>
    </dgm:pt>
    <dgm:pt modelId="{87BE750F-BD86-4EEC-B787-9C7515589AC6}">
      <dgm:prSet/>
      <dgm:spPr/>
      <dgm:t>
        <a:bodyPr/>
        <a:lstStyle/>
        <a:p>
          <a:r>
            <a:rPr lang="es-MX"/>
            <a:t>Incluye el sistema operativo, navegadores de web, paquetes de datos de productividad. </a:t>
          </a:r>
        </a:p>
      </dgm:t>
    </dgm:pt>
    <dgm:pt modelId="{FD23CB90-2333-4F25-99BE-FE376CEBD832}" type="parTrans" cxnId="{8D697DAA-5487-4734-8EC9-44E293ED5F75}">
      <dgm:prSet/>
      <dgm:spPr/>
      <dgm:t>
        <a:bodyPr/>
        <a:lstStyle/>
        <a:p>
          <a:endParaRPr lang="es-MX"/>
        </a:p>
      </dgm:t>
    </dgm:pt>
    <dgm:pt modelId="{533E3802-CA05-4387-A313-334C20ACCE42}" type="sibTrans" cxnId="{8D697DAA-5487-4734-8EC9-44E293ED5F75}">
      <dgm:prSet/>
      <dgm:spPr/>
      <dgm:t>
        <a:bodyPr/>
        <a:lstStyle/>
        <a:p>
          <a:endParaRPr lang="es-MX"/>
        </a:p>
      </dgm:t>
    </dgm:pt>
    <dgm:pt modelId="{35B00F2F-1A67-4B7A-BEEC-C6EFCFB9D8BE}">
      <dgm:prSet phldrT="[Texto]"/>
      <dgm:spPr/>
      <dgm:t>
        <a:bodyPr/>
        <a:lstStyle/>
        <a:p>
          <a:r>
            <a:rPr lang="es-MX"/>
            <a:t>Son los medios para proporcionar acceso y apoyo</a:t>
          </a:r>
        </a:p>
      </dgm:t>
    </dgm:pt>
    <dgm:pt modelId="{5BCE4B12-1727-467B-87AA-7ECFD039C42C}" type="parTrans" cxnId="{5D9386E3-0F0F-458C-A725-FEF9E1E318D3}">
      <dgm:prSet/>
      <dgm:spPr/>
      <dgm:t>
        <a:bodyPr/>
        <a:lstStyle/>
        <a:p>
          <a:endParaRPr lang="es-MX"/>
        </a:p>
      </dgm:t>
    </dgm:pt>
    <dgm:pt modelId="{ABAB8827-1415-4E44-A207-E6BE2EC46194}" type="sibTrans" cxnId="{5D9386E3-0F0F-458C-A725-FEF9E1E318D3}">
      <dgm:prSet/>
      <dgm:spPr/>
      <dgm:t>
        <a:bodyPr/>
        <a:lstStyle/>
        <a:p>
          <a:endParaRPr lang="es-MX"/>
        </a:p>
      </dgm:t>
    </dgm:pt>
    <dgm:pt modelId="{B287CE29-395B-4082-B7C1-A82A34EF20D1}" type="pres">
      <dgm:prSet presAssocID="{D99D3A2C-3A2C-4D78-8EF2-069AB89C6891}" presName="Name0" presStyleCnt="0">
        <dgm:presLayoutVars>
          <dgm:chPref val="1"/>
          <dgm:dir/>
          <dgm:animOne val="branch"/>
          <dgm:animLvl val="lvl"/>
          <dgm:resizeHandles val="exact"/>
        </dgm:presLayoutVars>
      </dgm:prSet>
      <dgm:spPr/>
      <dgm:t>
        <a:bodyPr/>
        <a:lstStyle/>
        <a:p>
          <a:endParaRPr lang="es-MX"/>
        </a:p>
      </dgm:t>
    </dgm:pt>
    <dgm:pt modelId="{11023F39-71D1-47E8-80A2-E3B9C08BD636}" type="pres">
      <dgm:prSet presAssocID="{6FE3E77B-58B6-422A-A4DE-35E97C786701}" presName="root1" presStyleCnt="0"/>
      <dgm:spPr/>
      <dgm:t>
        <a:bodyPr/>
        <a:lstStyle/>
        <a:p>
          <a:endParaRPr lang="es-MX"/>
        </a:p>
      </dgm:t>
    </dgm:pt>
    <dgm:pt modelId="{C859AD9A-3C52-4B51-944D-A5A4DFAAC52A}" type="pres">
      <dgm:prSet presAssocID="{6FE3E77B-58B6-422A-A4DE-35E97C786701}" presName="LevelOneTextNode" presStyleLbl="node0" presStyleIdx="0" presStyleCnt="1">
        <dgm:presLayoutVars>
          <dgm:chPref val="3"/>
        </dgm:presLayoutVars>
      </dgm:prSet>
      <dgm:spPr/>
      <dgm:t>
        <a:bodyPr/>
        <a:lstStyle/>
        <a:p>
          <a:endParaRPr lang="es-MX"/>
        </a:p>
      </dgm:t>
    </dgm:pt>
    <dgm:pt modelId="{B5CB4463-C238-481C-8629-8B6D55FD31F1}" type="pres">
      <dgm:prSet presAssocID="{6FE3E77B-58B6-422A-A4DE-35E97C786701}" presName="level2hierChild" presStyleCnt="0"/>
      <dgm:spPr/>
      <dgm:t>
        <a:bodyPr/>
        <a:lstStyle/>
        <a:p>
          <a:endParaRPr lang="es-MX"/>
        </a:p>
      </dgm:t>
    </dgm:pt>
    <dgm:pt modelId="{7B12DD5E-5A1E-46CA-8420-E997E9F2B702}" type="pres">
      <dgm:prSet presAssocID="{D6B8EDD1-F830-4A95-A80C-360D438383D9}" presName="conn2-1" presStyleLbl="parChTrans1D2" presStyleIdx="0" presStyleCnt="4"/>
      <dgm:spPr/>
      <dgm:t>
        <a:bodyPr/>
        <a:lstStyle/>
        <a:p>
          <a:endParaRPr lang="es-MX"/>
        </a:p>
      </dgm:t>
    </dgm:pt>
    <dgm:pt modelId="{F781C3DB-3A8B-4B9B-8A5D-D9B78EC884B6}" type="pres">
      <dgm:prSet presAssocID="{D6B8EDD1-F830-4A95-A80C-360D438383D9}" presName="connTx" presStyleLbl="parChTrans1D2" presStyleIdx="0" presStyleCnt="4"/>
      <dgm:spPr/>
      <dgm:t>
        <a:bodyPr/>
        <a:lstStyle/>
        <a:p>
          <a:endParaRPr lang="es-MX"/>
        </a:p>
      </dgm:t>
    </dgm:pt>
    <dgm:pt modelId="{AE96B85B-D693-41DC-9E73-BB156492814E}" type="pres">
      <dgm:prSet presAssocID="{639D3112-F965-40B6-AC1E-1BD6F74C90A2}" presName="root2" presStyleCnt="0"/>
      <dgm:spPr/>
      <dgm:t>
        <a:bodyPr/>
        <a:lstStyle/>
        <a:p>
          <a:endParaRPr lang="es-MX"/>
        </a:p>
      </dgm:t>
    </dgm:pt>
    <dgm:pt modelId="{72F15EDF-D3C7-41A2-9D2B-696276B1F38D}" type="pres">
      <dgm:prSet presAssocID="{639D3112-F965-40B6-AC1E-1BD6F74C90A2}" presName="LevelTwoTextNode" presStyleLbl="node2" presStyleIdx="0" presStyleCnt="4">
        <dgm:presLayoutVars>
          <dgm:chPref val="3"/>
        </dgm:presLayoutVars>
      </dgm:prSet>
      <dgm:spPr/>
      <dgm:t>
        <a:bodyPr/>
        <a:lstStyle/>
        <a:p>
          <a:endParaRPr lang="es-MX"/>
        </a:p>
      </dgm:t>
    </dgm:pt>
    <dgm:pt modelId="{95ABF96E-2CB1-4433-AEEE-62B9C7C27748}" type="pres">
      <dgm:prSet presAssocID="{639D3112-F965-40B6-AC1E-1BD6F74C90A2}" presName="level3hierChild" presStyleCnt="0"/>
      <dgm:spPr/>
      <dgm:t>
        <a:bodyPr/>
        <a:lstStyle/>
        <a:p>
          <a:endParaRPr lang="es-MX"/>
        </a:p>
      </dgm:t>
    </dgm:pt>
    <dgm:pt modelId="{63BC0BE9-76C1-49A5-B47B-EFB2F6629EDD}" type="pres">
      <dgm:prSet presAssocID="{BCDFB679-8DDC-4137-A16B-1A95672B64C3}" presName="conn2-1" presStyleLbl="parChTrans1D3" presStyleIdx="0" presStyleCnt="4"/>
      <dgm:spPr/>
      <dgm:t>
        <a:bodyPr/>
        <a:lstStyle/>
        <a:p>
          <a:endParaRPr lang="es-MX"/>
        </a:p>
      </dgm:t>
    </dgm:pt>
    <dgm:pt modelId="{7FFBB13B-B264-4B67-A404-AB3FB6A269B2}" type="pres">
      <dgm:prSet presAssocID="{BCDFB679-8DDC-4137-A16B-1A95672B64C3}" presName="connTx" presStyleLbl="parChTrans1D3" presStyleIdx="0" presStyleCnt="4"/>
      <dgm:spPr/>
      <dgm:t>
        <a:bodyPr/>
        <a:lstStyle/>
        <a:p>
          <a:endParaRPr lang="es-MX"/>
        </a:p>
      </dgm:t>
    </dgm:pt>
    <dgm:pt modelId="{4A68E0FB-82EC-4021-9499-C6FED59E86AB}" type="pres">
      <dgm:prSet presAssocID="{8293F8A0-7F61-4964-92C1-D1C7FA912425}" presName="root2" presStyleCnt="0"/>
      <dgm:spPr/>
      <dgm:t>
        <a:bodyPr/>
        <a:lstStyle/>
        <a:p>
          <a:endParaRPr lang="es-MX"/>
        </a:p>
      </dgm:t>
    </dgm:pt>
    <dgm:pt modelId="{E437ABF4-FAE8-4628-9976-E01C3C8F2E55}" type="pres">
      <dgm:prSet presAssocID="{8293F8A0-7F61-4964-92C1-D1C7FA912425}" presName="LevelTwoTextNode" presStyleLbl="node3" presStyleIdx="0" presStyleCnt="4">
        <dgm:presLayoutVars>
          <dgm:chPref val="3"/>
        </dgm:presLayoutVars>
      </dgm:prSet>
      <dgm:spPr/>
      <dgm:t>
        <a:bodyPr/>
        <a:lstStyle/>
        <a:p>
          <a:endParaRPr lang="es-MX"/>
        </a:p>
      </dgm:t>
    </dgm:pt>
    <dgm:pt modelId="{C950174B-A9BE-4217-98C8-99B766024E4C}" type="pres">
      <dgm:prSet presAssocID="{8293F8A0-7F61-4964-92C1-D1C7FA912425}" presName="level3hierChild" presStyleCnt="0"/>
      <dgm:spPr/>
      <dgm:t>
        <a:bodyPr/>
        <a:lstStyle/>
        <a:p>
          <a:endParaRPr lang="es-MX"/>
        </a:p>
      </dgm:t>
    </dgm:pt>
    <dgm:pt modelId="{9B22C7A8-BBE2-47A8-B50B-EAFB8F2E5A3C}" type="pres">
      <dgm:prSet presAssocID="{974C3230-C4D6-418D-A12C-0F59B6EAEBBF}" presName="conn2-1" presStyleLbl="parChTrans1D2" presStyleIdx="1" presStyleCnt="4"/>
      <dgm:spPr/>
      <dgm:t>
        <a:bodyPr/>
        <a:lstStyle/>
        <a:p>
          <a:endParaRPr lang="es-MX"/>
        </a:p>
      </dgm:t>
    </dgm:pt>
    <dgm:pt modelId="{D9F351FF-C780-4A5B-8E07-AC58FA775A2E}" type="pres">
      <dgm:prSet presAssocID="{974C3230-C4D6-418D-A12C-0F59B6EAEBBF}" presName="connTx" presStyleLbl="parChTrans1D2" presStyleIdx="1" presStyleCnt="4"/>
      <dgm:spPr/>
      <dgm:t>
        <a:bodyPr/>
        <a:lstStyle/>
        <a:p>
          <a:endParaRPr lang="es-MX"/>
        </a:p>
      </dgm:t>
    </dgm:pt>
    <dgm:pt modelId="{BA540694-6FEF-49FA-A444-4B673D7DD66B}" type="pres">
      <dgm:prSet presAssocID="{68B9D5D6-0511-470A-A56B-1CB3093ED3E9}" presName="root2" presStyleCnt="0"/>
      <dgm:spPr/>
      <dgm:t>
        <a:bodyPr/>
        <a:lstStyle/>
        <a:p>
          <a:endParaRPr lang="es-MX"/>
        </a:p>
      </dgm:t>
    </dgm:pt>
    <dgm:pt modelId="{935369F7-ABFE-4D90-9276-B4343DD4BEF4}" type="pres">
      <dgm:prSet presAssocID="{68B9D5D6-0511-470A-A56B-1CB3093ED3E9}" presName="LevelTwoTextNode" presStyleLbl="node2" presStyleIdx="1" presStyleCnt="4">
        <dgm:presLayoutVars>
          <dgm:chPref val="3"/>
        </dgm:presLayoutVars>
      </dgm:prSet>
      <dgm:spPr/>
      <dgm:t>
        <a:bodyPr/>
        <a:lstStyle/>
        <a:p>
          <a:endParaRPr lang="es-MX"/>
        </a:p>
      </dgm:t>
    </dgm:pt>
    <dgm:pt modelId="{C5D7D4DB-BD5A-4B2D-88A7-7E7B1C04A009}" type="pres">
      <dgm:prSet presAssocID="{68B9D5D6-0511-470A-A56B-1CB3093ED3E9}" presName="level3hierChild" presStyleCnt="0"/>
      <dgm:spPr/>
      <dgm:t>
        <a:bodyPr/>
        <a:lstStyle/>
        <a:p>
          <a:endParaRPr lang="es-MX"/>
        </a:p>
      </dgm:t>
    </dgm:pt>
    <dgm:pt modelId="{A66210EB-7623-4225-B893-3258DEFED0BC}" type="pres">
      <dgm:prSet presAssocID="{FD23CB90-2333-4F25-99BE-FE376CEBD832}" presName="conn2-1" presStyleLbl="parChTrans1D3" presStyleIdx="1" presStyleCnt="4"/>
      <dgm:spPr/>
      <dgm:t>
        <a:bodyPr/>
        <a:lstStyle/>
        <a:p>
          <a:endParaRPr lang="es-MX"/>
        </a:p>
      </dgm:t>
    </dgm:pt>
    <dgm:pt modelId="{97E07F90-EB0C-4056-9C0D-4723247F76C0}" type="pres">
      <dgm:prSet presAssocID="{FD23CB90-2333-4F25-99BE-FE376CEBD832}" presName="connTx" presStyleLbl="parChTrans1D3" presStyleIdx="1" presStyleCnt="4"/>
      <dgm:spPr/>
      <dgm:t>
        <a:bodyPr/>
        <a:lstStyle/>
        <a:p>
          <a:endParaRPr lang="es-MX"/>
        </a:p>
      </dgm:t>
    </dgm:pt>
    <dgm:pt modelId="{78A84CCA-7015-44BA-B72C-4F0C37E8C699}" type="pres">
      <dgm:prSet presAssocID="{87BE750F-BD86-4EEC-B787-9C7515589AC6}" presName="root2" presStyleCnt="0"/>
      <dgm:spPr/>
      <dgm:t>
        <a:bodyPr/>
        <a:lstStyle/>
        <a:p>
          <a:endParaRPr lang="es-MX"/>
        </a:p>
      </dgm:t>
    </dgm:pt>
    <dgm:pt modelId="{A3715938-1E83-4DFD-B832-BAD697B0175B}" type="pres">
      <dgm:prSet presAssocID="{87BE750F-BD86-4EEC-B787-9C7515589AC6}" presName="LevelTwoTextNode" presStyleLbl="node3" presStyleIdx="1" presStyleCnt="4">
        <dgm:presLayoutVars>
          <dgm:chPref val="3"/>
        </dgm:presLayoutVars>
      </dgm:prSet>
      <dgm:spPr/>
      <dgm:t>
        <a:bodyPr/>
        <a:lstStyle/>
        <a:p>
          <a:endParaRPr lang="es-MX"/>
        </a:p>
      </dgm:t>
    </dgm:pt>
    <dgm:pt modelId="{363045AB-0C29-4FA8-9D49-709FF9D066AA}" type="pres">
      <dgm:prSet presAssocID="{87BE750F-BD86-4EEC-B787-9C7515589AC6}" presName="level3hierChild" presStyleCnt="0"/>
      <dgm:spPr/>
      <dgm:t>
        <a:bodyPr/>
        <a:lstStyle/>
        <a:p>
          <a:endParaRPr lang="es-MX"/>
        </a:p>
      </dgm:t>
    </dgm:pt>
    <dgm:pt modelId="{BB6A3013-6050-4E6F-A312-4D6466425AEC}" type="pres">
      <dgm:prSet presAssocID="{F69BB29C-C23B-4BF4-BAFC-FC757E3DAF72}" presName="conn2-1" presStyleLbl="parChTrans1D2" presStyleIdx="2" presStyleCnt="4"/>
      <dgm:spPr/>
      <dgm:t>
        <a:bodyPr/>
        <a:lstStyle/>
        <a:p>
          <a:endParaRPr lang="es-MX"/>
        </a:p>
      </dgm:t>
    </dgm:pt>
    <dgm:pt modelId="{DFA5A4A4-6821-4F3D-A5A5-C16F561BDB8A}" type="pres">
      <dgm:prSet presAssocID="{F69BB29C-C23B-4BF4-BAFC-FC757E3DAF72}" presName="connTx" presStyleLbl="parChTrans1D2" presStyleIdx="2" presStyleCnt="4"/>
      <dgm:spPr/>
      <dgm:t>
        <a:bodyPr/>
        <a:lstStyle/>
        <a:p>
          <a:endParaRPr lang="es-MX"/>
        </a:p>
      </dgm:t>
    </dgm:pt>
    <dgm:pt modelId="{C2F44EBB-CFE0-4378-87A2-7E650E86B70D}" type="pres">
      <dgm:prSet presAssocID="{DF05ABF2-CAC5-4A47-BE31-C7144D4AEC55}" presName="root2" presStyleCnt="0"/>
      <dgm:spPr/>
      <dgm:t>
        <a:bodyPr/>
        <a:lstStyle/>
        <a:p>
          <a:endParaRPr lang="es-MX"/>
        </a:p>
      </dgm:t>
    </dgm:pt>
    <dgm:pt modelId="{A8B4C96D-6C88-4C04-9270-1EE84203BE8C}" type="pres">
      <dgm:prSet presAssocID="{DF05ABF2-CAC5-4A47-BE31-C7144D4AEC55}" presName="LevelTwoTextNode" presStyleLbl="node2" presStyleIdx="2" presStyleCnt="4">
        <dgm:presLayoutVars>
          <dgm:chPref val="3"/>
        </dgm:presLayoutVars>
      </dgm:prSet>
      <dgm:spPr/>
      <dgm:t>
        <a:bodyPr/>
        <a:lstStyle/>
        <a:p>
          <a:endParaRPr lang="es-MX"/>
        </a:p>
      </dgm:t>
    </dgm:pt>
    <dgm:pt modelId="{5B7DFD88-DA93-46C0-9F73-3C6FD03B9470}" type="pres">
      <dgm:prSet presAssocID="{DF05ABF2-CAC5-4A47-BE31-C7144D4AEC55}" presName="level3hierChild" presStyleCnt="0"/>
      <dgm:spPr/>
      <dgm:t>
        <a:bodyPr/>
        <a:lstStyle/>
        <a:p>
          <a:endParaRPr lang="es-MX"/>
        </a:p>
      </dgm:t>
    </dgm:pt>
    <dgm:pt modelId="{832506CA-4FD8-4236-B3D0-8423FD4B20EF}" type="pres">
      <dgm:prSet presAssocID="{5BCE4B12-1727-467B-87AA-7ECFD039C42C}" presName="conn2-1" presStyleLbl="parChTrans1D3" presStyleIdx="2" presStyleCnt="4"/>
      <dgm:spPr/>
      <dgm:t>
        <a:bodyPr/>
        <a:lstStyle/>
        <a:p>
          <a:endParaRPr lang="es-MX"/>
        </a:p>
      </dgm:t>
    </dgm:pt>
    <dgm:pt modelId="{C17D1176-9FD9-4BE1-99D0-0E77CD75ADA3}" type="pres">
      <dgm:prSet presAssocID="{5BCE4B12-1727-467B-87AA-7ECFD039C42C}" presName="connTx" presStyleLbl="parChTrans1D3" presStyleIdx="2" presStyleCnt="4"/>
      <dgm:spPr/>
      <dgm:t>
        <a:bodyPr/>
        <a:lstStyle/>
        <a:p>
          <a:endParaRPr lang="es-MX"/>
        </a:p>
      </dgm:t>
    </dgm:pt>
    <dgm:pt modelId="{33DF5E33-32FF-4DE1-A2B6-EE57F0984875}" type="pres">
      <dgm:prSet presAssocID="{35B00F2F-1A67-4B7A-BEEC-C6EFCFB9D8BE}" presName="root2" presStyleCnt="0"/>
      <dgm:spPr/>
      <dgm:t>
        <a:bodyPr/>
        <a:lstStyle/>
        <a:p>
          <a:endParaRPr lang="es-MX"/>
        </a:p>
      </dgm:t>
    </dgm:pt>
    <dgm:pt modelId="{531C871D-2D3A-469F-AF54-6E475FA6258F}" type="pres">
      <dgm:prSet presAssocID="{35B00F2F-1A67-4B7A-BEEC-C6EFCFB9D8BE}" presName="LevelTwoTextNode" presStyleLbl="node3" presStyleIdx="2" presStyleCnt="4">
        <dgm:presLayoutVars>
          <dgm:chPref val="3"/>
        </dgm:presLayoutVars>
      </dgm:prSet>
      <dgm:spPr/>
      <dgm:t>
        <a:bodyPr/>
        <a:lstStyle/>
        <a:p>
          <a:endParaRPr lang="es-MX"/>
        </a:p>
      </dgm:t>
    </dgm:pt>
    <dgm:pt modelId="{4B87632B-7F31-420E-A553-9DAA79C10581}" type="pres">
      <dgm:prSet presAssocID="{35B00F2F-1A67-4B7A-BEEC-C6EFCFB9D8BE}" presName="level3hierChild" presStyleCnt="0"/>
      <dgm:spPr/>
      <dgm:t>
        <a:bodyPr/>
        <a:lstStyle/>
        <a:p>
          <a:endParaRPr lang="es-MX"/>
        </a:p>
      </dgm:t>
    </dgm:pt>
    <dgm:pt modelId="{89E0F5E0-EDAE-42D7-9A91-2F54A7CF6940}" type="pres">
      <dgm:prSet presAssocID="{C2B92CFB-3514-4262-8527-73F727717CFE}" presName="conn2-1" presStyleLbl="parChTrans1D2" presStyleIdx="3" presStyleCnt="4"/>
      <dgm:spPr/>
      <dgm:t>
        <a:bodyPr/>
        <a:lstStyle/>
        <a:p>
          <a:endParaRPr lang="es-MX"/>
        </a:p>
      </dgm:t>
    </dgm:pt>
    <dgm:pt modelId="{79452CA0-9DAF-4A79-B26E-0156C26747BD}" type="pres">
      <dgm:prSet presAssocID="{C2B92CFB-3514-4262-8527-73F727717CFE}" presName="connTx" presStyleLbl="parChTrans1D2" presStyleIdx="3" presStyleCnt="4"/>
      <dgm:spPr/>
      <dgm:t>
        <a:bodyPr/>
        <a:lstStyle/>
        <a:p>
          <a:endParaRPr lang="es-MX"/>
        </a:p>
      </dgm:t>
    </dgm:pt>
    <dgm:pt modelId="{B8D7859C-BF42-42F3-BED8-1C4FDE8613F5}" type="pres">
      <dgm:prSet presAssocID="{623C66DD-78D9-4EE8-B558-37078DFEAB6C}" presName="root2" presStyleCnt="0"/>
      <dgm:spPr/>
      <dgm:t>
        <a:bodyPr/>
        <a:lstStyle/>
        <a:p>
          <a:endParaRPr lang="es-MX"/>
        </a:p>
      </dgm:t>
    </dgm:pt>
    <dgm:pt modelId="{435019EA-29A4-44B1-B0F5-4B979EE3C57E}" type="pres">
      <dgm:prSet presAssocID="{623C66DD-78D9-4EE8-B558-37078DFEAB6C}" presName="LevelTwoTextNode" presStyleLbl="node2" presStyleIdx="3" presStyleCnt="4">
        <dgm:presLayoutVars>
          <dgm:chPref val="3"/>
        </dgm:presLayoutVars>
      </dgm:prSet>
      <dgm:spPr/>
      <dgm:t>
        <a:bodyPr/>
        <a:lstStyle/>
        <a:p>
          <a:endParaRPr lang="es-MX"/>
        </a:p>
      </dgm:t>
    </dgm:pt>
    <dgm:pt modelId="{D4B42B6F-4018-4A1C-8CCF-03CC0477084E}" type="pres">
      <dgm:prSet presAssocID="{623C66DD-78D9-4EE8-B558-37078DFEAB6C}" presName="level3hierChild" presStyleCnt="0"/>
      <dgm:spPr/>
      <dgm:t>
        <a:bodyPr/>
        <a:lstStyle/>
        <a:p>
          <a:endParaRPr lang="es-MX"/>
        </a:p>
      </dgm:t>
    </dgm:pt>
    <dgm:pt modelId="{1CE35578-1946-410D-B68F-83155C98F952}" type="pres">
      <dgm:prSet presAssocID="{741097C5-CCE5-430D-9C92-C61EA8282E0D}" presName="conn2-1" presStyleLbl="parChTrans1D3" presStyleIdx="3" presStyleCnt="4"/>
      <dgm:spPr/>
      <dgm:t>
        <a:bodyPr/>
        <a:lstStyle/>
        <a:p>
          <a:endParaRPr lang="es-MX"/>
        </a:p>
      </dgm:t>
    </dgm:pt>
    <dgm:pt modelId="{4102B3A5-AA50-4F39-8517-C4544B958FD0}" type="pres">
      <dgm:prSet presAssocID="{741097C5-CCE5-430D-9C92-C61EA8282E0D}" presName="connTx" presStyleLbl="parChTrans1D3" presStyleIdx="3" presStyleCnt="4"/>
      <dgm:spPr/>
      <dgm:t>
        <a:bodyPr/>
        <a:lstStyle/>
        <a:p>
          <a:endParaRPr lang="es-MX"/>
        </a:p>
      </dgm:t>
    </dgm:pt>
    <dgm:pt modelId="{232F11BB-2A28-40B1-92CC-3DFB2AFA56D1}" type="pres">
      <dgm:prSet presAssocID="{2AD95BF4-D3A6-492C-AB1D-34909895E2EE}" presName="root2" presStyleCnt="0"/>
      <dgm:spPr/>
      <dgm:t>
        <a:bodyPr/>
        <a:lstStyle/>
        <a:p>
          <a:endParaRPr lang="es-MX"/>
        </a:p>
      </dgm:t>
    </dgm:pt>
    <dgm:pt modelId="{BF34A946-6886-49CB-AE86-EC934DF2BC8F}" type="pres">
      <dgm:prSet presAssocID="{2AD95BF4-D3A6-492C-AB1D-34909895E2EE}" presName="LevelTwoTextNode" presStyleLbl="node3" presStyleIdx="3" presStyleCnt="4">
        <dgm:presLayoutVars>
          <dgm:chPref val="3"/>
        </dgm:presLayoutVars>
      </dgm:prSet>
      <dgm:spPr/>
      <dgm:t>
        <a:bodyPr/>
        <a:lstStyle/>
        <a:p>
          <a:endParaRPr lang="es-MX"/>
        </a:p>
      </dgm:t>
    </dgm:pt>
    <dgm:pt modelId="{1E0076C5-A106-446A-A77F-E5CFFC66B82F}" type="pres">
      <dgm:prSet presAssocID="{2AD95BF4-D3A6-492C-AB1D-34909895E2EE}" presName="level3hierChild" presStyleCnt="0"/>
      <dgm:spPr/>
      <dgm:t>
        <a:bodyPr/>
        <a:lstStyle/>
        <a:p>
          <a:endParaRPr lang="es-MX"/>
        </a:p>
      </dgm:t>
    </dgm:pt>
  </dgm:ptLst>
  <dgm:cxnLst>
    <dgm:cxn modelId="{AA0B5166-0A2F-41D7-82DF-32CD781F8BA6}" type="presOf" srcId="{87BE750F-BD86-4EEC-B787-9C7515589AC6}" destId="{A3715938-1E83-4DFD-B832-BAD697B0175B}" srcOrd="0" destOrd="0" presId="urn:microsoft.com/office/officeart/2008/layout/HorizontalMultiLevelHierarchy"/>
    <dgm:cxn modelId="{7B1B4A24-4448-4BA8-BA2D-4807B1764533}" type="presOf" srcId="{974C3230-C4D6-418D-A12C-0F59B6EAEBBF}" destId="{D9F351FF-C780-4A5B-8E07-AC58FA775A2E}" srcOrd="1" destOrd="0" presId="urn:microsoft.com/office/officeart/2008/layout/HorizontalMultiLevelHierarchy"/>
    <dgm:cxn modelId="{849BD6A7-6B10-4ABE-835D-B6CFE38421B7}" type="presOf" srcId="{BCDFB679-8DDC-4137-A16B-1A95672B64C3}" destId="{7FFBB13B-B264-4B67-A404-AB3FB6A269B2}" srcOrd="1" destOrd="0" presId="urn:microsoft.com/office/officeart/2008/layout/HorizontalMultiLevelHierarchy"/>
    <dgm:cxn modelId="{B3B86329-59ED-4E74-BAC8-6F85B1612F3D}" type="presOf" srcId="{6FE3E77B-58B6-422A-A4DE-35E97C786701}" destId="{C859AD9A-3C52-4B51-944D-A5A4DFAAC52A}" srcOrd="0" destOrd="0" presId="urn:microsoft.com/office/officeart/2008/layout/HorizontalMultiLevelHierarchy"/>
    <dgm:cxn modelId="{934DDC71-4E3E-4DE1-AD9D-3DFD4B05B31F}" srcId="{6FE3E77B-58B6-422A-A4DE-35E97C786701}" destId="{DF05ABF2-CAC5-4A47-BE31-C7144D4AEC55}" srcOrd="2" destOrd="0" parTransId="{F69BB29C-C23B-4BF4-BAFC-FC757E3DAF72}" sibTransId="{F9896076-074B-4FB7-B884-0A37AF44FD8F}"/>
    <dgm:cxn modelId="{8319B946-33B1-4CAF-AA6B-E49C50622BC0}" type="presOf" srcId="{FD23CB90-2333-4F25-99BE-FE376CEBD832}" destId="{97E07F90-EB0C-4056-9C0D-4723247F76C0}" srcOrd="1" destOrd="0" presId="urn:microsoft.com/office/officeart/2008/layout/HorizontalMultiLevelHierarchy"/>
    <dgm:cxn modelId="{FE050384-64DE-4FEC-82C9-844CFAAD2EBC}" type="presOf" srcId="{974C3230-C4D6-418D-A12C-0F59B6EAEBBF}" destId="{9B22C7A8-BBE2-47A8-B50B-EAFB8F2E5A3C}" srcOrd="0" destOrd="0" presId="urn:microsoft.com/office/officeart/2008/layout/HorizontalMultiLevelHierarchy"/>
    <dgm:cxn modelId="{AFE49B4A-814E-4F41-92F3-8E2AD9E50535}" type="presOf" srcId="{639D3112-F965-40B6-AC1E-1BD6F74C90A2}" destId="{72F15EDF-D3C7-41A2-9D2B-696276B1F38D}" srcOrd="0" destOrd="0" presId="urn:microsoft.com/office/officeart/2008/layout/HorizontalMultiLevelHierarchy"/>
    <dgm:cxn modelId="{B65CFEDC-2B0E-438C-B5F6-9CFC75853C25}" type="presOf" srcId="{C2B92CFB-3514-4262-8527-73F727717CFE}" destId="{89E0F5E0-EDAE-42D7-9A91-2F54A7CF6940}" srcOrd="0" destOrd="0" presId="urn:microsoft.com/office/officeart/2008/layout/HorizontalMultiLevelHierarchy"/>
    <dgm:cxn modelId="{51882881-73AB-4152-8023-6C6C98E72770}" type="presOf" srcId="{D6B8EDD1-F830-4A95-A80C-360D438383D9}" destId="{7B12DD5E-5A1E-46CA-8420-E997E9F2B702}" srcOrd="0" destOrd="0" presId="urn:microsoft.com/office/officeart/2008/layout/HorizontalMultiLevelHierarchy"/>
    <dgm:cxn modelId="{EE1FAB1C-62CE-4A93-A786-A1EF81DA815E}" type="presOf" srcId="{68B9D5D6-0511-470A-A56B-1CB3093ED3E9}" destId="{935369F7-ABFE-4D90-9276-B4343DD4BEF4}" srcOrd="0" destOrd="0" presId="urn:microsoft.com/office/officeart/2008/layout/HorizontalMultiLevelHierarchy"/>
    <dgm:cxn modelId="{F5B8D179-F01F-4EF5-95A0-890D44F5B3CA}" type="presOf" srcId="{D99D3A2C-3A2C-4D78-8EF2-069AB89C6891}" destId="{B287CE29-395B-4082-B7C1-A82A34EF20D1}" srcOrd="0" destOrd="0" presId="urn:microsoft.com/office/officeart/2008/layout/HorizontalMultiLevelHierarchy"/>
    <dgm:cxn modelId="{AD908C89-E654-4208-BB1C-FD19F42E69E7}" type="presOf" srcId="{35B00F2F-1A67-4B7A-BEEC-C6EFCFB9D8BE}" destId="{531C871D-2D3A-469F-AF54-6E475FA6258F}" srcOrd="0" destOrd="0" presId="urn:microsoft.com/office/officeart/2008/layout/HorizontalMultiLevelHierarchy"/>
    <dgm:cxn modelId="{5D9386E3-0F0F-458C-A725-FEF9E1E318D3}" srcId="{DF05ABF2-CAC5-4A47-BE31-C7144D4AEC55}" destId="{35B00F2F-1A67-4B7A-BEEC-C6EFCFB9D8BE}" srcOrd="0" destOrd="0" parTransId="{5BCE4B12-1727-467B-87AA-7ECFD039C42C}" sibTransId="{ABAB8827-1415-4E44-A207-E6BE2EC46194}"/>
    <dgm:cxn modelId="{CE2FECF2-C5AB-4170-8683-0722F1D01CDC}" srcId="{D99D3A2C-3A2C-4D78-8EF2-069AB89C6891}" destId="{6FE3E77B-58B6-422A-A4DE-35E97C786701}" srcOrd="0" destOrd="0" parTransId="{61FA2446-B6FD-4624-AACF-94F8E68ACB98}" sibTransId="{2463C06D-D231-4F58-B20C-EB1D5BADBAC4}"/>
    <dgm:cxn modelId="{DF50A1B5-0A75-4584-84CF-903672A5C06E}" type="presOf" srcId="{8293F8A0-7F61-4964-92C1-D1C7FA912425}" destId="{E437ABF4-FAE8-4628-9976-E01C3C8F2E55}" srcOrd="0" destOrd="0" presId="urn:microsoft.com/office/officeart/2008/layout/HorizontalMultiLevelHierarchy"/>
    <dgm:cxn modelId="{9C0265B7-1868-46E9-9302-D1A0C0B7BEF2}" srcId="{6FE3E77B-58B6-422A-A4DE-35E97C786701}" destId="{68B9D5D6-0511-470A-A56B-1CB3093ED3E9}" srcOrd="1" destOrd="0" parTransId="{974C3230-C4D6-418D-A12C-0F59B6EAEBBF}" sibTransId="{C3152B71-3EE1-492E-8930-EECBDB7ABD32}"/>
    <dgm:cxn modelId="{DADDA25A-2F02-4B50-BDD5-B416D0FF7A4F}" type="presOf" srcId="{C2B92CFB-3514-4262-8527-73F727717CFE}" destId="{79452CA0-9DAF-4A79-B26E-0156C26747BD}" srcOrd="1" destOrd="0" presId="urn:microsoft.com/office/officeart/2008/layout/HorizontalMultiLevelHierarchy"/>
    <dgm:cxn modelId="{84E6CE3E-6532-41F2-BD67-CA9A182977E3}" type="presOf" srcId="{623C66DD-78D9-4EE8-B558-37078DFEAB6C}" destId="{435019EA-29A4-44B1-B0F5-4B979EE3C57E}" srcOrd="0" destOrd="0" presId="urn:microsoft.com/office/officeart/2008/layout/HorizontalMultiLevelHierarchy"/>
    <dgm:cxn modelId="{79120864-9A33-4989-B73C-B0E3CBB6859D}" srcId="{639D3112-F965-40B6-AC1E-1BD6F74C90A2}" destId="{8293F8A0-7F61-4964-92C1-D1C7FA912425}" srcOrd="0" destOrd="0" parTransId="{BCDFB679-8DDC-4137-A16B-1A95672B64C3}" sibTransId="{55A3926D-5501-4FE7-9152-3354B41E8A05}"/>
    <dgm:cxn modelId="{FA5AEDDF-9331-4041-A697-EC27F2184F60}" srcId="{623C66DD-78D9-4EE8-B558-37078DFEAB6C}" destId="{2AD95BF4-D3A6-492C-AB1D-34909895E2EE}" srcOrd="0" destOrd="0" parTransId="{741097C5-CCE5-430D-9C92-C61EA8282E0D}" sibTransId="{0904B29C-18CD-40D3-AA97-664DCB50721A}"/>
    <dgm:cxn modelId="{8D697DAA-5487-4734-8EC9-44E293ED5F75}" srcId="{68B9D5D6-0511-470A-A56B-1CB3093ED3E9}" destId="{87BE750F-BD86-4EEC-B787-9C7515589AC6}" srcOrd="0" destOrd="0" parTransId="{FD23CB90-2333-4F25-99BE-FE376CEBD832}" sibTransId="{533E3802-CA05-4387-A313-334C20ACCE42}"/>
    <dgm:cxn modelId="{080D427C-DA18-4934-B23E-96F1652A06AA}" type="presOf" srcId="{D6B8EDD1-F830-4A95-A80C-360D438383D9}" destId="{F781C3DB-3A8B-4B9B-8A5D-D9B78EC884B6}" srcOrd="1" destOrd="0" presId="urn:microsoft.com/office/officeart/2008/layout/HorizontalMultiLevelHierarchy"/>
    <dgm:cxn modelId="{56857264-7CAD-4859-942E-5DBA823C7B06}" type="presOf" srcId="{5BCE4B12-1727-467B-87AA-7ECFD039C42C}" destId="{832506CA-4FD8-4236-B3D0-8423FD4B20EF}" srcOrd="0" destOrd="0" presId="urn:microsoft.com/office/officeart/2008/layout/HorizontalMultiLevelHierarchy"/>
    <dgm:cxn modelId="{C98B913E-740C-41A9-9756-8D52D93B726D}" type="presOf" srcId="{BCDFB679-8DDC-4137-A16B-1A95672B64C3}" destId="{63BC0BE9-76C1-49A5-B47B-EFB2F6629EDD}" srcOrd="0" destOrd="0" presId="urn:microsoft.com/office/officeart/2008/layout/HorizontalMultiLevelHierarchy"/>
    <dgm:cxn modelId="{2D70C749-7861-41DB-8F4F-35A22B049CA8}" type="presOf" srcId="{DF05ABF2-CAC5-4A47-BE31-C7144D4AEC55}" destId="{A8B4C96D-6C88-4C04-9270-1EE84203BE8C}" srcOrd="0" destOrd="0" presId="urn:microsoft.com/office/officeart/2008/layout/HorizontalMultiLevelHierarchy"/>
    <dgm:cxn modelId="{D4FF87B8-C1FB-46E1-885E-92A8768045C1}" type="presOf" srcId="{5BCE4B12-1727-467B-87AA-7ECFD039C42C}" destId="{C17D1176-9FD9-4BE1-99D0-0E77CD75ADA3}" srcOrd="1" destOrd="0" presId="urn:microsoft.com/office/officeart/2008/layout/HorizontalMultiLevelHierarchy"/>
    <dgm:cxn modelId="{3B1DFD10-0187-4FC1-8967-C6F84731BEAA}" type="presOf" srcId="{FD23CB90-2333-4F25-99BE-FE376CEBD832}" destId="{A66210EB-7623-4225-B893-3258DEFED0BC}" srcOrd="0" destOrd="0" presId="urn:microsoft.com/office/officeart/2008/layout/HorizontalMultiLevelHierarchy"/>
    <dgm:cxn modelId="{62A55D59-B7B4-43B7-A52A-107A72BD3BCE}" type="presOf" srcId="{741097C5-CCE5-430D-9C92-C61EA8282E0D}" destId="{4102B3A5-AA50-4F39-8517-C4544B958FD0}" srcOrd="1" destOrd="0" presId="urn:microsoft.com/office/officeart/2008/layout/HorizontalMultiLevelHierarchy"/>
    <dgm:cxn modelId="{EB727920-1E4F-48E1-B0AA-521F3D8C7634}" type="presOf" srcId="{F69BB29C-C23B-4BF4-BAFC-FC757E3DAF72}" destId="{DFA5A4A4-6821-4F3D-A5A5-C16F561BDB8A}" srcOrd="1" destOrd="0" presId="urn:microsoft.com/office/officeart/2008/layout/HorizontalMultiLevelHierarchy"/>
    <dgm:cxn modelId="{9E425D8A-D727-4884-B9EB-7A4C9018A441}" type="presOf" srcId="{2AD95BF4-D3A6-492C-AB1D-34909895E2EE}" destId="{BF34A946-6886-49CB-AE86-EC934DF2BC8F}" srcOrd="0" destOrd="0" presId="urn:microsoft.com/office/officeart/2008/layout/HorizontalMultiLevelHierarchy"/>
    <dgm:cxn modelId="{F13DF4FB-1CA4-4CF3-A70D-EAEC1999DC73}" srcId="{6FE3E77B-58B6-422A-A4DE-35E97C786701}" destId="{623C66DD-78D9-4EE8-B558-37078DFEAB6C}" srcOrd="3" destOrd="0" parTransId="{C2B92CFB-3514-4262-8527-73F727717CFE}" sibTransId="{32F63C62-BB44-4036-8AF3-C820AE6D97D9}"/>
    <dgm:cxn modelId="{F8BB4060-F520-472A-BFBF-403FBB01683E}" srcId="{6FE3E77B-58B6-422A-A4DE-35E97C786701}" destId="{639D3112-F965-40B6-AC1E-1BD6F74C90A2}" srcOrd="0" destOrd="0" parTransId="{D6B8EDD1-F830-4A95-A80C-360D438383D9}" sibTransId="{A0C35F89-D6BC-4D39-9DA0-EDFEEF01A6D9}"/>
    <dgm:cxn modelId="{F6626105-DB38-4F81-B461-DC23BAA29F89}" type="presOf" srcId="{741097C5-CCE5-430D-9C92-C61EA8282E0D}" destId="{1CE35578-1946-410D-B68F-83155C98F952}" srcOrd="0" destOrd="0" presId="urn:microsoft.com/office/officeart/2008/layout/HorizontalMultiLevelHierarchy"/>
    <dgm:cxn modelId="{F563AEC2-7DF9-4208-B12C-A6CCB4DA0BB3}" type="presOf" srcId="{F69BB29C-C23B-4BF4-BAFC-FC757E3DAF72}" destId="{BB6A3013-6050-4E6F-A312-4D6466425AEC}" srcOrd="0" destOrd="0" presId="urn:microsoft.com/office/officeart/2008/layout/HorizontalMultiLevelHierarchy"/>
    <dgm:cxn modelId="{4901DD03-94CE-41E7-9916-53620EA8954C}" type="presParOf" srcId="{B287CE29-395B-4082-B7C1-A82A34EF20D1}" destId="{11023F39-71D1-47E8-80A2-E3B9C08BD636}" srcOrd="0" destOrd="0" presId="urn:microsoft.com/office/officeart/2008/layout/HorizontalMultiLevelHierarchy"/>
    <dgm:cxn modelId="{43D2C4B2-8657-4400-B4C3-407A1E1CA1D8}" type="presParOf" srcId="{11023F39-71D1-47E8-80A2-E3B9C08BD636}" destId="{C859AD9A-3C52-4B51-944D-A5A4DFAAC52A}" srcOrd="0" destOrd="0" presId="urn:microsoft.com/office/officeart/2008/layout/HorizontalMultiLevelHierarchy"/>
    <dgm:cxn modelId="{D449697B-D3DF-49B4-8261-9BFEA08448F7}" type="presParOf" srcId="{11023F39-71D1-47E8-80A2-E3B9C08BD636}" destId="{B5CB4463-C238-481C-8629-8B6D55FD31F1}" srcOrd="1" destOrd="0" presId="urn:microsoft.com/office/officeart/2008/layout/HorizontalMultiLevelHierarchy"/>
    <dgm:cxn modelId="{B9E71703-7399-43E9-8944-0E1AF7807016}" type="presParOf" srcId="{B5CB4463-C238-481C-8629-8B6D55FD31F1}" destId="{7B12DD5E-5A1E-46CA-8420-E997E9F2B702}" srcOrd="0" destOrd="0" presId="urn:microsoft.com/office/officeart/2008/layout/HorizontalMultiLevelHierarchy"/>
    <dgm:cxn modelId="{CB3C6B64-BB4B-40BA-8987-9B1C14CE847E}" type="presParOf" srcId="{7B12DD5E-5A1E-46CA-8420-E997E9F2B702}" destId="{F781C3DB-3A8B-4B9B-8A5D-D9B78EC884B6}" srcOrd="0" destOrd="0" presId="urn:microsoft.com/office/officeart/2008/layout/HorizontalMultiLevelHierarchy"/>
    <dgm:cxn modelId="{F63D4F3D-55A7-4B72-944F-5D13ED70D48E}" type="presParOf" srcId="{B5CB4463-C238-481C-8629-8B6D55FD31F1}" destId="{AE96B85B-D693-41DC-9E73-BB156492814E}" srcOrd="1" destOrd="0" presId="urn:microsoft.com/office/officeart/2008/layout/HorizontalMultiLevelHierarchy"/>
    <dgm:cxn modelId="{0F69B818-6663-43AF-8105-2B84F3308260}" type="presParOf" srcId="{AE96B85B-D693-41DC-9E73-BB156492814E}" destId="{72F15EDF-D3C7-41A2-9D2B-696276B1F38D}" srcOrd="0" destOrd="0" presId="urn:microsoft.com/office/officeart/2008/layout/HorizontalMultiLevelHierarchy"/>
    <dgm:cxn modelId="{76712251-9460-4A57-830B-55C7EC6B5B2C}" type="presParOf" srcId="{AE96B85B-D693-41DC-9E73-BB156492814E}" destId="{95ABF96E-2CB1-4433-AEEE-62B9C7C27748}" srcOrd="1" destOrd="0" presId="urn:microsoft.com/office/officeart/2008/layout/HorizontalMultiLevelHierarchy"/>
    <dgm:cxn modelId="{3678E9ED-E77D-48D1-8DE8-0C0F619294F6}" type="presParOf" srcId="{95ABF96E-2CB1-4433-AEEE-62B9C7C27748}" destId="{63BC0BE9-76C1-49A5-B47B-EFB2F6629EDD}" srcOrd="0" destOrd="0" presId="urn:microsoft.com/office/officeart/2008/layout/HorizontalMultiLevelHierarchy"/>
    <dgm:cxn modelId="{281859B3-9EE5-475A-8CAD-15C735635CC2}" type="presParOf" srcId="{63BC0BE9-76C1-49A5-B47B-EFB2F6629EDD}" destId="{7FFBB13B-B264-4B67-A404-AB3FB6A269B2}" srcOrd="0" destOrd="0" presId="urn:microsoft.com/office/officeart/2008/layout/HorizontalMultiLevelHierarchy"/>
    <dgm:cxn modelId="{B9FBD718-B928-4F3F-9BC0-33B5A44C6202}" type="presParOf" srcId="{95ABF96E-2CB1-4433-AEEE-62B9C7C27748}" destId="{4A68E0FB-82EC-4021-9499-C6FED59E86AB}" srcOrd="1" destOrd="0" presId="urn:microsoft.com/office/officeart/2008/layout/HorizontalMultiLevelHierarchy"/>
    <dgm:cxn modelId="{BAB25E9B-123E-4639-86F4-24A93E563389}" type="presParOf" srcId="{4A68E0FB-82EC-4021-9499-C6FED59E86AB}" destId="{E437ABF4-FAE8-4628-9976-E01C3C8F2E55}" srcOrd="0" destOrd="0" presId="urn:microsoft.com/office/officeart/2008/layout/HorizontalMultiLevelHierarchy"/>
    <dgm:cxn modelId="{FE0B1E47-E273-4557-812A-0A921A612C36}" type="presParOf" srcId="{4A68E0FB-82EC-4021-9499-C6FED59E86AB}" destId="{C950174B-A9BE-4217-98C8-99B766024E4C}" srcOrd="1" destOrd="0" presId="urn:microsoft.com/office/officeart/2008/layout/HorizontalMultiLevelHierarchy"/>
    <dgm:cxn modelId="{314429A5-8969-43CB-8AD8-905813538EE3}" type="presParOf" srcId="{B5CB4463-C238-481C-8629-8B6D55FD31F1}" destId="{9B22C7A8-BBE2-47A8-B50B-EAFB8F2E5A3C}" srcOrd="2" destOrd="0" presId="urn:microsoft.com/office/officeart/2008/layout/HorizontalMultiLevelHierarchy"/>
    <dgm:cxn modelId="{72362BC0-C4C2-400D-BC3D-98837104C18E}" type="presParOf" srcId="{9B22C7A8-BBE2-47A8-B50B-EAFB8F2E5A3C}" destId="{D9F351FF-C780-4A5B-8E07-AC58FA775A2E}" srcOrd="0" destOrd="0" presId="urn:microsoft.com/office/officeart/2008/layout/HorizontalMultiLevelHierarchy"/>
    <dgm:cxn modelId="{69BF01D2-3986-4A31-B2A9-C407BC2DBD0F}" type="presParOf" srcId="{B5CB4463-C238-481C-8629-8B6D55FD31F1}" destId="{BA540694-6FEF-49FA-A444-4B673D7DD66B}" srcOrd="3" destOrd="0" presId="urn:microsoft.com/office/officeart/2008/layout/HorizontalMultiLevelHierarchy"/>
    <dgm:cxn modelId="{38245D25-7DA6-4F7D-A267-1DECC7490ABA}" type="presParOf" srcId="{BA540694-6FEF-49FA-A444-4B673D7DD66B}" destId="{935369F7-ABFE-4D90-9276-B4343DD4BEF4}" srcOrd="0" destOrd="0" presId="urn:microsoft.com/office/officeart/2008/layout/HorizontalMultiLevelHierarchy"/>
    <dgm:cxn modelId="{53B95B53-F734-46A0-BA00-576BCB2ED31E}" type="presParOf" srcId="{BA540694-6FEF-49FA-A444-4B673D7DD66B}" destId="{C5D7D4DB-BD5A-4B2D-88A7-7E7B1C04A009}" srcOrd="1" destOrd="0" presId="urn:microsoft.com/office/officeart/2008/layout/HorizontalMultiLevelHierarchy"/>
    <dgm:cxn modelId="{F6B545EB-8850-4FBD-9E01-E7D06DCA4311}" type="presParOf" srcId="{C5D7D4DB-BD5A-4B2D-88A7-7E7B1C04A009}" destId="{A66210EB-7623-4225-B893-3258DEFED0BC}" srcOrd="0" destOrd="0" presId="urn:microsoft.com/office/officeart/2008/layout/HorizontalMultiLevelHierarchy"/>
    <dgm:cxn modelId="{B15A1C87-D153-4EE9-877A-99CA64AC98D3}" type="presParOf" srcId="{A66210EB-7623-4225-B893-3258DEFED0BC}" destId="{97E07F90-EB0C-4056-9C0D-4723247F76C0}" srcOrd="0" destOrd="0" presId="urn:microsoft.com/office/officeart/2008/layout/HorizontalMultiLevelHierarchy"/>
    <dgm:cxn modelId="{3E3F7AD2-DC09-4EF8-884B-9E8CF9CC4214}" type="presParOf" srcId="{C5D7D4DB-BD5A-4B2D-88A7-7E7B1C04A009}" destId="{78A84CCA-7015-44BA-B72C-4F0C37E8C699}" srcOrd="1" destOrd="0" presId="urn:microsoft.com/office/officeart/2008/layout/HorizontalMultiLevelHierarchy"/>
    <dgm:cxn modelId="{8277C248-48FF-4450-BA79-1888F4EEF5AE}" type="presParOf" srcId="{78A84CCA-7015-44BA-B72C-4F0C37E8C699}" destId="{A3715938-1E83-4DFD-B832-BAD697B0175B}" srcOrd="0" destOrd="0" presId="urn:microsoft.com/office/officeart/2008/layout/HorizontalMultiLevelHierarchy"/>
    <dgm:cxn modelId="{17E085B5-497D-4B01-B6FE-0B565BB5993B}" type="presParOf" srcId="{78A84CCA-7015-44BA-B72C-4F0C37E8C699}" destId="{363045AB-0C29-4FA8-9D49-709FF9D066AA}" srcOrd="1" destOrd="0" presId="urn:microsoft.com/office/officeart/2008/layout/HorizontalMultiLevelHierarchy"/>
    <dgm:cxn modelId="{D71E5CA7-436E-4FEE-913C-4D474242FC21}" type="presParOf" srcId="{B5CB4463-C238-481C-8629-8B6D55FD31F1}" destId="{BB6A3013-6050-4E6F-A312-4D6466425AEC}" srcOrd="4" destOrd="0" presId="urn:microsoft.com/office/officeart/2008/layout/HorizontalMultiLevelHierarchy"/>
    <dgm:cxn modelId="{2295E327-F5D4-4F97-9BB9-26A2BBD1C1E7}" type="presParOf" srcId="{BB6A3013-6050-4E6F-A312-4D6466425AEC}" destId="{DFA5A4A4-6821-4F3D-A5A5-C16F561BDB8A}" srcOrd="0" destOrd="0" presId="urn:microsoft.com/office/officeart/2008/layout/HorizontalMultiLevelHierarchy"/>
    <dgm:cxn modelId="{44B0FD5C-C806-4DA9-8AD9-979D05458CE7}" type="presParOf" srcId="{B5CB4463-C238-481C-8629-8B6D55FD31F1}" destId="{C2F44EBB-CFE0-4378-87A2-7E650E86B70D}" srcOrd="5" destOrd="0" presId="urn:microsoft.com/office/officeart/2008/layout/HorizontalMultiLevelHierarchy"/>
    <dgm:cxn modelId="{EABE5A7F-A743-4AE4-A0C7-A98E9A20CA17}" type="presParOf" srcId="{C2F44EBB-CFE0-4378-87A2-7E650E86B70D}" destId="{A8B4C96D-6C88-4C04-9270-1EE84203BE8C}" srcOrd="0" destOrd="0" presId="urn:microsoft.com/office/officeart/2008/layout/HorizontalMultiLevelHierarchy"/>
    <dgm:cxn modelId="{C9459C83-8251-47F6-94EB-A086143E73F1}" type="presParOf" srcId="{C2F44EBB-CFE0-4378-87A2-7E650E86B70D}" destId="{5B7DFD88-DA93-46C0-9F73-3C6FD03B9470}" srcOrd="1" destOrd="0" presId="urn:microsoft.com/office/officeart/2008/layout/HorizontalMultiLevelHierarchy"/>
    <dgm:cxn modelId="{6B9DEA93-950F-4409-9377-8B6B5154412B}" type="presParOf" srcId="{5B7DFD88-DA93-46C0-9F73-3C6FD03B9470}" destId="{832506CA-4FD8-4236-B3D0-8423FD4B20EF}" srcOrd="0" destOrd="0" presId="urn:microsoft.com/office/officeart/2008/layout/HorizontalMultiLevelHierarchy"/>
    <dgm:cxn modelId="{F1A9F2E5-71AF-4757-80B9-A5007D171DF7}" type="presParOf" srcId="{832506CA-4FD8-4236-B3D0-8423FD4B20EF}" destId="{C17D1176-9FD9-4BE1-99D0-0E77CD75ADA3}" srcOrd="0" destOrd="0" presId="urn:microsoft.com/office/officeart/2008/layout/HorizontalMultiLevelHierarchy"/>
    <dgm:cxn modelId="{745201E3-CA9D-47AC-A20A-077C7523A73D}" type="presParOf" srcId="{5B7DFD88-DA93-46C0-9F73-3C6FD03B9470}" destId="{33DF5E33-32FF-4DE1-A2B6-EE57F0984875}" srcOrd="1" destOrd="0" presId="urn:microsoft.com/office/officeart/2008/layout/HorizontalMultiLevelHierarchy"/>
    <dgm:cxn modelId="{E1F47E39-6D3B-4C19-A40E-C252EF1FC756}" type="presParOf" srcId="{33DF5E33-32FF-4DE1-A2B6-EE57F0984875}" destId="{531C871D-2D3A-469F-AF54-6E475FA6258F}" srcOrd="0" destOrd="0" presId="urn:microsoft.com/office/officeart/2008/layout/HorizontalMultiLevelHierarchy"/>
    <dgm:cxn modelId="{66BE45C5-80AD-4968-B47E-DAC662A009C4}" type="presParOf" srcId="{33DF5E33-32FF-4DE1-A2B6-EE57F0984875}" destId="{4B87632B-7F31-420E-A553-9DAA79C10581}" srcOrd="1" destOrd="0" presId="urn:microsoft.com/office/officeart/2008/layout/HorizontalMultiLevelHierarchy"/>
    <dgm:cxn modelId="{BB375518-0AD8-48FC-9E09-4CA0390FBB73}" type="presParOf" srcId="{B5CB4463-C238-481C-8629-8B6D55FD31F1}" destId="{89E0F5E0-EDAE-42D7-9A91-2F54A7CF6940}" srcOrd="6" destOrd="0" presId="urn:microsoft.com/office/officeart/2008/layout/HorizontalMultiLevelHierarchy"/>
    <dgm:cxn modelId="{8F85ED05-DE60-4A7D-B439-56B95191BB4E}" type="presParOf" srcId="{89E0F5E0-EDAE-42D7-9A91-2F54A7CF6940}" destId="{79452CA0-9DAF-4A79-B26E-0156C26747BD}" srcOrd="0" destOrd="0" presId="urn:microsoft.com/office/officeart/2008/layout/HorizontalMultiLevelHierarchy"/>
    <dgm:cxn modelId="{276C6869-515D-476B-A0D9-7C76465E0688}" type="presParOf" srcId="{B5CB4463-C238-481C-8629-8B6D55FD31F1}" destId="{B8D7859C-BF42-42F3-BED8-1C4FDE8613F5}" srcOrd="7" destOrd="0" presId="urn:microsoft.com/office/officeart/2008/layout/HorizontalMultiLevelHierarchy"/>
    <dgm:cxn modelId="{F09791B2-3086-46F3-AA87-F7D7E9128A15}" type="presParOf" srcId="{B8D7859C-BF42-42F3-BED8-1C4FDE8613F5}" destId="{435019EA-29A4-44B1-B0F5-4B979EE3C57E}" srcOrd="0" destOrd="0" presId="urn:microsoft.com/office/officeart/2008/layout/HorizontalMultiLevelHierarchy"/>
    <dgm:cxn modelId="{FA616E36-4682-4178-82CE-B9CAC8809899}" type="presParOf" srcId="{B8D7859C-BF42-42F3-BED8-1C4FDE8613F5}" destId="{D4B42B6F-4018-4A1C-8CCF-03CC0477084E}" srcOrd="1" destOrd="0" presId="urn:microsoft.com/office/officeart/2008/layout/HorizontalMultiLevelHierarchy"/>
    <dgm:cxn modelId="{9FD1DF95-FD39-4200-86AD-9B29753EE709}" type="presParOf" srcId="{D4B42B6F-4018-4A1C-8CCF-03CC0477084E}" destId="{1CE35578-1946-410D-B68F-83155C98F952}" srcOrd="0" destOrd="0" presId="urn:microsoft.com/office/officeart/2008/layout/HorizontalMultiLevelHierarchy"/>
    <dgm:cxn modelId="{C1FDEE2A-FC23-49E9-B248-F0E82C338067}" type="presParOf" srcId="{1CE35578-1946-410D-B68F-83155C98F952}" destId="{4102B3A5-AA50-4F39-8517-C4544B958FD0}" srcOrd="0" destOrd="0" presId="urn:microsoft.com/office/officeart/2008/layout/HorizontalMultiLevelHierarchy"/>
    <dgm:cxn modelId="{533CE114-5037-40B2-8F65-C5971C2F6411}" type="presParOf" srcId="{D4B42B6F-4018-4A1C-8CCF-03CC0477084E}" destId="{232F11BB-2A28-40B1-92CC-3DFB2AFA56D1}" srcOrd="1" destOrd="0" presId="urn:microsoft.com/office/officeart/2008/layout/HorizontalMultiLevelHierarchy"/>
    <dgm:cxn modelId="{7144D5BD-A187-411E-A333-E84A7DC95FE4}" type="presParOf" srcId="{232F11BB-2A28-40B1-92CC-3DFB2AFA56D1}" destId="{BF34A946-6886-49CB-AE86-EC934DF2BC8F}" srcOrd="0" destOrd="0" presId="urn:microsoft.com/office/officeart/2008/layout/HorizontalMultiLevelHierarchy"/>
    <dgm:cxn modelId="{4FF574AE-41E7-46C1-BCA7-ACE3DA4E7FBF}" type="presParOf" srcId="{232F11BB-2A28-40B1-92CC-3DFB2AFA56D1}" destId="{1E0076C5-A106-446A-A77F-E5CFFC66B82F}"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7FE3B51-E573-4A2D-B885-F03D5DBB25CE}" type="doc">
      <dgm:prSet loTypeId="urn:microsoft.com/office/officeart/2008/layout/HalfCircleOrganizationChart" loCatId="hierarchy" qsTypeId="urn:microsoft.com/office/officeart/2005/8/quickstyle/3d1" qsCatId="3D" csTypeId="urn:microsoft.com/office/officeart/2005/8/colors/colorful3" csCatId="colorful" phldr="1"/>
      <dgm:spPr/>
      <dgm:t>
        <a:bodyPr/>
        <a:lstStyle/>
        <a:p>
          <a:endParaRPr lang="es-MX"/>
        </a:p>
      </dgm:t>
    </dgm:pt>
    <dgm:pt modelId="{4117AD51-1ED7-47DA-B5FA-8562635F4D76}">
      <dgm:prSet phldrT="[Texto]"/>
      <dgm:spPr/>
      <dgm:t>
        <a:bodyPr/>
        <a:lstStyle/>
        <a:p>
          <a:r>
            <a:rPr lang="es-MX"/>
            <a:t>Tipos de sistema de informacion</a:t>
          </a:r>
        </a:p>
      </dgm:t>
    </dgm:pt>
    <dgm:pt modelId="{79EA194A-3726-40DF-B5E7-D71CC85881B7}" type="parTrans" cxnId="{341FBC79-126C-49A9-96EB-724A085AD29E}">
      <dgm:prSet/>
      <dgm:spPr/>
      <dgm:t>
        <a:bodyPr/>
        <a:lstStyle/>
        <a:p>
          <a:endParaRPr lang="es-MX"/>
        </a:p>
      </dgm:t>
    </dgm:pt>
    <dgm:pt modelId="{84068715-9B2F-48CA-850D-830BF3797570}" type="sibTrans" cxnId="{341FBC79-126C-49A9-96EB-724A085AD29E}">
      <dgm:prSet/>
      <dgm:spPr/>
      <dgm:t>
        <a:bodyPr/>
        <a:lstStyle/>
        <a:p>
          <a:endParaRPr lang="es-MX"/>
        </a:p>
      </dgm:t>
    </dgm:pt>
    <dgm:pt modelId="{D70AF744-838F-410B-9681-85778B7B9D0B}" type="asst">
      <dgm:prSet phldrT="[Texto]"/>
      <dgm:spPr/>
      <dgm:t>
        <a:bodyPr/>
        <a:lstStyle/>
        <a:p>
          <a:r>
            <a:rPr lang="es-MX" dirty="0"/>
            <a:t>S. Apoyo a los procesos</a:t>
          </a:r>
        </a:p>
      </dgm:t>
    </dgm:pt>
    <dgm:pt modelId="{D362491C-96C7-495C-8CB5-A5942966E5DC}" type="parTrans" cxnId="{529D1C5C-617F-407E-9687-E2D490A48B40}">
      <dgm:prSet/>
      <dgm:spPr/>
      <dgm:t>
        <a:bodyPr/>
        <a:lstStyle/>
        <a:p>
          <a:endParaRPr lang="es-MX"/>
        </a:p>
      </dgm:t>
    </dgm:pt>
    <dgm:pt modelId="{0C613A39-6BB8-4DF5-BBE1-1CE29C2E35A0}" type="sibTrans" cxnId="{529D1C5C-617F-407E-9687-E2D490A48B40}">
      <dgm:prSet/>
      <dgm:spPr/>
      <dgm:t>
        <a:bodyPr/>
        <a:lstStyle/>
        <a:p>
          <a:endParaRPr lang="es-MX"/>
        </a:p>
      </dgm:t>
    </dgm:pt>
    <dgm:pt modelId="{61D85E12-B05A-49E4-A0F9-74D8D44C13ED}" type="asst">
      <dgm:prSet phldrT="[Texto]"/>
      <dgm:spPr/>
      <dgm:t>
        <a:bodyPr/>
        <a:lstStyle/>
        <a:p>
          <a:r>
            <a:rPr lang="es-MX"/>
            <a:t>S. Informacion administrativa</a:t>
          </a:r>
        </a:p>
      </dgm:t>
    </dgm:pt>
    <dgm:pt modelId="{0EE872A2-EBE5-4743-A3F2-53CEA6846B34}" type="parTrans" cxnId="{CD85838C-25D9-4DC7-9916-7A1AE49512F4}">
      <dgm:prSet/>
      <dgm:spPr/>
      <dgm:t>
        <a:bodyPr/>
        <a:lstStyle/>
        <a:p>
          <a:endParaRPr lang="es-MX"/>
        </a:p>
      </dgm:t>
    </dgm:pt>
    <dgm:pt modelId="{B4A9A513-46AC-44C9-AE9B-D48FB1AF7D10}" type="sibTrans" cxnId="{CD85838C-25D9-4DC7-9916-7A1AE49512F4}">
      <dgm:prSet/>
      <dgm:spPr/>
      <dgm:t>
        <a:bodyPr/>
        <a:lstStyle/>
        <a:p>
          <a:endParaRPr lang="es-MX"/>
        </a:p>
      </dgm:t>
    </dgm:pt>
    <dgm:pt modelId="{DD085095-576F-459B-8A90-353AE2789F66}" type="asst">
      <dgm:prSet phldrT="[Texto]"/>
      <dgm:spPr/>
      <dgm:t>
        <a:bodyPr/>
        <a:lstStyle/>
        <a:p>
          <a:r>
            <a:rPr lang="es-MX"/>
            <a:t>S. Transaccional</a:t>
          </a:r>
        </a:p>
      </dgm:t>
    </dgm:pt>
    <dgm:pt modelId="{4F8FE1FD-8693-433B-AD31-6A5B4A6D7A9E}" type="parTrans" cxnId="{5422E066-8832-4B27-A021-F21164BEC11D}">
      <dgm:prSet/>
      <dgm:spPr/>
      <dgm:t>
        <a:bodyPr/>
        <a:lstStyle/>
        <a:p>
          <a:endParaRPr lang="es-MX"/>
        </a:p>
      </dgm:t>
    </dgm:pt>
    <dgm:pt modelId="{462FD1BF-D40B-45F2-9F64-A1EEFDC45F54}" type="sibTrans" cxnId="{5422E066-8832-4B27-A021-F21164BEC11D}">
      <dgm:prSet/>
      <dgm:spPr/>
      <dgm:t>
        <a:bodyPr/>
        <a:lstStyle/>
        <a:p>
          <a:endParaRPr lang="es-MX"/>
        </a:p>
      </dgm:t>
    </dgm:pt>
    <dgm:pt modelId="{372DA1EC-5503-4EAC-8825-BB8E536BB916}" type="asst">
      <dgm:prSet phldrT="[Texto]"/>
      <dgm:spPr/>
      <dgm:t>
        <a:bodyPr/>
        <a:lstStyle/>
        <a:p>
          <a:r>
            <a:rPr lang="es-MX"/>
            <a:t>S. apoyo industriales</a:t>
          </a:r>
        </a:p>
      </dgm:t>
    </dgm:pt>
    <dgm:pt modelId="{A7F86625-741B-412A-A0B3-FEAB74E75B3F}" type="parTrans" cxnId="{AC6F8DA1-98AA-4901-8887-E8F3A2592125}">
      <dgm:prSet/>
      <dgm:spPr/>
      <dgm:t>
        <a:bodyPr/>
        <a:lstStyle/>
        <a:p>
          <a:endParaRPr lang="es-MX"/>
        </a:p>
      </dgm:t>
    </dgm:pt>
    <dgm:pt modelId="{C1EC6A6E-94FF-4071-A001-96EF28B05256}" type="sibTrans" cxnId="{AC6F8DA1-98AA-4901-8887-E8F3A2592125}">
      <dgm:prSet/>
      <dgm:spPr/>
      <dgm:t>
        <a:bodyPr/>
        <a:lstStyle/>
        <a:p>
          <a:endParaRPr lang="es-MX"/>
        </a:p>
      </dgm:t>
    </dgm:pt>
    <dgm:pt modelId="{C1964333-39CE-470D-8397-EC0037144FF4}" type="asst">
      <dgm:prSet phldrT="[Texto]"/>
      <dgm:spPr/>
      <dgm:t>
        <a:bodyPr/>
        <a:lstStyle/>
        <a:p>
          <a:r>
            <a:rPr lang="es-MX"/>
            <a:t>S. Colaboracion empresarial</a:t>
          </a:r>
        </a:p>
      </dgm:t>
    </dgm:pt>
    <dgm:pt modelId="{5B5D7AE6-FCE4-4ACB-BD7E-7E07728EB9B8}" type="parTrans" cxnId="{53139BB4-0368-466D-BB99-859F967F749C}">
      <dgm:prSet/>
      <dgm:spPr/>
      <dgm:t>
        <a:bodyPr/>
        <a:lstStyle/>
        <a:p>
          <a:endParaRPr lang="es-MX"/>
        </a:p>
      </dgm:t>
    </dgm:pt>
    <dgm:pt modelId="{BAF1927F-21BF-48ED-A166-77FCDA4C739E}" type="sibTrans" cxnId="{53139BB4-0368-466D-BB99-859F967F749C}">
      <dgm:prSet/>
      <dgm:spPr/>
      <dgm:t>
        <a:bodyPr/>
        <a:lstStyle/>
        <a:p>
          <a:endParaRPr lang="es-MX"/>
        </a:p>
      </dgm:t>
    </dgm:pt>
    <dgm:pt modelId="{F7E9FF5F-AC44-40D3-94D0-2F2C8F82BD83}" type="asst">
      <dgm:prSet phldrT="[Texto]"/>
      <dgm:spPr/>
      <dgm:t>
        <a:bodyPr/>
        <a:lstStyle/>
        <a:p>
          <a:r>
            <a:rPr lang="es-MX"/>
            <a:t>S. Ejecutivo</a:t>
          </a:r>
        </a:p>
      </dgm:t>
    </dgm:pt>
    <dgm:pt modelId="{23B2E560-F5EB-4FC4-9DA9-760FB8C37578}" type="parTrans" cxnId="{4663A371-1F59-4818-B14A-3C09A7C9FCC0}">
      <dgm:prSet/>
      <dgm:spPr/>
      <dgm:t>
        <a:bodyPr/>
        <a:lstStyle/>
        <a:p>
          <a:endParaRPr lang="es-MX"/>
        </a:p>
      </dgm:t>
    </dgm:pt>
    <dgm:pt modelId="{CE7CC166-94C7-40C6-9837-06EA6A169790}" type="sibTrans" cxnId="{4663A371-1F59-4818-B14A-3C09A7C9FCC0}">
      <dgm:prSet/>
      <dgm:spPr/>
      <dgm:t>
        <a:bodyPr/>
        <a:lstStyle/>
        <a:p>
          <a:endParaRPr lang="es-MX"/>
        </a:p>
      </dgm:t>
    </dgm:pt>
    <dgm:pt modelId="{A71F4452-C782-45EE-A100-1085021225BC}" type="asst">
      <dgm:prSet phldrT="[Texto]"/>
      <dgm:spPr/>
      <dgm:t>
        <a:bodyPr/>
        <a:lstStyle/>
        <a:p>
          <a:r>
            <a:rPr lang="es-MX"/>
            <a:t>S. Administrativo</a:t>
          </a:r>
        </a:p>
      </dgm:t>
    </dgm:pt>
    <dgm:pt modelId="{92B5DE33-DAC1-4ED2-9C84-58B11C3B41D2}" type="parTrans" cxnId="{2E0DC007-4B47-410E-BCAA-A491E7BDA354}">
      <dgm:prSet/>
      <dgm:spPr/>
      <dgm:t>
        <a:bodyPr/>
        <a:lstStyle/>
        <a:p>
          <a:endParaRPr lang="es-MX"/>
        </a:p>
      </dgm:t>
    </dgm:pt>
    <dgm:pt modelId="{5BE957F8-E9CB-42A1-95BA-37050FA89A54}" type="sibTrans" cxnId="{2E0DC007-4B47-410E-BCAA-A491E7BDA354}">
      <dgm:prSet/>
      <dgm:spPr/>
      <dgm:t>
        <a:bodyPr/>
        <a:lstStyle/>
        <a:p>
          <a:endParaRPr lang="es-MX"/>
        </a:p>
      </dgm:t>
    </dgm:pt>
    <dgm:pt modelId="{A5799A5F-4591-44AC-8AF7-AED23581BA6E}" type="asst">
      <dgm:prSet phldrT="[Texto]"/>
      <dgm:spPr/>
      <dgm:t>
        <a:bodyPr/>
        <a:lstStyle/>
        <a:p>
          <a:r>
            <a:rPr lang="es-MX"/>
            <a:t>S. Gerencial</a:t>
          </a:r>
        </a:p>
      </dgm:t>
    </dgm:pt>
    <dgm:pt modelId="{2373D6CC-9F42-4AED-AF60-B6FC8F6D303E}" type="parTrans" cxnId="{E690E83C-CF39-458C-9A43-055D3A979340}">
      <dgm:prSet/>
      <dgm:spPr/>
      <dgm:t>
        <a:bodyPr/>
        <a:lstStyle/>
        <a:p>
          <a:endParaRPr lang="es-MX"/>
        </a:p>
      </dgm:t>
    </dgm:pt>
    <dgm:pt modelId="{6E1DE372-43CE-437B-BE18-3F19B935A705}" type="sibTrans" cxnId="{E690E83C-CF39-458C-9A43-055D3A979340}">
      <dgm:prSet/>
      <dgm:spPr/>
      <dgm:t>
        <a:bodyPr/>
        <a:lstStyle/>
        <a:p>
          <a:endParaRPr lang="es-MX"/>
        </a:p>
      </dgm:t>
    </dgm:pt>
    <dgm:pt modelId="{DE4027EA-78F3-4FA1-B470-24F08488B3AC}" type="pres">
      <dgm:prSet presAssocID="{A7FE3B51-E573-4A2D-B885-F03D5DBB25CE}" presName="Name0" presStyleCnt="0">
        <dgm:presLayoutVars>
          <dgm:orgChart val="1"/>
          <dgm:chPref val="1"/>
          <dgm:dir/>
          <dgm:animOne val="branch"/>
          <dgm:animLvl val="lvl"/>
          <dgm:resizeHandles/>
        </dgm:presLayoutVars>
      </dgm:prSet>
      <dgm:spPr/>
      <dgm:t>
        <a:bodyPr/>
        <a:lstStyle/>
        <a:p>
          <a:endParaRPr lang="es-MX"/>
        </a:p>
      </dgm:t>
    </dgm:pt>
    <dgm:pt modelId="{BAFED417-AA11-4E35-8620-877C7E4CC23F}" type="pres">
      <dgm:prSet presAssocID="{4117AD51-1ED7-47DA-B5FA-8562635F4D76}" presName="hierRoot1" presStyleCnt="0">
        <dgm:presLayoutVars>
          <dgm:hierBranch val="init"/>
        </dgm:presLayoutVars>
      </dgm:prSet>
      <dgm:spPr/>
    </dgm:pt>
    <dgm:pt modelId="{717863A3-8CD1-4298-B7FE-74AB4B2CEB68}" type="pres">
      <dgm:prSet presAssocID="{4117AD51-1ED7-47DA-B5FA-8562635F4D76}" presName="rootComposite1" presStyleCnt="0"/>
      <dgm:spPr/>
    </dgm:pt>
    <dgm:pt modelId="{31F1C6B0-2A3E-4C2A-8366-118F0B42ABAA}" type="pres">
      <dgm:prSet presAssocID="{4117AD51-1ED7-47DA-B5FA-8562635F4D76}" presName="rootText1" presStyleLbl="alignAcc1" presStyleIdx="0" presStyleCnt="0">
        <dgm:presLayoutVars>
          <dgm:chPref val="3"/>
        </dgm:presLayoutVars>
      </dgm:prSet>
      <dgm:spPr/>
      <dgm:t>
        <a:bodyPr/>
        <a:lstStyle/>
        <a:p>
          <a:endParaRPr lang="es-MX"/>
        </a:p>
      </dgm:t>
    </dgm:pt>
    <dgm:pt modelId="{2F335E84-3EBF-4D35-89AA-E0EF22F124B9}" type="pres">
      <dgm:prSet presAssocID="{4117AD51-1ED7-47DA-B5FA-8562635F4D76}" presName="topArc1" presStyleLbl="parChTrans1D1" presStyleIdx="0" presStyleCnt="18"/>
      <dgm:spPr/>
    </dgm:pt>
    <dgm:pt modelId="{024C8CD6-A013-4649-8158-7CB6A684A412}" type="pres">
      <dgm:prSet presAssocID="{4117AD51-1ED7-47DA-B5FA-8562635F4D76}" presName="bottomArc1" presStyleLbl="parChTrans1D1" presStyleIdx="1" presStyleCnt="18"/>
      <dgm:spPr/>
    </dgm:pt>
    <dgm:pt modelId="{0245A501-4175-40C9-81F6-9E2639CB26A9}" type="pres">
      <dgm:prSet presAssocID="{4117AD51-1ED7-47DA-B5FA-8562635F4D76}" presName="topConnNode1" presStyleLbl="node1" presStyleIdx="0" presStyleCnt="0"/>
      <dgm:spPr/>
      <dgm:t>
        <a:bodyPr/>
        <a:lstStyle/>
        <a:p>
          <a:endParaRPr lang="es-MX"/>
        </a:p>
      </dgm:t>
    </dgm:pt>
    <dgm:pt modelId="{CF8D58CA-88FD-49DF-A232-9F108A9259BB}" type="pres">
      <dgm:prSet presAssocID="{4117AD51-1ED7-47DA-B5FA-8562635F4D76}" presName="hierChild2" presStyleCnt="0"/>
      <dgm:spPr/>
    </dgm:pt>
    <dgm:pt modelId="{2EEF8219-3587-45BE-A15C-7974613555F6}" type="pres">
      <dgm:prSet presAssocID="{4117AD51-1ED7-47DA-B5FA-8562635F4D76}" presName="hierChild3" presStyleCnt="0"/>
      <dgm:spPr/>
    </dgm:pt>
    <dgm:pt modelId="{71FF9462-31E1-4AE2-AC82-8FBECFB3CFD9}" type="pres">
      <dgm:prSet presAssocID="{D362491C-96C7-495C-8CB5-A5942966E5DC}" presName="Name101" presStyleLbl="parChTrans1D2" presStyleIdx="0" presStyleCnt="2"/>
      <dgm:spPr/>
      <dgm:t>
        <a:bodyPr/>
        <a:lstStyle/>
        <a:p>
          <a:endParaRPr lang="es-MX"/>
        </a:p>
      </dgm:t>
    </dgm:pt>
    <dgm:pt modelId="{093A5FC7-3A05-4617-A655-3C6252A0DC01}" type="pres">
      <dgm:prSet presAssocID="{D70AF744-838F-410B-9681-85778B7B9D0B}" presName="hierRoot3" presStyleCnt="0">
        <dgm:presLayoutVars>
          <dgm:hierBranch val="init"/>
        </dgm:presLayoutVars>
      </dgm:prSet>
      <dgm:spPr/>
    </dgm:pt>
    <dgm:pt modelId="{A26A2814-9777-425E-909F-E30CDBC9FEBB}" type="pres">
      <dgm:prSet presAssocID="{D70AF744-838F-410B-9681-85778B7B9D0B}" presName="rootComposite3" presStyleCnt="0"/>
      <dgm:spPr/>
    </dgm:pt>
    <dgm:pt modelId="{A63FF9CE-ABC7-4EBB-9B06-4B01CBB5E68A}" type="pres">
      <dgm:prSet presAssocID="{D70AF744-838F-410B-9681-85778B7B9D0B}" presName="rootText3" presStyleLbl="alignAcc1" presStyleIdx="0" presStyleCnt="0">
        <dgm:presLayoutVars>
          <dgm:chPref val="3"/>
        </dgm:presLayoutVars>
      </dgm:prSet>
      <dgm:spPr/>
      <dgm:t>
        <a:bodyPr/>
        <a:lstStyle/>
        <a:p>
          <a:endParaRPr lang="es-MX"/>
        </a:p>
      </dgm:t>
    </dgm:pt>
    <dgm:pt modelId="{E88DE992-C886-4DD8-AAC9-BC7C53310F78}" type="pres">
      <dgm:prSet presAssocID="{D70AF744-838F-410B-9681-85778B7B9D0B}" presName="topArc3" presStyleLbl="parChTrans1D1" presStyleIdx="2" presStyleCnt="18"/>
      <dgm:spPr/>
    </dgm:pt>
    <dgm:pt modelId="{83F1B609-B5CC-443B-9B83-52365563AEED}" type="pres">
      <dgm:prSet presAssocID="{D70AF744-838F-410B-9681-85778B7B9D0B}" presName="bottomArc3" presStyleLbl="parChTrans1D1" presStyleIdx="3" presStyleCnt="18"/>
      <dgm:spPr/>
    </dgm:pt>
    <dgm:pt modelId="{60B1310B-A552-4676-9C2B-8B18F9F4F780}" type="pres">
      <dgm:prSet presAssocID="{D70AF744-838F-410B-9681-85778B7B9D0B}" presName="topConnNode3" presStyleLbl="asst1" presStyleIdx="0" presStyleCnt="0"/>
      <dgm:spPr/>
      <dgm:t>
        <a:bodyPr/>
        <a:lstStyle/>
        <a:p>
          <a:endParaRPr lang="es-MX"/>
        </a:p>
      </dgm:t>
    </dgm:pt>
    <dgm:pt modelId="{BC5F0DB9-DA12-4261-A92C-D7F68F18A42D}" type="pres">
      <dgm:prSet presAssocID="{D70AF744-838F-410B-9681-85778B7B9D0B}" presName="hierChild6" presStyleCnt="0"/>
      <dgm:spPr/>
    </dgm:pt>
    <dgm:pt modelId="{5B3532F9-4BB4-482F-90BB-A985FB72FF66}" type="pres">
      <dgm:prSet presAssocID="{D70AF744-838F-410B-9681-85778B7B9D0B}" presName="hierChild7" presStyleCnt="0"/>
      <dgm:spPr/>
    </dgm:pt>
    <dgm:pt modelId="{8DD20CCE-5793-44CA-8B31-4EE3FE1C8761}" type="pres">
      <dgm:prSet presAssocID="{4F8FE1FD-8693-433B-AD31-6A5B4A6D7A9E}" presName="Name101" presStyleLbl="parChTrans1D3" presStyleIdx="0" presStyleCnt="6"/>
      <dgm:spPr/>
      <dgm:t>
        <a:bodyPr/>
        <a:lstStyle/>
        <a:p>
          <a:endParaRPr lang="es-MX"/>
        </a:p>
      </dgm:t>
    </dgm:pt>
    <dgm:pt modelId="{E1625964-4D1F-4518-9F86-43AE95F3FA68}" type="pres">
      <dgm:prSet presAssocID="{DD085095-576F-459B-8A90-353AE2789F66}" presName="hierRoot3" presStyleCnt="0">
        <dgm:presLayoutVars>
          <dgm:hierBranch val="init"/>
        </dgm:presLayoutVars>
      </dgm:prSet>
      <dgm:spPr/>
    </dgm:pt>
    <dgm:pt modelId="{ADE2AE10-FF18-4CD1-9CFF-399C9A0E60E6}" type="pres">
      <dgm:prSet presAssocID="{DD085095-576F-459B-8A90-353AE2789F66}" presName="rootComposite3" presStyleCnt="0"/>
      <dgm:spPr/>
    </dgm:pt>
    <dgm:pt modelId="{B2D3AC3A-AF00-4D90-A1B5-614A3D5A2556}" type="pres">
      <dgm:prSet presAssocID="{DD085095-576F-459B-8A90-353AE2789F66}" presName="rootText3" presStyleLbl="alignAcc1" presStyleIdx="0" presStyleCnt="0">
        <dgm:presLayoutVars>
          <dgm:chPref val="3"/>
        </dgm:presLayoutVars>
      </dgm:prSet>
      <dgm:spPr/>
      <dgm:t>
        <a:bodyPr/>
        <a:lstStyle/>
        <a:p>
          <a:endParaRPr lang="es-MX"/>
        </a:p>
      </dgm:t>
    </dgm:pt>
    <dgm:pt modelId="{47F5941F-912D-4F3D-A3A7-4A8BE2CA57E7}" type="pres">
      <dgm:prSet presAssocID="{DD085095-576F-459B-8A90-353AE2789F66}" presName="topArc3" presStyleLbl="parChTrans1D1" presStyleIdx="4" presStyleCnt="18"/>
      <dgm:spPr/>
    </dgm:pt>
    <dgm:pt modelId="{89B8F03C-390B-42B7-8CF9-6E4DBD371672}" type="pres">
      <dgm:prSet presAssocID="{DD085095-576F-459B-8A90-353AE2789F66}" presName="bottomArc3" presStyleLbl="parChTrans1D1" presStyleIdx="5" presStyleCnt="18"/>
      <dgm:spPr/>
    </dgm:pt>
    <dgm:pt modelId="{47640389-0092-4CAD-BDC9-ECA144460460}" type="pres">
      <dgm:prSet presAssocID="{DD085095-576F-459B-8A90-353AE2789F66}" presName="topConnNode3" presStyleLbl="asst1" presStyleIdx="0" presStyleCnt="0"/>
      <dgm:spPr/>
      <dgm:t>
        <a:bodyPr/>
        <a:lstStyle/>
        <a:p>
          <a:endParaRPr lang="es-MX"/>
        </a:p>
      </dgm:t>
    </dgm:pt>
    <dgm:pt modelId="{491C8B04-69A8-4FFE-8577-0142E2A20BC3}" type="pres">
      <dgm:prSet presAssocID="{DD085095-576F-459B-8A90-353AE2789F66}" presName="hierChild6" presStyleCnt="0"/>
      <dgm:spPr/>
    </dgm:pt>
    <dgm:pt modelId="{F9CB52A6-4E64-4AD2-AF4E-E08B0C826DD1}" type="pres">
      <dgm:prSet presAssocID="{DD085095-576F-459B-8A90-353AE2789F66}" presName="hierChild7" presStyleCnt="0"/>
      <dgm:spPr/>
    </dgm:pt>
    <dgm:pt modelId="{3FA90766-BF24-4641-AEE8-F7F286A07185}" type="pres">
      <dgm:prSet presAssocID="{A7F86625-741B-412A-A0B3-FEAB74E75B3F}" presName="Name101" presStyleLbl="parChTrans1D3" presStyleIdx="1" presStyleCnt="6"/>
      <dgm:spPr/>
      <dgm:t>
        <a:bodyPr/>
        <a:lstStyle/>
        <a:p>
          <a:endParaRPr lang="es-MX"/>
        </a:p>
      </dgm:t>
    </dgm:pt>
    <dgm:pt modelId="{8F31EA58-B492-405D-8856-C61345EDC80F}" type="pres">
      <dgm:prSet presAssocID="{372DA1EC-5503-4EAC-8825-BB8E536BB916}" presName="hierRoot3" presStyleCnt="0">
        <dgm:presLayoutVars>
          <dgm:hierBranch val="init"/>
        </dgm:presLayoutVars>
      </dgm:prSet>
      <dgm:spPr/>
    </dgm:pt>
    <dgm:pt modelId="{3F945329-E174-4EB6-B163-C34191D6F985}" type="pres">
      <dgm:prSet presAssocID="{372DA1EC-5503-4EAC-8825-BB8E536BB916}" presName="rootComposite3" presStyleCnt="0"/>
      <dgm:spPr/>
    </dgm:pt>
    <dgm:pt modelId="{8D736F9B-F196-4884-887D-35977946BFE6}" type="pres">
      <dgm:prSet presAssocID="{372DA1EC-5503-4EAC-8825-BB8E536BB916}" presName="rootText3" presStyleLbl="alignAcc1" presStyleIdx="0" presStyleCnt="0">
        <dgm:presLayoutVars>
          <dgm:chPref val="3"/>
        </dgm:presLayoutVars>
      </dgm:prSet>
      <dgm:spPr/>
      <dgm:t>
        <a:bodyPr/>
        <a:lstStyle/>
        <a:p>
          <a:endParaRPr lang="es-MX"/>
        </a:p>
      </dgm:t>
    </dgm:pt>
    <dgm:pt modelId="{D8C5CD46-5682-4897-9680-29566797976A}" type="pres">
      <dgm:prSet presAssocID="{372DA1EC-5503-4EAC-8825-BB8E536BB916}" presName="topArc3" presStyleLbl="parChTrans1D1" presStyleIdx="6" presStyleCnt="18"/>
      <dgm:spPr/>
    </dgm:pt>
    <dgm:pt modelId="{99843277-1850-4F57-ABDE-1BF8A172F6F8}" type="pres">
      <dgm:prSet presAssocID="{372DA1EC-5503-4EAC-8825-BB8E536BB916}" presName="bottomArc3" presStyleLbl="parChTrans1D1" presStyleIdx="7" presStyleCnt="18"/>
      <dgm:spPr/>
    </dgm:pt>
    <dgm:pt modelId="{A57A237D-37B5-4AFD-98E0-963D7881A690}" type="pres">
      <dgm:prSet presAssocID="{372DA1EC-5503-4EAC-8825-BB8E536BB916}" presName="topConnNode3" presStyleLbl="asst1" presStyleIdx="0" presStyleCnt="0"/>
      <dgm:spPr/>
      <dgm:t>
        <a:bodyPr/>
        <a:lstStyle/>
        <a:p>
          <a:endParaRPr lang="es-MX"/>
        </a:p>
      </dgm:t>
    </dgm:pt>
    <dgm:pt modelId="{0BDF6E1D-937A-4A56-9913-1D02676FEAE3}" type="pres">
      <dgm:prSet presAssocID="{372DA1EC-5503-4EAC-8825-BB8E536BB916}" presName="hierChild6" presStyleCnt="0"/>
      <dgm:spPr/>
    </dgm:pt>
    <dgm:pt modelId="{5B9501DD-0BDE-4497-A018-E732E9F57506}" type="pres">
      <dgm:prSet presAssocID="{372DA1EC-5503-4EAC-8825-BB8E536BB916}" presName="hierChild7" presStyleCnt="0"/>
      <dgm:spPr/>
    </dgm:pt>
    <dgm:pt modelId="{123097E0-129A-4648-9C3F-A943ECE5065E}" type="pres">
      <dgm:prSet presAssocID="{5B5D7AE6-FCE4-4ACB-BD7E-7E07728EB9B8}" presName="Name101" presStyleLbl="parChTrans1D3" presStyleIdx="2" presStyleCnt="6"/>
      <dgm:spPr/>
      <dgm:t>
        <a:bodyPr/>
        <a:lstStyle/>
        <a:p>
          <a:endParaRPr lang="es-MX"/>
        </a:p>
      </dgm:t>
    </dgm:pt>
    <dgm:pt modelId="{7733FBE2-6CE7-4CDA-8085-4A1670D3A303}" type="pres">
      <dgm:prSet presAssocID="{C1964333-39CE-470D-8397-EC0037144FF4}" presName="hierRoot3" presStyleCnt="0">
        <dgm:presLayoutVars>
          <dgm:hierBranch val="init"/>
        </dgm:presLayoutVars>
      </dgm:prSet>
      <dgm:spPr/>
    </dgm:pt>
    <dgm:pt modelId="{46799649-52CF-4DF0-8D62-606832B5829F}" type="pres">
      <dgm:prSet presAssocID="{C1964333-39CE-470D-8397-EC0037144FF4}" presName="rootComposite3" presStyleCnt="0"/>
      <dgm:spPr/>
    </dgm:pt>
    <dgm:pt modelId="{E8FAB70A-92ED-4CE1-997F-28E75030CD0F}" type="pres">
      <dgm:prSet presAssocID="{C1964333-39CE-470D-8397-EC0037144FF4}" presName="rootText3" presStyleLbl="alignAcc1" presStyleIdx="0" presStyleCnt="0">
        <dgm:presLayoutVars>
          <dgm:chPref val="3"/>
        </dgm:presLayoutVars>
      </dgm:prSet>
      <dgm:spPr/>
      <dgm:t>
        <a:bodyPr/>
        <a:lstStyle/>
        <a:p>
          <a:endParaRPr lang="es-MX"/>
        </a:p>
      </dgm:t>
    </dgm:pt>
    <dgm:pt modelId="{20F50734-2DF2-4052-9148-7397B78F2EFB}" type="pres">
      <dgm:prSet presAssocID="{C1964333-39CE-470D-8397-EC0037144FF4}" presName="topArc3" presStyleLbl="parChTrans1D1" presStyleIdx="8" presStyleCnt="18"/>
      <dgm:spPr/>
    </dgm:pt>
    <dgm:pt modelId="{F5EDA17E-23BB-4260-9584-F7B429170CE2}" type="pres">
      <dgm:prSet presAssocID="{C1964333-39CE-470D-8397-EC0037144FF4}" presName="bottomArc3" presStyleLbl="parChTrans1D1" presStyleIdx="9" presStyleCnt="18"/>
      <dgm:spPr/>
    </dgm:pt>
    <dgm:pt modelId="{CE2CA6C3-E7B8-4EF0-A876-2BD3CAE26FF6}" type="pres">
      <dgm:prSet presAssocID="{C1964333-39CE-470D-8397-EC0037144FF4}" presName="topConnNode3" presStyleLbl="asst1" presStyleIdx="0" presStyleCnt="0"/>
      <dgm:spPr/>
      <dgm:t>
        <a:bodyPr/>
        <a:lstStyle/>
        <a:p>
          <a:endParaRPr lang="es-MX"/>
        </a:p>
      </dgm:t>
    </dgm:pt>
    <dgm:pt modelId="{EE924B67-FE6C-4610-8A41-1390BE1BA18A}" type="pres">
      <dgm:prSet presAssocID="{C1964333-39CE-470D-8397-EC0037144FF4}" presName="hierChild6" presStyleCnt="0"/>
      <dgm:spPr/>
    </dgm:pt>
    <dgm:pt modelId="{719A9293-5B87-4034-B066-30B297E3FADB}" type="pres">
      <dgm:prSet presAssocID="{C1964333-39CE-470D-8397-EC0037144FF4}" presName="hierChild7" presStyleCnt="0"/>
      <dgm:spPr/>
    </dgm:pt>
    <dgm:pt modelId="{1A65E5F0-087A-4B99-A3BD-77801C14DAD6}" type="pres">
      <dgm:prSet presAssocID="{0EE872A2-EBE5-4743-A3F2-53CEA6846B34}" presName="Name101" presStyleLbl="parChTrans1D2" presStyleIdx="1" presStyleCnt="2"/>
      <dgm:spPr/>
      <dgm:t>
        <a:bodyPr/>
        <a:lstStyle/>
        <a:p>
          <a:endParaRPr lang="es-MX"/>
        </a:p>
      </dgm:t>
    </dgm:pt>
    <dgm:pt modelId="{B3B83903-7F94-4259-AA14-73716D89A91B}" type="pres">
      <dgm:prSet presAssocID="{61D85E12-B05A-49E4-A0F9-74D8D44C13ED}" presName="hierRoot3" presStyleCnt="0">
        <dgm:presLayoutVars>
          <dgm:hierBranch val="init"/>
        </dgm:presLayoutVars>
      </dgm:prSet>
      <dgm:spPr/>
    </dgm:pt>
    <dgm:pt modelId="{97D01729-3B40-4A83-9A22-8274DE6B758B}" type="pres">
      <dgm:prSet presAssocID="{61D85E12-B05A-49E4-A0F9-74D8D44C13ED}" presName="rootComposite3" presStyleCnt="0"/>
      <dgm:spPr/>
    </dgm:pt>
    <dgm:pt modelId="{63D5D093-6C31-4476-989C-9622C6BAA1D9}" type="pres">
      <dgm:prSet presAssocID="{61D85E12-B05A-49E4-A0F9-74D8D44C13ED}" presName="rootText3" presStyleLbl="alignAcc1" presStyleIdx="0" presStyleCnt="0">
        <dgm:presLayoutVars>
          <dgm:chPref val="3"/>
        </dgm:presLayoutVars>
      </dgm:prSet>
      <dgm:spPr/>
      <dgm:t>
        <a:bodyPr/>
        <a:lstStyle/>
        <a:p>
          <a:endParaRPr lang="es-MX"/>
        </a:p>
      </dgm:t>
    </dgm:pt>
    <dgm:pt modelId="{AC1A3137-4EDD-4712-9502-815023898ED9}" type="pres">
      <dgm:prSet presAssocID="{61D85E12-B05A-49E4-A0F9-74D8D44C13ED}" presName="topArc3" presStyleLbl="parChTrans1D1" presStyleIdx="10" presStyleCnt="18"/>
      <dgm:spPr/>
    </dgm:pt>
    <dgm:pt modelId="{C80CC678-A875-41BC-A8D9-5A0681E9F7B0}" type="pres">
      <dgm:prSet presAssocID="{61D85E12-B05A-49E4-A0F9-74D8D44C13ED}" presName="bottomArc3" presStyleLbl="parChTrans1D1" presStyleIdx="11" presStyleCnt="18"/>
      <dgm:spPr/>
    </dgm:pt>
    <dgm:pt modelId="{F8267CDF-7C0B-4379-98BF-36E0A17AFC75}" type="pres">
      <dgm:prSet presAssocID="{61D85E12-B05A-49E4-A0F9-74D8D44C13ED}" presName="topConnNode3" presStyleLbl="asst1" presStyleIdx="0" presStyleCnt="0"/>
      <dgm:spPr/>
      <dgm:t>
        <a:bodyPr/>
        <a:lstStyle/>
        <a:p>
          <a:endParaRPr lang="es-MX"/>
        </a:p>
      </dgm:t>
    </dgm:pt>
    <dgm:pt modelId="{CF2EBAFB-B938-4151-84B5-F237844A8D61}" type="pres">
      <dgm:prSet presAssocID="{61D85E12-B05A-49E4-A0F9-74D8D44C13ED}" presName="hierChild6" presStyleCnt="0"/>
      <dgm:spPr/>
    </dgm:pt>
    <dgm:pt modelId="{39DC9EB6-2E2A-4282-9258-A5702F188BB0}" type="pres">
      <dgm:prSet presAssocID="{61D85E12-B05A-49E4-A0F9-74D8D44C13ED}" presName="hierChild7" presStyleCnt="0"/>
      <dgm:spPr/>
    </dgm:pt>
    <dgm:pt modelId="{99F35364-AC52-4EF0-AB78-7F38299647F2}" type="pres">
      <dgm:prSet presAssocID="{23B2E560-F5EB-4FC4-9DA9-760FB8C37578}" presName="Name101" presStyleLbl="parChTrans1D3" presStyleIdx="3" presStyleCnt="6"/>
      <dgm:spPr/>
      <dgm:t>
        <a:bodyPr/>
        <a:lstStyle/>
        <a:p>
          <a:endParaRPr lang="es-MX"/>
        </a:p>
      </dgm:t>
    </dgm:pt>
    <dgm:pt modelId="{9BA3619C-15F8-4D38-8DB3-02E0377DA419}" type="pres">
      <dgm:prSet presAssocID="{F7E9FF5F-AC44-40D3-94D0-2F2C8F82BD83}" presName="hierRoot3" presStyleCnt="0">
        <dgm:presLayoutVars>
          <dgm:hierBranch val="init"/>
        </dgm:presLayoutVars>
      </dgm:prSet>
      <dgm:spPr/>
    </dgm:pt>
    <dgm:pt modelId="{40E0072D-1EDA-48FA-8438-CCF9C8F6FA92}" type="pres">
      <dgm:prSet presAssocID="{F7E9FF5F-AC44-40D3-94D0-2F2C8F82BD83}" presName="rootComposite3" presStyleCnt="0"/>
      <dgm:spPr/>
    </dgm:pt>
    <dgm:pt modelId="{916DDAC1-830D-479D-8A78-EBE090B9D069}" type="pres">
      <dgm:prSet presAssocID="{F7E9FF5F-AC44-40D3-94D0-2F2C8F82BD83}" presName="rootText3" presStyleLbl="alignAcc1" presStyleIdx="0" presStyleCnt="0">
        <dgm:presLayoutVars>
          <dgm:chPref val="3"/>
        </dgm:presLayoutVars>
      </dgm:prSet>
      <dgm:spPr/>
      <dgm:t>
        <a:bodyPr/>
        <a:lstStyle/>
        <a:p>
          <a:endParaRPr lang="es-MX"/>
        </a:p>
      </dgm:t>
    </dgm:pt>
    <dgm:pt modelId="{66FF2D17-4AA2-4979-9776-88669A6E42B2}" type="pres">
      <dgm:prSet presAssocID="{F7E9FF5F-AC44-40D3-94D0-2F2C8F82BD83}" presName="topArc3" presStyleLbl="parChTrans1D1" presStyleIdx="12" presStyleCnt="18"/>
      <dgm:spPr/>
    </dgm:pt>
    <dgm:pt modelId="{2611355F-A6B4-49C9-A39D-335F99532E6C}" type="pres">
      <dgm:prSet presAssocID="{F7E9FF5F-AC44-40D3-94D0-2F2C8F82BD83}" presName="bottomArc3" presStyleLbl="parChTrans1D1" presStyleIdx="13" presStyleCnt="18"/>
      <dgm:spPr/>
    </dgm:pt>
    <dgm:pt modelId="{1561565C-46F5-47FE-BA37-CB9538C69B6E}" type="pres">
      <dgm:prSet presAssocID="{F7E9FF5F-AC44-40D3-94D0-2F2C8F82BD83}" presName="topConnNode3" presStyleLbl="asst1" presStyleIdx="0" presStyleCnt="0"/>
      <dgm:spPr/>
      <dgm:t>
        <a:bodyPr/>
        <a:lstStyle/>
        <a:p>
          <a:endParaRPr lang="es-MX"/>
        </a:p>
      </dgm:t>
    </dgm:pt>
    <dgm:pt modelId="{EB3A5A0F-E563-40F8-9429-A1ECEFC14280}" type="pres">
      <dgm:prSet presAssocID="{F7E9FF5F-AC44-40D3-94D0-2F2C8F82BD83}" presName="hierChild6" presStyleCnt="0"/>
      <dgm:spPr/>
    </dgm:pt>
    <dgm:pt modelId="{E4E857EC-C21C-4BDE-A856-2B4C8C7CB4AF}" type="pres">
      <dgm:prSet presAssocID="{F7E9FF5F-AC44-40D3-94D0-2F2C8F82BD83}" presName="hierChild7" presStyleCnt="0"/>
      <dgm:spPr/>
    </dgm:pt>
    <dgm:pt modelId="{480662AA-125F-45E3-82EF-49611A97D185}" type="pres">
      <dgm:prSet presAssocID="{92B5DE33-DAC1-4ED2-9C84-58B11C3B41D2}" presName="Name101" presStyleLbl="parChTrans1D3" presStyleIdx="4" presStyleCnt="6"/>
      <dgm:spPr/>
      <dgm:t>
        <a:bodyPr/>
        <a:lstStyle/>
        <a:p>
          <a:endParaRPr lang="es-MX"/>
        </a:p>
      </dgm:t>
    </dgm:pt>
    <dgm:pt modelId="{5AA0B4AE-53F9-42EC-995A-0D2106FAF908}" type="pres">
      <dgm:prSet presAssocID="{A71F4452-C782-45EE-A100-1085021225BC}" presName="hierRoot3" presStyleCnt="0">
        <dgm:presLayoutVars>
          <dgm:hierBranch val="init"/>
        </dgm:presLayoutVars>
      </dgm:prSet>
      <dgm:spPr/>
    </dgm:pt>
    <dgm:pt modelId="{CF99897B-84EC-4AEB-B9BF-125F364845C3}" type="pres">
      <dgm:prSet presAssocID="{A71F4452-C782-45EE-A100-1085021225BC}" presName="rootComposite3" presStyleCnt="0"/>
      <dgm:spPr/>
    </dgm:pt>
    <dgm:pt modelId="{070DE3C0-D5E0-4F97-9ABB-A393F77624A6}" type="pres">
      <dgm:prSet presAssocID="{A71F4452-C782-45EE-A100-1085021225BC}" presName="rootText3" presStyleLbl="alignAcc1" presStyleIdx="0" presStyleCnt="0">
        <dgm:presLayoutVars>
          <dgm:chPref val="3"/>
        </dgm:presLayoutVars>
      </dgm:prSet>
      <dgm:spPr/>
      <dgm:t>
        <a:bodyPr/>
        <a:lstStyle/>
        <a:p>
          <a:endParaRPr lang="es-MX"/>
        </a:p>
      </dgm:t>
    </dgm:pt>
    <dgm:pt modelId="{9A7F7768-FC1F-446E-9C71-24B60D832F47}" type="pres">
      <dgm:prSet presAssocID="{A71F4452-C782-45EE-A100-1085021225BC}" presName="topArc3" presStyleLbl="parChTrans1D1" presStyleIdx="14" presStyleCnt="18"/>
      <dgm:spPr/>
    </dgm:pt>
    <dgm:pt modelId="{2153B269-9C18-4557-91A9-7DB94F2B8589}" type="pres">
      <dgm:prSet presAssocID="{A71F4452-C782-45EE-A100-1085021225BC}" presName="bottomArc3" presStyleLbl="parChTrans1D1" presStyleIdx="15" presStyleCnt="18"/>
      <dgm:spPr/>
    </dgm:pt>
    <dgm:pt modelId="{40D6F097-18F4-4C9B-B4DA-AC654FE41FF9}" type="pres">
      <dgm:prSet presAssocID="{A71F4452-C782-45EE-A100-1085021225BC}" presName="topConnNode3" presStyleLbl="asst1" presStyleIdx="0" presStyleCnt="0"/>
      <dgm:spPr/>
      <dgm:t>
        <a:bodyPr/>
        <a:lstStyle/>
        <a:p>
          <a:endParaRPr lang="es-MX"/>
        </a:p>
      </dgm:t>
    </dgm:pt>
    <dgm:pt modelId="{CE915EC7-2FDA-4973-8B70-543D1BACFDAA}" type="pres">
      <dgm:prSet presAssocID="{A71F4452-C782-45EE-A100-1085021225BC}" presName="hierChild6" presStyleCnt="0"/>
      <dgm:spPr/>
    </dgm:pt>
    <dgm:pt modelId="{0CA5B64D-5BC3-4D54-A90C-45BCD76A84AF}" type="pres">
      <dgm:prSet presAssocID="{A71F4452-C782-45EE-A100-1085021225BC}" presName="hierChild7" presStyleCnt="0"/>
      <dgm:spPr/>
    </dgm:pt>
    <dgm:pt modelId="{FC5920CC-7D9E-4EAD-BCC5-8A0972B087B5}" type="pres">
      <dgm:prSet presAssocID="{2373D6CC-9F42-4AED-AF60-B6FC8F6D303E}" presName="Name101" presStyleLbl="parChTrans1D3" presStyleIdx="5" presStyleCnt="6"/>
      <dgm:spPr/>
      <dgm:t>
        <a:bodyPr/>
        <a:lstStyle/>
        <a:p>
          <a:endParaRPr lang="es-MX"/>
        </a:p>
      </dgm:t>
    </dgm:pt>
    <dgm:pt modelId="{A2834583-96F0-40B5-AA31-5E2608FB2FB5}" type="pres">
      <dgm:prSet presAssocID="{A5799A5F-4591-44AC-8AF7-AED23581BA6E}" presName="hierRoot3" presStyleCnt="0">
        <dgm:presLayoutVars>
          <dgm:hierBranch val="init"/>
        </dgm:presLayoutVars>
      </dgm:prSet>
      <dgm:spPr/>
    </dgm:pt>
    <dgm:pt modelId="{6FA4C0D6-C7A1-45E1-83DD-24C6280D352D}" type="pres">
      <dgm:prSet presAssocID="{A5799A5F-4591-44AC-8AF7-AED23581BA6E}" presName="rootComposite3" presStyleCnt="0"/>
      <dgm:spPr/>
    </dgm:pt>
    <dgm:pt modelId="{014480E1-0DAF-4F3C-AEEB-00C788110807}" type="pres">
      <dgm:prSet presAssocID="{A5799A5F-4591-44AC-8AF7-AED23581BA6E}" presName="rootText3" presStyleLbl="alignAcc1" presStyleIdx="0" presStyleCnt="0">
        <dgm:presLayoutVars>
          <dgm:chPref val="3"/>
        </dgm:presLayoutVars>
      </dgm:prSet>
      <dgm:spPr/>
      <dgm:t>
        <a:bodyPr/>
        <a:lstStyle/>
        <a:p>
          <a:endParaRPr lang="es-MX"/>
        </a:p>
      </dgm:t>
    </dgm:pt>
    <dgm:pt modelId="{30A05B92-5407-47B6-9A55-257D235FF854}" type="pres">
      <dgm:prSet presAssocID="{A5799A5F-4591-44AC-8AF7-AED23581BA6E}" presName="topArc3" presStyleLbl="parChTrans1D1" presStyleIdx="16" presStyleCnt="18"/>
      <dgm:spPr/>
    </dgm:pt>
    <dgm:pt modelId="{8CCF13AC-0FE9-49BE-8B40-7BDEAFEA5509}" type="pres">
      <dgm:prSet presAssocID="{A5799A5F-4591-44AC-8AF7-AED23581BA6E}" presName="bottomArc3" presStyleLbl="parChTrans1D1" presStyleIdx="17" presStyleCnt="18"/>
      <dgm:spPr/>
    </dgm:pt>
    <dgm:pt modelId="{12AE8F11-ABF8-40D7-8731-441893921847}" type="pres">
      <dgm:prSet presAssocID="{A5799A5F-4591-44AC-8AF7-AED23581BA6E}" presName="topConnNode3" presStyleLbl="asst1" presStyleIdx="0" presStyleCnt="0"/>
      <dgm:spPr/>
      <dgm:t>
        <a:bodyPr/>
        <a:lstStyle/>
        <a:p>
          <a:endParaRPr lang="es-MX"/>
        </a:p>
      </dgm:t>
    </dgm:pt>
    <dgm:pt modelId="{9587787B-49DD-4A85-99E7-CB216CED6941}" type="pres">
      <dgm:prSet presAssocID="{A5799A5F-4591-44AC-8AF7-AED23581BA6E}" presName="hierChild6" presStyleCnt="0"/>
      <dgm:spPr/>
    </dgm:pt>
    <dgm:pt modelId="{128CF4C5-C276-48EA-AF7D-8CF309C432BF}" type="pres">
      <dgm:prSet presAssocID="{A5799A5F-4591-44AC-8AF7-AED23581BA6E}" presName="hierChild7" presStyleCnt="0"/>
      <dgm:spPr/>
    </dgm:pt>
  </dgm:ptLst>
  <dgm:cxnLst>
    <dgm:cxn modelId="{16B1394C-6ED5-4C94-B6C9-E8FE8BA0343F}" type="presOf" srcId="{A5799A5F-4591-44AC-8AF7-AED23581BA6E}" destId="{12AE8F11-ABF8-40D7-8731-441893921847}" srcOrd="1" destOrd="0" presId="urn:microsoft.com/office/officeart/2008/layout/HalfCircleOrganizationChart"/>
    <dgm:cxn modelId="{EA94C861-4EB7-4217-B188-FD2DC0C232B5}" type="presOf" srcId="{A7FE3B51-E573-4A2D-B885-F03D5DBB25CE}" destId="{DE4027EA-78F3-4FA1-B470-24F08488B3AC}" srcOrd="0" destOrd="0" presId="urn:microsoft.com/office/officeart/2008/layout/HalfCircleOrganizationChart"/>
    <dgm:cxn modelId="{BF067C1C-BB8C-4621-B556-43F0206F5E5C}" type="presOf" srcId="{4117AD51-1ED7-47DA-B5FA-8562635F4D76}" destId="{31F1C6B0-2A3E-4C2A-8366-118F0B42ABAA}" srcOrd="0" destOrd="0" presId="urn:microsoft.com/office/officeart/2008/layout/HalfCircleOrganizationChart"/>
    <dgm:cxn modelId="{337B4ECF-C819-4780-9ED8-D4919270FD66}" type="presOf" srcId="{61D85E12-B05A-49E4-A0F9-74D8D44C13ED}" destId="{F8267CDF-7C0B-4379-98BF-36E0A17AFC75}" srcOrd="1" destOrd="0" presId="urn:microsoft.com/office/officeart/2008/layout/HalfCircleOrganizationChart"/>
    <dgm:cxn modelId="{529D1C5C-617F-407E-9687-E2D490A48B40}" srcId="{4117AD51-1ED7-47DA-B5FA-8562635F4D76}" destId="{D70AF744-838F-410B-9681-85778B7B9D0B}" srcOrd="0" destOrd="0" parTransId="{D362491C-96C7-495C-8CB5-A5942966E5DC}" sibTransId="{0C613A39-6BB8-4DF5-BBE1-1CE29C2E35A0}"/>
    <dgm:cxn modelId="{63243100-3230-490E-9C5F-2E9EE415E1E9}" type="presOf" srcId="{A5799A5F-4591-44AC-8AF7-AED23581BA6E}" destId="{014480E1-0DAF-4F3C-AEEB-00C788110807}" srcOrd="0" destOrd="0" presId="urn:microsoft.com/office/officeart/2008/layout/HalfCircleOrganizationChart"/>
    <dgm:cxn modelId="{341FBC79-126C-49A9-96EB-724A085AD29E}" srcId="{A7FE3B51-E573-4A2D-B885-F03D5DBB25CE}" destId="{4117AD51-1ED7-47DA-B5FA-8562635F4D76}" srcOrd="0" destOrd="0" parTransId="{79EA194A-3726-40DF-B5E7-D71CC85881B7}" sibTransId="{84068715-9B2F-48CA-850D-830BF3797570}"/>
    <dgm:cxn modelId="{A2B478B0-0FBA-45FD-B207-2BF760B7CCF6}" type="presOf" srcId="{D362491C-96C7-495C-8CB5-A5942966E5DC}" destId="{71FF9462-31E1-4AE2-AC82-8FBECFB3CFD9}" srcOrd="0" destOrd="0" presId="urn:microsoft.com/office/officeart/2008/layout/HalfCircleOrganizationChart"/>
    <dgm:cxn modelId="{429C750F-AB08-4246-B95D-4E190FEE1BBE}" type="presOf" srcId="{92B5DE33-DAC1-4ED2-9C84-58B11C3B41D2}" destId="{480662AA-125F-45E3-82EF-49611A97D185}" srcOrd="0" destOrd="0" presId="urn:microsoft.com/office/officeart/2008/layout/HalfCircleOrganizationChart"/>
    <dgm:cxn modelId="{3E8CA8E0-8A83-42EF-BF4B-72883E26BCEB}" type="presOf" srcId="{372DA1EC-5503-4EAC-8825-BB8E536BB916}" destId="{A57A237D-37B5-4AFD-98E0-963D7881A690}" srcOrd="1" destOrd="0" presId="urn:microsoft.com/office/officeart/2008/layout/HalfCircleOrganizationChart"/>
    <dgm:cxn modelId="{2AFF7BA7-660F-4512-8B3A-27E0E1774C97}" type="presOf" srcId="{5B5D7AE6-FCE4-4ACB-BD7E-7E07728EB9B8}" destId="{123097E0-129A-4648-9C3F-A943ECE5065E}" srcOrd="0" destOrd="0" presId="urn:microsoft.com/office/officeart/2008/layout/HalfCircleOrganizationChart"/>
    <dgm:cxn modelId="{20F2CC82-2306-495E-9CA0-2AB92D144A41}" type="presOf" srcId="{A71F4452-C782-45EE-A100-1085021225BC}" destId="{070DE3C0-D5E0-4F97-9ABB-A393F77624A6}" srcOrd="0" destOrd="0" presId="urn:microsoft.com/office/officeart/2008/layout/HalfCircleOrganizationChart"/>
    <dgm:cxn modelId="{F5A089CB-1BF8-4261-9328-D892EA197A44}" type="presOf" srcId="{D70AF744-838F-410B-9681-85778B7B9D0B}" destId="{A63FF9CE-ABC7-4EBB-9B06-4B01CBB5E68A}" srcOrd="0" destOrd="0" presId="urn:microsoft.com/office/officeart/2008/layout/HalfCircleOrganizationChart"/>
    <dgm:cxn modelId="{F4DBEC15-12DB-4092-B3D5-A6507801EEEF}" type="presOf" srcId="{61D85E12-B05A-49E4-A0F9-74D8D44C13ED}" destId="{63D5D093-6C31-4476-989C-9622C6BAA1D9}" srcOrd="0" destOrd="0" presId="urn:microsoft.com/office/officeart/2008/layout/HalfCircleOrganizationChart"/>
    <dgm:cxn modelId="{E690E83C-CF39-458C-9A43-055D3A979340}" srcId="{61D85E12-B05A-49E4-A0F9-74D8D44C13ED}" destId="{A5799A5F-4591-44AC-8AF7-AED23581BA6E}" srcOrd="2" destOrd="0" parTransId="{2373D6CC-9F42-4AED-AF60-B6FC8F6D303E}" sibTransId="{6E1DE372-43CE-437B-BE18-3F19B935A705}"/>
    <dgm:cxn modelId="{34CFD36C-742B-4931-9EDF-E6600DDB10B5}" type="presOf" srcId="{C1964333-39CE-470D-8397-EC0037144FF4}" destId="{E8FAB70A-92ED-4CE1-997F-28E75030CD0F}" srcOrd="0" destOrd="0" presId="urn:microsoft.com/office/officeart/2008/layout/HalfCircleOrganizationChart"/>
    <dgm:cxn modelId="{88B8BC1D-94B1-4449-8D23-9F1EF9A42C18}" type="presOf" srcId="{372DA1EC-5503-4EAC-8825-BB8E536BB916}" destId="{8D736F9B-F196-4884-887D-35977946BFE6}" srcOrd="0" destOrd="0" presId="urn:microsoft.com/office/officeart/2008/layout/HalfCircleOrganizationChart"/>
    <dgm:cxn modelId="{1DF3BE88-959D-493B-A93A-198A7B294FE7}" type="presOf" srcId="{0EE872A2-EBE5-4743-A3F2-53CEA6846B34}" destId="{1A65E5F0-087A-4B99-A3BD-77801C14DAD6}" srcOrd="0" destOrd="0" presId="urn:microsoft.com/office/officeart/2008/layout/HalfCircleOrganizationChart"/>
    <dgm:cxn modelId="{ADE34DD8-6D80-4AE8-8757-EEF84A644877}" type="presOf" srcId="{F7E9FF5F-AC44-40D3-94D0-2F2C8F82BD83}" destId="{1561565C-46F5-47FE-BA37-CB9538C69B6E}" srcOrd="1" destOrd="0" presId="urn:microsoft.com/office/officeart/2008/layout/HalfCircleOrganizationChart"/>
    <dgm:cxn modelId="{3220A293-F1BB-42BE-975E-9112FE184028}" type="presOf" srcId="{4117AD51-1ED7-47DA-B5FA-8562635F4D76}" destId="{0245A501-4175-40C9-81F6-9E2639CB26A9}" srcOrd="1" destOrd="0" presId="urn:microsoft.com/office/officeart/2008/layout/HalfCircleOrganizationChart"/>
    <dgm:cxn modelId="{BD6BB41E-A8C8-4EE6-A47F-8B11FE1DFBDA}" type="presOf" srcId="{D70AF744-838F-410B-9681-85778B7B9D0B}" destId="{60B1310B-A552-4676-9C2B-8B18F9F4F780}" srcOrd="1" destOrd="0" presId="urn:microsoft.com/office/officeart/2008/layout/HalfCircleOrganizationChart"/>
    <dgm:cxn modelId="{53139BB4-0368-466D-BB99-859F967F749C}" srcId="{D70AF744-838F-410B-9681-85778B7B9D0B}" destId="{C1964333-39CE-470D-8397-EC0037144FF4}" srcOrd="2" destOrd="0" parTransId="{5B5D7AE6-FCE4-4ACB-BD7E-7E07728EB9B8}" sibTransId="{BAF1927F-21BF-48ED-A166-77FCDA4C739E}"/>
    <dgm:cxn modelId="{096E26BF-3A3D-4132-81D3-3D207D5D8FBF}" type="presOf" srcId="{A71F4452-C782-45EE-A100-1085021225BC}" destId="{40D6F097-18F4-4C9B-B4DA-AC654FE41FF9}" srcOrd="1" destOrd="0" presId="urn:microsoft.com/office/officeart/2008/layout/HalfCircleOrganizationChart"/>
    <dgm:cxn modelId="{CFFE3F5F-F007-4EEA-A403-C33876074C6F}" type="presOf" srcId="{F7E9FF5F-AC44-40D3-94D0-2F2C8F82BD83}" destId="{916DDAC1-830D-479D-8A78-EBE090B9D069}" srcOrd="0" destOrd="0" presId="urn:microsoft.com/office/officeart/2008/layout/HalfCircleOrganizationChart"/>
    <dgm:cxn modelId="{48285D37-69F6-4F58-986E-C118E683F451}" type="presOf" srcId="{DD085095-576F-459B-8A90-353AE2789F66}" destId="{47640389-0092-4CAD-BDC9-ECA144460460}" srcOrd="1" destOrd="0" presId="urn:microsoft.com/office/officeart/2008/layout/HalfCircleOrganizationChart"/>
    <dgm:cxn modelId="{2E0DC007-4B47-410E-BCAA-A491E7BDA354}" srcId="{61D85E12-B05A-49E4-A0F9-74D8D44C13ED}" destId="{A71F4452-C782-45EE-A100-1085021225BC}" srcOrd="1" destOrd="0" parTransId="{92B5DE33-DAC1-4ED2-9C84-58B11C3B41D2}" sibTransId="{5BE957F8-E9CB-42A1-95BA-37050FA89A54}"/>
    <dgm:cxn modelId="{5422E066-8832-4B27-A021-F21164BEC11D}" srcId="{D70AF744-838F-410B-9681-85778B7B9D0B}" destId="{DD085095-576F-459B-8A90-353AE2789F66}" srcOrd="0" destOrd="0" parTransId="{4F8FE1FD-8693-433B-AD31-6A5B4A6D7A9E}" sibTransId="{462FD1BF-D40B-45F2-9F64-A1EEFDC45F54}"/>
    <dgm:cxn modelId="{4663A371-1F59-4818-B14A-3C09A7C9FCC0}" srcId="{61D85E12-B05A-49E4-A0F9-74D8D44C13ED}" destId="{F7E9FF5F-AC44-40D3-94D0-2F2C8F82BD83}" srcOrd="0" destOrd="0" parTransId="{23B2E560-F5EB-4FC4-9DA9-760FB8C37578}" sibTransId="{CE7CC166-94C7-40C6-9837-06EA6A169790}"/>
    <dgm:cxn modelId="{7329CD72-A03A-46F7-BEB4-EBCCCA1B6716}" type="presOf" srcId="{C1964333-39CE-470D-8397-EC0037144FF4}" destId="{CE2CA6C3-E7B8-4EF0-A876-2BD3CAE26FF6}" srcOrd="1" destOrd="0" presId="urn:microsoft.com/office/officeart/2008/layout/HalfCircleOrganizationChart"/>
    <dgm:cxn modelId="{AC6F8DA1-98AA-4901-8887-E8F3A2592125}" srcId="{D70AF744-838F-410B-9681-85778B7B9D0B}" destId="{372DA1EC-5503-4EAC-8825-BB8E536BB916}" srcOrd="1" destOrd="0" parTransId="{A7F86625-741B-412A-A0B3-FEAB74E75B3F}" sibTransId="{C1EC6A6E-94FF-4071-A001-96EF28B05256}"/>
    <dgm:cxn modelId="{BCC2A505-A362-4ED5-AFC2-B24B1BA40EBA}" type="presOf" srcId="{4F8FE1FD-8693-433B-AD31-6A5B4A6D7A9E}" destId="{8DD20CCE-5793-44CA-8B31-4EE3FE1C8761}" srcOrd="0" destOrd="0" presId="urn:microsoft.com/office/officeart/2008/layout/HalfCircleOrganizationChart"/>
    <dgm:cxn modelId="{AFE60045-79EF-4593-B027-94D59CC09A03}" type="presOf" srcId="{2373D6CC-9F42-4AED-AF60-B6FC8F6D303E}" destId="{FC5920CC-7D9E-4EAD-BCC5-8A0972B087B5}" srcOrd="0" destOrd="0" presId="urn:microsoft.com/office/officeart/2008/layout/HalfCircleOrganizationChart"/>
    <dgm:cxn modelId="{CD85838C-25D9-4DC7-9916-7A1AE49512F4}" srcId="{4117AD51-1ED7-47DA-B5FA-8562635F4D76}" destId="{61D85E12-B05A-49E4-A0F9-74D8D44C13ED}" srcOrd="1" destOrd="0" parTransId="{0EE872A2-EBE5-4743-A3F2-53CEA6846B34}" sibTransId="{B4A9A513-46AC-44C9-AE9B-D48FB1AF7D10}"/>
    <dgm:cxn modelId="{965E9FDE-2E1B-4BA9-98A5-C6FC308D3A1B}" type="presOf" srcId="{23B2E560-F5EB-4FC4-9DA9-760FB8C37578}" destId="{99F35364-AC52-4EF0-AB78-7F38299647F2}" srcOrd="0" destOrd="0" presId="urn:microsoft.com/office/officeart/2008/layout/HalfCircleOrganizationChart"/>
    <dgm:cxn modelId="{C34AD1D5-6DCE-4DFC-9735-F002B21406A4}" type="presOf" srcId="{A7F86625-741B-412A-A0B3-FEAB74E75B3F}" destId="{3FA90766-BF24-4641-AEE8-F7F286A07185}" srcOrd="0" destOrd="0" presId="urn:microsoft.com/office/officeart/2008/layout/HalfCircleOrganizationChart"/>
    <dgm:cxn modelId="{1CAE09E1-7CC0-46E3-A978-937B22887B30}" type="presOf" srcId="{DD085095-576F-459B-8A90-353AE2789F66}" destId="{B2D3AC3A-AF00-4D90-A1B5-614A3D5A2556}" srcOrd="0" destOrd="0" presId="urn:microsoft.com/office/officeart/2008/layout/HalfCircleOrganizationChart"/>
    <dgm:cxn modelId="{E3A4F670-8CC1-4CF4-91CB-376064199F08}" type="presParOf" srcId="{DE4027EA-78F3-4FA1-B470-24F08488B3AC}" destId="{BAFED417-AA11-4E35-8620-877C7E4CC23F}" srcOrd="0" destOrd="0" presId="urn:microsoft.com/office/officeart/2008/layout/HalfCircleOrganizationChart"/>
    <dgm:cxn modelId="{D9DA24B6-1AAC-43BD-9566-2D80EA8B97FE}" type="presParOf" srcId="{BAFED417-AA11-4E35-8620-877C7E4CC23F}" destId="{717863A3-8CD1-4298-B7FE-74AB4B2CEB68}" srcOrd="0" destOrd="0" presId="urn:microsoft.com/office/officeart/2008/layout/HalfCircleOrganizationChart"/>
    <dgm:cxn modelId="{1FEB7CB1-8D44-472C-B6E4-A42F669A1023}" type="presParOf" srcId="{717863A3-8CD1-4298-B7FE-74AB4B2CEB68}" destId="{31F1C6B0-2A3E-4C2A-8366-118F0B42ABAA}" srcOrd="0" destOrd="0" presId="urn:microsoft.com/office/officeart/2008/layout/HalfCircleOrganizationChart"/>
    <dgm:cxn modelId="{A7CED412-C552-4A4B-8B1A-AACC2B28888E}" type="presParOf" srcId="{717863A3-8CD1-4298-B7FE-74AB4B2CEB68}" destId="{2F335E84-3EBF-4D35-89AA-E0EF22F124B9}" srcOrd="1" destOrd="0" presId="urn:microsoft.com/office/officeart/2008/layout/HalfCircleOrganizationChart"/>
    <dgm:cxn modelId="{2017C936-480B-41DE-B1EB-62590A054E9E}" type="presParOf" srcId="{717863A3-8CD1-4298-B7FE-74AB4B2CEB68}" destId="{024C8CD6-A013-4649-8158-7CB6A684A412}" srcOrd="2" destOrd="0" presId="urn:microsoft.com/office/officeart/2008/layout/HalfCircleOrganizationChart"/>
    <dgm:cxn modelId="{BC68A4E5-8E34-40DA-8681-455A5C6B9795}" type="presParOf" srcId="{717863A3-8CD1-4298-B7FE-74AB4B2CEB68}" destId="{0245A501-4175-40C9-81F6-9E2639CB26A9}" srcOrd="3" destOrd="0" presId="urn:microsoft.com/office/officeart/2008/layout/HalfCircleOrganizationChart"/>
    <dgm:cxn modelId="{3A05C1F5-FF98-4F37-A41C-7A73C445CC07}" type="presParOf" srcId="{BAFED417-AA11-4E35-8620-877C7E4CC23F}" destId="{CF8D58CA-88FD-49DF-A232-9F108A9259BB}" srcOrd="1" destOrd="0" presId="urn:microsoft.com/office/officeart/2008/layout/HalfCircleOrganizationChart"/>
    <dgm:cxn modelId="{3070F7A9-50EE-4577-BB95-D5534CE0F1AD}" type="presParOf" srcId="{BAFED417-AA11-4E35-8620-877C7E4CC23F}" destId="{2EEF8219-3587-45BE-A15C-7974613555F6}" srcOrd="2" destOrd="0" presId="urn:microsoft.com/office/officeart/2008/layout/HalfCircleOrganizationChart"/>
    <dgm:cxn modelId="{F98E0B7B-8E67-49F4-B53F-DC2323423381}" type="presParOf" srcId="{2EEF8219-3587-45BE-A15C-7974613555F6}" destId="{71FF9462-31E1-4AE2-AC82-8FBECFB3CFD9}" srcOrd="0" destOrd="0" presId="urn:microsoft.com/office/officeart/2008/layout/HalfCircleOrganizationChart"/>
    <dgm:cxn modelId="{8C6C9632-7BEA-479F-8699-D00915523C37}" type="presParOf" srcId="{2EEF8219-3587-45BE-A15C-7974613555F6}" destId="{093A5FC7-3A05-4617-A655-3C6252A0DC01}" srcOrd="1" destOrd="0" presId="urn:microsoft.com/office/officeart/2008/layout/HalfCircleOrganizationChart"/>
    <dgm:cxn modelId="{08980E76-3116-4A69-9BD3-0E9CA7FEDF1C}" type="presParOf" srcId="{093A5FC7-3A05-4617-A655-3C6252A0DC01}" destId="{A26A2814-9777-425E-909F-E30CDBC9FEBB}" srcOrd="0" destOrd="0" presId="urn:microsoft.com/office/officeart/2008/layout/HalfCircleOrganizationChart"/>
    <dgm:cxn modelId="{FD647E4A-3C2A-4E42-8BEC-83A5D226A542}" type="presParOf" srcId="{A26A2814-9777-425E-909F-E30CDBC9FEBB}" destId="{A63FF9CE-ABC7-4EBB-9B06-4B01CBB5E68A}" srcOrd="0" destOrd="0" presId="urn:microsoft.com/office/officeart/2008/layout/HalfCircleOrganizationChart"/>
    <dgm:cxn modelId="{7006D0DF-C2D8-4F29-A19C-75B664EAD489}" type="presParOf" srcId="{A26A2814-9777-425E-909F-E30CDBC9FEBB}" destId="{E88DE992-C886-4DD8-AAC9-BC7C53310F78}" srcOrd="1" destOrd="0" presId="urn:microsoft.com/office/officeart/2008/layout/HalfCircleOrganizationChart"/>
    <dgm:cxn modelId="{97BD37E0-487C-4006-B178-62EA827C5751}" type="presParOf" srcId="{A26A2814-9777-425E-909F-E30CDBC9FEBB}" destId="{83F1B609-B5CC-443B-9B83-52365563AEED}" srcOrd="2" destOrd="0" presId="urn:microsoft.com/office/officeart/2008/layout/HalfCircleOrganizationChart"/>
    <dgm:cxn modelId="{EE7C1FC1-4010-4304-9790-9046509207EF}" type="presParOf" srcId="{A26A2814-9777-425E-909F-E30CDBC9FEBB}" destId="{60B1310B-A552-4676-9C2B-8B18F9F4F780}" srcOrd="3" destOrd="0" presId="urn:microsoft.com/office/officeart/2008/layout/HalfCircleOrganizationChart"/>
    <dgm:cxn modelId="{D96C56EC-FE95-4B7B-B563-E8AF5022B40F}" type="presParOf" srcId="{093A5FC7-3A05-4617-A655-3C6252A0DC01}" destId="{BC5F0DB9-DA12-4261-A92C-D7F68F18A42D}" srcOrd="1" destOrd="0" presId="urn:microsoft.com/office/officeart/2008/layout/HalfCircleOrganizationChart"/>
    <dgm:cxn modelId="{F76D252C-2D65-43C3-9DD8-C49E5790CFBF}" type="presParOf" srcId="{093A5FC7-3A05-4617-A655-3C6252A0DC01}" destId="{5B3532F9-4BB4-482F-90BB-A985FB72FF66}" srcOrd="2" destOrd="0" presId="urn:microsoft.com/office/officeart/2008/layout/HalfCircleOrganizationChart"/>
    <dgm:cxn modelId="{BF96B951-4C05-4697-A0CC-2F87029FF270}" type="presParOf" srcId="{5B3532F9-4BB4-482F-90BB-A985FB72FF66}" destId="{8DD20CCE-5793-44CA-8B31-4EE3FE1C8761}" srcOrd="0" destOrd="0" presId="urn:microsoft.com/office/officeart/2008/layout/HalfCircleOrganizationChart"/>
    <dgm:cxn modelId="{115EC97D-166F-4E70-B9F6-DAB5BCD7F4A6}" type="presParOf" srcId="{5B3532F9-4BB4-482F-90BB-A985FB72FF66}" destId="{E1625964-4D1F-4518-9F86-43AE95F3FA68}" srcOrd="1" destOrd="0" presId="urn:microsoft.com/office/officeart/2008/layout/HalfCircleOrganizationChart"/>
    <dgm:cxn modelId="{8C9ABDFE-4ABE-4B24-A0B2-4D87AA3557A0}" type="presParOf" srcId="{E1625964-4D1F-4518-9F86-43AE95F3FA68}" destId="{ADE2AE10-FF18-4CD1-9CFF-399C9A0E60E6}" srcOrd="0" destOrd="0" presId="urn:microsoft.com/office/officeart/2008/layout/HalfCircleOrganizationChart"/>
    <dgm:cxn modelId="{69A2E208-1921-48D9-ACCB-005E7A113112}" type="presParOf" srcId="{ADE2AE10-FF18-4CD1-9CFF-399C9A0E60E6}" destId="{B2D3AC3A-AF00-4D90-A1B5-614A3D5A2556}" srcOrd="0" destOrd="0" presId="urn:microsoft.com/office/officeart/2008/layout/HalfCircleOrganizationChart"/>
    <dgm:cxn modelId="{FF3D8049-EF92-4F9D-A894-941384E3FBEC}" type="presParOf" srcId="{ADE2AE10-FF18-4CD1-9CFF-399C9A0E60E6}" destId="{47F5941F-912D-4F3D-A3A7-4A8BE2CA57E7}" srcOrd="1" destOrd="0" presId="urn:microsoft.com/office/officeart/2008/layout/HalfCircleOrganizationChart"/>
    <dgm:cxn modelId="{D60D311E-B2FC-48E3-A1F3-622E8959BAA7}" type="presParOf" srcId="{ADE2AE10-FF18-4CD1-9CFF-399C9A0E60E6}" destId="{89B8F03C-390B-42B7-8CF9-6E4DBD371672}" srcOrd="2" destOrd="0" presId="urn:microsoft.com/office/officeart/2008/layout/HalfCircleOrganizationChart"/>
    <dgm:cxn modelId="{558153B2-02B5-4639-AA36-298882045833}" type="presParOf" srcId="{ADE2AE10-FF18-4CD1-9CFF-399C9A0E60E6}" destId="{47640389-0092-4CAD-BDC9-ECA144460460}" srcOrd="3" destOrd="0" presId="urn:microsoft.com/office/officeart/2008/layout/HalfCircleOrganizationChart"/>
    <dgm:cxn modelId="{22A4F6D1-F0A7-434E-9AD2-B11A6FA3AF80}" type="presParOf" srcId="{E1625964-4D1F-4518-9F86-43AE95F3FA68}" destId="{491C8B04-69A8-4FFE-8577-0142E2A20BC3}" srcOrd="1" destOrd="0" presId="urn:microsoft.com/office/officeart/2008/layout/HalfCircleOrganizationChart"/>
    <dgm:cxn modelId="{A48472A9-09EF-477C-AF44-3076F0AE09CE}" type="presParOf" srcId="{E1625964-4D1F-4518-9F86-43AE95F3FA68}" destId="{F9CB52A6-4E64-4AD2-AF4E-E08B0C826DD1}" srcOrd="2" destOrd="0" presId="urn:microsoft.com/office/officeart/2008/layout/HalfCircleOrganizationChart"/>
    <dgm:cxn modelId="{4D43E92C-A94A-48B6-A48F-1646F31CECFD}" type="presParOf" srcId="{5B3532F9-4BB4-482F-90BB-A985FB72FF66}" destId="{3FA90766-BF24-4641-AEE8-F7F286A07185}" srcOrd="2" destOrd="0" presId="urn:microsoft.com/office/officeart/2008/layout/HalfCircleOrganizationChart"/>
    <dgm:cxn modelId="{56FAF2F0-3D89-4066-BAD3-9DD9D9B77A89}" type="presParOf" srcId="{5B3532F9-4BB4-482F-90BB-A985FB72FF66}" destId="{8F31EA58-B492-405D-8856-C61345EDC80F}" srcOrd="3" destOrd="0" presId="urn:microsoft.com/office/officeart/2008/layout/HalfCircleOrganizationChart"/>
    <dgm:cxn modelId="{C78C057D-022A-420C-B93E-EC5A124FC140}" type="presParOf" srcId="{8F31EA58-B492-405D-8856-C61345EDC80F}" destId="{3F945329-E174-4EB6-B163-C34191D6F985}" srcOrd="0" destOrd="0" presId="urn:microsoft.com/office/officeart/2008/layout/HalfCircleOrganizationChart"/>
    <dgm:cxn modelId="{DEAA3634-8DDC-41A7-B3F5-176748398A58}" type="presParOf" srcId="{3F945329-E174-4EB6-B163-C34191D6F985}" destId="{8D736F9B-F196-4884-887D-35977946BFE6}" srcOrd="0" destOrd="0" presId="urn:microsoft.com/office/officeart/2008/layout/HalfCircleOrganizationChart"/>
    <dgm:cxn modelId="{A59E59A6-BD8D-4321-96CD-B01C847C525C}" type="presParOf" srcId="{3F945329-E174-4EB6-B163-C34191D6F985}" destId="{D8C5CD46-5682-4897-9680-29566797976A}" srcOrd="1" destOrd="0" presId="urn:microsoft.com/office/officeart/2008/layout/HalfCircleOrganizationChart"/>
    <dgm:cxn modelId="{98BFBEB3-186D-4ED1-BE50-A9C38162C507}" type="presParOf" srcId="{3F945329-E174-4EB6-B163-C34191D6F985}" destId="{99843277-1850-4F57-ABDE-1BF8A172F6F8}" srcOrd="2" destOrd="0" presId="urn:microsoft.com/office/officeart/2008/layout/HalfCircleOrganizationChart"/>
    <dgm:cxn modelId="{A73CF93B-AC6E-4306-9923-4B2E0A10BE29}" type="presParOf" srcId="{3F945329-E174-4EB6-B163-C34191D6F985}" destId="{A57A237D-37B5-4AFD-98E0-963D7881A690}" srcOrd="3" destOrd="0" presId="urn:microsoft.com/office/officeart/2008/layout/HalfCircleOrganizationChart"/>
    <dgm:cxn modelId="{2626E744-4753-4E64-9FE9-B089FC428FFA}" type="presParOf" srcId="{8F31EA58-B492-405D-8856-C61345EDC80F}" destId="{0BDF6E1D-937A-4A56-9913-1D02676FEAE3}" srcOrd="1" destOrd="0" presId="urn:microsoft.com/office/officeart/2008/layout/HalfCircleOrganizationChart"/>
    <dgm:cxn modelId="{94D8786B-507F-404B-8954-DAD124018A3C}" type="presParOf" srcId="{8F31EA58-B492-405D-8856-C61345EDC80F}" destId="{5B9501DD-0BDE-4497-A018-E732E9F57506}" srcOrd="2" destOrd="0" presId="urn:microsoft.com/office/officeart/2008/layout/HalfCircleOrganizationChart"/>
    <dgm:cxn modelId="{B20B6E53-C985-4317-BB4D-6F6FEB742800}" type="presParOf" srcId="{5B3532F9-4BB4-482F-90BB-A985FB72FF66}" destId="{123097E0-129A-4648-9C3F-A943ECE5065E}" srcOrd="4" destOrd="0" presId="urn:microsoft.com/office/officeart/2008/layout/HalfCircleOrganizationChart"/>
    <dgm:cxn modelId="{C23DDCF4-A092-41B7-9772-660523F3C19D}" type="presParOf" srcId="{5B3532F9-4BB4-482F-90BB-A985FB72FF66}" destId="{7733FBE2-6CE7-4CDA-8085-4A1670D3A303}" srcOrd="5" destOrd="0" presId="urn:microsoft.com/office/officeart/2008/layout/HalfCircleOrganizationChart"/>
    <dgm:cxn modelId="{AF7D2AD5-7FE7-473F-87CE-72E715A3229C}" type="presParOf" srcId="{7733FBE2-6CE7-4CDA-8085-4A1670D3A303}" destId="{46799649-52CF-4DF0-8D62-606832B5829F}" srcOrd="0" destOrd="0" presId="urn:microsoft.com/office/officeart/2008/layout/HalfCircleOrganizationChart"/>
    <dgm:cxn modelId="{968F68B5-EB72-4633-8773-EE9AA6C5CA01}" type="presParOf" srcId="{46799649-52CF-4DF0-8D62-606832B5829F}" destId="{E8FAB70A-92ED-4CE1-997F-28E75030CD0F}" srcOrd="0" destOrd="0" presId="urn:microsoft.com/office/officeart/2008/layout/HalfCircleOrganizationChart"/>
    <dgm:cxn modelId="{13F432BF-E05F-4A34-A0D8-63D7C58E8ACA}" type="presParOf" srcId="{46799649-52CF-4DF0-8D62-606832B5829F}" destId="{20F50734-2DF2-4052-9148-7397B78F2EFB}" srcOrd="1" destOrd="0" presId="urn:microsoft.com/office/officeart/2008/layout/HalfCircleOrganizationChart"/>
    <dgm:cxn modelId="{64FAE1FB-0F1E-465A-B032-A944940EE7F7}" type="presParOf" srcId="{46799649-52CF-4DF0-8D62-606832B5829F}" destId="{F5EDA17E-23BB-4260-9584-F7B429170CE2}" srcOrd="2" destOrd="0" presId="urn:microsoft.com/office/officeart/2008/layout/HalfCircleOrganizationChart"/>
    <dgm:cxn modelId="{00D23F90-16F5-4F54-B744-D92944AB5774}" type="presParOf" srcId="{46799649-52CF-4DF0-8D62-606832B5829F}" destId="{CE2CA6C3-E7B8-4EF0-A876-2BD3CAE26FF6}" srcOrd="3" destOrd="0" presId="urn:microsoft.com/office/officeart/2008/layout/HalfCircleOrganizationChart"/>
    <dgm:cxn modelId="{43D2EE8C-BCB2-41BE-BEF4-C46DD835BC49}" type="presParOf" srcId="{7733FBE2-6CE7-4CDA-8085-4A1670D3A303}" destId="{EE924B67-FE6C-4610-8A41-1390BE1BA18A}" srcOrd="1" destOrd="0" presId="urn:microsoft.com/office/officeart/2008/layout/HalfCircleOrganizationChart"/>
    <dgm:cxn modelId="{3F322A9C-199D-4B5E-85FD-DACBE2A2CB05}" type="presParOf" srcId="{7733FBE2-6CE7-4CDA-8085-4A1670D3A303}" destId="{719A9293-5B87-4034-B066-30B297E3FADB}" srcOrd="2" destOrd="0" presId="urn:microsoft.com/office/officeart/2008/layout/HalfCircleOrganizationChart"/>
    <dgm:cxn modelId="{403A044D-538C-49B5-A5B7-36E06B5E02F3}" type="presParOf" srcId="{2EEF8219-3587-45BE-A15C-7974613555F6}" destId="{1A65E5F0-087A-4B99-A3BD-77801C14DAD6}" srcOrd="2" destOrd="0" presId="urn:microsoft.com/office/officeart/2008/layout/HalfCircleOrganizationChart"/>
    <dgm:cxn modelId="{EE2366B8-190F-4F2C-8B84-F65D1C935E37}" type="presParOf" srcId="{2EEF8219-3587-45BE-A15C-7974613555F6}" destId="{B3B83903-7F94-4259-AA14-73716D89A91B}" srcOrd="3" destOrd="0" presId="urn:microsoft.com/office/officeart/2008/layout/HalfCircleOrganizationChart"/>
    <dgm:cxn modelId="{B216DE87-0570-4ADF-B55D-5A93FC2154EA}" type="presParOf" srcId="{B3B83903-7F94-4259-AA14-73716D89A91B}" destId="{97D01729-3B40-4A83-9A22-8274DE6B758B}" srcOrd="0" destOrd="0" presId="urn:microsoft.com/office/officeart/2008/layout/HalfCircleOrganizationChart"/>
    <dgm:cxn modelId="{CFDBA235-FDB8-484E-AFC9-F23BE1796226}" type="presParOf" srcId="{97D01729-3B40-4A83-9A22-8274DE6B758B}" destId="{63D5D093-6C31-4476-989C-9622C6BAA1D9}" srcOrd="0" destOrd="0" presId="urn:microsoft.com/office/officeart/2008/layout/HalfCircleOrganizationChart"/>
    <dgm:cxn modelId="{3476DC0A-694C-44BD-A7BE-438B0F2EB107}" type="presParOf" srcId="{97D01729-3B40-4A83-9A22-8274DE6B758B}" destId="{AC1A3137-4EDD-4712-9502-815023898ED9}" srcOrd="1" destOrd="0" presId="urn:microsoft.com/office/officeart/2008/layout/HalfCircleOrganizationChart"/>
    <dgm:cxn modelId="{8A624C6B-FF5D-438E-80F9-A958733BA6D8}" type="presParOf" srcId="{97D01729-3B40-4A83-9A22-8274DE6B758B}" destId="{C80CC678-A875-41BC-A8D9-5A0681E9F7B0}" srcOrd="2" destOrd="0" presId="urn:microsoft.com/office/officeart/2008/layout/HalfCircleOrganizationChart"/>
    <dgm:cxn modelId="{102CD345-3A54-490F-8BD5-C85474CD8B39}" type="presParOf" srcId="{97D01729-3B40-4A83-9A22-8274DE6B758B}" destId="{F8267CDF-7C0B-4379-98BF-36E0A17AFC75}" srcOrd="3" destOrd="0" presId="urn:microsoft.com/office/officeart/2008/layout/HalfCircleOrganizationChart"/>
    <dgm:cxn modelId="{D9BECFA1-9797-465B-942D-59BAD670C962}" type="presParOf" srcId="{B3B83903-7F94-4259-AA14-73716D89A91B}" destId="{CF2EBAFB-B938-4151-84B5-F237844A8D61}" srcOrd="1" destOrd="0" presId="urn:microsoft.com/office/officeart/2008/layout/HalfCircleOrganizationChart"/>
    <dgm:cxn modelId="{A4994CD9-48F9-4E36-8FE1-B3535C0ABC4B}" type="presParOf" srcId="{B3B83903-7F94-4259-AA14-73716D89A91B}" destId="{39DC9EB6-2E2A-4282-9258-A5702F188BB0}" srcOrd="2" destOrd="0" presId="urn:microsoft.com/office/officeart/2008/layout/HalfCircleOrganizationChart"/>
    <dgm:cxn modelId="{FE916D10-21D6-4F16-8B30-B5BD8178AB05}" type="presParOf" srcId="{39DC9EB6-2E2A-4282-9258-A5702F188BB0}" destId="{99F35364-AC52-4EF0-AB78-7F38299647F2}" srcOrd="0" destOrd="0" presId="urn:microsoft.com/office/officeart/2008/layout/HalfCircleOrganizationChart"/>
    <dgm:cxn modelId="{7ADF078C-024C-4383-8AA3-37416F2A971B}" type="presParOf" srcId="{39DC9EB6-2E2A-4282-9258-A5702F188BB0}" destId="{9BA3619C-15F8-4D38-8DB3-02E0377DA419}" srcOrd="1" destOrd="0" presId="urn:microsoft.com/office/officeart/2008/layout/HalfCircleOrganizationChart"/>
    <dgm:cxn modelId="{6559C40B-62F3-4F3D-BC2C-94F6A2211E9B}" type="presParOf" srcId="{9BA3619C-15F8-4D38-8DB3-02E0377DA419}" destId="{40E0072D-1EDA-48FA-8438-CCF9C8F6FA92}" srcOrd="0" destOrd="0" presId="urn:microsoft.com/office/officeart/2008/layout/HalfCircleOrganizationChart"/>
    <dgm:cxn modelId="{5C2AD873-2D64-4F80-97C7-E9F19BF716CB}" type="presParOf" srcId="{40E0072D-1EDA-48FA-8438-CCF9C8F6FA92}" destId="{916DDAC1-830D-479D-8A78-EBE090B9D069}" srcOrd="0" destOrd="0" presId="urn:microsoft.com/office/officeart/2008/layout/HalfCircleOrganizationChart"/>
    <dgm:cxn modelId="{094959CD-27BE-4767-815D-4200A47DCBB7}" type="presParOf" srcId="{40E0072D-1EDA-48FA-8438-CCF9C8F6FA92}" destId="{66FF2D17-4AA2-4979-9776-88669A6E42B2}" srcOrd="1" destOrd="0" presId="urn:microsoft.com/office/officeart/2008/layout/HalfCircleOrganizationChart"/>
    <dgm:cxn modelId="{D8A39BD1-9D73-4FED-B4E7-0199ACB4DA26}" type="presParOf" srcId="{40E0072D-1EDA-48FA-8438-CCF9C8F6FA92}" destId="{2611355F-A6B4-49C9-A39D-335F99532E6C}" srcOrd="2" destOrd="0" presId="urn:microsoft.com/office/officeart/2008/layout/HalfCircleOrganizationChart"/>
    <dgm:cxn modelId="{87CB6234-DC12-45A1-980A-31CD03967560}" type="presParOf" srcId="{40E0072D-1EDA-48FA-8438-CCF9C8F6FA92}" destId="{1561565C-46F5-47FE-BA37-CB9538C69B6E}" srcOrd="3" destOrd="0" presId="urn:microsoft.com/office/officeart/2008/layout/HalfCircleOrganizationChart"/>
    <dgm:cxn modelId="{1546162B-7641-4209-AF4C-1A271895BD24}" type="presParOf" srcId="{9BA3619C-15F8-4D38-8DB3-02E0377DA419}" destId="{EB3A5A0F-E563-40F8-9429-A1ECEFC14280}" srcOrd="1" destOrd="0" presId="urn:microsoft.com/office/officeart/2008/layout/HalfCircleOrganizationChart"/>
    <dgm:cxn modelId="{035266F4-E3B5-4439-AA17-79253B939A15}" type="presParOf" srcId="{9BA3619C-15F8-4D38-8DB3-02E0377DA419}" destId="{E4E857EC-C21C-4BDE-A856-2B4C8C7CB4AF}" srcOrd="2" destOrd="0" presId="urn:microsoft.com/office/officeart/2008/layout/HalfCircleOrganizationChart"/>
    <dgm:cxn modelId="{2C8B22E4-EEB0-4E33-83D8-825E086BCF50}" type="presParOf" srcId="{39DC9EB6-2E2A-4282-9258-A5702F188BB0}" destId="{480662AA-125F-45E3-82EF-49611A97D185}" srcOrd="2" destOrd="0" presId="urn:microsoft.com/office/officeart/2008/layout/HalfCircleOrganizationChart"/>
    <dgm:cxn modelId="{872E0893-AB10-422B-B63D-D7A122975EF0}" type="presParOf" srcId="{39DC9EB6-2E2A-4282-9258-A5702F188BB0}" destId="{5AA0B4AE-53F9-42EC-995A-0D2106FAF908}" srcOrd="3" destOrd="0" presId="urn:microsoft.com/office/officeart/2008/layout/HalfCircleOrganizationChart"/>
    <dgm:cxn modelId="{0CD9EC28-E01E-4B4E-82F3-BFB50066F7F4}" type="presParOf" srcId="{5AA0B4AE-53F9-42EC-995A-0D2106FAF908}" destId="{CF99897B-84EC-4AEB-B9BF-125F364845C3}" srcOrd="0" destOrd="0" presId="urn:microsoft.com/office/officeart/2008/layout/HalfCircleOrganizationChart"/>
    <dgm:cxn modelId="{CD5449C6-8693-4957-975D-6ED8EC1FA34A}" type="presParOf" srcId="{CF99897B-84EC-4AEB-B9BF-125F364845C3}" destId="{070DE3C0-D5E0-4F97-9ABB-A393F77624A6}" srcOrd="0" destOrd="0" presId="urn:microsoft.com/office/officeart/2008/layout/HalfCircleOrganizationChart"/>
    <dgm:cxn modelId="{A0F8041B-4A7F-4830-B145-AF9D4573E4FF}" type="presParOf" srcId="{CF99897B-84EC-4AEB-B9BF-125F364845C3}" destId="{9A7F7768-FC1F-446E-9C71-24B60D832F47}" srcOrd="1" destOrd="0" presId="urn:microsoft.com/office/officeart/2008/layout/HalfCircleOrganizationChart"/>
    <dgm:cxn modelId="{1C35625C-7AE9-49D5-8440-8BBBDF6D797B}" type="presParOf" srcId="{CF99897B-84EC-4AEB-B9BF-125F364845C3}" destId="{2153B269-9C18-4557-91A9-7DB94F2B8589}" srcOrd="2" destOrd="0" presId="urn:microsoft.com/office/officeart/2008/layout/HalfCircleOrganizationChart"/>
    <dgm:cxn modelId="{B28E84EF-7745-4FB7-AF3B-3CE7DE110753}" type="presParOf" srcId="{CF99897B-84EC-4AEB-B9BF-125F364845C3}" destId="{40D6F097-18F4-4C9B-B4DA-AC654FE41FF9}" srcOrd="3" destOrd="0" presId="urn:microsoft.com/office/officeart/2008/layout/HalfCircleOrganizationChart"/>
    <dgm:cxn modelId="{E3F51F1F-4DF3-429A-B423-A4C460378666}" type="presParOf" srcId="{5AA0B4AE-53F9-42EC-995A-0D2106FAF908}" destId="{CE915EC7-2FDA-4973-8B70-543D1BACFDAA}" srcOrd="1" destOrd="0" presId="urn:microsoft.com/office/officeart/2008/layout/HalfCircleOrganizationChart"/>
    <dgm:cxn modelId="{46A596F3-C872-4DBE-8CA5-06D97C9212E9}" type="presParOf" srcId="{5AA0B4AE-53F9-42EC-995A-0D2106FAF908}" destId="{0CA5B64D-5BC3-4D54-A90C-45BCD76A84AF}" srcOrd="2" destOrd="0" presId="urn:microsoft.com/office/officeart/2008/layout/HalfCircleOrganizationChart"/>
    <dgm:cxn modelId="{7104D2D7-9C69-4E18-8E69-3D7018FE1964}" type="presParOf" srcId="{39DC9EB6-2E2A-4282-9258-A5702F188BB0}" destId="{FC5920CC-7D9E-4EAD-BCC5-8A0972B087B5}" srcOrd="4" destOrd="0" presId="urn:microsoft.com/office/officeart/2008/layout/HalfCircleOrganizationChart"/>
    <dgm:cxn modelId="{27EED7ED-7825-44EB-9DD1-2CE9F35E4762}" type="presParOf" srcId="{39DC9EB6-2E2A-4282-9258-A5702F188BB0}" destId="{A2834583-96F0-40B5-AA31-5E2608FB2FB5}" srcOrd="5" destOrd="0" presId="urn:microsoft.com/office/officeart/2008/layout/HalfCircleOrganizationChart"/>
    <dgm:cxn modelId="{ED4C6749-2AB1-4A13-AC19-AEB1D0E8E04A}" type="presParOf" srcId="{A2834583-96F0-40B5-AA31-5E2608FB2FB5}" destId="{6FA4C0D6-C7A1-45E1-83DD-24C6280D352D}" srcOrd="0" destOrd="0" presId="urn:microsoft.com/office/officeart/2008/layout/HalfCircleOrganizationChart"/>
    <dgm:cxn modelId="{075FF2FD-786C-4C72-9618-11A28D3E551C}" type="presParOf" srcId="{6FA4C0D6-C7A1-45E1-83DD-24C6280D352D}" destId="{014480E1-0DAF-4F3C-AEEB-00C788110807}" srcOrd="0" destOrd="0" presId="urn:microsoft.com/office/officeart/2008/layout/HalfCircleOrganizationChart"/>
    <dgm:cxn modelId="{6FA7813F-5C2D-4C05-A92C-1C27BCF2917D}" type="presParOf" srcId="{6FA4C0D6-C7A1-45E1-83DD-24C6280D352D}" destId="{30A05B92-5407-47B6-9A55-257D235FF854}" srcOrd="1" destOrd="0" presId="urn:microsoft.com/office/officeart/2008/layout/HalfCircleOrganizationChart"/>
    <dgm:cxn modelId="{B09E36F1-6B47-4E1F-A6CD-9C50CDCB559B}" type="presParOf" srcId="{6FA4C0D6-C7A1-45E1-83DD-24C6280D352D}" destId="{8CCF13AC-0FE9-49BE-8B40-7BDEAFEA5509}" srcOrd="2" destOrd="0" presId="urn:microsoft.com/office/officeart/2008/layout/HalfCircleOrganizationChart"/>
    <dgm:cxn modelId="{F9376648-B7CE-4F63-8EAA-F84F8DC48842}" type="presParOf" srcId="{6FA4C0D6-C7A1-45E1-83DD-24C6280D352D}" destId="{12AE8F11-ABF8-40D7-8731-441893921847}" srcOrd="3" destOrd="0" presId="urn:microsoft.com/office/officeart/2008/layout/HalfCircleOrganizationChart"/>
    <dgm:cxn modelId="{A36CAD73-1E45-4B91-85E3-52024FA1165D}" type="presParOf" srcId="{A2834583-96F0-40B5-AA31-5E2608FB2FB5}" destId="{9587787B-49DD-4A85-99E7-CB216CED6941}" srcOrd="1" destOrd="0" presId="urn:microsoft.com/office/officeart/2008/layout/HalfCircleOrganizationChart"/>
    <dgm:cxn modelId="{17CC6E1D-F596-433D-85EF-FD8CF4A3C175}" type="presParOf" srcId="{A2834583-96F0-40B5-AA31-5E2608FB2FB5}" destId="{128CF4C5-C276-48EA-AF7D-8CF309C432BF}"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E087F0-51BD-460B-9A7B-15E19C66BF20}">
      <dsp:nvSpPr>
        <dsp:cNvPr id="0" name=""/>
        <dsp:cNvSpPr/>
      </dsp:nvSpPr>
      <dsp:spPr>
        <a:xfrm rot="16200000">
          <a:off x="-1085832" y="1087295"/>
          <a:ext cx="3609975" cy="1435384"/>
        </a:xfrm>
        <a:prstGeom prst="flowChartManualOperation">
          <a:avLst/>
        </a:prstGeom>
        <a:solidFill>
          <a:schemeClr val="accent4">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0" rIns="76200" bIns="0" numCol="1" spcCol="1270" anchor="t" anchorCtr="0">
          <a:noAutofit/>
        </a:bodyPr>
        <a:lstStyle/>
        <a:p>
          <a:pPr lvl="0" algn="l" defTabSz="533400">
            <a:lnSpc>
              <a:spcPct val="90000"/>
            </a:lnSpc>
            <a:spcBef>
              <a:spcPct val="0"/>
            </a:spcBef>
            <a:spcAft>
              <a:spcPct val="35000"/>
            </a:spcAft>
          </a:pPr>
          <a:r>
            <a:rPr lang="es-MX" sz="1200" kern="1200"/>
            <a:t>Entradas</a:t>
          </a:r>
        </a:p>
        <a:p>
          <a:pPr marL="114300" lvl="1" indent="-114300" algn="l" defTabSz="533400">
            <a:lnSpc>
              <a:spcPct val="90000"/>
            </a:lnSpc>
            <a:spcBef>
              <a:spcPct val="0"/>
            </a:spcBef>
            <a:spcAft>
              <a:spcPct val="15000"/>
            </a:spcAft>
            <a:buChar char="••"/>
          </a:pPr>
          <a:r>
            <a:rPr lang="es-MX" sz="1200" kern="1200"/>
            <a:t>datos generales</a:t>
          </a:r>
        </a:p>
        <a:p>
          <a:pPr marL="114300" lvl="1" indent="-114300" algn="l" defTabSz="533400">
            <a:lnSpc>
              <a:spcPct val="90000"/>
            </a:lnSpc>
            <a:spcBef>
              <a:spcPct val="0"/>
            </a:spcBef>
            <a:spcAft>
              <a:spcPct val="15000"/>
            </a:spcAft>
            <a:buChar char="••"/>
          </a:pPr>
          <a:r>
            <a:rPr lang="es-MX" sz="1200" kern="1200"/>
            <a:t>politicas de credito</a:t>
          </a:r>
        </a:p>
        <a:p>
          <a:pPr marL="114300" lvl="1" indent="-114300" algn="l" defTabSz="533400">
            <a:lnSpc>
              <a:spcPct val="90000"/>
            </a:lnSpc>
            <a:spcBef>
              <a:spcPct val="0"/>
            </a:spcBef>
            <a:spcAft>
              <a:spcPct val="15000"/>
            </a:spcAft>
            <a:buChar char="••"/>
          </a:pPr>
          <a:r>
            <a:rPr lang="es-MX" sz="1200" kern="1200"/>
            <a:t>facturas</a:t>
          </a:r>
        </a:p>
        <a:p>
          <a:pPr marL="114300" lvl="1" indent="-114300" algn="l" defTabSz="533400">
            <a:lnSpc>
              <a:spcPct val="90000"/>
            </a:lnSpc>
            <a:spcBef>
              <a:spcPct val="0"/>
            </a:spcBef>
            <a:spcAft>
              <a:spcPct val="15000"/>
            </a:spcAft>
            <a:buChar char="••"/>
          </a:pPr>
          <a:r>
            <a:rPr lang="es-MX" sz="1200" kern="1200"/>
            <a:t>pagos, depuraciones</a:t>
          </a:r>
        </a:p>
      </dsp:txBody>
      <dsp:txXfrm rot="5400000">
        <a:off x="1463" y="721995"/>
        <a:ext cx="1435384" cy="2165985"/>
      </dsp:txXfrm>
    </dsp:sp>
    <dsp:sp modelId="{1E11C021-5F6C-42A1-ABC0-06C0E9748CA5}">
      <dsp:nvSpPr>
        <dsp:cNvPr id="0" name=""/>
        <dsp:cNvSpPr/>
      </dsp:nvSpPr>
      <dsp:spPr>
        <a:xfrm rot="16200000">
          <a:off x="457205" y="1087295"/>
          <a:ext cx="3609975" cy="1435384"/>
        </a:xfrm>
        <a:prstGeom prst="flowChartManualOperation">
          <a:avLst/>
        </a:prstGeom>
        <a:solidFill>
          <a:schemeClr val="accent4">
            <a:hueOff val="72430"/>
            <a:satOff val="-690"/>
            <a:lumOff val="6928"/>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1600" bIns="0" numCol="1" spcCol="1270" anchor="t" anchorCtr="0">
          <a:noAutofit/>
        </a:bodyPr>
        <a:lstStyle/>
        <a:p>
          <a:pPr lvl="0" algn="l" defTabSz="711200">
            <a:lnSpc>
              <a:spcPct val="90000"/>
            </a:lnSpc>
            <a:spcBef>
              <a:spcPct val="0"/>
            </a:spcBef>
            <a:spcAft>
              <a:spcPct val="35000"/>
            </a:spcAft>
          </a:pPr>
          <a:r>
            <a:rPr lang="es-MX" sz="1600" kern="1200"/>
            <a:t>Proceso</a:t>
          </a:r>
        </a:p>
        <a:p>
          <a:pPr marL="114300" lvl="1" indent="-114300" algn="l" defTabSz="533400">
            <a:lnSpc>
              <a:spcPct val="90000"/>
            </a:lnSpc>
            <a:spcBef>
              <a:spcPct val="0"/>
            </a:spcBef>
            <a:spcAft>
              <a:spcPct val="15000"/>
            </a:spcAft>
            <a:buChar char="••"/>
          </a:pPr>
          <a:r>
            <a:rPr lang="es-MX" sz="1200" kern="1200"/>
            <a:t>Cálculo de antigüedad de saldos</a:t>
          </a:r>
        </a:p>
        <a:p>
          <a:pPr marL="114300" lvl="1" indent="-114300" algn="l" defTabSz="533400">
            <a:lnSpc>
              <a:spcPct val="90000"/>
            </a:lnSpc>
            <a:spcBef>
              <a:spcPct val="0"/>
            </a:spcBef>
            <a:spcAft>
              <a:spcPct val="15000"/>
            </a:spcAft>
            <a:buChar char="••"/>
          </a:pPr>
          <a:r>
            <a:rPr lang="es-MX" sz="1200" kern="1200"/>
            <a:t>cálculo de intereses moratorios</a:t>
          </a:r>
        </a:p>
        <a:p>
          <a:pPr marL="114300" lvl="1" indent="-114300" algn="l" defTabSz="533400">
            <a:lnSpc>
              <a:spcPct val="90000"/>
            </a:lnSpc>
            <a:spcBef>
              <a:spcPct val="0"/>
            </a:spcBef>
            <a:spcAft>
              <a:spcPct val="15000"/>
            </a:spcAft>
            <a:buChar char="••"/>
          </a:pPr>
          <a:r>
            <a:rPr lang="es-MX" sz="1200" kern="1200"/>
            <a:t>Cálculo de salida de un cliente</a:t>
          </a:r>
        </a:p>
      </dsp:txBody>
      <dsp:txXfrm rot="5400000">
        <a:off x="1544500" y="721995"/>
        <a:ext cx="1435384" cy="2165985"/>
      </dsp:txXfrm>
    </dsp:sp>
    <dsp:sp modelId="{6B7EA4D5-008F-45E2-A119-CC050660D74E}">
      <dsp:nvSpPr>
        <dsp:cNvPr id="0" name=""/>
        <dsp:cNvSpPr/>
      </dsp:nvSpPr>
      <dsp:spPr>
        <a:xfrm rot="16200000">
          <a:off x="2000244" y="1087295"/>
          <a:ext cx="3609975" cy="1435384"/>
        </a:xfrm>
        <a:prstGeom prst="flowChartManualOperation">
          <a:avLst/>
        </a:prstGeom>
        <a:solidFill>
          <a:schemeClr val="accent4">
            <a:hueOff val="144860"/>
            <a:satOff val="-1380"/>
            <a:lumOff val="13856"/>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0" tIns="0" rIns="88900" bIns="0" numCol="1" spcCol="1270" anchor="t" anchorCtr="0">
          <a:noAutofit/>
        </a:bodyPr>
        <a:lstStyle/>
        <a:p>
          <a:pPr lvl="0" algn="l" defTabSz="622300">
            <a:lnSpc>
              <a:spcPct val="90000"/>
            </a:lnSpc>
            <a:spcBef>
              <a:spcPct val="0"/>
            </a:spcBef>
            <a:spcAft>
              <a:spcPct val="35000"/>
            </a:spcAft>
          </a:pPr>
          <a:r>
            <a:rPr lang="es-MX" sz="1400" kern="1200"/>
            <a:t>Almacenamiento</a:t>
          </a:r>
        </a:p>
        <a:p>
          <a:pPr marL="114300" lvl="1" indent="-114300" algn="l" defTabSz="533400">
            <a:lnSpc>
              <a:spcPct val="90000"/>
            </a:lnSpc>
            <a:spcBef>
              <a:spcPct val="0"/>
            </a:spcBef>
            <a:spcAft>
              <a:spcPct val="15000"/>
            </a:spcAft>
            <a:buChar char="••"/>
          </a:pPr>
          <a:r>
            <a:rPr lang="es-MX" sz="1200" kern="1200"/>
            <a:t>Movimientos del mes</a:t>
          </a:r>
        </a:p>
        <a:p>
          <a:pPr marL="114300" lvl="1" indent="-114300" algn="l" defTabSz="533400">
            <a:lnSpc>
              <a:spcPct val="90000"/>
            </a:lnSpc>
            <a:spcBef>
              <a:spcPct val="0"/>
            </a:spcBef>
            <a:spcAft>
              <a:spcPct val="15000"/>
            </a:spcAft>
            <a:buChar char="••"/>
          </a:pPr>
          <a:r>
            <a:rPr lang="es-MX" sz="1200" kern="1200"/>
            <a:t>Catálogos de clientes</a:t>
          </a:r>
        </a:p>
        <a:p>
          <a:pPr marL="114300" lvl="1" indent="-114300" algn="l" defTabSz="533400">
            <a:lnSpc>
              <a:spcPct val="90000"/>
            </a:lnSpc>
            <a:spcBef>
              <a:spcPct val="0"/>
            </a:spcBef>
            <a:spcAft>
              <a:spcPct val="15000"/>
            </a:spcAft>
            <a:buChar char="••"/>
          </a:pPr>
          <a:r>
            <a:rPr lang="es-MX" sz="1200" kern="1200"/>
            <a:t>Facturas</a:t>
          </a:r>
        </a:p>
      </dsp:txBody>
      <dsp:txXfrm rot="5400000">
        <a:off x="3087539" y="721995"/>
        <a:ext cx="1435384" cy="2165985"/>
      </dsp:txXfrm>
    </dsp:sp>
    <dsp:sp modelId="{2193D1C7-F1F4-4851-B08C-54F469A5714E}">
      <dsp:nvSpPr>
        <dsp:cNvPr id="0" name=""/>
        <dsp:cNvSpPr/>
      </dsp:nvSpPr>
      <dsp:spPr>
        <a:xfrm rot="16200000">
          <a:off x="3543282" y="1087295"/>
          <a:ext cx="3609975" cy="1435384"/>
        </a:xfrm>
        <a:prstGeom prst="flowChartManualOperation">
          <a:avLst/>
        </a:prstGeom>
        <a:solidFill>
          <a:schemeClr val="accent4">
            <a:hueOff val="217290"/>
            <a:satOff val="-2070"/>
            <a:lumOff val="20784"/>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1600" bIns="0" numCol="1" spcCol="1270" anchor="t" anchorCtr="0">
          <a:noAutofit/>
        </a:bodyPr>
        <a:lstStyle/>
        <a:p>
          <a:pPr lvl="0" algn="l" defTabSz="711200">
            <a:lnSpc>
              <a:spcPct val="90000"/>
            </a:lnSpc>
            <a:spcBef>
              <a:spcPct val="0"/>
            </a:spcBef>
            <a:spcAft>
              <a:spcPct val="35000"/>
            </a:spcAft>
          </a:pPr>
          <a:r>
            <a:rPr lang="es-MX" sz="1600" kern="1200"/>
            <a:t>Salidas</a:t>
          </a:r>
        </a:p>
        <a:p>
          <a:pPr marL="114300" lvl="1" indent="-114300" algn="l" defTabSz="533400">
            <a:lnSpc>
              <a:spcPct val="90000"/>
            </a:lnSpc>
            <a:spcBef>
              <a:spcPct val="0"/>
            </a:spcBef>
            <a:spcAft>
              <a:spcPct val="15000"/>
            </a:spcAft>
            <a:buChar char="••"/>
          </a:pPr>
          <a:r>
            <a:rPr lang="es-MX" sz="1200" kern="1200"/>
            <a:t>Reporte de pagos</a:t>
          </a:r>
        </a:p>
        <a:p>
          <a:pPr marL="114300" lvl="1" indent="-114300" algn="l" defTabSz="533400">
            <a:lnSpc>
              <a:spcPct val="90000"/>
            </a:lnSpc>
            <a:spcBef>
              <a:spcPct val="0"/>
            </a:spcBef>
            <a:spcAft>
              <a:spcPct val="15000"/>
            </a:spcAft>
            <a:buChar char="••"/>
          </a:pPr>
          <a:r>
            <a:rPr lang="es-MX" sz="1200" kern="1200"/>
            <a:t>Estados de cuenta</a:t>
          </a:r>
        </a:p>
        <a:p>
          <a:pPr marL="114300" lvl="1" indent="-114300" algn="l" defTabSz="533400">
            <a:lnSpc>
              <a:spcPct val="90000"/>
            </a:lnSpc>
            <a:spcBef>
              <a:spcPct val="0"/>
            </a:spcBef>
            <a:spcAft>
              <a:spcPct val="15000"/>
            </a:spcAft>
            <a:buChar char="••"/>
          </a:pPr>
          <a:r>
            <a:rPr lang="es-MX" sz="1200" kern="1200"/>
            <a:t>Pólizas Contables</a:t>
          </a:r>
        </a:p>
        <a:p>
          <a:pPr marL="114300" lvl="1" indent="-114300" algn="l" defTabSz="533400">
            <a:lnSpc>
              <a:spcPct val="90000"/>
            </a:lnSpc>
            <a:spcBef>
              <a:spcPct val="0"/>
            </a:spcBef>
            <a:spcAft>
              <a:spcPct val="15000"/>
            </a:spcAft>
            <a:buChar char="••"/>
          </a:pPr>
          <a:r>
            <a:rPr lang="es-MX" sz="1200" kern="1200"/>
            <a:t>Consultas de saldo en pantalla de la terminal</a:t>
          </a:r>
        </a:p>
      </dsp:txBody>
      <dsp:txXfrm rot="5400000">
        <a:off x="4630577" y="721995"/>
        <a:ext cx="1435384" cy="21659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CDF569-4A84-46A9-9F74-B40667DBDE41}">
      <dsp:nvSpPr>
        <dsp:cNvPr id="0" name=""/>
        <dsp:cNvSpPr/>
      </dsp:nvSpPr>
      <dsp:spPr>
        <a:xfrm>
          <a:off x="1395" y="495997"/>
          <a:ext cx="1603623" cy="801811"/>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ES" sz="1800" kern="1200"/>
            <a:t>Recurso de personas</a:t>
          </a:r>
        </a:p>
      </dsp:txBody>
      <dsp:txXfrm>
        <a:off x="24879" y="519481"/>
        <a:ext cx="1556655" cy="754843"/>
      </dsp:txXfrm>
    </dsp:sp>
    <dsp:sp modelId="{070298CD-DB6B-4C4D-899B-A335DB7B44BB}">
      <dsp:nvSpPr>
        <dsp:cNvPr id="0" name=""/>
        <dsp:cNvSpPr/>
      </dsp:nvSpPr>
      <dsp:spPr>
        <a:xfrm>
          <a:off x="161757" y="1297809"/>
          <a:ext cx="160362" cy="601358"/>
        </a:xfrm>
        <a:custGeom>
          <a:avLst/>
          <a:gdLst/>
          <a:ahLst/>
          <a:cxnLst/>
          <a:rect l="0" t="0" r="0" b="0"/>
          <a:pathLst>
            <a:path>
              <a:moveTo>
                <a:pt x="0" y="0"/>
              </a:moveTo>
              <a:lnTo>
                <a:pt x="0" y="601358"/>
              </a:lnTo>
              <a:lnTo>
                <a:pt x="160362" y="60135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08452D-5158-43C4-9ABC-C2EF43777820}">
      <dsp:nvSpPr>
        <dsp:cNvPr id="0" name=""/>
        <dsp:cNvSpPr/>
      </dsp:nvSpPr>
      <dsp:spPr>
        <a:xfrm>
          <a:off x="322119" y="1498262"/>
          <a:ext cx="1282898" cy="801811"/>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66725">
            <a:lnSpc>
              <a:spcPct val="90000"/>
            </a:lnSpc>
            <a:spcBef>
              <a:spcPct val="0"/>
            </a:spcBef>
            <a:spcAft>
              <a:spcPct val="35000"/>
            </a:spcAft>
          </a:pPr>
          <a:r>
            <a:rPr lang="es-ES" sz="1050" kern="1200"/>
            <a:t>Usan</a:t>
          </a:r>
        </a:p>
      </dsp:txBody>
      <dsp:txXfrm>
        <a:off x="345603" y="1521746"/>
        <a:ext cx="1235930" cy="754843"/>
      </dsp:txXfrm>
    </dsp:sp>
    <dsp:sp modelId="{05CC61C1-5EB7-4635-B726-E81FAD0B6AFA}">
      <dsp:nvSpPr>
        <dsp:cNvPr id="0" name=""/>
        <dsp:cNvSpPr/>
      </dsp:nvSpPr>
      <dsp:spPr>
        <a:xfrm>
          <a:off x="161757" y="1297809"/>
          <a:ext cx="160362" cy="1603623"/>
        </a:xfrm>
        <a:custGeom>
          <a:avLst/>
          <a:gdLst/>
          <a:ahLst/>
          <a:cxnLst/>
          <a:rect l="0" t="0" r="0" b="0"/>
          <a:pathLst>
            <a:path>
              <a:moveTo>
                <a:pt x="0" y="0"/>
              </a:moveTo>
              <a:lnTo>
                <a:pt x="0" y="1603623"/>
              </a:lnTo>
              <a:lnTo>
                <a:pt x="160362" y="160362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5FEA81-A6DA-4044-8A98-B21BA3ACBA26}">
      <dsp:nvSpPr>
        <dsp:cNvPr id="0" name=""/>
        <dsp:cNvSpPr/>
      </dsp:nvSpPr>
      <dsp:spPr>
        <a:xfrm>
          <a:off x="322119" y="2500526"/>
          <a:ext cx="1282898" cy="801811"/>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66725">
            <a:lnSpc>
              <a:spcPct val="90000"/>
            </a:lnSpc>
            <a:spcBef>
              <a:spcPct val="0"/>
            </a:spcBef>
            <a:spcAft>
              <a:spcPct val="35000"/>
            </a:spcAft>
          </a:pPr>
          <a:r>
            <a:rPr lang="es-ES" sz="1050" kern="1200"/>
            <a:t>Realizan el sistema</a:t>
          </a:r>
        </a:p>
        <a:p>
          <a:pPr lvl="0" algn="ctr" defTabSz="466725">
            <a:lnSpc>
              <a:spcPct val="90000"/>
            </a:lnSpc>
            <a:spcBef>
              <a:spcPct val="0"/>
            </a:spcBef>
            <a:spcAft>
              <a:spcPct val="35000"/>
            </a:spcAft>
          </a:pPr>
          <a:endParaRPr lang="es-ES" sz="1050" kern="1200"/>
        </a:p>
      </dsp:txBody>
      <dsp:txXfrm>
        <a:off x="345603" y="2524010"/>
        <a:ext cx="1235930" cy="754843"/>
      </dsp:txXfrm>
    </dsp:sp>
    <dsp:sp modelId="{C6996ECC-C0B4-4D9F-8753-8FFF5AFB9C41}">
      <dsp:nvSpPr>
        <dsp:cNvPr id="0" name=""/>
        <dsp:cNvSpPr/>
      </dsp:nvSpPr>
      <dsp:spPr>
        <a:xfrm>
          <a:off x="2005924" y="495997"/>
          <a:ext cx="1603623" cy="801811"/>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ES" sz="1800" kern="1200"/>
            <a:t>Hadware</a:t>
          </a:r>
        </a:p>
      </dsp:txBody>
      <dsp:txXfrm>
        <a:off x="2029408" y="519481"/>
        <a:ext cx="1556655" cy="754843"/>
      </dsp:txXfrm>
    </dsp:sp>
    <dsp:sp modelId="{2BC60397-05F3-44EE-A921-6A92C31DC73C}">
      <dsp:nvSpPr>
        <dsp:cNvPr id="0" name=""/>
        <dsp:cNvSpPr/>
      </dsp:nvSpPr>
      <dsp:spPr>
        <a:xfrm>
          <a:off x="2166286" y="1297809"/>
          <a:ext cx="160362" cy="601358"/>
        </a:xfrm>
        <a:custGeom>
          <a:avLst/>
          <a:gdLst/>
          <a:ahLst/>
          <a:cxnLst/>
          <a:rect l="0" t="0" r="0" b="0"/>
          <a:pathLst>
            <a:path>
              <a:moveTo>
                <a:pt x="0" y="0"/>
              </a:moveTo>
              <a:lnTo>
                <a:pt x="0" y="601358"/>
              </a:lnTo>
              <a:lnTo>
                <a:pt x="160362" y="60135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C79CCB-222F-4BE4-B4FF-852E7561023E}">
      <dsp:nvSpPr>
        <dsp:cNvPr id="0" name=""/>
        <dsp:cNvSpPr/>
      </dsp:nvSpPr>
      <dsp:spPr>
        <a:xfrm>
          <a:off x="2326648" y="1498262"/>
          <a:ext cx="1282898" cy="801811"/>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66725">
            <a:lnSpc>
              <a:spcPct val="90000"/>
            </a:lnSpc>
            <a:spcBef>
              <a:spcPct val="0"/>
            </a:spcBef>
            <a:spcAft>
              <a:spcPct val="35000"/>
            </a:spcAft>
          </a:pPr>
          <a:r>
            <a:rPr lang="es-ES" sz="1050" kern="1200"/>
            <a:t>Computadora</a:t>
          </a:r>
        </a:p>
      </dsp:txBody>
      <dsp:txXfrm>
        <a:off x="2350132" y="1521746"/>
        <a:ext cx="1235930" cy="754843"/>
      </dsp:txXfrm>
    </dsp:sp>
    <dsp:sp modelId="{5EEBCB92-CD29-4C29-88EE-A0E28A322CCD}">
      <dsp:nvSpPr>
        <dsp:cNvPr id="0" name=""/>
        <dsp:cNvSpPr/>
      </dsp:nvSpPr>
      <dsp:spPr>
        <a:xfrm>
          <a:off x="2166286" y="1297809"/>
          <a:ext cx="160362" cy="1603623"/>
        </a:xfrm>
        <a:custGeom>
          <a:avLst/>
          <a:gdLst/>
          <a:ahLst/>
          <a:cxnLst/>
          <a:rect l="0" t="0" r="0" b="0"/>
          <a:pathLst>
            <a:path>
              <a:moveTo>
                <a:pt x="0" y="0"/>
              </a:moveTo>
              <a:lnTo>
                <a:pt x="0" y="1603623"/>
              </a:lnTo>
              <a:lnTo>
                <a:pt x="160362" y="160362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EFBF94-044D-44DA-8221-46D4EAD391B0}">
      <dsp:nvSpPr>
        <dsp:cNvPr id="0" name=""/>
        <dsp:cNvSpPr/>
      </dsp:nvSpPr>
      <dsp:spPr>
        <a:xfrm>
          <a:off x="2326648" y="2500526"/>
          <a:ext cx="1282898" cy="801811"/>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66725">
            <a:lnSpc>
              <a:spcPct val="90000"/>
            </a:lnSpc>
            <a:spcBef>
              <a:spcPct val="0"/>
            </a:spcBef>
            <a:spcAft>
              <a:spcPct val="35000"/>
            </a:spcAft>
          </a:pPr>
          <a:r>
            <a:rPr lang="es-ES" sz="1050" kern="1200"/>
            <a:t>Impresion </a:t>
          </a:r>
        </a:p>
      </dsp:txBody>
      <dsp:txXfrm>
        <a:off x="2350132" y="2524010"/>
        <a:ext cx="1235930" cy="754843"/>
      </dsp:txXfrm>
    </dsp:sp>
    <dsp:sp modelId="{3A148D08-797B-4682-87DE-D0D0A7E22FB7}">
      <dsp:nvSpPr>
        <dsp:cNvPr id="0" name=""/>
        <dsp:cNvSpPr/>
      </dsp:nvSpPr>
      <dsp:spPr>
        <a:xfrm>
          <a:off x="2166286" y="1297809"/>
          <a:ext cx="160362" cy="2605887"/>
        </a:xfrm>
        <a:custGeom>
          <a:avLst/>
          <a:gdLst/>
          <a:ahLst/>
          <a:cxnLst/>
          <a:rect l="0" t="0" r="0" b="0"/>
          <a:pathLst>
            <a:path>
              <a:moveTo>
                <a:pt x="0" y="0"/>
              </a:moveTo>
              <a:lnTo>
                <a:pt x="0" y="2605887"/>
              </a:lnTo>
              <a:lnTo>
                <a:pt x="160362" y="260588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0D3096-81D2-489F-951E-C0B3FE391C03}">
      <dsp:nvSpPr>
        <dsp:cNvPr id="0" name=""/>
        <dsp:cNvSpPr/>
      </dsp:nvSpPr>
      <dsp:spPr>
        <a:xfrm>
          <a:off x="2326648" y="3502790"/>
          <a:ext cx="1282898" cy="801811"/>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66725">
            <a:lnSpc>
              <a:spcPct val="90000"/>
            </a:lnSpc>
            <a:spcBef>
              <a:spcPct val="0"/>
            </a:spcBef>
            <a:spcAft>
              <a:spcPct val="35000"/>
            </a:spcAft>
          </a:pPr>
          <a:r>
            <a:rPr lang="es-ES" sz="1050" kern="1200"/>
            <a:t>Servidor</a:t>
          </a:r>
        </a:p>
      </dsp:txBody>
      <dsp:txXfrm>
        <a:off x="2350132" y="3526274"/>
        <a:ext cx="1235930" cy="754843"/>
      </dsp:txXfrm>
    </dsp:sp>
    <dsp:sp modelId="{0F4F3F61-9D7D-43EA-AC24-6957CF78821F}">
      <dsp:nvSpPr>
        <dsp:cNvPr id="0" name=""/>
        <dsp:cNvSpPr/>
      </dsp:nvSpPr>
      <dsp:spPr>
        <a:xfrm>
          <a:off x="4010452" y="495997"/>
          <a:ext cx="1603623" cy="80181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ES" sz="1800" kern="1200"/>
            <a:t>Recurso de software</a:t>
          </a:r>
        </a:p>
      </dsp:txBody>
      <dsp:txXfrm>
        <a:off x="4033936" y="519481"/>
        <a:ext cx="1556655" cy="754843"/>
      </dsp:txXfrm>
    </dsp:sp>
    <dsp:sp modelId="{55045775-3F19-4594-8D4C-BB413F814ED2}">
      <dsp:nvSpPr>
        <dsp:cNvPr id="0" name=""/>
        <dsp:cNvSpPr/>
      </dsp:nvSpPr>
      <dsp:spPr>
        <a:xfrm>
          <a:off x="4170815" y="1297809"/>
          <a:ext cx="160362" cy="601358"/>
        </a:xfrm>
        <a:custGeom>
          <a:avLst/>
          <a:gdLst/>
          <a:ahLst/>
          <a:cxnLst/>
          <a:rect l="0" t="0" r="0" b="0"/>
          <a:pathLst>
            <a:path>
              <a:moveTo>
                <a:pt x="0" y="0"/>
              </a:moveTo>
              <a:lnTo>
                <a:pt x="0" y="601358"/>
              </a:lnTo>
              <a:lnTo>
                <a:pt x="160362" y="60135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154239-48EF-455A-BB65-D016988B4730}">
      <dsp:nvSpPr>
        <dsp:cNvPr id="0" name=""/>
        <dsp:cNvSpPr/>
      </dsp:nvSpPr>
      <dsp:spPr>
        <a:xfrm>
          <a:off x="4331177" y="1498262"/>
          <a:ext cx="1282898" cy="801811"/>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66725">
            <a:lnSpc>
              <a:spcPct val="90000"/>
            </a:lnSpc>
            <a:spcBef>
              <a:spcPct val="0"/>
            </a:spcBef>
            <a:spcAft>
              <a:spcPct val="35000"/>
            </a:spcAft>
          </a:pPr>
          <a:r>
            <a:rPr lang="es-ES" sz="1050" kern="1200"/>
            <a:t>Aplicacion </a:t>
          </a:r>
        </a:p>
      </dsp:txBody>
      <dsp:txXfrm>
        <a:off x="4354661" y="1521746"/>
        <a:ext cx="1235930" cy="754843"/>
      </dsp:txXfrm>
    </dsp:sp>
    <dsp:sp modelId="{C8FD5360-299D-4B45-93C8-C148E8B02D24}">
      <dsp:nvSpPr>
        <dsp:cNvPr id="0" name=""/>
        <dsp:cNvSpPr/>
      </dsp:nvSpPr>
      <dsp:spPr>
        <a:xfrm>
          <a:off x="4170815" y="1297809"/>
          <a:ext cx="160362" cy="1603623"/>
        </a:xfrm>
        <a:custGeom>
          <a:avLst/>
          <a:gdLst/>
          <a:ahLst/>
          <a:cxnLst/>
          <a:rect l="0" t="0" r="0" b="0"/>
          <a:pathLst>
            <a:path>
              <a:moveTo>
                <a:pt x="0" y="0"/>
              </a:moveTo>
              <a:lnTo>
                <a:pt x="0" y="1603623"/>
              </a:lnTo>
              <a:lnTo>
                <a:pt x="160362" y="160362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86E63F-CE3E-4ED7-A62E-F0C5CC045841}">
      <dsp:nvSpPr>
        <dsp:cNvPr id="0" name=""/>
        <dsp:cNvSpPr/>
      </dsp:nvSpPr>
      <dsp:spPr>
        <a:xfrm>
          <a:off x="4331177" y="2500526"/>
          <a:ext cx="1282898" cy="801811"/>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66725">
            <a:lnSpc>
              <a:spcPct val="90000"/>
            </a:lnSpc>
            <a:spcBef>
              <a:spcPct val="0"/>
            </a:spcBef>
            <a:spcAft>
              <a:spcPct val="35000"/>
            </a:spcAft>
          </a:pPr>
          <a:r>
            <a:rPr lang="es-ES" sz="1050" kern="1200"/>
            <a:t>Almacenamiento</a:t>
          </a:r>
        </a:p>
      </dsp:txBody>
      <dsp:txXfrm>
        <a:off x="4354661" y="2524010"/>
        <a:ext cx="1235930" cy="754843"/>
      </dsp:txXfrm>
    </dsp:sp>
    <dsp:sp modelId="{5A7A28E8-47EE-40F4-ADC9-8270EBDA2AB2}">
      <dsp:nvSpPr>
        <dsp:cNvPr id="0" name=""/>
        <dsp:cNvSpPr/>
      </dsp:nvSpPr>
      <dsp:spPr>
        <a:xfrm>
          <a:off x="6014981" y="495997"/>
          <a:ext cx="1603623" cy="801811"/>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ES" sz="1800" kern="1200"/>
            <a:t>Red </a:t>
          </a:r>
        </a:p>
      </dsp:txBody>
      <dsp:txXfrm>
        <a:off x="6038465" y="519481"/>
        <a:ext cx="1556655" cy="754843"/>
      </dsp:txXfrm>
    </dsp:sp>
    <dsp:sp modelId="{DCD50E31-C2DB-499F-AFB4-07AAC3507193}">
      <dsp:nvSpPr>
        <dsp:cNvPr id="0" name=""/>
        <dsp:cNvSpPr/>
      </dsp:nvSpPr>
      <dsp:spPr>
        <a:xfrm>
          <a:off x="6175343" y="1297809"/>
          <a:ext cx="160362" cy="601358"/>
        </a:xfrm>
        <a:custGeom>
          <a:avLst/>
          <a:gdLst/>
          <a:ahLst/>
          <a:cxnLst/>
          <a:rect l="0" t="0" r="0" b="0"/>
          <a:pathLst>
            <a:path>
              <a:moveTo>
                <a:pt x="0" y="0"/>
              </a:moveTo>
              <a:lnTo>
                <a:pt x="0" y="601358"/>
              </a:lnTo>
              <a:lnTo>
                <a:pt x="160362" y="60135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CBCD5E-FA1C-456A-B168-DFBB39A14B3F}">
      <dsp:nvSpPr>
        <dsp:cNvPr id="0" name=""/>
        <dsp:cNvSpPr/>
      </dsp:nvSpPr>
      <dsp:spPr>
        <a:xfrm>
          <a:off x="6335706" y="1498262"/>
          <a:ext cx="1282898" cy="801811"/>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66725">
            <a:lnSpc>
              <a:spcPct val="90000"/>
            </a:lnSpc>
            <a:spcBef>
              <a:spcPct val="0"/>
            </a:spcBef>
            <a:spcAft>
              <a:spcPct val="35000"/>
            </a:spcAft>
          </a:pPr>
          <a:r>
            <a:rPr lang="es-ES" sz="1050" kern="1200"/>
            <a:t>Comunicación  con el servidor de red</a:t>
          </a:r>
        </a:p>
      </dsp:txBody>
      <dsp:txXfrm>
        <a:off x="6359190" y="1521746"/>
        <a:ext cx="1235930" cy="7548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A4C5F2-7B31-4DC0-AC05-9FA3C8D3E2B0}">
      <dsp:nvSpPr>
        <dsp:cNvPr id="0" name=""/>
        <dsp:cNvSpPr/>
      </dsp:nvSpPr>
      <dsp:spPr>
        <a:xfrm>
          <a:off x="2439857" y="1288261"/>
          <a:ext cx="2639185" cy="2639185"/>
        </a:xfrm>
        <a:prstGeom prst="ellipse">
          <a:avLst/>
        </a:prstGeom>
        <a:solidFill>
          <a:schemeClr val="accent1">
            <a:shade val="80000"/>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s-MX" sz="2300" kern="1200" dirty="0"/>
            <a:t>SISTEMA DE INFORMACION</a:t>
          </a:r>
        </a:p>
      </dsp:txBody>
      <dsp:txXfrm>
        <a:off x="2826357" y="1674761"/>
        <a:ext cx="1866185" cy="1866185"/>
      </dsp:txXfrm>
    </dsp:sp>
    <dsp:sp modelId="{9E2DC410-9B86-47D1-9B03-E898CCFDF306}">
      <dsp:nvSpPr>
        <dsp:cNvPr id="0" name=""/>
        <dsp:cNvSpPr/>
      </dsp:nvSpPr>
      <dsp:spPr>
        <a:xfrm>
          <a:off x="3051644" y="734518"/>
          <a:ext cx="1319592" cy="1319592"/>
        </a:xfrm>
        <a:prstGeom prst="ellipse">
          <a:avLst/>
        </a:prstGeom>
        <a:solidFill>
          <a:schemeClr val="accent1">
            <a:shade val="80000"/>
            <a:alpha val="50000"/>
            <a:hueOff val="71"/>
            <a:satOff val="515"/>
            <a:lumOff val="1956"/>
            <a:alphaOff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kern="1200"/>
            <a:t>Organizaciones</a:t>
          </a:r>
        </a:p>
      </dsp:txBody>
      <dsp:txXfrm>
        <a:off x="3244894" y="927768"/>
        <a:ext cx="933092" cy="933092"/>
      </dsp:txXfrm>
    </dsp:sp>
    <dsp:sp modelId="{5690923C-DE5F-497B-A547-8610E9F42A89}">
      <dsp:nvSpPr>
        <dsp:cNvPr id="0" name=""/>
        <dsp:cNvSpPr/>
      </dsp:nvSpPr>
      <dsp:spPr>
        <a:xfrm>
          <a:off x="4598365" y="2603490"/>
          <a:ext cx="1319592" cy="1319592"/>
        </a:xfrm>
        <a:prstGeom prst="ellipse">
          <a:avLst/>
        </a:prstGeom>
        <a:solidFill>
          <a:schemeClr val="accent1">
            <a:shade val="80000"/>
            <a:alpha val="50000"/>
            <a:hueOff val="143"/>
            <a:satOff val="1029"/>
            <a:lumOff val="3911"/>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kern="1200"/>
            <a:t>Tecnologia</a:t>
          </a:r>
        </a:p>
      </dsp:txBody>
      <dsp:txXfrm>
        <a:off x="4791615" y="2796740"/>
        <a:ext cx="933092" cy="933092"/>
      </dsp:txXfrm>
    </dsp:sp>
    <dsp:sp modelId="{6AF12532-9926-4D88-BA21-E47946936C55}">
      <dsp:nvSpPr>
        <dsp:cNvPr id="0" name=""/>
        <dsp:cNvSpPr/>
      </dsp:nvSpPr>
      <dsp:spPr>
        <a:xfrm>
          <a:off x="1633797" y="2603489"/>
          <a:ext cx="1319592" cy="1319592"/>
        </a:xfrm>
        <a:prstGeom prst="ellipse">
          <a:avLst/>
        </a:prstGeom>
        <a:solidFill>
          <a:schemeClr val="accent1">
            <a:shade val="80000"/>
            <a:alpha val="50000"/>
            <a:hueOff val="214"/>
            <a:satOff val="1544"/>
            <a:lumOff val="5867"/>
            <a:alphaOff val="3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kern="1200"/>
            <a:t>Administracion</a:t>
          </a:r>
        </a:p>
      </dsp:txBody>
      <dsp:txXfrm>
        <a:off x="1827047" y="2796739"/>
        <a:ext cx="933092" cy="9330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94E712-DE9C-412B-8CFE-900F697EFE2F}">
      <dsp:nvSpPr>
        <dsp:cNvPr id="0" name=""/>
        <dsp:cNvSpPr/>
      </dsp:nvSpPr>
      <dsp:spPr>
        <a:xfrm>
          <a:off x="102" y="0"/>
          <a:ext cx="2936798" cy="972473"/>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brightRoom" dir="tl">
            <a:rot lat="0" lon="0" rev="1800000"/>
          </a:lightRig>
        </a:scene3d>
        <a:sp3d contourW="10160" prstMaterial="dkEdge">
          <a:bevelT w="38100" h="50800" prst="angle"/>
          <a:contourClr>
            <a:schemeClr val="accent3">
              <a:hueOff val="0"/>
              <a:satOff val="0"/>
              <a:lumOff val="0"/>
              <a:alphaOff val="0"/>
              <a:shade val="4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s-MX" sz="1700" kern="1200" dirty="0" smtClean="0"/>
            <a:t>Sistemas de información manuales </a:t>
          </a:r>
          <a:endParaRPr lang="es-MX" sz="1700" kern="1200" dirty="0"/>
        </a:p>
      </dsp:txBody>
      <dsp:txXfrm>
        <a:off x="28585" y="28483"/>
        <a:ext cx="2879832" cy="915507"/>
      </dsp:txXfrm>
    </dsp:sp>
    <dsp:sp modelId="{094E970B-7F44-4216-A419-2D4FA081D474}">
      <dsp:nvSpPr>
        <dsp:cNvPr id="0" name=""/>
        <dsp:cNvSpPr/>
      </dsp:nvSpPr>
      <dsp:spPr>
        <a:xfrm>
          <a:off x="293782" y="972473"/>
          <a:ext cx="342537" cy="1852910"/>
        </a:xfrm>
        <a:custGeom>
          <a:avLst/>
          <a:gdLst/>
          <a:ahLst/>
          <a:cxnLst/>
          <a:rect l="0" t="0" r="0" b="0"/>
          <a:pathLst>
            <a:path>
              <a:moveTo>
                <a:pt x="0" y="0"/>
              </a:moveTo>
              <a:lnTo>
                <a:pt x="0" y="1852910"/>
              </a:lnTo>
              <a:lnTo>
                <a:pt x="342537" y="185291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71F833-F78E-44D7-8673-ED720EE55AC0}">
      <dsp:nvSpPr>
        <dsp:cNvPr id="0" name=""/>
        <dsp:cNvSpPr/>
      </dsp:nvSpPr>
      <dsp:spPr>
        <a:xfrm>
          <a:off x="636320" y="1524215"/>
          <a:ext cx="3334173" cy="2602338"/>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24765" tIns="16510" rIns="24765" bIns="16510" numCol="1" spcCol="1270" anchor="ctr" anchorCtr="0">
          <a:noAutofit/>
        </a:bodyPr>
        <a:lstStyle/>
        <a:p>
          <a:pPr lvl="0" algn="just" defTabSz="577850">
            <a:lnSpc>
              <a:spcPct val="90000"/>
            </a:lnSpc>
            <a:spcBef>
              <a:spcPct val="0"/>
            </a:spcBef>
            <a:spcAft>
              <a:spcPct val="35000"/>
            </a:spcAft>
          </a:pPr>
          <a:r>
            <a:rPr lang="es-MX" sz="1300" kern="1200" dirty="0"/>
            <a:t>Algunos analistas de inversiones dibujan graficas y líneas de tendencias con el fin de ayudarse en la toma de decisiones de inversiones.  Mediante el registro de datos acerca de los precios de las acciones (entradas) de los últimos meses dichos analistas desarrollan patrones sobre el papel graficado (proceso) que les ayudan a determinar cuales van a hacer los precios de las acciones en las próximas semanas</a:t>
          </a:r>
        </a:p>
      </dsp:txBody>
      <dsp:txXfrm>
        <a:off x="712540" y="1600435"/>
        <a:ext cx="3181733" cy="2449898"/>
      </dsp:txXfrm>
    </dsp:sp>
    <dsp:sp modelId="{2EC8680B-B120-471F-825E-78034559721F}">
      <dsp:nvSpPr>
        <dsp:cNvPr id="0" name=""/>
        <dsp:cNvSpPr/>
      </dsp:nvSpPr>
      <dsp:spPr>
        <a:xfrm>
          <a:off x="4126670" y="0"/>
          <a:ext cx="2792343" cy="551081"/>
        </a:xfrm>
        <a:prstGeom prst="roundRect">
          <a:avLst>
            <a:gd name="adj" fmla="val 10000"/>
          </a:avLst>
        </a:prstGeom>
        <a:solidFill>
          <a:schemeClr val="accent3">
            <a:hueOff val="11434421"/>
            <a:satOff val="2484"/>
            <a:lumOff val="-3530"/>
            <a:alphaOff val="0"/>
          </a:schemeClr>
        </a:solidFill>
        <a:ln>
          <a:noFill/>
        </a:ln>
        <a:effectLst/>
        <a:scene3d>
          <a:camera prst="orthographicFront">
            <a:rot lat="0" lon="0" rev="0"/>
          </a:camera>
          <a:lightRig rig="brightRoom" dir="tl">
            <a:rot lat="0" lon="0" rev="1800000"/>
          </a:lightRig>
        </a:scene3d>
        <a:sp3d contourW="10160" prstMaterial="dkEdge">
          <a:bevelT w="38100" h="50800" prst="angle"/>
          <a:contourClr>
            <a:schemeClr val="accent3">
              <a:hueOff val="11434421"/>
              <a:satOff val="2484"/>
              <a:lumOff val="-3530"/>
              <a:alphaOff val="0"/>
              <a:shade val="4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s-MX" sz="1700" kern="1200" dirty="0" smtClean="0"/>
            <a:t>Sistemas de información computarizados</a:t>
          </a:r>
          <a:endParaRPr lang="es-MX" sz="1700" kern="1200" dirty="0"/>
        </a:p>
      </dsp:txBody>
      <dsp:txXfrm>
        <a:off x="4142811" y="16141"/>
        <a:ext cx="2760061" cy="518799"/>
      </dsp:txXfrm>
    </dsp:sp>
    <dsp:sp modelId="{13F5D89C-7876-4355-B3DA-94B020CB5D8C}">
      <dsp:nvSpPr>
        <dsp:cNvPr id="0" name=""/>
        <dsp:cNvSpPr/>
      </dsp:nvSpPr>
      <dsp:spPr>
        <a:xfrm>
          <a:off x="4405904" y="551081"/>
          <a:ext cx="194131" cy="1522543"/>
        </a:xfrm>
        <a:custGeom>
          <a:avLst/>
          <a:gdLst/>
          <a:ahLst/>
          <a:cxnLst/>
          <a:rect l="0" t="0" r="0" b="0"/>
          <a:pathLst>
            <a:path>
              <a:moveTo>
                <a:pt x="0" y="0"/>
              </a:moveTo>
              <a:lnTo>
                <a:pt x="0" y="1522543"/>
              </a:lnTo>
              <a:lnTo>
                <a:pt x="194131" y="152254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5BD709-C6C8-4CAE-8C64-2CB4ACE4F0D3}">
      <dsp:nvSpPr>
        <dsp:cNvPr id="0" name=""/>
        <dsp:cNvSpPr/>
      </dsp:nvSpPr>
      <dsp:spPr>
        <a:xfrm>
          <a:off x="4600036" y="1085628"/>
          <a:ext cx="2585916" cy="1975991"/>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11434421"/>
              <a:satOff val="2484"/>
              <a:lumOff val="-3530"/>
              <a:alphaOff val="0"/>
            </a:schemeClr>
          </a:solidFill>
          <a:prstDash val="solid"/>
        </a:ln>
        <a:effectLst>
          <a:outerShdw blurRad="50800" dist="25400" algn="bl"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24765" tIns="16510" rIns="24765" bIns="16510" numCol="1" spcCol="1270" anchor="ctr" anchorCtr="0">
          <a:noAutofit/>
        </a:bodyPr>
        <a:lstStyle/>
        <a:p>
          <a:pPr lvl="0" algn="just" defTabSz="577850">
            <a:lnSpc>
              <a:spcPct val="90000"/>
            </a:lnSpc>
            <a:spcBef>
              <a:spcPct val="0"/>
            </a:spcBef>
            <a:spcAft>
              <a:spcPct val="35000"/>
            </a:spcAft>
          </a:pPr>
          <a:r>
            <a:rPr lang="es-ES" sz="1300" kern="1200" dirty="0">
              <a:cs typeface="Arial" charset="0"/>
            </a:rPr>
            <a:t>Tienen un soporte informático, es decir se desarrollan en un entorno</a:t>
          </a:r>
        </a:p>
        <a:p>
          <a:pPr lvl="0" algn="just" defTabSz="577850">
            <a:lnSpc>
              <a:spcPct val="90000"/>
            </a:lnSpc>
            <a:spcBef>
              <a:spcPct val="0"/>
            </a:spcBef>
            <a:spcAft>
              <a:spcPct val="35000"/>
            </a:spcAft>
          </a:pPr>
          <a:r>
            <a:rPr lang="es-ES" sz="1300" kern="1200" dirty="0">
              <a:cs typeface="Arial" charset="0"/>
            </a:rPr>
            <a:t>usuario - computadora, utilizando hardware y software computacional, redes de telecomunicaciones, técnicas de administración de bases de datos computarizadas  y otras formas de tecnología de información</a:t>
          </a:r>
          <a:endParaRPr lang="es-MX" sz="1300" kern="1200"/>
        </a:p>
      </dsp:txBody>
      <dsp:txXfrm>
        <a:off x="4657911" y="1143503"/>
        <a:ext cx="2470166" cy="186024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E94ED1-AF27-4174-9DED-30AC3E2909D7}">
      <dsp:nvSpPr>
        <dsp:cNvPr id="0" name=""/>
        <dsp:cNvSpPr/>
      </dsp:nvSpPr>
      <dsp:spPr>
        <a:xfrm>
          <a:off x="0" y="599911"/>
          <a:ext cx="7620000" cy="144585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a:outerShdw blurRad="50800" dist="25400" algn="bl" rotWithShape="0">
            <a:srgbClr val="000000">
              <a:alpha val="6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91397" tIns="749808" rIns="591397" bIns="99568" numCol="1" spcCol="1270" anchor="t" anchorCtr="0">
          <a:noAutofit/>
        </a:bodyPr>
        <a:lstStyle/>
        <a:p>
          <a:pPr marL="114300" lvl="1" indent="-114300" algn="just" defTabSz="622300">
            <a:lnSpc>
              <a:spcPct val="90000"/>
            </a:lnSpc>
            <a:spcBef>
              <a:spcPct val="0"/>
            </a:spcBef>
            <a:spcAft>
              <a:spcPct val="15000"/>
            </a:spcAft>
            <a:buChar char="••"/>
          </a:pPr>
          <a:r>
            <a:rPr lang="es-MX" sz="1400" kern="1200" dirty="0"/>
            <a:t>Tienen un soporte informático, es decir se desarrollan en un entorno usuario; utilizando </a:t>
          </a:r>
          <a:r>
            <a:rPr lang="es-MX" sz="1400" kern="1200" dirty="0" err="1"/>
            <a:t>hadware</a:t>
          </a:r>
          <a:r>
            <a:rPr lang="es-MX" sz="1400" kern="1200" dirty="0"/>
            <a:t>, software redes de telecomunicaciones y otras tecnologías de información</a:t>
          </a:r>
        </a:p>
      </dsp:txBody>
      <dsp:txXfrm>
        <a:off x="0" y="599911"/>
        <a:ext cx="7620000" cy="1445850"/>
      </dsp:txXfrm>
    </dsp:sp>
    <dsp:sp modelId="{D9AD36BF-7A7D-48E1-8236-24042685B222}">
      <dsp:nvSpPr>
        <dsp:cNvPr id="0" name=""/>
        <dsp:cNvSpPr/>
      </dsp:nvSpPr>
      <dsp:spPr>
        <a:xfrm>
          <a:off x="381000" y="13736"/>
          <a:ext cx="4132569" cy="1117535"/>
        </a:xfrm>
        <a:prstGeom prst="roundRect">
          <a:avLst/>
        </a:prstGeom>
        <a:solidFill>
          <a:schemeClr val="accent2">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1613" tIns="0" rIns="201613" bIns="0" numCol="1" spcCol="1270" anchor="ctr" anchorCtr="0">
          <a:noAutofit/>
        </a:bodyPr>
        <a:lstStyle/>
        <a:p>
          <a:pPr lvl="0" algn="ctr" defTabSz="1066800">
            <a:lnSpc>
              <a:spcPct val="90000"/>
            </a:lnSpc>
            <a:spcBef>
              <a:spcPct val="0"/>
            </a:spcBef>
            <a:spcAft>
              <a:spcPct val="35000"/>
            </a:spcAft>
          </a:pPr>
          <a:r>
            <a:rPr lang="es-MX" sz="2400" kern="1200"/>
            <a:t>SISTEMAS DE INFORMACIÓN MANUAL Y COMPUTARIZADOS</a:t>
          </a:r>
        </a:p>
      </dsp:txBody>
      <dsp:txXfrm>
        <a:off x="435554" y="68290"/>
        <a:ext cx="4023461" cy="1008427"/>
      </dsp:txXfrm>
    </dsp:sp>
    <dsp:sp modelId="{A1A17B72-4D23-4FEB-B975-CA358A569871}">
      <dsp:nvSpPr>
        <dsp:cNvPr id="0" name=""/>
        <dsp:cNvSpPr/>
      </dsp:nvSpPr>
      <dsp:spPr>
        <a:xfrm>
          <a:off x="0" y="3000813"/>
          <a:ext cx="7620000" cy="1786050"/>
        </a:xfrm>
        <a:prstGeom prst="rect">
          <a:avLst/>
        </a:prstGeom>
        <a:solidFill>
          <a:schemeClr val="lt1">
            <a:alpha val="90000"/>
            <a:hueOff val="0"/>
            <a:satOff val="0"/>
            <a:lumOff val="0"/>
            <a:alphaOff val="0"/>
          </a:schemeClr>
        </a:solidFill>
        <a:ln w="12700" cap="flat" cmpd="sng" algn="ctr">
          <a:solidFill>
            <a:schemeClr val="accent2">
              <a:hueOff val="-771541"/>
              <a:satOff val="-15915"/>
              <a:lumOff val="-14902"/>
              <a:alphaOff val="0"/>
            </a:schemeClr>
          </a:solidFill>
          <a:prstDash val="solid"/>
        </a:ln>
        <a:effectLst>
          <a:outerShdw blurRad="50800" dist="25400" algn="bl" rotWithShape="0">
            <a:srgbClr val="000000">
              <a:alpha val="6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91397" tIns="749808" rIns="591397" bIns="85344" numCol="1" spcCol="1270" anchor="t" anchorCtr="0">
          <a:noAutofit/>
        </a:bodyPr>
        <a:lstStyle/>
        <a:p>
          <a:pPr marL="114300" lvl="1" indent="-114300" algn="l" defTabSz="533400">
            <a:lnSpc>
              <a:spcPct val="90000"/>
            </a:lnSpc>
            <a:spcBef>
              <a:spcPct val="0"/>
            </a:spcBef>
            <a:spcAft>
              <a:spcPct val="15000"/>
            </a:spcAft>
            <a:buChar char="••"/>
          </a:pPr>
          <a:r>
            <a:rPr lang="es-MX" sz="1200" b="1" kern="1200"/>
            <a:t>Necesidad de procesar gran cantidad de datos de información.</a:t>
          </a:r>
          <a:endParaRPr lang="es-MX" sz="1200" kern="1200"/>
        </a:p>
        <a:p>
          <a:pPr marL="114300" lvl="1" indent="-114300" algn="l" defTabSz="533400">
            <a:lnSpc>
              <a:spcPct val="90000"/>
            </a:lnSpc>
            <a:spcBef>
              <a:spcPct val="0"/>
            </a:spcBef>
            <a:spcAft>
              <a:spcPct val="15000"/>
            </a:spcAft>
            <a:buChar char="••"/>
          </a:pPr>
          <a:r>
            <a:rPr lang="es-MX" sz="1200" b="1" kern="1200"/>
            <a:t>Rapidez con la cual se necesita.</a:t>
          </a:r>
          <a:endParaRPr lang="es-MX" sz="1200" kern="1200"/>
        </a:p>
        <a:p>
          <a:pPr marL="114300" lvl="1" indent="-114300" algn="l" defTabSz="533400">
            <a:lnSpc>
              <a:spcPct val="90000"/>
            </a:lnSpc>
            <a:spcBef>
              <a:spcPct val="0"/>
            </a:spcBef>
            <a:spcAft>
              <a:spcPct val="15000"/>
            </a:spcAft>
            <a:buChar char="••"/>
          </a:pPr>
          <a:r>
            <a:rPr lang="es-MX" sz="1200" b="1" kern="1200"/>
            <a:t>Importancia de visualizar solamente información</a:t>
          </a:r>
          <a:endParaRPr lang="es-MX" sz="1200" kern="1200"/>
        </a:p>
        <a:p>
          <a:pPr marL="114300" lvl="1" indent="-114300" algn="l" defTabSz="533400">
            <a:lnSpc>
              <a:spcPct val="90000"/>
            </a:lnSpc>
            <a:spcBef>
              <a:spcPct val="0"/>
            </a:spcBef>
            <a:spcAft>
              <a:spcPct val="15000"/>
            </a:spcAft>
            <a:buChar char="••"/>
          </a:pPr>
          <a:r>
            <a:rPr lang="es-MX" sz="1200" b="1" kern="1200"/>
            <a:t>Acceder inmediatamente a la información</a:t>
          </a:r>
          <a:endParaRPr lang="es-MX" sz="1200" kern="1200"/>
        </a:p>
        <a:p>
          <a:pPr marL="114300" lvl="1" indent="-114300" algn="just" defTabSz="533400">
            <a:lnSpc>
              <a:spcPct val="90000"/>
            </a:lnSpc>
            <a:spcBef>
              <a:spcPct val="0"/>
            </a:spcBef>
            <a:spcAft>
              <a:spcPct val="15000"/>
            </a:spcAft>
            <a:buChar char="••"/>
          </a:pPr>
          <a:r>
            <a:rPr lang="es-MX" sz="1200" b="1" kern="1200" dirty="0"/>
            <a:t>Compartir información por parte de múltiples usuarios</a:t>
          </a:r>
          <a:endParaRPr lang="es-MX" sz="1200" kern="1200" dirty="0"/>
        </a:p>
      </dsp:txBody>
      <dsp:txXfrm>
        <a:off x="0" y="3000813"/>
        <a:ext cx="7620000" cy="1786050"/>
      </dsp:txXfrm>
    </dsp:sp>
    <dsp:sp modelId="{85F6C1F5-E4F3-4B15-AB54-9AB4F23D5E37}">
      <dsp:nvSpPr>
        <dsp:cNvPr id="0" name=""/>
        <dsp:cNvSpPr/>
      </dsp:nvSpPr>
      <dsp:spPr>
        <a:xfrm>
          <a:off x="381000" y="2240161"/>
          <a:ext cx="5360403" cy="1292012"/>
        </a:xfrm>
        <a:prstGeom prst="roundRect">
          <a:avLst/>
        </a:prstGeom>
        <a:solidFill>
          <a:schemeClr val="accent2">
            <a:hueOff val="-771541"/>
            <a:satOff val="-15915"/>
            <a:lumOff val="-14902"/>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1613" tIns="0" rIns="201613" bIns="0" numCol="1" spcCol="1270" anchor="ctr" anchorCtr="0">
          <a:noAutofit/>
        </a:bodyPr>
        <a:lstStyle/>
        <a:p>
          <a:pPr lvl="0" algn="ctr" defTabSz="1066800">
            <a:lnSpc>
              <a:spcPct val="90000"/>
            </a:lnSpc>
            <a:spcBef>
              <a:spcPct val="0"/>
            </a:spcBef>
            <a:spcAft>
              <a:spcPct val="35000"/>
            </a:spcAft>
          </a:pPr>
          <a:r>
            <a:rPr lang="es-MX" sz="2400" b="1" kern="1200" dirty="0" smtClean="0"/>
            <a:t>RAZONES PARA REALIZAR UN SISTEMA COMPUTARIZADO</a:t>
          </a:r>
          <a:endParaRPr lang="es-MX" sz="2400" kern="1200" dirty="0"/>
        </a:p>
      </dsp:txBody>
      <dsp:txXfrm>
        <a:off x="444071" y="2303232"/>
        <a:ext cx="5234261" cy="116587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E35578-1946-410D-B68F-83155C98F952}">
      <dsp:nvSpPr>
        <dsp:cNvPr id="0" name=""/>
        <dsp:cNvSpPr/>
      </dsp:nvSpPr>
      <dsp:spPr>
        <a:xfrm>
          <a:off x="4455508" y="4526084"/>
          <a:ext cx="591794" cy="91440"/>
        </a:xfrm>
        <a:custGeom>
          <a:avLst/>
          <a:gdLst/>
          <a:ahLst/>
          <a:cxnLst/>
          <a:rect l="0" t="0" r="0" b="0"/>
          <a:pathLst>
            <a:path>
              <a:moveTo>
                <a:pt x="0" y="45720"/>
              </a:moveTo>
              <a:lnTo>
                <a:pt x="591794"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736610" y="4557009"/>
        <a:ext cx="29589" cy="29589"/>
      </dsp:txXfrm>
    </dsp:sp>
    <dsp:sp modelId="{89E0F5E0-EDAE-42D7-9A91-2F54A7CF6940}">
      <dsp:nvSpPr>
        <dsp:cNvPr id="0" name=""/>
        <dsp:cNvSpPr/>
      </dsp:nvSpPr>
      <dsp:spPr>
        <a:xfrm>
          <a:off x="904743" y="2880320"/>
          <a:ext cx="591794" cy="1691484"/>
        </a:xfrm>
        <a:custGeom>
          <a:avLst/>
          <a:gdLst/>
          <a:ahLst/>
          <a:cxnLst/>
          <a:rect l="0" t="0" r="0" b="0"/>
          <a:pathLst>
            <a:path>
              <a:moveTo>
                <a:pt x="0" y="0"/>
              </a:moveTo>
              <a:lnTo>
                <a:pt x="295897" y="0"/>
              </a:lnTo>
              <a:lnTo>
                <a:pt x="295897" y="1691484"/>
              </a:lnTo>
              <a:lnTo>
                <a:pt x="591794" y="169148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a:off x="1155840" y="3681261"/>
        <a:ext cx="89601" cy="89601"/>
      </dsp:txXfrm>
    </dsp:sp>
    <dsp:sp modelId="{832506CA-4FD8-4236-B3D0-8423FD4B20EF}">
      <dsp:nvSpPr>
        <dsp:cNvPr id="0" name=""/>
        <dsp:cNvSpPr/>
      </dsp:nvSpPr>
      <dsp:spPr>
        <a:xfrm>
          <a:off x="4455508" y="3398428"/>
          <a:ext cx="591794" cy="91440"/>
        </a:xfrm>
        <a:custGeom>
          <a:avLst/>
          <a:gdLst/>
          <a:ahLst/>
          <a:cxnLst/>
          <a:rect l="0" t="0" r="0" b="0"/>
          <a:pathLst>
            <a:path>
              <a:moveTo>
                <a:pt x="0" y="45720"/>
              </a:moveTo>
              <a:lnTo>
                <a:pt x="591794"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736610" y="3429353"/>
        <a:ext cx="29589" cy="29589"/>
      </dsp:txXfrm>
    </dsp:sp>
    <dsp:sp modelId="{BB6A3013-6050-4E6F-A312-4D6466425AEC}">
      <dsp:nvSpPr>
        <dsp:cNvPr id="0" name=""/>
        <dsp:cNvSpPr/>
      </dsp:nvSpPr>
      <dsp:spPr>
        <a:xfrm>
          <a:off x="904743" y="2880320"/>
          <a:ext cx="591794" cy="563828"/>
        </a:xfrm>
        <a:custGeom>
          <a:avLst/>
          <a:gdLst/>
          <a:ahLst/>
          <a:cxnLst/>
          <a:rect l="0" t="0" r="0" b="0"/>
          <a:pathLst>
            <a:path>
              <a:moveTo>
                <a:pt x="0" y="0"/>
              </a:moveTo>
              <a:lnTo>
                <a:pt x="295897" y="0"/>
              </a:lnTo>
              <a:lnTo>
                <a:pt x="295897" y="563828"/>
              </a:lnTo>
              <a:lnTo>
                <a:pt x="591794" y="563828"/>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180206" y="3141799"/>
        <a:ext cx="40869" cy="40869"/>
      </dsp:txXfrm>
    </dsp:sp>
    <dsp:sp modelId="{A66210EB-7623-4225-B893-3258DEFED0BC}">
      <dsp:nvSpPr>
        <dsp:cNvPr id="0" name=""/>
        <dsp:cNvSpPr/>
      </dsp:nvSpPr>
      <dsp:spPr>
        <a:xfrm>
          <a:off x="4455508" y="2270771"/>
          <a:ext cx="591794" cy="91440"/>
        </a:xfrm>
        <a:custGeom>
          <a:avLst/>
          <a:gdLst/>
          <a:ahLst/>
          <a:cxnLst/>
          <a:rect l="0" t="0" r="0" b="0"/>
          <a:pathLst>
            <a:path>
              <a:moveTo>
                <a:pt x="0" y="45720"/>
              </a:moveTo>
              <a:lnTo>
                <a:pt x="591794"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736610" y="2301696"/>
        <a:ext cx="29589" cy="29589"/>
      </dsp:txXfrm>
    </dsp:sp>
    <dsp:sp modelId="{9B22C7A8-BBE2-47A8-B50B-EAFB8F2E5A3C}">
      <dsp:nvSpPr>
        <dsp:cNvPr id="0" name=""/>
        <dsp:cNvSpPr/>
      </dsp:nvSpPr>
      <dsp:spPr>
        <a:xfrm>
          <a:off x="904743" y="2316491"/>
          <a:ext cx="591794" cy="563828"/>
        </a:xfrm>
        <a:custGeom>
          <a:avLst/>
          <a:gdLst/>
          <a:ahLst/>
          <a:cxnLst/>
          <a:rect l="0" t="0" r="0" b="0"/>
          <a:pathLst>
            <a:path>
              <a:moveTo>
                <a:pt x="0" y="563828"/>
              </a:moveTo>
              <a:lnTo>
                <a:pt x="295897" y="563828"/>
              </a:lnTo>
              <a:lnTo>
                <a:pt x="295897" y="0"/>
              </a:lnTo>
              <a:lnTo>
                <a:pt x="591794"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180206" y="2577971"/>
        <a:ext cx="40869" cy="40869"/>
      </dsp:txXfrm>
    </dsp:sp>
    <dsp:sp modelId="{63BC0BE9-76C1-49A5-B47B-EFB2F6629EDD}">
      <dsp:nvSpPr>
        <dsp:cNvPr id="0" name=""/>
        <dsp:cNvSpPr/>
      </dsp:nvSpPr>
      <dsp:spPr>
        <a:xfrm>
          <a:off x="4455508" y="1143115"/>
          <a:ext cx="591794" cy="91440"/>
        </a:xfrm>
        <a:custGeom>
          <a:avLst/>
          <a:gdLst/>
          <a:ahLst/>
          <a:cxnLst/>
          <a:rect l="0" t="0" r="0" b="0"/>
          <a:pathLst>
            <a:path>
              <a:moveTo>
                <a:pt x="0" y="45720"/>
              </a:moveTo>
              <a:lnTo>
                <a:pt x="591794"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736610" y="1174040"/>
        <a:ext cx="29589" cy="29589"/>
      </dsp:txXfrm>
    </dsp:sp>
    <dsp:sp modelId="{7B12DD5E-5A1E-46CA-8420-E997E9F2B702}">
      <dsp:nvSpPr>
        <dsp:cNvPr id="0" name=""/>
        <dsp:cNvSpPr/>
      </dsp:nvSpPr>
      <dsp:spPr>
        <a:xfrm>
          <a:off x="904743" y="1188835"/>
          <a:ext cx="591794" cy="1691484"/>
        </a:xfrm>
        <a:custGeom>
          <a:avLst/>
          <a:gdLst/>
          <a:ahLst/>
          <a:cxnLst/>
          <a:rect l="0" t="0" r="0" b="0"/>
          <a:pathLst>
            <a:path>
              <a:moveTo>
                <a:pt x="0" y="1691484"/>
              </a:moveTo>
              <a:lnTo>
                <a:pt x="295897" y="1691484"/>
              </a:lnTo>
              <a:lnTo>
                <a:pt x="295897" y="0"/>
              </a:lnTo>
              <a:lnTo>
                <a:pt x="591794"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a:off x="1155840" y="1989777"/>
        <a:ext cx="89601" cy="89601"/>
      </dsp:txXfrm>
    </dsp:sp>
    <dsp:sp modelId="{C859AD9A-3C52-4B51-944D-A5A4DFAAC52A}">
      <dsp:nvSpPr>
        <dsp:cNvPr id="0" name=""/>
        <dsp:cNvSpPr/>
      </dsp:nvSpPr>
      <dsp:spPr>
        <a:xfrm rot="16200000">
          <a:off x="-1920332" y="2429257"/>
          <a:ext cx="4748027" cy="902125"/>
        </a:xfrm>
        <a:prstGeom prst="rect">
          <a:avLst/>
        </a:prstGeom>
        <a:solidFill>
          <a:schemeClr val="accent2">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MX" sz="3200" b="1" kern="1200"/>
            <a:t>Tecnologías de información</a:t>
          </a:r>
        </a:p>
      </dsp:txBody>
      <dsp:txXfrm>
        <a:off x="-1920332" y="2429257"/>
        <a:ext cx="4748027" cy="902125"/>
      </dsp:txXfrm>
    </dsp:sp>
    <dsp:sp modelId="{72F15EDF-D3C7-41A2-9D2B-696276B1F38D}">
      <dsp:nvSpPr>
        <dsp:cNvPr id="0" name=""/>
        <dsp:cNvSpPr/>
      </dsp:nvSpPr>
      <dsp:spPr>
        <a:xfrm>
          <a:off x="1496537" y="737772"/>
          <a:ext cx="2958970" cy="902125"/>
        </a:xfrm>
        <a:prstGeom prst="rect">
          <a:avLst/>
        </a:prstGeom>
        <a:solidFill>
          <a:schemeClr val="accent4">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a:t>Hardwere</a:t>
          </a:r>
        </a:p>
      </dsp:txBody>
      <dsp:txXfrm>
        <a:off x="1496537" y="737772"/>
        <a:ext cx="2958970" cy="902125"/>
      </dsp:txXfrm>
    </dsp:sp>
    <dsp:sp modelId="{E437ABF4-FAE8-4628-9976-E01C3C8F2E55}">
      <dsp:nvSpPr>
        <dsp:cNvPr id="0" name=""/>
        <dsp:cNvSpPr/>
      </dsp:nvSpPr>
      <dsp:spPr>
        <a:xfrm>
          <a:off x="5047302" y="737772"/>
          <a:ext cx="2958970" cy="902125"/>
        </a:xfrm>
        <a:prstGeom prst="rect">
          <a:avLst/>
        </a:prstGeom>
        <a:solidFill>
          <a:schemeClr val="accent5">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a:t>Incluye microcomputadoras, servidores, dispositivos de entrada y salida.</a:t>
          </a:r>
        </a:p>
      </dsp:txBody>
      <dsp:txXfrm>
        <a:off x="5047302" y="737772"/>
        <a:ext cx="2958970" cy="902125"/>
      </dsp:txXfrm>
    </dsp:sp>
    <dsp:sp modelId="{935369F7-ABFE-4D90-9276-B4343DD4BEF4}">
      <dsp:nvSpPr>
        <dsp:cNvPr id="0" name=""/>
        <dsp:cNvSpPr/>
      </dsp:nvSpPr>
      <dsp:spPr>
        <a:xfrm>
          <a:off x="1496537" y="1865429"/>
          <a:ext cx="2958970" cy="902125"/>
        </a:xfrm>
        <a:prstGeom prst="rect">
          <a:avLst/>
        </a:prstGeom>
        <a:solidFill>
          <a:schemeClr val="accent4">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a:t>Softwere </a:t>
          </a:r>
        </a:p>
      </dsp:txBody>
      <dsp:txXfrm>
        <a:off x="1496537" y="1865429"/>
        <a:ext cx="2958970" cy="902125"/>
      </dsp:txXfrm>
    </dsp:sp>
    <dsp:sp modelId="{A3715938-1E83-4DFD-B832-BAD697B0175B}">
      <dsp:nvSpPr>
        <dsp:cNvPr id="0" name=""/>
        <dsp:cNvSpPr/>
      </dsp:nvSpPr>
      <dsp:spPr>
        <a:xfrm>
          <a:off x="5047302" y="1865429"/>
          <a:ext cx="2958970" cy="902125"/>
        </a:xfrm>
        <a:prstGeom prst="rect">
          <a:avLst/>
        </a:prstGeom>
        <a:solidFill>
          <a:schemeClr val="accent5">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a:t>Incluye el sistema operativo, navegadores de web, paquetes de datos de productividad. </a:t>
          </a:r>
        </a:p>
      </dsp:txBody>
      <dsp:txXfrm>
        <a:off x="5047302" y="1865429"/>
        <a:ext cx="2958970" cy="902125"/>
      </dsp:txXfrm>
    </dsp:sp>
    <dsp:sp modelId="{A8B4C96D-6C88-4C04-9270-1EE84203BE8C}">
      <dsp:nvSpPr>
        <dsp:cNvPr id="0" name=""/>
        <dsp:cNvSpPr/>
      </dsp:nvSpPr>
      <dsp:spPr>
        <a:xfrm>
          <a:off x="1496537" y="2993085"/>
          <a:ext cx="2958970" cy="902125"/>
        </a:xfrm>
        <a:prstGeom prst="rect">
          <a:avLst/>
        </a:prstGeom>
        <a:solidFill>
          <a:schemeClr val="accent4">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a:t>Redes de telecominicaciones</a:t>
          </a:r>
        </a:p>
      </dsp:txBody>
      <dsp:txXfrm>
        <a:off x="1496537" y="2993085"/>
        <a:ext cx="2958970" cy="902125"/>
      </dsp:txXfrm>
    </dsp:sp>
    <dsp:sp modelId="{531C871D-2D3A-469F-AF54-6E475FA6258F}">
      <dsp:nvSpPr>
        <dsp:cNvPr id="0" name=""/>
        <dsp:cNvSpPr/>
      </dsp:nvSpPr>
      <dsp:spPr>
        <a:xfrm>
          <a:off x="5047302" y="2993085"/>
          <a:ext cx="2958970" cy="902125"/>
        </a:xfrm>
        <a:prstGeom prst="rect">
          <a:avLst/>
        </a:prstGeom>
        <a:solidFill>
          <a:schemeClr val="accent5">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a:t>Son los medios para proporcionar acceso y apoyo</a:t>
          </a:r>
        </a:p>
      </dsp:txBody>
      <dsp:txXfrm>
        <a:off x="5047302" y="2993085"/>
        <a:ext cx="2958970" cy="902125"/>
      </dsp:txXfrm>
    </dsp:sp>
    <dsp:sp modelId="{435019EA-29A4-44B1-B0F5-4B979EE3C57E}">
      <dsp:nvSpPr>
        <dsp:cNvPr id="0" name=""/>
        <dsp:cNvSpPr/>
      </dsp:nvSpPr>
      <dsp:spPr>
        <a:xfrm>
          <a:off x="1496537" y="4120742"/>
          <a:ext cx="2958970" cy="902125"/>
        </a:xfrm>
        <a:prstGeom prst="rect">
          <a:avLst/>
        </a:prstGeom>
        <a:solidFill>
          <a:schemeClr val="accent4">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a:t>Administracion de recursos de informacion </a:t>
          </a:r>
        </a:p>
      </dsp:txBody>
      <dsp:txXfrm>
        <a:off x="1496537" y="4120742"/>
        <a:ext cx="2958970" cy="902125"/>
      </dsp:txXfrm>
    </dsp:sp>
    <dsp:sp modelId="{BF34A946-6886-49CB-AE86-EC934DF2BC8F}">
      <dsp:nvSpPr>
        <dsp:cNvPr id="0" name=""/>
        <dsp:cNvSpPr/>
      </dsp:nvSpPr>
      <dsp:spPr>
        <a:xfrm>
          <a:off x="5047302" y="4120742"/>
          <a:ext cx="2958970" cy="902125"/>
        </a:xfrm>
        <a:prstGeom prst="rect">
          <a:avLst/>
        </a:prstGeom>
        <a:solidFill>
          <a:schemeClr val="accent5">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a:t>sistemas de administracion de base de datos para el acceso, desarrollo y mantenimiento de la organizacion.</a:t>
          </a:r>
        </a:p>
      </dsp:txBody>
      <dsp:txXfrm>
        <a:off x="5047302" y="4120742"/>
        <a:ext cx="2958970" cy="90212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5920CC-7D9E-4EAD-BCC5-8A0972B087B5}">
      <dsp:nvSpPr>
        <dsp:cNvPr id="0" name=""/>
        <dsp:cNvSpPr/>
      </dsp:nvSpPr>
      <dsp:spPr>
        <a:xfrm>
          <a:off x="5705508" y="2952480"/>
          <a:ext cx="760759" cy="1851487"/>
        </a:xfrm>
        <a:custGeom>
          <a:avLst/>
          <a:gdLst/>
          <a:ahLst/>
          <a:cxnLst/>
          <a:rect l="0" t="0" r="0" b="0"/>
          <a:pathLst>
            <a:path>
              <a:moveTo>
                <a:pt x="760759" y="0"/>
              </a:moveTo>
              <a:lnTo>
                <a:pt x="760759" y="1851487"/>
              </a:lnTo>
              <a:lnTo>
                <a:pt x="0" y="1851487"/>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80662AA-125F-45E3-82EF-49611A97D185}">
      <dsp:nvSpPr>
        <dsp:cNvPr id="0" name=""/>
        <dsp:cNvSpPr/>
      </dsp:nvSpPr>
      <dsp:spPr>
        <a:xfrm>
          <a:off x="6466268" y="2952480"/>
          <a:ext cx="760759" cy="549946"/>
        </a:xfrm>
        <a:custGeom>
          <a:avLst/>
          <a:gdLst/>
          <a:ahLst/>
          <a:cxnLst/>
          <a:rect l="0" t="0" r="0" b="0"/>
          <a:pathLst>
            <a:path>
              <a:moveTo>
                <a:pt x="0" y="0"/>
              </a:moveTo>
              <a:lnTo>
                <a:pt x="0" y="549946"/>
              </a:lnTo>
              <a:lnTo>
                <a:pt x="760759" y="549946"/>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9F35364-AC52-4EF0-AB78-7F38299647F2}">
      <dsp:nvSpPr>
        <dsp:cNvPr id="0" name=""/>
        <dsp:cNvSpPr/>
      </dsp:nvSpPr>
      <dsp:spPr>
        <a:xfrm>
          <a:off x="5705508" y="2952480"/>
          <a:ext cx="760759" cy="549946"/>
        </a:xfrm>
        <a:custGeom>
          <a:avLst/>
          <a:gdLst/>
          <a:ahLst/>
          <a:cxnLst/>
          <a:rect l="0" t="0" r="0" b="0"/>
          <a:pathLst>
            <a:path>
              <a:moveTo>
                <a:pt x="760759" y="0"/>
              </a:moveTo>
              <a:lnTo>
                <a:pt x="760759" y="549946"/>
              </a:lnTo>
              <a:lnTo>
                <a:pt x="0" y="549946"/>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A65E5F0-087A-4B99-A3BD-77801C14DAD6}">
      <dsp:nvSpPr>
        <dsp:cNvPr id="0" name=""/>
        <dsp:cNvSpPr/>
      </dsp:nvSpPr>
      <dsp:spPr>
        <a:xfrm>
          <a:off x="4248149" y="1650939"/>
          <a:ext cx="1869818" cy="549946"/>
        </a:xfrm>
        <a:custGeom>
          <a:avLst/>
          <a:gdLst/>
          <a:ahLst/>
          <a:cxnLst/>
          <a:rect l="0" t="0" r="0" b="0"/>
          <a:pathLst>
            <a:path>
              <a:moveTo>
                <a:pt x="0" y="0"/>
              </a:moveTo>
              <a:lnTo>
                <a:pt x="0" y="549946"/>
              </a:lnTo>
              <a:lnTo>
                <a:pt x="1869818" y="549946"/>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23097E0-129A-4648-9C3F-A943ECE5065E}">
      <dsp:nvSpPr>
        <dsp:cNvPr id="0" name=""/>
        <dsp:cNvSpPr/>
      </dsp:nvSpPr>
      <dsp:spPr>
        <a:xfrm>
          <a:off x="1269272" y="2952480"/>
          <a:ext cx="760759" cy="1851487"/>
        </a:xfrm>
        <a:custGeom>
          <a:avLst/>
          <a:gdLst/>
          <a:ahLst/>
          <a:cxnLst/>
          <a:rect l="0" t="0" r="0" b="0"/>
          <a:pathLst>
            <a:path>
              <a:moveTo>
                <a:pt x="760759" y="0"/>
              </a:moveTo>
              <a:lnTo>
                <a:pt x="760759" y="1851487"/>
              </a:lnTo>
              <a:lnTo>
                <a:pt x="0" y="1851487"/>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FA90766-BF24-4641-AEE8-F7F286A07185}">
      <dsp:nvSpPr>
        <dsp:cNvPr id="0" name=""/>
        <dsp:cNvSpPr/>
      </dsp:nvSpPr>
      <dsp:spPr>
        <a:xfrm>
          <a:off x="2030031" y="2952480"/>
          <a:ext cx="760759" cy="549946"/>
        </a:xfrm>
        <a:custGeom>
          <a:avLst/>
          <a:gdLst/>
          <a:ahLst/>
          <a:cxnLst/>
          <a:rect l="0" t="0" r="0" b="0"/>
          <a:pathLst>
            <a:path>
              <a:moveTo>
                <a:pt x="0" y="0"/>
              </a:moveTo>
              <a:lnTo>
                <a:pt x="0" y="549946"/>
              </a:lnTo>
              <a:lnTo>
                <a:pt x="760759" y="549946"/>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DD20CCE-5793-44CA-8B31-4EE3FE1C8761}">
      <dsp:nvSpPr>
        <dsp:cNvPr id="0" name=""/>
        <dsp:cNvSpPr/>
      </dsp:nvSpPr>
      <dsp:spPr>
        <a:xfrm>
          <a:off x="1269272" y="2952480"/>
          <a:ext cx="760759" cy="549946"/>
        </a:xfrm>
        <a:custGeom>
          <a:avLst/>
          <a:gdLst/>
          <a:ahLst/>
          <a:cxnLst/>
          <a:rect l="0" t="0" r="0" b="0"/>
          <a:pathLst>
            <a:path>
              <a:moveTo>
                <a:pt x="760759" y="0"/>
              </a:moveTo>
              <a:lnTo>
                <a:pt x="760759" y="549946"/>
              </a:lnTo>
              <a:lnTo>
                <a:pt x="0" y="549946"/>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1FF9462-31E1-4AE2-AC82-8FBECFB3CFD9}">
      <dsp:nvSpPr>
        <dsp:cNvPr id="0" name=""/>
        <dsp:cNvSpPr/>
      </dsp:nvSpPr>
      <dsp:spPr>
        <a:xfrm>
          <a:off x="2378331" y="1650939"/>
          <a:ext cx="1869818" cy="549946"/>
        </a:xfrm>
        <a:custGeom>
          <a:avLst/>
          <a:gdLst/>
          <a:ahLst/>
          <a:cxnLst/>
          <a:rect l="0" t="0" r="0" b="0"/>
          <a:pathLst>
            <a:path>
              <a:moveTo>
                <a:pt x="1869818" y="0"/>
              </a:moveTo>
              <a:lnTo>
                <a:pt x="1869818" y="549946"/>
              </a:lnTo>
              <a:lnTo>
                <a:pt x="0" y="549946"/>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F335E84-3EBF-4D35-89AA-E0EF22F124B9}">
      <dsp:nvSpPr>
        <dsp:cNvPr id="0" name=""/>
        <dsp:cNvSpPr/>
      </dsp:nvSpPr>
      <dsp:spPr>
        <a:xfrm>
          <a:off x="3789861" y="734361"/>
          <a:ext cx="916577" cy="916577"/>
        </a:xfrm>
        <a:prstGeom prst="arc">
          <a:avLst>
            <a:gd name="adj1" fmla="val 13200000"/>
            <a:gd name="adj2" fmla="val 192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24C8CD6-A013-4649-8158-7CB6A684A412}">
      <dsp:nvSpPr>
        <dsp:cNvPr id="0" name=""/>
        <dsp:cNvSpPr/>
      </dsp:nvSpPr>
      <dsp:spPr>
        <a:xfrm>
          <a:off x="3789861" y="734361"/>
          <a:ext cx="916577" cy="916577"/>
        </a:xfrm>
        <a:prstGeom prst="arc">
          <a:avLst>
            <a:gd name="adj1" fmla="val 2400000"/>
            <a:gd name="adj2" fmla="val 84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1F1C6B0-2A3E-4C2A-8366-118F0B42ABAA}">
      <dsp:nvSpPr>
        <dsp:cNvPr id="0" name=""/>
        <dsp:cNvSpPr/>
      </dsp:nvSpPr>
      <dsp:spPr>
        <a:xfrm>
          <a:off x="3331572" y="899345"/>
          <a:ext cx="1833155" cy="586609"/>
        </a:xfrm>
        <a:prstGeom prst="rect">
          <a:avLst/>
        </a:prstGeom>
        <a:noFill/>
        <a:ln w="12700" cap="flat" cmpd="sng" algn="ctr">
          <a:noFill/>
          <a:prstDash val="solid"/>
        </a:ln>
        <a:effectLst>
          <a:outerShdw blurRad="50800" dist="25400" algn="bl"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a:t>Tipos de sistema de informacion</a:t>
          </a:r>
        </a:p>
      </dsp:txBody>
      <dsp:txXfrm>
        <a:off x="3331572" y="899345"/>
        <a:ext cx="1833155" cy="586609"/>
      </dsp:txXfrm>
    </dsp:sp>
    <dsp:sp modelId="{E88DE992-C886-4DD8-AAC9-BC7C53310F78}">
      <dsp:nvSpPr>
        <dsp:cNvPr id="0" name=""/>
        <dsp:cNvSpPr/>
      </dsp:nvSpPr>
      <dsp:spPr>
        <a:xfrm>
          <a:off x="1571742" y="2035902"/>
          <a:ext cx="916577" cy="916577"/>
        </a:xfrm>
        <a:prstGeom prst="arc">
          <a:avLst>
            <a:gd name="adj1" fmla="val 13200000"/>
            <a:gd name="adj2" fmla="val 192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3F1B609-B5CC-443B-9B83-52365563AEED}">
      <dsp:nvSpPr>
        <dsp:cNvPr id="0" name=""/>
        <dsp:cNvSpPr/>
      </dsp:nvSpPr>
      <dsp:spPr>
        <a:xfrm>
          <a:off x="1571742" y="2035902"/>
          <a:ext cx="916577" cy="916577"/>
        </a:xfrm>
        <a:prstGeom prst="arc">
          <a:avLst>
            <a:gd name="adj1" fmla="val 2400000"/>
            <a:gd name="adj2" fmla="val 84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63FF9CE-ABC7-4EBB-9B06-4B01CBB5E68A}">
      <dsp:nvSpPr>
        <dsp:cNvPr id="0" name=""/>
        <dsp:cNvSpPr/>
      </dsp:nvSpPr>
      <dsp:spPr>
        <a:xfrm>
          <a:off x="1113454" y="2200886"/>
          <a:ext cx="1833155" cy="586609"/>
        </a:xfrm>
        <a:prstGeom prst="rect">
          <a:avLst/>
        </a:prstGeom>
        <a:noFill/>
        <a:ln w="12700" cap="flat" cmpd="sng" algn="ctr">
          <a:noFill/>
          <a:prstDash val="solid"/>
        </a:ln>
        <a:effectLst>
          <a:outerShdw blurRad="50800" dist="25400" algn="bl"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a:t>S. Apoyo a los procesos</a:t>
          </a:r>
        </a:p>
      </dsp:txBody>
      <dsp:txXfrm>
        <a:off x="1113454" y="2200886"/>
        <a:ext cx="1833155" cy="586609"/>
      </dsp:txXfrm>
    </dsp:sp>
    <dsp:sp modelId="{47F5941F-912D-4F3D-A3A7-4A8BE2CA57E7}">
      <dsp:nvSpPr>
        <dsp:cNvPr id="0" name=""/>
        <dsp:cNvSpPr/>
      </dsp:nvSpPr>
      <dsp:spPr>
        <a:xfrm>
          <a:off x="462683" y="3337442"/>
          <a:ext cx="916577" cy="916577"/>
        </a:xfrm>
        <a:prstGeom prst="arc">
          <a:avLst>
            <a:gd name="adj1" fmla="val 13200000"/>
            <a:gd name="adj2" fmla="val 192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9B8F03C-390B-42B7-8CF9-6E4DBD371672}">
      <dsp:nvSpPr>
        <dsp:cNvPr id="0" name=""/>
        <dsp:cNvSpPr/>
      </dsp:nvSpPr>
      <dsp:spPr>
        <a:xfrm>
          <a:off x="462683" y="3337442"/>
          <a:ext cx="916577" cy="916577"/>
        </a:xfrm>
        <a:prstGeom prst="arc">
          <a:avLst>
            <a:gd name="adj1" fmla="val 2400000"/>
            <a:gd name="adj2" fmla="val 84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2D3AC3A-AF00-4D90-A1B5-614A3D5A2556}">
      <dsp:nvSpPr>
        <dsp:cNvPr id="0" name=""/>
        <dsp:cNvSpPr/>
      </dsp:nvSpPr>
      <dsp:spPr>
        <a:xfrm>
          <a:off x="4394" y="3502426"/>
          <a:ext cx="1833155" cy="586609"/>
        </a:xfrm>
        <a:prstGeom prst="rect">
          <a:avLst/>
        </a:prstGeom>
        <a:noFill/>
        <a:ln w="12700" cap="flat" cmpd="sng" algn="ctr">
          <a:noFill/>
          <a:prstDash val="solid"/>
        </a:ln>
        <a:effectLst>
          <a:outerShdw blurRad="50800" dist="25400" algn="bl"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a:t>S. Transaccional</a:t>
          </a:r>
        </a:p>
      </dsp:txBody>
      <dsp:txXfrm>
        <a:off x="4394" y="3502426"/>
        <a:ext cx="1833155" cy="586609"/>
      </dsp:txXfrm>
    </dsp:sp>
    <dsp:sp modelId="{D8C5CD46-5682-4897-9680-29566797976A}">
      <dsp:nvSpPr>
        <dsp:cNvPr id="0" name=""/>
        <dsp:cNvSpPr/>
      </dsp:nvSpPr>
      <dsp:spPr>
        <a:xfrm>
          <a:off x="2680802" y="3337442"/>
          <a:ext cx="916577" cy="916577"/>
        </a:xfrm>
        <a:prstGeom prst="arc">
          <a:avLst>
            <a:gd name="adj1" fmla="val 13200000"/>
            <a:gd name="adj2" fmla="val 192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9843277-1850-4F57-ABDE-1BF8A172F6F8}">
      <dsp:nvSpPr>
        <dsp:cNvPr id="0" name=""/>
        <dsp:cNvSpPr/>
      </dsp:nvSpPr>
      <dsp:spPr>
        <a:xfrm>
          <a:off x="2680802" y="3337442"/>
          <a:ext cx="916577" cy="916577"/>
        </a:xfrm>
        <a:prstGeom prst="arc">
          <a:avLst>
            <a:gd name="adj1" fmla="val 2400000"/>
            <a:gd name="adj2" fmla="val 84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D736F9B-F196-4884-887D-35977946BFE6}">
      <dsp:nvSpPr>
        <dsp:cNvPr id="0" name=""/>
        <dsp:cNvSpPr/>
      </dsp:nvSpPr>
      <dsp:spPr>
        <a:xfrm>
          <a:off x="2222513" y="3502426"/>
          <a:ext cx="1833155" cy="586609"/>
        </a:xfrm>
        <a:prstGeom prst="rect">
          <a:avLst/>
        </a:prstGeom>
        <a:noFill/>
        <a:ln w="12700" cap="flat" cmpd="sng" algn="ctr">
          <a:noFill/>
          <a:prstDash val="solid"/>
        </a:ln>
        <a:effectLst>
          <a:outerShdw blurRad="50800" dist="25400" algn="bl"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a:t>S. apoyo industriales</a:t>
          </a:r>
        </a:p>
      </dsp:txBody>
      <dsp:txXfrm>
        <a:off x="2222513" y="3502426"/>
        <a:ext cx="1833155" cy="586609"/>
      </dsp:txXfrm>
    </dsp:sp>
    <dsp:sp modelId="{20F50734-2DF2-4052-9148-7397B78F2EFB}">
      <dsp:nvSpPr>
        <dsp:cNvPr id="0" name=""/>
        <dsp:cNvSpPr/>
      </dsp:nvSpPr>
      <dsp:spPr>
        <a:xfrm>
          <a:off x="462683" y="4638983"/>
          <a:ext cx="916577" cy="916577"/>
        </a:xfrm>
        <a:prstGeom prst="arc">
          <a:avLst>
            <a:gd name="adj1" fmla="val 13200000"/>
            <a:gd name="adj2" fmla="val 192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5EDA17E-23BB-4260-9584-F7B429170CE2}">
      <dsp:nvSpPr>
        <dsp:cNvPr id="0" name=""/>
        <dsp:cNvSpPr/>
      </dsp:nvSpPr>
      <dsp:spPr>
        <a:xfrm>
          <a:off x="462683" y="4638983"/>
          <a:ext cx="916577" cy="916577"/>
        </a:xfrm>
        <a:prstGeom prst="arc">
          <a:avLst>
            <a:gd name="adj1" fmla="val 2400000"/>
            <a:gd name="adj2" fmla="val 84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8FAB70A-92ED-4CE1-997F-28E75030CD0F}">
      <dsp:nvSpPr>
        <dsp:cNvPr id="0" name=""/>
        <dsp:cNvSpPr/>
      </dsp:nvSpPr>
      <dsp:spPr>
        <a:xfrm>
          <a:off x="4394" y="4803967"/>
          <a:ext cx="1833155" cy="586609"/>
        </a:xfrm>
        <a:prstGeom prst="rect">
          <a:avLst/>
        </a:prstGeom>
        <a:noFill/>
        <a:ln w="12700" cap="flat" cmpd="sng" algn="ctr">
          <a:noFill/>
          <a:prstDash val="solid"/>
        </a:ln>
        <a:effectLst>
          <a:outerShdw blurRad="50800" dist="25400" algn="bl"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a:t>S. Colaboracion empresarial</a:t>
          </a:r>
        </a:p>
      </dsp:txBody>
      <dsp:txXfrm>
        <a:off x="4394" y="4803967"/>
        <a:ext cx="1833155" cy="586609"/>
      </dsp:txXfrm>
    </dsp:sp>
    <dsp:sp modelId="{AC1A3137-4EDD-4712-9502-815023898ED9}">
      <dsp:nvSpPr>
        <dsp:cNvPr id="0" name=""/>
        <dsp:cNvSpPr/>
      </dsp:nvSpPr>
      <dsp:spPr>
        <a:xfrm>
          <a:off x="6007979" y="2035902"/>
          <a:ext cx="916577" cy="916577"/>
        </a:xfrm>
        <a:prstGeom prst="arc">
          <a:avLst>
            <a:gd name="adj1" fmla="val 13200000"/>
            <a:gd name="adj2" fmla="val 192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80CC678-A875-41BC-A8D9-5A0681E9F7B0}">
      <dsp:nvSpPr>
        <dsp:cNvPr id="0" name=""/>
        <dsp:cNvSpPr/>
      </dsp:nvSpPr>
      <dsp:spPr>
        <a:xfrm>
          <a:off x="6007979" y="2035902"/>
          <a:ext cx="916577" cy="916577"/>
        </a:xfrm>
        <a:prstGeom prst="arc">
          <a:avLst>
            <a:gd name="adj1" fmla="val 2400000"/>
            <a:gd name="adj2" fmla="val 84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3D5D093-6C31-4476-989C-9622C6BAA1D9}">
      <dsp:nvSpPr>
        <dsp:cNvPr id="0" name=""/>
        <dsp:cNvSpPr/>
      </dsp:nvSpPr>
      <dsp:spPr>
        <a:xfrm>
          <a:off x="5549690" y="2200886"/>
          <a:ext cx="1833155" cy="586609"/>
        </a:xfrm>
        <a:prstGeom prst="rect">
          <a:avLst/>
        </a:prstGeom>
        <a:noFill/>
        <a:ln w="12700" cap="flat" cmpd="sng" algn="ctr">
          <a:noFill/>
          <a:prstDash val="solid"/>
        </a:ln>
        <a:effectLst>
          <a:outerShdw blurRad="50800" dist="25400" algn="bl"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a:t>S. Informacion administrativa</a:t>
          </a:r>
        </a:p>
      </dsp:txBody>
      <dsp:txXfrm>
        <a:off x="5549690" y="2200886"/>
        <a:ext cx="1833155" cy="586609"/>
      </dsp:txXfrm>
    </dsp:sp>
    <dsp:sp modelId="{66FF2D17-4AA2-4979-9776-88669A6E42B2}">
      <dsp:nvSpPr>
        <dsp:cNvPr id="0" name=""/>
        <dsp:cNvSpPr/>
      </dsp:nvSpPr>
      <dsp:spPr>
        <a:xfrm>
          <a:off x="4898920" y="3337442"/>
          <a:ext cx="916577" cy="916577"/>
        </a:xfrm>
        <a:prstGeom prst="arc">
          <a:avLst>
            <a:gd name="adj1" fmla="val 13200000"/>
            <a:gd name="adj2" fmla="val 192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611355F-A6B4-49C9-A39D-335F99532E6C}">
      <dsp:nvSpPr>
        <dsp:cNvPr id="0" name=""/>
        <dsp:cNvSpPr/>
      </dsp:nvSpPr>
      <dsp:spPr>
        <a:xfrm>
          <a:off x="4898920" y="3337442"/>
          <a:ext cx="916577" cy="916577"/>
        </a:xfrm>
        <a:prstGeom prst="arc">
          <a:avLst>
            <a:gd name="adj1" fmla="val 2400000"/>
            <a:gd name="adj2" fmla="val 84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16DDAC1-830D-479D-8A78-EBE090B9D069}">
      <dsp:nvSpPr>
        <dsp:cNvPr id="0" name=""/>
        <dsp:cNvSpPr/>
      </dsp:nvSpPr>
      <dsp:spPr>
        <a:xfrm>
          <a:off x="4440631" y="3502426"/>
          <a:ext cx="1833155" cy="586609"/>
        </a:xfrm>
        <a:prstGeom prst="rect">
          <a:avLst/>
        </a:prstGeom>
        <a:noFill/>
        <a:ln w="12700" cap="flat" cmpd="sng" algn="ctr">
          <a:noFill/>
          <a:prstDash val="solid"/>
        </a:ln>
        <a:effectLst>
          <a:outerShdw blurRad="50800" dist="25400" algn="bl"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a:t>S. Ejecutivo</a:t>
          </a:r>
        </a:p>
      </dsp:txBody>
      <dsp:txXfrm>
        <a:off x="4440631" y="3502426"/>
        <a:ext cx="1833155" cy="586609"/>
      </dsp:txXfrm>
    </dsp:sp>
    <dsp:sp modelId="{9A7F7768-FC1F-446E-9C71-24B60D832F47}">
      <dsp:nvSpPr>
        <dsp:cNvPr id="0" name=""/>
        <dsp:cNvSpPr/>
      </dsp:nvSpPr>
      <dsp:spPr>
        <a:xfrm>
          <a:off x="7117038" y="3337442"/>
          <a:ext cx="916577" cy="916577"/>
        </a:xfrm>
        <a:prstGeom prst="arc">
          <a:avLst>
            <a:gd name="adj1" fmla="val 13200000"/>
            <a:gd name="adj2" fmla="val 192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153B269-9C18-4557-91A9-7DB94F2B8589}">
      <dsp:nvSpPr>
        <dsp:cNvPr id="0" name=""/>
        <dsp:cNvSpPr/>
      </dsp:nvSpPr>
      <dsp:spPr>
        <a:xfrm>
          <a:off x="7117038" y="3337442"/>
          <a:ext cx="916577" cy="916577"/>
        </a:xfrm>
        <a:prstGeom prst="arc">
          <a:avLst>
            <a:gd name="adj1" fmla="val 2400000"/>
            <a:gd name="adj2" fmla="val 84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70DE3C0-D5E0-4F97-9ABB-A393F77624A6}">
      <dsp:nvSpPr>
        <dsp:cNvPr id="0" name=""/>
        <dsp:cNvSpPr/>
      </dsp:nvSpPr>
      <dsp:spPr>
        <a:xfrm>
          <a:off x="6658749" y="3502426"/>
          <a:ext cx="1833155" cy="586609"/>
        </a:xfrm>
        <a:prstGeom prst="rect">
          <a:avLst/>
        </a:prstGeom>
        <a:noFill/>
        <a:ln w="12700" cap="flat" cmpd="sng" algn="ctr">
          <a:noFill/>
          <a:prstDash val="solid"/>
        </a:ln>
        <a:effectLst>
          <a:outerShdw blurRad="50800" dist="25400" algn="bl"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a:t>S. Administrativo</a:t>
          </a:r>
        </a:p>
      </dsp:txBody>
      <dsp:txXfrm>
        <a:off x="6658749" y="3502426"/>
        <a:ext cx="1833155" cy="586609"/>
      </dsp:txXfrm>
    </dsp:sp>
    <dsp:sp modelId="{30A05B92-5407-47B6-9A55-257D235FF854}">
      <dsp:nvSpPr>
        <dsp:cNvPr id="0" name=""/>
        <dsp:cNvSpPr/>
      </dsp:nvSpPr>
      <dsp:spPr>
        <a:xfrm>
          <a:off x="4898920" y="4638983"/>
          <a:ext cx="916577" cy="916577"/>
        </a:xfrm>
        <a:prstGeom prst="arc">
          <a:avLst>
            <a:gd name="adj1" fmla="val 13200000"/>
            <a:gd name="adj2" fmla="val 192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CCF13AC-0FE9-49BE-8B40-7BDEAFEA5509}">
      <dsp:nvSpPr>
        <dsp:cNvPr id="0" name=""/>
        <dsp:cNvSpPr/>
      </dsp:nvSpPr>
      <dsp:spPr>
        <a:xfrm>
          <a:off x="4898920" y="4638983"/>
          <a:ext cx="916577" cy="916577"/>
        </a:xfrm>
        <a:prstGeom prst="arc">
          <a:avLst>
            <a:gd name="adj1" fmla="val 2400000"/>
            <a:gd name="adj2" fmla="val 8400000"/>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14480E1-0DAF-4F3C-AEEB-00C788110807}">
      <dsp:nvSpPr>
        <dsp:cNvPr id="0" name=""/>
        <dsp:cNvSpPr/>
      </dsp:nvSpPr>
      <dsp:spPr>
        <a:xfrm>
          <a:off x="4440631" y="4803967"/>
          <a:ext cx="1833155" cy="586609"/>
        </a:xfrm>
        <a:prstGeom prst="rect">
          <a:avLst/>
        </a:prstGeom>
        <a:noFill/>
        <a:ln w="12700" cap="flat" cmpd="sng" algn="ctr">
          <a:noFill/>
          <a:prstDash val="solid"/>
        </a:ln>
        <a:effectLst>
          <a:outerShdw blurRad="50800" dist="25400" algn="bl"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a:t>S. Gerencial</a:t>
          </a:r>
        </a:p>
      </dsp:txBody>
      <dsp:txXfrm>
        <a:off x="4440631" y="4803967"/>
        <a:ext cx="1833155" cy="586609"/>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s-MX"/>
          </a:p>
        </p:txBody>
      </p:sp>
      <p:sp>
        <p:nvSpPr>
          <p:cNvPr id="3" name="2 Marcador de fecha"/>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BA69ECFB-3236-411D-B89B-1577CA9FA3FC}" type="datetimeFigureOut">
              <a:rPr lang="es-MX" smtClean="0"/>
              <a:t>02/10/2015</a:t>
            </a:fld>
            <a:endParaRPr lang="es-MX"/>
          </a:p>
        </p:txBody>
      </p:sp>
      <p:sp>
        <p:nvSpPr>
          <p:cNvPr id="4" name="3 Marcador de pie de página"/>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F70B0FFA-D1DD-4E98-8E70-1D5714B5DB53}" type="slidenum">
              <a:rPr lang="es-MX" smtClean="0"/>
              <a:t>‹Nº›</a:t>
            </a:fld>
            <a:endParaRPr lang="es-MX"/>
          </a:p>
        </p:txBody>
      </p:sp>
    </p:spTree>
    <p:extLst>
      <p:ext uri="{BB962C8B-B14F-4D97-AF65-F5344CB8AC3E}">
        <p14:creationId xmlns:p14="http://schemas.microsoft.com/office/powerpoint/2010/main" val="7949530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s-MX"/>
          </a:p>
        </p:txBody>
      </p:sp>
      <p:sp>
        <p:nvSpPr>
          <p:cNvPr id="3" name="2 Marcador de fecha"/>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549C2911-7F94-43C9-A8E5-0B6494E61BB2}"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s-MX"/>
          </a:p>
        </p:txBody>
      </p:sp>
      <p:sp>
        <p:nvSpPr>
          <p:cNvPr id="5" name="4 Marcador de notas"/>
          <p:cNvSpPr>
            <a:spLocks noGrp="1"/>
          </p:cNvSpPr>
          <p:nvPr>
            <p:ph type="body" sz="quarter" idx="3"/>
          </p:nvPr>
        </p:nvSpPr>
        <p:spPr>
          <a:xfrm>
            <a:off x="695484" y="4421823"/>
            <a:ext cx="5563870" cy="4189095"/>
          </a:xfrm>
          <a:prstGeom prst="rect">
            <a:avLst/>
          </a:prstGeom>
        </p:spPr>
        <p:txBody>
          <a:bodyPr vert="horz" lIns="92930" tIns="46465" rIns="92930" bIns="46465"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8EEDB60E-7679-4E01-9020-66AC479E8FB2}" type="slidenum">
              <a:rPr lang="es-MX" smtClean="0"/>
              <a:t>‹Nº›</a:t>
            </a:fld>
            <a:endParaRPr lang="es-MX"/>
          </a:p>
        </p:txBody>
      </p:sp>
    </p:spTree>
    <p:extLst>
      <p:ext uri="{BB962C8B-B14F-4D97-AF65-F5344CB8AC3E}">
        <p14:creationId xmlns:p14="http://schemas.microsoft.com/office/powerpoint/2010/main" val="1128421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8EEDB60E-7679-4E01-9020-66AC479E8FB2}" type="slidenum">
              <a:rPr lang="es-MX" smtClean="0"/>
              <a:t>17</a:t>
            </a:fld>
            <a:endParaRPr lang="es-MX"/>
          </a:p>
        </p:txBody>
      </p:sp>
    </p:spTree>
    <p:extLst>
      <p:ext uri="{BB962C8B-B14F-4D97-AF65-F5344CB8AC3E}">
        <p14:creationId xmlns:p14="http://schemas.microsoft.com/office/powerpoint/2010/main" val="2087233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7E5EB54-51E0-41BD-9645-2373D497057C}"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C1E14E9-3F0E-46DD-BE7E-A8949728DF9B}"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7E5EB54-51E0-41BD-9645-2373D497057C}"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C1E14E9-3F0E-46DD-BE7E-A8949728DF9B}"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7E5EB54-51E0-41BD-9645-2373D497057C}"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C1E14E9-3F0E-46DD-BE7E-A8949728DF9B}"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7E5EB54-51E0-41BD-9645-2373D497057C}"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C1E14E9-3F0E-46DD-BE7E-A8949728DF9B}"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7E5EB54-51E0-41BD-9645-2373D497057C}"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C1E14E9-3F0E-46DD-BE7E-A8949728DF9B}"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7E5EB54-51E0-41BD-9645-2373D497057C}"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C1E14E9-3F0E-46DD-BE7E-A8949728DF9B}"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57E5EB54-51E0-41BD-9645-2373D497057C}"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C1E14E9-3F0E-46DD-BE7E-A8949728DF9B}"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57E5EB54-51E0-41BD-9645-2373D497057C}"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C1E14E9-3F0E-46DD-BE7E-A8949728DF9B}"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E5EB54-51E0-41BD-9645-2373D497057C}"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C1E14E9-3F0E-46DD-BE7E-A8949728DF9B}"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7E5EB54-51E0-41BD-9645-2373D497057C}"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C1E14E9-3F0E-46DD-BE7E-A8949728DF9B}" type="slidenum">
              <a:rPr lang="es-MX" smtClean="0"/>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7E5EB54-51E0-41BD-9645-2373D497057C}" type="datetimeFigureOut">
              <a:rPr lang="es-MX" smtClean="0"/>
              <a:t>02/10/2015</a:t>
            </a:fld>
            <a:endParaRPr lang="es-MX"/>
          </a:p>
        </p:txBody>
      </p:sp>
      <p:sp>
        <p:nvSpPr>
          <p:cNvPr id="9" name="Slide Number Placeholder 8"/>
          <p:cNvSpPr>
            <a:spLocks noGrp="1"/>
          </p:cNvSpPr>
          <p:nvPr>
            <p:ph type="sldNum" sz="quarter" idx="11"/>
          </p:nvPr>
        </p:nvSpPr>
        <p:spPr/>
        <p:txBody>
          <a:bodyPr/>
          <a:lstStyle/>
          <a:p>
            <a:fld id="{1C1E14E9-3F0E-46DD-BE7E-A8949728DF9B}" type="slidenum">
              <a:rPr lang="es-MX" smtClean="0"/>
              <a:t>‹Nº›</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C1E14E9-3F0E-46DD-BE7E-A8949728DF9B}" type="slidenum">
              <a:rPr lang="es-MX" smtClean="0"/>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57E5EB54-51E0-41BD-9645-2373D497057C}" type="datetimeFigureOut">
              <a:rPr lang="es-MX" smtClean="0"/>
              <a:t>02/10/2015</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51264" y="2348880"/>
            <a:ext cx="7685896" cy="1066800"/>
          </a:xfrm>
        </p:spPr>
        <p:txBody>
          <a:bodyPr/>
          <a:lstStyle/>
          <a:p>
            <a:pPr algn="ctr"/>
            <a:r>
              <a:rPr lang="es-MX" dirty="0" smtClean="0"/>
              <a:t>UNIDAD 1. </a:t>
            </a:r>
          </a:p>
          <a:p>
            <a:pPr algn="ctr"/>
            <a:r>
              <a:rPr lang="es-MX" dirty="0" smtClean="0"/>
              <a:t>INTRODUCCION A LOS SITEMAS DE INFORMACION</a:t>
            </a:r>
            <a:endParaRPr lang="es-MX" dirty="0"/>
          </a:p>
        </p:txBody>
      </p:sp>
      <p:pic>
        <p:nvPicPr>
          <p:cNvPr id="4" name="3 Imagen" descr="pleca_uaem2.png"/>
          <p:cNvPicPr>
            <a:picLocks noChangeAspect="1"/>
          </p:cNvPicPr>
          <p:nvPr/>
        </p:nvPicPr>
        <p:blipFill>
          <a:blip r:embed="rId2"/>
          <a:stretch>
            <a:fillRect/>
          </a:stretch>
        </p:blipFill>
        <p:spPr>
          <a:xfrm>
            <a:off x="0" y="0"/>
            <a:ext cx="8388424" cy="1158875"/>
          </a:xfrm>
          <a:prstGeom prst="rect">
            <a:avLst/>
          </a:prstGeom>
          <a:solidFill>
            <a:schemeClr val="bg1">
              <a:lumMod val="65000"/>
              <a:lumOff val="35000"/>
            </a:schemeClr>
          </a:solidFill>
        </p:spPr>
      </p:pic>
      <p:sp>
        <p:nvSpPr>
          <p:cNvPr id="5" name="4 Título"/>
          <p:cNvSpPr>
            <a:spLocks noGrp="1"/>
          </p:cNvSpPr>
          <p:nvPr>
            <p:ph type="ctrTitle"/>
          </p:nvPr>
        </p:nvSpPr>
        <p:spPr>
          <a:xfrm rot="5400000">
            <a:off x="6506791" y="2896492"/>
            <a:ext cx="4306230" cy="830997"/>
          </a:xfrm>
          <a:prstGeom prst="rect">
            <a:avLst/>
          </a:prstGeom>
        </p:spPr>
        <p:txBody>
          <a:bodyPr wrap="square">
            <a:spAutoFit/>
          </a:bodyPr>
          <a:lstStyle/>
          <a:p>
            <a:pPr algn="ctr" fontAlgn="auto">
              <a:spcBef>
                <a:spcPts val="0"/>
              </a:spcBef>
              <a:spcAft>
                <a:spcPts val="0"/>
              </a:spcAft>
              <a:defRPr/>
            </a:pP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Licenciatura </a:t>
            </a:r>
            <a:r>
              <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en  Administración</a:t>
            </a:r>
            <a:endPar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fontAlgn="auto">
              <a:spcBef>
                <a:spcPts val="0"/>
              </a:spcBef>
              <a:spcAft>
                <a:spcPts val="0"/>
              </a:spcAft>
              <a:defRPr/>
            </a:pPr>
            <a:endPar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5 CuadroTexto"/>
          <p:cNvSpPr txBox="1"/>
          <p:nvPr/>
        </p:nvSpPr>
        <p:spPr>
          <a:xfrm>
            <a:off x="1763688" y="3645024"/>
            <a:ext cx="5184577" cy="369332"/>
          </a:xfrm>
          <a:prstGeom prst="rect">
            <a:avLst/>
          </a:prstGeom>
          <a:noFill/>
        </p:spPr>
        <p:txBody>
          <a:bodyPr wrap="square" rtlCol="0">
            <a:spAutoFit/>
          </a:bodyPr>
          <a:lstStyle/>
          <a:p>
            <a:pPr algn="ctr"/>
            <a:r>
              <a:rPr lang="es-MX" dirty="0" smtClean="0"/>
              <a:t>AUTOR:ARACELI RODRIGUEZ LUNA</a:t>
            </a:r>
            <a:endParaRPr lang="es-MX" dirty="0"/>
          </a:p>
        </p:txBody>
      </p:sp>
      <p:sp>
        <p:nvSpPr>
          <p:cNvPr id="2" name="CuadroTexto 1"/>
          <p:cNvSpPr txBox="1"/>
          <p:nvPr/>
        </p:nvSpPr>
        <p:spPr>
          <a:xfrm>
            <a:off x="5436096" y="5013176"/>
            <a:ext cx="1368152" cy="369332"/>
          </a:xfrm>
          <a:prstGeom prst="rect">
            <a:avLst/>
          </a:prstGeom>
          <a:noFill/>
        </p:spPr>
        <p:txBody>
          <a:bodyPr wrap="square" rtlCol="0">
            <a:spAutoFit/>
          </a:bodyPr>
          <a:lstStyle/>
          <a:p>
            <a:r>
              <a:rPr lang="es-ES" dirty="0" smtClean="0"/>
              <a:t>02/10/2015</a:t>
            </a:r>
            <a:endParaRPr lang="es-ES" dirty="0"/>
          </a:p>
        </p:txBody>
      </p:sp>
    </p:spTree>
    <p:extLst>
      <p:ext uri="{BB962C8B-B14F-4D97-AF65-F5344CB8AC3E}">
        <p14:creationId xmlns:p14="http://schemas.microsoft.com/office/powerpoint/2010/main" val="2031936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39303" y="620688"/>
            <a:ext cx="7620000" cy="4800600"/>
          </a:xfrm>
        </p:spPr>
        <p:txBody>
          <a:bodyPr/>
          <a:lstStyle/>
          <a:p>
            <a:pPr lvl="0" algn="just"/>
            <a:r>
              <a:rPr lang="es-MX" b="1" dirty="0"/>
              <a:t>Salida de Información: </a:t>
            </a:r>
            <a:r>
              <a:rPr lang="es-MX" dirty="0"/>
              <a:t>La salida es la capacidad de un Sistema de Información para sacar la información procesada o bien datos de entrada al exterior.  Las unidades típicas de salida son las impresoras, los plotters, entre otros.</a:t>
            </a:r>
          </a:p>
          <a:p>
            <a:pPr algn="just"/>
            <a:endParaRPr lang="es-MX" dirty="0"/>
          </a:p>
        </p:txBody>
      </p:sp>
      <p:pic>
        <p:nvPicPr>
          <p:cNvPr id="20482" name="Picture 2" descr="http://t1.gstatic.com/images?q=tbn:ANd9GcQK-XJoDi4d53W__SL0QhDRFINm0nMr02yoQlQeRHHlOiNBr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420888"/>
            <a:ext cx="5447141" cy="4080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24496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E</a:t>
            </a:r>
            <a:r>
              <a:rPr lang="es-MX" dirty="0" smtClean="0"/>
              <a:t>jemplo</a:t>
            </a:r>
            <a:endParaRPr lang="es-MX" dirty="0"/>
          </a:p>
        </p:txBody>
      </p:sp>
      <p:sp>
        <p:nvSpPr>
          <p:cNvPr id="5" name="4 Marcador de contenido"/>
          <p:cNvSpPr>
            <a:spLocks noGrp="1"/>
          </p:cNvSpPr>
          <p:nvPr>
            <p:ph idx="1"/>
          </p:nvPr>
        </p:nvSpPr>
        <p:spPr>
          <a:xfrm>
            <a:off x="457200" y="1600200"/>
            <a:ext cx="7620000" cy="460648"/>
          </a:xfrm>
        </p:spPr>
        <p:txBody>
          <a:bodyPr/>
          <a:lstStyle/>
          <a:p>
            <a:pPr marL="114300" indent="0" algn="ctr">
              <a:buNone/>
            </a:pPr>
            <a:r>
              <a:rPr lang="es-MX" b="1" i="1" dirty="0"/>
              <a:t>SISTEMA DE INFORMACION PARA CONTROL DE LOS CLIENTES</a:t>
            </a:r>
            <a:endParaRPr lang="es-MX" dirty="0"/>
          </a:p>
          <a:p>
            <a:pPr marL="114300" indent="0">
              <a:buNone/>
            </a:pPr>
            <a:endParaRPr lang="es-MX" dirty="0"/>
          </a:p>
        </p:txBody>
      </p:sp>
      <p:graphicFrame>
        <p:nvGraphicFramePr>
          <p:cNvPr id="9" name="8 Diagrama"/>
          <p:cNvGraphicFramePr/>
          <p:nvPr>
            <p:extLst>
              <p:ext uri="{D42A27DB-BD31-4B8C-83A1-F6EECF244321}">
                <p14:modId xmlns:p14="http://schemas.microsoft.com/office/powerpoint/2010/main" val="1379517598"/>
              </p:ext>
            </p:extLst>
          </p:nvPr>
        </p:nvGraphicFramePr>
        <p:xfrm>
          <a:off x="1619672" y="2636912"/>
          <a:ext cx="6067425" cy="3609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37066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7620000" cy="868958"/>
          </a:xfrm>
        </p:spPr>
        <p:txBody>
          <a:bodyPr/>
          <a:lstStyle/>
          <a:p>
            <a:pPr algn="ctr"/>
            <a:r>
              <a:rPr lang="es-MX" sz="3200" b="1" dirty="0">
                <a:latin typeface="Calibri"/>
                <a:ea typeface="Times New Roman"/>
                <a:cs typeface="Times New Roman"/>
              </a:rPr>
              <a:t>COMPONENTES DEL SISTEMA DE INFORMACIÓN</a:t>
            </a:r>
            <a:r>
              <a:rPr lang="es-MX" sz="4400" dirty="0">
                <a:latin typeface="Calibri"/>
                <a:ea typeface="Times New Roman"/>
                <a:cs typeface="Times New Roman"/>
              </a:rPr>
              <a:t/>
            </a:r>
            <a:br>
              <a:rPr lang="es-MX" sz="4400" dirty="0">
                <a:latin typeface="Calibri"/>
                <a:ea typeface="Times New Roman"/>
                <a:cs typeface="Times New Roman"/>
              </a:rPr>
            </a:br>
            <a:endParaRPr lang="es-MX" dirty="0"/>
          </a:p>
        </p:txBody>
      </p:sp>
      <p:grpSp>
        <p:nvGrpSpPr>
          <p:cNvPr id="5" name="73 Grupo"/>
          <p:cNvGrpSpPr/>
          <p:nvPr/>
        </p:nvGrpSpPr>
        <p:grpSpPr>
          <a:xfrm>
            <a:off x="936115" y="1907694"/>
            <a:ext cx="6471375" cy="3396610"/>
            <a:chOff x="0" y="0"/>
            <a:chExt cx="6276340" cy="3036570"/>
          </a:xfrm>
        </p:grpSpPr>
        <p:sp>
          <p:nvSpPr>
            <p:cNvPr id="6" name="Oval 45"/>
            <p:cNvSpPr>
              <a:spLocks noChangeArrowheads="1"/>
            </p:cNvSpPr>
            <p:nvPr/>
          </p:nvSpPr>
          <p:spPr bwMode="auto">
            <a:xfrm>
              <a:off x="0" y="0"/>
              <a:ext cx="6276340" cy="3036570"/>
            </a:xfrm>
            <a:prstGeom prst="ellipse">
              <a:avLst/>
            </a:prstGeom>
            <a:gradFill rotWithShape="0">
              <a:gsLst>
                <a:gs pos="0">
                  <a:schemeClr val="lt1">
                    <a:lumMod val="100000"/>
                    <a:lumOff val="0"/>
                  </a:schemeClr>
                </a:gs>
                <a:gs pos="100000">
                  <a:schemeClr val="accent3">
                    <a:lumMod val="40000"/>
                    <a:lumOff val="60000"/>
                  </a:schemeClr>
                </a:gs>
              </a:gsLst>
              <a:lin ang="5400000" scaled="1"/>
            </a:gradFill>
            <a:ln w="12700" cmpd="sng">
              <a:solidFill>
                <a:schemeClr val="accent3">
                  <a:lumMod val="60000"/>
                  <a:lumOff val="40000"/>
                </a:schemeClr>
              </a:solidFill>
              <a:prstDash val="solid"/>
              <a:round/>
              <a:headEnd/>
              <a:tailEnd/>
            </a:ln>
            <a:effectLst>
              <a:outerShdw dist="28398" dir="3806097" algn="ctr" rotWithShape="0">
                <a:schemeClr val="accent3">
                  <a:lumMod val="50000"/>
                  <a:lumOff val="0"/>
                  <a:alpha val="50000"/>
                </a:schemeClr>
              </a:outerShdw>
            </a:effectLst>
          </p:spPr>
          <p:txBody>
            <a:bodyPr rot="0" vert="horz" wrap="square" lIns="91440" tIns="45720" rIns="91440" bIns="45720" anchor="t" anchorCtr="0" upright="1">
              <a:noAutofit/>
            </a:bodyPr>
            <a:lstStyle/>
            <a:p>
              <a:endParaRPr lang="es-MX"/>
            </a:p>
          </p:txBody>
        </p:sp>
        <p:sp>
          <p:nvSpPr>
            <p:cNvPr id="7" name="AutoShape 43"/>
            <p:cNvSpPr>
              <a:spLocks noChangeArrowheads="1"/>
            </p:cNvSpPr>
            <p:nvPr/>
          </p:nvSpPr>
          <p:spPr bwMode="auto">
            <a:xfrm>
              <a:off x="2038121" y="1806767"/>
              <a:ext cx="2647315" cy="382905"/>
            </a:xfrm>
            <a:prstGeom prst="flowChartTerminator">
              <a:avLst/>
            </a:prstGeom>
            <a:gradFill rotWithShape="0">
              <a:gsLst>
                <a:gs pos="0">
                  <a:schemeClr val="accent5">
                    <a:lumMod val="60000"/>
                    <a:lumOff val="40000"/>
                  </a:schemeClr>
                </a:gs>
                <a:gs pos="50000">
                  <a:schemeClr val="accent5">
                    <a:lumMod val="20000"/>
                    <a:lumOff val="80000"/>
                  </a:schemeClr>
                </a:gs>
                <a:gs pos="100000">
                  <a:schemeClr val="accent5">
                    <a:lumMod val="60000"/>
                    <a:lumOff val="40000"/>
                  </a:schemeClr>
                </a:gs>
              </a:gsLst>
              <a:lin ang="18900000" scaled="1"/>
            </a:gradFill>
            <a:ln w="12700">
              <a:solidFill>
                <a:schemeClr val="accent5">
                  <a:lumMod val="60000"/>
                  <a:lumOff val="40000"/>
                </a:schemeClr>
              </a:solidFill>
              <a:miter lim="800000"/>
              <a:headEnd/>
              <a:tailEnd/>
            </a:ln>
            <a:effectLst>
              <a:outerShdw dist="28398" dir="3806097" algn="ctr" rotWithShape="0">
                <a:schemeClr val="accent5">
                  <a:lumMod val="50000"/>
                  <a:lumOff val="0"/>
                  <a:alpha val="50000"/>
                </a:schemeClr>
              </a:outerShdw>
            </a:effectLst>
          </p:spPr>
          <p:txBody>
            <a:bodyPr rot="0" vert="horz" wrap="square" lIns="91440" tIns="45720" rIns="91440" bIns="45720" anchor="t" anchorCtr="0" upright="1">
              <a:noAutofit/>
            </a:bodyPr>
            <a:lstStyle/>
            <a:p>
              <a:pPr>
                <a:lnSpc>
                  <a:spcPct val="115000"/>
                </a:lnSpc>
                <a:spcAft>
                  <a:spcPts val="1000"/>
                </a:spcAft>
              </a:pPr>
              <a:r>
                <a:rPr lang="es-MX" sz="1100">
                  <a:effectLst/>
                  <a:latin typeface="Calibri"/>
                  <a:ea typeface="Times New Roman"/>
                  <a:cs typeface="Times New Roman"/>
                </a:rPr>
                <a:t>Entrada 	Proceso 	Salida</a:t>
              </a:r>
            </a:p>
          </p:txBody>
        </p:sp>
        <p:cxnSp>
          <p:nvCxnSpPr>
            <p:cNvPr id="9" name="AutoShape 48"/>
            <p:cNvCxnSpPr>
              <a:cxnSpLocks noChangeShapeType="1"/>
            </p:cNvCxnSpPr>
            <p:nvPr/>
          </p:nvCxnSpPr>
          <p:spPr bwMode="auto">
            <a:xfrm flipV="1">
              <a:off x="4693186" y="1619480"/>
              <a:ext cx="680720" cy="361315"/>
            </a:xfrm>
            <a:prstGeom prst="straightConnector1">
              <a:avLst/>
            </a:prstGeom>
            <a:noFill/>
            <a:ln w="28575" cmpd="sng">
              <a:solidFill>
                <a:srgbClr val="75D71B"/>
              </a:solidFill>
              <a:round/>
              <a:headEnd/>
              <a:tailEnd/>
            </a:ln>
            <a:extLst>
              <a:ext uri="{909E8E84-426E-40DD-AFC4-6F175D3DCCD1}">
                <a14:hiddenFill xmlns:a14="http://schemas.microsoft.com/office/drawing/2010/main">
                  <a:noFill/>
                </a14:hiddenFill>
              </a:ext>
            </a:extLst>
          </p:spPr>
        </p:cxnSp>
        <p:cxnSp>
          <p:nvCxnSpPr>
            <p:cNvPr id="10" name="AutoShape 50"/>
            <p:cNvCxnSpPr>
              <a:cxnSpLocks noChangeShapeType="1"/>
            </p:cNvCxnSpPr>
            <p:nvPr/>
          </p:nvCxnSpPr>
          <p:spPr bwMode="auto">
            <a:xfrm flipH="1" flipV="1">
              <a:off x="1527370" y="1678632"/>
              <a:ext cx="660780" cy="302162"/>
            </a:xfrm>
            <a:prstGeom prst="straightConnector1">
              <a:avLst/>
            </a:prstGeom>
            <a:noFill/>
            <a:ln w="28575" cmpd="sng">
              <a:solidFill>
                <a:srgbClr val="75D71B"/>
              </a:solidFill>
              <a:round/>
              <a:headEnd/>
              <a:tailEnd/>
            </a:ln>
            <a:extLst>
              <a:ext uri="{909E8E84-426E-40DD-AFC4-6F175D3DCCD1}">
                <a14:hiddenFill xmlns:a14="http://schemas.microsoft.com/office/drawing/2010/main">
                  <a:noFill/>
                </a14:hiddenFill>
              </a:ext>
            </a:extLst>
          </p:spPr>
        </p:cxnSp>
        <p:sp>
          <p:nvSpPr>
            <p:cNvPr id="11" name="Rectangle 54"/>
            <p:cNvSpPr>
              <a:spLocks noChangeArrowheads="1"/>
            </p:cNvSpPr>
            <p:nvPr/>
          </p:nvSpPr>
          <p:spPr bwMode="auto">
            <a:xfrm rot="-5400000">
              <a:off x="4797846" y="391100"/>
              <a:ext cx="499745" cy="1499870"/>
            </a:xfrm>
            <a:prstGeom prst="rect">
              <a:avLst/>
            </a:prstGeom>
            <a:gradFill rotWithShape="0">
              <a:gsLst>
                <a:gs pos="0">
                  <a:schemeClr val="accent3">
                    <a:lumMod val="60000"/>
                    <a:lumOff val="40000"/>
                  </a:schemeClr>
                </a:gs>
                <a:gs pos="50000">
                  <a:schemeClr val="accent3">
                    <a:lumMod val="20000"/>
                    <a:lumOff val="80000"/>
                  </a:schemeClr>
                </a:gs>
                <a:gs pos="100000">
                  <a:schemeClr val="accent3">
                    <a:lumMod val="60000"/>
                    <a:lumOff val="40000"/>
                  </a:schemeClr>
                </a:gs>
              </a:gsLst>
              <a:lin ang="18900000" scaled="1"/>
            </a:gradFill>
            <a:ln w="12700">
              <a:solidFill>
                <a:schemeClr val="accent3">
                  <a:lumMod val="60000"/>
                  <a:lumOff val="40000"/>
                </a:schemeClr>
              </a:solidFill>
              <a:miter lim="800000"/>
              <a:headEnd/>
              <a:tailEnd/>
            </a:ln>
            <a:effectLst>
              <a:outerShdw dist="28398" dir="3806097" algn="ctr" rotWithShape="0">
                <a:schemeClr val="accent3">
                  <a:lumMod val="50000"/>
                  <a:lumOff val="0"/>
                  <a:alpha val="50000"/>
                </a:schemeClr>
              </a:outerShdw>
            </a:effectLst>
          </p:spPr>
          <p:txBody>
            <a:bodyPr rot="0" vert="horz" wrap="square" lIns="91440" tIns="45720" rIns="91440" bIns="45720" anchor="t" anchorCtr="0" upright="1">
              <a:noAutofit/>
            </a:bodyPr>
            <a:lstStyle/>
            <a:p>
              <a:pPr>
                <a:lnSpc>
                  <a:spcPct val="115000"/>
                </a:lnSpc>
                <a:spcAft>
                  <a:spcPts val="1000"/>
                </a:spcAft>
              </a:pPr>
              <a:r>
                <a:rPr lang="es-MX" sz="1400" u="heavy">
                  <a:solidFill>
                    <a:srgbClr val="00B050"/>
                  </a:solidFill>
                  <a:effectLst/>
                  <a:uFill>
                    <a:solidFill>
                      <a:srgbClr val="75D71B"/>
                    </a:solidFill>
                  </a:uFill>
                  <a:latin typeface="Calibri"/>
                  <a:ea typeface="Times New Roman"/>
                  <a:cs typeface="Times New Roman"/>
                </a:rPr>
                <a:t>Recurso almacén</a:t>
              </a:r>
              <a:endParaRPr lang="es-MX" sz="1100">
                <a:effectLst/>
                <a:latin typeface="Calibri"/>
                <a:ea typeface="Times New Roman"/>
                <a:cs typeface="Times New Roman"/>
              </a:endParaRPr>
            </a:p>
          </p:txBody>
        </p:sp>
        <p:sp>
          <p:nvSpPr>
            <p:cNvPr id="12" name="Text Box 55"/>
            <p:cNvSpPr txBox="1">
              <a:spLocks noChangeArrowheads="1"/>
            </p:cNvSpPr>
            <p:nvPr/>
          </p:nvSpPr>
          <p:spPr bwMode="auto">
            <a:xfrm>
              <a:off x="1002535" y="892367"/>
              <a:ext cx="1682750" cy="499745"/>
            </a:xfrm>
            <a:prstGeom prst="rect">
              <a:avLst/>
            </a:prstGeom>
            <a:gradFill rotWithShape="0">
              <a:gsLst>
                <a:gs pos="0">
                  <a:schemeClr val="accent3">
                    <a:lumMod val="60000"/>
                    <a:lumOff val="40000"/>
                  </a:schemeClr>
                </a:gs>
                <a:gs pos="50000">
                  <a:schemeClr val="accent3">
                    <a:lumMod val="20000"/>
                    <a:lumOff val="80000"/>
                  </a:schemeClr>
                </a:gs>
                <a:gs pos="100000">
                  <a:schemeClr val="accent3">
                    <a:lumMod val="60000"/>
                    <a:lumOff val="40000"/>
                  </a:schemeClr>
                </a:gs>
              </a:gsLst>
              <a:lin ang="18900000" scaled="1"/>
            </a:gradFill>
            <a:ln w="12700">
              <a:solidFill>
                <a:schemeClr val="accent3">
                  <a:lumMod val="60000"/>
                  <a:lumOff val="40000"/>
                </a:schemeClr>
              </a:solidFill>
              <a:miter lim="800000"/>
              <a:headEnd/>
              <a:tailEnd/>
            </a:ln>
            <a:effectLst>
              <a:outerShdw dist="28398" dir="3806097" algn="ctr" rotWithShape="0">
                <a:schemeClr val="accent3">
                  <a:lumMod val="50000"/>
                  <a:lumOff val="0"/>
                  <a:alpha val="50000"/>
                </a:schemeClr>
              </a:outerShdw>
            </a:effectLst>
          </p:spPr>
          <p:txBody>
            <a:bodyPr rot="0" vert="horz" wrap="square" lIns="91440" tIns="45720" rIns="91440" bIns="45720" anchor="t" anchorCtr="0" upright="1">
              <a:noAutofit/>
            </a:bodyPr>
            <a:lstStyle/>
            <a:p>
              <a:pPr>
                <a:lnSpc>
                  <a:spcPct val="115000"/>
                </a:lnSpc>
                <a:spcAft>
                  <a:spcPts val="1000"/>
                </a:spcAft>
              </a:pPr>
              <a:r>
                <a:rPr lang="es-MX" sz="1400" u="heavy">
                  <a:solidFill>
                    <a:srgbClr val="00B050"/>
                  </a:solidFill>
                  <a:effectLst/>
                  <a:uFill>
                    <a:solidFill>
                      <a:srgbClr val="75D71B"/>
                    </a:solidFill>
                  </a:uFill>
                  <a:latin typeface="Calibri"/>
                  <a:ea typeface="Times New Roman"/>
                  <a:cs typeface="Times New Roman"/>
                </a:rPr>
                <a:t>Recurso personal</a:t>
              </a:r>
              <a:endParaRPr lang="es-MX" sz="1100">
                <a:effectLst/>
                <a:latin typeface="Calibri"/>
                <a:ea typeface="Times New Roman"/>
                <a:cs typeface="Times New Roman"/>
              </a:endParaRPr>
            </a:p>
          </p:txBody>
        </p:sp>
        <p:sp>
          <p:nvSpPr>
            <p:cNvPr id="13" name="Text Box 56"/>
            <p:cNvSpPr txBox="1">
              <a:spLocks noChangeArrowheads="1"/>
            </p:cNvSpPr>
            <p:nvPr/>
          </p:nvSpPr>
          <p:spPr bwMode="auto">
            <a:xfrm>
              <a:off x="4935557" y="1421176"/>
              <a:ext cx="1297305" cy="287020"/>
            </a:xfrm>
            <a:prstGeom prst="rect">
              <a:avLst/>
            </a:prstGeom>
            <a:gradFill rotWithShape="0">
              <a:gsLst>
                <a:gs pos="0">
                  <a:schemeClr val="accent3">
                    <a:lumMod val="60000"/>
                    <a:lumOff val="40000"/>
                  </a:schemeClr>
                </a:gs>
                <a:gs pos="50000">
                  <a:schemeClr val="accent3">
                    <a:lumMod val="20000"/>
                    <a:lumOff val="80000"/>
                  </a:schemeClr>
                </a:gs>
                <a:gs pos="100000">
                  <a:schemeClr val="accent3">
                    <a:lumMod val="60000"/>
                    <a:lumOff val="40000"/>
                  </a:schemeClr>
                </a:gs>
              </a:gsLst>
              <a:lin ang="18900000" scaled="1"/>
            </a:gradFill>
            <a:ln w="12700">
              <a:solidFill>
                <a:schemeClr val="accent3">
                  <a:lumMod val="60000"/>
                  <a:lumOff val="40000"/>
                </a:schemeClr>
              </a:solidFill>
              <a:miter lim="800000"/>
              <a:headEnd/>
              <a:tailEnd/>
            </a:ln>
            <a:effectLst>
              <a:outerShdw dist="28398" dir="3806097" algn="ctr" rotWithShape="0">
                <a:schemeClr val="accent3">
                  <a:lumMod val="50000"/>
                  <a:lumOff val="0"/>
                  <a:alpha val="50000"/>
                </a:schemeClr>
              </a:outerShdw>
            </a:effectLst>
          </p:spPr>
          <p:txBody>
            <a:bodyPr rot="0" vert="horz" wrap="square" lIns="91440" tIns="45720" rIns="91440" bIns="45720" anchor="t" anchorCtr="0" upright="1">
              <a:noAutofit/>
            </a:bodyPr>
            <a:lstStyle/>
            <a:p>
              <a:pPr>
                <a:lnSpc>
                  <a:spcPct val="115000"/>
                </a:lnSpc>
                <a:spcAft>
                  <a:spcPts val="1000"/>
                </a:spcAft>
              </a:pPr>
              <a:r>
                <a:rPr lang="es-MX" sz="1400" u="heavy">
                  <a:solidFill>
                    <a:srgbClr val="00B050"/>
                  </a:solidFill>
                  <a:effectLst/>
                  <a:uFill>
                    <a:solidFill>
                      <a:srgbClr val="75D71B"/>
                    </a:solidFill>
                  </a:uFill>
                  <a:latin typeface="Calibri"/>
                  <a:ea typeface="Times New Roman"/>
                  <a:cs typeface="Times New Roman"/>
                </a:rPr>
                <a:t>Recurso de red</a:t>
              </a:r>
              <a:endParaRPr lang="es-MX" sz="1100">
                <a:effectLst/>
                <a:latin typeface="Calibri"/>
                <a:ea typeface="Times New Roman"/>
                <a:cs typeface="Times New Roman"/>
              </a:endParaRPr>
            </a:p>
          </p:txBody>
        </p:sp>
        <p:sp>
          <p:nvSpPr>
            <p:cNvPr id="14" name="Text Box 57"/>
            <p:cNvSpPr txBox="1">
              <a:spLocks noChangeArrowheads="1"/>
            </p:cNvSpPr>
            <p:nvPr/>
          </p:nvSpPr>
          <p:spPr bwMode="auto">
            <a:xfrm>
              <a:off x="125670" y="1373620"/>
              <a:ext cx="1637030" cy="289330"/>
            </a:xfrm>
            <a:prstGeom prst="rect">
              <a:avLst/>
            </a:prstGeom>
            <a:gradFill rotWithShape="0">
              <a:gsLst>
                <a:gs pos="0">
                  <a:schemeClr val="accent3">
                    <a:lumMod val="60000"/>
                    <a:lumOff val="40000"/>
                  </a:schemeClr>
                </a:gs>
                <a:gs pos="50000">
                  <a:schemeClr val="accent3">
                    <a:lumMod val="20000"/>
                    <a:lumOff val="80000"/>
                  </a:schemeClr>
                </a:gs>
                <a:gs pos="100000">
                  <a:schemeClr val="accent3">
                    <a:lumMod val="60000"/>
                    <a:lumOff val="40000"/>
                  </a:schemeClr>
                </a:gs>
              </a:gsLst>
              <a:lin ang="18900000" scaled="1"/>
            </a:gradFill>
            <a:ln w="12700">
              <a:solidFill>
                <a:schemeClr val="accent3">
                  <a:lumMod val="60000"/>
                  <a:lumOff val="40000"/>
                </a:schemeClr>
              </a:solidFill>
              <a:miter lim="800000"/>
              <a:headEnd/>
              <a:tailEnd/>
            </a:ln>
            <a:effectLst>
              <a:outerShdw dist="28398" dir="3806097" algn="ctr" rotWithShape="0">
                <a:schemeClr val="accent3">
                  <a:lumMod val="50000"/>
                  <a:lumOff val="0"/>
                  <a:alpha val="50000"/>
                </a:schemeClr>
              </a:outerShdw>
            </a:effectLst>
          </p:spPr>
          <p:txBody>
            <a:bodyPr rot="0" vert="horz" wrap="square" lIns="91440" tIns="45720" rIns="91440" bIns="45720" anchor="t" anchorCtr="0" upright="1">
              <a:noAutofit/>
            </a:bodyPr>
            <a:lstStyle/>
            <a:p>
              <a:pPr>
                <a:lnSpc>
                  <a:spcPct val="115000"/>
                </a:lnSpc>
                <a:spcAft>
                  <a:spcPts val="1000"/>
                </a:spcAft>
              </a:pPr>
              <a:r>
                <a:rPr lang="es-MX" sz="1400" u="heavy" dirty="0">
                  <a:solidFill>
                    <a:srgbClr val="00B050"/>
                  </a:solidFill>
                  <a:effectLst/>
                  <a:uFill>
                    <a:solidFill>
                      <a:srgbClr val="75D71B"/>
                    </a:solidFill>
                  </a:uFill>
                  <a:latin typeface="Calibri"/>
                  <a:ea typeface="Times New Roman"/>
                  <a:cs typeface="Times New Roman"/>
                </a:rPr>
                <a:t>Recurso  Hardware</a:t>
              </a:r>
              <a:endParaRPr lang="es-MX" sz="1100" dirty="0">
                <a:effectLst/>
                <a:latin typeface="Calibri"/>
                <a:ea typeface="Times New Roman"/>
                <a:cs typeface="Times New Roman"/>
              </a:endParaRPr>
            </a:p>
          </p:txBody>
        </p:sp>
      </p:grpSp>
      <p:sp>
        <p:nvSpPr>
          <p:cNvPr id="25" name="AutoShape 38"/>
          <p:cNvSpPr>
            <a:spLocks noChangeArrowheads="1"/>
          </p:cNvSpPr>
          <p:nvPr/>
        </p:nvSpPr>
        <p:spPr bwMode="auto">
          <a:xfrm>
            <a:off x="3307630" y="3608441"/>
            <a:ext cx="2317750" cy="372110"/>
          </a:xfrm>
          <a:prstGeom prst="flowChartTerminator">
            <a:avLst/>
          </a:prstGeom>
          <a:gradFill rotWithShape="0">
            <a:gsLst>
              <a:gs pos="0">
                <a:schemeClr val="lt1">
                  <a:lumMod val="100000"/>
                  <a:lumOff val="0"/>
                </a:schemeClr>
              </a:gs>
              <a:gs pos="100000">
                <a:schemeClr val="accent5">
                  <a:lumMod val="40000"/>
                  <a:lumOff val="60000"/>
                </a:schemeClr>
              </a:gs>
            </a:gsLst>
            <a:lin ang="5400000" scaled="1"/>
          </a:gradFill>
          <a:ln w="12700">
            <a:solidFill>
              <a:schemeClr val="accent5">
                <a:lumMod val="60000"/>
                <a:lumOff val="40000"/>
              </a:schemeClr>
            </a:solidFill>
            <a:miter lim="800000"/>
            <a:headEnd/>
            <a:tailEnd/>
          </a:ln>
          <a:effectLst>
            <a:outerShdw dist="28398" dir="3806097" algn="ctr" rotWithShape="0">
              <a:schemeClr val="accent5">
                <a:lumMod val="50000"/>
                <a:lumOff val="0"/>
                <a:alpha val="50000"/>
              </a:schemeClr>
            </a:outerShdw>
          </a:effectLst>
        </p:spPr>
        <p:txBody>
          <a:bodyPr rot="0" vert="horz" wrap="square" lIns="91440" tIns="45720" rIns="91440" bIns="45720" anchor="t" anchorCtr="0" upright="1">
            <a:noAutofit/>
          </a:bodyPr>
          <a:lstStyle/>
          <a:p>
            <a:pPr algn="ctr">
              <a:lnSpc>
                <a:spcPct val="115000"/>
              </a:lnSpc>
              <a:spcAft>
                <a:spcPts val="1000"/>
              </a:spcAft>
            </a:pPr>
            <a:r>
              <a:rPr lang="es-MX" sz="1100">
                <a:effectLst/>
                <a:latin typeface="Calibri"/>
                <a:ea typeface="Times New Roman"/>
                <a:cs typeface="Times New Roman"/>
              </a:rPr>
              <a:t>ACTIVIDADES DEL SISTEMA</a:t>
            </a:r>
          </a:p>
        </p:txBody>
      </p:sp>
      <p:cxnSp>
        <p:nvCxnSpPr>
          <p:cNvPr id="28" name="AutoShape 50"/>
          <p:cNvCxnSpPr>
            <a:cxnSpLocks noChangeShapeType="1"/>
          </p:cNvCxnSpPr>
          <p:nvPr/>
        </p:nvCxnSpPr>
        <p:spPr bwMode="auto">
          <a:xfrm flipH="1" flipV="1">
            <a:off x="2896432" y="3506514"/>
            <a:ext cx="493058" cy="490046"/>
          </a:xfrm>
          <a:prstGeom prst="straightConnector1">
            <a:avLst/>
          </a:prstGeom>
          <a:noFill/>
          <a:ln w="28575" cmpd="sng">
            <a:solidFill>
              <a:srgbClr val="75D71B"/>
            </a:solidFill>
            <a:round/>
            <a:headEnd/>
            <a:tailEnd/>
          </a:ln>
          <a:extLst>
            <a:ext uri="{909E8E84-426E-40DD-AFC4-6F175D3DCCD1}">
              <a14:hiddenFill xmlns:a14="http://schemas.microsoft.com/office/drawing/2010/main">
                <a:noFill/>
              </a14:hiddenFill>
            </a:ext>
          </a:extLst>
        </p:spPr>
      </p:cxnSp>
      <p:cxnSp>
        <p:nvCxnSpPr>
          <p:cNvPr id="30" name="AutoShape 48"/>
          <p:cNvCxnSpPr>
            <a:cxnSpLocks noChangeShapeType="1"/>
          </p:cNvCxnSpPr>
          <p:nvPr/>
        </p:nvCxnSpPr>
        <p:spPr bwMode="auto">
          <a:xfrm flipV="1">
            <a:off x="5718935" y="3506514"/>
            <a:ext cx="293225" cy="472518"/>
          </a:xfrm>
          <a:prstGeom prst="straightConnector1">
            <a:avLst/>
          </a:prstGeom>
          <a:noFill/>
          <a:ln w="28575" cmpd="sng">
            <a:solidFill>
              <a:srgbClr val="75D71B"/>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030069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404664"/>
            <a:ext cx="7620000" cy="4800600"/>
          </a:xfrm>
        </p:spPr>
        <p:txBody>
          <a:bodyPr/>
          <a:lstStyle/>
          <a:p>
            <a:r>
              <a:rPr lang="es-MX" dirty="0"/>
              <a:t>Recursos de Personas (Usuarios Finales y Especialistas)</a:t>
            </a:r>
          </a:p>
          <a:p>
            <a:r>
              <a:rPr lang="es-MX" dirty="0"/>
              <a:t>Recursos de Software (Programas y Procedimientos)</a:t>
            </a:r>
          </a:p>
          <a:p>
            <a:r>
              <a:rPr lang="es-MX" dirty="0"/>
              <a:t>Recursos de Hardware (Maquinas y Medios)</a:t>
            </a:r>
          </a:p>
          <a:p>
            <a:r>
              <a:rPr lang="es-MX" dirty="0"/>
              <a:t>Recursos de Redes (Comunicación y Redes)</a:t>
            </a:r>
          </a:p>
          <a:p>
            <a:r>
              <a:rPr lang="es-MX" dirty="0"/>
              <a:t>Recursos de Almacenamiento (Base de Datos y Base </a:t>
            </a:r>
            <a:r>
              <a:rPr lang="es-MX" dirty="0" smtClean="0"/>
              <a:t> </a:t>
            </a:r>
          </a:p>
          <a:p>
            <a:pPr marL="114300" indent="0">
              <a:buNone/>
            </a:pPr>
            <a:r>
              <a:rPr lang="es-MX" dirty="0"/>
              <a:t> </a:t>
            </a:r>
            <a:r>
              <a:rPr lang="es-MX" dirty="0" smtClean="0"/>
              <a:t>   de </a:t>
            </a:r>
            <a:r>
              <a:rPr lang="es-MX" dirty="0"/>
              <a:t>conocimientos)</a:t>
            </a:r>
          </a:p>
          <a:p>
            <a:pPr marL="114300" indent="0">
              <a:buNone/>
            </a:pPr>
            <a:endParaRPr lang="es-MX" dirty="0"/>
          </a:p>
        </p:txBody>
      </p:sp>
      <p:pic>
        <p:nvPicPr>
          <p:cNvPr id="7170" name="Picture 2" descr="http://t2.gstatic.com/images?q=tbn:ANd9GcR5ruvru3dmxTN5cumgNTxJRzILgz75rP3xzdVn1_M4FUYWSP9YD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8758" y="2924944"/>
            <a:ext cx="3845913" cy="3351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9943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Ejemplo </a:t>
            </a:r>
            <a:endParaRPr lang="es-MX" dirty="0"/>
          </a:p>
        </p:txBody>
      </p:sp>
      <p:graphicFrame>
        <p:nvGraphicFramePr>
          <p:cNvPr id="4" name="3 Marcador de contenido"/>
          <p:cNvGraphicFramePr>
            <a:graphicFrameLocks noGrp="1"/>
          </p:cNvGraphicFramePr>
          <p:nvPr>
            <p:ph idx="1"/>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44037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Enfoques de los SI</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167814158"/>
              </p:ext>
            </p:extLst>
          </p:nvPr>
        </p:nvGraphicFramePr>
        <p:xfrm>
          <a:off x="539552" y="1484784"/>
          <a:ext cx="7620000" cy="42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8835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188640"/>
            <a:ext cx="6512511" cy="1143000"/>
          </a:xfrm>
        </p:spPr>
        <p:txBody>
          <a:bodyPr>
            <a:normAutofit fontScale="90000"/>
          </a:bodyPr>
          <a:lstStyle/>
          <a:p>
            <a:pPr algn="ctr"/>
            <a:r>
              <a:rPr lang="es-MX" dirty="0"/>
              <a:t>SISTEMAS DE INFORMACIÓN </a:t>
            </a:r>
            <a:br>
              <a:rPr lang="es-MX" dirty="0"/>
            </a:br>
            <a:endParaRPr lang="es-MX" dirty="0"/>
          </a:p>
        </p:txBody>
      </p:sp>
      <p:sp>
        <p:nvSpPr>
          <p:cNvPr id="3" name="2 Marcador de contenido"/>
          <p:cNvSpPr>
            <a:spLocks noGrp="1"/>
          </p:cNvSpPr>
          <p:nvPr>
            <p:ph idx="1"/>
          </p:nvPr>
        </p:nvSpPr>
        <p:spPr>
          <a:xfrm>
            <a:off x="467544" y="1340768"/>
            <a:ext cx="7620000" cy="1396752"/>
          </a:xfrm>
        </p:spPr>
        <p:txBody>
          <a:bodyPr>
            <a:normAutofit lnSpcReduction="10000"/>
          </a:bodyPr>
          <a:lstStyle/>
          <a:p>
            <a:pPr marL="114300" indent="0" algn="ctr">
              <a:buNone/>
            </a:pPr>
            <a:r>
              <a:rPr lang="es-MX" dirty="0" smtClean="0"/>
              <a:t>Los </a:t>
            </a:r>
            <a:r>
              <a:rPr lang="es-MX" dirty="0"/>
              <a:t>sistemas de información son cualquier combinación organizada  de personas, hardware, software, redes y recursos de información que almacene, recupere, procese, transforme y disemine información en una organización.</a:t>
            </a:r>
          </a:p>
          <a:p>
            <a:endParaRPr lang="es-MX" dirty="0"/>
          </a:p>
          <a:p>
            <a:pPr marL="114300" indent="0">
              <a:buNone/>
            </a:pPr>
            <a:endParaRPr lang="es-MX" dirty="0"/>
          </a:p>
          <a:p>
            <a:endParaRPr lang="es-MX" dirty="0"/>
          </a:p>
        </p:txBody>
      </p:sp>
      <p:pic>
        <p:nvPicPr>
          <p:cNvPr id="4" name="Picture 2" descr="http://t2.gstatic.com/images?q=tbn:ANd9GcSZu8Fsd8s5QTuys24JrZwvX4e9uRAGWcB8RnV2jrEUJjshdeA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708920"/>
            <a:ext cx="4032448" cy="3992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97235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308789"/>
            <a:ext cx="4536504" cy="3139321"/>
          </a:xfrm>
          <a:prstGeom prst="rect">
            <a:avLst/>
          </a:prstGeom>
        </p:spPr>
        <p:txBody>
          <a:bodyPr wrap="square">
            <a:spAutoFit/>
          </a:bodyPr>
          <a:lstStyle/>
          <a:p>
            <a:pPr algn="ctr"/>
            <a:r>
              <a:rPr lang="es-MX" dirty="0"/>
              <a:t>Los sistemas de información podrían usar componentes sencillos de hardware como un lápiz, y papel y/o, una carpeta para almacenar. Para los sistemas de información computarizados (que son aquellos que utilizan un sistema de información mas una tecnología de información) usaremos tecnologías de información (que se refiere a los diversos componentes de hardware necesarios para que el sistema opere “herramientas</a:t>
            </a:r>
            <a:r>
              <a:rPr lang="es-MX" dirty="0" smtClean="0"/>
              <a:t>”).</a:t>
            </a:r>
            <a:endParaRPr lang="es-MX" dirty="0"/>
          </a:p>
          <a:p>
            <a:r>
              <a:rPr lang="es-MX" dirty="0"/>
              <a:t> </a:t>
            </a:r>
          </a:p>
        </p:txBody>
      </p:sp>
      <p:sp>
        <p:nvSpPr>
          <p:cNvPr id="5" name="AutoShape 6" descr="data:image/jpeg;base64,/9j/4AAQSkZJRgABAQAAAQABAAD/2wCEAAkGBhQSEBUTExMVFBQWGB0XFhgVFRYVFBcZGRgVGxUXGhYXGyYgFxokHRgVHzAgJScpLCwsFR8xNTAqNSYsLCkBCQoKDgwOGg8PFikdFBwpKSkpKSkpKSkpKSkpKSkpKSkpKSwpLCwpKSkpLCkpKSkpKSkpKSksKSksKSkpKSkpKf/AABEIAHgAeAMBIgACEQEDEQH/xAAcAAACAgMBAQAAAAAAAAAAAAAEBgAFAgMHAQj/xABFEAACAAMDCAYFCAkFAQAAAAABAgADEQQFIQYSMUFRYXGREyKBobHBByMyctEkNFJigqKy8BQzQlNjc5LC4RV0g9LxQ//EABgBAAMBAQAAAAAAAAAAAAAAAAECAwAE/8QAIhEAAgICAwACAwEAAAAAAAAAAAECMQMREiFBIjJRcdET/9oADAMBAAIRAxEAPwBPtdpzpgWtKmlToFcK8BHTLH6NLvl9aa7zD9Z6DkoGEJmSuQb25naYXlS1pQhMWJr7JbCgpXXpjrVz3cllkqhYEgdZ2CqznWSdZjnBGP5N9jtclQFlJUDAZoJ74NE9zqC8T5CBGvpNC5z+6C3ecI1m0Tm9lAo2u2PJY2ygaQdbnsAHjGuZPlpixH2m+JgGbZ2pWbPzRsFEHPTFZPvuwyv2ldhsBc8zAMXRvtThLVn91cOZwjDpZ7aFVB9c5x5CFa2ekgDCVJ7XNO4RQW7Lu1PocINiKB3mpgbAdHmWQ0rNnmm4iWsVlov6wyNLqzbqzDzxjlVqvR3NXdm95ifGAZlrAqYIN6OmW30oIuEmSTvY5o5CF23+kW1PoYSx9QeZxhMmW8bYGmW+DoXkXlrvqZMNXmO3FifOAXtsVD2wxoe0mDxByGZMrZyyehWZ1AThxxPZXxiQq9IYkHRts+m50tgKzZ+aNi0QcyaxWTr7sUrX0jdrnmY5tarxZjVmLHeYFe8QNcIirZ0G1+kMDCVJA3sfIRQ27LW0v/8ATMGxBTv0wqveY2wHOvGDoTkXNpvFmxZmbiSYEe3RTTbwMBzLZG4g5F9MvARoe3wBd92T7QHMmW0wJQtmkYVrTTwMM0z0XWoSs9pkpW6pzCWr1gDiQKDTG0DbF+ba6wO7k6IfJPorBlSc+ZMSawPSUKNLVsaUoK0pTHfDOuT9mkWiXNWUkvo6UepXVTHGmiu/GD0bTON2a6J00M0qU8wJTOzFJpWtK020NIv7k9G0+eqO7JKSYrMCTV6rUUMuoIqRTdD7ar+sUkTEMxazDj0a1ZqVp7IoaVPOAbT6Rkrmy5Ds0sE1dgmjBtFT2RuQUkaLH6KbMLOC7zJk1gMUbNRWqagVXh7Qg7Jn0ZyrM7TGm9IGQrmtLSgBIrprU4bBFFeeWtqaW5QrLpmsAq1NG11au6He6buYFHmZxauGc1QQVwJXRpx0QOaCkU2VdnssuzlJpllgvqkagodQlovs8QNcSFDL6Rm2hgpq3SuCpJNASpQU1ChiQNmBp9z2qrAyjhpxGO8HXoitF3T2cIJT5zGgGacTpoDoOEdvSwy5Sl3CuNWec0V4k0irtOV6ghQ6KpooSWudpqKVApjiIaNGZzC5MkbTaprylXoyi5zdJVQBUAUwNTwG2GSzeipqL0tpVSVJKqtWB+iCTQ7ezRDbdl7Cc6y1zhnAkM4pUAgYgY643ZW9JIsTTpbgTFOtQRTXp174zZunQsWb0aWfoAZheY5fF1Jl0WtFGYa47axkuQF3SMZrs+6ZNAH9K0rHt3PNmA9LNZqo5pUgVxVMBgBWkLFqsDioKnjSoO+o1RH/AFBP4eDZ/r1gkqZMiWOuQtJSe01erVmIrQnvgO3ZYsc4pJHqyEJdq1q2bWg4bYV7GgE2WP4i/iEMV+3SqS5maCCzjWfpExuQsZNhc69bU+epmlc1WICKBiBhviktKMZGc5Zn6RusxJamahpjDBZLOOlY7Q0ZXjY85JaDSzkDt6MCEhLZXKu0LC2HPeyigHVAJ2lmfHDZUco9/Q6z5zg1DhzSlPaYHzhh/wBLEq0SpZJIQKCaU2k4atMBJZ+q5+r/AHCEnN0PjgisWR+sGmqKB2UjrzJ7G4r5Ryxko7dngI6pLasqW21VPMCHTG1ZzbKuwj9OtU0jCV1vtFVCDnU9kewblylZltH8hu5okXRzOzXktds21JODTWzVA6rVcFiTRqNsoTvrBs+xEOjALQMEwFKdcDRq/bjH0a3wq2l5BGLita6KBtWvVFtaqFSw/eBhwMwkdxikX8TJbiwW5JBFslDUJb9zCLbLJK2JlOgsB31jTcsn5YNyzB95YLyyHyZRtmDwYwmT0OKkLNms9JTGmOZh2zFr5xqKYCLCYPk7EbE+84gOdHGqKZr0ATJIJBIBoRpG+LDKeX1P+QeJjXZ7tmzq9GhfNxNO7TBWUkv1e/PGHOH8JQRjZ0oxO4juMHGjz7GV0aabNNR2EHlGiTLx5+BjTItIkzpTMaKGJNdABJHKuPOBiei+WzG8cbZMO9qdixW5tJT9niIsWmVnswxqXI5MYBZvVtxHnE8ljwAZy9duC+Cx0uyfNpXuJ4COaT/2uA/t+EdKu/5rK/lp4CKxAvf2J2Wq+utO+VKPI0848jdlmlZ83/bKeTrHkdCIOyoyOuSYLf0wpmKpVtvXV80j+k84a7emYpHuntzljLJeXR5o2oO7O+MEZRpRm3BT3iHi/joWC6MrqFLXxV/xrGeWg+TrumeTRjdvz37L/ilxllsPkldjjwIhMnaY2OkUq/NW3CT+Jf8AtAM5qmg/P584PsxBssw6qJ3ZhjZkpdvSMJzjAYoN+PWPjHNFb0PlW2NOTtiEqSqkAPpcjEkk/SpUwkZSTOp9sR0KyVJP5Mc5yhFaj6/nhFZrSAHoOuOPjURVXstcwbiPvGLXPAIbYQe8RWTzV5ddv95jnhRTL4ZgUmH3X8DAh9g8R5wVOpntm6ACAduBxgeYvVO5h4NCzHhYFNGLcPhHRbletjkn+GO7/wAjndqHtcPKH3JZq2GV7pHeYtERelLlNMC2oEgMP0Y1U6CFapHdEjblPIzrTIGt5U1O4keMSOhEnYbcApNcbUPjBWUUurTAf3XhA10n5XuIf4+UFX3iZnuU71r4wY0CFGi6cbZX+G/4pcZ5cP8AIm3uPj5RjcZH6TxlE98ukacu5nqZa/Sm48Ah+I5ws6ZsdIpZQIsMwa26vDOzfKG24JObKUbvjQcqQqo/qs2umYOWrwh1uuVReweETxUUl9glRQZwwIhBvSVioppeveIfZiwk3ueutNTDxFYbIKyWxaI3uk8hFaq16Mnbp+2Yt5yGh201xSSJnVlD8+0Y5oUUy+BUilewiBVPqzxB8fjBUrT2MOawO6er7R5wsxsdgNp0tw8odciiTYxuJHKnxhLtOvh/bDpkKa2P7bDwisRV6BZWL62y72dT2osSPcsWCtZa/vqcwBEjoTJuwq7jS1r9vwMGXktWYfVbwT4wFd3zwbg/gR5wfOas5h9Rj90f4ho0LD+gWTo9cp2SPKVAeWzVmSF2FjzKgfhMHZN/rOErwMuKrK162uVuXvzm+MJl+o2I1yrNToidcwdlC9D2lhyEPVhXqrXZQ8RCDdt7KZrWacVXQZTkgbOoa4VriO0R0KxHqY0rrHnE8VDS+zYPfM/opLODjgF4sQB41hAve05gGs1J71+MWOWGUaPMlWeU1fWqXYGq1DUCg6DicabopsoFxX3W72SNJ7ZNvsu7U/tAfRPgaxTS5P6rjQf1GLFpnWYbagd58IEf2kXYeVWr5xGBXLZqc0ZN7UPbUROk6tPzpEY22pmS/wCYCedYys9gdmJCMQBXBSa1IGzfGkhoPsAvDT+dkOPo8atlcbJh71UwuW24p7YrJc4fRI1b4Y8hrFMkJMWchQNmsKkaaUYaeEUigK2VfpFn5r2Mfxgfvyx5xIwy8uK0Wm0SnlBejlAEkuAahs5qDToA5RIsibst7oskwTy5QqAjAE4Y4U1wZJsszpmY+yVYaRrUACnOJEh4vSBFAdnuqfLFUZFbNpU9YcKU3CBbTk3NmzxNedLqAgoAdSgNgaaTXuj2JCyW32NFaoEvbIOXParWjNFBgFB0De3CM1yQHR9G14WspozRMUCg1eyTTdWkSJAUUqGtnlmyGsiMrF57spDDOc0qpBGCgaxF1Nu6Q2mWzate7fuEeRI2kLoISRLGiQeXxMZrJFaizrXaVWu7GkSJG0gm9TM1SwO34RlSafojmYkSCA8Mqb9JR9n/ADGt7NMOmZyAiRIxjQ9gJ0zCeVIkSJBMf//Z"/>
          <p:cNvSpPr>
            <a:spLocks noChangeAspect="1" noChangeArrowheads="1"/>
          </p:cNvSpPr>
          <p:nvPr/>
        </p:nvSpPr>
        <p:spPr bwMode="auto">
          <a:xfrm>
            <a:off x="0" y="-444500"/>
            <a:ext cx="914400" cy="91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8" descr="data:image/jpeg;base64,/9j/4AAQSkZJRgABAQAAAQABAAD/2wCEAAkGBhQSEBUTExMVFBQWGB0XFhgVFRYVFBcZGRgVGxUXGhYXGyYgFxokHRgVHzAgJScpLCwsFR8xNTAqNSYsLCkBCQoKDgwOGg8PFikdFBwpKSkpKSkpKSkpKSkpKSkpKSkpKSwpLCwpKSkpLCkpKSkpKSkpKSksKSksKSkpKSkpKf/AABEIAHgAeAMBIgACEQEDEQH/xAAcAAACAgMBAQAAAAAAAAAAAAAEBgAFAgMHAQj/xABFEAACAAMDCAYFCAkFAQAAAAABAgADEQQFIQYSMUFRYXGREyKBobHBByMyctEkNFJigqKy8BQzQlNjc5LC4RV0g9LxQ//EABgBAAMBAQAAAAAAAAAAAAAAAAECAwAE/8QAIhEAAgICAwACAwEAAAAAAAAAAAECMQMREiFBIjJRcdET/9oADAMBAAIRAxEAPwBPtdpzpgWtKmlToFcK8BHTLH6NLvl9aa7zD9Z6DkoGEJmSuQb25naYXlS1pQhMWJr7JbCgpXXpjrVz3cllkqhYEgdZ2CqznWSdZjnBGP5N9jtclQFlJUDAZoJ74NE9zqC8T5CBGvpNC5z+6C3ecI1m0Tm9lAo2u2PJY2ygaQdbnsAHjGuZPlpixH2m+JgGbZ2pWbPzRsFEHPTFZPvuwyv2ldhsBc8zAMXRvtThLVn91cOZwjDpZ7aFVB9c5x5CFa2ekgDCVJ7XNO4RQW7Lu1PocINiKB3mpgbAdHmWQ0rNnmm4iWsVlov6wyNLqzbqzDzxjlVqvR3NXdm95ifGAZlrAqYIN6OmW30oIuEmSTvY5o5CF23+kW1PoYSx9QeZxhMmW8bYGmW+DoXkXlrvqZMNXmO3FifOAXtsVD2wxoe0mDxByGZMrZyyehWZ1AThxxPZXxiQq9IYkHRts+m50tgKzZ+aNi0QcyaxWTr7sUrX0jdrnmY5tarxZjVmLHeYFe8QNcIirZ0G1+kMDCVJA3sfIRQ27LW0v/8ATMGxBTv0wqveY2wHOvGDoTkXNpvFmxZmbiSYEe3RTTbwMBzLZG4g5F9MvARoe3wBd92T7QHMmW0wJQtmkYVrTTwMM0z0XWoSs9pkpW6pzCWr1gDiQKDTG0DbF+ba6wO7k6IfJPorBlSc+ZMSawPSUKNLVsaUoK0pTHfDOuT9mkWiXNWUkvo6UepXVTHGmiu/GD0bTON2a6J00M0qU8wJTOzFJpWtK020NIv7k9G0+eqO7JKSYrMCTV6rUUMuoIqRTdD7ar+sUkTEMxazDj0a1ZqVp7IoaVPOAbT6Rkrmy5Ds0sE1dgmjBtFT2RuQUkaLH6KbMLOC7zJk1gMUbNRWqagVXh7Qg7Jn0ZyrM7TGm9IGQrmtLSgBIrprU4bBFFeeWtqaW5QrLpmsAq1NG11au6He6buYFHmZxauGc1QQVwJXRpx0QOaCkU2VdnssuzlJpllgvqkagodQlovs8QNcSFDL6Rm2hgpq3SuCpJNASpQU1ChiQNmBp9z2qrAyjhpxGO8HXoitF3T2cIJT5zGgGacTpoDoOEdvSwy5Sl3CuNWec0V4k0irtOV6ghQ6KpooSWudpqKVApjiIaNGZzC5MkbTaprylXoyi5zdJVQBUAUwNTwG2GSzeipqL0tpVSVJKqtWB+iCTQ7ezRDbdl7Cc6y1zhnAkM4pUAgYgY643ZW9JIsTTpbgTFOtQRTXp174zZunQsWb0aWfoAZheY5fF1Jl0WtFGYa47axkuQF3SMZrs+6ZNAH9K0rHt3PNmA9LNZqo5pUgVxVMBgBWkLFqsDioKnjSoO+o1RH/AFBP4eDZ/r1gkqZMiWOuQtJSe01erVmIrQnvgO3ZYsc4pJHqyEJdq1q2bWg4bYV7GgE2WP4i/iEMV+3SqS5maCCzjWfpExuQsZNhc69bU+epmlc1WICKBiBhviktKMZGc5Zn6RusxJamahpjDBZLOOlY7Q0ZXjY85JaDSzkDt6MCEhLZXKu0LC2HPeyigHVAJ2lmfHDZUco9/Q6z5zg1DhzSlPaYHzhh/wBLEq0SpZJIQKCaU2k4atMBJZ+q5+r/AHCEnN0PjgisWR+sGmqKB2UjrzJ7G4r5Ryxko7dngI6pLasqW21VPMCHTG1ZzbKuwj9OtU0jCV1vtFVCDnU9kewblylZltH8hu5okXRzOzXktds21JODTWzVA6rVcFiTRqNsoTvrBs+xEOjALQMEwFKdcDRq/bjH0a3wq2l5BGLita6KBtWvVFtaqFSw/eBhwMwkdxikX8TJbiwW5JBFslDUJb9zCLbLJK2JlOgsB31jTcsn5YNyzB95YLyyHyZRtmDwYwmT0OKkLNms9JTGmOZh2zFr5xqKYCLCYPk7EbE+84gOdHGqKZr0ATJIJBIBoRpG+LDKeX1P+QeJjXZ7tmzq9GhfNxNO7TBWUkv1e/PGHOH8JQRjZ0oxO4juMHGjz7GV0aabNNR2EHlGiTLx5+BjTItIkzpTMaKGJNdABJHKuPOBiei+WzG8cbZMO9qdixW5tJT9niIsWmVnswxqXI5MYBZvVtxHnE8ljwAZy9duC+Cx0uyfNpXuJ4COaT/2uA/t+EdKu/5rK/lp4CKxAvf2J2Wq+utO+VKPI0848jdlmlZ83/bKeTrHkdCIOyoyOuSYLf0wpmKpVtvXV80j+k84a7emYpHuntzljLJeXR5o2oO7O+MEZRpRm3BT3iHi/joWC6MrqFLXxV/xrGeWg+TrumeTRjdvz37L/ilxllsPkldjjwIhMnaY2OkUq/NW3CT+Jf8AtAM5qmg/P584PsxBssw6qJ3ZhjZkpdvSMJzjAYoN+PWPjHNFb0PlW2NOTtiEqSqkAPpcjEkk/SpUwkZSTOp9sR0KyVJP5Mc5yhFaj6/nhFZrSAHoOuOPjURVXstcwbiPvGLXPAIbYQe8RWTzV5ddv95jnhRTL4ZgUmH3X8DAh9g8R5wVOpntm6ACAduBxgeYvVO5h4NCzHhYFNGLcPhHRbletjkn+GO7/wAjndqHtcPKH3JZq2GV7pHeYtERelLlNMC2oEgMP0Y1U6CFapHdEjblPIzrTIGt5U1O4keMSOhEnYbcApNcbUPjBWUUurTAf3XhA10n5XuIf4+UFX3iZnuU71r4wY0CFGi6cbZX+G/4pcZ5cP8AIm3uPj5RjcZH6TxlE98ukacu5nqZa/Sm48Ah+I5ws6ZsdIpZQIsMwa26vDOzfKG24JObKUbvjQcqQqo/qs2umYOWrwh1uuVReweETxUUl9glRQZwwIhBvSVioppeveIfZiwk3ueutNTDxFYbIKyWxaI3uk8hFaq16Mnbp+2Yt5yGh201xSSJnVlD8+0Y5oUUy+BUilewiBVPqzxB8fjBUrT2MOawO6er7R5wsxsdgNp0tw8odciiTYxuJHKnxhLtOvh/bDpkKa2P7bDwisRV6BZWL62y72dT2osSPcsWCtZa/vqcwBEjoTJuwq7jS1r9vwMGXktWYfVbwT4wFd3zwbg/gR5wfOas5h9Rj90f4ho0LD+gWTo9cp2SPKVAeWzVmSF2FjzKgfhMHZN/rOErwMuKrK162uVuXvzm+MJl+o2I1yrNToidcwdlC9D2lhyEPVhXqrXZQ8RCDdt7KZrWacVXQZTkgbOoa4VriO0R0KxHqY0rrHnE8VDS+zYPfM/opLODjgF4sQB41hAve05gGs1J71+MWOWGUaPMlWeU1fWqXYGq1DUCg6DicabopsoFxX3W72SNJ7ZNvsu7U/tAfRPgaxTS5P6rjQf1GLFpnWYbagd58IEf2kXYeVWr5xGBXLZqc0ZN7UPbUROk6tPzpEY22pmS/wCYCedYys9gdmJCMQBXBSa1IGzfGkhoPsAvDT+dkOPo8atlcbJh71UwuW24p7YrJc4fRI1b4Y8hrFMkJMWchQNmsKkaaUYaeEUigK2VfpFn5r2Mfxgfvyx5xIwy8uK0Wm0SnlBejlAEkuAahs5qDToA5RIsibst7oskwTy5QqAjAE4Y4U1wZJsszpmY+yVYaRrUACnOJEh4vSBFAdnuqfLFUZFbNpU9YcKU3CBbTk3NmzxNedLqAgoAdSgNgaaTXuj2JCyW32NFaoEvbIOXParWjNFBgFB0De3CM1yQHR9G14WspozRMUCg1eyTTdWkSJAUUqGtnlmyGsiMrF57spDDOc0qpBGCgaxF1Nu6Q2mWzate7fuEeRI2kLoISRLGiQeXxMZrJFaizrXaVWu7GkSJG0gm9TM1SwO34RlSafojmYkSCA8Mqb9JR9n/ADGt7NMOmZyAiRIxjQ9gJ0zCeVIkSJBMf//Z"/>
          <p:cNvSpPr>
            <a:spLocks noChangeAspect="1" noChangeArrowheads="1"/>
          </p:cNvSpPr>
          <p:nvPr/>
        </p:nvSpPr>
        <p:spPr bwMode="auto">
          <a:xfrm>
            <a:off x="152400" y="-292100"/>
            <a:ext cx="914400" cy="91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10" descr="data:image/jpeg;base64,/9j/4AAQSkZJRgABAQAAAQABAAD/2wCEAAkGBhQSEBUTExMVFBQWGB0XFhgVFRYVFBcZGRgVGxUXGhYXGyYgFxokHRgVHzAgJScpLCwsFR8xNTAqNSYsLCkBCQoKDgwOGg8PFikdFBwpKSkpKSkpKSkpKSkpKSkpKSkpKSwpLCwpKSkpLCkpKSkpKSkpKSksKSksKSkpKSkpKf/AABEIAHgAeAMBIgACEQEDEQH/xAAcAAACAgMBAQAAAAAAAAAAAAAEBgAFAgMHAQj/xABFEAACAAMDCAYFCAkFAQAAAAABAgADEQQFIQYSMUFRYXGREyKBobHBByMyctEkNFJigqKy8BQzQlNjc5LC4RV0g9LxQ//EABgBAAMBAQAAAAAAAAAAAAAAAAECAwAE/8QAIhEAAgICAwACAwEAAAAAAAAAAAECMQMREiFBIjJRcdET/9oADAMBAAIRAxEAPwBPtdpzpgWtKmlToFcK8BHTLH6NLvl9aa7zD9Z6DkoGEJmSuQb25naYXlS1pQhMWJr7JbCgpXXpjrVz3cllkqhYEgdZ2CqznWSdZjnBGP5N9jtclQFlJUDAZoJ74NE9zqC8T5CBGvpNC5z+6C3ecI1m0Tm9lAo2u2PJY2ygaQdbnsAHjGuZPlpixH2m+JgGbZ2pWbPzRsFEHPTFZPvuwyv2ldhsBc8zAMXRvtThLVn91cOZwjDpZ7aFVB9c5x5CFa2ekgDCVJ7XNO4RQW7Lu1PocINiKB3mpgbAdHmWQ0rNnmm4iWsVlov6wyNLqzbqzDzxjlVqvR3NXdm95ifGAZlrAqYIN6OmW30oIuEmSTvY5o5CF23+kW1PoYSx9QeZxhMmW8bYGmW+DoXkXlrvqZMNXmO3FifOAXtsVD2wxoe0mDxByGZMrZyyehWZ1AThxxPZXxiQq9IYkHRts+m50tgKzZ+aNi0QcyaxWTr7sUrX0jdrnmY5tarxZjVmLHeYFe8QNcIirZ0G1+kMDCVJA3sfIRQ27LW0v/8ATMGxBTv0wqveY2wHOvGDoTkXNpvFmxZmbiSYEe3RTTbwMBzLZG4g5F9MvARoe3wBd92T7QHMmW0wJQtmkYVrTTwMM0z0XWoSs9pkpW6pzCWr1gDiQKDTG0DbF+ba6wO7k6IfJPorBlSc+ZMSawPSUKNLVsaUoK0pTHfDOuT9mkWiXNWUkvo6UepXVTHGmiu/GD0bTON2a6J00M0qU8wJTOzFJpWtK020NIv7k9G0+eqO7JKSYrMCTV6rUUMuoIqRTdD7ar+sUkTEMxazDj0a1ZqVp7IoaVPOAbT6Rkrmy5Ds0sE1dgmjBtFT2RuQUkaLH6KbMLOC7zJk1gMUbNRWqagVXh7Qg7Jn0ZyrM7TGm9IGQrmtLSgBIrprU4bBFFeeWtqaW5QrLpmsAq1NG11au6He6buYFHmZxauGc1QQVwJXRpx0QOaCkU2VdnssuzlJpllgvqkagodQlovs8QNcSFDL6Rm2hgpq3SuCpJNASpQU1ChiQNmBp9z2qrAyjhpxGO8HXoitF3T2cIJT5zGgGacTpoDoOEdvSwy5Sl3CuNWec0V4k0irtOV6ghQ6KpooSWudpqKVApjiIaNGZzC5MkbTaprylXoyi5zdJVQBUAUwNTwG2GSzeipqL0tpVSVJKqtWB+iCTQ7ezRDbdl7Cc6y1zhnAkM4pUAgYgY643ZW9JIsTTpbgTFOtQRTXp174zZunQsWb0aWfoAZheY5fF1Jl0WtFGYa47axkuQF3SMZrs+6ZNAH9K0rHt3PNmA9LNZqo5pUgVxVMBgBWkLFqsDioKnjSoO+o1RH/AFBP4eDZ/r1gkqZMiWOuQtJSe01erVmIrQnvgO3ZYsc4pJHqyEJdq1q2bWg4bYV7GgE2WP4i/iEMV+3SqS5maCCzjWfpExuQsZNhc69bU+epmlc1WICKBiBhviktKMZGc5Zn6RusxJamahpjDBZLOOlY7Q0ZXjY85JaDSzkDt6MCEhLZXKu0LC2HPeyigHVAJ2lmfHDZUco9/Q6z5zg1DhzSlPaYHzhh/wBLEq0SpZJIQKCaU2k4atMBJZ+q5+r/AHCEnN0PjgisWR+sGmqKB2UjrzJ7G4r5Ryxko7dngI6pLasqW21VPMCHTG1ZzbKuwj9OtU0jCV1vtFVCDnU9kewblylZltH8hu5okXRzOzXktds21JODTWzVA6rVcFiTRqNsoTvrBs+xEOjALQMEwFKdcDRq/bjH0a3wq2l5BGLita6KBtWvVFtaqFSw/eBhwMwkdxikX8TJbiwW5JBFslDUJb9zCLbLJK2JlOgsB31jTcsn5YNyzB95YLyyHyZRtmDwYwmT0OKkLNms9JTGmOZh2zFr5xqKYCLCYPk7EbE+84gOdHGqKZr0ATJIJBIBoRpG+LDKeX1P+QeJjXZ7tmzq9GhfNxNO7TBWUkv1e/PGHOH8JQRjZ0oxO4juMHGjz7GV0aabNNR2EHlGiTLx5+BjTItIkzpTMaKGJNdABJHKuPOBiei+WzG8cbZMO9qdixW5tJT9niIsWmVnswxqXI5MYBZvVtxHnE8ljwAZy9duC+Cx0uyfNpXuJ4COaT/2uA/t+EdKu/5rK/lp4CKxAvf2J2Wq+utO+VKPI0848jdlmlZ83/bKeTrHkdCIOyoyOuSYLf0wpmKpVtvXV80j+k84a7emYpHuntzljLJeXR5o2oO7O+MEZRpRm3BT3iHi/joWC6MrqFLXxV/xrGeWg+TrumeTRjdvz37L/ilxllsPkldjjwIhMnaY2OkUq/NW3CT+Jf8AtAM5qmg/P584PsxBssw6qJ3ZhjZkpdvSMJzjAYoN+PWPjHNFb0PlW2NOTtiEqSqkAPpcjEkk/SpUwkZSTOp9sR0KyVJP5Mc5yhFaj6/nhFZrSAHoOuOPjURVXstcwbiPvGLXPAIbYQe8RWTzV5ddv95jnhRTL4ZgUmH3X8DAh9g8R5wVOpntm6ACAduBxgeYvVO5h4NCzHhYFNGLcPhHRbletjkn+GO7/wAjndqHtcPKH3JZq2GV7pHeYtERelLlNMC2oEgMP0Y1U6CFapHdEjblPIzrTIGt5U1O4keMSOhEnYbcApNcbUPjBWUUurTAf3XhA10n5XuIf4+UFX3iZnuU71r4wY0CFGi6cbZX+G/4pcZ5cP8AIm3uPj5RjcZH6TxlE98ukacu5nqZa/Sm48Ah+I5ws6ZsdIpZQIsMwa26vDOzfKG24JObKUbvjQcqQqo/qs2umYOWrwh1uuVReweETxUUl9glRQZwwIhBvSVioppeveIfZiwk3ueutNTDxFYbIKyWxaI3uk8hFaq16Mnbp+2Yt5yGh201xSSJnVlD8+0Y5oUUy+BUilewiBVPqzxB8fjBUrT2MOawO6er7R5wsxsdgNp0tw8odciiTYxuJHKnxhLtOvh/bDpkKa2P7bDwisRV6BZWL62y72dT2osSPcsWCtZa/vqcwBEjoTJuwq7jS1r9vwMGXktWYfVbwT4wFd3zwbg/gR5wfOas5h9Rj90f4ho0LD+gWTo9cp2SPKVAeWzVmSF2FjzKgfhMHZN/rOErwMuKrK162uVuXvzm+MJl+o2I1yrNToidcwdlC9D2lhyEPVhXqrXZQ8RCDdt7KZrWacVXQZTkgbOoa4VriO0R0KxHqY0rrHnE8VDS+zYPfM/opLODjgF4sQB41hAve05gGs1J71+MWOWGUaPMlWeU1fWqXYGq1DUCg6DicabopsoFxX3W72SNJ7ZNvsu7U/tAfRPgaxTS5P6rjQf1GLFpnWYbagd58IEf2kXYeVWr5xGBXLZqc0ZN7UPbUROk6tPzpEY22pmS/wCYCedYys9gdmJCMQBXBSa1IGzfGkhoPsAvDT+dkOPo8atlcbJh71UwuW24p7YrJc4fRI1b4Y8hrFMkJMWchQNmsKkaaUYaeEUigK2VfpFn5r2Mfxgfvyx5xIwy8uK0Wm0SnlBejlAEkuAahs5qDToA5RIsibst7oskwTy5QqAjAE4Y4U1wZJsszpmY+yVYaRrUACnOJEh4vSBFAdnuqfLFUZFbNpU9YcKU3CBbTk3NmzxNedLqAgoAdSgNgaaTXuj2JCyW32NFaoEvbIOXParWjNFBgFB0De3CM1yQHR9G14WspozRMUCg1eyTTdWkSJAUUqGtnlmyGsiMrF57spDDOc0qpBGCgaxF1Nu6Q2mWzate7fuEeRI2kLoISRLGiQeXxMZrJFaizrXaVWu7GkSJG0gm9TM1SwO34RlSafojmYkSCA8Mqb9JR9n/ADGt7NMOmZyAiRIxjQ9gJ0zCeVIkSJBMf//Z"/>
          <p:cNvSpPr>
            <a:spLocks noChangeAspect="1" noChangeArrowheads="1"/>
          </p:cNvSpPr>
          <p:nvPr/>
        </p:nvSpPr>
        <p:spPr bwMode="auto">
          <a:xfrm>
            <a:off x="304800" y="-139700"/>
            <a:ext cx="914400" cy="91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2" descr="data:image/jpeg;base64,/9j/4AAQSkZJRgABAQAAAQABAAD/2wCEAAkGBhQSEBUTExMVFBQWGB0XFhgVFRYVFBcZGRgVGxUXGhYXGyYgFxokHRgVHzAgJScpLCwsFR8xNTAqNSYsLCkBCQoKDgwOGg8PFikdFBwpKSkpKSkpKSkpKSkpKSkpKSkpKSwpLCwpKSkpLCkpKSkpKSkpKSksKSksKSkpKSkpKf/AABEIAHgAeAMBIgACEQEDEQH/xAAcAAACAgMBAQAAAAAAAAAAAAAEBgAFAgMHAQj/xABFEAACAAMDCAYFCAkFAQAAAAABAgADEQQFIQYSMUFRYXGREyKBobHBByMyctEkNFJigqKy8BQzQlNjc5LC4RV0g9LxQ//EABgBAAMBAQAAAAAAAAAAAAAAAAECAwAE/8QAIhEAAgICAwACAwEAAAAAAAAAAAECMQMREiFBIjJRcdET/9oADAMBAAIRAxEAPwBPtdpzpgWtKmlToFcK8BHTLH6NLvl9aa7zD9Z6DkoGEJmSuQb25naYXlS1pQhMWJr7JbCgpXXpjrVz3cllkqhYEgdZ2CqznWSdZjnBGP5N9jtclQFlJUDAZoJ74NE9zqC8T5CBGvpNC5z+6C3ecI1m0Tm9lAo2u2PJY2ygaQdbnsAHjGuZPlpixH2m+JgGbZ2pWbPzRsFEHPTFZPvuwyv2ldhsBc8zAMXRvtThLVn91cOZwjDpZ7aFVB9c5x5CFa2ekgDCVJ7XNO4RQW7Lu1PocINiKB3mpgbAdHmWQ0rNnmm4iWsVlov6wyNLqzbqzDzxjlVqvR3NXdm95ifGAZlrAqYIN6OmW30oIuEmSTvY5o5CF23+kW1PoYSx9QeZxhMmW8bYGmW+DoXkXlrvqZMNXmO3FifOAXtsVD2wxoe0mDxByGZMrZyyehWZ1AThxxPZXxiQq9IYkHRts+m50tgKzZ+aNi0QcyaxWTr7sUrX0jdrnmY5tarxZjVmLHeYFe8QNcIirZ0G1+kMDCVJA3sfIRQ27LW0v/8ATMGxBTv0wqveY2wHOvGDoTkXNpvFmxZmbiSYEe3RTTbwMBzLZG4g5F9MvARoe3wBd92T7QHMmW0wJQtmkYVrTTwMM0z0XWoSs9pkpW6pzCWr1gDiQKDTG0DbF+ba6wO7k6IfJPorBlSc+ZMSawPSUKNLVsaUoK0pTHfDOuT9mkWiXNWUkvo6UepXVTHGmiu/GD0bTON2a6J00M0qU8wJTOzFJpWtK020NIv7k9G0+eqO7JKSYrMCTV6rUUMuoIqRTdD7ar+sUkTEMxazDj0a1ZqVp7IoaVPOAbT6Rkrmy5Ds0sE1dgmjBtFT2RuQUkaLH6KbMLOC7zJk1gMUbNRWqagVXh7Qg7Jn0ZyrM7TGm9IGQrmtLSgBIrprU4bBFFeeWtqaW5QrLpmsAq1NG11au6He6buYFHmZxauGc1QQVwJXRpx0QOaCkU2VdnssuzlJpllgvqkagodQlovs8QNcSFDL6Rm2hgpq3SuCpJNASpQU1ChiQNmBp9z2qrAyjhpxGO8HXoitF3T2cIJT5zGgGacTpoDoOEdvSwy5Sl3CuNWec0V4k0irtOV6ghQ6KpooSWudpqKVApjiIaNGZzC5MkbTaprylXoyi5zdJVQBUAUwNTwG2GSzeipqL0tpVSVJKqtWB+iCTQ7ezRDbdl7Cc6y1zhnAkM4pUAgYgY643ZW9JIsTTpbgTFOtQRTXp174zZunQsWb0aWfoAZheY5fF1Jl0WtFGYa47axkuQF3SMZrs+6ZNAH9K0rHt3PNmA9LNZqo5pUgVxVMBgBWkLFqsDioKnjSoO+o1RH/AFBP4eDZ/r1gkqZMiWOuQtJSe01erVmIrQnvgO3ZYsc4pJHqyEJdq1q2bWg4bYV7GgE2WP4i/iEMV+3SqS5maCCzjWfpExuQsZNhc69bU+epmlc1WICKBiBhviktKMZGc5Zn6RusxJamahpjDBZLOOlY7Q0ZXjY85JaDSzkDt6MCEhLZXKu0LC2HPeyigHVAJ2lmfHDZUco9/Q6z5zg1DhzSlPaYHzhh/wBLEq0SpZJIQKCaU2k4atMBJZ+q5+r/AHCEnN0PjgisWR+sGmqKB2UjrzJ7G4r5Ryxko7dngI6pLasqW21VPMCHTG1ZzbKuwj9OtU0jCV1vtFVCDnU9kewblylZltH8hu5okXRzOzXktds21JODTWzVA6rVcFiTRqNsoTvrBs+xEOjALQMEwFKdcDRq/bjH0a3wq2l5BGLita6KBtWvVFtaqFSw/eBhwMwkdxikX8TJbiwW5JBFslDUJb9zCLbLJK2JlOgsB31jTcsn5YNyzB95YLyyHyZRtmDwYwmT0OKkLNms9JTGmOZh2zFr5xqKYCLCYPk7EbE+84gOdHGqKZr0ATJIJBIBoRpG+LDKeX1P+QeJjXZ7tmzq9GhfNxNO7TBWUkv1e/PGHOH8JQRjZ0oxO4juMHGjz7GV0aabNNR2EHlGiTLx5+BjTItIkzpTMaKGJNdABJHKuPOBiei+WzG8cbZMO9qdixW5tJT9niIsWmVnswxqXI5MYBZvVtxHnE8ljwAZy9duC+Cx0uyfNpXuJ4COaT/2uA/t+EdKu/5rK/lp4CKxAvf2J2Wq+utO+VKPI0848jdlmlZ83/bKeTrHkdCIOyoyOuSYLf0wpmKpVtvXV80j+k84a7emYpHuntzljLJeXR5o2oO7O+MEZRpRm3BT3iHi/joWC6MrqFLXxV/xrGeWg+TrumeTRjdvz37L/ilxllsPkldjjwIhMnaY2OkUq/NW3CT+Jf8AtAM5qmg/P584PsxBssw6qJ3ZhjZkpdvSMJzjAYoN+PWPjHNFb0PlW2NOTtiEqSqkAPpcjEkk/SpUwkZSTOp9sR0KyVJP5Mc5yhFaj6/nhFZrSAHoOuOPjURVXstcwbiPvGLXPAIbYQe8RWTzV5ddv95jnhRTL4ZgUmH3X8DAh9g8R5wVOpntm6ACAduBxgeYvVO5h4NCzHhYFNGLcPhHRbletjkn+GO7/wAjndqHtcPKH3JZq2GV7pHeYtERelLlNMC2oEgMP0Y1U6CFapHdEjblPIzrTIGt5U1O4keMSOhEnYbcApNcbUPjBWUUurTAf3XhA10n5XuIf4+UFX3iZnuU71r4wY0CFGi6cbZX+G/4pcZ5cP8AIm3uPj5RjcZH6TxlE98ukacu5nqZa/Sm48Ah+I5ws6ZsdIpZQIsMwa26vDOzfKG24JObKUbvjQcqQqo/qs2umYOWrwh1uuVReweETxUUl9glRQZwwIhBvSVioppeveIfZiwk3ueutNTDxFYbIKyWxaI3uk8hFaq16Mnbp+2Yt5yGh201xSSJnVlD8+0Y5oUUy+BUilewiBVPqzxB8fjBUrT2MOawO6er7R5wsxsdgNp0tw8odciiTYxuJHKnxhLtOvh/bDpkKa2P7bDwisRV6BZWL62y72dT2osSPcsWCtZa/vqcwBEjoTJuwq7jS1r9vwMGXktWYfVbwT4wFd3zwbg/gR5wfOas5h9Rj90f4ho0LD+gWTo9cp2SPKVAeWzVmSF2FjzKgfhMHZN/rOErwMuKrK162uVuXvzm+MJl+o2I1yrNToidcwdlC9D2lhyEPVhXqrXZQ8RCDdt7KZrWacVXQZTkgbOoa4VriO0R0KxHqY0rrHnE8VDS+zYPfM/opLODjgF4sQB41hAve05gGs1J71+MWOWGUaPMlWeU1fWqXYGq1DUCg6DicabopsoFxX3W72SNJ7ZNvsu7U/tAfRPgaxTS5P6rjQf1GLFpnWYbagd58IEf2kXYeVWr5xGBXLZqc0ZN7UPbUROk6tPzpEY22pmS/wCYCedYys9gdmJCMQBXBSa1IGzfGkhoPsAvDT+dkOPo8atlcbJh71UwuW24p7YrJc4fRI1b4Y8hrFMkJMWchQNmsKkaaUYaeEUigK2VfpFn5r2Mfxgfvyx5xIwy8uK0Wm0SnlBejlAEkuAahs5qDToA5RIsibst7oskwTy5QqAjAE4Y4U1wZJsszpmY+yVYaRrUACnOJEh4vSBFAdnuqfLFUZFbNpU9YcKU3CBbTk3NmzxNedLqAgoAdSgNgaaTXuj2JCyW32NFaoEvbIOXParWjNFBgFB0De3CM1yQHR9G14WspozRMUCg1eyTTdWkSJAUUqGtnlmyGsiMrF57spDDOc0qpBGCgaxF1Nu6Q2mWzate7fuEeRI2kLoISRLGiQeXxMZrJFaizrXaVWu7GkSJG0gm9TM1SwO34RlSafojmYkSCA8Mqb9JR9n/ADGt7NMOmZyAiRIxjQ9gJ0zCeVIkSJBMf//Z"/>
          <p:cNvSpPr>
            <a:spLocks noChangeAspect="1" noChangeArrowheads="1"/>
          </p:cNvSpPr>
          <p:nvPr/>
        </p:nvSpPr>
        <p:spPr bwMode="auto">
          <a:xfrm>
            <a:off x="457200" y="12700"/>
            <a:ext cx="914400" cy="91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62" name="Picture 14" descr="http://t1.gstatic.com/images?q=tbn:ANd9GcQdRPssjjiiWCbA56pEcw7r2HeKBwod3f6ZqtT5YMq_qwIH_00ftzRpvh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0552" y="3717032"/>
            <a:ext cx="2560873" cy="2402059"/>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http://t2.gstatic.com/images?q=tbn:ANd9GcTEj1Df0SD8hEgBJTmtYEH2SxPDtHHAyo5bj1e-CFHrDTlAb0rmXJIhYP9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4515246"/>
            <a:ext cx="2342752" cy="2342754"/>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http://www.alojate.com/blog/wp-content/uploads/2009/06/administracion-de-contenidos-300x29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2768" y="317500"/>
            <a:ext cx="2857500" cy="2838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16238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t3.gstatic.com/images?q=tbn:ANd9GcQ3yLCDVy_XrqYD4rxj0d79MDQir6xeCl9NoAZfD7Cj086S3FIBi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24" y="2060848"/>
            <a:ext cx="4968552" cy="4627366"/>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2"/>
          <p:cNvSpPr txBox="1">
            <a:spLocks noChangeArrowheads="1"/>
          </p:cNvSpPr>
          <p:nvPr/>
        </p:nvSpPr>
        <p:spPr bwMode="auto">
          <a:xfrm>
            <a:off x="1043607" y="620688"/>
            <a:ext cx="6689725" cy="4621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CC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Arial" pitchFamily="34" charset="0"/>
                <a:cs typeface="Arial" pitchFamily="34" charset="0"/>
              </a:rPr>
              <a:t>Los sistemas de información podrían usar componentes sencillos de hardware como un lápiz, y papel y/o, una carpeta para almacenar. Para los sistemas de información computarizados (que son aquellos que utilizan un sistema de información mas una tecnología de información) usaremos tecnologías de información (que se refiere a los diversos componentes de hardware necesarios para que el sistema opere “herramientas”).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rgbClr val="000000"/>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Arial" pitchFamily="34" charset="0"/>
                <a:cs typeface="Arial" pitchFamily="34" charset="0"/>
              </a:rPr>
              <a:t>.</a:t>
            </a:r>
            <a:endParaRPr kumimoji="0" lang="es-MX"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5572474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
            </a:r>
            <a:br>
              <a:rPr lang="es-MX" dirty="0"/>
            </a:br>
            <a:r>
              <a:rPr lang="es-MX" dirty="0" smtClean="0"/>
              <a:t>E</a:t>
            </a:r>
            <a:r>
              <a:rPr lang="es-MX" sz="2400" b="1" dirty="0" smtClean="0"/>
              <a:t>jemplo </a:t>
            </a:r>
            <a:r>
              <a:rPr lang="es-MX" sz="2400" b="1" dirty="0"/>
              <a:t>de las funciones de aplicación de los </a:t>
            </a:r>
            <a:r>
              <a:rPr lang="es-MX" sz="2400" b="1" dirty="0" smtClean="0"/>
              <a:t>S.I</a:t>
            </a:r>
            <a:r>
              <a:rPr lang="es-MX" dirty="0"/>
              <a:t/>
            </a:r>
            <a:br>
              <a:rPr lang="es-MX" dirty="0"/>
            </a:br>
            <a:endParaRPr lang="es-MX" dirty="0"/>
          </a:p>
        </p:txBody>
      </p:sp>
      <p:sp>
        <p:nvSpPr>
          <p:cNvPr id="3" name="2 Marcador de contenido"/>
          <p:cNvSpPr>
            <a:spLocks noGrp="1"/>
          </p:cNvSpPr>
          <p:nvPr>
            <p:ph idx="1"/>
          </p:nvPr>
        </p:nvSpPr>
        <p:spPr/>
        <p:txBody>
          <a:bodyPr/>
          <a:lstStyle/>
          <a:p>
            <a:endParaRPr lang="es-MX" dirty="0"/>
          </a:p>
          <a:p>
            <a:r>
              <a:rPr lang="es-MX" dirty="0"/>
              <a:t>Apoyo en los procesos de negocio, en una tienda minorista, utiliza sistemas de información basados en computadoras para ayudarse a completar las ventas, tener al día el inventario, comprar nuevas mercancías y evaluar las tendencias de venta. Apoyo en la toma de decisiones, estos sistemas también ayudan a los gerentes de tiendas y a profesionales de negocio a tomar mejores decisiones. 	</a:t>
            </a:r>
          </a:p>
          <a:p>
            <a:endParaRPr lang="es-MX" dirty="0"/>
          </a:p>
        </p:txBody>
      </p:sp>
    </p:spTree>
    <p:extLst>
      <p:ext uri="{BB962C8B-B14F-4D97-AF65-F5344CB8AC3E}">
        <p14:creationId xmlns:p14="http://schemas.microsoft.com/office/powerpoint/2010/main" val="1873467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lstStyle/>
          <a:p>
            <a:pPr algn="ctr"/>
            <a:r>
              <a:rPr lang="es-MX" dirty="0" smtClean="0">
                <a:solidFill>
                  <a:srgbClr val="C00000"/>
                </a:solidFill>
                <a:latin typeface="Arial Narrow" pitchFamily="34" charset="0"/>
              </a:rPr>
              <a:t>Guion Explicativo</a:t>
            </a:r>
            <a:endParaRPr lang="es-ES" dirty="0" smtClean="0">
              <a:solidFill>
                <a:srgbClr val="C00000"/>
              </a:solidFill>
            </a:endParaRPr>
          </a:p>
        </p:txBody>
      </p:sp>
      <p:sp>
        <p:nvSpPr>
          <p:cNvPr id="5" name="5 CuadroTexto"/>
          <p:cNvSpPr txBox="1">
            <a:spLocks noGrp="1" noChangeArrowheads="1"/>
          </p:cNvSpPr>
          <p:nvPr>
            <p:ph idx="1"/>
          </p:nvPr>
        </p:nvSpPr>
        <p:spPr bwMode="auto">
          <a:xfrm>
            <a:off x="457200" y="1600200"/>
            <a:ext cx="7620000" cy="1569660"/>
          </a:xfrm>
          <a:prstGeom prst="rect">
            <a:avLst/>
          </a:prstGeom>
          <a:noFill/>
          <a:ln w="9525">
            <a:noFill/>
            <a:miter lim="800000"/>
            <a:headEnd/>
            <a:tailEnd/>
          </a:ln>
        </p:spPr>
        <p:txBody>
          <a:bodyPr>
            <a:spAutoFit/>
          </a:bodyPr>
          <a:lstStyle/>
          <a:p>
            <a:pPr algn="ctr"/>
            <a:r>
              <a:rPr lang="es-MX" sz="2400" dirty="0"/>
              <a:t>Este material visual </a:t>
            </a:r>
            <a:r>
              <a:rPr lang="es-MX" sz="2400" dirty="0" err="1" smtClean="0"/>
              <a:t>proyectable</a:t>
            </a:r>
            <a:r>
              <a:rPr lang="es-MX" sz="2400" dirty="0" smtClean="0"/>
              <a:t> </a:t>
            </a:r>
            <a:r>
              <a:rPr lang="es-MX" sz="2400" dirty="0"/>
              <a:t>se ha diseñado para proporcionar apoyo a la unidad de aprendizaje uno,  conocimientos 1 al 3. Donde el alumno analizara  </a:t>
            </a:r>
            <a:r>
              <a:rPr lang="es-MX" sz="2400" dirty="0" smtClean="0"/>
              <a:t>los conceptos de sistemas de información.</a:t>
            </a:r>
            <a:endParaRPr lang="es-ES" sz="2400" dirty="0"/>
          </a:p>
        </p:txBody>
      </p:sp>
    </p:spTree>
    <p:extLst>
      <p:ext uri="{BB962C8B-B14F-4D97-AF65-F5344CB8AC3E}">
        <p14:creationId xmlns:p14="http://schemas.microsoft.com/office/powerpoint/2010/main" val="9849220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454509441"/>
              </p:ext>
            </p:extLst>
          </p:nvPr>
        </p:nvGraphicFramePr>
        <p:xfrm>
          <a:off x="683568" y="1772816"/>
          <a:ext cx="7272808" cy="42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1 Título"/>
          <p:cNvSpPr>
            <a:spLocks noGrp="1"/>
          </p:cNvSpPr>
          <p:nvPr>
            <p:ph type="title"/>
          </p:nvPr>
        </p:nvSpPr>
        <p:spPr>
          <a:xfrm>
            <a:off x="457200" y="274638"/>
            <a:ext cx="7620000" cy="1143000"/>
          </a:xfrm>
        </p:spPr>
        <p:txBody>
          <a:bodyPr/>
          <a:lstStyle/>
          <a:p>
            <a:pPr algn="ctr"/>
            <a:r>
              <a:rPr lang="es-MX" dirty="0" smtClean="0"/>
              <a:t>Ejemplo </a:t>
            </a:r>
            <a:endParaRPr lang="es-MX" dirty="0"/>
          </a:p>
        </p:txBody>
      </p:sp>
    </p:spTree>
    <p:extLst>
      <p:ext uri="{BB962C8B-B14F-4D97-AF65-F5344CB8AC3E}">
        <p14:creationId xmlns:p14="http://schemas.microsoft.com/office/powerpoint/2010/main" val="2831212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640"/>
            <a:ext cx="7620000" cy="6212160"/>
          </a:xfrm>
        </p:spPr>
        <p:txBody>
          <a:bodyPr/>
          <a:lstStyle/>
          <a:p>
            <a:pPr marL="114300" indent="0" algn="ctr">
              <a:buNone/>
            </a:pPr>
            <a:r>
              <a:rPr lang="es-MX" dirty="0"/>
              <a:t>A continuación se muestra un esquema de las áreas del conocimiento de los sistemas de información que necesitan conocer los profesionales de negocios.</a:t>
            </a:r>
          </a:p>
          <a:p>
            <a:pPr marL="114300" indent="0">
              <a:buNone/>
            </a:pPr>
            <a:endParaRPr lang="es-MX" dirty="0"/>
          </a:p>
          <a:p>
            <a:endParaRPr lang="es-MX" dirty="0"/>
          </a:p>
        </p:txBody>
      </p:sp>
      <p:cxnSp>
        <p:nvCxnSpPr>
          <p:cNvPr id="28" name="AutoShape 26"/>
          <p:cNvCxnSpPr>
            <a:cxnSpLocks noChangeShapeType="1"/>
          </p:cNvCxnSpPr>
          <p:nvPr/>
        </p:nvCxnSpPr>
        <p:spPr bwMode="auto">
          <a:xfrm>
            <a:off x="4592002" y="3732460"/>
            <a:ext cx="18097" cy="829628"/>
          </a:xfrm>
          <a:prstGeom prst="straightConnector1">
            <a:avLst/>
          </a:prstGeom>
          <a:noFill/>
          <a:ln w="38100">
            <a:solidFill>
              <a:schemeClr val="accent2">
                <a:lumMod val="75000"/>
                <a:lumOff val="0"/>
              </a:schemeClr>
            </a:solidFill>
            <a:round/>
            <a:headEnd/>
            <a:tailEnd/>
          </a:ln>
          <a:extLst>
            <a:ext uri="{909E8E84-426E-40DD-AFC4-6F175D3DCCD1}">
              <a14:hiddenFill xmlns:a14="http://schemas.microsoft.com/office/drawing/2010/main">
                <a:noFill/>
              </a14:hiddenFill>
            </a:ext>
          </a:extLst>
        </p:spPr>
      </p:cxnSp>
      <p:grpSp>
        <p:nvGrpSpPr>
          <p:cNvPr id="35" name="34 Grupo"/>
          <p:cNvGrpSpPr/>
          <p:nvPr/>
        </p:nvGrpSpPr>
        <p:grpSpPr>
          <a:xfrm>
            <a:off x="1513916" y="1916832"/>
            <a:ext cx="5578363" cy="3662661"/>
            <a:chOff x="2819405" y="2352288"/>
            <a:chExt cx="3448050" cy="2209800"/>
          </a:xfrm>
        </p:grpSpPr>
        <p:sp>
          <p:nvSpPr>
            <p:cNvPr id="18" name="AutoShape 19"/>
            <p:cNvSpPr>
              <a:spLocks noChangeArrowheads="1"/>
            </p:cNvSpPr>
            <p:nvPr/>
          </p:nvSpPr>
          <p:spPr bwMode="auto">
            <a:xfrm>
              <a:off x="2819405" y="2352288"/>
              <a:ext cx="3448050" cy="2209800"/>
            </a:xfrm>
            <a:prstGeom prst="pentagon">
              <a:avLst/>
            </a:prstGeom>
            <a:solidFill>
              <a:srgbClr val="FFFFFF"/>
            </a:solidFill>
            <a:ln w="38100">
              <a:solidFill>
                <a:schemeClr val="accent2">
                  <a:lumMod val="75000"/>
                  <a:lumOff val="0"/>
                </a:schemeClr>
              </a:solidFill>
              <a:miter lim="800000"/>
              <a:headEnd/>
              <a:tailEnd/>
            </a:ln>
          </p:spPr>
          <p:txBody>
            <a:bodyPr rot="0" vert="horz" wrap="square" lIns="91440" tIns="45720" rIns="91440" bIns="45720" anchor="t" anchorCtr="0" upright="1">
              <a:noAutofit/>
            </a:bodyPr>
            <a:lstStyle/>
            <a:p>
              <a:endParaRPr lang="es-MX"/>
            </a:p>
          </p:txBody>
        </p:sp>
        <p:sp>
          <p:nvSpPr>
            <p:cNvPr id="19" name="Text Box 31"/>
            <p:cNvSpPr txBox="1">
              <a:spLocks noChangeArrowheads="1"/>
            </p:cNvSpPr>
            <p:nvPr/>
          </p:nvSpPr>
          <p:spPr bwMode="auto">
            <a:xfrm>
              <a:off x="3122885" y="3195637"/>
              <a:ext cx="790575" cy="4667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es-MX" sz="1200" dirty="0">
                  <a:effectLst/>
                  <a:latin typeface="Comic Sans MS"/>
                  <a:ea typeface="Times New Roman"/>
                  <a:cs typeface="Times New Roman"/>
                </a:rPr>
                <a:t>Aplicación del negocio</a:t>
              </a:r>
              <a:endParaRPr lang="es-MX" sz="1200" dirty="0">
                <a:effectLst/>
                <a:latin typeface="Calibri"/>
                <a:ea typeface="Times New Roman"/>
                <a:cs typeface="Times New Roman"/>
              </a:endParaRPr>
            </a:p>
          </p:txBody>
        </p:sp>
        <p:sp>
          <p:nvSpPr>
            <p:cNvPr id="20" name="Text Box 27"/>
            <p:cNvSpPr txBox="1">
              <a:spLocks noChangeArrowheads="1"/>
            </p:cNvSpPr>
            <p:nvPr/>
          </p:nvSpPr>
          <p:spPr bwMode="auto">
            <a:xfrm>
              <a:off x="4038599" y="2724149"/>
              <a:ext cx="1000125" cy="4381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es-MX" sz="1200" dirty="0">
                  <a:effectLst/>
                  <a:latin typeface="Comic Sans MS"/>
                  <a:ea typeface="Times New Roman"/>
                  <a:cs typeface="Times New Roman"/>
                </a:rPr>
                <a:t>Retos de la administración</a:t>
              </a:r>
              <a:endParaRPr lang="es-MX" sz="1200" dirty="0">
                <a:effectLst/>
                <a:latin typeface="Calibri"/>
                <a:ea typeface="Times New Roman"/>
                <a:cs typeface="Times New Roman"/>
              </a:endParaRPr>
            </a:p>
          </p:txBody>
        </p:sp>
        <p:sp>
          <p:nvSpPr>
            <p:cNvPr id="21" name="Text Box 28"/>
            <p:cNvSpPr txBox="1">
              <a:spLocks noChangeArrowheads="1"/>
            </p:cNvSpPr>
            <p:nvPr/>
          </p:nvSpPr>
          <p:spPr bwMode="auto">
            <a:xfrm>
              <a:off x="5333999" y="3305175"/>
              <a:ext cx="590550" cy="2476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es-MX" sz="1200" dirty="0">
                  <a:effectLst/>
                  <a:latin typeface="Comic Sans MS"/>
                  <a:ea typeface="Times New Roman"/>
                  <a:cs typeface="Times New Roman"/>
                </a:rPr>
                <a:t>T. I.</a:t>
              </a:r>
              <a:endParaRPr lang="es-MX" sz="1200" dirty="0">
                <a:effectLst/>
                <a:latin typeface="Calibri"/>
                <a:ea typeface="Times New Roman"/>
                <a:cs typeface="Times New Roman"/>
              </a:endParaRPr>
            </a:p>
          </p:txBody>
        </p:sp>
        <p:sp>
          <p:nvSpPr>
            <p:cNvPr id="22" name="Text Box 30"/>
            <p:cNvSpPr txBox="1">
              <a:spLocks noChangeArrowheads="1"/>
            </p:cNvSpPr>
            <p:nvPr/>
          </p:nvSpPr>
          <p:spPr bwMode="auto">
            <a:xfrm>
              <a:off x="3518173" y="3861048"/>
              <a:ext cx="952500" cy="4953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es-MX" sz="1200" dirty="0">
                  <a:effectLst/>
                  <a:latin typeface="Comic Sans MS"/>
                  <a:ea typeface="Times New Roman"/>
                  <a:cs typeface="Times New Roman"/>
                </a:rPr>
                <a:t>Proceso de desarrollo</a:t>
              </a:r>
              <a:endParaRPr lang="es-MX" sz="1200" dirty="0">
                <a:effectLst/>
                <a:latin typeface="Calibri"/>
                <a:ea typeface="Times New Roman"/>
                <a:cs typeface="Times New Roman"/>
              </a:endParaRPr>
            </a:p>
          </p:txBody>
        </p:sp>
        <p:sp>
          <p:nvSpPr>
            <p:cNvPr id="23" name="Text Box 29"/>
            <p:cNvSpPr txBox="1">
              <a:spLocks noChangeArrowheads="1"/>
            </p:cNvSpPr>
            <p:nvPr/>
          </p:nvSpPr>
          <p:spPr bwMode="auto">
            <a:xfrm>
              <a:off x="4691062" y="3861048"/>
              <a:ext cx="1019175" cy="4381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es-MX" sz="1200" dirty="0">
                  <a:effectLst/>
                  <a:latin typeface="Comic Sans MS"/>
                  <a:ea typeface="Times New Roman"/>
                  <a:cs typeface="Times New Roman"/>
                </a:rPr>
                <a:t>Concepto fundamental</a:t>
              </a:r>
              <a:endParaRPr lang="es-MX" sz="1200" dirty="0">
                <a:effectLst/>
                <a:latin typeface="Calibri"/>
                <a:ea typeface="Times New Roman"/>
                <a:cs typeface="Times New Roman"/>
              </a:endParaRPr>
            </a:p>
          </p:txBody>
        </p:sp>
        <p:cxnSp>
          <p:nvCxnSpPr>
            <p:cNvPr id="24" name="AutoShape 21"/>
            <p:cNvCxnSpPr>
              <a:cxnSpLocks noChangeShapeType="1"/>
            </p:cNvCxnSpPr>
            <p:nvPr/>
          </p:nvCxnSpPr>
          <p:spPr bwMode="auto">
            <a:xfrm>
              <a:off x="3518173" y="2857502"/>
              <a:ext cx="704850" cy="561972"/>
            </a:xfrm>
            <a:prstGeom prst="straightConnector1">
              <a:avLst/>
            </a:prstGeom>
            <a:noFill/>
            <a:ln w="38100">
              <a:solidFill>
                <a:schemeClr val="accent2">
                  <a:lumMod val="75000"/>
                  <a:lumOff val="0"/>
                </a:schemeClr>
              </a:solidFill>
              <a:round/>
              <a:headEnd/>
              <a:tailEnd/>
            </a:ln>
            <a:extLst>
              <a:ext uri="{909E8E84-426E-40DD-AFC4-6F175D3DCCD1}">
                <a14:hiddenFill xmlns:a14="http://schemas.microsoft.com/office/drawing/2010/main">
                  <a:noFill/>
                </a14:hiddenFill>
              </a:ext>
            </a:extLst>
          </p:spPr>
        </p:cxnSp>
        <p:sp>
          <p:nvSpPr>
            <p:cNvPr id="25" name="Oval 20"/>
            <p:cNvSpPr>
              <a:spLocks noChangeArrowheads="1"/>
            </p:cNvSpPr>
            <p:nvPr/>
          </p:nvSpPr>
          <p:spPr bwMode="auto">
            <a:xfrm>
              <a:off x="3963352" y="3100388"/>
              <a:ext cx="1257300" cy="657225"/>
            </a:xfrm>
            <a:prstGeom prst="ellipse">
              <a:avLst/>
            </a:prstGeom>
            <a:solidFill>
              <a:srgbClr val="FFFFFF"/>
            </a:solidFill>
            <a:ln w="38100">
              <a:solidFill>
                <a:schemeClr val="accent2">
                  <a:lumMod val="75000"/>
                  <a:lumOff val="0"/>
                </a:schemeClr>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es-MX" sz="2000" b="1">
                  <a:effectLst/>
                  <a:latin typeface="Comic Sans MS"/>
                  <a:ea typeface="Times New Roman"/>
                  <a:cs typeface="Times New Roman"/>
                </a:rPr>
                <a:t>S I</a:t>
              </a:r>
              <a:endParaRPr lang="es-MX" sz="1100">
                <a:effectLst/>
                <a:latin typeface="Calibri"/>
                <a:ea typeface="Times New Roman"/>
                <a:cs typeface="Times New Roman"/>
              </a:endParaRPr>
            </a:p>
          </p:txBody>
        </p:sp>
        <p:cxnSp>
          <p:nvCxnSpPr>
            <p:cNvPr id="26" name="AutoShape 23"/>
            <p:cNvCxnSpPr>
              <a:cxnSpLocks noChangeShapeType="1"/>
            </p:cNvCxnSpPr>
            <p:nvPr/>
          </p:nvCxnSpPr>
          <p:spPr bwMode="auto">
            <a:xfrm flipV="1">
              <a:off x="5119686" y="2857502"/>
              <a:ext cx="492443" cy="447672"/>
            </a:xfrm>
            <a:prstGeom prst="straightConnector1">
              <a:avLst/>
            </a:prstGeom>
            <a:noFill/>
            <a:ln w="38100">
              <a:solidFill>
                <a:schemeClr val="accent2">
                  <a:lumMod val="75000"/>
                  <a:lumOff val="0"/>
                </a:schemeClr>
              </a:solidFill>
              <a:round/>
              <a:headEnd/>
              <a:tailEnd/>
            </a:ln>
            <a:extLst>
              <a:ext uri="{909E8E84-426E-40DD-AFC4-6F175D3DCCD1}">
                <a14:hiddenFill xmlns:a14="http://schemas.microsoft.com/office/drawing/2010/main">
                  <a:noFill/>
                </a14:hiddenFill>
              </a:ext>
            </a:extLst>
          </p:spPr>
        </p:cxnSp>
        <p:cxnSp>
          <p:nvCxnSpPr>
            <p:cNvPr id="27" name="AutoShape 24"/>
            <p:cNvCxnSpPr>
              <a:cxnSpLocks noChangeShapeType="1"/>
              <a:stCxn id="25" idx="5"/>
            </p:cNvCxnSpPr>
            <p:nvPr/>
          </p:nvCxnSpPr>
          <p:spPr bwMode="auto">
            <a:xfrm>
              <a:off x="5036524" y="3661365"/>
              <a:ext cx="864211" cy="199684"/>
            </a:xfrm>
            <a:prstGeom prst="straightConnector1">
              <a:avLst/>
            </a:prstGeom>
            <a:noFill/>
            <a:ln w="38100">
              <a:solidFill>
                <a:schemeClr val="accent2">
                  <a:lumMod val="75000"/>
                  <a:lumOff val="0"/>
                </a:schemeClr>
              </a:solidFill>
              <a:round/>
              <a:headEnd/>
              <a:tailEnd/>
            </a:ln>
            <a:extLst>
              <a:ext uri="{909E8E84-426E-40DD-AFC4-6F175D3DCCD1}">
                <a14:hiddenFill xmlns:a14="http://schemas.microsoft.com/office/drawing/2010/main">
                  <a:noFill/>
                </a14:hiddenFill>
              </a:ext>
            </a:extLst>
          </p:spPr>
        </p:cxnSp>
        <p:cxnSp>
          <p:nvCxnSpPr>
            <p:cNvPr id="32" name="AutoShape 25"/>
            <p:cNvCxnSpPr>
              <a:cxnSpLocks noChangeShapeType="1"/>
              <a:stCxn id="25" idx="3"/>
            </p:cNvCxnSpPr>
            <p:nvPr/>
          </p:nvCxnSpPr>
          <p:spPr bwMode="auto">
            <a:xfrm flipH="1">
              <a:off x="3226346" y="3661365"/>
              <a:ext cx="921133" cy="248647"/>
            </a:xfrm>
            <a:prstGeom prst="straightConnector1">
              <a:avLst/>
            </a:prstGeom>
            <a:noFill/>
            <a:ln w="38100">
              <a:solidFill>
                <a:schemeClr val="accent2">
                  <a:lumMod val="75000"/>
                  <a:lumOff val="0"/>
                </a:schemeClr>
              </a:solidFill>
              <a:round/>
              <a:headEnd/>
              <a:tailEn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11570975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2800" dirty="0"/>
              <a:t>F</a:t>
            </a:r>
            <a:r>
              <a:rPr lang="es-MX" sz="2800" dirty="0" smtClean="0"/>
              <a:t>unciones </a:t>
            </a:r>
            <a:r>
              <a:rPr lang="es-MX" sz="2800" dirty="0"/>
              <a:t>de las aplicaciones de negocio de las </a:t>
            </a:r>
            <a:r>
              <a:rPr lang="es-MX" sz="2800" dirty="0" smtClean="0"/>
              <a:t>S.I</a:t>
            </a:r>
            <a:endParaRPr lang="es-MX" sz="2800" dirty="0"/>
          </a:p>
        </p:txBody>
      </p:sp>
      <p:sp>
        <p:nvSpPr>
          <p:cNvPr id="19" name="AutoShape 11"/>
          <p:cNvSpPr>
            <a:spLocks noChangeArrowheads="1"/>
          </p:cNvSpPr>
          <p:nvPr/>
        </p:nvSpPr>
        <p:spPr bwMode="auto">
          <a:xfrm>
            <a:off x="1395730" y="1913572"/>
            <a:ext cx="6352540" cy="3030855"/>
          </a:xfrm>
          <a:prstGeom prst="triangle">
            <a:avLst>
              <a:gd name="adj" fmla="val 50000"/>
            </a:avLst>
          </a:prstGeom>
          <a:solidFill>
            <a:srgbClr val="FFFFFF"/>
          </a:solidFill>
          <a:ln w="38100">
            <a:solidFill>
              <a:schemeClr val="accent2">
                <a:lumMod val="75000"/>
                <a:lumOff val="0"/>
              </a:schemeClr>
            </a:solidFill>
            <a:miter lim="800000"/>
            <a:headEnd/>
            <a:tailEnd/>
          </a:ln>
        </p:spPr>
        <p:txBody>
          <a:bodyPr rot="0" vert="horz" wrap="square" lIns="91440" tIns="45720" rIns="91440" bIns="45720" anchor="t" anchorCtr="0" upright="1">
            <a:noAutofit/>
          </a:bodyPr>
          <a:lstStyle/>
          <a:p>
            <a:endParaRPr lang="es-MX"/>
          </a:p>
        </p:txBody>
      </p:sp>
      <p:sp>
        <p:nvSpPr>
          <p:cNvPr id="20" name="Text Box 15"/>
          <p:cNvSpPr txBox="1">
            <a:spLocks noChangeArrowheads="1"/>
          </p:cNvSpPr>
          <p:nvPr/>
        </p:nvSpPr>
        <p:spPr bwMode="auto">
          <a:xfrm>
            <a:off x="3854509" y="2780928"/>
            <a:ext cx="1462405" cy="7677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lnSpc>
                <a:spcPct val="115000"/>
              </a:lnSpc>
              <a:spcAft>
                <a:spcPts val="1000"/>
              </a:spcAft>
            </a:pPr>
            <a:r>
              <a:rPr lang="es-MX" sz="1000" dirty="0">
                <a:effectLst/>
                <a:latin typeface="Comic Sans MS"/>
                <a:ea typeface="Times New Roman"/>
                <a:cs typeface="Times New Roman"/>
              </a:rPr>
              <a:t>Estrategias de apoyo para lograr una ventaja competitiva</a:t>
            </a:r>
            <a:endParaRPr lang="es-MX" sz="1100" dirty="0">
              <a:effectLst/>
              <a:latin typeface="Calibri"/>
              <a:ea typeface="Times New Roman"/>
              <a:cs typeface="Times New Roman"/>
            </a:endParaRPr>
          </a:p>
        </p:txBody>
      </p:sp>
      <p:sp>
        <p:nvSpPr>
          <p:cNvPr id="21" name="Text Box 16"/>
          <p:cNvSpPr txBox="1">
            <a:spLocks noChangeArrowheads="1"/>
          </p:cNvSpPr>
          <p:nvPr/>
        </p:nvSpPr>
        <p:spPr bwMode="auto">
          <a:xfrm>
            <a:off x="3273564" y="3812857"/>
            <a:ext cx="2944495" cy="3467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lnSpc>
                <a:spcPct val="115000"/>
              </a:lnSpc>
              <a:spcAft>
                <a:spcPts val="1000"/>
              </a:spcAft>
            </a:pPr>
            <a:r>
              <a:rPr lang="es-MX" sz="1100" dirty="0">
                <a:effectLst/>
                <a:latin typeface="Comic Sans MS"/>
                <a:ea typeface="Times New Roman"/>
                <a:cs typeface="Times New Roman"/>
              </a:rPr>
              <a:t>Apoyo en la toma de decisiones de negocio</a:t>
            </a:r>
            <a:endParaRPr lang="es-MX" sz="1100" dirty="0">
              <a:effectLst/>
              <a:latin typeface="Calibri"/>
              <a:ea typeface="Times New Roman"/>
              <a:cs typeface="Times New Roman"/>
            </a:endParaRPr>
          </a:p>
        </p:txBody>
      </p:sp>
      <p:sp>
        <p:nvSpPr>
          <p:cNvPr id="22" name="Text Box 17"/>
          <p:cNvSpPr txBox="1">
            <a:spLocks noChangeArrowheads="1"/>
          </p:cNvSpPr>
          <p:nvPr/>
        </p:nvSpPr>
        <p:spPr bwMode="auto">
          <a:xfrm>
            <a:off x="3255268" y="4381172"/>
            <a:ext cx="2944495" cy="5118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lnSpc>
                <a:spcPct val="115000"/>
              </a:lnSpc>
              <a:spcAft>
                <a:spcPts val="1000"/>
              </a:spcAft>
            </a:pPr>
            <a:r>
              <a:rPr lang="es-MX" sz="1100" dirty="0">
                <a:effectLst/>
                <a:latin typeface="Comic Sans MS"/>
                <a:ea typeface="Times New Roman"/>
                <a:cs typeface="Times New Roman"/>
              </a:rPr>
              <a:t>Apoyo en los procesos y operaciones de negocio</a:t>
            </a:r>
            <a:endParaRPr lang="es-MX" sz="1100" dirty="0">
              <a:effectLst/>
              <a:latin typeface="Calibri"/>
              <a:ea typeface="Times New Roman"/>
              <a:cs typeface="Times New Roman"/>
            </a:endParaRPr>
          </a:p>
        </p:txBody>
      </p:sp>
      <p:cxnSp>
        <p:nvCxnSpPr>
          <p:cNvPr id="23" name="AutoShape 13"/>
          <p:cNvCxnSpPr>
            <a:cxnSpLocks noChangeShapeType="1"/>
          </p:cNvCxnSpPr>
          <p:nvPr/>
        </p:nvCxnSpPr>
        <p:spPr bwMode="auto">
          <a:xfrm>
            <a:off x="2932539" y="3548008"/>
            <a:ext cx="3333750" cy="635"/>
          </a:xfrm>
          <a:prstGeom prst="straightConnector1">
            <a:avLst/>
          </a:prstGeom>
          <a:noFill/>
          <a:ln w="38100">
            <a:solidFill>
              <a:schemeClr val="accent2">
                <a:lumMod val="75000"/>
                <a:lumOff val="0"/>
              </a:schemeClr>
            </a:solidFill>
            <a:round/>
            <a:headEnd/>
            <a:tailEnd/>
          </a:ln>
          <a:extLst>
            <a:ext uri="{909E8E84-426E-40DD-AFC4-6F175D3DCCD1}">
              <a14:hiddenFill xmlns:a14="http://schemas.microsoft.com/office/drawing/2010/main">
                <a:noFill/>
              </a14:hiddenFill>
            </a:ext>
          </a:extLst>
        </p:spPr>
      </p:cxnSp>
      <p:cxnSp>
        <p:nvCxnSpPr>
          <p:cNvPr id="25" name="AutoShape 14"/>
          <p:cNvCxnSpPr>
            <a:cxnSpLocks noChangeShapeType="1"/>
          </p:cNvCxnSpPr>
          <p:nvPr/>
        </p:nvCxnSpPr>
        <p:spPr bwMode="auto">
          <a:xfrm>
            <a:off x="2205037" y="4170679"/>
            <a:ext cx="4733925" cy="635"/>
          </a:xfrm>
          <a:prstGeom prst="straightConnector1">
            <a:avLst/>
          </a:prstGeom>
          <a:noFill/>
          <a:ln w="38100">
            <a:solidFill>
              <a:schemeClr val="accent2">
                <a:lumMod val="75000"/>
                <a:lumOff val="0"/>
              </a:schemeClr>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182973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Ejemplo</a:t>
            </a:r>
            <a:br>
              <a:rPr lang="es-MX" dirty="0" smtClean="0"/>
            </a:br>
            <a:endParaRPr lang="es-MX" dirty="0"/>
          </a:p>
        </p:txBody>
      </p:sp>
      <p:sp>
        <p:nvSpPr>
          <p:cNvPr id="3" name="2 Marcador de contenido"/>
          <p:cNvSpPr>
            <a:spLocks noGrp="1"/>
          </p:cNvSpPr>
          <p:nvPr>
            <p:ph idx="1"/>
          </p:nvPr>
        </p:nvSpPr>
        <p:spPr>
          <a:xfrm>
            <a:off x="4604" y="1844824"/>
            <a:ext cx="6491064" cy="5276056"/>
          </a:xfrm>
        </p:spPr>
        <p:txBody>
          <a:bodyPr>
            <a:normAutofit/>
          </a:bodyPr>
          <a:lstStyle/>
          <a:p>
            <a:pPr marL="114300" indent="0" algn="ctr">
              <a:buNone/>
            </a:pPr>
            <a:r>
              <a:rPr lang="es-MX" b="1" dirty="0" smtClean="0"/>
              <a:t>APOYO </a:t>
            </a:r>
            <a:r>
              <a:rPr lang="es-MX" b="1" dirty="0"/>
              <a:t>EN LOS PROCESOS DE NEGOCIO.</a:t>
            </a:r>
            <a:endParaRPr lang="es-MX" dirty="0"/>
          </a:p>
          <a:p>
            <a:pPr algn="ctr"/>
            <a:r>
              <a:rPr lang="es-MX" dirty="0"/>
              <a:t>En una tienda minorista (OXXO) utilizan sistemas de información basados en computadoras para ayudarse a registrar las compras de los clientes, tener al día el inventario, pagar a los empleados, comprar nuevas mercancías y evaluar las tendencias de venta.</a:t>
            </a:r>
          </a:p>
          <a:p>
            <a:pPr algn="ctr"/>
            <a:endParaRPr lang="es-MX" dirty="0"/>
          </a:p>
        </p:txBody>
      </p:sp>
      <p:pic>
        <p:nvPicPr>
          <p:cNvPr id="9218" name="Picture 2" descr="http://t2.gstatic.com/images?q=tbn:ANd9GcR6Ce1FTFWrAyhzH1Lgg8yuQVjtUn4VZ4hXuW3dhfAN63oDRCcgUS8YsCv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1" y="4603998"/>
            <a:ext cx="2604207" cy="1319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1889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861048"/>
            <a:ext cx="6491064" cy="2539752"/>
          </a:xfrm>
        </p:spPr>
        <p:txBody>
          <a:bodyPr>
            <a:normAutofit fontScale="92500" lnSpcReduction="10000"/>
          </a:bodyPr>
          <a:lstStyle/>
          <a:p>
            <a:pPr marL="114300" indent="0" algn="ctr">
              <a:buNone/>
            </a:pPr>
            <a:r>
              <a:rPr lang="es-MX" b="1" dirty="0"/>
              <a:t>APOYO A LA TOMA DE DECISIONES.</a:t>
            </a:r>
            <a:endParaRPr lang="es-MX" dirty="0"/>
          </a:p>
          <a:p>
            <a:pPr algn="ctr"/>
            <a:r>
              <a:rPr lang="es-MX" dirty="0"/>
              <a:t>Estos sistemas también ayudan a los gerentes de las tiendas y a otros profesionales de negocio a tomar mejores decisiones por ejemplo que líneas de mercancía tienen que añadirse o descontinuarse, o que tipo de inversión requieren, no solo ayudan a los gerentes, también a otros minoristas en la competencia por los clientes y así obtener ventaja.</a:t>
            </a:r>
          </a:p>
          <a:p>
            <a:pPr algn="ctr"/>
            <a:endParaRPr lang="es-MX" dirty="0"/>
          </a:p>
        </p:txBody>
      </p:sp>
      <p:pic>
        <p:nvPicPr>
          <p:cNvPr id="10242" name="Picture 2" descr="http://t1.gstatic.com/images?q=tbn:ANd9GcTeP--7D_uMXQoDG9jLrAIycX-J74BXXgHyJUDvfrupKzZcnm6PkU3wQaD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476672"/>
            <a:ext cx="3235424" cy="3159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1646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2276872"/>
            <a:ext cx="6491064" cy="4800600"/>
          </a:xfrm>
        </p:spPr>
        <p:txBody>
          <a:bodyPr/>
          <a:lstStyle/>
          <a:p>
            <a:pPr marL="114300" indent="0" algn="ctr">
              <a:buNone/>
            </a:pPr>
            <a:r>
              <a:rPr lang="es-MX" b="1" dirty="0"/>
              <a:t>SE REQUIERE UNA APLICACIÓN INNOVADORA.</a:t>
            </a:r>
            <a:endParaRPr lang="es-MX" dirty="0"/>
          </a:p>
          <a:p>
            <a:pPr algn="ctr"/>
            <a:r>
              <a:rPr lang="es-MX" dirty="0"/>
              <a:t>La dirección de una cadena de tiendas puede tomar la decisión de instalar estaciones con pantallas digitales en todas sus sucursales, con vínculos WEB de comercio electrónico para la compra en línea.</a:t>
            </a:r>
          </a:p>
          <a:p>
            <a:pPr algn="ctr"/>
            <a:endParaRPr lang="es-MX" dirty="0"/>
          </a:p>
        </p:txBody>
      </p:sp>
      <p:pic>
        <p:nvPicPr>
          <p:cNvPr id="11266" name="Picture 2" descr="http://t2.gstatic.com/images?q=tbn:ANd9GcTogN9Xrwf4NSVjBZYWgj3liupH9CEnE34eHK8N1biPJ2imvmmGZ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725144"/>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t1.gstatic.com/images?q=tbn:ANd9GcQUJopiuQcq6R2JdTfUUVeVbVbUjOemUWxARdmhy4utyigSXM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404664"/>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2624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Sistemas computarizados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066115486"/>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36141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Tecnologías de información</a:t>
            </a:r>
            <a:endParaRPr lang="es-MX" dirty="0"/>
          </a:p>
        </p:txBody>
      </p:sp>
      <p:pic>
        <p:nvPicPr>
          <p:cNvPr id="12290" name="Picture 2" descr="http://t2.gstatic.com/images?q=tbn:ANd9GcRS7EUDi9p8aeAH_A0FmyamGH-uOB5vvS6bf1uBEKsl-NTx7Hi2f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2383632"/>
            <a:ext cx="4531495" cy="3394247"/>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07504" y="1484784"/>
            <a:ext cx="3312368" cy="1200329"/>
          </a:xfrm>
          <a:prstGeom prst="rect">
            <a:avLst/>
          </a:prstGeom>
        </p:spPr>
        <p:txBody>
          <a:bodyPr wrap="square">
            <a:spAutoFit/>
          </a:bodyPr>
          <a:lstStyle/>
          <a:p>
            <a:pPr algn="ctr"/>
            <a:r>
              <a:rPr lang="es-MX" dirty="0"/>
              <a:t>Se refiere a los diversos componentes de </a:t>
            </a:r>
            <a:r>
              <a:rPr lang="es-MX" dirty="0" smtClean="0"/>
              <a:t>hardware </a:t>
            </a:r>
            <a:r>
              <a:rPr lang="es-MX" dirty="0"/>
              <a:t>necesarios para que el sistema opere. </a:t>
            </a:r>
          </a:p>
        </p:txBody>
      </p:sp>
    </p:spTree>
    <p:extLst>
      <p:ext uri="{BB962C8B-B14F-4D97-AF65-F5344CB8AC3E}">
        <p14:creationId xmlns:p14="http://schemas.microsoft.com/office/powerpoint/2010/main" val="17225008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811584594"/>
              </p:ext>
            </p:extLst>
          </p:nvPr>
        </p:nvGraphicFramePr>
        <p:xfrm>
          <a:off x="179512" y="692696"/>
          <a:ext cx="8008892"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77033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814633431"/>
              </p:ext>
            </p:extLst>
          </p:nvPr>
        </p:nvGraphicFramePr>
        <p:xfrm>
          <a:off x="0" y="188640"/>
          <a:ext cx="8496300" cy="62899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94491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solidFill>
                  <a:srgbClr val="C00000"/>
                </a:solidFill>
                <a:latin typeface="Arial Narrow" pitchFamily="34" charset="0"/>
              </a:rPr>
              <a:t>Objetivo de la Asignatura</a:t>
            </a:r>
            <a:endParaRPr lang="es-MX" dirty="0"/>
          </a:p>
        </p:txBody>
      </p:sp>
      <p:sp>
        <p:nvSpPr>
          <p:cNvPr id="4" name="4 Rectángulo"/>
          <p:cNvSpPr>
            <a:spLocks noGrp="1" noChangeArrowheads="1"/>
          </p:cNvSpPr>
          <p:nvPr>
            <p:ph idx="1"/>
          </p:nvPr>
        </p:nvSpPr>
        <p:spPr bwMode="auto">
          <a:prstGeom prst="rect">
            <a:avLst/>
          </a:prstGeom>
          <a:noFill/>
          <a:ln w="9525">
            <a:noFill/>
            <a:miter lim="800000"/>
            <a:headEnd/>
            <a:tailEnd/>
          </a:ln>
        </p:spPr>
        <p:txBody>
          <a:bodyPr>
            <a:spAutoFit/>
          </a:bodyPr>
          <a:lstStyle/>
          <a:p>
            <a:pPr algn="ctr"/>
            <a:r>
              <a:rPr lang="es-MX" dirty="0"/>
              <a:t>Introducir al alumno a las herramientas y técnicas computacionales avanzadas que son utilizar en la administración para el manejo de paquetes estadísticos, administrativos, contables, internet y simuladores de negocios aplicables en el desempeño de las actividades administrativas en la empresa</a:t>
            </a:r>
          </a:p>
          <a:p>
            <a:pPr algn="ctr"/>
            <a:endParaRPr lang="es-ES" dirty="0"/>
          </a:p>
        </p:txBody>
      </p:sp>
    </p:spTree>
    <p:extLst>
      <p:ext uri="{BB962C8B-B14F-4D97-AF65-F5344CB8AC3E}">
        <p14:creationId xmlns:p14="http://schemas.microsoft.com/office/powerpoint/2010/main" val="18057314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Clasificación de los SI</a:t>
            </a:r>
            <a:endParaRPr lang="es-MX" dirty="0"/>
          </a:p>
        </p:txBody>
      </p:sp>
      <p:sp>
        <p:nvSpPr>
          <p:cNvPr id="3" name="2 Marcador de contenido"/>
          <p:cNvSpPr>
            <a:spLocks noGrp="1"/>
          </p:cNvSpPr>
          <p:nvPr>
            <p:ph idx="1"/>
          </p:nvPr>
        </p:nvSpPr>
        <p:spPr/>
        <p:txBody>
          <a:bodyPr>
            <a:normAutofit/>
          </a:bodyPr>
          <a:lstStyle/>
          <a:p>
            <a:pPr marL="114300" indent="0" algn="ctr">
              <a:buNone/>
            </a:pPr>
            <a:r>
              <a:rPr lang="es-MX" dirty="0"/>
              <a:t>Se clasifica a los sistemas de información en dos tipos, el primero  en los </a:t>
            </a:r>
            <a:r>
              <a:rPr lang="es-MX" b="1" dirty="0"/>
              <a:t>Sistemas de Apoyo a las Operaciones</a:t>
            </a:r>
            <a:r>
              <a:rPr lang="es-MX" dirty="0"/>
              <a:t>  que son aquellos generan una gran variedad de productos de información para uso interno y externo; los cuales se dividen en: sistemas de apoyo para las transacciones, sistemas de control de procedimientos y sistemas de colaboración empresarial</a:t>
            </a:r>
            <a:r>
              <a:rPr lang="es-MX" dirty="0" smtClean="0"/>
              <a:t>.</a:t>
            </a:r>
          </a:p>
          <a:p>
            <a:endParaRPr lang="es-MX" dirty="0"/>
          </a:p>
          <a:p>
            <a:pPr marL="114300" indent="0">
              <a:buNone/>
            </a:pPr>
            <a:r>
              <a:rPr lang="es-MX" dirty="0"/>
              <a:t> </a:t>
            </a:r>
          </a:p>
          <a:p>
            <a:pPr marL="114300" indent="0">
              <a:buNone/>
            </a:pPr>
            <a:endParaRPr lang="es-MX" dirty="0"/>
          </a:p>
        </p:txBody>
      </p:sp>
      <p:pic>
        <p:nvPicPr>
          <p:cNvPr id="13316" name="Picture 4" descr="http://t0.gstatic.com/images?q=tbn:ANd9GcQ_Tn79QM7LGtdBN657d9ZTwGbtmRrQJFjV1vBd7gxyVVqsGGa8F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7" y="3789040"/>
            <a:ext cx="3355573" cy="2796312"/>
          </a:xfrm>
          <a:prstGeom prst="rect">
            <a:avLst/>
          </a:prstGeom>
          <a:noFill/>
          <a:scene3d>
            <a:camera prst="isometricOffAxis2Lef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71899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76672"/>
            <a:ext cx="7620000" cy="4800600"/>
          </a:xfrm>
        </p:spPr>
        <p:txBody>
          <a:bodyPr/>
          <a:lstStyle/>
          <a:p>
            <a:pPr algn="ctr"/>
            <a:r>
              <a:rPr lang="es-MX" dirty="0"/>
              <a:t>EL segundo tipo de sistema de información es, el </a:t>
            </a:r>
            <a:r>
              <a:rPr lang="es-MX" b="1" dirty="0"/>
              <a:t>Sistema de Apoyo Administrativo y Gerencial,</a:t>
            </a:r>
            <a:r>
              <a:rPr lang="es-MX" dirty="0"/>
              <a:t> la cual suministra información y apoyo para la toma de decisiones a todo tipo de directivos y profesionales de negocios. Éste a su vez de divide en: sistemas de información gerencial, sistemas de apoyo a la toma de decisiones y sistemas de información ejecutiva.</a:t>
            </a:r>
          </a:p>
          <a:p>
            <a:pPr algn="ctr"/>
            <a:endParaRPr lang="es-MX" dirty="0"/>
          </a:p>
        </p:txBody>
      </p:sp>
      <p:pic>
        <p:nvPicPr>
          <p:cNvPr id="14338" name="Picture 2" descr="http://t2.gstatic.com/images?q=tbn:ANd9GcSHfmCViRRFfzp8GgPRZPZ_sGL9dwgrpsEMh8N7lSQQnhGzlyu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2636912"/>
            <a:ext cx="3384206" cy="4061049"/>
          </a:xfrm>
          <a:prstGeom prst="rect">
            <a:avLst/>
          </a:prstGeom>
          <a:noFill/>
          <a:scene3d>
            <a:camera prst="isometricOffAxis2Lef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323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t1.gstatic.com/images?q=tbn:ANd9GcT9MkmAr2uNpnjUkv6qy7tWZnp131NKzSHpo4sFaBK0tuu-3-2w6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3933056"/>
            <a:ext cx="2575173" cy="257517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pPr algn="ctr"/>
            <a:r>
              <a:rPr lang="es-MX" sz="3200" b="1" dirty="0" smtClean="0"/>
              <a:t/>
            </a:r>
            <a:br>
              <a:rPr lang="es-MX" sz="3200" b="1" dirty="0" smtClean="0"/>
            </a:br>
            <a:r>
              <a:rPr lang="es-MX" sz="3200" b="1" dirty="0"/>
              <a:t/>
            </a:r>
            <a:br>
              <a:rPr lang="es-MX" sz="3200" b="1" dirty="0"/>
            </a:br>
            <a:r>
              <a:rPr lang="es-MX" sz="3200" b="1" dirty="0" smtClean="0"/>
              <a:t/>
            </a:r>
            <a:br>
              <a:rPr lang="es-MX" sz="3200" b="1" dirty="0" smtClean="0"/>
            </a:br>
            <a:r>
              <a:rPr lang="es-MX" sz="3200" b="1" dirty="0" smtClean="0"/>
              <a:t>Sistema </a:t>
            </a:r>
            <a:r>
              <a:rPr lang="es-MX" sz="3200" b="1" dirty="0"/>
              <a:t>de apoyo a las Operaciones</a:t>
            </a:r>
            <a:r>
              <a:rPr lang="es-MX" sz="3200" b="1" cap="all" dirty="0"/>
              <a:t>.</a:t>
            </a:r>
            <a:r>
              <a:rPr lang="es-MX" dirty="0"/>
              <a:t/>
            </a:r>
            <a:br>
              <a:rPr lang="es-MX" dirty="0"/>
            </a:br>
            <a:r>
              <a:rPr lang="es-MX" dirty="0"/>
              <a:t> </a:t>
            </a:r>
            <a:br>
              <a:rPr lang="es-MX" dirty="0"/>
            </a:br>
            <a:endParaRPr lang="es-MX" dirty="0"/>
          </a:p>
        </p:txBody>
      </p:sp>
      <p:sp>
        <p:nvSpPr>
          <p:cNvPr id="3" name="2 Marcador de contenido"/>
          <p:cNvSpPr>
            <a:spLocks noGrp="1"/>
          </p:cNvSpPr>
          <p:nvPr>
            <p:ph idx="1"/>
          </p:nvPr>
        </p:nvSpPr>
        <p:spPr>
          <a:xfrm>
            <a:off x="179512" y="1243604"/>
            <a:ext cx="7620000" cy="4800600"/>
          </a:xfrm>
        </p:spPr>
        <p:txBody>
          <a:bodyPr/>
          <a:lstStyle/>
          <a:p>
            <a:endParaRPr lang="es-MX" dirty="0"/>
          </a:p>
          <a:p>
            <a:pPr marL="114300" indent="0" algn="just">
              <a:buNone/>
            </a:pPr>
            <a:r>
              <a:rPr lang="es-MX" b="1" dirty="0"/>
              <a:t>1.- Sistemas de proceso de transacciones de negocio.</a:t>
            </a:r>
            <a:endParaRPr lang="es-MX" dirty="0"/>
          </a:p>
          <a:p>
            <a:pPr marL="114300" indent="0" algn="just">
              <a:buNone/>
            </a:pPr>
            <a:r>
              <a:rPr lang="es-MX" dirty="0"/>
              <a:t>Registran y procesan datos-producto de la transacción del negocio y éstas pueden ser de dos formas: por lotes o en tiempo real.</a:t>
            </a:r>
          </a:p>
          <a:p>
            <a:pPr marL="114300" indent="0" algn="just">
              <a:buNone/>
            </a:pPr>
            <a:r>
              <a:rPr lang="es-MX" b="1" dirty="0"/>
              <a:t>2.- Sistemas de Control de Procesamientos.</a:t>
            </a:r>
            <a:endParaRPr lang="es-MX" dirty="0"/>
          </a:p>
          <a:p>
            <a:pPr marL="114300" indent="0" algn="just">
              <a:buNone/>
            </a:pPr>
            <a:r>
              <a:rPr lang="es-MX" dirty="0"/>
              <a:t>Monitorean o controlan los procesos físicos.</a:t>
            </a:r>
          </a:p>
          <a:p>
            <a:pPr marL="114300" indent="0" algn="just">
              <a:buNone/>
            </a:pPr>
            <a:r>
              <a:rPr lang="es-MX" b="1" dirty="0"/>
              <a:t>3.- Sistema de Colaboración Empresarial.</a:t>
            </a:r>
            <a:endParaRPr lang="es-MX" dirty="0"/>
          </a:p>
          <a:p>
            <a:pPr marL="114300" indent="0" algn="just">
              <a:buNone/>
            </a:pPr>
            <a:r>
              <a:rPr lang="es-MX" dirty="0"/>
              <a:t>Mejoran la comunicación y la productividad </a:t>
            </a:r>
            <a:endParaRPr lang="es-MX" dirty="0" smtClean="0"/>
          </a:p>
          <a:p>
            <a:pPr marL="114300" indent="0" algn="just">
              <a:buNone/>
            </a:pPr>
            <a:r>
              <a:rPr lang="es-MX" dirty="0" smtClean="0"/>
              <a:t>de los </a:t>
            </a:r>
            <a:r>
              <a:rPr lang="es-MX" dirty="0"/>
              <a:t>equipos y grupos de trabajo.</a:t>
            </a:r>
          </a:p>
          <a:p>
            <a:pPr marL="114300" indent="0">
              <a:buNone/>
            </a:pPr>
            <a:r>
              <a:rPr lang="es-MX" dirty="0"/>
              <a:t> </a:t>
            </a:r>
          </a:p>
          <a:p>
            <a:endParaRPr lang="es-MX" dirty="0"/>
          </a:p>
        </p:txBody>
      </p:sp>
    </p:spTree>
    <p:extLst>
      <p:ext uri="{BB962C8B-B14F-4D97-AF65-F5344CB8AC3E}">
        <p14:creationId xmlns:p14="http://schemas.microsoft.com/office/powerpoint/2010/main" val="14966516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ttp://t2.gstatic.com/images?q=tbn:ANd9GcSyG_WjbFdMWBg0JOPyCVeNSu_8qS-0Fs1wykFzSu1OIHUCDK6j6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4585652"/>
            <a:ext cx="2980556" cy="1978538"/>
          </a:xfrm>
          <a:prstGeom prst="rect">
            <a:avLst/>
          </a:prstGeom>
          <a:noFill/>
          <a:scene3d>
            <a:camera prst="perspectiveContrastingLeftFacing"/>
            <a:lightRig rig="threePt" dir="t"/>
          </a:scene3d>
          <a:extLst>
            <a:ext uri="{909E8E84-426E-40DD-AFC4-6F175D3DCCD1}">
              <a14:hiddenFill xmlns:a14="http://schemas.microsoft.com/office/drawing/2010/main">
                <a:solidFill>
                  <a:srgbClr val="FFFFFF"/>
                </a:solidFill>
              </a14:hiddenFill>
            </a:ext>
          </a:extLst>
        </p:spPr>
      </p:pic>
      <p:pic>
        <p:nvPicPr>
          <p:cNvPr id="16386" name="Picture 2" descr="http://t1.gstatic.com/images?q=tbn:ANd9GcTDo61EsA3AiNtggrWxFJhlgR7a4IuZHDbcPw0dKFTaw4lcVGrzR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40768"/>
            <a:ext cx="2959028" cy="220789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67544" y="1052736"/>
            <a:ext cx="7620000" cy="868958"/>
          </a:xfrm>
        </p:spPr>
        <p:txBody>
          <a:bodyPr/>
          <a:lstStyle/>
          <a:p>
            <a:pPr algn="ctr"/>
            <a:r>
              <a:rPr lang="es-ES" sz="3200" b="1" dirty="0"/>
              <a:t>Sistemas de apoyo </a:t>
            </a:r>
            <a:r>
              <a:rPr lang="es-ES" sz="3200" b="1" dirty="0" smtClean="0"/>
              <a:t/>
            </a:r>
            <a:br>
              <a:rPr lang="es-ES" sz="3200" b="1" dirty="0" smtClean="0"/>
            </a:br>
            <a:r>
              <a:rPr lang="es-ES" sz="3200" b="1" dirty="0" smtClean="0"/>
              <a:t>Administrativo-Gerencial</a:t>
            </a:r>
            <a:r>
              <a:rPr lang="es-ES" sz="3200" dirty="0"/>
              <a:t>.</a:t>
            </a:r>
            <a:r>
              <a:rPr lang="es-ES" dirty="0"/>
              <a:t/>
            </a:r>
            <a:br>
              <a:rPr lang="es-ES" dirty="0"/>
            </a:br>
            <a:r>
              <a:rPr lang="es-ES" dirty="0"/>
              <a:t> </a:t>
            </a:r>
            <a:br>
              <a:rPr lang="es-ES" dirty="0"/>
            </a:br>
            <a:endParaRPr lang="es-MX" dirty="0"/>
          </a:p>
        </p:txBody>
      </p:sp>
      <p:sp>
        <p:nvSpPr>
          <p:cNvPr id="3" name="2 Marcador de contenido"/>
          <p:cNvSpPr>
            <a:spLocks noGrp="1"/>
          </p:cNvSpPr>
          <p:nvPr>
            <p:ph idx="1"/>
          </p:nvPr>
        </p:nvSpPr>
        <p:spPr>
          <a:xfrm>
            <a:off x="2123728" y="1628800"/>
            <a:ext cx="4474840" cy="4800600"/>
          </a:xfrm>
        </p:spPr>
        <p:txBody>
          <a:bodyPr>
            <a:normAutofit fontScale="92500"/>
          </a:bodyPr>
          <a:lstStyle/>
          <a:p>
            <a:pPr marL="114300" indent="0" algn="just">
              <a:buNone/>
            </a:pPr>
            <a:endParaRPr lang="es-MX" dirty="0"/>
          </a:p>
          <a:p>
            <a:pPr marL="114300" indent="0" algn="just">
              <a:buNone/>
            </a:pPr>
            <a:r>
              <a:rPr lang="es-MX" b="1" dirty="0"/>
              <a:t>1.- Sistemas de información Gerencial</a:t>
            </a:r>
            <a:r>
              <a:rPr lang="es-MX" dirty="0"/>
              <a:t>.</a:t>
            </a:r>
          </a:p>
          <a:p>
            <a:pPr marL="114300" indent="0" algn="just">
              <a:buNone/>
            </a:pPr>
            <a:r>
              <a:rPr lang="es-MX" dirty="0"/>
              <a:t>Proporcionan información en forma de reportes y pantallas a los directivos.</a:t>
            </a:r>
          </a:p>
          <a:p>
            <a:pPr marL="114300" indent="0" algn="just">
              <a:buNone/>
            </a:pPr>
            <a:r>
              <a:rPr lang="es-MX" b="1" dirty="0"/>
              <a:t>2.- Sistemas de apoyo a la Toma de decisiones.</a:t>
            </a:r>
            <a:endParaRPr lang="es-MX" dirty="0"/>
          </a:p>
          <a:p>
            <a:pPr marL="114300" indent="0" algn="just">
              <a:buNone/>
            </a:pPr>
            <a:r>
              <a:rPr lang="es-MX" dirty="0"/>
              <a:t>Dan apoyo informático directo a los directivos durante la toma de decisión.</a:t>
            </a:r>
          </a:p>
          <a:p>
            <a:pPr marL="114300" indent="0" algn="just">
              <a:buNone/>
            </a:pPr>
            <a:r>
              <a:rPr lang="es-MX" b="1" dirty="0"/>
              <a:t>3.- Sistemas de información ejecutiva.</a:t>
            </a:r>
            <a:endParaRPr lang="es-MX" dirty="0"/>
          </a:p>
          <a:p>
            <a:pPr marL="114300" indent="0" algn="just">
              <a:buNone/>
            </a:pPr>
            <a:r>
              <a:rPr lang="es-MX" dirty="0"/>
              <a:t>Proporciona información importante a partir de fuentes internas o externas.</a:t>
            </a:r>
          </a:p>
          <a:p>
            <a:pPr marL="114300" indent="0" algn="just">
              <a:buNone/>
            </a:pPr>
            <a:endParaRPr lang="es-MX" dirty="0"/>
          </a:p>
          <a:p>
            <a:pPr algn="just"/>
            <a:endParaRPr lang="es-MX" dirty="0"/>
          </a:p>
        </p:txBody>
      </p:sp>
    </p:spTree>
    <p:extLst>
      <p:ext uri="{BB962C8B-B14F-4D97-AF65-F5344CB8AC3E}">
        <p14:creationId xmlns:p14="http://schemas.microsoft.com/office/powerpoint/2010/main" val="12091098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http://t0.gstatic.com/images?q=tbn:ANd9GcTCoCQsS_Ux6qEEbH9EVPmgeCBuCYQMR_SMkY8sXKeBzrV3kNupazuVmG_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415609"/>
            <a:ext cx="3791876" cy="3147972"/>
          </a:xfrm>
          <a:prstGeom prst="rect">
            <a:avLst/>
          </a:prstGeom>
          <a:noFill/>
          <a:effectLst>
            <a:outerShdw blurRad="152400" dist="317500" dir="5400000" sx="90000" sy="-19000" rotWithShape="0">
              <a:prstClr val="black">
                <a:alpha val="15000"/>
              </a:prstClr>
            </a:outerShdw>
          </a:effectLst>
          <a:scene3d>
            <a:camera prst="isometricOffAxis1Right"/>
            <a:lightRig rig="threePt" dir="t"/>
          </a:scene3d>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57200" y="692696"/>
            <a:ext cx="7620000" cy="724942"/>
          </a:xfrm>
        </p:spPr>
        <p:txBody>
          <a:bodyPr/>
          <a:lstStyle/>
          <a:p>
            <a:pPr algn="ctr"/>
            <a:r>
              <a:rPr lang="es-MX" sz="3200" cap="all" dirty="0"/>
              <a:t>El papel de los sistemas de información </a:t>
            </a:r>
            <a:r>
              <a:rPr lang="es-MX" dirty="0"/>
              <a:t/>
            </a:r>
            <a:br>
              <a:rPr lang="es-MX" dirty="0"/>
            </a:br>
            <a:endParaRPr lang="es-MX" dirty="0"/>
          </a:p>
        </p:txBody>
      </p:sp>
      <p:sp>
        <p:nvSpPr>
          <p:cNvPr id="4" name="3 Rectángulo"/>
          <p:cNvSpPr/>
          <p:nvPr/>
        </p:nvSpPr>
        <p:spPr>
          <a:xfrm>
            <a:off x="1403648" y="1412776"/>
            <a:ext cx="5760640" cy="2585323"/>
          </a:xfrm>
          <a:prstGeom prst="rect">
            <a:avLst/>
          </a:prstGeom>
        </p:spPr>
        <p:txBody>
          <a:bodyPr wrap="square">
            <a:spAutoFit/>
          </a:bodyPr>
          <a:lstStyle/>
          <a:p>
            <a:pPr algn="ctr"/>
            <a:r>
              <a:rPr lang="es-MX" dirty="0" smtClean="0"/>
              <a:t>Pueden </a:t>
            </a:r>
            <a:r>
              <a:rPr lang="es-MX" dirty="0"/>
              <a:t>ayudar a una empresa a mejorar sus operaciones, promover la innovación, retener clientes y proveedores, construir una plataforma estratégica  (tecnología de información), y desarrollar una base de información estratégica. Por tanto, las T. I pueden ayudar a una empresa a obtener ventaja competitiva en relaciones con clientes, proveedores, competidores, nuevos participantes y fabricantes de productos sustitutos.</a:t>
            </a:r>
          </a:p>
          <a:p>
            <a:r>
              <a:rPr lang="es-MX" dirty="0"/>
              <a:t> </a:t>
            </a:r>
          </a:p>
        </p:txBody>
      </p:sp>
      <p:pic>
        <p:nvPicPr>
          <p:cNvPr id="17410" name="Picture 2" descr="http://t1.gstatic.com/images?q=tbn:ANd9GcT7SaakUjRaGt5HWWc3xeneeI1RDIpTBL5JAOWzsy2igVltcdlbOQGBKJh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998099"/>
            <a:ext cx="2952328" cy="2418775"/>
          </a:xfrm>
          <a:prstGeom prst="rect">
            <a:avLst/>
          </a:prstGeom>
          <a:noFill/>
          <a:scene3d>
            <a:camera prst="isometricOffAxis2Lef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0959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B</a:t>
            </a:r>
            <a:r>
              <a:rPr lang="es-MX" dirty="0" smtClean="0"/>
              <a:t>ibliografía</a:t>
            </a:r>
            <a:endParaRPr lang="es-MX" dirty="0"/>
          </a:p>
        </p:txBody>
      </p:sp>
      <p:sp>
        <p:nvSpPr>
          <p:cNvPr id="3" name="2 Marcador de contenido"/>
          <p:cNvSpPr>
            <a:spLocks noGrp="1"/>
          </p:cNvSpPr>
          <p:nvPr>
            <p:ph idx="1"/>
          </p:nvPr>
        </p:nvSpPr>
        <p:spPr/>
        <p:txBody>
          <a:bodyPr/>
          <a:lstStyle/>
          <a:p>
            <a:pPr marL="92075" indent="22225"/>
            <a:endParaRPr lang="es-MX" dirty="0"/>
          </a:p>
          <a:p>
            <a:pPr marL="92075" indent="22225" algn="just">
              <a:buFont typeface="+mj-lt"/>
              <a:buAutoNum type="arabicPeriod"/>
            </a:pPr>
            <a:r>
              <a:rPr lang="es-MX" dirty="0"/>
              <a:t>Castaño Miguel. Concepción y Diseño de Bases de Datos del Modelo e/r al Modelo Relacional. </a:t>
            </a:r>
          </a:p>
          <a:p>
            <a:pPr marL="92075" indent="22225">
              <a:buFont typeface="+mj-lt"/>
              <a:buAutoNum type="arabicPeriod"/>
            </a:pPr>
            <a:r>
              <a:rPr lang="pt-BR" dirty="0" err="1"/>
              <a:t>Silbershatz</a:t>
            </a:r>
            <a:r>
              <a:rPr lang="pt-BR" dirty="0"/>
              <a:t>. Fundamentos de </a:t>
            </a:r>
            <a:r>
              <a:rPr lang="pt-BR" dirty="0" smtClean="0"/>
              <a:t>Base </a:t>
            </a:r>
            <a:r>
              <a:rPr lang="pt-BR" dirty="0"/>
              <a:t>de </a:t>
            </a:r>
            <a:r>
              <a:rPr lang="pt-BR" dirty="0" err="1" smtClean="0"/>
              <a:t>Datos</a:t>
            </a:r>
            <a:r>
              <a:rPr lang="pt-BR" dirty="0" smtClean="0"/>
              <a:t>. </a:t>
            </a:r>
          </a:p>
          <a:p>
            <a:pPr marL="92075" indent="22225" algn="just">
              <a:buAutoNum type="arabicPeriod"/>
            </a:pPr>
            <a:r>
              <a:rPr lang="es-MX" dirty="0"/>
              <a:t>KENNETH C. LAUDON, JANE P. LAUDON, SISTEMAS DE INFORMACION GERENCIAL-ADMINISTRACION DE LA EMPRESA DIGITAL, ED. PEARSON</a:t>
            </a:r>
          </a:p>
          <a:p>
            <a:pPr marL="92075" indent="22225">
              <a:buAutoNum type="arabicPeriod"/>
            </a:pPr>
            <a:r>
              <a:rPr lang="es-MX" dirty="0"/>
              <a:t>JAMES A . OBRIEND, GEORGE M. MARAKAS, SISTEMA DE INFORMACION GERENCIAL, ED. MC GRAW HILL</a:t>
            </a:r>
          </a:p>
          <a:p>
            <a:pPr marL="92075" indent="-92075">
              <a:buFont typeface="+mj-lt"/>
              <a:buAutoNum type="arabicPeriod"/>
            </a:pPr>
            <a:endParaRPr lang="pt-BR" dirty="0"/>
          </a:p>
          <a:p>
            <a:pPr marL="114300" indent="0">
              <a:buNone/>
            </a:pPr>
            <a:endParaRPr lang="es-MX" dirty="0"/>
          </a:p>
        </p:txBody>
      </p:sp>
    </p:spTree>
    <p:extLst>
      <p:ext uri="{BB962C8B-B14F-4D97-AF65-F5344CB8AC3E}">
        <p14:creationId xmlns:p14="http://schemas.microsoft.com/office/powerpoint/2010/main" val="555325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solidFill>
                  <a:srgbClr val="C00000"/>
                </a:solidFill>
                <a:latin typeface="Arial Narrow" pitchFamily="34" charset="0"/>
              </a:rPr>
              <a:t>Secuencia didáctica</a:t>
            </a:r>
            <a:endParaRPr lang="es-MX" dirty="0"/>
          </a:p>
        </p:txBody>
      </p:sp>
      <p:sp>
        <p:nvSpPr>
          <p:cNvPr id="4" name="4 CuadroTexto"/>
          <p:cNvSpPr txBox="1">
            <a:spLocks noGrp="1" noChangeArrowheads="1"/>
          </p:cNvSpPr>
          <p:nvPr>
            <p:ph idx="1"/>
          </p:nvPr>
        </p:nvSpPr>
        <p:spPr bwMode="auto">
          <a:xfrm>
            <a:off x="467544" y="1318920"/>
            <a:ext cx="7620000" cy="4800600"/>
          </a:xfrm>
          <a:prstGeom prst="rect">
            <a:avLst/>
          </a:prstGeom>
          <a:noFill/>
          <a:ln w="9525">
            <a:noFill/>
            <a:miter lim="800000"/>
            <a:headEnd/>
            <a:tailEnd/>
          </a:ln>
        </p:spPr>
        <p:txBody>
          <a:bodyPr>
            <a:spAutoFit/>
          </a:bodyPr>
          <a:lstStyle/>
          <a:p>
            <a:r>
              <a:rPr lang="es-MX" dirty="0"/>
              <a:t>Unidad 1. Introducción a los sistemas de información</a:t>
            </a:r>
          </a:p>
          <a:p>
            <a:r>
              <a:rPr lang="es-MX" dirty="0"/>
              <a:t>Unidad 2. Aplicaciones de los sistemas de información</a:t>
            </a:r>
          </a:p>
          <a:p>
            <a:r>
              <a:rPr lang="es-MX" dirty="0"/>
              <a:t>Unidad 3. Sistemas de información para la administración</a:t>
            </a:r>
          </a:p>
          <a:p>
            <a:r>
              <a:rPr lang="es-MX" dirty="0"/>
              <a:t>Unidad 4. Simuladores de negocio</a:t>
            </a:r>
          </a:p>
          <a:p>
            <a:r>
              <a:rPr lang="es-MX" dirty="0"/>
              <a:t>Unidad 5.  Administración de proyectos</a:t>
            </a:r>
          </a:p>
          <a:p>
            <a:r>
              <a:rPr lang="es-MX" dirty="0"/>
              <a:t>Unidad 6. Aplicaciones y usos de internet en la administración</a:t>
            </a:r>
            <a:endParaRPr lang="es-ES" dirty="0"/>
          </a:p>
        </p:txBody>
      </p:sp>
      <p:sp>
        <p:nvSpPr>
          <p:cNvPr id="5" name="5 CuadroTexto"/>
          <p:cNvSpPr txBox="1">
            <a:spLocks noChangeArrowheads="1"/>
          </p:cNvSpPr>
          <p:nvPr/>
        </p:nvSpPr>
        <p:spPr bwMode="auto">
          <a:xfrm>
            <a:off x="1331913" y="4365625"/>
            <a:ext cx="1152525" cy="368300"/>
          </a:xfrm>
          <a:prstGeom prst="rect">
            <a:avLst/>
          </a:prstGeom>
          <a:noFill/>
          <a:ln w="9525">
            <a:noFill/>
            <a:miter lim="800000"/>
            <a:headEnd/>
            <a:tailEnd/>
          </a:ln>
        </p:spPr>
        <p:txBody>
          <a:bodyPr>
            <a:spAutoFit/>
          </a:bodyPr>
          <a:lstStyle/>
          <a:p>
            <a:r>
              <a:rPr lang="es-MX" dirty="0"/>
              <a:t>Unidad 2</a:t>
            </a:r>
            <a:endParaRPr lang="es-ES" dirty="0"/>
          </a:p>
        </p:txBody>
      </p:sp>
      <p:sp>
        <p:nvSpPr>
          <p:cNvPr id="6" name="6 CuadroTexto"/>
          <p:cNvSpPr txBox="1">
            <a:spLocks noChangeArrowheads="1"/>
          </p:cNvSpPr>
          <p:nvPr/>
        </p:nvSpPr>
        <p:spPr bwMode="auto">
          <a:xfrm>
            <a:off x="539750" y="3860800"/>
            <a:ext cx="1152525" cy="369888"/>
          </a:xfrm>
          <a:prstGeom prst="rect">
            <a:avLst/>
          </a:prstGeom>
          <a:noFill/>
          <a:ln w="9525">
            <a:noFill/>
            <a:miter lim="800000"/>
            <a:headEnd/>
            <a:tailEnd/>
          </a:ln>
        </p:spPr>
        <p:txBody>
          <a:bodyPr>
            <a:spAutoFit/>
          </a:bodyPr>
          <a:lstStyle/>
          <a:p>
            <a:r>
              <a:rPr lang="es-MX" dirty="0"/>
              <a:t>Unidad 1</a:t>
            </a:r>
            <a:endParaRPr lang="es-ES" dirty="0"/>
          </a:p>
        </p:txBody>
      </p:sp>
      <p:sp>
        <p:nvSpPr>
          <p:cNvPr id="7" name="7 CuadroTexto"/>
          <p:cNvSpPr txBox="1">
            <a:spLocks noChangeArrowheads="1"/>
          </p:cNvSpPr>
          <p:nvPr/>
        </p:nvSpPr>
        <p:spPr bwMode="auto">
          <a:xfrm>
            <a:off x="2411413" y="4797425"/>
            <a:ext cx="1152525" cy="368300"/>
          </a:xfrm>
          <a:prstGeom prst="rect">
            <a:avLst/>
          </a:prstGeom>
          <a:noFill/>
          <a:ln w="9525">
            <a:noFill/>
            <a:miter lim="800000"/>
            <a:headEnd/>
            <a:tailEnd/>
          </a:ln>
        </p:spPr>
        <p:txBody>
          <a:bodyPr>
            <a:spAutoFit/>
          </a:bodyPr>
          <a:lstStyle/>
          <a:p>
            <a:r>
              <a:rPr lang="es-MX"/>
              <a:t>Unidad 3</a:t>
            </a:r>
            <a:endParaRPr lang="es-ES"/>
          </a:p>
        </p:txBody>
      </p:sp>
      <p:sp>
        <p:nvSpPr>
          <p:cNvPr id="8" name="8 CuadroTexto"/>
          <p:cNvSpPr txBox="1">
            <a:spLocks noChangeArrowheads="1"/>
          </p:cNvSpPr>
          <p:nvPr/>
        </p:nvSpPr>
        <p:spPr bwMode="auto">
          <a:xfrm>
            <a:off x="4427538" y="5732463"/>
            <a:ext cx="1152525" cy="369887"/>
          </a:xfrm>
          <a:prstGeom prst="rect">
            <a:avLst/>
          </a:prstGeom>
          <a:noFill/>
          <a:ln w="9525">
            <a:noFill/>
            <a:miter lim="800000"/>
            <a:headEnd/>
            <a:tailEnd/>
          </a:ln>
        </p:spPr>
        <p:txBody>
          <a:bodyPr>
            <a:spAutoFit/>
          </a:bodyPr>
          <a:lstStyle/>
          <a:p>
            <a:r>
              <a:rPr lang="es-MX"/>
              <a:t>Unidad 5</a:t>
            </a:r>
            <a:endParaRPr lang="es-ES"/>
          </a:p>
        </p:txBody>
      </p:sp>
      <p:sp>
        <p:nvSpPr>
          <p:cNvPr id="9" name="9 CuadroTexto"/>
          <p:cNvSpPr txBox="1">
            <a:spLocks noChangeArrowheads="1"/>
          </p:cNvSpPr>
          <p:nvPr/>
        </p:nvSpPr>
        <p:spPr bwMode="auto">
          <a:xfrm>
            <a:off x="5580063" y="6237288"/>
            <a:ext cx="1152525" cy="369887"/>
          </a:xfrm>
          <a:prstGeom prst="rect">
            <a:avLst/>
          </a:prstGeom>
          <a:noFill/>
          <a:ln w="9525">
            <a:noFill/>
            <a:miter lim="800000"/>
            <a:headEnd/>
            <a:tailEnd/>
          </a:ln>
        </p:spPr>
        <p:txBody>
          <a:bodyPr>
            <a:spAutoFit/>
          </a:bodyPr>
          <a:lstStyle/>
          <a:p>
            <a:r>
              <a:rPr lang="es-MX"/>
              <a:t>Unidad 6</a:t>
            </a:r>
            <a:endParaRPr lang="es-ES"/>
          </a:p>
        </p:txBody>
      </p:sp>
      <p:sp>
        <p:nvSpPr>
          <p:cNvPr id="10" name="10 CuadroTexto"/>
          <p:cNvSpPr txBox="1">
            <a:spLocks noChangeArrowheads="1"/>
          </p:cNvSpPr>
          <p:nvPr/>
        </p:nvSpPr>
        <p:spPr bwMode="auto">
          <a:xfrm>
            <a:off x="3348038" y="5300663"/>
            <a:ext cx="1152525" cy="369887"/>
          </a:xfrm>
          <a:prstGeom prst="rect">
            <a:avLst/>
          </a:prstGeom>
          <a:noFill/>
          <a:ln w="9525">
            <a:noFill/>
            <a:miter lim="800000"/>
            <a:headEnd/>
            <a:tailEnd/>
          </a:ln>
        </p:spPr>
        <p:txBody>
          <a:bodyPr>
            <a:spAutoFit/>
          </a:bodyPr>
          <a:lstStyle/>
          <a:p>
            <a:r>
              <a:rPr lang="es-MX"/>
              <a:t>Unidad 4</a:t>
            </a:r>
            <a:endParaRPr lang="es-ES"/>
          </a:p>
        </p:txBody>
      </p:sp>
      <p:cxnSp>
        <p:nvCxnSpPr>
          <p:cNvPr id="11" name="10 Conector recto de flecha"/>
          <p:cNvCxnSpPr/>
          <p:nvPr/>
        </p:nvCxnSpPr>
        <p:spPr>
          <a:xfrm>
            <a:off x="1258888" y="4221163"/>
            <a:ext cx="360362" cy="1444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2411413" y="4581525"/>
            <a:ext cx="360362" cy="142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a:off x="3492500" y="5084763"/>
            <a:ext cx="358775" cy="1444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4500563" y="5516563"/>
            <a:ext cx="358775" cy="1444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5435600" y="6021388"/>
            <a:ext cx="360363" cy="1444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70381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lstStyle/>
          <a:p>
            <a:pPr algn="ctr"/>
            <a:r>
              <a:rPr lang="es-ES" smtClean="0">
                <a:solidFill>
                  <a:srgbClr val="C00000"/>
                </a:solidFill>
                <a:latin typeface="Arial Narrow" pitchFamily="34" charset="0"/>
              </a:rPr>
              <a:t>Contenido temático</a:t>
            </a:r>
            <a:endParaRPr lang="es-ES" smtClean="0">
              <a:solidFill>
                <a:srgbClr val="C00000"/>
              </a:solidFill>
            </a:endParaRPr>
          </a:p>
        </p:txBody>
      </p:sp>
      <p:sp>
        <p:nvSpPr>
          <p:cNvPr id="5" name="4 Marcador de contenido"/>
          <p:cNvSpPr>
            <a:spLocks noGrp="1"/>
          </p:cNvSpPr>
          <p:nvPr>
            <p:ph idx="1"/>
          </p:nvPr>
        </p:nvSpPr>
        <p:spPr>
          <a:xfrm>
            <a:off x="457200" y="1600200"/>
            <a:ext cx="7620000" cy="2462213"/>
          </a:xfrm>
        </p:spPr>
        <p:txBody>
          <a:bodyPr>
            <a:spAutoFit/>
          </a:bodyPr>
          <a:lstStyle/>
          <a:p>
            <a:pPr algn="just"/>
            <a:r>
              <a:rPr lang="es-MX" dirty="0" smtClean="0"/>
              <a:t>Unidad 1. Introducción a los sistemas de información</a:t>
            </a:r>
          </a:p>
          <a:p>
            <a:pPr algn="just"/>
            <a:r>
              <a:rPr lang="es-MX" dirty="0" smtClean="0"/>
              <a:t>Unidad 2. Aplicaciones de los sistemas de información</a:t>
            </a:r>
          </a:p>
          <a:p>
            <a:pPr algn="just"/>
            <a:r>
              <a:rPr lang="es-MX" dirty="0" smtClean="0"/>
              <a:t>Unidad 3. Sistemas de información para la administración</a:t>
            </a:r>
          </a:p>
          <a:p>
            <a:pPr algn="just"/>
            <a:r>
              <a:rPr lang="es-MX" dirty="0" smtClean="0"/>
              <a:t>Unidad 4. Simuladores de negocio</a:t>
            </a:r>
          </a:p>
          <a:p>
            <a:pPr algn="just"/>
            <a:r>
              <a:rPr lang="es-MX" dirty="0" smtClean="0"/>
              <a:t>Unidad 5.  Administración de proyectos</a:t>
            </a:r>
          </a:p>
          <a:p>
            <a:pPr algn="just"/>
            <a:r>
              <a:rPr lang="es-MX" dirty="0" smtClean="0"/>
              <a:t>Unidad 6. Aplicaciones y usos de internet en la administración</a:t>
            </a:r>
            <a:endParaRPr lang="es-ES" dirty="0" smtClean="0"/>
          </a:p>
        </p:txBody>
      </p:sp>
    </p:spTree>
    <p:extLst>
      <p:ext uri="{BB962C8B-B14F-4D97-AF65-F5344CB8AC3E}">
        <p14:creationId xmlns:p14="http://schemas.microsoft.com/office/powerpoint/2010/main" val="5276093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lstStyle/>
          <a:p>
            <a:pPr algn="ctr"/>
            <a:r>
              <a:rPr lang="es-ES" smtClean="0">
                <a:solidFill>
                  <a:srgbClr val="C00000"/>
                </a:solidFill>
                <a:latin typeface="Arial Narrow" pitchFamily="34" charset="0"/>
              </a:rPr>
              <a:t>Objetivo de la unidad de aprendizaje</a:t>
            </a:r>
            <a:endParaRPr lang="es-ES" smtClean="0">
              <a:solidFill>
                <a:srgbClr val="C00000"/>
              </a:solidFill>
            </a:endParaRPr>
          </a:p>
        </p:txBody>
      </p:sp>
      <p:sp>
        <p:nvSpPr>
          <p:cNvPr id="5" name="4 Marcador de contenido"/>
          <p:cNvSpPr>
            <a:spLocks noGrp="1" noChangeArrowheads="1"/>
          </p:cNvSpPr>
          <p:nvPr>
            <p:ph idx="1"/>
          </p:nvPr>
        </p:nvSpPr>
        <p:spPr bwMode="auto">
          <a:prstGeom prst="rect">
            <a:avLst/>
          </a:prstGeom>
          <a:noFill/>
          <a:ln w="9525">
            <a:noFill/>
            <a:miter lim="800000"/>
            <a:headEnd/>
            <a:tailEnd/>
          </a:ln>
        </p:spPr>
        <p:txBody>
          <a:bodyPr>
            <a:spAutoFit/>
          </a:bodyPr>
          <a:lstStyle/>
          <a:p>
            <a:pPr algn="ctr"/>
            <a:r>
              <a:rPr lang="es-MX" dirty="0"/>
              <a:t>Donde el alumno analizara  las definiciones de los distintos tipos y clasificación de los sistemas de información administrativos.</a:t>
            </a:r>
            <a:endParaRPr lang="es-ES" dirty="0"/>
          </a:p>
        </p:txBody>
      </p:sp>
    </p:spTree>
    <p:extLst>
      <p:ext uri="{BB962C8B-B14F-4D97-AF65-F5344CB8AC3E}">
        <p14:creationId xmlns:p14="http://schemas.microsoft.com/office/powerpoint/2010/main" val="25191221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ACTIVIDAD DE UN SISTEMA</a:t>
            </a:r>
            <a:r>
              <a:rPr lang="es-MX" dirty="0"/>
              <a:t/>
            </a:r>
            <a:br>
              <a:rPr lang="es-MX" dirty="0"/>
            </a:br>
            <a:endParaRPr lang="es-MX"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1916832"/>
            <a:ext cx="6754953" cy="3237257"/>
          </a:xfrm>
          <a:prstGeom prst="rect">
            <a:avLst/>
          </a:prstGeom>
          <a:noFill/>
          <a:ln>
            <a:noFill/>
          </a:ln>
          <a:effectLst>
            <a:glow rad="228600">
              <a:schemeClr val="accent6">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46160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7620000" cy="5636096"/>
          </a:xfrm>
        </p:spPr>
        <p:txBody>
          <a:bodyPr>
            <a:normAutofit/>
          </a:bodyPr>
          <a:lstStyle/>
          <a:p>
            <a:pPr lvl="0" algn="just"/>
            <a:r>
              <a:rPr lang="es-MX" b="1" dirty="0"/>
              <a:t>Entrada de Información:</a:t>
            </a:r>
            <a:r>
              <a:rPr lang="es-MX" dirty="0"/>
              <a:t> Es el proceso mediante el cual el Sistema de Información toma los datos que requiere para procesar la información. Las unidades típicas de entrada de datos a las computadoras las unidades de diskette, los códigos de barras, los escáner, la voz, los monitores sensibles al tacto, el teclado y el mouse.</a:t>
            </a:r>
          </a:p>
          <a:p>
            <a:pPr marL="114300" indent="0">
              <a:buNone/>
            </a:pPr>
            <a:endParaRPr lang="es-MX" dirty="0"/>
          </a:p>
          <a:p>
            <a:pPr marL="114300" indent="0">
              <a:buNone/>
            </a:pPr>
            <a:endParaRPr lang="es-MX" dirty="0"/>
          </a:p>
          <a:p>
            <a:pPr marL="114300" indent="0">
              <a:buNone/>
            </a:pPr>
            <a:endParaRPr lang="es-MX" dirty="0"/>
          </a:p>
          <a:p>
            <a:endParaRPr lang="es-MX" dirty="0"/>
          </a:p>
        </p:txBody>
      </p:sp>
      <p:pic>
        <p:nvPicPr>
          <p:cNvPr id="18434" name="Picture 2" descr="http://t3.gstatic.com/images?q=tbn:ANd9GcTjWYUtEF62r2AVikyWJ9OLM9fhrluat1wEAscDr0ZSrjQOzkkmw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2916" y="3068960"/>
            <a:ext cx="4999967" cy="3327251"/>
          </a:xfrm>
          <a:prstGeom prst="rect">
            <a:avLst/>
          </a:prstGeom>
          <a:noFill/>
          <a:scene3d>
            <a:camera prst="isometricOffAxis1Righ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79243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t3.gstatic.com/images?q=tbn:ANd9GcTZV8JXhtMAHp_notLq9Hr8mFElA2XuoZkZkT75DYgWJ-iCmTy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2348880"/>
            <a:ext cx="4161207" cy="3857600"/>
          </a:xfrm>
          <a:prstGeom prst="rect">
            <a:avLst/>
          </a:prstGeom>
          <a:noFill/>
          <a:scene3d>
            <a:camera prst="perspectiveHeroicExtremeLeftFacing"/>
            <a:lightRig rig="threePt" dir="t"/>
          </a:scene3d>
          <a:extLst>
            <a:ext uri="{909E8E84-426E-40DD-AFC4-6F175D3DCCD1}">
              <a14:hiddenFill xmlns:a14="http://schemas.microsoft.com/office/drawing/2010/main">
                <a:solidFill>
                  <a:srgbClr val="FFFFFF"/>
                </a:solidFill>
              </a14:hiddenFill>
            </a:ext>
          </a:extLst>
        </p:spPr>
      </p:pic>
      <p:sp>
        <p:nvSpPr>
          <p:cNvPr id="3" name="2 Marcador de contenido"/>
          <p:cNvSpPr>
            <a:spLocks noGrp="1"/>
          </p:cNvSpPr>
          <p:nvPr>
            <p:ph idx="1"/>
          </p:nvPr>
        </p:nvSpPr>
        <p:spPr>
          <a:xfrm>
            <a:off x="179512" y="476672"/>
            <a:ext cx="7620000" cy="4800600"/>
          </a:xfrm>
        </p:spPr>
        <p:txBody>
          <a:bodyPr/>
          <a:lstStyle/>
          <a:p>
            <a:pPr marL="114300" lvl="0" indent="0" algn="ctr">
              <a:buNone/>
            </a:pPr>
            <a:r>
              <a:rPr lang="es-MX" b="1" dirty="0"/>
              <a:t>Procesamiento de Información: </a:t>
            </a:r>
            <a:r>
              <a:rPr lang="es-MX" dirty="0"/>
              <a:t>Es la capacidad del Sistema de Información para efectuar cálculos de acuerdo con una secuencia de operaciones prestablecida. Esta característica de los sistemas permite la transformación de datos fuente en información que puede ser utilizada para la toma de decisiones.</a:t>
            </a:r>
          </a:p>
          <a:p>
            <a:endParaRPr lang="es-MX" dirty="0"/>
          </a:p>
        </p:txBody>
      </p:sp>
    </p:spTree>
    <p:extLst>
      <p:ext uri="{BB962C8B-B14F-4D97-AF65-F5344CB8AC3E}">
        <p14:creationId xmlns:p14="http://schemas.microsoft.com/office/powerpoint/2010/main" val="10948892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181</TotalTime>
  <Words>1753</Words>
  <Application>Microsoft Office PowerPoint</Application>
  <PresentationFormat>Presentación en pantalla (4:3)</PresentationFormat>
  <Paragraphs>185</Paragraphs>
  <Slides>35</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35</vt:i4>
      </vt:variant>
    </vt:vector>
  </HeadingPairs>
  <TitlesOfParts>
    <vt:vector size="42" baseType="lpstr">
      <vt:lpstr>Arial</vt:lpstr>
      <vt:lpstr>Arial Narrow</vt:lpstr>
      <vt:lpstr>Calibri</vt:lpstr>
      <vt:lpstr>Cambria</vt:lpstr>
      <vt:lpstr>Comic Sans MS</vt:lpstr>
      <vt:lpstr>Times New Roman</vt:lpstr>
      <vt:lpstr>Adyacencia</vt:lpstr>
      <vt:lpstr>Licenciatura  en  Administración </vt:lpstr>
      <vt:lpstr>Guion Explicativo</vt:lpstr>
      <vt:lpstr>Objetivo de la Asignatura</vt:lpstr>
      <vt:lpstr>Secuencia didáctica</vt:lpstr>
      <vt:lpstr>Contenido temático</vt:lpstr>
      <vt:lpstr>Objetivo de la unidad de aprendizaje</vt:lpstr>
      <vt:lpstr>ACTIVIDAD DE UN SISTEMA </vt:lpstr>
      <vt:lpstr>Presentación de PowerPoint</vt:lpstr>
      <vt:lpstr>Presentación de PowerPoint</vt:lpstr>
      <vt:lpstr>Presentación de PowerPoint</vt:lpstr>
      <vt:lpstr>Ejemplo</vt:lpstr>
      <vt:lpstr>COMPONENTES DEL SISTEMA DE INFORMACIÓN </vt:lpstr>
      <vt:lpstr>Presentación de PowerPoint</vt:lpstr>
      <vt:lpstr>Ejemplo </vt:lpstr>
      <vt:lpstr>Enfoques de los SI</vt:lpstr>
      <vt:lpstr>SISTEMAS DE INFORMACIÓN  </vt:lpstr>
      <vt:lpstr>Presentación de PowerPoint</vt:lpstr>
      <vt:lpstr>Presentación de PowerPoint</vt:lpstr>
      <vt:lpstr> Ejemplo de las funciones de aplicación de los S.I </vt:lpstr>
      <vt:lpstr>Ejemplo </vt:lpstr>
      <vt:lpstr>Presentación de PowerPoint</vt:lpstr>
      <vt:lpstr>Funciones de las aplicaciones de negocio de las S.I</vt:lpstr>
      <vt:lpstr>Ejemplo </vt:lpstr>
      <vt:lpstr>Presentación de PowerPoint</vt:lpstr>
      <vt:lpstr>Presentación de PowerPoint</vt:lpstr>
      <vt:lpstr>Sistemas computarizados</vt:lpstr>
      <vt:lpstr>Tecnologías de información</vt:lpstr>
      <vt:lpstr>Presentación de PowerPoint</vt:lpstr>
      <vt:lpstr>Presentación de PowerPoint</vt:lpstr>
      <vt:lpstr>Clasificación de los SI</vt:lpstr>
      <vt:lpstr>Presentación de PowerPoint</vt:lpstr>
      <vt:lpstr>   Sistema de apoyo a las Operaciones.   </vt:lpstr>
      <vt:lpstr>Sistemas de apoyo  Administrativo-Gerencial.   </vt:lpstr>
      <vt:lpstr>El papel de los sistemas de información  </vt:lpstr>
      <vt:lpstr>Bibliografía</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Ing. Aracely</dc:creator>
  <cp:lastModifiedBy>usuario temporal</cp:lastModifiedBy>
  <cp:revision>32</cp:revision>
  <cp:lastPrinted>2012-09-28T16:22:17Z</cp:lastPrinted>
  <dcterms:created xsi:type="dcterms:W3CDTF">2012-09-26T21:02:42Z</dcterms:created>
  <dcterms:modified xsi:type="dcterms:W3CDTF">2015-10-02T17:38:44Z</dcterms:modified>
</cp:coreProperties>
</file>