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61D41-57B4-4B3D-BA24-5C5299AE272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703DF-B5E5-4A4E-8DDB-0D1C1258AE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764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61D41-57B4-4B3D-BA24-5C5299AE2724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703DF-B5E5-4A4E-8DDB-0D1C1258AE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4405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UNIVERSIDAD AUTÓNOMA DEL ESTASDO DE MÉXICO</a:t>
            </a:r>
            <a:br>
              <a:rPr lang="es-ES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</a:br>
            <a:r>
              <a:rPr lang="es-ES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FACULTAD DE CIENCIAS AGRÍCOLAS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321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Condiciones agroclimáticas (2)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484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Condiciones de las semillas al  ser adquiridas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129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Preparación del semillero o almacigo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7316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Esterilización de los semilleros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3768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Esterilización de los semilleros (2)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864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Semilleros acorde a características del productor (1)</a:t>
            </a:r>
            <a:endParaRPr lang="es-MX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7080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Semilleros acorde a características del productor (2)</a:t>
            </a:r>
            <a:endParaRPr lang="es-MX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782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Semilleros acorde a características del productor (3)</a:t>
            </a:r>
            <a:endParaRPr lang="es-MX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6776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Respecto al predio de ubicación del semillero</a:t>
            </a:r>
            <a:endParaRPr lang="es-MX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8143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Característica ideal de los portainjertos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364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4556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Portainjertos o patrones más utilizados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9992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Propagación sexual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5751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Propagación sexual (2)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5369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Propagación asexual (3)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2789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Propagación asexual 4)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3570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Trasplante a bolsa o maceta (3)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641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Mantenimiento de la plántula en semillero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1846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Mantenimiento de la plántula en semillero (2)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4454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Mantenimiento de la plántula en semillero (4)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1487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Mantenimiento de la planta en vivero (1)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21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592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Mantenimiento de la planta en vivero (2)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4415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Posibles plagas en plántula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9689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9506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Principales enfermedades en plántula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195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0180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Bibliografía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082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006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09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723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Características botánicas del limonero (1)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769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Características botánicas del limonero (2)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427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anose="020B0602030504020204" pitchFamily="34" charset="0"/>
              </a:rPr>
              <a:t>Condiciones o requerimientos  agroclimáticas (1)</a:t>
            </a:r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anose="020B0602030504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424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</Words>
  <Application>Microsoft Office PowerPoint</Application>
  <PresentationFormat>Presentación en pantalla (4:3)</PresentationFormat>
  <Paragraphs>28</Paragraphs>
  <Slides>35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0" baseType="lpstr">
      <vt:lpstr>Arial</vt:lpstr>
      <vt:lpstr>Calibri</vt:lpstr>
      <vt:lpstr>Calibri Light</vt:lpstr>
      <vt:lpstr>Lucida Sans</vt:lpstr>
      <vt:lpstr>Tema de Office</vt:lpstr>
      <vt:lpstr>UNIVERSIDAD AUTÓNOMA DEL ESTASDO DE MÉXICO FACULTAD DE CIENCIAS AGRÍCOLAS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Características botánicas del limonero (1)</vt:lpstr>
      <vt:lpstr>Características botánicas del limonero (2)</vt:lpstr>
      <vt:lpstr>Condiciones o requerimientos  agroclimáticas (1)</vt:lpstr>
      <vt:lpstr>Condiciones agroclimáticas (2)</vt:lpstr>
      <vt:lpstr>Condiciones de las semillas al  ser adquiridas</vt:lpstr>
      <vt:lpstr>Preparación del semillero o almacigo</vt:lpstr>
      <vt:lpstr>Esterilización de los semilleros</vt:lpstr>
      <vt:lpstr>Esterilización de los semilleros (2)</vt:lpstr>
      <vt:lpstr>Semilleros acorde a características del productor (1)</vt:lpstr>
      <vt:lpstr>Semilleros acorde a características del productor (2)</vt:lpstr>
      <vt:lpstr>Semilleros acorde a características del productor (3)</vt:lpstr>
      <vt:lpstr>Respecto al predio de ubicación del semillero</vt:lpstr>
      <vt:lpstr>Característica ideal de los portainjertos</vt:lpstr>
      <vt:lpstr>Portainjertos o patrones más utilizados</vt:lpstr>
      <vt:lpstr>Propagación sexual</vt:lpstr>
      <vt:lpstr>Propagación sexual (2)</vt:lpstr>
      <vt:lpstr>Propagación asexual (3)</vt:lpstr>
      <vt:lpstr>Propagación asexual 4)</vt:lpstr>
      <vt:lpstr>Trasplante a bolsa o maceta (3)</vt:lpstr>
      <vt:lpstr>Mantenimiento de la plántula en semillero</vt:lpstr>
      <vt:lpstr>Mantenimiento de la plántula en semillero (2)</vt:lpstr>
      <vt:lpstr>Mantenimiento de la plántula en semillero (4)</vt:lpstr>
      <vt:lpstr>Mantenimiento de la planta en vivero (1)</vt:lpstr>
      <vt:lpstr>Mantenimiento de la planta en vivero (2)</vt:lpstr>
      <vt:lpstr>Posibles plagas en plántula</vt:lpstr>
      <vt:lpstr>Presentación de PowerPoint</vt:lpstr>
      <vt:lpstr>Principales enfermedades en plántula</vt:lpstr>
      <vt:lpstr>Presentación de PowerPoint</vt:lpstr>
      <vt:lpstr>Bibliografía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ESTASDO DE MÉXICO FACULTAD DE CIENCIAS AGRÍCOLAS</dc:title>
  <dc:creator>Anacleto González Castellanos</dc:creator>
  <cp:lastModifiedBy>Anacleto González Castellanos</cp:lastModifiedBy>
  <cp:revision>1</cp:revision>
  <dcterms:created xsi:type="dcterms:W3CDTF">2015-10-02T18:28:01Z</dcterms:created>
  <dcterms:modified xsi:type="dcterms:W3CDTF">2015-10-02T18:28:01Z</dcterms:modified>
</cp:coreProperties>
</file>