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sldIdLst>
    <p:sldId id="257" r:id="rId2"/>
    <p:sldId id="310" r:id="rId3"/>
    <p:sldId id="263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272" r:id="rId12"/>
    <p:sldId id="273" r:id="rId13"/>
    <p:sldId id="274" r:id="rId14"/>
    <p:sldId id="270" r:id="rId15"/>
    <p:sldId id="275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276" r:id="rId24"/>
    <p:sldId id="277" r:id="rId25"/>
    <p:sldId id="278" r:id="rId26"/>
    <p:sldId id="306" r:id="rId27"/>
    <p:sldId id="307" r:id="rId28"/>
    <p:sldId id="308" r:id="rId29"/>
    <p:sldId id="279" r:id="rId30"/>
    <p:sldId id="280" r:id="rId31"/>
    <p:sldId id="288" r:id="rId32"/>
    <p:sldId id="281" r:id="rId33"/>
    <p:sldId id="282" r:id="rId34"/>
    <p:sldId id="283" r:id="rId35"/>
    <p:sldId id="305" r:id="rId36"/>
    <p:sldId id="284" r:id="rId37"/>
    <p:sldId id="285" r:id="rId38"/>
    <p:sldId id="286" r:id="rId39"/>
    <p:sldId id="296" r:id="rId40"/>
    <p:sldId id="297" r:id="rId41"/>
    <p:sldId id="269" r:id="rId4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2B9E"/>
    <a:srgbClr val="A20EA2"/>
    <a:srgbClr val="400759"/>
    <a:srgbClr val="C15F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155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8892BD-CE77-44DB-8549-7F6EEB7E20B0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1388D919-156E-413C-8F2B-439C5EB276FA}">
      <dgm:prSet phldrT="[Text]" custT="1"/>
      <dgm:spPr/>
      <dgm:t>
        <a:bodyPr/>
        <a:lstStyle/>
        <a:p>
          <a:r>
            <a:rPr lang="es-ES" sz="1800" b="1" dirty="0" smtClean="0"/>
            <a:t>Evaluación de Inmunodeficiencia</a:t>
          </a:r>
          <a:endParaRPr lang="es-ES" sz="1800" b="1" dirty="0"/>
        </a:p>
      </dgm:t>
    </dgm:pt>
    <dgm:pt modelId="{46C67CC3-730F-4957-8382-15FEEC5E097F}" type="parTrans" cxnId="{3207E097-3F82-401B-9E37-33792326AD9A}">
      <dgm:prSet/>
      <dgm:spPr/>
      <dgm:t>
        <a:bodyPr/>
        <a:lstStyle/>
        <a:p>
          <a:endParaRPr lang="es-ES" sz="1400" b="1"/>
        </a:p>
      </dgm:t>
    </dgm:pt>
    <dgm:pt modelId="{1CA0F944-8AE9-48EB-9400-ED3E8A8935A9}" type="sibTrans" cxnId="{3207E097-3F82-401B-9E37-33792326AD9A}">
      <dgm:prSet/>
      <dgm:spPr/>
      <dgm:t>
        <a:bodyPr/>
        <a:lstStyle/>
        <a:p>
          <a:endParaRPr lang="es-ES" sz="1400" b="1"/>
        </a:p>
      </dgm:t>
    </dgm:pt>
    <dgm:pt modelId="{6FE171F5-086A-4866-A2D9-1B2451CD071A}">
      <dgm:prSet phldrT="[Text]" custT="1"/>
      <dgm:spPr/>
      <dgm:t>
        <a:bodyPr/>
        <a:lstStyle/>
        <a:p>
          <a:r>
            <a:rPr lang="es-ES" sz="1600" b="1" dirty="0" smtClean="0"/>
            <a:t>Pruebas para evaluar inmunidad Innata</a:t>
          </a:r>
          <a:endParaRPr lang="es-ES" sz="1600" b="1" dirty="0"/>
        </a:p>
      </dgm:t>
    </dgm:pt>
    <dgm:pt modelId="{CEE8F8A6-51EB-4BE2-9985-01038F9F0AD0}" type="parTrans" cxnId="{79DB5F3E-CC7A-4C4A-8955-19C6DF469C45}">
      <dgm:prSet custT="1"/>
      <dgm:spPr/>
      <dgm:t>
        <a:bodyPr/>
        <a:lstStyle/>
        <a:p>
          <a:endParaRPr lang="es-ES" sz="1400" b="1"/>
        </a:p>
      </dgm:t>
    </dgm:pt>
    <dgm:pt modelId="{69E1B78E-0140-41AD-9E53-A870120FA289}" type="sibTrans" cxnId="{79DB5F3E-CC7A-4C4A-8955-19C6DF469C45}">
      <dgm:prSet/>
      <dgm:spPr/>
      <dgm:t>
        <a:bodyPr/>
        <a:lstStyle/>
        <a:p>
          <a:endParaRPr lang="es-ES" sz="1400" b="1"/>
        </a:p>
      </dgm:t>
    </dgm:pt>
    <dgm:pt modelId="{070D54B9-0E23-4CE7-8005-EC13E0473B55}">
      <dgm:prSet phldrT="[Text]" custT="1"/>
      <dgm:spPr/>
      <dgm:t>
        <a:bodyPr/>
        <a:lstStyle/>
        <a:p>
          <a:r>
            <a:rPr lang="es-ES" sz="1400" b="1" dirty="0" err="1" smtClean="0"/>
            <a:t>Quimiotaxis</a:t>
          </a:r>
          <a:endParaRPr lang="es-ES" sz="1400" b="1" dirty="0"/>
        </a:p>
      </dgm:t>
    </dgm:pt>
    <dgm:pt modelId="{444B4CC6-BACD-4314-ADBA-35860A7CD86F}" type="parTrans" cxnId="{00DBCB31-9474-437E-AAAD-B3E21983E45F}">
      <dgm:prSet custT="1"/>
      <dgm:spPr/>
      <dgm:t>
        <a:bodyPr/>
        <a:lstStyle/>
        <a:p>
          <a:endParaRPr lang="es-ES" sz="1400" b="1"/>
        </a:p>
      </dgm:t>
    </dgm:pt>
    <dgm:pt modelId="{E23B9B47-13C5-4880-A0C1-5A504A45651A}" type="sibTrans" cxnId="{00DBCB31-9474-437E-AAAD-B3E21983E45F}">
      <dgm:prSet/>
      <dgm:spPr/>
      <dgm:t>
        <a:bodyPr/>
        <a:lstStyle/>
        <a:p>
          <a:endParaRPr lang="es-ES" sz="1400" b="1"/>
        </a:p>
      </dgm:t>
    </dgm:pt>
    <dgm:pt modelId="{7A9A76FF-D913-437D-A770-E9F4B24454DD}">
      <dgm:prSet phldrT="[Text]" custT="1"/>
      <dgm:spPr/>
      <dgm:t>
        <a:bodyPr/>
        <a:lstStyle/>
        <a:p>
          <a:r>
            <a:rPr lang="es-ES" sz="1400" b="1" dirty="0" smtClean="0"/>
            <a:t>Fagocitosis </a:t>
          </a:r>
          <a:endParaRPr lang="es-ES" sz="1400" b="1" dirty="0"/>
        </a:p>
      </dgm:t>
    </dgm:pt>
    <dgm:pt modelId="{FECE0DFF-BAFE-4D6B-ADC5-3F10B3E91C54}" type="parTrans" cxnId="{EE4A5192-5771-4BC0-91C9-D480E1F0A330}">
      <dgm:prSet custT="1"/>
      <dgm:spPr/>
      <dgm:t>
        <a:bodyPr/>
        <a:lstStyle/>
        <a:p>
          <a:endParaRPr lang="es-ES" sz="1400" b="1"/>
        </a:p>
      </dgm:t>
    </dgm:pt>
    <dgm:pt modelId="{5FA5953D-67D2-488D-A793-67D285950A94}" type="sibTrans" cxnId="{EE4A5192-5771-4BC0-91C9-D480E1F0A330}">
      <dgm:prSet/>
      <dgm:spPr/>
      <dgm:t>
        <a:bodyPr/>
        <a:lstStyle/>
        <a:p>
          <a:endParaRPr lang="es-ES" sz="1400" b="1"/>
        </a:p>
      </dgm:t>
    </dgm:pt>
    <dgm:pt modelId="{5809B4E9-2573-42C4-90F2-FB4B57632603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s-ES" sz="1400" b="1" dirty="0" err="1" smtClean="0"/>
            <a:t>Det</a:t>
          </a:r>
          <a:r>
            <a:rPr lang="es-ES" sz="1400" b="1" dirty="0" smtClean="0"/>
            <a:t>. de  </a:t>
          </a:r>
          <a:r>
            <a:rPr lang="es-ES" sz="1400" b="1" dirty="0" err="1" smtClean="0"/>
            <a:t>Igs</a:t>
          </a:r>
          <a:r>
            <a:rPr lang="es-ES" sz="1400" b="1" dirty="0" smtClean="0"/>
            <a:t> (nefelometría)</a:t>
          </a:r>
          <a:endParaRPr lang="es-ES" sz="1400" b="1" dirty="0"/>
        </a:p>
      </dgm:t>
    </dgm:pt>
    <dgm:pt modelId="{7A3E1A10-0640-428A-A250-431F0589BE3F}" type="parTrans" cxnId="{13B07A23-191E-4A6E-90C6-B5EA285A086B}">
      <dgm:prSet custT="1"/>
      <dgm:spPr/>
      <dgm:t>
        <a:bodyPr/>
        <a:lstStyle/>
        <a:p>
          <a:endParaRPr lang="es-ES" sz="1400" b="1"/>
        </a:p>
      </dgm:t>
    </dgm:pt>
    <dgm:pt modelId="{0450FD5B-79B6-44BE-AB73-3C14A9CA3736}" type="sibTrans" cxnId="{13B07A23-191E-4A6E-90C6-B5EA285A086B}">
      <dgm:prSet/>
      <dgm:spPr/>
      <dgm:t>
        <a:bodyPr/>
        <a:lstStyle/>
        <a:p>
          <a:endParaRPr lang="es-ES" sz="1400" b="1"/>
        </a:p>
      </dgm:t>
    </dgm:pt>
    <dgm:pt modelId="{2CB8B19A-28A1-467D-A423-0D3F1AE4E70F}">
      <dgm:prSet phldrT="[Text]" custT="1"/>
      <dgm:spPr/>
      <dgm:t>
        <a:bodyPr/>
        <a:lstStyle/>
        <a:p>
          <a:r>
            <a:rPr lang="es-ES" sz="1400" b="1" dirty="0" smtClean="0"/>
            <a:t>Hipersensibilidad tardía (ID) </a:t>
          </a:r>
          <a:endParaRPr lang="es-ES" sz="1400" b="1" dirty="0"/>
        </a:p>
      </dgm:t>
    </dgm:pt>
    <dgm:pt modelId="{F9328091-0FB0-4B9B-A1CB-9266EA84CB67}" type="parTrans" cxnId="{A1F15A45-0F66-45E1-9955-77490D7542F5}">
      <dgm:prSet custT="1"/>
      <dgm:spPr/>
      <dgm:t>
        <a:bodyPr/>
        <a:lstStyle/>
        <a:p>
          <a:endParaRPr lang="es-ES" sz="1400" b="1"/>
        </a:p>
      </dgm:t>
    </dgm:pt>
    <dgm:pt modelId="{23889EB3-4A25-4A9F-9FCD-F35C43FA37A9}" type="sibTrans" cxnId="{A1F15A45-0F66-45E1-9955-77490D7542F5}">
      <dgm:prSet/>
      <dgm:spPr/>
      <dgm:t>
        <a:bodyPr/>
        <a:lstStyle/>
        <a:p>
          <a:endParaRPr lang="es-ES" sz="1400" b="1"/>
        </a:p>
      </dgm:t>
    </dgm:pt>
    <dgm:pt modelId="{49EABD02-A5F3-47AE-BB1F-47714C3A4769}">
      <dgm:prSet phldrT="[Text]" custT="1"/>
      <dgm:spPr/>
      <dgm:t>
        <a:bodyPr/>
        <a:lstStyle/>
        <a:p>
          <a:r>
            <a:rPr lang="es-ES" sz="1600" b="1" dirty="0" smtClean="0"/>
            <a:t>Pruebas para evaluar Inmunidad celular</a:t>
          </a:r>
          <a:endParaRPr lang="es-ES" sz="1600" b="1" dirty="0"/>
        </a:p>
      </dgm:t>
    </dgm:pt>
    <dgm:pt modelId="{547C6A86-028F-495A-AB77-431AF6385731}" type="parTrans" cxnId="{52EFCC8B-0854-4138-9B07-464346974EAA}">
      <dgm:prSet custT="1"/>
      <dgm:spPr/>
      <dgm:t>
        <a:bodyPr/>
        <a:lstStyle/>
        <a:p>
          <a:endParaRPr lang="es-ES" sz="1400" b="1"/>
        </a:p>
      </dgm:t>
    </dgm:pt>
    <dgm:pt modelId="{DF5D4AC6-CA2C-4C76-B878-FCE38BDD0D4E}" type="sibTrans" cxnId="{52EFCC8B-0854-4138-9B07-464346974EAA}">
      <dgm:prSet/>
      <dgm:spPr/>
      <dgm:t>
        <a:bodyPr/>
        <a:lstStyle/>
        <a:p>
          <a:endParaRPr lang="es-ES" sz="1400" b="1"/>
        </a:p>
      </dgm:t>
    </dgm:pt>
    <dgm:pt modelId="{16F05355-7973-4452-9C3D-F0F8E9A80A49}">
      <dgm:prSet phldrT="[Text]" custT="1"/>
      <dgm:spPr/>
      <dgm:t>
        <a:bodyPr/>
        <a:lstStyle/>
        <a:p>
          <a:r>
            <a:rPr lang="es-ES" sz="1400" b="1" dirty="0" smtClean="0"/>
            <a:t>Reducción de NBT</a:t>
          </a:r>
          <a:endParaRPr lang="es-ES" sz="1400" b="1" dirty="0"/>
        </a:p>
      </dgm:t>
    </dgm:pt>
    <dgm:pt modelId="{37BD49EC-B6FA-4993-86BA-844690FE2E6E}" type="parTrans" cxnId="{4C9AC18B-7193-4FA8-AA1B-8A4F1F574CBF}">
      <dgm:prSet custT="1"/>
      <dgm:spPr/>
      <dgm:t>
        <a:bodyPr/>
        <a:lstStyle/>
        <a:p>
          <a:endParaRPr lang="es-ES" sz="1400" b="1"/>
        </a:p>
      </dgm:t>
    </dgm:pt>
    <dgm:pt modelId="{7D3174F3-7477-4AD6-BB90-9F09C0B03265}" type="sibTrans" cxnId="{4C9AC18B-7193-4FA8-AA1B-8A4F1F574CBF}">
      <dgm:prSet/>
      <dgm:spPr/>
      <dgm:t>
        <a:bodyPr/>
        <a:lstStyle/>
        <a:p>
          <a:endParaRPr lang="es-ES" sz="1400" b="1"/>
        </a:p>
      </dgm:t>
    </dgm:pt>
    <dgm:pt modelId="{0A9A30CE-BFFF-4DBB-9794-39340B91D7AA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600" b="1" dirty="0" smtClean="0"/>
            <a:t>Pruebas para evaluar Inmunidad humoral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dirty="0"/>
        </a:p>
      </dgm:t>
    </dgm:pt>
    <dgm:pt modelId="{D5EF1B62-D4A6-40DC-9364-F8E7B339EE95}" type="parTrans" cxnId="{25C1006F-D6CF-4537-90B1-2C5C1D6EEF29}">
      <dgm:prSet custT="1"/>
      <dgm:spPr/>
      <dgm:t>
        <a:bodyPr/>
        <a:lstStyle/>
        <a:p>
          <a:endParaRPr lang="es-ES" sz="1400" b="1"/>
        </a:p>
      </dgm:t>
    </dgm:pt>
    <dgm:pt modelId="{1C025A21-7FF5-4115-8B29-059DC8A80481}" type="sibTrans" cxnId="{25C1006F-D6CF-4537-90B1-2C5C1D6EEF29}">
      <dgm:prSet/>
      <dgm:spPr/>
      <dgm:t>
        <a:bodyPr/>
        <a:lstStyle/>
        <a:p>
          <a:endParaRPr lang="es-ES" sz="1400" b="1"/>
        </a:p>
      </dgm:t>
    </dgm:pt>
    <dgm:pt modelId="{AB9B83A3-F756-4B3B-A0BE-BA1E7562A39B}">
      <dgm:prSet phldrT="[Text]" custT="1"/>
      <dgm:spPr/>
      <dgm:t>
        <a:bodyPr/>
        <a:lstStyle/>
        <a:p>
          <a:r>
            <a:rPr lang="es-ES" sz="1400" b="1" dirty="0" smtClean="0"/>
            <a:t>Respuesta </a:t>
          </a:r>
          <a:r>
            <a:rPr lang="es-ES" sz="1400" b="1" dirty="0" err="1" smtClean="0"/>
            <a:t>proliferativa</a:t>
          </a:r>
          <a:r>
            <a:rPr lang="es-ES" sz="1400" b="1" dirty="0" smtClean="0"/>
            <a:t> </a:t>
          </a:r>
        </a:p>
        <a:p>
          <a:r>
            <a:rPr lang="es-ES" sz="1400" b="1" dirty="0" smtClean="0"/>
            <a:t>De </a:t>
          </a:r>
          <a:r>
            <a:rPr lang="es-ES" sz="1400" b="1" dirty="0" err="1" smtClean="0"/>
            <a:t>loslinfocitos</a:t>
          </a:r>
          <a:r>
            <a:rPr lang="es-ES" sz="1400" b="1" dirty="0" smtClean="0"/>
            <a:t> </a:t>
          </a:r>
          <a:endParaRPr lang="es-ES" sz="1400" b="1" dirty="0"/>
        </a:p>
      </dgm:t>
    </dgm:pt>
    <dgm:pt modelId="{0FB693A8-C707-4EC8-8929-9DE19F9AE333}" type="parTrans" cxnId="{EBF3193B-B6E0-4AC1-B071-E8DECDE5859B}">
      <dgm:prSet custT="1"/>
      <dgm:spPr/>
      <dgm:t>
        <a:bodyPr/>
        <a:lstStyle/>
        <a:p>
          <a:endParaRPr lang="es-ES" sz="1400" b="1"/>
        </a:p>
      </dgm:t>
    </dgm:pt>
    <dgm:pt modelId="{9EB12C3A-ED35-464A-B9A6-5B8111816666}" type="sibTrans" cxnId="{EBF3193B-B6E0-4AC1-B071-E8DECDE5859B}">
      <dgm:prSet/>
      <dgm:spPr/>
      <dgm:t>
        <a:bodyPr/>
        <a:lstStyle/>
        <a:p>
          <a:endParaRPr lang="es-ES" sz="1400" b="1"/>
        </a:p>
      </dgm:t>
    </dgm:pt>
    <dgm:pt modelId="{514FB9B5-44A5-401F-B9E5-F7CC60CBEBE5}">
      <dgm:prSet phldrT="[Text]" custT="1"/>
      <dgm:spPr/>
      <dgm:t>
        <a:bodyPr/>
        <a:lstStyle/>
        <a:p>
          <a:r>
            <a:rPr lang="es-ES" sz="1400" b="1" dirty="0" smtClean="0"/>
            <a:t>Sub-poblaciones de linfocitos T (CD4 y CD8) </a:t>
          </a:r>
          <a:endParaRPr lang="es-ES" sz="1400" b="1" dirty="0"/>
        </a:p>
      </dgm:t>
    </dgm:pt>
    <dgm:pt modelId="{997DB118-C1E2-42B7-B717-7B1E3BCB667E}" type="parTrans" cxnId="{91A7533B-954E-4817-99DC-545A37AAB58F}">
      <dgm:prSet custT="1"/>
      <dgm:spPr/>
      <dgm:t>
        <a:bodyPr/>
        <a:lstStyle/>
        <a:p>
          <a:endParaRPr lang="es-ES" sz="1400" b="1"/>
        </a:p>
      </dgm:t>
    </dgm:pt>
    <dgm:pt modelId="{643411E7-E6E5-4D5B-8E79-E61C0A678EF4}" type="sibTrans" cxnId="{91A7533B-954E-4817-99DC-545A37AAB58F}">
      <dgm:prSet/>
      <dgm:spPr/>
      <dgm:t>
        <a:bodyPr/>
        <a:lstStyle/>
        <a:p>
          <a:endParaRPr lang="es-ES" sz="1400" b="1"/>
        </a:p>
      </dgm:t>
    </dgm:pt>
    <dgm:pt modelId="{B6E72DF8-123E-496A-BC2E-4E745D4290CC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s-ES" sz="1400" b="1" dirty="0" smtClean="0"/>
            <a:t>Electroforesis de </a:t>
          </a:r>
          <a:r>
            <a:rPr lang="es-ES" sz="1400" b="1" dirty="0" err="1" smtClean="0"/>
            <a:t>proteinas</a:t>
          </a:r>
          <a:r>
            <a:rPr lang="es-ES" sz="1400" b="1" dirty="0" smtClean="0"/>
            <a:t>. </a:t>
          </a:r>
          <a:endParaRPr lang="es-ES" sz="1400" b="1" dirty="0"/>
        </a:p>
      </dgm:t>
    </dgm:pt>
    <dgm:pt modelId="{6C9A8B38-ABDD-44ED-85A7-05D294C7DC83}" type="parTrans" cxnId="{73F949B4-D830-48B8-B098-A4FEAD1CD666}">
      <dgm:prSet/>
      <dgm:spPr/>
      <dgm:t>
        <a:bodyPr/>
        <a:lstStyle/>
        <a:p>
          <a:endParaRPr lang="es-ES"/>
        </a:p>
      </dgm:t>
    </dgm:pt>
    <dgm:pt modelId="{18EB22B0-8A24-45E1-A793-0963385D11D4}" type="sibTrans" cxnId="{73F949B4-D830-48B8-B098-A4FEAD1CD666}">
      <dgm:prSet/>
      <dgm:spPr/>
      <dgm:t>
        <a:bodyPr/>
        <a:lstStyle/>
        <a:p>
          <a:endParaRPr lang="es-ES"/>
        </a:p>
      </dgm:t>
    </dgm:pt>
    <dgm:pt modelId="{AA9075EA-5F4A-4432-A857-34DA16092275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s-ES" sz="1400" b="1" dirty="0" err="1" smtClean="0"/>
            <a:t>Inmunoelectroforesis</a:t>
          </a:r>
          <a:r>
            <a:rPr lang="es-ES" sz="1400" b="1" dirty="0" smtClean="0"/>
            <a:t> </a:t>
          </a:r>
          <a:endParaRPr lang="es-ES" sz="1400" b="1" dirty="0"/>
        </a:p>
      </dgm:t>
    </dgm:pt>
    <dgm:pt modelId="{D54BE0E6-059B-438B-ADA5-0BC3CC07E7A7}" type="parTrans" cxnId="{9D1BB624-0A18-43CD-83B1-5C40F4A35E60}">
      <dgm:prSet/>
      <dgm:spPr/>
      <dgm:t>
        <a:bodyPr/>
        <a:lstStyle/>
        <a:p>
          <a:endParaRPr lang="es-ES"/>
        </a:p>
      </dgm:t>
    </dgm:pt>
    <dgm:pt modelId="{1112CFFC-32CB-42B2-BF7B-3AE1567AB04C}" type="sibTrans" cxnId="{9D1BB624-0A18-43CD-83B1-5C40F4A35E60}">
      <dgm:prSet/>
      <dgm:spPr/>
      <dgm:t>
        <a:bodyPr/>
        <a:lstStyle/>
        <a:p>
          <a:endParaRPr lang="es-ES"/>
        </a:p>
      </dgm:t>
    </dgm:pt>
    <dgm:pt modelId="{38541369-FAA7-4C02-8494-10D007DCF885}">
      <dgm:prSet phldrT="[Text]" custT="1"/>
      <dgm:spPr/>
      <dgm:t>
        <a:bodyPr/>
        <a:lstStyle/>
        <a:p>
          <a:r>
            <a:rPr lang="es-ES" sz="1400" b="1" dirty="0" smtClean="0"/>
            <a:t>Complemento </a:t>
          </a:r>
          <a:r>
            <a:rPr lang="es-ES" sz="1400" b="1" dirty="0" err="1" smtClean="0"/>
            <a:t>Hemolitico</a:t>
          </a:r>
          <a:r>
            <a:rPr lang="es-ES" sz="1400" b="1" dirty="0" smtClean="0"/>
            <a:t> 50%</a:t>
          </a:r>
          <a:endParaRPr lang="es-ES" sz="1400" b="1" dirty="0"/>
        </a:p>
      </dgm:t>
    </dgm:pt>
    <dgm:pt modelId="{BF1249F5-FE23-4203-AB3F-A75AB034FEFC}" type="parTrans" cxnId="{BA0A4544-DAFA-4B99-BF50-8526374582A1}">
      <dgm:prSet/>
      <dgm:spPr/>
      <dgm:t>
        <a:bodyPr/>
        <a:lstStyle/>
        <a:p>
          <a:endParaRPr lang="es-ES"/>
        </a:p>
      </dgm:t>
    </dgm:pt>
    <dgm:pt modelId="{14352956-89BF-4AF6-8212-DAAFA1B3288F}" type="sibTrans" cxnId="{BA0A4544-DAFA-4B99-BF50-8526374582A1}">
      <dgm:prSet/>
      <dgm:spPr/>
      <dgm:t>
        <a:bodyPr/>
        <a:lstStyle/>
        <a:p>
          <a:endParaRPr lang="es-ES"/>
        </a:p>
      </dgm:t>
    </dgm:pt>
    <dgm:pt modelId="{14C0BF60-F8E2-4C19-B9C1-19C4BA5D26B2}" type="pres">
      <dgm:prSet presAssocID="{128892BD-CE77-44DB-8549-7F6EEB7E20B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06353E4-B5BF-4986-AF78-E48B7B95358F}" type="pres">
      <dgm:prSet presAssocID="{1388D919-156E-413C-8F2B-439C5EB276FA}" presName="root1" presStyleCnt="0"/>
      <dgm:spPr/>
    </dgm:pt>
    <dgm:pt modelId="{22D76020-B635-4E29-98E1-8C5CBCD547E4}" type="pres">
      <dgm:prSet presAssocID="{1388D919-156E-413C-8F2B-439C5EB276FA}" presName="LevelOneTextNode" presStyleLbl="node0" presStyleIdx="0" presStyleCnt="1" custScaleX="183788" custScaleY="147257" custLinFactNeighborX="-4601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DF2932A-BB61-4CCB-B4A3-CEF3CAAFD699}" type="pres">
      <dgm:prSet presAssocID="{1388D919-156E-413C-8F2B-439C5EB276FA}" presName="level2hierChild" presStyleCnt="0"/>
      <dgm:spPr/>
    </dgm:pt>
    <dgm:pt modelId="{39A7808C-0674-493A-9C99-3FAAF0EDCF2E}" type="pres">
      <dgm:prSet presAssocID="{CEE8F8A6-51EB-4BE2-9985-01038F9F0AD0}" presName="conn2-1" presStyleLbl="parChTrans1D2" presStyleIdx="0" presStyleCnt="3"/>
      <dgm:spPr/>
      <dgm:t>
        <a:bodyPr/>
        <a:lstStyle/>
        <a:p>
          <a:endParaRPr lang="es-ES"/>
        </a:p>
      </dgm:t>
    </dgm:pt>
    <dgm:pt modelId="{092BED41-DCAB-4B46-8B18-B3F17FD822CC}" type="pres">
      <dgm:prSet presAssocID="{CEE8F8A6-51EB-4BE2-9985-01038F9F0AD0}" presName="connTx" presStyleLbl="parChTrans1D2" presStyleIdx="0" presStyleCnt="3"/>
      <dgm:spPr/>
      <dgm:t>
        <a:bodyPr/>
        <a:lstStyle/>
        <a:p>
          <a:endParaRPr lang="es-ES"/>
        </a:p>
      </dgm:t>
    </dgm:pt>
    <dgm:pt modelId="{A64BB385-1E76-4332-B6F7-FF17ED1668D4}" type="pres">
      <dgm:prSet presAssocID="{6FE171F5-086A-4866-A2D9-1B2451CD071A}" presName="root2" presStyleCnt="0"/>
      <dgm:spPr/>
    </dgm:pt>
    <dgm:pt modelId="{C8A0B290-4E4C-44E3-A532-7E9E25B17873}" type="pres">
      <dgm:prSet presAssocID="{6FE171F5-086A-4866-A2D9-1B2451CD071A}" presName="LevelTwoTextNode" presStyleLbl="node2" presStyleIdx="0" presStyleCnt="3" custScaleX="126195" custScaleY="186299" custLinFactNeighborX="0" custLinFactNeighborY="-3681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D133F30-5478-40C3-9C2D-814AEFCEEE7C}" type="pres">
      <dgm:prSet presAssocID="{6FE171F5-086A-4866-A2D9-1B2451CD071A}" presName="level3hierChild" presStyleCnt="0"/>
      <dgm:spPr/>
    </dgm:pt>
    <dgm:pt modelId="{58F4E973-2655-47B8-9781-F63277E31331}" type="pres">
      <dgm:prSet presAssocID="{444B4CC6-BACD-4314-ADBA-35860A7CD86F}" presName="conn2-1" presStyleLbl="parChTrans1D3" presStyleIdx="0" presStyleCnt="10"/>
      <dgm:spPr/>
      <dgm:t>
        <a:bodyPr/>
        <a:lstStyle/>
        <a:p>
          <a:endParaRPr lang="es-ES"/>
        </a:p>
      </dgm:t>
    </dgm:pt>
    <dgm:pt modelId="{1BC6D06E-6CBE-48F1-95F6-2CF2AA3548E7}" type="pres">
      <dgm:prSet presAssocID="{444B4CC6-BACD-4314-ADBA-35860A7CD86F}" presName="connTx" presStyleLbl="parChTrans1D3" presStyleIdx="0" presStyleCnt="10"/>
      <dgm:spPr/>
      <dgm:t>
        <a:bodyPr/>
        <a:lstStyle/>
        <a:p>
          <a:endParaRPr lang="es-ES"/>
        </a:p>
      </dgm:t>
    </dgm:pt>
    <dgm:pt modelId="{CA8D896C-0433-4192-B7AC-4181CF2555E5}" type="pres">
      <dgm:prSet presAssocID="{070D54B9-0E23-4CE7-8005-EC13E0473B55}" presName="root2" presStyleCnt="0"/>
      <dgm:spPr/>
    </dgm:pt>
    <dgm:pt modelId="{CE4E3C8D-62C2-450B-A7A7-FE729A301DF4}" type="pres">
      <dgm:prSet presAssocID="{070D54B9-0E23-4CE7-8005-EC13E0473B55}" presName="LevelTwoTextNode" presStyleLbl="node3" presStyleIdx="0" presStyleCnt="10" custScaleX="159371" custLinFactNeighborX="-5133" custLinFactNeighborY="-75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A91591A-DD1B-45A4-B1F2-AC0FF68B9C40}" type="pres">
      <dgm:prSet presAssocID="{070D54B9-0E23-4CE7-8005-EC13E0473B55}" presName="level3hierChild" presStyleCnt="0"/>
      <dgm:spPr/>
    </dgm:pt>
    <dgm:pt modelId="{0AACCBB3-3CC1-461A-9CF2-BED78438766B}" type="pres">
      <dgm:prSet presAssocID="{FECE0DFF-BAFE-4D6B-ADC5-3F10B3E91C54}" presName="conn2-1" presStyleLbl="parChTrans1D3" presStyleIdx="1" presStyleCnt="10"/>
      <dgm:spPr/>
      <dgm:t>
        <a:bodyPr/>
        <a:lstStyle/>
        <a:p>
          <a:endParaRPr lang="es-ES"/>
        </a:p>
      </dgm:t>
    </dgm:pt>
    <dgm:pt modelId="{60785F6D-30E2-4DF1-967E-9571FF1FA753}" type="pres">
      <dgm:prSet presAssocID="{FECE0DFF-BAFE-4D6B-ADC5-3F10B3E91C54}" presName="connTx" presStyleLbl="parChTrans1D3" presStyleIdx="1" presStyleCnt="10"/>
      <dgm:spPr/>
      <dgm:t>
        <a:bodyPr/>
        <a:lstStyle/>
        <a:p>
          <a:endParaRPr lang="es-ES"/>
        </a:p>
      </dgm:t>
    </dgm:pt>
    <dgm:pt modelId="{1FD09059-F716-46A8-99B6-D2619C7A8326}" type="pres">
      <dgm:prSet presAssocID="{7A9A76FF-D913-437D-A770-E9F4B24454DD}" presName="root2" presStyleCnt="0"/>
      <dgm:spPr/>
    </dgm:pt>
    <dgm:pt modelId="{FA06B747-59D7-4D97-B84F-C234CFB0207B}" type="pres">
      <dgm:prSet presAssocID="{7A9A76FF-D913-437D-A770-E9F4B24454DD}" presName="LevelTwoTextNode" presStyleLbl="node3" presStyleIdx="1" presStyleCnt="10" custScaleX="159371" custLinFactNeighborX="-5133" custLinFactNeighborY="389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BEC7E4F-26C1-4CEA-AC44-8B6E77CEEBD1}" type="pres">
      <dgm:prSet presAssocID="{7A9A76FF-D913-437D-A770-E9F4B24454DD}" presName="level3hierChild" presStyleCnt="0"/>
      <dgm:spPr/>
    </dgm:pt>
    <dgm:pt modelId="{4A7A165A-9902-47DB-B152-CDA93BE55654}" type="pres">
      <dgm:prSet presAssocID="{37BD49EC-B6FA-4993-86BA-844690FE2E6E}" presName="conn2-1" presStyleLbl="parChTrans1D3" presStyleIdx="2" presStyleCnt="10"/>
      <dgm:spPr/>
      <dgm:t>
        <a:bodyPr/>
        <a:lstStyle/>
        <a:p>
          <a:endParaRPr lang="es-ES"/>
        </a:p>
      </dgm:t>
    </dgm:pt>
    <dgm:pt modelId="{DDFA5BFA-5203-41B5-B132-D7914A40AD68}" type="pres">
      <dgm:prSet presAssocID="{37BD49EC-B6FA-4993-86BA-844690FE2E6E}" presName="connTx" presStyleLbl="parChTrans1D3" presStyleIdx="2" presStyleCnt="10"/>
      <dgm:spPr/>
      <dgm:t>
        <a:bodyPr/>
        <a:lstStyle/>
        <a:p>
          <a:endParaRPr lang="es-ES"/>
        </a:p>
      </dgm:t>
    </dgm:pt>
    <dgm:pt modelId="{E95057C1-3F3F-48FC-8752-D136A36B924F}" type="pres">
      <dgm:prSet presAssocID="{16F05355-7973-4452-9C3D-F0F8E9A80A49}" presName="root2" presStyleCnt="0"/>
      <dgm:spPr/>
    </dgm:pt>
    <dgm:pt modelId="{59ED24E2-6224-4398-B3A5-2B8CF46C6BE3}" type="pres">
      <dgm:prSet presAssocID="{16F05355-7973-4452-9C3D-F0F8E9A80A49}" presName="LevelTwoTextNode" presStyleLbl="node3" presStyleIdx="2" presStyleCnt="10" custScaleX="157022" custLinFactNeighborX="-5133" custLinFactNeighborY="-66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183BEEC-6A20-4283-82F8-9CE96C042F3D}" type="pres">
      <dgm:prSet presAssocID="{16F05355-7973-4452-9C3D-F0F8E9A80A49}" presName="level3hierChild" presStyleCnt="0"/>
      <dgm:spPr/>
    </dgm:pt>
    <dgm:pt modelId="{5B2D9983-2967-4B2A-BCC7-AB60993D95E4}" type="pres">
      <dgm:prSet presAssocID="{BF1249F5-FE23-4203-AB3F-A75AB034FEFC}" presName="conn2-1" presStyleLbl="parChTrans1D3" presStyleIdx="3" presStyleCnt="10"/>
      <dgm:spPr/>
      <dgm:t>
        <a:bodyPr/>
        <a:lstStyle/>
        <a:p>
          <a:endParaRPr lang="es-ES"/>
        </a:p>
      </dgm:t>
    </dgm:pt>
    <dgm:pt modelId="{E413E279-C70C-46E1-ACDC-ACE503BE6EDD}" type="pres">
      <dgm:prSet presAssocID="{BF1249F5-FE23-4203-AB3F-A75AB034FEFC}" presName="connTx" presStyleLbl="parChTrans1D3" presStyleIdx="3" presStyleCnt="10"/>
      <dgm:spPr/>
      <dgm:t>
        <a:bodyPr/>
        <a:lstStyle/>
        <a:p>
          <a:endParaRPr lang="es-ES"/>
        </a:p>
      </dgm:t>
    </dgm:pt>
    <dgm:pt modelId="{C295743E-767B-428F-A1BC-1008A1E00173}" type="pres">
      <dgm:prSet presAssocID="{38541369-FAA7-4C02-8494-10D007DCF885}" presName="root2" presStyleCnt="0"/>
      <dgm:spPr/>
    </dgm:pt>
    <dgm:pt modelId="{19EC0BEE-CA68-431A-AD33-B2CC19E5FB85}" type="pres">
      <dgm:prSet presAssocID="{38541369-FAA7-4C02-8494-10D007DCF885}" presName="LevelTwoTextNode" presStyleLbl="node3" presStyleIdx="3" presStyleCnt="10" custScaleX="15937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53BF5E3-8956-420E-B3D6-46510ADE6A17}" type="pres">
      <dgm:prSet presAssocID="{38541369-FAA7-4C02-8494-10D007DCF885}" presName="level3hierChild" presStyleCnt="0"/>
      <dgm:spPr/>
    </dgm:pt>
    <dgm:pt modelId="{8FA7428D-91F8-4ECD-936C-27C5F53B7E36}" type="pres">
      <dgm:prSet presAssocID="{D5EF1B62-D4A6-40DC-9364-F8E7B339EE95}" presName="conn2-1" presStyleLbl="parChTrans1D2" presStyleIdx="1" presStyleCnt="3"/>
      <dgm:spPr/>
      <dgm:t>
        <a:bodyPr/>
        <a:lstStyle/>
        <a:p>
          <a:endParaRPr lang="es-ES"/>
        </a:p>
      </dgm:t>
    </dgm:pt>
    <dgm:pt modelId="{3A1373E2-5243-4F66-9814-72208B95A1B5}" type="pres">
      <dgm:prSet presAssocID="{D5EF1B62-D4A6-40DC-9364-F8E7B339EE95}" presName="connTx" presStyleLbl="parChTrans1D2" presStyleIdx="1" presStyleCnt="3"/>
      <dgm:spPr/>
      <dgm:t>
        <a:bodyPr/>
        <a:lstStyle/>
        <a:p>
          <a:endParaRPr lang="es-ES"/>
        </a:p>
      </dgm:t>
    </dgm:pt>
    <dgm:pt modelId="{6DEC42F7-EE68-438D-A355-8DDE5AF94045}" type="pres">
      <dgm:prSet presAssocID="{0A9A30CE-BFFF-4DBB-9794-39340B91D7AA}" presName="root2" presStyleCnt="0"/>
      <dgm:spPr/>
    </dgm:pt>
    <dgm:pt modelId="{BA9D8B6E-1D14-4298-ADBF-D9396938198B}" type="pres">
      <dgm:prSet presAssocID="{0A9A30CE-BFFF-4DBB-9794-39340B91D7AA}" presName="LevelTwoTextNode" presStyleLbl="node2" presStyleIdx="1" presStyleCnt="3" custScaleX="120885" custScaleY="224416" custLinFactNeighborX="0" custLinFactNeighborY="-1840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AD28CFF-975C-428E-A283-62AD822210FC}" type="pres">
      <dgm:prSet presAssocID="{0A9A30CE-BFFF-4DBB-9794-39340B91D7AA}" presName="level3hierChild" presStyleCnt="0"/>
      <dgm:spPr/>
    </dgm:pt>
    <dgm:pt modelId="{D8030D32-052F-4F9B-856E-6CE683907A38}" type="pres">
      <dgm:prSet presAssocID="{7A3E1A10-0640-428A-A250-431F0589BE3F}" presName="conn2-1" presStyleLbl="parChTrans1D3" presStyleIdx="4" presStyleCnt="10"/>
      <dgm:spPr/>
      <dgm:t>
        <a:bodyPr/>
        <a:lstStyle/>
        <a:p>
          <a:endParaRPr lang="es-ES"/>
        </a:p>
      </dgm:t>
    </dgm:pt>
    <dgm:pt modelId="{DDDB7233-8BAC-4E80-A45E-17D0FF275141}" type="pres">
      <dgm:prSet presAssocID="{7A3E1A10-0640-428A-A250-431F0589BE3F}" presName="connTx" presStyleLbl="parChTrans1D3" presStyleIdx="4" presStyleCnt="10"/>
      <dgm:spPr/>
      <dgm:t>
        <a:bodyPr/>
        <a:lstStyle/>
        <a:p>
          <a:endParaRPr lang="es-ES"/>
        </a:p>
      </dgm:t>
    </dgm:pt>
    <dgm:pt modelId="{B03A68FD-266B-4D2D-8490-B4DC9EA4C398}" type="pres">
      <dgm:prSet presAssocID="{5809B4E9-2573-42C4-90F2-FB4B57632603}" presName="root2" presStyleCnt="0"/>
      <dgm:spPr/>
    </dgm:pt>
    <dgm:pt modelId="{9DADAA3D-3C00-4751-8AB9-8F96F5D6E2AC}" type="pres">
      <dgm:prSet presAssocID="{5809B4E9-2573-42C4-90F2-FB4B57632603}" presName="LevelTwoTextNode" presStyleLbl="node3" presStyleIdx="4" presStyleCnt="10" custScaleX="16233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00C91CF-B9A1-4376-9E07-D900D8BE62A6}" type="pres">
      <dgm:prSet presAssocID="{5809B4E9-2573-42C4-90F2-FB4B57632603}" presName="level3hierChild" presStyleCnt="0"/>
      <dgm:spPr/>
    </dgm:pt>
    <dgm:pt modelId="{00E406EB-FBD7-4231-9938-7235CE40CA1D}" type="pres">
      <dgm:prSet presAssocID="{6C9A8B38-ABDD-44ED-85A7-05D294C7DC83}" presName="conn2-1" presStyleLbl="parChTrans1D3" presStyleIdx="5" presStyleCnt="10"/>
      <dgm:spPr/>
      <dgm:t>
        <a:bodyPr/>
        <a:lstStyle/>
        <a:p>
          <a:endParaRPr lang="es-ES"/>
        </a:p>
      </dgm:t>
    </dgm:pt>
    <dgm:pt modelId="{2E76344B-71A4-4031-88E4-D2BFE3BB46E0}" type="pres">
      <dgm:prSet presAssocID="{6C9A8B38-ABDD-44ED-85A7-05D294C7DC83}" presName="connTx" presStyleLbl="parChTrans1D3" presStyleIdx="5" presStyleCnt="10"/>
      <dgm:spPr/>
      <dgm:t>
        <a:bodyPr/>
        <a:lstStyle/>
        <a:p>
          <a:endParaRPr lang="es-ES"/>
        </a:p>
      </dgm:t>
    </dgm:pt>
    <dgm:pt modelId="{DABFF9D2-440F-4192-A407-8C8B7223A9AC}" type="pres">
      <dgm:prSet presAssocID="{B6E72DF8-123E-496A-BC2E-4E745D4290CC}" presName="root2" presStyleCnt="0"/>
      <dgm:spPr/>
    </dgm:pt>
    <dgm:pt modelId="{AFAC66AA-8C18-4546-A958-864857A2ACC8}" type="pres">
      <dgm:prSet presAssocID="{B6E72DF8-123E-496A-BC2E-4E745D4290CC}" presName="LevelTwoTextNode" presStyleLbl="node3" presStyleIdx="5" presStyleCnt="10" custScaleX="16233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A4A8255-5DED-4FE8-8850-00869EEBBBB6}" type="pres">
      <dgm:prSet presAssocID="{B6E72DF8-123E-496A-BC2E-4E745D4290CC}" presName="level3hierChild" presStyleCnt="0"/>
      <dgm:spPr/>
    </dgm:pt>
    <dgm:pt modelId="{3235C1DB-552C-4078-833E-35933C09C6FD}" type="pres">
      <dgm:prSet presAssocID="{D54BE0E6-059B-438B-ADA5-0BC3CC07E7A7}" presName="conn2-1" presStyleLbl="parChTrans1D3" presStyleIdx="6" presStyleCnt="10"/>
      <dgm:spPr/>
      <dgm:t>
        <a:bodyPr/>
        <a:lstStyle/>
        <a:p>
          <a:endParaRPr lang="es-ES"/>
        </a:p>
      </dgm:t>
    </dgm:pt>
    <dgm:pt modelId="{CF09CE18-9F26-4E7C-A606-558AB07018EF}" type="pres">
      <dgm:prSet presAssocID="{D54BE0E6-059B-438B-ADA5-0BC3CC07E7A7}" presName="connTx" presStyleLbl="parChTrans1D3" presStyleIdx="6" presStyleCnt="10"/>
      <dgm:spPr/>
      <dgm:t>
        <a:bodyPr/>
        <a:lstStyle/>
        <a:p>
          <a:endParaRPr lang="es-ES"/>
        </a:p>
      </dgm:t>
    </dgm:pt>
    <dgm:pt modelId="{EBAA67F3-7CB8-471C-851E-3618D5F360D3}" type="pres">
      <dgm:prSet presAssocID="{AA9075EA-5F4A-4432-A857-34DA16092275}" presName="root2" presStyleCnt="0"/>
      <dgm:spPr/>
    </dgm:pt>
    <dgm:pt modelId="{54B678BB-8471-42C0-897A-09CF47F5EFCD}" type="pres">
      <dgm:prSet presAssocID="{AA9075EA-5F4A-4432-A857-34DA16092275}" presName="LevelTwoTextNode" presStyleLbl="node3" presStyleIdx="6" presStyleCnt="10" custScaleX="16233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74E5C08-DC68-472A-B206-DE28804E3260}" type="pres">
      <dgm:prSet presAssocID="{AA9075EA-5F4A-4432-A857-34DA16092275}" presName="level3hierChild" presStyleCnt="0"/>
      <dgm:spPr/>
    </dgm:pt>
    <dgm:pt modelId="{304B8B96-7C80-4AB0-87E7-633D7F3C8DE3}" type="pres">
      <dgm:prSet presAssocID="{547C6A86-028F-495A-AB77-431AF6385731}" presName="conn2-1" presStyleLbl="parChTrans1D2" presStyleIdx="2" presStyleCnt="3"/>
      <dgm:spPr/>
      <dgm:t>
        <a:bodyPr/>
        <a:lstStyle/>
        <a:p>
          <a:endParaRPr lang="es-ES"/>
        </a:p>
      </dgm:t>
    </dgm:pt>
    <dgm:pt modelId="{9DD79102-4F73-4524-941D-937D26B8F4E8}" type="pres">
      <dgm:prSet presAssocID="{547C6A86-028F-495A-AB77-431AF6385731}" presName="connTx" presStyleLbl="parChTrans1D2" presStyleIdx="2" presStyleCnt="3"/>
      <dgm:spPr/>
      <dgm:t>
        <a:bodyPr/>
        <a:lstStyle/>
        <a:p>
          <a:endParaRPr lang="es-ES"/>
        </a:p>
      </dgm:t>
    </dgm:pt>
    <dgm:pt modelId="{36D01F0A-C61E-4A56-B87E-A56454301675}" type="pres">
      <dgm:prSet presAssocID="{49EABD02-A5F3-47AE-BB1F-47714C3A4769}" presName="root2" presStyleCnt="0"/>
      <dgm:spPr/>
    </dgm:pt>
    <dgm:pt modelId="{A99EEDF3-A86B-4EA7-B72D-0BFA54C2050F}" type="pres">
      <dgm:prSet presAssocID="{49EABD02-A5F3-47AE-BB1F-47714C3A4769}" presName="LevelTwoTextNode" presStyleLbl="node2" presStyleIdx="2" presStyleCnt="3" custScaleX="118407" custScaleY="172880" custLinFactNeighborX="0" custLinFactNeighborY="-920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608FB88-42B4-40C9-87E2-E9957DB448B8}" type="pres">
      <dgm:prSet presAssocID="{49EABD02-A5F3-47AE-BB1F-47714C3A4769}" presName="level3hierChild" presStyleCnt="0"/>
      <dgm:spPr/>
    </dgm:pt>
    <dgm:pt modelId="{E9C7ECBC-09FB-4A6C-A7EC-A5898ADD1EF4}" type="pres">
      <dgm:prSet presAssocID="{F9328091-0FB0-4B9B-A1CB-9266EA84CB67}" presName="conn2-1" presStyleLbl="parChTrans1D3" presStyleIdx="7" presStyleCnt="10"/>
      <dgm:spPr/>
      <dgm:t>
        <a:bodyPr/>
        <a:lstStyle/>
        <a:p>
          <a:endParaRPr lang="es-ES"/>
        </a:p>
      </dgm:t>
    </dgm:pt>
    <dgm:pt modelId="{B7217FAD-B4DA-4EE4-9AA2-3E3FB8BE40EF}" type="pres">
      <dgm:prSet presAssocID="{F9328091-0FB0-4B9B-A1CB-9266EA84CB67}" presName="connTx" presStyleLbl="parChTrans1D3" presStyleIdx="7" presStyleCnt="10"/>
      <dgm:spPr/>
      <dgm:t>
        <a:bodyPr/>
        <a:lstStyle/>
        <a:p>
          <a:endParaRPr lang="es-ES"/>
        </a:p>
      </dgm:t>
    </dgm:pt>
    <dgm:pt modelId="{1694A062-7CC2-4F12-9C0B-0EA90D8A8620}" type="pres">
      <dgm:prSet presAssocID="{2CB8B19A-28A1-467D-A423-0D3F1AE4E70F}" presName="root2" presStyleCnt="0"/>
      <dgm:spPr/>
    </dgm:pt>
    <dgm:pt modelId="{AA55E61D-F69F-4A54-9869-08DA11760B8F}" type="pres">
      <dgm:prSet presAssocID="{2CB8B19A-28A1-467D-A423-0D3F1AE4E70F}" presName="LevelTwoTextNode" presStyleLbl="node3" presStyleIdx="7" presStyleCnt="10" custScaleX="1648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CB80B6A-D670-4EAD-91CE-892464EB393F}" type="pres">
      <dgm:prSet presAssocID="{2CB8B19A-28A1-467D-A423-0D3F1AE4E70F}" presName="level3hierChild" presStyleCnt="0"/>
      <dgm:spPr/>
    </dgm:pt>
    <dgm:pt modelId="{7D3BF6D0-BA65-43D9-882E-F59C89C317B0}" type="pres">
      <dgm:prSet presAssocID="{0FB693A8-C707-4EC8-8929-9DE19F9AE333}" presName="conn2-1" presStyleLbl="parChTrans1D3" presStyleIdx="8" presStyleCnt="10"/>
      <dgm:spPr/>
      <dgm:t>
        <a:bodyPr/>
        <a:lstStyle/>
        <a:p>
          <a:endParaRPr lang="es-ES"/>
        </a:p>
      </dgm:t>
    </dgm:pt>
    <dgm:pt modelId="{52489716-5209-4D06-8D34-16591339B502}" type="pres">
      <dgm:prSet presAssocID="{0FB693A8-C707-4EC8-8929-9DE19F9AE333}" presName="connTx" presStyleLbl="parChTrans1D3" presStyleIdx="8" presStyleCnt="10"/>
      <dgm:spPr/>
      <dgm:t>
        <a:bodyPr/>
        <a:lstStyle/>
        <a:p>
          <a:endParaRPr lang="es-ES"/>
        </a:p>
      </dgm:t>
    </dgm:pt>
    <dgm:pt modelId="{DBCF3936-F120-4708-958E-B3354AF0C67F}" type="pres">
      <dgm:prSet presAssocID="{AB9B83A3-F756-4B3B-A0BE-BA1E7562A39B}" presName="root2" presStyleCnt="0"/>
      <dgm:spPr/>
    </dgm:pt>
    <dgm:pt modelId="{834274D7-098E-4F98-A970-2D290B4646B8}" type="pres">
      <dgm:prSet presAssocID="{AB9B83A3-F756-4B3B-A0BE-BA1E7562A39B}" presName="LevelTwoTextNode" presStyleLbl="node3" presStyleIdx="8" presStyleCnt="10" custScaleX="1648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5EDF899-ADF3-4127-BB51-FA90E95DE4C6}" type="pres">
      <dgm:prSet presAssocID="{AB9B83A3-F756-4B3B-A0BE-BA1E7562A39B}" presName="level3hierChild" presStyleCnt="0"/>
      <dgm:spPr/>
    </dgm:pt>
    <dgm:pt modelId="{E15D8B9C-2C8C-40C9-B181-798842CE9368}" type="pres">
      <dgm:prSet presAssocID="{997DB118-C1E2-42B7-B717-7B1E3BCB667E}" presName="conn2-1" presStyleLbl="parChTrans1D3" presStyleIdx="9" presStyleCnt="10"/>
      <dgm:spPr/>
      <dgm:t>
        <a:bodyPr/>
        <a:lstStyle/>
        <a:p>
          <a:endParaRPr lang="es-ES"/>
        </a:p>
      </dgm:t>
    </dgm:pt>
    <dgm:pt modelId="{9BEC8569-1E6C-4F17-96D1-F2FADA3C75BA}" type="pres">
      <dgm:prSet presAssocID="{997DB118-C1E2-42B7-B717-7B1E3BCB667E}" presName="connTx" presStyleLbl="parChTrans1D3" presStyleIdx="9" presStyleCnt="10"/>
      <dgm:spPr/>
      <dgm:t>
        <a:bodyPr/>
        <a:lstStyle/>
        <a:p>
          <a:endParaRPr lang="es-ES"/>
        </a:p>
      </dgm:t>
    </dgm:pt>
    <dgm:pt modelId="{CC918EFD-41E0-4984-9F44-C3F806F7CC70}" type="pres">
      <dgm:prSet presAssocID="{514FB9B5-44A5-401F-B9E5-F7CC60CBEBE5}" presName="root2" presStyleCnt="0"/>
      <dgm:spPr/>
    </dgm:pt>
    <dgm:pt modelId="{1F3736D2-0D9F-42A5-BC20-883EBFDF25D3}" type="pres">
      <dgm:prSet presAssocID="{514FB9B5-44A5-401F-B9E5-F7CC60CBEBE5}" presName="LevelTwoTextNode" presStyleLbl="node3" presStyleIdx="9" presStyleCnt="10" custScaleX="1648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FA710A6-09F3-48EE-ACEB-D9D73C7E87E4}" type="pres">
      <dgm:prSet presAssocID="{514FB9B5-44A5-401F-B9E5-F7CC60CBEBE5}" presName="level3hierChild" presStyleCnt="0"/>
      <dgm:spPr/>
    </dgm:pt>
  </dgm:ptLst>
  <dgm:cxnLst>
    <dgm:cxn modelId="{102795F6-ADD2-4222-A73A-98D072C6709B}" type="presOf" srcId="{514FB9B5-44A5-401F-B9E5-F7CC60CBEBE5}" destId="{1F3736D2-0D9F-42A5-BC20-883EBFDF25D3}" srcOrd="0" destOrd="0" presId="urn:microsoft.com/office/officeart/2005/8/layout/hierarchy2"/>
    <dgm:cxn modelId="{2CB800D2-F6C2-41A1-A530-A8B70DA860FF}" type="presOf" srcId="{37BD49EC-B6FA-4993-86BA-844690FE2E6E}" destId="{4A7A165A-9902-47DB-B152-CDA93BE55654}" srcOrd="0" destOrd="0" presId="urn:microsoft.com/office/officeart/2005/8/layout/hierarchy2"/>
    <dgm:cxn modelId="{0495C96C-7B44-40D4-B6C4-336C83F00CF3}" type="presOf" srcId="{6C9A8B38-ABDD-44ED-85A7-05D294C7DC83}" destId="{2E76344B-71A4-4031-88E4-D2BFE3BB46E0}" srcOrd="1" destOrd="0" presId="urn:microsoft.com/office/officeart/2005/8/layout/hierarchy2"/>
    <dgm:cxn modelId="{8C5D9128-F5B1-4665-BF11-6A539D9062B4}" type="presOf" srcId="{7A3E1A10-0640-428A-A250-431F0589BE3F}" destId="{D8030D32-052F-4F9B-856E-6CE683907A38}" srcOrd="0" destOrd="0" presId="urn:microsoft.com/office/officeart/2005/8/layout/hierarchy2"/>
    <dgm:cxn modelId="{CCD8CFE5-EC94-473A-BDDA-7B6987309696}" type="presOf" srcId="{1388D919-156E-413C-8F2B-439C5EB276FA}" destId="{22D76020-B635-4E29-98E1-8C5CBCD547E4}" srcOrd="0" destOrd="0" presId="urn:microsoft.com/office/officeart/2005/8/layout/hierarchy2"/>
    <dgm:cxn modelId="{1CC6B26D-228A-437F-8211-48C6A779117B}" type="presOf" srcId="{FECE0DFF-BAFE-4D6B-ADC5-3F10B3E91C54}" destId="{60785F6D-30E2-4DF1-967E-9571FF1FA753}" srcOrd="1" destOrd="0" presId="urn:microsoft.com/office/officeart/2005/8/layout/hierarchy2"/>
    <dgm:cxn modelId="{1F2CFB84-4344-46DC-A6B2-E52D3BC8D394}" type="presOf" srcId="{2CB8B19A-28A1-467D-A423-0D3F1AE4E70F}" destId="{AA55E61D-F69F-4A54-9869-08DA11760B8F}" srcOrd="0" destOrd="0" presId="urn:microsoft.com/office/officeart/2005/8/layout/hierarchy2"/>
    <dgm:cxn modelId="{A1F15A45-0F66-45E1-9955-77490D7542F5}" srcId="{49EABD02-A5F3-47AE-BB1F-47714C3A4769}" destId="{2CB8B19A-28A1-467D-A423-0D3F1AE4E70F}" srcOrd="0" destOrd="0" parTransId="{F9328091-0FB0-4B9B-A1CB-9266EA84CB67}" sibTransId="{23889EB3-4A25-4A9F-9FCD-F35C43FA37A9}"/>
    <dgm:cxn modelId="{56F80996-39F6-49E5-8D3A-779DEE0274FC}" type="presOf" srcId="{CEE8F8A6-51EB-4BE2-9985-01038F9F0AD0}" destId="{092BED41-DCAB-4B46-8B18-B3F17FD822CC}" srcOrd="1" destOrd="0" presId="urn:microsoft.com/office/officeart/2005/8/layout/hierarchy2"/>
    <dgm:cxn modelId="{73F949B4-D830-48B8-B098-A4FEAD1CD666}" srcId="{0A9A30CE-BFFF-4DBB-9794-39340B91D7AA}" destId="{B6E72DF8-123E-496A-BC2E-4E745D4290CC}" srcOrd="1" destOrd="0" parTransId="{6C9A8B38-ABDD-44ED-85A7-05D294C7DC83}" sibTransId="{18EB22B0-8A24-45E1-A793-0963385D11D4}"/>
    <dgm:cxn modelId="{8287A61B-5C08-470D-9AB3-A176631048A6}" type="presOf" srcId="{37BD49EC-B6FA-4993-86BA-844690FE2E6E}" destId="{DDFA5BFA-5203-41B5-B132-D7914A40AD68}" srcOrd="1" destOrd="0" presId="urn:microsoft.com/office/officeart/2005/8/layout/hierarchy2"/>
    <dgm:cxn modelId="{98AF9749-26D0-47EA-9B53-6700C93FF9FE}" type="presOf" srcId="{997DB118-C1E2-42B7-B717-7B1E3BCB667E}" destId="{E15D8B9C-2C8C-40C9-B181-798842CE9368}" srcOrd="0" destOrd="0" presId="urn:microsoft.com/office/officeart/2005/8/layout/hierarchy2"/>
    <dgm:cxn modelId="{0D711DDD-0A8E-4DD3-AAB7-271BAF980FEC}" type="presOf" srcId="{997DB118-C1E2-42B7-B717-7B1E3BCB667E}" destId="{9BEC8569-1E6C-4F17-96D1-F2FADA3C75BA}" srcOrd="1" destOrd="0" presId="urn:microsoft.com/office/officeart/2005/8/layout/hierarchy2"/>
    <dgm:cxn modelId="{A37FA9CB-8221-4D6F-8463-DB2C9BEF8D77}" type="presOf" srcId="{6FE171F5-086A-4866-A2D9-1B2451CD071A}" destId="{C8A0B290-4E4C-44E3-A532-7E9E25B17873}" srcOrd="0" destOrd="0" presId="urn:microsoft.com/office/officeart/2005/8/layout/hierarchy2"/>
    <dgm:cxn modelId="{BA0A4544-DAFA-4B99-BF50-8526374582A1}" srcId="{6FE171F5-086A-4866-A2D9-1B2451CD071A}" destId="{38541369-FAA7-4C02-8494-10D007DCF885}" srcOrd="3" destOrd="0" parTransId="{BF1249F5-FE23-4203-AB3F-A75AB034FEFC}" sibTransId="{14352956-89BF-4AF6-8212-DAAFA1B3288F}"/>
    <dgm:cxn modelId="{EE4A5192-5771-4BC0-91C9-D480E1F0A330}" srcId="{6FE171F5-086A-4866-A2D9-1B2451CD071A}" destId="{7A9A76FF-D913-437D-A770-E9F4B24454DD}" srcOrd="1" destOrd="0" parTransId="{FECE0DFF-BAFE-4D6B-ADC5-3F10B3E91C54}" sibTransId="{5FA5953D-67D2-488D-A793-67D285950A94}"/>
    <dgm:cxn modelId="{A4331F92-C335-4F88-9126-0185111B17D3}" type="presOf" srcId="{547C6A86-028F-495A-AB77-431AF6385731}" destId="{304B8B96-7C80-4AB0-87E7-633D7F3C8DE3}" srcOrd="0" destOrd="0" presId="urn:microsoft.com/office/officeart/2005/8/layout/hierarchy2"/>
    <dgm:cxn modelId="{ACA478E0-69AA-4CAF-B700-628C3B600182}" type="presOf" srcId="{16F05355-7973-4452-9C3D-F0F8E9A80A49}" destId="{59ED24E2-6224-4398-B3A5-2B8CF46C6BE3}" srcOrd="0" destOrd="0" presId="urn:microsoft.com/office/officeart/2005/8/layout/hierarchy2"/>
    <dgm:cxn modelId="{3BAE04B1-2406-4D01-A004-274E86C2B6C6}" type="presOf" srcId="{D54BE0E6-059B-438B-ADA5-0BC3CC07E7A7}" destId="{3235C1DB-552C-4078-833E-35933C09C6FD}" srcOrd="0" destOrd="0" presId="urn:microsoft.com/office/officeart/2005/8/layout/hierarchy2"/>
    <dgm:cxn modelId="{40DB9DBE-6092-4165-8CD2-A5521DB2DDDA}" type="presOf" srcId="{FECE0DFF-BAFE-4D6B-ADC5-3F10B3E91C54}" destId="{0AACCBB3-3CC1-461A-9CF2-BED78438766B}" srcOrd="0" destOrd="0" presId="urn:microsoft.com/office/officeart/2005/8/layout/hierarchy2"/>
    <dgm:cxn modelId="{719B67E4-42ED-4EE0-86E5-35BF3E0CFA6A}" type="presOf" srcId="{5809B4E9-2573-42C4-90F2-FB4B57632603}" destId="{9DADAA3D-3C00-4751-8AB9-8F96F5D6E2AC}" srcOrd="0" destOrd="0" presId="urn:microsoft.com/office/officeart/2005/8/layout/hierarchy2"/>
    <dgm:cxn modelId="{002F09DD-B482-4BCC-8268-3DB74A86102E}" type="presOf" srcId="{7A3E1A10-0640-428A-A250-431F0589BE3F}" destId="{DDDB7233-8BAC-4E80-A45E-17D0FF275141}" srcOrd="1" destOrd="0" presId="urn:microsoft.com/office/officeart/2005/8/layout/hierarchy2"/>
    <dgm:cxn modelId="{00DBCB31-9474-437E-AAAD-B3E21983E45F}" srcId="{6FE171F5-086A-4866-A2D9-1B2451CD071A}" destId="{070D54B9-0E23-4CE7-8005-EC13E0473B55}" srcOrd="0" destOrd="0" parTransId="{444B4CC6-BACD-4314-ADBA-35860A7CD86F}" sibTransId="{E23B9B47-13C5-4880-A0C1-5A504A45651A}"/>
    <dgm:cxn modelId="{3207E097-3F82-401B-9E37-33792326AD9A}" srcId="{128892BD-CE77-44DB-8549-7F6EEB7E20B0}" destId="{1388D919-156E-413C-8F2B-439C5EB276FA}" srcOrd="0" destOrd="0" parTransId="{46C67CC3-730F-4957-8382-15FEEC5E097F}" sibTransId="{1CA0F944-8AE9-48EB-9400-ED3E8A8935A9}"/>
    <dgm:cxn modelId="{D18E2806-2135-4D57-A08C-47775F4D350E}" type="presOf" srcId="{F9328091-0FB0-4B9B-A1CB-9266EA84CB67}" destId="{B7217FAD-B4DA-4EE4-9AA2-3E3FB8BE40EF}" srcOrd="1" destOrd="0" presId="urn:microsoft.com/office/officeart/2005/8/layout/hierarchy2"/>
    <dgm:cxn modelId="{379B5A29-6074-4489-89B2-1DD5B4B1AB2C}" type="presOf" srcId="{CEE8F8A6-51EB-4BE2-9985-01038F9F0AD0}" destId="{39A7808C-0674-493A-9C99-3FAAF0EDCF2E}" srcOrd="0" destOrd="0" presId="urn:microsoft.com/office/officeart/2005/8/layout/hierarchy2"/>
    <dgm:cxn modelId="{4F2B2FC1-4AFE-433B-860B-24C55CB12E3D}" type="presOf" srcId="{547C6A86-028F-495A-AB77-431AF6385731}" destId="{9DD79102-4F73-4524-941D-937D26B8F4E8}" srcOrd="1" destOrd="0" presId="urn:microsoft.com/office/officeart/2005/8/layout/hierarchy2"/>
    <dgm:cxn modelId="{D47C4ADE-14C0-4098-99D3-A9DC132EC8F8}" type="presOf" srcId="{7A9A76FF-D913-437D-A770-E9F4B24454DD}" destId="{FA06B747-59D7-4D97-B84F-C234CFB0207B}" srcOrd="0" destOrd="0" presId="urn:microsoft.com/office/officeart/2005/8/layout/hierarchy2"/>
    <dgm:cxn modelId="{084DE2A7-5BB7-4192-9B79-812C6DFF452A}" type="presOf" srcId="{070D54B9-0E23-4CE7-8005-EC13E0473B55}" destId="{CE4E3C8D-62C2-450B-A7A7-FE729A301DF4}" srcOrd="0" destOrd="0" presId="urn:microsoft.com/office/officeart/2005/8/layout/hierarchy2"/>
    <dgm:cxn modelId="{E654EB0C-AFFA-45AE-ACF4-588527C4B37B}" type="presOf" srcId="{444B4CC6-BACD-4314-ADBA-35860A7CD86F}" destId="{1BC6D06E-6CBE-48F1-95F6-2CF2AA3548E7}" srcOrd="1" destOrd="0" presId="urn:microsoft.com/office/officeart/2005/8/layout/hierarchy2"/>
    <dgm:cxn modelId="{096F3433-2A6B-4E43-A0F4-E8B3B9F06D94}" type="presOf" srcId="{BF1249F5-FE23-4203-AB3F-A75AB034FEFC}" destId="{5B2D9983-2967-4B2A-BCC7-AB60993D95E4}" srcOrd="0" destOrd="0" presId="urn:microsoft.com/office/officeart/2005/8/layout/hierarchy2"/>
    <dgm:cxn modelId="{9D1BB624-0A18-43CD-83B1-5C40F4A35E60}" srcId="{0A9A30CE-BFFF-4DBB-9794-39340B91D7AA}" destId="{AA9075EA-5F4A-4432-A857-34DA16092275}" srcOrd="2" destOrd="0" parTransId="{D54BE0E6-059B-438B-ADA5-0BC3CC07E7A7}" sibTransId="{1112CFFC-32CB-42B2-BF7B-3AE1567AB04C}"/>
    <dgm:cxn modelId="{20C4858A-6613-4CA0-AD23-5D7CCB7A8D40}" type="presOf" srcId="{D5EF1B62-D4A6-40DC-9364-F8E7B339EE95}" destId="{8FA7428D-91F8-4ECD-936C-27C5F53B7E36}" srcOrd="0" destOrd="0" presId="urn:microsoft.com/office/officeart/2005/8/layout/hierarchy2"/>
    <dgm:cxn modelId="{C7D94EFD-3800-43EC-BB12-502C4A3C86C4}" type="presOf" srcId="{444B4CC6-BACD-4314-ADBA-35860A7CD86F}" destId="{58F4E973-2655-47B8-9781-F63277E31331}" srcOrd="0" destOrd="0" presId="urn:microsoft.com/office/officeart/2005/8/layout/hierarchy2"/>
    <dgm:cxn modelId="{764E84F9-CF3F-4BDE-BB14-81187322830A}" type="presOf" srcId="{F9328091-0FB0-4B9B-A1CB-9266EA84CB67}" destId="{E9C7ECBC-09FB-4A6C-A7EC-A5898ADD1EF4}" srcOrd="0" destOrd="0" presId="urn:microsoft.com/office/officeart/2005/8/layout/hierarchy2"/>
    <dgm:cxn modelId="{479F638C-757E-4AF5-8255-032ACADEE907}" type="presOf" srcId="{AA9075EA-5F4A-4432-A857-34DA16092275}" destId="{54B678BB-8471-42C0-897A-09CF47F5EFCD}" srcOrd="0" destOrd="0" presId="urn:microsoft.com/office/officeart/2005/8/layout/hierarchy2"/>
    <dgm:cxn modelId="{C6FB57DA-3DD5-430A-B85B-2BCA35E2A50C}" type="presOf" srcId="{38541369-FAA7-4C02-8494-10D007DCF885}" destId="{19EC0BEE-CA68-431A-AD33-B2CC19E5FB85}" srcOrd="0" destOrd="0" presId="urn:microsoft.com/office/officeart/2005/8/layout/hierarchy2"/>
    <dgm:cxn modelId="{2B7D6B76-8220-4098-9C89-D2F8367491F9}" type="presOf" srcId="{49EABD02-A5F3-47AE-BB1F-47714C3A4769}" destId="{A99EEDF3-A86B-4EA7-B72D-0BFA54C2050F}" srcOrd="0" destOrd="0" presId="urn:microsoft.com/office/officeart/2005/8/layout/hierarchy2"/>
    <dgm:cxn modelId="{79DB5F3E-CC7A-4C4A-8955-19C6DF469C45}" srcId="{1388D919-156E-413C-8F2B-439C5EB276FA}" destId="{6FE171F5-086A-4866-A2D9-1B2451CD071A}" srcOrd="0" destOrd="0" parTransId="{CEE8F8A6-51EB-4BE2-9985-01038F9F0AD0}" sibTransId="{69E1B78E-0140-41AD-9E53-A870120FA289}"/>
    <dgm:cxn modelId="{1F65F615-5C5E-4AA2-A14F-613B9F851C28}" type="presOf" srcId="{6C9A8B38-ABDD-44ED-85A7-05D294C7DC83}" destId="{00E406EB-FBD7-4231-9938-7235CE40CA1D}" srcOrd="0" destOrd="0" presId="urn:microsoft.com/office/officeart/2005/8/layout/hierarchy2"/>
    <dgm:cxn modelId="{3C085893-C17F-4ADE-8000-39DD8F33FD7E}" type="presOf" srcId="{AB9B83A3-F756-4B3B-A0BE-BA1E7562A39B}" destId="{834274D7-098E-4F98-A970-2D290B4646B8}" srcOrd="0" destOrd="0" presId="urn:microsoft.com/office/officeart/2005/8/layout/hierarchy2"/>
    <dgm:cxn modelId="{25C1006F-D6CF-4537-90B1-2C5C1D6EEF29}" srcId="{1388D919-156E-413C-8F2B-439C5EB276FA}" destId="{0A9A30CE-BFFF-4DBB-9794-39340B91D7AA}" srcOrd="1" destOrd="0" parTransId="{D5EF1B62-D4A6-40DC-9364-F8E7B339EE95}" sibTransId="{1C025A21-7FF5-4115-8B29-059DC8A80481}"/>
    <dgm:cxn modelId="{A4C9772C-C870-429D-927F-8D0F8BF53207}" type="presOf" srcId="{0FB693A8-C707-4EC8-8929-9DE19F9AE333}" destId="{7D3BF6D0-BA65-43D9-882E-F59C89C317B0}" srcOrd="0" destOrd="0" presId="urn:microsoft.com/office/officeart/2005/8/layout/hierarchy2"/>
    <dgm:cxn modelId="{6AF0BD76-093F-4BC3-8397-B55133C9ED4C}" type="presOf" srcId="{128892BD-CE77-44DB-8549-7F6EEB7E20B0}" destId="{14C0BF60-F8E2-4C19-B9C1-19C4BA5D26B2}" srcOrd="0" destOrd="0" presId="urn:microsoft.com/office/officeart/2005/8/layout/hierarchy2"/>
    <dgm:cxn modelId="{EBF3193B-B6E0-4AC1-B071-E8DECDE5859B}" srcId="{49EABD02-A5F3-47AE-BB1F-47714C3A4769}" destId="{AB9B83A3-F756-4B3B-A0BE-BA1E7562A39B}" srcOrd="1" destOrd="0" parTransId="{0FB693A8-C707-4EC8-8929-9DE19F9AE333}" sibTransId="{9EB12C3A-ED35-464A-B9A6-5B8111816666}"/>
    <dgm:cxn modelId="{13B07A23-191E-4A6E-90C6-B5EA285A086B}" srcId="{0A9A30CE-BFFF-4DBB-9794-39340B91D7AA}" destId="{5809B4E9-2573-42C4-90F2-FB4B57632603}" srcOrd="0" destOrd="0" parTransId="{7A3E1A10-0640-428A-A250-431F0589BE3F}" sibTransId="{0450FD5B-79B6-44BE-AB73-3C14A9CA3736}"/>
    <dgm:cxn modelId="{878E5E81-0E45-49F6-B9D8-817EF7C5C16D}" type="presOf" srcId="{0FB693A8-C707-4EC8-8929-9DE19F9AE333}" destId="{52489716-5209-4D06-8D34-16591339B502}" srcOrd="1" destOrd="0" presId="urn:microsoft.com/office/officeart/2005/8/layout/hierarchy2"/>
    <dgm:cxn modelId="{B47C4620-10EC-4DE4-A153-6860CC997CA0}" type="presOf" srcId="{0A9A30CE-BFFF-4DBB-9794-39340B91D7AA}" destId="{BA9D8B6E-1D14-4298-ADBF-D9396938198B}" srcOrd="0" destOrd="0" presId="urn:microsoft.com/office/officeart/2005/8/layout/hierarchy2"/>
    <dgm:cxn modelId="{4C9AC18B-7193-4FA8-AA1B-8A4F1F574CBF}" srcId="{6FE171F5-086A-4866-A2D9-1B2451CD071A}" destId="{16F05355-7973-4452-9C3D-F0F8E9A80A49}" srcOrd="2" destOrd="0" parTransId="{37BD49EC-B6FA-4993-86BA-844690FE2E6E}" sibTransId="{7D3174F3-7477-4AD6-BB90-9F09C0B03265}"/>
    <dgm:cxn modelId="{8E6DCE69-B82B-45BD-BDAB-E3CFA08BD98D}" type="presOf" srcId="{BF1249F5-FE23-4203-AB3F-A75AB034FEFC}" destId="{E413E279-C70C-46E1-ACDC-ACE503BE6EDD}" srcOrd="1" destOrd="0" presId="urn:microsoft.com/office/officeart/2005/8/layout/hierarchy2"/>
    <dgm:cxn modelId="{BA612CCC-DAB2-4C1A-AAEC-3AD6CCDDA6F1}" type="presOf" srcId="{D54BE0E6-059B-438B-ADA5-0BC3CC07E7A7}" destId="{CF09CE18-9F26-4E7C-A606-558AB07018EF}" srcOrd="1" destOrd="0" presId="urn:microsoft.com/office/officeart/2005/8/layout/hierarchy2"/>
    <dgm:cxn modelId="{9670E55D-3691-4648-AC4E-C0BCCB799C4F}" type="presOf" srcId="{B6E72DF8-123E-496A-BC2E-4E745D4290CC}" destId="{AFAC66AA-8C18-4546-A958-864857A2ACC8}" srcOrd="0" destOrd="0" presId="urn:microsoft.com/office/officeart/2005/8/layout/hierarchy2"/>
    <dgm:cxn modelId="{EC215C31-2C92-49AF-ACB1-C7F6962A55B1}" type="presOf" srcId="{D5EF1B62-D4A6-40DC-9364-F8E7B339EE95}" destId="{3A1373E2-5243-4F66-9814-72208B95A1B5}" srcOrd="1" destOrd="0" presId="urn:microsoft.com/office/officeart/2005/8/layout/hierarchy2"/>
    <dgm:cxn modelId="{91A7533B-954E-4817-99DC-545A37AAB58F}" srcId="{49EABD02-A5F3-47AE-BB1F-47714C3A4769}" destId="{514FB9B5-44A5-401F-B9E5-F7CC60CBEBE5}" srcOrd="2" destOrd="0" parTransId="{997DB118-C1E2-42B7-B717-7B1E3BCB667E}" sibTransId="{643411E7-E6E5-4D5B-8E79-E61C0A678EF4}"/>
    <dgm:cxn modelId="{52EFCC8B-0854-4138-9B07-464346974EAA}" srcId="{1388D919-156E-413C-8F2B-439C5EB276FA}" destId="{49EABD02-A5F3-47AE-BB1F-47714C3A4769}" srcOrd="2" destOrd="0" parTransId="{547C6A86-028F-495A-AB77-431AF6385731}" sibTransId="{DF5D4AC6-CA2C-4C76-B878-FCE38BDD0D4E}"/>
    <dgm:cxn modelId="{E04C54CD-8D33-4832-A8F3-88C28DA7CFE1}" type="presParOf" srcId="{14C0BF60-F8E2-4C19-B9C1-19C4BA5D26B2}" destId="{706353E4-B5BF-4986-AF78-E48B7B95358F}" srcOrd="0" destOrd="0" presId="urn:microsoft.com/office/officeart/2005/8/layout/hierarchy2"/>
    <dgm:cxn modelId="{10525AA0-A5FE-4DEF-A8FF-FF79FFF3BF9F}" type="presParOf" srcId="{706353E4-B5BF-4986-AF78-E48B7B95358F}" destId="{22D76020-B635-4E29-98E1-8C5CBCD547E4}" srcOrd="0" destOrd="0" presId="urn:microsoft.com/office/officeart/2005/8/layout/hierarchy2"/>
    <dgm:cxn modelId="{1A4C0481-91AD-4B86-A3A8-DCBD36A77FAF}" type="presParOf" srcId="{706353E4-B5BF-4986-AF78-E48B7B95358F}" destId="{FDF2932A-BB61-4CCB-B4A3-CEF3CAAFD699}" srcOrd="1" destOrd="0" presId="urn:microsoft.com/office/officeart/2005/8/layout/hierarchy2"/>
    <dgm:cxn modelId="{3DA3F40E-E200-4E6E-A546-89732ABC23DD}" type="presParOf" srcId="{FDF2932A-BB61-4CCB-B4A3-CEF3CAAFD699}" destId="{39A7808C-0674-493A-9C99-3FAAF0EDCF2E}" srcOrd="0" destOrd="0" presId="urn:microsoft.com/office/officeart/2005/8/layout/hierarchy2"/>
    <dgm:cxn modelId="{905C0BA9-9DA0-482F-8E31-8025981A1929}" type="presParOf" srcId="{39A7808C-0674-493A-9C99-3FAAF0EDCF2E}" destId="{092BED41-DCAB-4B46-8B18-B3F17FD822CC}" srcOrd="0" destOrd="0" presId="urn:microsoft.com/office/officeart/2005/8/layout/hierarchy2"/>
    <dgm:cxn modelId="{175CBB40-6650-404F-97CE-3E1416FD63C6}" type="presParOf" srcId="{FDF2932A-BB61-4CCB-B4A3-CEF3CAAFD699}" destId="{A64BB385-1E76-4332-B6F7-FF17ED1668D4}" srcOrd="1" destOrd="0" presId="urn:microsoft.com/office/officeart/2005/8/layout/hierarchy2"/>
    <dgm:cxn modelId="{B4D5AF54-C7C5-4DC1-90C4-53FC58E57E5E}" type="presParOf" srcId="{A64BB385-1E76-4332-B6F7-FF17ED1668D4}" destId="{C8A0B290-4E4C-44E3-A532-7E9E25B17873}" srcOrd="0" destOrd="0" presId="urn:microsoft.com/office/officeart/2005/8/layout/hierarchy2"/>
    <dgm:cxn modelId="{549312E2-77BC-41C3-BD66-3B325DD74398}" type="presParOf" srcId="{A64BB385-1E76-4332-B6F7-FF17ED1668D4}" destId="{DD133F30-5478-40C3-9C2D-814AEFCEEE7C}" srcOrd="1" destOrd="0" presId="urn:microsoft.com/office/officeart/2005/8/layout/hierarchy2"/>
    <dgm:cxn modelId="{C534D59D-DC2D-4B85-985A-6382AAADC48C}" type="presParOf" srcId="{DD133F30-5478-40C3-9C2D-814AEFCEEE7C}" destId="{58F4E973-2655-47B8-9781-F63277E31331}" srcOrd="0" destOrd="0" presId="urn:microsoft.com/office/officeart/2005/8/layout/hierarchy2"/>
    <dgm:cxn modelId="{B708D436-BFD5-45CE-844D-DB8D8EFB4890}" type="presParOf" srcId="{58F4E973-2655-47B8-9781-F63277E31331}" destId="{1BC6D06E-6CBE-48F1-95F6-2CF2AA3548E7}" srcOrd="0" destOrd="0" presId="urn:microsoft.com/office/officeart/2005/8/layout/hierarchy2"/>
    <dgm:cxn modelId="{CF4625ED-4324-42A9-BC4E-67392C2AD198}" type="presParOf" srcId="{DD133F30-5478-40C3-9C2D-814AEFCEEE7C}" destId="{CA8D896C-0433-4192-B7AC-4181CF2555E5}" srcOrd="1" destOrd="0" presId="urn:microsoft.com/office/officeart/2005/8/layout/hierarchy2"/>
    <dgm:cxn modelId="{3AEDBD2B-5638-49B1-9C32-6ED622574ADE}" type="presParOf" srcId="{CA8D896C-0433-4192-B7AC-4181CF2555E5}" destId="{CE4E3C8D-62C2-450B-A7A7-FE729A301DF4}" srcOrd="0" destOrd="0" presId="urn:microsoft.com/office/officeart/2005/8/layout/hierarchy2"/>
    <dgm:cxn modelId="{C5C698CA-1E63-4A27-9A7B-DBD1373E2907}" type="presParOf" srcId="{CA8D896C-0433-4192-B7AC-4181CF2555E5}" destId="{0A91591A-DD1B-45A4-B1F2-AC0FF68B9C40}" srcOrd="1" destOrd="0" presId="urn:microsoft.com/office/officeart/2005/8/layout/hierarchy2"/>
    <dgm:cxn modelId="{BF8CE050-996D-46D8-970D-144E1BFCD11C}" type="presParOf" srcId="{DD133F30-5478-40C3-9C2D-814AEFCEEE7C}" destId="{0AACCBB3-3CC1-461A-9CF2-BED78438766B}" srcOrd="2" destOrd="0" presId="urn:microsoft.com/office/officeart/2005/8/layout/hierarchy2"/>
    <dgm:cxn modelId="{C72C1F4A-7109-4C1D-B254-34A41881AF24}" type="presParOf" srcId="{0AACCBB3-3CC1-461A-9CF2-BED78438766B}" destId="{60785F6D-30E2-4DF1-967E-9571FF1FA753}" srcOrd="0" destOrd="0" presId="urn:microsoft.com/office/officeart/2005/8/layout/hierarchy2"/>
    <dgm:cxn modelId="{194493AD-1CF1-4A3C-BBE4-34E569EDDBC2}" type="presParOf" srcId="{DD133F30-5478-40C3-9C2D-814AEFCEEE7C}" destId="{1FD09059-F716-46A8-99B6-D2619C7A8326}" srcOrd="3" destOrd="0" presId="urn:microsoft.com/office/officeart/2005/8/layout/hierarchy2"/>
    <dgm:cxn modelId="{B20ACCCA-B36B-4456-A0F5-6062102D12E0}" type="presParOf" srcId="{1FD09059-F716-46A8-99B6-D2619C7A8326}" destId="{FA06B747-59D7-4D97-B84F-C234CFB0207B}" srcOrd="0" destOrd="0" presId="urn:microsoft.com/office/officeart/2005/8/layout/hierarchy2"/>
    <dgm:cxn modelId="{12A8BCA7-8D76-44B7-B6C8-D489E9379E70}" type="presParOf" srcId="{1FD09059-F716-46A8-99B6-D2619C7A8326}" destId="{1BEC7E4F-26C1-4CEA-AC44-8B6E77CEEBD1}" srcOrd="1" destOrd="0" presId="urn:microsoft.com/office/officeart/2005/8/layout/hierarchy2"/>
    <dgm:cxn modelId="{5EEC890D-8762-436E-A610-FF6BAC75835A}" type="presParOf" srcId="{DD133F30-5478-40C3-9C2D-814AEFCEEE7C}" destId="{4A7A165A-9902-47DB-B152-CDA93BE55654}" srcOrd="4" destOrd="0" presId="urn:microsoft.com/office/officeart/2005/8/layout/hierarchy2"/>
    <dgm:cxn modelId="{B72B3154-E7C8-4E3B-BC75-022FDAA0C527}" type="presParOf" srcId="{4A7A165A-9902-47DB-B152-CDA93BE55654}" destId="{DDFA5BFA-5203-41B5-B132-D7914A40AD68}" srcOrd="0" destOrd="0" presId="urn:microsoft.com/office/officeart/2005/8/layout/hierarchy2"/>
    <dgm:cxn modelId="{FD9BAD00-9C1E-4C4A-9FD5-C13E9CEED40A}" type="presParOf" srcId="{DD133F30-5478-40C3-9C2D-814AEFCEEE7C}" destId="{E95057C1-3F3F-48FC-8752-D136A36B924F}" srcOrd="5" destOrd="0" presId="urn:microsoft.com/office/officeart/2005/8/layout/hierarchy2"/>
    <dgm:cxn modelId="{68C9C470-1C20-4905-B6C2-96DAC3BCCF1C}" type="presParOf" srcId="{E95057C1-3F3F-48FC-8752-D136A36B924F}" destId="{59ED24E2-6224-4398-B3A5-2B8CF46C6BE3}" srcOrd="0" destOrd="0" presId="urn:microsoft.com/office/officeart/2005/8/layout/hierarchy2"/>
    <dgm:cxn modelId="{2942FAB9-9B13-4C12-BC3F-F47A68BBEA70}" type="presParOf" srcId="{E95057C1-3F3F-48FC-8752-D136A36B924F}" destId="{C183BEEC-6A20-4283-82F8-9CE96C042F3D}" srcOrd="1" destOrd="0" presId="urn:microsoft.com/office/officeart/2005/8/layout/hierarchy2"/>
    <dgm:cxn modelId="{8FF02D22-3A8E-4FA8-B4C8-A2B8D9D1814A}" type="presParOf" srcId="{DD133F30-5478-40C3-9C2D-814AEFCEEE7C}" destId="{5B2D9983-2967-4B2A-BCC7-AB60993D95E4}" srcOrd="6" destOrd="0" presId="urn:microsoft.com/office/officeart/2005/8/layout/hierarchy2"/>
    <dgm:cxn modelId="{55087CF0-4115-472C-AC00-8B080B79CCB3}" type="presParOf" srcId="{5B2D9983-2967-4B2A-BCC7-AB60993D95E4}" destId="{E413E279-C70C-46E1-ACDC-ACE503BE6EDD}" srcOrd="0" destOrd="0" presId="urn:microsoft.com/office/officeart/2005/8/layout/hierarchy2"/>
    <dgm:cxn modelId="{1B5A95AC-37B2-43EE-A0C9-41ECB54CD890}" type="presParOf" srcId="{DD133F30-5478-40C3-9C2D-814AEFCEEE7C}" destId="{C295743E-767B-428F-A1BC-1008A1E00173}" srcOrd="7" destOrd="0" presId="urn:microsoft.com/office/officeart/2005/8/layout/hierarchy2"/>
    <dgm:cxn modelId="{F00EFD4C-F40C-432F-8E03-EDA3910EB0DC}" type="presParOf" srcId="{C295743E-767B-428F-A1BC-1008A1E00173}" destId="{19EC0BEE-CA68-431A-AD33-B2CC19E5FB85}" srcOrd="0" destOrd="0" presId="urn:microsoft.com/office/officeart/2005/8/layout/hierarchy2"/>
    <dgm:cxn modelId="{C9E48C06-EBA7-4934-8B1C-C788A727A3F7}" type="presParOf" srcId="{C295743E-767B-428F-A1BC-1008A1E00173}" destId="{953BF5E3-8956-420E-B3D6-46510ADE6A17}" srcOrd="1" destOrd="0" presId="urn:microsoft.com/office/officeart/2005/8/layout/hierarchy2"/>
    <dgm:cxn modelId="{9B3C6435-EE62-43E9-BBAC-32FEB06D947A}" type="presParOf" srcId="{FDF2932A-BB61-4CCB-B4A3-CEF3CAAFD699}" destId="{8FA7428D-91F8-4ECD-936C-27C5F53B7E36}" srcOrd="2" destOrd="0" presId="urn:microsoft.com/office/officeart/2005/8/layout/hierarchy2"/>
    <dgm:cxn modelId="{F146208A-C2AE-435E-A258-2E998CAFBD59}" type="presParOf" srcId="{8FA7428D-91F8-4ECD-936C-27C5F53B7E36}" destId="{3A1373E2-5243-4F66-9814-72208B95A1B5}" srcOrd="0" destOrd="0" presId="urn:microsoft.com/office/officeart/2005/8/layout/hierarchy2"/>
    <dgm:cxn modelId="{9F20269F-E97B-432D-A543-D5A0FB73607C}" type="presParOf" srcId="{FDF2932A-BB61-4CCB-B4A3-CEF3CAAFD699}" destId="{6DEC42F7-EE68-438D-A355-8DDE5AF94045}" srcOrd="3" destOrd="0" presId="urn:microsoft.com/office/officeart/2005/8/layout/hierarchy2"/>
    <dgm:cxn modelId="{0A0CCF1D-1D82-4813-9802-80B65EECA356}" type="presParOf" srcId="{6DEC42F7-EE68-438D-A355-8DDE5AF94045}" destId="{BA9D8B6E-1D14-4298-ADBF-D9396938198B}" srcOrd="0" destOrd="0" presId="urn:microsoft.com/office/officeart/2005/8/layout/hierarchy2"/>
    <dgm:cxn modelId="{48D85C18-D4B8-40DF-99E5-4FADB1323153}" type="presParOf" srcId="{6DEC42F7-EE68-438D-A355-8DDE5AF94045}" destId="{6AD28CFF-975C-428E-A283-62AD822210FC}" srcOrd="1" destOrd="0" presId="urn:microsoft.com/office/officeart/2005/8/layout/hierarchy2"/>
    <dgm:cxn modelId="{01291E1F-9E0C-4960-BA18-C0150619AF64}" type="presParOf" srcId="{6AD28CFF-975C-428E-A283-62AD822210FC}" destId="{D8030D32-052F-4F9B-856E-6CE683907A38}" srcOrd="0" destOrd="0" presId="urn:microsoft.com/office/officeart/2005/8/layout/hierarchy2"/>
    <dgm:cxn modelId="{DACED76D-6EAE-446D-9188-E13DBE90B8B7}" type="presParOf" srcId="{D8030D32-052F-4F9B-856E-6CE683907A38}" destId="{DDDB7233-8BAC-4E80-A45E-17D0FF275141}" srcOrd="0" destOrd="0" presId="urn:microsoft.com/office/officeart/2005/8/layout/hierarchy2"/>
    <dgm:cxn modelId="{F5C8FAF6-DD93-48A7-8BAE-0C5282FF3059}" type="presParOf" srcId="{6AD28CFF-975C-428E-A283-62AD822210FC}" destId="{B03A68FD-266B-4D2D-8490-B4DC9EA4C398}" srcOrd="1" destOrd="0" presId="urn:microsoft.com/office/officeart/2005/8/layout/hierarchy2"/>
    <dgm:cxn modelId="{DCF56766-BB71-426E-A5FF-6F297A0D0329}" type="presParOf" srcId="{B03A68FD-266B-4D2D-8490-B4DC9EA4C398}" destId="{9DADAA3D-3C00-4751-8AB9-8F96F5D6E2AC}" srcOrd="0" destOrd="0" presId="urn:microsoft.com/office/officeart/2005/8/layout/hierarchy2"/>
    <dgm:cxn modelId="{18EACB3F-0B5A-4126-9C8E-2511C57E4905}" type="presParOf" srcId="{B03A68FD-266B-4D2D-8490-B4DC9EA4C398}" destId="{500C91CF-B9A1-4376-9E07-D900D8BE62A6}" srcOrd="1" destOrd="0" presId="urn:microsoft.com/office/officeart/2005/8/layout/hierarchy2"/>
    <dgm:cxn modelId="{C8836F2F-E670-4AF2-913E-29DB64788CC8}" type="presParOf" srcId="{6AD28CFF-975C-428E-A283-62AD822210FC}" destId="{00E406EB-FBD7-4231-9938-7235CE40CA1D}" srcOrd="2" destOrd="0" presId="urn:microsoft.com/office/officeart/2005/8/layout/hierarchy2"/>
    <dgm:cxn modelId="{77AC03E4-862B-4B77-8B6F-F6BF2B50577F}" type="presParOf" srcId="{00E406EB-FBD7-4231-9938-7235CE40CA1D}" destId="{2E76344B-71A4-4031-88E4-D2BFE3BB46E0}" srcOrd="0" destOrd="0" presId="urn:microsoft.com/office/officeart/2005/8/layout/hierarchy2"/>
    <dgm:cxn modelId="{C320AE72-491D-4CC4-A19B-DD116BA7E210}" type="presParOf" srcId="{6AD28CFF-975C-428E-A283-62AD822210FC}" destId="{DABFF9D2-440F-4192-A407-8C8B7223A9AC}" srcOrd="3" destOrd="0" presId="urn:microsoft.com/office/officeart/2005/8/layout/hierarchy2"/>
    <dgm:cxn modelId="{925A59B1-CE5C-40A6-975E-A05E0DBAE69E}" type="presParOf" srcId="{DABFF9D2-440F-4192-A407-8C8B7223A9AC}" destId="{AFAC66AA-8C18-4546-A958-864857A2ACC8}" srcOrd="0" destOrd="0" presId="urn:microsoft.com/office/officeart/2005/8/layout/hierarchy2"/>
    <dgm:cxn modelId="{8D320B3B-3137-4C93-A65A-32094E3EEE96}" type="presParOf" srcId="{DABFF9D2-440F-4192-A407-8C8B7223A9AC}" destId="{6A4A8255-5DED-4FE8-8850-00869EEBBBB6}" srcOrd="1" destOrd="0" presId="urn:microsoft.com/office/officeart/2005/8/layout/hierarchy2"/>
    <dgm:cxn modelId="{C0967CB0-E220-4B29-A4E9-536B5759C2A3}" type="presParOf" srcId="{6AD28CFF-975C-428E-A283-62AD822210FC}" destId="{3235C1DB-552C-4078-833E-35933C09C6FD}" srcOrd="4" destOrd="0" presId="urn:microsoft.com/office/officeart/2005/8/layout/hierarchy2"/>
    <dgm:cxn modelId="{9BEE75AB-A989-4693-89C9-40FA3F1A67A5}" type="presParOf" srcId="{3235C1DB-552C-4078-833E-35933C09C6FD}" destId="{CF09CE18-9F26-4E7C-A606-558AB07018EF}" srcOrd="0" destOrd="0" presId="urn:microsoft.com/office/officeart/2005/8/layout/hierarchy2"/>
    <dgm:cxn modelId="{11016B40-A389-4A47-9E76-9903D7298261}" type="presParOf" srcId="{6AD28CFF-975C-428E-A283-62AD822210FC}" destId="{EBAA67F3-7CB8-471C-851E-3618D5F360D3}" srcOrd="5" destOrd="0" presId="urn:microsoft.com/office/officeart/2005/8/layout/hierarchy2"/>
    <dgm:cxn modelId="{080D4036-7686-4CF1-8075-D6DC451EAA3F}" type="presParOf" srcId="{EBAA67F3-7CB8-471C-851E-3618D5F360D3}" destId="{54B678BB-8471-42C0-897A-09CF47F5EFCD}" srcOrd="0" destOrd="0" presId="urn:microsoft.com/office/officeart/2005/8/layout/hierarchy2"/>
    <dgm:cxn modelId="{010FF7A1-F83B-48AB-966A-3BD7C23FF693}" type="presParOf" srcId="{EBAA67F3-7CB8-471C-851E-3618D5F360D3}" destId="{B74E5C08-DC68-472A-B206-DE28804E3260}" srcOrd="1" destOrd="0" presId="urn:microsoft.com/office/officeart/2005/8/layout/hierarchy2"/>
    <dgm:cxn modelId="{F308B0EB-5EC8-45F5-B880-9C6F1F85D34D}" type="presParOf" srcId="{FDF2932A-BB61-4CCB-B4A3-CEF3CAAFD699}" destId="{304B8B96-7C80-4AB0-87E7-633D7F3C8DE3}" srcOrd="4" destOrd="0" presId="urn:microsoft.com/office/officeart/2005/8/layout/hierarchy2"/>
    <dgm:cxn modelId="{1C886727-1AB2-4FE6-9609-E47562228662}" type="presParOf" srcId="{304B8B96-7C80-4AB0-87E7-633D7F3C8DE3}" destId="{9DD79102-4F73-4524-941D-937D26B8F4E8}" srcOrd="0" destOrd="0" presId="urn:microsoft.com/office/officeart/2005/8/layout/hierarchy2"/>
    <dgm:cxn modelId="{2B272EF0-5B8C-4B89-B918-69A70B7903C6}" type="presParOf" srcId="{FDF2932A-BB61-4CCB-B4A3-CEF3CAAFD699}" destId="{36D01F0A-C61E-4A56-B87E-A56454301675}" srcOrd="5" destOrd="0" presId="urn:microsoft.com/office/officeart/2005/8/layout/hierarchy2"/>
    <dgm:cxn modelId="{61F3F2FE-CB85-4B7F-8769-9A38448D6479}" type="presParOf" srcId="{36D01F0A-C61E-4A56-B87E-A56454301675}" destId="{A99EEDF3-A86B-4EA7-B72D-0BFA54C2050F}" srcOrd="0" destOrd="0" presId="urn:microsoft.com/office/officeart/2005/8/layout/hierarchy2"/>
    <dgm:cxn modelId="{8F02E0CD-4D8B-4703-910C-65D1C1E2E944}" type="presParOf" srcId="{36D01F0A-C61E-4A56-B87E-A56454301675}" destId="{2608FB88-42B4-40C9-87E2-E9957DB448B8}" srcOrd="1" destOrd="0" presId="urn:microsoft.com/office/officeart/2005/8/layout/hierarchy2"/>
    <dgm:cxn modelId="{770EE007-BB41-4DAF-98ED-744E1FC842A7}" type="presParOf" srcId="{2608FB88-42B4-40C9-87E2-E9957DB448B8}" destId="{E9C7ECBC-09FB-4A6C-A7EC-A5898ADD1EF4}" srcOrd="0" destOrd="0" presId="urn:microsoft.com/office/officeart/2005/8/layout/hierarchy2"/>
    <dgm:cxn modelId="{587C79E5-68D7-4808-8F3B-53ECDA4F9D99}" type="presParOf" srcId="{E9C7ECBC-09FB-4A6C-A7EC-A5898ADD1EF4}" destId="{B7217FAD-B4DA-4EE4-9AA2-3E3FB8BE40EF}" srcOrd="0" destOrd="0" presId="urn:microsoft.com/office/officeart/2005/8/layout/hierarchy2"/>
    <dgm:cxn modelId="{A3BB029D-D789-4D10-A85C-F83A96C233BE}" type="presParOf" srcId="{2608FB88-42B4-40C9-87E2-E9957DB448B8}" destId="{1694A062-7CC2-4F12-9C0B-0EA90D8A8620}" srcOrd="1" destOrd="0" presId="urn:microsoft.com/office/officeart/2005/8/layout/hierarchy2"/>
    <dgm:cxn modelId="{2C33EAC9-2BE6-4603-995C-9C715BFF6526}" type="presParOf" srcId="{1694A062-7CC2-4F12-9C0B-0EA90D8A8620}" destId="{AA55E61D-F69F-4A54-9869-08DA11760B8F}" srcOrd="0" destOrd="0" presId="urn:microsoft.com/office/officeart/2005/8/layout/hierarchy2"/>
    <dgm:cxn modelId="{3A222DE4-C87B-442E-AFDB-9A9B8A31EAEA}" type="presParOf" srcId="{1694A062-7CC2-4F12-9C0B-0EA90D8A8620}" destId="{9CB80B6A-D670-4EAD-91CE-892464EB393F}" srcOrd="1" destOrd="0" presId="urn:microsoft.com/office/officeart/2005/8/layout/hierarchy2"/>
    <dgm:cxn modelId="{AA180A22-07ED-45BC-9EDA-3ED3681DAA0C}" type="presParOf" srcId="{2608FB88-42B4-40C9-87E2-E9957DB448B8}" destId="{7D3BF6D0-BA65-43D9-882E-F59C89C317B0}" srcOrd="2" destOrd="0" presId="urn:microsoft.com/office/officeart/2005/8/layout/hierarchy2"/>
    <dgm:cxn modelId="{381BFC90-2600-4D30-8DC3-B477E58476B9}" type="presParOf" srcId="{7D3BF6D0-BA65-43D9-882E-F59C89C317B0}" destId="{52489716-5209-4D06-8D34-16591339B502}" srcOrd="0" destOrd="0" presId="urn:microsoft.com/office/officeart/2005/8/layout/hierarchy2"/>
    <dgm:cxn modelId="{85A90F66-B802-4C6C-9F26-D3E4A5347120}" type="presParOf" srcId="{2608FB88-42B4-40C9-87E2-E9957DB448B8}" destId="{DBCF3936-F120-4708-958E-B3354AF0C67F}" srcOrd="3" destOrd="0" presId="urn:microsoft.com/office/officeart/2005/8/layout/hierarchy2"/>
    <dgm:cxn modelId="{8E29CDD1-8A3E-48BC-911C-FDF53E081446}" type="presParOf" srcId="{DBCF3936-F120-4708-958E-B3354AF0C67F}" destId="{834274D7-098E-4F98-A970-2D290B4646B8}" srcOrd="0" destOrd="0" presId="urn:microsoft.com/office/officeart/2005/8/layout/hierarchy2"/>
    <dgm:cxn modelId="{228975AD-7499-4B8D-A104-2F9447B04871}" type="presParOf" srcId="{DBCF3936-F120-4708-958E-B3354AF0C67F}" destId="{35EDF899-ADF3-4127-BB51-FA90E95DE4C6}" srcOrd="1" destOrd="0" presId="urn:microsoft.com/office/officeart/2005/8/layout/hierarchy2"/>
    <dgm:cxn modelId="{FC66E8AB-B273-41CC-B5D2-DC594CBF6F08}" type="presParOf" srcId="{2608FB88-42B4-40C9-87E2-E9957DB448B8}" destId="{E15D8B9C-2C8C-40C9-B181-798842CE9368}" srcOrd="4" destOrd="0" presId="urn:microsoft.com/office/officeart/2005/8/layout/hierarchy2"/>
    <dgm:cxn modelId="{7C5CE313-083C-4DBD-87B4-AA6D9E57E3D3}" type="presParOf" srcId="{E15D8B9C-2C8C-40C9-B181-798842CE9368}" destId="{9BEC8569-1E6C-4F17-96D1-F2FADA3C75BA}" srcOrd="0" destOrd="0" presId="urn:microsoft.com/office/officeart/2005/8/layout/hierarchy2"/>
    <dgm:cxn modelId="{1E2051A7-DFC8-4AA4-A723-A8E2E4A903D7}" type="presParOf" srcId="{2608FB88-42B4-40C9-87E2-E9957DB448B8}" destId="{CC918EFD-41E0-4984-9F44-C3F806F7CC70}" srcOrd="5" destOrd="0" presId="urn:microsoft.com/office/officeart/2005/8/layout/hierarchy2"/>
    <dgm:cxn modelId="{089A8D64-C063-42B0-83E8-4DEB9AB6BAC5}" type="presParOf" srcId="{CC918EFD-41E0-4984-9F44-C3F806F7CC70}" destId="{1F3736D2-0D9F-42A5-BC20-883EBFDF25D3}" srcOrd="0" destOrd="0" presId="urn:microsoft.com/office/officeart/2005/8/layout/hierarchy2"/>
    <dgm:cxn modelId="{2AE731E2-8375-45F6-9505-1E8D06B09F6A}" type="presParOf" srcId="{CC918EFD-41E0-4984-9F44-C3F806F7CC70}" destId="{AFA710A6-09F3-48EE-ACEB-D9D73C7E87E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D76020-B635-4E29-98E1-8C5CBCD547E4}">
      <dsp:nvSpPr>
        <dsp:cNvPr id="0" name=""/>
        <dsp:cNvSpPr/>
      </dsp:nvSpPr>
      <dsp:spPr>
        <a:xfrm>
          <a:off x="928678" y="2811281"/>
          <a:ext cx="1985618" cy="795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Evaluación de Inmunodeficiencia</a:t>
          </a:r>
          <a:endParaRPr lang="es-ES" sz="1800" b="1" kern="1200" dirty="0"/>
        </a:p>
      </dsp:txBody>
      <dsp:txXfrm>
        <a:off x="951977" y="2834580"/>
        <a:ext cx="1939020" cy="748873"/>
      </dsp:txXfrm>
    </dsp:sp>
    <dsp:sp modelId="{39A7808C-0674-493A-9C99-3FAAF0EDCF2E}">
      <dsp:nvSpPr>
        <dsp:cNvPr id="0" name=""/>
        <dsp:cNvSpPr/>
      </dsp:nvSpPr>
      <dsp:spPr>
        <a:xfrm rot="17574172">
          <a:off x="2184976" y="2101246"/>
          <a:ext cx="2387968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2387968" y="791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/>
        </a:p>
      </dsp:txBody>
      <dsp:txXfrm>
        <a:off x="3319261" y="2049460"/>
        <a:ext cx="119398" cy="119398"/>
      </dsp:txXfrm>
    </dsp:sp>
    <dsp:sp modelId="{C8A0B290-4E4C-44E3-A532-7E9E25B17873}">
      <dsp:nvSpPr>
        <dsp:cNvPr id="0" name=""/>
        <dsp:cNvSpPr/>
      </dsp:nvSpPr>
      <dsp:spPr>
        <a:xfrm>
          <a:off x="3843623" y="506115"/>
          <a:ext cx="1363392" cy="10063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Pruebas para evaluar inmunidad Innata</a:t>
          </a:r>
          <a:endParaRPr lang="es-ES" sz="1600" b="1" kern="1200" dirty="0"/>
        </a:p>
      </dsp:txBody>
      <dsp:txXfrm>
        <a:off x="3873099" y="535591"/>
        <a:ext cx="1304440" cy="947421"/>
      </dsp:txXfrm>
    </dsp:sp>
    <dsp:sp modelId="{58F4E973-2655-47B8-9781-F63277E31331}">
      <dsp:nvSpPr>
        <dsp:cNvPr id="0" name=""/>
        <dsp:cNvSpPr/>
      </dsp:nvSpPr>
      <dsp:spPr>
        <a:xfrm rot="17824295">
          <a:off x="4981505" y="632872"/>
          <a:ext cx="827719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827719" y="791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/>
        </a:p>
      </dsp:txBody>
      <dsp:txXfrm>
        <a:off x="5374672" y="620092"/>
        <a:ext cx="41385" cy="41385"/>
      </dsp:txXfrm>
    </dsp:sp>
    <dsp:sp modelId="{CE4E3C8D-62C2-450B-A7A7-FE729A301DF4}">
      <dsp:nvSpPr>
        <dsp:cNvPr id="0" name=""/>
        <dsp:cNvSpPr/>
      </dsp:nvSpPr>
      <dsp:spPr>
        <a:xfrm>
          <a:off x="5583714" y="2172"/>
          <a:ext cx="1721821" cy="540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err="1" smtClean="0"/>
            <a:t>Quimiotaxis</a:t>
          </a:r>
          <a:endParaRPr lang="es-ES" sz="1400" b="1" kern="1200" dirty="0"/>
        </a:p>
      </dsp:txBody>
      <dsp:txXfrm>
        <a:off x="5599536" y="17994"/>
        <a:ext cx="1690177" cy="508548"/>
      </dsp:txXfrm>
    </dsp:sp>
    <dsp:sp modelId="{0AACCBB3-3CC1-461A-9CF2-BED78438766B}">
      <dsp:nvSpPr>
        <dsp:cNvPr id="0" name=""/>
        <dsp:cNvSpPr/>
      </dsp:nvSpPr>
      <dsp:spPr>
        <a:xfrm rot="20787607">
          <a:off x="5201631" y="956031"/>
          <a:ext cx="387466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387466" y="791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/>
        </a:p>
      </dsp:txBody>
      <dsp:txXfrm>
        <a:off x="5385678" y="954258"/>
        <a:ext cx="19373" cy="19373"/>
      </dsp:txXfrm>
    </dsp:sp>
    <dsp:sp modelId="{FA06B747-59D7-4D97-B84F-C234CFB0207B}">
      <dsp:nvSpPr>
        <dsp:cNvPr id="0" name=""/>
        <dsp:cNvSpPr/>
      </dsp:nvSpPr>
      <dsp:spPr>
        <a:xfrm>
          <a:off x="5583714" y="648491"/>
          <a:ext cx="1721821" cy="540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Fagocitosis </a:t>
          </a:r>
          <a:endParaRPr lang="es-ES" sz="1400" b="1" kern="1200" dirty="0"/>
        </a:p>
      </dsp:txBody>
      <dsp:txXfrm>
        <a:off x="5599536" y="664313"/>
        <a:ext cx="1690177" cy="508548"/>
      </dsp:txXfrm>
    </dsp:sp>
    <dsp:sp modelId="{4A7A165A-9902-47DB-B152-CDA93BE55654}">
      <dsp:nvSpPr>
        <dsp:cNvPr id="0" name=""/>
        <dsp:cNvSpPr/>
      </dsp:nvSpPr>
      <dsp:spPr>
        <a:xfrm rot="3199666">
          <a:off x="5079997" y="1254334"/>
          <a:ext cx="630734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630734" y="791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/>
        </a:p>
      </dsp:txBody>
      <dsp:txXfrm>
        <a:off x="5379596" y="1246479"/>
        <a:ext cx="31536" cy="31536"/>
      </dsp:txXfrm>
    </dsp:sp>
    <dsp:sp modelId="{59ED24E2-6224-4398-B3A5-2B8CF46C6BE3}">
      <dsp:nvSpPr>
        <dsp:cNvPr id="0" name=""/>
        <dsp:cNvSpPr/>
      </dsp:nvSpPr>
      <dsp:spPr>
        <a:xfrm>
          <a:off x="5583714" y="1245096"/>
          <a:ext cx="1696442" cy="540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Reducción de NBT</a:t>
          </a:r>
          <a:endParaRPr lang="es-ES" sz="1400" b="1" kern="1200" dirty="0"/>
        </a:p>
      </dsp:txBody>
      <dsp:txXfrm>
        <a:off x="5599536" y="1260918"/>
        <a:ext cx="1664798" cy="508548"/>
      </dsp:txXfrm>
    </dsp:sp>
    <dsp:sp modelId="{5B2D9983-2967-4B2A-BCC7-AB60993D95E4}">
      <dsp:nvSpPr>
        <dsp:cNvPr id="0" name=""/>
        <dsp:cNvSpPr/>
      </dsp:nvSpPr>
      <dsp:spPr>
        <a:xfrm rot="4144986">
          <a:off x="4817858" y="1566738"/>
          <a:ext cx="1210469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1210469" y="791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392831" y="1544390"/>
        <a:ext cx="60523" cy="60523"/>
      </dsp:txXfrm>
    </dsp:sp>
    <dsp:sp modelId="{19EC0BEE-CA68-431A-AD33-B2CC19E5FB85}">
      <dsp:nvSpPr>
        <dsp:cNvPr id="0" name=""/>
        <dsp:cNvSpPr/>
      </dsp:nvSpPr>
      <dsp:spPr>
        <a:xfrm>
          <a:off x="5639170" y="1869905"/>
          <a:ext cx="1721821" cy="540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Complemento </a:t>
          </a:r>
          <a:r>
            <a:rPr lang="es-ES" sz="1400" b="1" kern="1200" dirty="0" err="1" smtClean="0"/>
            <a:t>Hemolitico</a:t>
          </a:r>
          <a:r>
            <a:rPr lang="es-ES" sz="1400" b="1" kern="1200" dirty="0" smtClean="0"/>
            <a:t> 50%</a:t>
          </a:r>
          <a:endParaRPr lang="es-ES" sz="1400" b="1" kern="1200" dirty="0"/>
        </a:p>
      </dsp:txBody>
      <dsp:txXfrm>
        <a:off x="5654992" y="1885727"/>
        <a:ext cx="1690177" cy="508548"/>
      </dsp:txXfrm>
    </dsp:sp>
    <dsp:sp modelId="{8FA7428D-91F8-4ECD-936C-27C5F53B7E36}">
      <dsp:nvSpPr>
        <dsp:cNvPr id="0" name=""/>
        <dsp:cNvSpPr/>
      </dsp:nvSpPr>
      <dsp:spPr>
        <a:xfrm rot="273142">
          <a:off x="2912827" y="3238101"/>
          <a:ext cx="932267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932267" y="791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/>
        </a:p>
      </dsp:txBody>
      <dsp:txXfrm>
        <a:off x="3355653" y="3222707"/>
        <a:ext cx="46613" cy="46613"/>
      </dsp:txXfrm>
    </dsp:sp>
    <dsp:sp modelId="{BA9D8B6E-1D14-4298-ADBF-D9396938198B}">
      <dsp:nvSpPr>
        <dsp:cNvPr id="0" name=""/>
        <dsp:cNvSpPr/>
      </dsp:nvSpPr>
      <dsp:spPr>
        <a:xfrm>
          <a:off x="3843623" y="2676872"/>
          <a:ext cx="1306023" cy="12122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600" b="1" kern="1200" dirty="0" smtClean="0"/>
            <a:t>Pruebas para evaluar Inmunidad humoral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 dirty="0"/>
        </a:p>
      </dsp:txBody>
      <dsp:txXfrm>
        <a:off x="3879129" y="2712378"/>
        <a:ext cx="1235011" cy="1141266"/>
      </dsp:txXfrm>
    </dsp:sp>
    <dsp:sp modelId="{D8030D32-052F-4F9B-856E-6CE683907A38}">
      <dsp:nvSpPr>
        <dsp:cNvPr id="0" name=""/>
        <dsp:cNvSpPr/>
      </dsp:nvSpPr>
      <dsp:spPr>
        <a:xfrm rot="18577929">
          <a:off x="5026969" y="3014203"/>
          <a:ext cx="677510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677510" y="791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/>
        </a:p>
      </dsp:txBody>
      <dsp:txXfrm>
        <a:off x="5348786" y="3005179"/>
        <a:ext cx="33875" cy="33875"/>
      </dsp:txXfrm>
    </dsp:sp>
    <dsp:sp modelId="{9DADAA3D-3C00-4751-8AB9-8F96F5D6E2AC}">
      <dsp:nvSpPr>
        <dsp:cNvPr id="0" name=""/>
        <dsp:cNvSpPr/>
      </dsp:nvSpPr>
      <dsp:spPr>
        <a:xfrm>
          <a:off x="5581801" y="2491126"/>
          <a:ext cx="1753811" cy="540192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err="1" smtClean="0"/>
            <a:t>Det</a:t>
          </a:r>
          <a:r>
            <a:rPr lang="es-ES" sz="1400" b="1" kern="1200" dirty="0" smtClean="0"/>
            <a:t>. de  </a:t>
          </a:r>
          <a:r>
            <a:rPr lang="es-ES" sz="1400" b="1" kern="1200" dirty="0" err="1" smtClean="0"/>
            <a:t>Igs</a:t>
          </a:r>
          <a:r>
            <a:rPr lang="es-ES" sz="1400" b="1" kern="1200" dirty="0" smtClean="0"/>
            <a:t> (nefelometría)</a:t>
          </a:r>
          <a:endParaRPr lang="es-ES" sz="1400" b="1" kern="1200" dirty="0"/>
        </a:p>
      </dsp:txBody>
      <dsp:txXfrm>
        <a:off x="5597623" y="2506948"/>
        <a:ext cx="1722167" cy="508548"/>
      </dsp:txXfrm>
    </dsp:sp>
    <dsp:sp modelId="{00E406EB-FBD7-4231-9938-7235CE40CA1D}">
      <dsp:nvSpPr>
        <dsp:cNvPr id="0" name=""/>
        <dsp:cNvSpPr/>
      </dsp:nvSpPr>
      <dsp:spPr>
        <a:xfrm rot="777452">
          <a:off x="5144001" y="3324814"/>
          <a:ext cx="443445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443445" y="791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354638" y="3321642"/>
        <a:ext cx="22172" cy="22172"/>
      </dsp:txXfrm>
    </dsp:sp>
    <dsp:sp modelId="{AFAC66AA-8C18-4546-A958-864857A2ACC8}">
      <dsp:nvSpPr>
        <dsp:cNvPr id="0" name=""/>
        <dsp:cNvSpPr/>
      </dsp:nvSpPr>
      <dsp:spPr>
        <a:xfrm>
          <a:off x="5581801" y="3112348"/>
          <a:ext cx="1753811" cy="540192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Electroforesis de </a:t>
          </a:r>
          <a:r>
            <a:rPr lang="es-ES" sz="1400" b="1" kern="1200" dirty="0" err="1" smtClean="0"/>
            <a:t>proteinas</a:t>
          </a:r>
          <a:r>
            <a:rPr lang="es-ES" sz="1400" b="1" kern="1200" dirty="0" smtClean="0"/>
            <a:t>. </a:t>
          </a:r>
          <a:endParaRPr lang="es-ES" sz="1400" b="1" kern="1200" dirty="0"/>
        </a:p>
      </dsp:txBody>
      <dsp:txXfrm>
        <a:off x="5597623" y="3128170"/>
        <a:ext cx="1722167" cy="508548"/>
      </dsp:txXfrm>
    </dsp:sp>
    <dsp:sp modelId="{3235C1DB-552C-4078-833E-35933C09C6FD}">
      <dsp:nvSpPr>
        <dsp:cNvPr id="0" name=""/>
        <dsp:cNvSpPr/>
      </dsp:nvSpPr>
      <dsp:spPr>
        <a:xfrm rot="3543012">
          <a:off x="4945575" y="3635425"/>
          <a:ext cx="840298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840298" y="791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344717" y="3622331"/>
        <a:ext cx="42014" cy="42014"/>
      </dsp:txXfrm>
    </dsp:sp>
    <dsp:sp modelId="{54B678BB-8471-42C0-897A-09CF47F5EFCD}">
      <dsp:nvSpPr>
        <dsp:cNvPr id="0" name=""/>
        <dsp:cNvSpPr/>
      </dsp:nvSpPr>
      <dsp:spPr>
        <a:xfrm>
          <a:off x="5581801" y="3733570"/>
          <a:ext cx="1753811" cy="540192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err="1" smtClean="0"/>
            <a:t>Inmunoelectroforesis</a:t>
          </a:r>
          <a:r>
            <a:rPr lang="es-ES" sz="1400" b="1" kern="1200" dirty="0" smtClean="0"/>
            <a:t> </a:t>
          </a:r>
          <a:endParaRPr lang="es-ES" sz="1400" b="1" kern="1200" dirty="0"/>
        </a:p>
      </dsp:txBody>
      <dsp:txXfrm>
        <a:off x="5597623" y="3749392"/>
        <a:ext cx="1722167" cy="508548"/>
      </dsp:txXfrm>
    </dsp:sp>
    <dsp:sp modelId="{304B8B96-7C80-4AB0-87E7-633D7F3C8DE3}">
      <dsp:nvSpPr>
        <dsp:cNvPr id="0" name=""/>
        <dsp:cNvSpPr/>
      </dsp:nvSpPr>
      <dsp:spPr>
        <a:xfrm rot="3896310">
          <a:off x="2281999" y="4194790"/>
          <a:ext cx="2193923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2193923" y="791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/>
        </a:p>
      </dsp:txBody>
      <dsp:txXfrm>
        <a:off x="3324112" y="4147855"/>
        <a:ext cx="109696" cy="109696"/>
      </dsp:txXfrm>
    </dsp:sp>
    <dsp:sp modelId="{A99EEDF3-A86B-4EA7-B72D-0BFA54C2050F}">
      <dsp:nvSpPr>
        <dsp:cNvPr id="0" name=""/>
        <dsp:cNvSpPr/>
      </dsp:nvSpPr>
      <dsp:spPr>
        <a:xfrm>
          <a:off x="3843623" y="4729447"/>
          <a:ext cx="1279252" cy="9338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Pruebas para evaluar Inmunidad celular</a:t>
          </a:r>
          <a:endParaRPr lang="es-ES" sz="1600" b="1" kern="1200" dirty="0"/>
        </a:p>
      </dsp:txBody>
      <dsp:txXfrm>
        <a:off x="3870976" y="4756800"/>
        <a:ext cx="1224546" cy="879179"/>
      </dsp:txXfrm>
    </dsp:sp>
    <dsp:sp modelId="{E9C7ECBC-09FB-4A6C-A7EC-A5898ADD1EF4}">
      <dsp:nvSpPr>
        <dsp:cNvPr id="0" name=""/>
        <dsp:cNvSpPr/>
      </dsp:nvSpPr>
      <dsp:spPr>
        <a:xfrm rot="18425734">
          <a:off x="4980702" y="4902725"/>
          <a:ext cx="716499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716499" y="791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/>
        </a:p>
      </dsp:txBody>
      <dsp:txXfrm>
        <a:off x="5321040" y="4892726"/>
        <a:ext cx="35824" cy="35824"/>
      </dsp:txXfrm>
    </dsp:sp>
    <dsp:sp modelId="{AA55E61D-F69F-4A54-9869-08DA11760B8F}">
      <dsp:nvSpPr>
        <dsp:cNvPr id="0" name=""/>
        <dsp:cNvSpPr/>
      </dsp:nvSpPr>
      <dsp:spPr>
        <a:xfrm>
          <a:off x="5555029" y="4354791"/>
          <a:ext cx="1780583" cy="540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Hipersensibilidad tardía (ID) </a:t>
          </a:r>
          <a:endParaRPr lang="es-ES" sz="1400" b="1" kern="1200" dirty="0"/>
        </a:p>
      </dsp:txBody>
      <dsp:txXfrm>
        <a:off x="5570851" y="4370613"/>
        <a:ext cx="1748939" cy="508548"/>
      </dsp:txXfrm>
    </dsp:sp>
    <dsp:sp modelId="{7D3BF6D0-BA65-43D9-882E-F59C89C317B0}">
      <dsp:nvSpPr>
        <dsp:cNvPr id="0" name=""/>
        <dsp:cNvSpPr/>
      </dsp:nvSpPr>
      <dsp:spPr>
        <a:xfrm rot="393781">
          <a:off x="5121450" y="5213336"/>
          <a:ext cx="435004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435004" y="791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/>
        </a:p>
      </dsp:txBody>
      <dsp:txXfrm>
        <a:off x="5328077" y="5210374"/>
        <a:ext cx="21750" cy="21750"/>
      </dsp:txXfrm>
    </dsp:sp>
    <dsp:sp modelId="{834274D7-098E-4F98-A970-2D290B4646B8}">
      <dsp:nvSpPr>
        <dsp:cNvPr id="0" name=""/>
        <dsp:cNvSpPr/>
      </dsp:nvSpPr>
      <dsp:spPr>
        <a:xfrm>
          <a:off x="5555029" y="4976013"/>
          <a:ext cx="1780583" cy="540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Respuesta </a:t>
          </a:r>
          <a:r>
            <a:rPr lang="es-ES" sz="1400" b="1" kern="1200" dirty="0" err="1" smtClean="0"/>
            <a:t>proliferativa</a:t>
          </a:r>
          <a:r>
            <a:rPr lang="es-ES" sz="1400" b="1" kern="1200" dirty="0" smtClean="0"/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De </a:t>
          </a:r>
          <a:r>
            <a:rPr lang="es-ES" sz="1400" b="1" kern="1200" dirty="0" err="1" smtClean="0"/>
            <a:t>loslinfocitos</a:t>
          </a:r>
          <a:r>
            <a:rPr lang="es-ES" sz="1400" b="1" kern="1200" dirty="0" smtClean="0"/>
            <a:t> </a:t>
          </a:r>
          <a:endParaRPr lang="es-ES" sz="1400" b="1" kern="1200" dirty="0"/>
        </a:p>
      </dsp:txBody>
      <dsp:txXfrm>
        <a:off x="5570851" y="4991835"/>
        <a:ext cx="1748939" cy="508548"/>
      </dsp:txXfrm>
    </dsp:sp>
    <dsp:sp modelId="{E15D8B9C-2C8C-40C9-B181-798842CE9368}">
      <dsp:nvSpPr>
        <dsp:cNvPr id="0" name=""/>
        <dsp:cNvSpPr/>
      </dsp:nvSpPr>
      <dsp:spPr>
        <a:xfrm rot="3432861">
          <a:off x="4939916" y="5523947"/>
          <a:ext cx="798072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798072" y="791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/>
        </a:p>
      </dsp:txBody>
      <dsp:txXfrm>
        <a:off x="5319000" y="5511909"/>
        <a:ext cx="39903" cy="39903"/>
      </dsp:txXfrm>
    </dsp:sp>
    <dsp:sp modelId="{1F3736D2-0D9F-42A5-BC20-883EBFDF25D3}">
      <dsp:nvSpPr>
        <dsp:cNvPr id="0" name=""/>
        <dsp:cNvSpPr/>
      </dsp:nvSpPr>
      <dsp:spPr>
        <a:xfrm>
          <a:off x="5555029" y="5597235"/>
          <a:ext cx="1780583" cy="540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Sub-poblaciones de linfocitos T (CD4 y CD8) </a:t>
          </a:r>
          <a:endParaRPr lang="es-ES" sz="1400" b="1" kern="1200" dirty="0"/>
        </a:p>
      </dsp:txBody>
      <dsp:txXfrm>
        <a:off x="5570851" y="5613057"/>
        <a:ext cx="1748939" cy="5085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03DDB-6529-4BE0-82FE-8913FAAFE6F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1854F-197B-47FD-A431-B3551535F9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55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6B1588EB-E058-4BA9-8899-3433BE8E32CE}" type="slidenum">
              <a:rPr lang="es-ES_tradnl" sz="1200"/>
              <a:pPr/>
              <a:t>1</a:t>
            </a:fld>
            <a:endParaRPr lang="es-ES_tradnl" sz="1200" dirty="0"/>
          </a:p>
        </p:txBody>
      </p:sp>
      <p:sp>
        <p:nvSpPr>
          <p:cNvPr id="48131" name="Rectangle 7"/>
          <p:cNvSpPr txBox="1">
            <a:spLocks noGrp="1" noChangeArrowheads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fld id="{D75FD9DC-FAD0-4F12-B1EE-D04BD1C2108F}" type="slidenum">
              <a:rPr lang="es-ES" sz="1200"/>
              <a:pPr algn="r" eaLnBrk="1" hangingPunct="1"/>
              <a:t>1</a:t>
            </a:fld>
            <a:endParaRPr lang="es-ES" sz="1200" dirty="0"/>
          </a:p>
        </p:txBody>
      </p:sp>
      <p:sp>
        <p:nvSpPr>
          <p:cNvPr id="48132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solidFill>
            <a:srgbClr val="FFFFFF"/>
          </a:solidFill>
          <a:ln/>
        </p:spPr>
      </p:sp>
      <p:sp>
        <p:nvSpPr>
          <p:cNvPr id="48133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 hangingPunct="1">
              <a:lnSpc>
                <a:spcPct val="90000"/>
              </a:lnSpc>
              <a:buFontTx/>
              <a:buChar char="•"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521974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GT" altLang="es-MX" smtClean="0"/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3188EDE-DE08-474E-95CC-C858BBACD882}" type="slidenum">
              <a:rPr lang="es-GT" altLang="es-MX" sz="1200"/>
              <a:pPr/>
              <a:t>16</a:t>
            </a:fld>
            <a:endParaRPr lang="es-GT" altLang="es-MX" sz="1200"/>
          </a:p>
        </p:txBody>
      </p:sp>
    </p:spTree>
    <p:extLst>
      <p:ext uri="{BB962C8B-B14F-4D97-AF65-F5344CB8AC3E}">
        <p14:creationId xmlns:p14="http://schemas.microsoft.com/office/powerpoint/2010/main" val="1746297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GT" altLang="es-MX" smtClean="0"/>
          </a:p>
        </p:txBody>
      </p:sp>
      <p:sp>
        <p:nvSpPr>
          <p:cNvPr id="112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C075CD7-23A9-40BE-B02B-39BB9AF80043}" type="slidenum">
              <a:rPr lang="es-GT" altLang="es-MX" sz="1200"/>
              <a:pPr/>
              <a:t>17</a:t>
            </a:fld>
            <a:endParaRPr lang="es-GT" altLang="es-MX" sz="1200"/>
          </a:p>
        </p:txBody>
      </p:sp>
    </p:spTree>
    <p:extLst>
      <p:ext uri="{BB962C8B-B14F-4D97-AF65-F5344CB8AC3E}">
        <p14:creationId xmlns:p14="http://schemas.microsoft.com/office/powerpoint/2010/main" val="1893232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GT" altLang="es-MX" smtClean="0"/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DA8EB40-3C25-4F8E-8176-82B7B2E16219}" type="slidenum">
              <a:rPr lang="es-GT" altLang="es-MX" sz="1200"/>
              <a:pPr/>
              <a:t>18</a:t>
            </a:fld>
            <a:endParaRPr lang="es-GT" altLang="es-MX" sz="1200"/>
          </a:p>
        </p:txBody>
      </p:sp>
    </p:spTree>
    <p:extLst>
      <p:ext uri="{BB962C8B-B14F-4D97-AF65-F5344CB8AC3E}">
        <p14:creationId xmlns:p14="http://schemas.microsoft.com/office/powerpoint/2010/main" val="2041297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GT" altLang="es-MX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2149D25-BD29-4480-8472-DE44302E510A}" type="slidenum">
              <a:rPr lang="es-GT" altLang="es-MX" sz="1200"/>
              <a:pPr/>
              <a:t>19</a:t>
            </a:fld>
            <a:endParaRPr lang="es-GT" altLang="es-MX" sz="1200"/>
          </a:p>
        </p:txBody>
      </p:sp>
    </p:spTree>
    <p:extLst>
      <p:ext uri="{BB962C8B-B14F-4D97-AF65-F5344CB8AC3E}">
        <p14:creationId xmlns:p14="http://schemas.microsoft.com/office/powerpoint/2010/main" val="3873913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GT" altLang="es-MX" smtClean="0"/>
          </a:p>
        </p:txBody>
      </p:sp>
      <p:sp>
        <p:nvSpPr>
          <p:cNvPr id="174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8D386D1-6B5E-4E05-A8AC-9EDF6E84691B}" type="slidenum">
              <a:rPr lang="es-GT" altLang="es-MX" sz="1200"/>
              <a:pPr/>
              <a:t>20</a:t>
            </a:fld>
            <a:endParaRPr lang="es-GT" altLang="es-MX" sz="1200"/>
          </a:p>
        </p:txBody>
      </p:sp>
    </p:spTree>
    <p:extLst>
      <p:ext uri="{BB962C8B-B14F-4D97-AF65-F5344CB8AC3E}">
        <p14:creationId xmlns:p14="http://schemas.microsoft.com/office/powerpoint/2010/main" val="576854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GT" altLang="es-MX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8DF85C5-9089-4395-888D-B2A6A5386524}" type="slidenum">
              <a:rPr lang="es-GT" altLang="es-MX" sz="1200"/>
              <a:pPr/>
              <a:t>21</a:t>
            </a:fld>
            <a:endParaRPr lang="es-GT" altLang="es-MX" sz="1200"/>
          </a:p>
        </p:txBody>
      </p:sp>
    </p:spTree>
    <p:extLst>
      <p:ext uri="{BB962C8B-B14F-4D97-AF65-F5344CB8AC3E}">
        <p14:creationId xmlns:p14="http://schemas.microsoft.com/office/powerpoint/2010/main" val="2809180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GT" altLang="es-MX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54A217D-223A-43D1-98F6-D0399CE5C758}" type="slidenum">
              <a:rPr lang="es-GT" altLang="es-MX" sz="1200"/>
              <a:pPr/>
              <a:t>22</a:t>
            </a:fld>
            <a:endParaRPr lang="es-GT" altLang="es-MX" sz="1200"/>
          </a:p>
        </p:txBody>
      </p:sp>
    </p:spTree>
    <p:extLst>
      <p:ext uri="{BB962C8B-B14F-4D97-AF65-F5344CB8AC3E}">
        <p14:creationId xmlns:p14="http://schemas.microsoft.com/office/powerpoint/2010/main" val="1572777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es-MX" altLang="es-MX"/>
          </a:p>
        </p:txBody>
      </p:sp>
      <p:sp>
        <p:nvSpPr>
          <p:cNvPr id="4099" name="Text Box 2"/>
          <p:cNvSpPr txBox="1">
            <a:spLocks noGrp="1" noChangeArrowheads="1"/>
          </p:cNvSpPr>
          <p:nvPr>
            <p:ph type="body"/>
          </p:nvPr>
        </p:nvSpPr>
        <p:spPr>
          <a:xfrm>
            <a:off x="1185863" y="4787900"/>
            <a:ext cx="5407025" cy="38258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85725" indent="-85725" eaLnBrk="1">
              <a:lnSpc>
                <a:spcPct val="93000"/>
              </a:lnSpc>
              <a:spcBef>
                <a:spcPct val="0"/>
              </a:spcBef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altLang="es-MX" smtClean="0">
                <a:latin typeface="Arial" panose="020B0604020202020204" pitchFamily="34" charset="0"/>
                <a:ea typeface="msgothic" charset="0"/>
                <a:cs typeface="msgothic" charset="0"/>
              </a:rPr>
              <a:t>Peripheral blood abnormalities in patients with ADA-SCID. (A) Trilobed eosinophil from patient ADA1. (B) Hyperlobular neutrophil from patient ADA14. (C) Pyknotic neutrophil from patient ADA3. (D) Giant platelet from patient ADA14. (E) Pseudo-Pelger-Hüet cell from patient ADA16. (F) Atypical lymphocyte from patient ADA10. Slides were stained with Wright-Giemsa. Images were obtained via digital microscopy using an Olympus BX-51 microscope equipped with a DPlan 40×/0.65 numeric aperture objective and captured using an Olympus DP70 digital camera system. Microsoft PowerPoint was used to assemble the panels into 1 figure. (A-F) Original magnification ×1000.</a:t>
            </a:r>
          </a:p>
        </p:txBody>
      </p:sp>
    </p:spTree>
    <p:extLst>
      <p:ext uri="{BB962C8B-B14F-4D97-AF65-F5344CB8AC3E}">
        <p14:creationId xmlns:p14="http://schemas.microsoft.com/office/powerpoint/2010/main" val="2419182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0380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562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034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7042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9447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212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7065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086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394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3460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923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275AD-4D51-4FD4-9C8C-4CB3A8BE5A6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7EA1D-4A35-4447-8212-F4B8620B9E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7098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fleshandbones.com/imagebank/figure.cfm?ISBN=0723431892&amp;chapter=19&amp;figure=M31892-19-f10.jpg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43"/>
          <p:cNvSpPr>
            <a:spLocks noChangeArrowheads="1"/>
          </p:cNvSpPr>
          <p:nvPr/>
        </p:nvSpPr>
        <p:spPr bwMode="auto">
          <a:xfrm>
            <a:off x="1143000" y="1143000"/>
            <a:ext cx="8001000" cy="57150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MX" sz="1400" dirty="0"/>
          </a:p>
        </p:txBody>
      </p:sp>
      <p:sp>
        <p:nvSpPr>
          <p:cNvPr id="601108" name="Rectangle 1044"/>
          <p:cNvSpPr>
            <a:spLocks noChangeArrowheads="1"/>
          </p:cNvSpPr>
          <p:nvPr/>
        </p:nvSpPr>
        <p:spPr bwMode="auto">
          <a:xfrm>
            <a:off x="4572000" y="3892550"/>
            <a:ext cx="2971800" cy="2051050"/>
          </a:xfrm>
          <a:prstGeom prst="rect">
            <a:avLst/>
          </a:prstGeom>
          <a:solidFill>
            <a:srgbClr val="C15F8B"/>
          </a:solidFill>
          <a:ln>
            <a:noFill/>
          </a:ln>
        </p:spPr>
        <p:txBody>
          <a:bodyPr wrap="none" anchor="ctr"/>
          <a:lstStyle/>
          <a:p>
            <a:pPr eaLnBrk="1" hangingPunct="1"/>
            <a:endParaRPr lang="es-MX" sz="1400" dirty="0"/>
          </a:p>
        </p:txBody>
      </p:sp>
      <p:sp>
        <p:nvSpPr>
          <p:cNvPr id="2053" name="Rectangle 1046"/>
          <p:cNvSpPr>
            <a:spLocks noChangeArrowheads="1"/>
          </p:cNvSpPr>
          <p:nvPr/>
        </p:nvSpPr>
        <p:spPr bwMode="auto">
          <a:xfrm>
            <a:off x="-25400" y="-3990"/>
            <a:ext cx="1168400" cy="68580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MX" sz="1400" dirty="0"/>
          </a:p>
        </p:txBody>
      </p:sp>
      <p:sp>
        <p:nvSpPr>
          <p:cNvPr id="2054" name="Rectangle 1047"/>
          <p:cNvSpPr>
            <a:spLocks noChangeArrowheads="1"/>
          </p:cNvSpPr>
          <p:nvPr/>
        </p:nvSpPr>
        <p:spPr bwMode="auto">
          <a:xfrm rot="5400000">
            <a:off x="332184" y="305026"/>
            <a:ext cx="508000" cy="1168400"/>
          </a:xfrm>
          <a:prstGeom prst="rect">
            <a:avLst/>
          </a:prstGeom>
          <a:solidFill>
            <a:srgbClr val="F52B9E"/>
          </a:solidFill>
          <a:ln>
            <a:noFill/>
          </a:ln>
        </p:spPr>
        <p:txBody>
          <a:bodyPr wrap="none" anchor="ctr"/>
          <a:lstStyle/>
          <a:p>
            <a:pPr eaLnBrk="1" hangingPunct="1"/>
            <a:endParaRPr lang="es-MX" sz="1400" dirty="0"/>
          </a:p>
        </p:txBody>
      </p:sp>
      <p:sp>
        <p:nvSpPr>
          <p:cNvPr id="601112" name="Rectangle 1048"/>
          <p:cNvSpPr>
            <a:spLocks noChangeArrowheads="1"/>
          </p:cNvSpPr>
          <p:nvPr/>
        </p:nvSpPr>
        <p:spPr bwMode="auto">
          <a:xfrm>
            <a:off x="4572000" y="1157288"/>
            <a:ext cx="1827213" cy="906462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MX" sz="1400" dirty="0"/>
          </a:p>
        </p:txBody>
      </p:sp>
      <p:sp>
        <p:nvSpPr>
          <p:cNvPr id="601113" name="Rectangle 1049"/>
          <p:cNvSpPr>
            <a:spLocks noChangeArrowheads="1"/>
          </p:cNvSpPr>
          <p:nvPr/>
        </p:nvSpPr>
        <p:spPr bwMode="auto">
          <a:xfrm>
            <a:off x="6391275" y="1157288"/>
            <a:ext cx="1152525" cy="2735262"/>
          </a:xfrm>
          <a:prstGeom prst="rect">
            <a:avLst/>
          </a:prstGeom>
          <a:solidFill>
            <a:srgbClr val="A20EA2"/>
          </a:solidFill>
          <a:ln>
            <a:noFill/>
          </a:ln>
        </p:spPr>
        <p:txBody>
          <a:bodyPr wrap="none" anchor="ctr"/>
          <a:lstStyle/>
          <a:p>
            <a:pPr eaLnBrk="1" hangingPunct="1"/>
            <a:endParaRPr lang="es-MX" sz="1400" dirty="0"/>
          </a:p>
        </p:txBody>
      </p:sp>
      <p:sp>
        <p:nvSpPr>
          <p:cNvPr id="601114" name="Rectangle 1050"/>
          <p:cNvSpPr>
            <a:spLocks noChangeArrowheads="1"/>
          </p:cNvSpPr>
          <p:nvPr/>
        </p:nvSpPr>
        <p:spPr bwMode="auto">
          <a:xfrm>
            <a:off x="1143000" y="3890963"/>
            <a:ext cx="3429000" cy="9080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MX" sz="1400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38" y="2042753"/>
            <a:ext cx="1819275" cy="182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  <p:sp>
        <p:nvSpPr>
          <p:cNvPr id="12" name="Rectangle 1047"/>
          <p:cNvSpPr>
            <a:spLocks noChangeArrowheads="1"/>
          </p:cNvSpPr>
          <p:nvPr/>
        </p:nvSpPr>
        <p:spPr bwMode="auto">
          <a:xfrm rot="5400000">
            <a:off x="5009284" y="3424853"/>
            <a:ext cx="929046" cy="1819275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txBody>
          <a:bodyPr wrap="none" anchor="ctr"/>
          <a:lstStyle/>
          <a:p>
            <a:pPr eaLnBrk="1" hangingPunct="1"/>
            <a:endParaRPr lang="es-MX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828" y="0"/>
            <a:ext cx="7999413" cy="1197635"/>
          </a:xfrm>
          <a:prstGeom prst="rect">
            <a:avLst/>
          </a:prstGeom>
          <a:solidFill>
            <a:srgbClr val="F52B9E"/>
          </a:solidFill>
          <a:ln>
            <a:noFill/>
          </a:ln>
          <a:effectLst/>
          <a:extLst/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2875793" y="4077816"/>
            <a:ext cx="5211688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1400" dirty="0" smtClean="0">
                <a:solidFill>
                  <a:schemeClr val="bg1"/>
                </a:solidFill>
                <a:latin typeface="Arial Black" pitchFamily="34" charset="0"/>
              </a:rPr>
              <a:t>Agentes </a:t>
            </a:r>
          </a:p>
          <a:p>
            <a:r>
              <a:rPr lang="es-ES_tradnl" sz="1400" dirty="0" smtClean="0">
                <a:solidFill>
                  <a:schemeClr val="bg1"/>
                </a:solidFill>
                <a:latin typeface="Arial Black" pitchFamily="34" charset="0"/>
              </a:rPr>
              <a:t>Biológicos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1135" y="1155202"/>
            <a:ext cx="1224135" cy="569059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564169" y="3869966"/>
            <a:ext cx="1819276" cy="929047"/>
          </a:xfrm>
          <a:prstGeom prst="rect">
            <a:avLst/>
          </a:prstGeom>
          <a:solidFill>
            <a:srgbClr val="F52B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4791075" y="4077419"/>
            <a:ext cx="1365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Inmunología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1143000" y="-7980"/>
            <a:ext cx="8001000" cy="1276740"/>
          </a:xfrm>
          <a:prstGeom prst="rect">
            <a:avLst/>
          </a:prstGeom>
          <a:solidFill>
            <a:srgbClr val="400759"/>
          </a:solidFill>
          <a:ln>
            <a:solidFill>
              <a:srgbClr val="F52B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5" t="26201" r="76798" b="1000"/>
          <a:stretch/>
        </p:blipFill>
        <p:spPr>
          <a:xfrm>
            <a:off x="0" y="1143001"/>
            <a:ext cx="1143000" cy="570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4353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1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1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1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01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1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01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108" grpId="0" animBg="1"/>
      <p:bldP spid="601112" grpId="0" animBg="1"/>
      <p:bldP spid="601113" grpId="0" animBg="1"/>
      <p:bldP spid="6011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2915816" y="0"/>
            <a:ext cx="35854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 b="1" dirty="0">
                <a:solidFill>
                  <a:schemeClr val="bg1"/>
                </a:solidFill>
              </a:rPr>
              <a:t>INMUNODEFICIENCIAS </a:t>
            </a:r>
            <a:r>
              <a:rPr lang="es-ES" altLang="es-MX" sz="1800" b="1" dirty="0" err="1" smtClean="0">
                <a:solidFill>
                  <a:schemeClr val="bg1"/>
                </a:solidFill>
              </a:rPr>
              <a:t>ESPECíFICAS</a:t>
            </a:r>
            <a:endParaRPr lang="es-ES" altLang="es-MX" sz="1800" b="1" dirty="0">
              <a:solidFill>
                <a:schemeClr val="bg1"/>
              </a:solidFill>
            </a:endParaRPr>
          </a:p>
        </p:txBody>
      </p:sp>
      <p:graphicFrame>
        <p:nvGraphicFramePr>
          <p:cNvPr id="20509" name="Group 29"/>
          <p:cNvGraphicFramePr>
            <a:graphicFrameLocks noGrp="1"/>
          </p:cNvGraphicFramePr>
          <p:nvPr/>
        </p:nvGraphicFramePr>
        <p:xfrm>
          <a:off x="214313" y="428625"/>
          <a:ext cx="8786812" cy="6188075"/>
        </p:xfrm>
        <a:graphic>
          <a:graphicData uri="http://schemas.openxmlformats.org/drawingml/2006/table">
            <a:tbl>
              <a:tblPr/>
              <a:tblGrid>
                <a:gridCol w="2643187"/>
                <a:gridCol w="2714625"/>
                <a:gridCol w="3429000"/>
              </a:tblGrid>
              <a:tr h="701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Inmunodeficiencia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de células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Agente infeccioso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Manifestaciones clínicas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01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Agammaglobulinemia ligada a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Infecciones  bacterianas y virales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Infecciones en piel, ojos, oído, bronquios, pulmones, vías gastrointestinal, meningitis y sepsis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01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Inmunodeficiencia común variable (hipogamaglobulinemia con un grado variable de disfunción de LT)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G. lamblia, H. influenzae, pneumococus y staphylococcu</a:t>
                      </a:r>
                      <a:r>
                        <a:rPr kumimoji="0" lang="es-ES" alt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 e infecciones oportunistas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Infecciones sinusales y pulmonares, algunos desarrollan enfermedad autoinmune. Adenomegalia y esplenomegalia.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01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Deficiencia selectiva de IgA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Giardia lamblia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Infección, alergia (asma y alergia alimentaria), enf. Gastrointestinal o autoinmune, otitis crónica, sinusitis, neumonías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Inmunodeficiencia de células 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Sind DiGeorge (Delección cromosómica en la región 22 q11.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Tx  Transplante de timo fetal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Durante las primeras horas de vida (crisis convulsivas) cianosis o datos de Insuf. Cardiaca, alteraciones faciales (hipertelorismo, arco palatino elevado, úvula bífida, boca de pescado, micrognatia, orejas de inserción baja. Solo 2% de los ptes—infecciones crónicas por virus, bacterias, hongos y protozoarios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0135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s-MX" dirty="0" err="1" smtClean="0">
                <a:solidFill>
                  <a:schemeClr val="bg1"/>
                </a:solidFill>
              </a:rPr>
              <a:t>Lista</a:t>
            </a:r>
            <a:r>
              <a:rPr lang="en-US" altLang="es-MX" dirty="0" smtClean="0">
                <a:solidFill>
                  <a:schemeClr val="bg1"/>
                </a:solidFill>
              </a:rPr>
              <a:t> de </a:t>
            </a:r>
            <a:r>
              <a:rPr lang="en-US" altLang="es-MX" dirty="0" err="1" smtClean="0">
                <a:solidFill>
                  <a:schemeClr val="bg1"/>
                </a:solidFill>
              </a:rPr>
              <a:t>términos</a:t>
            </a:r>
            <a:endParaRPr lang="en-US" altLang="es-MX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1484784"/>
            <a:ext cx="8001000" cy="4267200"/>
          </a:xfrm>
        </p:spPr>
        <p:txBody>
          <a:bodyPr/>
          <a:lstStyle/>
          <a:p>
            <a:pPr eaLnBrk="1" hangingPunct="1"/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Síndrome</a:t>
            </a:r>
            <a:r>
              <a:rPr lang="en-US" altLang="es-MX" dirty="0" smtClean="0"/>
              <a:t> de </a:t>
            </a:r>
            <a:r>
              <a:rPr lang="en-US" altLang="es-MX" dirty="0" err="1" smtClean="0"/>
              <a:t>inmunodeficiencia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adquirida</a:t>
            </a:r>
            <a:endParaRPr lang="en-US" altLang="es-MX" dirty="0"/>
          </a:p>
          <a:p>
            <a:pPr eaLnBrk="1" hangingPunct="1"/>
            <a:r>
              <a:rPr lang="en-US" altLang="es-MX" dirty="0" err="1" smtClean="0"/>
              <a:t>Síndrome</a:t>
            </a:r>
            <a:r>
              <a:rPr lang="en-US" altLang="es-MX" dirty="0" smtClean="0"/>
              <a:t> de </a:t>
            </a:r>
            <a:r>
              <a:rPr lang="en-US" altLang="es-MX" dirty="0" err="1" smtClean="0"/>
              <a:t>inmunodeficiencia</a:t>
            </a:r>
            <a:r>
              <a:rPr lang="en-US" altLang="es-MX" dirty="0" smtClean="0"/>
              <a:t> </a:t>
            </a:r>
          </a:p>
          <a:p>
            <a:pPr marL="0" indent="0" eaLnBrk="1" hangingPunct="1">
              <a:buNone/>
            </a:pPr>
            <a:r>
              <a:rPr lang="en-US" altLang="es-MX" dirty="0" err="1" smtClean="0"/>
              <a:t>combinada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severa</a:t>
            </a:r>
            <a:endParaRPr lang="en-US" altLang="es-MX" dirty="0" smtClean="0"/>
          </a:p>
          <a:p>
            <a:r>
              <a:rPr lang="en-US" altLang="es-MX" dirty="0" err="1" smtClean="0"/>
              <a:t>Inmunodeficiencia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Primaria</a:t>
            </a:r>
            <a:endParaRPr lang="en-US" altLang="es-MX" dirty="0" smtClean="0"/>
          </a:p>
          <a:p>
            <a:r>
              <a:rPr lang="en-US" altLang="es-MX" dirty="0" err="1" smtClean="0"/>
              <a:t>Inmunodeficiencia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Secundaria</a:t>
            </a:r>
            <a:endParaRPr lang="en-U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403166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80223" y="188640"/>
            <a:ext cx="7772400" cy="1371600"/>
          </a:xfrm>
        </p:spPr>
        <p:txBody>
          <a:bodyPr/>
          <a:lstStyle/>
          <a:p>
            <a:pPr algn="ctr" eaLnBrk="1" hangingPunct="1"/>
            <a:r>
              <a:rPr lang="en-US" altLang="es-MX" dirty="0" err="1" smtClean="0">
                <a:solidFill>
                  <a:schemeClr val="bg1"/>
                </a:solidFill>
              </a:rPr>
              <a:t>Inmunodeficiencia</a:t>
            </a:r>
            <a:endParaRPr lang="en-US" altLang="es-MX" dirty="0" smtClean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1988840"/>
            <a:ext cx="7467600" cy="3733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o"/>
            </a:pPr>
            <a:r>
              <a:rPr lang="en-US" altLang="es-MX" b="1" dirty="0" err="1" smtClean="0">
                <a:solidFill>
                  <a:schemeClr val="tx1"/>
                </a:solidFill>
              </a:rPr>
              <a:t>Primaria</a:t>
            </a:r>
            <a:r>
              <a:rPr lang="en-US" altLang="es-MX" b="1" dirty="0" smtClean="0">
                <a:solidFill>
                  <a:schemeClr val="tx1"/>
                </a:solidFill>
              </a:rPr>
              <a:t>- </a:t>
            </a:r>
            <a:r>
              <a:rPr lang="en-US" altLang="es-MX" dirty="0" err="1" smtClean="0">
                <a:solidFill>
                  <a:schemeClr val="tx1"/>
                </a:solidFill>
              </a:rPr>
              <a:t>usualmente</a:t>
            </a:r>
            <a:r>
              <a:rPr lang="en-US" altLang="es-MX" dirty="0" smtClean="0">
                <a:solidFill>
                  <a:schemeClr val="tx1"/>
                </a:solidFill>
              </a:rPr>
              <a:t> </a:t>
            </a:r>
            <a:r>
              <a:rPr lang="en-US" altLang="es-MX" dirty="0" err="1" smtClean="0">
                <a:solidFill>
                  <a:schemeClr val="tx1"/>
                </a:solidFill>
              </a:rPr>
              <a:t>genética</a:t>
            </a:r>
            <a:r>
              <a:rPr lang="en-US" altLang="es-MX" dirty="0" smtClean="0">
                <a:solidFill>
                  <a:schemeClr val="tx1"/>
                </a:solidFill>
              </a:rPr>
              <a:t>, </a:t>
            </a:r>
            <a:r>
              <a:rPr lang="en-US" altLang="es-MX" dirty="0" err="1" smtClean="0">
                <a:solidFill>
                  <a:schemeClr val="tx1"/>
                </a:solidFill>
              </a:rPr>
              <a:t>congenito</a:t>
            </a:r>
            <a:endParaRPr lang="en-US" altLang="es-MX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anose="05000000000000000000" pitchFamily="2" charset="2"/>
              <a:buChar char="o"/>
            </a:pPr>
            <a:endParaRPr lang="en-US" altLang="es-MX" dirty="0" smtClean="0"/>
          </a:p>
          <a:p>
            <a:pPr eaLnBrk="1" hangingPunct="1"/>
            <a:endParaRPr lang="en-US" altLang="es-MX" dirty="0" smtClean="0"/>
          </a:p>
          <a:p>
            <a:pPr eaLnBrk="1" hangingPunct="1">
              <a:buFont typeface="Wingdings" panose="05000000000000000000" pitchFamily="2" charset="2"/>
              <a:buChar char="o"/>
            </a:pPr>
            <a:r>
              <a:rPr lang="en-US" altLang="es-MX" b="1" dirty="0" err="1" smtClean="0">
                <a:solidFill>
                  <a:schemeClr val="tx1"/>
                </a:solidFill>
              </a:rPr>
              <a:t>Secundaria-</a:t>
            </a:r>
            <a:r>
              <a:rPr lang="en-US" altLang="es-MX" dirty="0" err="1" smtClean="0">
                <a:solidFill>
                  <a:schemeClr val="tx1"/>
                </a:solidFill>
              </a:rPr>
              <a:t>Adquirida</a:t>
            </a:r>
            <a:endParaRPr lang="en-US" altLang="es-MX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0607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82806" y="18864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s-MX" sz="3400" dirty="0" err="1" smtClean="0">
                <a:solidFill>
                  <a:schemeClr val="bg1"/>
                </a:solidFill>
              </a:rPr>
              <a:t>Mecanismos</a:t>
            </a:r>
            <a:r>
              <a:rPr lang="en-US" altLang="es-MX" sz="3400" dirty="0" smtClean="0">
                <a:solidFill>
                  <a:schemeClr val="bg1"/>
                </a:solidFill>
              </a:rPr>
              <a:t> de </a:t>
            </a:r>
            <a:r>
              <a:rPr lang="en-US" altLang="es-MX" sz="3400" dirty="0" err="1" smtClean="0">
                <a:solidFill>
                  <a:schemeClr val="bg1"/>
                </a:solidFill>
              </a:rPr>
              <a:t>Inmunodeficiencia</a:t>
            </a:r>
            <a:endParaRPr lang="en-US" altLang="es-MX" sz="3400" dirty="0" smtClean="0">
              <a:solidFill>
                <a:schemeClr val="bg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7744" y="2060848"/>
            <a:ext cx="8001000" cy="42672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s-MX" dirty="0" err="1" smtClean="0"/>
              <a:t>Pérdida</a:t>
            </a:r>
            <a:r>
              <a:rPr lang="en-US" altLang="es-MX" dirty="0" smtClean="0"/>
              <a:t> or </a:t>
            </a:r>
            <a:r>
              <a:rPr lang="en-US" altLang="es-MX" dirty="0" err="1" smtClean="0"/>
              <a:t>reducción</a:t>
            </a:r>
            <a:r>
              <a:rPr lang="en-US" altLang="es-MX" dirty="0" smtClean="0"/>
              <a:t> de:</a:t>
            </a:r>
          </a:p>
          <a:p>
            <a:r>
              <a:rPr lang="en-US" altLang="es-MX" dirty="0" err="1" smtClean="0"/>
              <a:t>Tipo</a:t>
            </a:r>
            <a:endParaRPr lang="en-US" altLang="es-MX" dirty="0" smtClean="0"/>
          </a:p>
          <a:p>
            <a:r>
              <a:rPr lang="en-US" altLang="es-MX" dirty="0" err="1" smtClean="0"/>
              <a:t>Número</a:t>
            </a:r>
            <a:r>
              <a:rPr lang="en-US" altLang="es-MX" dirty="0" smtClean="0"/>
              <a:t> de </a:t>
            </a:r>
            <a:r>
              <a:rPr lang="en-US" altLang="es-MX" dirty="0" err="1" smtClean="0"/>
              <a:t>células</a:t>
            </a:r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Función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celular</a:t>
            </a:r>
            <a:endParaRPr lang="en-U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02134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0425" y="188640"/>
            <a:ext cx="7283152" cy="1143000"/>
          </a:xfrm>
        </p:spPr>
        <p:txBody>
          <a:bodyPr/>
          <a:lstStyle/>
          <a:p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475656" y="1628800"/>
            <a:ext cx="7668344" cy="4525963"/>
          </a:xfrm>
        </p:spPr>
        <p:txBody>
          <a:bodyPr>
            <a:normAutofit fontScale="92500" lnSpcReduction="10000"/>
          </a:bodyPr>
          <a:lstStyle/>
          <a:p>
            <a:r>
              <a:rPr lang="es-ES" dirty="0"/>
              <a:t>Maduración inmunológica en la niñez. </a:t>
            </a:r>
            <a:endParaRPr lang="es-MX" dirty="0"/>
          </a:p>
          <a:p>
            <a:r>
              <a:rPr lang="es-ES" dirty="0" smtClean="0"/>
              <a:t>Inmunodeficiencias </a:t>
            </a:r>
            <a:r>
              <a:rPr lang="es-ES" dirty="0"/>
              <a:t>de linfocitos B </a:t>
            </a:r>
            <a:endParaRPr lang="es-MX" dirty="0"/>
          </a:p>
          <a:p>
            <a:r>
              <a:rPr lang="es-ES" dirty="0" smtClean="0"/>
              <a:t>Inmunodeficiencias </a:t>
            </a:r>
            <a:r>
              <a:rPr lang="es-ES" dirty="0"/>
              <a:t>de linfocitos T </a:t>
            </a:r>
            <a:endParaRPr lang="es-MX" dirty="0"/>
          </a:p>
          <a:p>
            <a:r>
              <a:rPr lang="es-ES" dirty="0" smtClean="0"/>
              <a:t>Inmunodeficiencias </a:t>
            </a:r>
            <a:r>
              <a:rPr lang="es-ES" dirty="0"/>
              <a:t>de linfocitos combinadas. </a:t>
            </a:r>
            <a:endParaRPr lang="es-MX" dirty="0"/>
          </a:p>
          <a:p>
            <a:r>
              <a:rPr lang="es-ES" dirty="0"/>
              <a:t>I</a:t>
            </a:r>
            <a:r>
              <a:rPr lang="es-ES" dirty="0" smtClean="0"/>
              <a:t>nmunodeficiencias </a:t>
            </a:r>
            <a:r>
              <a:rPr lang="es-ES" dirty="0"/>
              <a:t>del sistema </a:t>
            </a:r>
            <a:r>
              <a:rPr lang="es-ES" dirty="0" err="1"/>
              <a:t>fagocítico</a:t>
            </a:r>
            <a:r>
              <a:rPr lang="es-ES" dirty="0"/>
              <a:t>. </a:t>
            </a:r>
            <a:endParaRPr lang="es-MX" dirty="0"/>
          </a:p>
          <a:p>
            <a:r>
              <a:rPr lang="es-ES" dirty="0" smtClean="0"/>
              <a:t>Inmunodeficiencias </a:t>
            </a:r>
            <a:r>
              <a:rPr lang="es-ES" dirty="0"/>
              <a:t>del sistema complemento: </a:t>
            </a:r>
            <a:endParaRPr lang="es-MX" dirty="0"/>
          </a:p>
          <a:p>
            <a:r>
              <a:rPr lang="es-ES" dirty="0" smtClean="0"/>
              <a:t>Características </a:t>
            </a:r>
            <a:r>
              <a:rPr lang="es-ES" dirty="0"/>
              <a:t>clínicas principales. </a:t>
            </a:r>
            <a:endParaRPr lang="es-MX" dirty="0"/>
          </a:p>
          <a:p>
            <a:r>
              <a:rPr lang="es-ES" dirty="0" smtClean="0"/>
              <a:t>Susceptibilidad </a:t>
            </a:r>
            <a:r>
              <a:rPr lang="es-ES" dirty="0"/>
              <a:t>a patógenos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4879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95883" y="18864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s-MX" dirty="0" err="1" smtClean="0">
                <a:solidFill>
                  <a:schemeClr val="bg1"/>
                </a:solidFill>
              </a:rPr>
              <a:t>Pérdida</a:t>
            </a:r>
            <a:r>
              <a:rPr lang="en-US" altLang="es-MX" dirty="0" smtClean="0">
                <a:solidFill>
                  <a:schemeClr val="bg1"/>
                </a:solidFill>
              </a:rPr>
              <a:t> de </a:t>
            </a:r>
            <a:r>
              <a:rPr lang="en-US" altLang="es-MX" dirty="0" err="1" smtClean="0">
                <a:solidFill>
                  <a:schemeClr val="bg1"/>
                </a:solidFill>
              </a:rPr>
              <a:t>función</a:t>
            </a:r>
            <a:r>
              <a:rPr lang="en-US" altLang="es-MX" dirty="0" smtClean="0">
                <a:solidFill>
                  <a:schemeClr val="bg1"/>
                </a:solidFill>
              </a:rPr>
              <a:t> </a:t>
            </a:r>
            <a:r>
              <a:rPr lang="en-US" altLang="es-MX" dirty="0" err="1" smtClean="0">
                <a:solidFill>
                  <a:schemeClr val="bg1"/>
                </a:solidFill>
              </a:rPr>
              <a:t>celular</a:t>
            </a:r>
            <a:endParaRPr lang="en-US" altLang="es-MX" dirty="0" smtClean="0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1556792"/>
            <a:ext cx="8001000" cy="4267200"/>
          </a:xfrm>
        </p:spPr>
        <p:txBody>
          <a:bodyPr/>
          <a:lstStyle/>
          <a:p>
            <a:pPr eaLnBrk="1" hangingPunct="1"/>
            <a:r>
              <a:rPr lang="en-US" altLang="es-MX" dirty="0" err="1" smtClean="0"/>
              <a:t>Receptores</a:t>
            </a:r>
            <a:endParaRPr lang="en-US" altLang="es-MX" dirty="0" smtClean="0"/>
          </a:p>
          <a:p>
            <a:r>
              <a:rPr lang="en-US" altLang="es-MX" dirty="0" err="1" smtClean="0"/>
              <a:t>Señalización</a:t>
            </a:r>
            <a:r>
              <a:rPr lang="en-US" altLang="es-MX" dirty="0" smtClean="0"/>
              <a:t> </a:t>
            </a:r>
            <a:r>
              <a:rPr lang="en-US" altLang="es-MX" dirty="0" err="1"/>
              <a:t>c</a:t>
            </a:r>
            <a:r>
              <a:rPr lang="en-US" altLang="es-MX" dirty="0" err="1" smtClean="0"/>
              <a:t>elular</a:t>
            </a:r>
            <a:endParaRPr lang="en-US" altLang="es-MX" dirty="0" smtClean="0"/>
          </a:p>
          <a:p>
            <a:r>
              <a:rPr lang="en-US" altLang="es-MX" dirty="0" err="1" smtClean="0"/>
              <a:t>Producción</a:t>
            </a:r>
            <a:r>
              <a:rPr lang="en-US" altLang="es-MX" dirty="0" smtClean="0"/>
              <a:t> de </a:t>
            </a:r>
            <a:r>
              <a:rPr lang="en-US" altLang="es-MX" dirty="0" err="1"/>
              <a:t>c</a:t>
            </a:r>
            <a:r>
              <a:rPr lang="en-US" altLang="es-MX" dirty="0" err="1" smtClean="0"/>
              <a:t>itocinas</a:t>
            </a:r>
            <a:endParaRPr lang="en-US" altLang="es-MX" dirty="0" smtClean="0"/>
          </a:p>
          <a:p>
            <a:pPr eaLnBrk="1" hangingPunct="1"/>
            <a:r>
              <a:rPr lang="en-US" altLang="es-MX" dirty="0" smtClean="0"/>
              <a:t>Production Ig</a:t>
            </a:r>
          </a:p>
          <a:p>
            <a:pPr eaLnBrk="1" hangingPunct="1"/>
            <a:r>
              <a:rPr lang="en-US" altLang="es-MX" dirty="0" err="1" smtClean="0"/>
              <a:t>Incapacidad</a:t>
            </a:r>
            <a:r>
              <a:rPr lang="en-US" altLang="es-MX" dirty="0" smtClean="0"/>
              <a:t> de co </a:t>
            </a:r>
            <a:r>
              <a:rPr lang="en-US" altLang="es-MX" dirty="0" err="1" smtClean="0"/>
              <a:t>estimulación</a:t>
            </a:r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Muerte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Intracelular</a:t>
            </a:r>
            <a:r>
              <a:rPr lang="en-US" altLang="es-MX" dirty="0" smtClean="0"/>
              <a:t> </a:t>
            </a:r>
          </a:p>
          <a:p>
            <a:pPr eaLnBrk="1" hangingPunct="1"/>
            <a:r>
              <a:rPr lang="en-US" altLang="es-MX" dirty="0" err="1" smtClean="0"/>
              <a:t>Incapacidad</a:t>
            </a:r>
            <a:r>
              <a:rPr lang="en-US" altLang="es-MX" dirty="0" smtClean="0"/>
              <a:t> de </a:t>
            </a:r>
            <a:r>
              <a:rPr lang="en-US" altLang="es-MX" dirty="0" err="1" smtClean="0"/>
              <a:t>extravasación</a:t>
            </a:r>
            <a:endParaRPr lang="en-U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65227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447800" y="1700213"/>
            <a:ext cx="758869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400" b="1" dirty="0"/>
              <a:t>DESORDENES EN LA INMUNIDAD NO ESPECIFICA</a:t>
            </a:r>
            <a:r>
              <a:rPr lang="en-US" sz="2400" dirty="0"/>
              <a:t> </a:t>
            </a:r>
          </a:p>
          <a:p>
            <a:pPr eaLnBrk="1" hangingPunct="1">
              <a:defRPr/>
            </a:pPr>
            <a:r>
              <a:rPr lang="en-US" sz="2400" dirty="0" err="1"/>
              <a:t>desordenes</a:t>
            </a:r>
            <a:r>
              <a:rPr lang="en-US" sz="2400" dirty="0"/>
              <a:t> en la </a:t>
            </a:r>
            <a:r>
              <a:rPr lang="en-US" sz="2400" dirty="0" err="1"/>
              <a:t>fagocitosis</a:t>
            </a:r>
            <a:r>
              <a:rPr lang="en-US" sz="2400" dirty="0"/>
              <a:t> y </a:t>
            </a:r>
            <a:r>
              <a:rPr lang="en-US" sz="2400" dirty="0" err="1"/>
              <a:t>deficiencias</a:t>
            </a:r>
            <a:r>
              <a:rPr lang="en-US" sz="2400" dirty="0"/>
              <a:t> en el </a:t>
            </a:r>
            <a:r>
              <a:rPr lang="en-US" sz="2400" dirty="0" err="1"/>
              <a:t>complemento</a:t>
            </a:r>
            <a:endParaRPr lang="en-US" sz="2400" dirty="0"/>
          </a:p>
          <a:p>
            <a:pPr eaLnBrk="1" hangingPunct="1">
              <a:defRPr/>
            </a:pPr>
            <a:endParaRPr lang="en-US" sz="2400" dirty="0"/>
          </a:p>
          <a:p>
            <a:pPr eaLnBrk="1" hangingPunct="1">
              <a:defRPr/>
            </a:pPr>
            <a:r>
              <a:rPr lang="en-US" sz="2400" b="1" dirty="0" err="1"/>
              <a:t>Desordenes</a:t>
            </a:r>
            <a:r>
              <a:rPr lang="en-US" sz="2400" b="1" dirty="0"/>
              <a:t> en la </a:t>
            </a:r>
            <a:r>
              <a:rPr lang="en-US" sz="2400" b="1" dirty="0" err="1"/>
              <a:t>fagocitosis</a:t>
            </a:r>
            <a:r>
              <a:rPr lang="en-US" sz="2400" dirty="0"/>
              <a:t>:</a:t>
            </a:r>
          </a:p>
          <a:p>
            <a:pPr eaLnBrk="1" hangingPunct="1">
              <a:buFontTx/>
              <a:buChar char="•"/>
              <a:defRPr/>
            </a:pPr>
            <a:r>
              <a:rPr lang="en-US" sz="2400" dirty="0"/>
              <a:t> </a:t>
            </a:r>
            <a:r>
              <a:rPr lang="en-US" sz="2400" dirty="0" err="1"/>
              <a:t>Enfermedad</a:t>
            </a:r>
            <a:r>
              <a:rPr lang="en-US" sz="2400" dirty="0"/>
              <a:t> </a:t>
            </a:r>
            <a:r>
              <a:rPr lang="en-US" sz="2400" dirty="0" err="1"/>
              <a:t>granulomatosa</a:t>
            </a:r>
            <a:r>
              <a:rPr lang="en-US" sz="2400" dirty="0"/>
              <a:t> </a:t>
            </a:r>
            <a:r>
              <a:rPr lang="en-US" sz="2400" dirty="0" err="1"/>
              <a:t>cronica</a:t>
            </a:r>
            <a:endParaRPr lang="en-US" sz="2400" dirty="0"/>
          </a:p>
          <a:p>
            <a:pPr eaLnBrk="1" hangingPunct="1">
              <a:buFontTx/>
              <a:buChar char="•"/>
              <a:defRPr/>
            </a:pPr>
            <a:r>
              <a:rPr lang="en-US" sz="2400" dirty="0"/>
              <a:t> </a:t>
            </a:r>
            <a:r>
              <a:rPr lang="en-US" sz="2400" dirty="0" err="1"/>
              <a:t>Deficiencia</a:t>
            </a:r>
            <a:r>
              <a:rPr lang="en-US" sz="2400" dirty="0"/>
              <a:t> en la </a:t>
            </a:r>
            <a:r>
              <a:rPr lang="en-US" sz="2400" dirty="0" err="1"/>
              <a:t>glucosa</a:t>
            </a:r>
            <a:r>
              <a:rPr lang="en-US" sz="2400" dirty="0"/>
              <a:t>- 6- </a:t>
            </a:r>
            <a:r>
              <a:rPr lang="en-US" sz="2400" dirty="0" err="1"/>
              <a:t>fosfato</a:t>
            </a:r>
            <a:r>
              <a:rPr lang="en-US" sz="2400" dirty="0"/>
              <a:t> </a:t>
            </a:r>
            <a:r>
              <a:rPr lang="en-US" sz="2400" dirty="0" err="1"/>
              <a:t>deshidrogenasa</a:t>
            </a:r>
            <a:endParaRPr lang="en-US" sz="2400" dirty="0"/>
          </a:p>
          <a:p>
            <a:pPr eaLnBrk="1" hangingPunct="1">
              <a:buFontTx/>
              <a:buChar char="•"/>
              <a:defRPr/>
            </a:pPr>
            <a:r>
              <a:rPr lang="en-US" sz="2400" dirty="0"/>
              <a:t> </a:t>
            </a:r>
            <a:r>
              <a:rPr lang="en-US" sz="2400" dirty="0" err="1"/>
              <a:t>Deficiencia</a:t>
            </a:r>
            <a:r>
              <a:rPr lang="en-US" sz="2400" dirty="0"/>
              <a:t> en </a:t>
            </a:r>
            <a:r>
              <a:rPr lang="en-US" sz="2400" dirty="0" err="1"/>
              <a:t>mieloperoxidasa</a:t>
            </a:r>
            <a:endParaRPr lang="en-US" sz="2400" dirty="0"/>
          </a:p>
          <a:p>
            <a:pPr eaLnBrk="1" hangingPunct="1">
              <a:buFontTx/>
              <a:buChar char="•"/>
              <a:defRPr/>
            </a:pPr>
            <a:r>
              <a:rPr lang="en-US" sz="2400" dirty="0"/>
              <a:t> </a:t>
            </a:r>
            <a:r>
              <a:rPr lang="en-US" sz="2400" dirty="0" err="1"/>
              <a:t>Deficiencia</a:t>
            </a:r>
            <a:r>
              <a:rPr lang="en-US" sz="2400" dirty="0"/>
              <a:t> en la </a:t>
            </a:r>
            <a:r>
              <a:rPr lang="en-US" sz="2400" dirty="0" err="1" smtClean="0"/>
              <a:t>polimerización</a:t>
            </a:r>
            <a:r>
              <a:rPr lang="en-US" sz="2400" dirty="0" smtClean="0"/>
              <a:t> </a:t>
            </a:r>
            <a:r>
              <a:rPr lang="en-US" sz="2400" dirty="0"/>
              <a:t>de la </a:t>
            </a:r>
            <a:r>
              <a:rPr lang="en-US" sz="2400" dirty="0" err="1"/>
              <a:t>actina</a:t>
            </a:r>
            <a:r>
              <a:rPr lang="en-US" sz="2400" dirty="0"/>
              <a:t>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68069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16632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MX" altLang="es-MX" dirty="0" smtClean="0">
                <a:solidFill>
                  <a:schemeClr val="bg1"/>
                </a:solidFill>
              </a:rPr>
              <a:t>Enfermedad granulomatosa crónica (EGC)</a:t>
            </a:r>
            <a:endParaRPr lang="es-ES" altLang="es-MX" dirty="0" smtClean="0">
              <a:solidFill>
                <a:schemeClr val="bg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412776"/>
            <a:ext cx="8229600" cy="4525963"/>
          </a:xfrm>
        </p:spPr>
        <p:txBody>
          <a:bodyPr/>
          <a:lstStyle/>
          <a:p>
            <a:pPr eaLnBrk="1" hangingPunct="1"/>
            <a:r>
              <a:rPr lang="es-MX" altLang="es-MX" dirty="0" smtClean="0"/>
              <a:t>Carecen de una enzima (</a:t>
            </a:r>
            <a:r>
              <a:rPr lang="es-MX" altLang="es-MX" b="1" dirty="0" err="1" smtClean="0"/>
              <a:t>oxigenasa</a:t>
            </a:r>
            <a:r>
              <a:rPr lang="es-MX" altLang="es-MX" dirty="0" smtClean="0"/>
              <a:t>) que promueve la captación de oxígeno por la célula y su transformación en: Anión </a:t>
            </a:r>
            <a:r>
              <a:rPr lang="es-MX" altLang="es-MX" dirty="0" err="1" smtClean="0"/>
              <a:t>superóxido</a:t>
            </a:r>
            <a:r>
              <a:rPr lang="es-MX" altLang="es-MX" dirty="0" smtClean="0"/>
              <a:t>: (O</a:t>
            </a:r>
            <a:r>
              <a:rPr lang="es-MX" altLang="es-MX" dirty="0" smtClean="0">
                <a:latin typeface="Adobe Garamond Pro" pitchFamily="18" charset="0"/>
              </a:rPr>
              <a:t>₂ˉ)</a:t>
            </a:r>
            <a:endParaRPr lang="es-MX" altLang="es-MX" dirty="0" smtClean="0"/>
          </a:p>
          <a:p>
            <a:pPr eaLnBrk="1" hangingPunct="1"/>
            <a:r>
              <a:rPr lang="es-MX" altLang="es-MX" dirty="0" smtClean="0"/>
              <a:t> peróxido de hidrógeno: (H</a:t>
            </a:r>
            <a:r>
              <a:rPr lang="es-MX" altLang="es-MX" dirty="0" smtClean="0">
                <a:latin typeface="Adobe Garamond Pro" pitchFamily="18" charset="0"/>
              </a:rPr>
              <a:t>₂O₂)</a:t>
            </a:r>
            <a:endParaRPr lang="es-MX" altLang="es-MX" dirty="0" smtClean="0"/>
          </a:p>
          <a:p>
            <a:pPr eaLnBrk="1" hangingPunct="1"/>
            <a:r>
              <a:rPr lang="es-MX" altLang="es-MX" dirty="0" smtClean="0"/>
              <a:t>Iones Hidroxilo: (</a:t>
            </a:r>
            <a:r>
              <a:rPr lang="es-MX" altLang="es-MX" dirty="0" smtClean="0">
                <a:latin typeface="Adobe Garamond Pro" pitchFamily="18" charset="0"/>
              </a:rPr>
              <a:t>ˉOH)</a:t>
            </a:r>
            <a:endParaRPr lang="es-MX" altLang="es-MX" dirty="0" smtClean="0"/>
          </a:p>
          <a:p>
            <a:pPr eaLnBrk="1" hangingPunct="1"/>
            <a:r>
              <a:rPr lang="es-MX" altLang="es-MX" dirty="0" err="1" smtClean="0"/>
              <a:t>Singletes</a:t>
            </a:r>
            <a:r>
              <a:rPr lang="es-MX" altLang="es-MX" dirty="0" smtClean="0"/>
              <a:t> de oxígeno: </a:t>
            </a:r>
          </a:p>
          <a:p>
            <a:pPr eaLnBrk="1" hangingPunct="1"/>
            <a:r>
              <a:rPr lang="es-MX" altLang="es-MX" b="1" dirty="0" smtClean="0"/>
              <a:t>acción bactericida del fagocito reducida</a:t>
            </a:r>
            <a:r>
              <a:rPr lang="es-MX" altLang="es-MX" dirty="0" smtClean="0"/>
              <a:t>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29507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16632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MX" altLang="es-MX" dirty="0" smtClean="0">
                <a:solidFill>
                  <a:schemeClr val="bg1"/>
                </a:solidFill>
              </a:rPr>
              <a:t>Deficiencia en la Glucosa-6-fosfato deshidrogenasa</a:t>
            </a:r>
            <a:endParaRPr lang="es-ES" altLang="es-MX" dirty="0" smtClean="0">
              <a:solidFill>
                <a:schemeClr val="bg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 algn="just" eaLnBrk="1" hangingPunct="1"/>
            <a:r>
              <a:rPr lang="es-MX" altLang="es-MX" dirty="0" smtClean="0"/>
              <a:t>Defecto metabólico en el ciclo de las pentosas que reducen la generación de los metabolitos reactivos del oxígeno y de ésta manera su capacidad </a:t>
            </a:r>
            <a:r>
              <a:rPr lang="es-MX" altLang="es-MX" dirty="0" smtClean="0">
                <a:solidFill>
                  <a:srgbClr val="FF0066"/>
                </a:solidFill>
              </a:rPr>
              <a:t>bactericida</a:t>
            </a:r>
            <a:endParaRPr lang="es-ES" altLang="es-MX" dirty="0" smtClean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1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35201"/>
            <a:ext cx="8229600" cy="1143000"/>
          </a:xfrm>
        </p:spPr>
        <p:txBody>
          <a:bodyPr/>
          <a:lstStyle/>
          <a:p>
            <a:pPr algn="ctr" eaLnBrk="1" hangingPunct="1"/>
            <a:r>
              <a:rPr lang="es-MX" altLang="es-MX" dirty="0" smtClean="0">
                <a:solidFill>
                  <a:schemeClr val="bg1"/>
                </a:solidFill>
              </a:rPr>
              <a:t>Deficiencia en la </a:t>
            </a:r>
            <a:r>
              <a:rPr lang="es-MX" altLang="es-MX" dirty="0" err="1" smtClean="0">
                <a:solidFill>
                  <a:schemeClr val="bg1"/>
                </a:solidFill>
              </a:rPr>
              <a:t>Mieloperoxidasa</a:t>
            </a:r>
            <a:endParaRPr lang="es-ES" altLang="es-MX" dirty="0" smtClean="0">
              <a:solidFill>
                <a:schemeClr val="bg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5656" y="1484784"/>
            <a:ext cx="7488832" cy="4525963"/>
          </a:xfrm>
        </p:spPr>
        <p:txBody>
          <a:bodyPr/>
          <a:lstStyle/>
          <a:p>
            <a:pPr algn="just" eaLnBrk="1" hangingPunct="1"/>
            <a:r>
              <a:rPr lang="es-MX" altLang="es-MX" dirty="0" smtClean="0"/>
              <a:t> Enzima Escasa en macrófagos pero abundante en neutrófilos</a:t>
            </a:r>
          </a:p>
          <a:p>
            <a:pPr algn="just" eaLnBrk="1" hangingPunct="1"/>
            <a:r>
              <a:rPr lang="es-MX" altLang="es-MX" dirty="0" smtClean="0"/>
              <a:t>Utiliza Peróxido de Hidrógeno como sustrato para formar con la ayuda de halógenos compuestos oxidantes altamente efectivos contra eucariotas y procariotas.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48626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47664" y="188640"/>
            <a:ext cx="72008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b="1" dirty="0">
                <a:solidFill>
                  <a:schemeClr val="bg1"/>
                </a:solidFill>
                <a:ea typeface="Calibri" pitchFamily="34" charset="0"/>
              </a:rPr>
              <a:t>UNIVERSIDAD AUTÓNOMA DEL ESTADO DE MÉXICO</a:t>
            </a:r>
            <a:endParaRPr lang="es-ES" dirty="0">
              <a:solidFill>
                <a:schemeClr val="bg1"/>
              </a:solidFill>
            </a:endParaRPr>
          </a:p>
          <a:p>
            <a:pPr algn="ctr" eaLnBrk="0" hangingPunct="0">
              <a:defRPr/>
            </a:pPr>
            <a:endParaRPr lang="es-ES" b="1" dirty="0">
              <a:solidFill>
                <a:schemeClr val="bg1"/>
              </a:solidFill>
              <a:ea typeface="Calibri" pitchFamily="34" charset="0"/>
            </a:endParaRPr>
          </a:p>
          <a:p>
            <a:pPr algn="ctr" eaLnBrk="0" hangingPunct="0">
              <a:defRPr/>
            </a:pPr>
            <a:r>
              <a:rPr lang="es-ES" b="1" dirty="0">
                <a:solidFill>
                  <a:schemeClr val="bg1"/>
                </a:solidFill>
                <a:ea typeface="Calibri" pitchFamily="34" charset="0"/>
              </a:rPr>
              <a:t>FACULTAD DE </a:t>
            </a:r>
            <a:r>
              <a:rPr lang="es-ES" b="1" dirty="0" smtClean="0">
                <a:solidFill>
                  <a:schemeClr val="bg1"/>
                </a:solidFill>
                <a:ea typeface="Calibri" pitchFamily="34" charset="0"/>
              </a:rPr>
              <a:t>QUÍMICA</a:t>
            </a:r>
            <a:endParaRPr lang="es-ES" dirty="0">
              <a:solidFill>
                <a:schemeClr val="bg1"/>
              </a:solidFill>
            </a:endParaRPr>
          </a:p>
          <a:p>
            <a:pPr algn="ctr" eaLnBrk="0" hangingPunct="0">
              <a:defRPr/>
            </a:pPr>
            <a:endParaRPr lang="es-ES" b="1" dirty="0">
              <a:solidFill>
                <a:srgbClr val="FFC000"/>
              </a:solidFill>
              <a:ea typeface="Calibri" pitchFamily="34" charset="0"/>
            </a:endParaRPr>
          </a:p>
          <a:p>
            <a:pPr algn="ctr" eaLnBrk="0" hangingPunct="0">
              <a:defRPr/>
            </a:pPr>
            <a:endParaRPr lang="es-ES" b="1" dirty="0" smtClean="0">
              <a:solidFill>
                <a:srgbClr val="FFC000"/>
              </a:solidFill>
              <a:ea typeface="Calibri" pitchFamily="34" charset="0"/>
            </a:endParaRPr>
          </a:p>
          <a:p>
            <a:pPr algn="ctr" eaLnBrk="0" hangingPunct="0">
              <a:defRPr/>
            </a:pPr>
            <a:r>
              <a:rPr lang="es-ES" b="1" dirty="0" smtClean="0">
                <a:ea typeface="Calibri" pitchFamily="34" charset="0"/>
              </a:rPr>
              <a:t>LICENCIATURA</a:t>
            </a:r>
            <a:r>
              <a:rPr lang="es-ES" b="1" dirty="0">
                <a:ea typeface="Calibri" pitchFamily="34" charset="0"/>
              </a:rPr>
              <a:t>: </a:t>
            </a:r>
            <a:r>
              <a:rPr lang="es-ES" b="1" dirty="0" smtClean="0">
                <a:ea typeface="Calibri" pitchFamily="34" charset="0"/>
              </a:rPr>
              <a:t>QUÍMICO FARMACÉUTICO BIÓLOGO</a:t>
            </a:r>
            <a:endParaRPr lang="es-ES" b="1" dirty="0"/>
          </a:p>
          <a:p>
            <a:pPr algn="ctr" eaLnBrk="0" hangingPunct="0">
              <a:defRPr/>
            </a:pPr>
            <a:endParaRPr lang="es-ES" b="1" dirty="0">
              <a:ea typeface="Calibri" pitchFamily="34" charset="0"/>
            </a:endParaRPr>
          </a:p>
          <a:p>
            <a:pPr algn="ctr" eaLnBrk="0" hangingPunct="0">
              <a:defRPr/>
            </a:pPr>
            <a:r>
              <a:rPr lang="es-ES" b="1" dirty="0">
                <a:ea typeface="Calibri" pitchFamily="34" charset="0"/>
              </a:rPr>
              <a:t>UNIDAD DE APRENDIZAJE: </a:t>
            </a:r>
            <a:r>
              <a:rPr lang="es-ES" b="1" dirty="0" smtClean="0">
                <a:ea typeface="Calibri" pitchFamily="34" charset="0"/>
              </a:rPr>
              <a:t>INMUNOLOGÍA</a:t>
            </a:r>
            <a:endParaRPr lang="es-ES" b="1" dirty="0"/>
          </a:p>
          <a:p>
            <a:pPr algn="ctr" eaLnBrk="0" hangingPunct="0">
              <a:defRPr/>
            </a:pPr>
            <a:endParaRPr lang="es-ES" b="1" dirty="0">
              <a:ea typeface="Calibri" pitchFamily="34" charset="0"/>
            </a:endParaRPr>
          </a:p>
          <a:p>
            <a:pPr algn="ctr" eaLnBrk="0" hangingPunct="0">
              <a:defRPr/>
            </a:pPr>
            <a:endParaRPr lang="es-ES" b="1" dirty="0" smtClean="0">
              <a:ea typeface="Calibri" pitchFamily="34" charset="0"/>
            </a:endParaRPr>
          </a:p>
          <a:p>
            <a:pPr algn="ctr" eaLnBrk="0" hangingPunct="0">
              <a:defRPr/>
            </a:pPr>
            <a:r>
              <a:rPr lang="es-ES" b="1" dirty="0" smtClean="0">
                <a:ea typeface="Calibri" pitchFamily="34" charset="0"/>
              </a:rPr>
              <a:t>MATERIAL </a:t>
            </a:r>
            <a:r>
              <a:rPr lang="es-ES" b="1" dirty="0">
                <a:ea typeface="Calibri" pitchFamily="34" charset="0"/>
              </a:rPr>
              <a:t>DIDÁCTICO</a:t>
            </a:r>
            <a:endParaRPr lang="es-ES" sz="2800" b="1" dirty="0"/>
          </a:p>
          <a:p>
            <a:pPr algn="ctr" eaLnBrk="0" hangingPunct="0">
              <a:defRPr/>
            </a:pPr>
            <a:r>
              <a:rPr lang="es-ES" sz="2800" b="1" dirty="0">
                <a:ea typeface="Calibri" pitchFamily="34" charset="0"/>
              </a:rPr>
              <a:t>TEMA: </a:t>
            </a:r>
            <a:r>
              <a:rPr lang="es-ES" sz="2800" i="1" dirty="0" smtClean="0"/>
              <a:t>Inmunodeficiencias primarias</a:t>
            </a:r>
            <a:endParaRPr lang="es-ES" b="1" dirty="0">
              <a:ea typeface="Calibri" pitchFamily="34" charset="0"/>
            </a:endParaRPr>
          </a:p>
          <a:p>
            <a:pPr algn="ctr" eaLnBrk="0" hangingPunct="0">
              <a:defRPr/>
            </a:pPr>
            <a:endParaRPr lang="es-ES" b="1" dirty="0" smtClean="0">
              <a:ea typeface="Calibri" pitchFamily="34" charset="0"/>
            </a:endParaRPr>
          </a:p>
          <a:p>
            <a:pPr algn="ctr" eaLnBrk="0" hangingPunct="0">
              <a:defRPr/>
            </a:pPr>
            <a:r>
              <a:rPr lang="es-ES" b="1" dirty="0" smtClean="0">
                <a:ea typeface="Calibri" pitchFamily="34" charset="0"/>
              </a:rPr>
              <a:t>TIPO</a:t>
            </a:r>
            <a:r>
              <a:rPr lang="es-ES" b="1" dirty="0">
                <a:ea typeface="Calibri" pitchFamily="34" charset="0"/>
              </a:rPr>
              <a:t>: SOLO VISIÓN PROYECTABLES: DIAPOSITIVAS</a:t>
            </a:r>
            <a:endParaRPr lang="es-ES" b="1" dirty="0"/>
          </a:p>
          <a:p>
            <a:pPr algn="ctr" eaLnBrk="0" hangingPunct="0">
              <a:defRPr/>
            </a:pPr>
            <a:endParaRPr lang="es-ES" b="1" dirty="0">
              <a:ea typeface="Calibri" pitchFamily="34" charset="0"/>
            </a:endParaRPr>
          </a:p>
          <a:p>
            <a:pPr algn="ctr" eaLnBrk="0" hangingPunct="0">
              <a:defRPr/>
            </a:pPr>
            <a:endParaRPr lang="es-ES" b="1" dirty="0" smtClean="0">
              <a:ea typeface="Calibri" pitchFamily="34" charset="0"/>
            </a:endParaRPr>
          </a:p>
          <a:p>
            <a:pPr algn="ctr" eaLnBrk="0" hangingPunct="0">
              <a:defRPr/>
            </a:pPr>
            <a:r>
              <a:rPr lang="es-ES" b="1" dirty="0" smtClean="0">
                <a:ea typeface="Calibri" pitchFamily="34" charset="0"/>
              </a:rPr>
              <a:t>ELABORADO </a:t>
            </a:r>
            <a:r>
              <a:rPr lang="es-ES" b="1" dirty="0">
                <a:ea typeface="Calibri" pitchFamily="34" charset="0"/>
              </a:rPr>
              <a:t>POR: </a:t>
            </a:r>
            <a:endParaRPr lang="es-ES" b="1" dirty="0" smtClean="0">
              <a:ea typeface="Calibri" pitchFamily="34" charset="0"/>
            </a:endParaRPr>
          </a:p>
          <a:p>
            <a:pPr algn="ctr" eaLnBrk="0" hangingPunct="0">
              <a:defRPr/>
            </a:pPr>
            <a:endParaRPr lang="es-ES" b="1" dirty="0"/>
          </a:p>
          <a:p>
            <a:pPr algn="ctr" eaLnBrk="0" hangingPunct="0">
              <a:defRPr/>
            </a:pPr>
            <a:r>
              <a:rPr lang="es-MX" b="1" dirty="0"/>
              <a:t>Dr. </a:t>
            </a:r>
            <a:r>
              <a:rPr lang="es-MX" b="1" dirty="0" err="1"/>
              <a:t>Jonnathan</a:t>
            </a:r>
            <a:r>
              <a:rPr lang="es-MX" b="1" dirty="0"/>
              <a:t> Guadalupe Santillán Benítez</a:t>
            </a:r>
          </a:p>
          <a:p>
            <a:pPr algn="ctr" eaLnBrk="0" hangingPunct="0">
              <a:defRPr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55071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16632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MX" altLang="es-MX" dirty="0" smtClean="0">
                <a:solidFill>
                  <a:schemeClr val="bg1"/>
                </a:solidFill>
              </a:rPr>
              <a:t>Disfunción en la polimerización de la actina</a:t>
            </a:r>
            <a:endParaRPr lang="es-ES" altLang="es-MX" dirty="0" smtClean="0">
              <a:solidFill>
                <a:schemeClr val="bg1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1680" y="1556792"/>
            <a:ext cx="7797552" cy="4525963"/>
          </a:xfrm>
        </p:spPr>
        <p:txBody>
          <a:bodyPr/>
          <a:lstStyle/>
          <a:p>
            <a:pPr eaLnBrk="1" hangingPunct="1"/>
            <a:r>
              <a:rPr lang="es-MX" altLang="es-MX" dirty="0" smtClean="0"/>
              <a:t>La actina y la </a:t>
            </a:r>
            <a:r>
              <a:rPr lang="es-MX" altLang="es-MX" dirty="0" err="1" smtClean="0"/>
              <a:t>tubulina</a:t>
            </a:r>
            <a:r>
              <a:rPr lang="es-MX" altLang="es-MX" dirty="0" smtClean="0"/>
              <a:t> forman parte del </a:t>
            </a:r>
            <a:r>
              <a:rPr lang="es-MX" altLang="es-MX" dirty="0" err="1" smtClean="0"/>
              <a:t>citoesqueleto</a:t>
            </a:r>
            <a:r>
              <a:rPr lang="es-MX" altLang="es-MX" dirty="0" smtClean="0"/>
              <a:t>, sin su presencia se ven afectadas las siguientes funciones:</a:t>
            </a:r>
          </a:p>
          <a:p>
            <a:pPr eaLnBrk="1" hangingPunct="1"/>
            <a:r>
              <a:rPr lang="es-MX" altLang="es-MX" dirty="0" smtClean="0"/>
              <a:t>Orientación, </a:t>
            </a:r>
            <a:r>
              <a:rPr lang="es-MX" altLang="es-MX" dirty="0" err="1" smtClean="0"/>
              <a:t>mov</a:t>
            </a:r>
            <a:r>
              <a:rPr lang="es-MX" altLang="es-MX" dirty="0" smtClean="0"/>
              <a:t>. Al azar, </a:t>
            </a:r>
            <a:r>
              <a:rPr lang="es-MX" altLang="es-MX" dirty="0" err="1" smtClean="0"/>
              <a:t>quimiotáxis</a:t>
            </a:r>
            <a:r>
              <a:rPr lang="es-MX" altLang="es-MX" dirty="0" smtClean="0"/>
              <a:t>, endocitosis, </a:t>
            </a:r>
            <a:r>
              <a:rPr lang="es-MX" altLang="es-MX" dirty="0" err="1" smtClean="0"/>
              <a:t>mov</a:t>
            </a:r>
            <a:r>
              <a:rPr lang="es-MX" altLang="es-MX" dirty="0" smtClean="0"/>
              <a:t>. </a:t>
            </a:r>
            <a:r>
              <a:rPr lang="es-MX" altLang="es-MX" dirty="0" err="1" smtClean="0"/>
              <a:t>Lisosomal</a:t>
            </a:r>
            <a:r>
              <a:rPr lang="es-MX" altLang="es-MX" dirty="0" smtClean="0"/>
              <a:t>, etc. </a:t>
            </a:r>
          </a:p>
          <a:p>
            <a:pPr eaLnBrk="1" hangingPunct="1"/>
            <a:r>
              <a:rPr lang="es-MX" altLang="es-MX" dirty="0" smtClean="0"/>
              <a:t>No pueden fagocitar.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88227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5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16632"/>
            <a:ext cx="8229600" cy="1143000"/>
          </a:xfrm>
        </p:spPr>
        <p:txBody>
          <a:bodyPr/>
          <a:lstStyle/>
          <a:p>
            <a:pPr algn="ctr" eaLnBrk="1" hangingPunct="1"/>
            <a:r>
              <a:rPr lang="es-MX" altLang="es-MX" b="1" dirty="0" smtClean="0">
                <a:solidFill>
                  <a:schemeClr val="bg1"/>
                </a:solidFill>
              </a:rPr>
              <a:t>Deficiencias en el Complemento</a:t>
            </a:r>
            <a:endParaRPr lang="es-ES" altLang="es-MX" b="1" dirty="0" smtClean="0">
              <a:solidFill>
                <a:schemeClr val="bg1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412776"/>
            <a:ext cx="7884368" cy="4525963"/>
          </a:xfrm>
        </p:spPr>
        <p:txBody>
          <a:bodyPr/>
          <a:lstStyle/>
          <a:p>
            <a:pPr eaLnBrk="1" hangingPunct="1"/>
            <a:r>
              <a:rPr lang="es-MX" altLang="es-MX" dirty="0" smtClean="0"/>
              <a:t>Casi todos los componentes del </a:t>
            </a:r>
            <a:r>
              <a:rPr lang="es-MX" altLang="es-MX" dirty="0" err="1" smtClean="0"/>
              <a:t>compl</a:t>
            </a:r>
            <a:r>
              <a:rPr lang="es-MX" altLang="es-MX" dirty="0" smtClean="0"/>
              <a:t>.</a:t>
            </a:r>
          </a:p>
          <a:p>
            <a:pPr eaLnBrk="1" hangingPunct="1"/>
            <a:r>
              <a:rPr lang="es-MX" altLang="es-MX" dirty="0" smtClean="0"/>
              <a:t>Más </a:t>
            </a:r>
            <a:r>
              <a:rPr lang="es-MX" altLang="es-MX" b="1" dirty="0" smtClean="0"/>
              <a:t>común</a:t>
            </a:r>
            <a:r>
              <a:rPr lang="es-MX" altLang="es-MX" dirty="0" smtClean="0"/>
              <a:t> en C2, C6 y C1.</a:t>
            </a:r>
          </a:p>
          <a:p>
            <a:pPr eaLnBrk="1" hangingPunct="1"/>
            <a:r>
              <a:rPr lang="es-MX" altLang="es-MX" dirty="0" smtClean="0"/>
              <a:t>La deficiencia </a:t>
            </a:r>
            <a:r>
              <a:rPr lang="es-MX" altLang="es-MX" b="1" dirty="0" smtClean="0"/>
              <a:t>más grave </a:t>
            </a:r>
            <a:r>
              <a:rPr lang="es-MX" altLang="es-MX" dirty="0" smtClean="0"/>
              <a:t>es en C3(a este nivel convergen las tres vías del </a:t>
            </a:r>
            <a:r>
              <a:rPr lang="es-MX" altLang="es-MX" dirty="0" err="1" smtClean="0"/>
              <a:t>Compl</a:t>
            </a:r>
            <a:r>
              <a:rPr lang="es-MX" altLang="es-MX" dirty="0" smtClean="0"/>
              <a:t>.</a:t>
            </a:r>
          </a:p>
          <a:p>
            <a:pPr eaLnBrk="1" hangingPunct="1"/>
            <a:r>
              <a:rPr lang="es-MX" altLang="es-MX" dirty="0" smtClean="0"/>
              <a:t>Se ve afectado la capacidad de respuesta inflamatoria del organismo.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9228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>
          <a:xfrm>
            <a:off x="1115616" y="35201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altLang="es-MX" dirty="0" smtClean="0">
                <a:solidFill>
                  <a:schemeClr val="bg1"/>
                </a:solidFill>
              </a:rPr>
              <a:t>Funciones afectadas por la deficiencia en la función del complemento</a:t>
            </a:r>
            <a:endParaRPr lang="es-GT" altLang="es-MX" dirty="0" smtClean="0">
              <a:solidFill>
                <a:schemeClr val="bg1"/>
              </a:solidFill>
            </a:endParaRPr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1475656" y="1628800"/>
            <a:ext cx="8229600" cy="4525963"/>
          </a:xfrm>
        </p:spPr>
        <p:txBody>
          <a:bodyPr/>
          <a:lstStyle/>
          <a:p>
            <a:pPr eaLnBrk="1" hangingPunct="1"/>
            <a:endParaRPr lang="es-MX" altLang="es-MX" dirty="0" smtClean="0"/>
          </a:p>
          <a:p>
            <a:pPr eaLnBrk="1" hangingPunct="1"/>
            <a:r>
              <a:rPr lang="es-MX" altLang="es-MX" dirty="0" smtClean="0"/>
              <a:t>No hay permeabilidad vascular</a:t>
            </a:r>
          </a:p>
          <a:p>
            <a:pPr eaLnBrk="1" hangingPunct="1"/>
            <a:r>
              <a:rPr lang="es-MX" altLang="es-MX" dirty="0" err="1" smtClean="0"/>
              <a:t>Def</a:t>
            </a:r>
            <a:r>
              <a:rPr lang="es-MX" altLang="es-MX" dirty="0" smtClean="0"/>
              <a:t>. en la </a:t>
            </a:r>
            <a:r>
              <a:rPr lang="es-MX" altLang="es-MX" dirty="0" err="1" smtClean="0"/>
              <a:t>quimiotaxis</a:t>
            </a:r>
            <a:endParaRPr lang="es-MX" altLang="es-MX" dirty="0" smtClean="0"/>
          </a:p>
          <a:p>
            <a:pPr eaLnBrk="1" hangingPunct="1"/>
            <a:r>
              <a:rPr lang="es-MX" altLang="es-MX" dirty="0" err="1" smtClean="0"/>
              <a:t>Def</a:t>
            </a:r>
            <a:r>
              <a:rPr lang="es-MX" altLang="es-MX" dirty="0" smtClean="0"/>
              <a:t>. en la </a:t>
            </a:r>
            <a:r>
              <a:rPr lang="es-MX" altLang="es-MX" dirty="0" err="1" smtClean="0"/>
              <a:t>opsonisación</a:t>
            </a:r>
            <a:endParaRPr lang="es-MX" altLang="es-MX" dirty="0" smtClean="0"/>
          </a:p>
          <a:p>
            <a:pPr eaLnBrk="1" hangingPunct="1"/>
            <a:r>
              <a:rPr lang="es-MX" altLang="es-MX" dirty="0" err="1" smtClean="0"/>
              <a:t>Def</a:t>
            </a:r>
            <a:r>
              <a:rPr lang="es-MX" altLang="es-MX" dirty="0" smtClean="0"/>
              <a:t>. en actividad microbicida</a:t>
            </a:r>
            <a:endParaRPr lang="es-GT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258348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MX" altLang="es-MX" smtClean="0"/>
          </a:p>
        </p:txBody>
      </p:sp>
      <p:pic>
        <p:nvPicPr>
          <p:cNvPr id="8196" name="Picture 4" descr="figure-19-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63" y="381000"/>
            <a:ext cx="6973887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24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16632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s-MX" dirty="0" err="1" smtClean="0">
                <a:solidFill>
                  <a:schemeClr val="bg1"/>
                </a:solidFill>
              </a:rPr>
              <a:t>Inmunodeficiencia</a:t>
            </a:r>
            <a:r>
              <a:rPr lang="en-US" altLang="es-MX" dirty="0" smtClean="0">
                <a:solidFill>
                  <a:schemeClr val="bg1"/>
                </a:solidFill>
              </a:rPr>
              <a:t> </a:t>
            </a:r>
            <a:r>
              <a:rPr lang="en-US" altLang="es-MX" dirty="0" err="1" smtClean="0">
                <a:solidFill>
                  <a:schemeClr val="bg1"/>
                </a:solidFill>
              </a:rPr>
              <a:t>Primaria</a:t>
            </a:r>
            <a:endParaRPr lang="en-US" altLang="es-MX" dirty="0" smtClean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1427096"/>
            <a:ext cx="8229600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s-MX" sz="2100" dirty="0" err="1" smtClean="0"/>
              <a:t>Linaje</a:t>
            </a:r>
            <a:r>
              <a:rPr lang="en-US" altLang="es-MX" sz="2100" dirty="0" smtClean="0"/>
              <a:t> </a:t>
            </a:r>
            <a:r>
              <a:rPr lang="en-US" altLang="es-MX" sz="2100" dirty="0" err="1" smtClean="0"/>
              <a:t>Mieloide</a:t>
            </a:r>
            <a:endParaRPr lang="en-US" altLang="es-MX" sz="2100" dirty="0" smtClean="0"/>
          </a:p>
          <a:p>
            <a:pPr lvl="1">
              <a:lnSpc>
                <a:spcPct val="90000"/>
              </a:lnSpc>
            </a:pPr>
            <a:r>
              <a:rPr lang="en-US" altLang="es-MX" sz="2000" dirty="0" smtClean="0"/>
              <a:t>Agranulocytosis </a:t>
            </a:r>
            <a:r>
              <a:rPr lang="en-US" altLang="es-MX" sz="2000" dirty="0" err="1" smtClean="0"/>
              <a:t>Congenita</a:t>
            </a:r>
            <a:endParaRPr lang="en-US" altLang="es-MX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s-MX" sz="2000" dirty="0" err="1" smtClean="0"/>
              <a:t>Deficencia</a:t>
            </a:r>
            <a:r>
              <a:rPr lang="en-US" altLang="es-MX" sz="2000" dirty="0" smtClean="0"/>
              <a:t> de adhesion </a:t>
            </a:r>
            <a:r>
              <a:rPr lang="en-US" altLang="es-MX" sz="2000" dirty="0" err="1" smtClean="0"/>
              <a:t>leucocitaria</a:t>
            </a:r>
            <a:endParaRPr lang="en-US" altLang="es-MX" sz="2000" dirty="0" smtClean="0"/>
          </a:p>
          <a:p>
            <a:pPr lvl="1" eaLnBrk="1" hangingPunct="1">
              <a:lnSpc>
                <a:spcPct val="90000"/>
              </a:lnSpc>
            </a:pPr>
            <a:endParaRPr lang="en-US" altLang="es-MX" sz="2000" b="1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s-MX" sz="2100" dirty="0" err="1" smtClean="0"/>
              <a:t>Linaje</a:t>
            </a:r>
            <a:r>
              <a:rPr lang="en-US" altLang="es-MX" sz="2100" dirty="0" smtClean="0"/>
              <a:t> </a:t>
            </a:r>
            <a:r>
              <a:rPr lang="en-US" altLang="es-MX" sz="2100" dirty="0" err="1" smtClean="0"/>
              <a:t>linfoide</a:t>
            </a:r>
            <a:r>
              <a:rPr lang="en-US" altLang="es-MX" sz="21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s-MX" sz="2000" dirty="0" smtClean="0"/>
              <a:t>Severe combined immunodeficiency (SCID)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s-MX" sz="2000" dirty="0" err="1" smtClean="0"/>
              <a:t>Células</a:t>
            </a:r>
            <a:r>
              <a:rPr lang="en-US" altLang="es-MX" sz="2000" dirty="0" smtClean="0"/>
              <a:t> B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s-MX" sz="1800" dirty="0" err="1" smtClean="0"/>
              <a:t>Agamaglobulinemia</a:t>
            </a:r>
            <a:endParaRPr lang="en-US" altLang="es-MX" sz="18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altLang="es-MX" sz="1800" dirty="0" err="1" smtClean="0"/>
              <a:t>Hipogamaglobulinemia</a:t>
            </a:r>
            <a:endParaRPr lang="en-US" altLang="es-MX" sz="18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altLang="es-MX" sz="1800" dirty="0" err="1" smtClean="0"/>
              <a:t>Deficiencias</a:t>
            </a:r>
            <a:r>
              <a:rPr lang="en-US" altLang="es-MX" sz="1800" dirty="0" smtClean="0"/>
              <a:t> Ig </a:t>
            </a:r>
            <a:r>
              <a:rPr lang="en-US" altLang="es-MX" sz="1800" dirty="0" err="1" smtClean="0"/>
              <a:t>específicas</a:t>
            </a:r>
            <a:endParaRPr lang="en-US" altLang="es-MX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s-MX" sz="2000" dirty="0" smtClean="0"/>
              <a:t>T cells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s-MX" sz="1800" dirty="0" err="1" smtClean="0"/>
              <a:t>DiGeorge</a:t>
            </a:r>
            <a:r>
              <a:rPr lang="en-US" altLang="es-MX" sz="1800" dirty="0" smtClean="0"/>
              <a:t> </a:t>
            </a:r>
            <a:r>
              <a:rPr lang="en-US" altLang="es-MX" sz="1800" dirty="0" err="1" smtClean="0"/>
              <a:t>Síndrome</a:t>
            </a:r>
            <a:endParaRPr lang="en-US" altLang="es-MX" sz="1800" dirty="0" smtClean="0"/>
          </a:p>
          <a:p>
            <a:pPr lvl="2">
              <a:lnSpc>
                <a:spcPct val="90000"/>
              </a:lnSpc>
            </a:pPr>
            <a:r>
              <a:rPr lang="en-US" altLang="es-MX" sz="1800" dirty="0" err="1" smtClean="0"/>
              <a:t>Síndrome</a:t>
            </a:r>
            <a:r>
              <a:rPr lang="en-US" altLang="es-MX" sz="1800" dirty="0" smtClean="0"/>
              <a:t> </a:t>
            </a:r>
            <a:r>
              <a:rPr lang="en-US" altLang="es-MX" sz="1800" dirty="0" err="1"/>
              <a:t>Wiskott</a:t>
            </a:r>
            <a:r>
              <a:rPr lang="en-US" altLang="es-MX" sz="1800" dirty="0"/>
              <a:t> Aldrich </a:t>
            </a:r>
            <a:endParaRPr lang="en-US" alt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80848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MX" altLang="es-MX" smtClean="0"/>
          </a:p>
        </p:txBody>
      </p:sp>
      <p:pic>
        <p:nvPicPr>
          <p:cNvPr id="10244" name="Picture 4" descr="figure-19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594995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52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27296" y="116632"/>
            <a:ext cx="792088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altLang="es-MX" dirty="0" smtClean="0">
                <a:solidFill>
                  <a:schemeClr val="bg1"/>
                </a:solidFill>
              </a:rPr>
              <a:t>Bases Moleculares de ID Primarias</a:t>
            </a:r>
            <a:endParaRPr lang="es-ES" altLang="es-MX" dirty="0" smtClean="0">
              <a:solidFill>
                <a:schemeClr val="bg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1399018"/>
            <a:ext cx="8229600" cy="45259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eaLnBrk="1" hangingPunct="1"/>
            <a:r>
              <a:rPr lang="es-MX" altLang="es-MX" dirty="0" smtClean="0"/>
              <a:t>A continuación aparece  la localización cromosómica de inmunodeficiencias primarias, cuya base molecular ha sido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   descubierta en la pasada década.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   (I) ligadas a X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   (II) autosómico recesivas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0442364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88640"/>
            <a:ext cx="8028384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altLang="es-MX" dirty="0" smtClean="0">
                <a:solidFill>
                  <a:schemeClr val="bg1"/>
                </a:solidFill>
              </a:rPr>
              <a:t>Bases Moleculares de síndromes de ID, I</a:t>
            </a:r>
            <a:endParaRPr lang="es-ES" altLang="es-MX" dirty="0" smtClean="0">
              <a:solidFill>
                <a:schemeClr val="bg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556792"/>
            <a:ext cx="8229600" cy="4525963"/>
          </a:xfrm>
        </p:spPr>
        <p:txBody>
          <a:bodyPr/>
          <a:lstStyle/>
          <a:p>
            <a:pPr eaLnBrk="1" hangingPunct="1"/>
            <a:r>
              <a:rPr lang="es-MX" altLang="es-MX" dirty="0" smtClean="0"/>
              <a:t>ID ligadas a X: </a:t>
            </a:r>
            <a:r>
              <a:rPr lang="es-MX" altLang="es-MX" dirty="0" err="1" smtClean="0"/>
              <a:t>hipogammaglobulinemia</a:t>
            </a:r>
            <a:r>
              <a:rPr lang="es-MX" altLang="es-MX" dirty="0" smtClean="0"/>
              <a:t> (Xq22); inmunodeficiencia con </a:t>
            </a:r>
            <a:r>
              <a:rPr lang="es-MX" altLang="es-MX" dirty="0" err="1" smtClean="0"/>
              <a:t>IgM</a:t>
            </a:r>
            <a:r>
              <a:rPr lang="es-MX" altLang="es-MX" dirty="0" smtClean="0"/>
              <a:t> (Xq26); </a:t>
            </a:r>
            <a:r>
              <a:rPr lang="es-MX" altLang="es-MX" dirty="0" err="1" smtClean="0">
                <a:solidFill>
                  <a:schemeClr val="tx2"/>
                </a:solidFill>
              </a:rPr>
              <a:t>Wiskott-Aldrich</a:t>
            </a:r>
            <a:r>
              <a:rPr lang="es-MX" altLang="es-MX" dirty="0" smtClean="0">
                <a:solidFill>
                  <a:schemeClr val="tx2"/>
                </a:solidFill>
              </a:rPr>
              <a:t> (Xp11.23)</a:t>
            </a:r>
            <a:r>
              <a:rPr lang="es-MX" altLang="es-MX" dirty="0" smtClean="0"/>
              <a:t>; </a:t>
            </a:r>
            <a:r>
              <a:rPr lang="es-MX" altLang="es-MX" dirty="0" smtClean="0">
                <a:solidFill>
                  <a:schemeClr val="accent5">
                    <a:lumMod val="75000"/>
                  </a:schemeClr>
                </a:solidFill>
              </a:rPr>
              <a:t>SCID (Xq13.1)</a:t>
            </a:r>
            <a:r>
              <a:rPr lang="es-MX" altLang="es-MX" dirty="0" smtClean="0"/>
              <a:t>; </a:t>
            </a:r>
            <a:r>
              <a:rPr lang="es-MX" altLang="es-MX" dirty="0" smtClean="0">
                <a:solidFill>
                  <a:srgbClr val="A20EA2"/>
                </a:solidFill>
              </a:rPr>
              <a:t>enfermedad </a:t>
            </a:r>
            <a:r>
              <a:rPr lang="es-MX" altLang="es-MX" dirty="0" err="1" smtClean="0">
                <a:solidFill>
                  <a:srgbClr val="A20EA2"/>
                </a:solidFill>
              </a:rPr>
              <a:t>linfoproliferativa</a:t>
            </a:r>
            <a:r>
              <a:rPr lang="es-MX" altLang="es-MX" dirty="0" smtClean="0">
                <a:solidFill>
                  <a:srgbClr val="A20EA2"/>
                </a:solidFill>
              </a:rPr>
              <a:t> (Xq24-26)</a:t>
            </a:r>
            <a:r>
              <a:rPr lang="es-MX" altLang="es-MX" dirty="0" smtClean="0"/>
              <a:t>; </a:t>
            </a:r>
            <a:r>
              <a:rPr lang="es-MX" altLang="es-MX" dirty="0" smtClean="0">
                <a:solidFill>
                  <a:srgbClr val="00B050"/>
                </a:solidFill>
              </a:rPr>
              <a:t>deficiencia del modulador esencial del factor nuclear kappa B (Xq28)</a:t>
            </a:r>
            <a:r>
              <a:rPr lang="es-MX" altLang="es-MX" dirty="0" smtClean="0"/>
              <a:t>; </a:t>
            </a:r>
            <a:r>
              <a:rPr lang="es-MX" altLang="es-MX" dirty="0" smtClean="0">
                <a:solidFill>
                  <a:srgbClr val="002060"/>
                </a:solidFill>
              </a:rPr>
              <a:t>enfermedad granulomatosa crónica (Xp21.1)</a:t>
            </a:r>
            <a:r>
              <a:rPr lang="es-MX" altLang="es-MX" dirty="0" smtClean="0"/>
              <a:t>. 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9563857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altLang="es-MX" dirty="0" smtClean="0">
                <a:solidFill>
                  <a:schemeClr val="bg1"/>
                </a:solidFill>
              </a:rPr>
              <a:t>Bases Moleculares II</a:t>
            </a:r>
            <a:endParaRPr lang="es-ES" altLang="es-MX" dirty="0" smtClean="0">
              <a:solidFill>
                <a:schemeClr val="bg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1417638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800" dirty="0" smtClean="0"/>
              <a:t>    Autosómico recesivas: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800" dirty="0" smtClean="0"/>
              <a:t>    </a:t>
            </a:r>
            <a:r>
              <a:rPr lang="es-MX" altLang="es-MX" sz="2800" dirty="0" smtClean="0">
                <a:solidFill>
                  <a:srgbClr val="F52B9E"/>
                </a:solidFill>
              </a:rPr>
              <a:t>Carencia de </a:t>
            </a:r>
            <a:r>
              <a:rPr lang="es-MX" altLang="es-MX" sz="2800" dirty="0" err="1" smtClean="0">
                <a:solidFill>
                  <a:srgbClr val="F52B9E"/>
                </a:solidFill>
              </a:rPr>
              <a:t>adenosino</a:t>
            </a:r>
            <a:r>
              <a:rPr lang="es-MX" altLang="es-MX" sz="2800" dirty="0" smtClean="0">
                <a:solidFill>
                  <a:srgbClr val="F52B9E"/>
                </a:solidFill>
              </a:rPr>
              <a:t> </a:t>
            </a:r>
            <a:r>
              <a:rPr lang="es-MX" altLang="es-MX" sz="2800" dirty="0" err="1" smtClean="0">
                <a:solidFill>
                  <a:srgbClr val="F52B9E"/>
                </a:solidFill>
              </a:rPr>
              <a:t>desaminasa</a:t>
            </a:r>
            <a:r>
              <a:rPr lang="es-MX" altLang="es-MX" sz="2800" dirty="0" smtClean="0">
                <a:solidFill>
                  <a:srgbClr val="F52B9E"/>
                </a:solidFill>
              </a:rPr>
              <a:t> (ADA)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800" dirty="0" smtClean="0">
                <a:solidFill>
                  <a:srgbClr val="F52B9E"/>
                </a:solidFill>
              </a:rPr>
              <a:t>    (20q13.11)</a:t>
            </a:r>
            <a:r>
              <a:rPr lang="es-MX" altLang="es-MX" sz="2800" dirty="0" smtClean="0"/>
              <a:t>; </a:t>
            </a:r>
            <a:r>
              <a:rPr lang="es-MX" altLang="es-MX" sz="2800" dirty="0" smtClean="0">
                <a:solidFill>
                  <a:srgbClr val="00B050"/>
                </a:solidFill>
              </a:rPr>
              <a:t>de purina </a:t>
            </a:r>
            <a:r>
              <a:rPr lang="es-MX" altLang="es-MX" sz="2800" dirty="0" err="1" smtClean="0">
                <a:solidFill>
                  <a:srgbClr val="00B050"/>
                </a:solidFill>
              </a:rPr>
              <a:t>nucleósido</a:t>
            </a:r>
            <a:r>
              <a:rPr lang="es-MX" altLang="es-MX" sz="2800" dirty="0" smtClean="0">
                <a:solidFill>
                  <a:srgbClr val="00B050"/>
                </a:solidFill>
              </a:rPr>
              <a:t> </a:t>
            </a:r>
            <a:r>
              <a:rPr lang="es-MX" altLang="es-MX" sz="2800" dirty="0" err="1" smtClean="0">
                <a:solidFill>
                  <a:srgbClr val="00B050"/>
                </a:solidFill>
              </a:rPr>
              <a:t>fosforilasa</a:t>
            </a:r>
            <a:r>
              <a:rPr lang="es-MX" altLang="es-MX" sz="2800" dirty="0" smtClean="0">
                <a:solidFill>
                  <a:srgbClr val="00B050"/>
                </a:solidFill>
              </a:rPr>
              <a:t> (PNP)(14q13.1)</a:t>
            </a:r>
            <a:r>
              <a:rPr lang="es-MX" altLang="es-MX" sz="2800" dirty="0" smtClean="0"/>
              <a:t>; </a:t>
            </a:r>
            <a:r>
              <a:rPr lang="es-MX" altLang="es-MX" sz="2800" dirty="0" smtClean="0">
                <a:solidFill>
                  <a:srgbClr val="7030A0"/>
                </a:solidFill>
              </a:rPr>
              <a:t>ataxia </a:t>
            </a:r>
            <a:r>
              <a:rPr lang="es-MX" altLang="es-MX" sz="2800" dirty="0" err="1" smtClean="0">
                <a:solidFill>
                  <a:srgbClr val="7030A0"/>
                </a:solidFill>
              </a:rPr>
              <a:t>telangectasia</a:t>
            </a:r>
            <a:r>
              <a:rPr lang="es-MX" altLang="es-MX" sz="2800" dirty="0" smtClean="0">
                <a:solidFill>
                  <a:srgbClr val="7030A0"/>
                </a:solidFill>
              </a:rPr>
              <a:t> (11q22.3)</a:t>
            </a:r>
            <a:r>
              <a:rPr lang="es-MX" altLang="es-MX" sz="2800" dirty="0" smtClean="0"/>
              <a:t>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800" dirty="0" smtClean="0"/>
              <a:t>    </a:t>
            </a:r>
            <a:r>
              <a:rPr lang="es-MX" altLang="es-MX" sz="2800" dirty="0" smtClean="0">
                <a:solidFill>
                  <a:schemeClr val="accent2">
                    <a:lumMod val="75000"/>
                  </a:schemeClr>
                </a:solidFill>
              </a:rPr>
              <a:t>Di George (22q11.2)</a:t>
            </a:r>
            <a:r>
              <a:rPr lang="es-MX" altLang="es-MX" sz="2800" dirty="0" smtClean="0"/>
              <a:t>; </a:t>
            </a:r>
            <a:r>
              <a:rPr lang="es-MX" altLang="es-MX" sz="2800" dirty="0" smtClean="0">
                <a:solidFill>
                  <a:srgbClr val="00B0F0"/>
                </a:solidFill>
              </a:rPr>
              <a:t>deficiencia de antígeno MHC (13q)</a:t>
            </a:r>
            <a:r>
              <a:rPr lang="es-MX" altLang="es-MX" sz="2800" dirty="0" smtClean="0"/>
              <a:t>; </a:t>
            </a:r>
            <a:r>
              <a:rPr lang="es-MX" altLang="es-MX" sz="2800" dirty="0" smtClean="0">
                <a:solidFill>
                  <a:schemeClr val="accent6">
                    <a:lumMod val="75000"/>
                  </a:schemeClr>
                </a:solidFill>
              </a:rPr>
              <a:t>deficiencia del gen Artemis (10p13)</a:t>
            </a:r>
            <a:r>
              <a:rPr lang="es-MX" altLang="es-MX" sz="2800" dirty="0" smtClean="0"/>
              <a:t>; de las cadenas receptoras 1 y 2 del interferón alfa; de la cadena alfa del receptor de IL-7(5p13); </a:t>
            </a:r>
            <a:r>
              <a:rPr lang="es-MX" altLang="es-MX" sz="2800" dirty="0" smtClean="0">
                <a:solidFill>
                  <a:schemeClr val="accent5">
                    <a:lumMod val="75000"/>
                  </a:schemeClr>
                </a:solidFill>
              </a:rPr>
              <a:t>de </a:t>
            </a:r>
            <a:r>
              <a:rPr lang="es-MX" altLang="es-MX" sz="2800" dirty="0" err="1" smtClean="0">
                <a:solidFill>
                  <a:schemeClr val="accent5">
                    <a:lumMod val="75000"/>
                  </a:schemeClr>
                </a:solidFill>
              </a:rPr>
              <a:t>Jak</a:t>
            </a:r>
            <a:r>
              <a:rPr lang="es-MX" altLang="es-MX" sz="2800" dirty="0" smtClean="0">
                <a:solidFill>
                  <a:schemeClr val="accent5">
                    <a:lumMod val="75000"/>
                  </a:schemeClr>
                </a:solidFill>
              </a:rPr>
              <a:t> 3(19p13.1)</a:t>
            </a:r>
            <a:r>
              <a:rPr lang="es-MX" altLang="es-MX" sz="2800" dirty="0" smtClean="0"/>
              <a:t>; </a:t>
            </a:r>
            <a:r>
              <a:rPr lang="es-MX" altLang="es-MX" sz="2800" dirty="0" err="1" smtClean="0">
                <a:solidFill>
                  <a:schemeClr val="accent4">
                    <a:lumMod val="75000"/>
                  </a:schemeClr>
                </a:solidFill>
              </a:rPr>
              <a:t>Chediak</a:t>
            </a:r>
            <a:r>
              <a:rPr lang="es-MX" altLang="es-MX" sz="2800" dirty="0" smtClean="0">
                <a:solidFill>
                  <a:schemeClr val="accent4">
                    <a:lumMod val="75000"/>
                  </a:schemeClr>
                </a:solidFill>
              </a:rPr>
              <a:t>- </a:t>
            </a:r>
            <a:r>
              <a:rPr lang="es-MX" altLang="es-MX" sz="2800" dirty="0" err="1" smtClean="0">
                <a:solidFill>
                  <a:schemeClr val="accent4">
                    <a:lumMod val="75000"/>
                  </a:schemeClr>
                </a:solidFill>
              </a:rPr>
              <a:t>Higashi</a:t>
            </a:r>
            <a:r>
              <a:rPr lang="es-MX" altLang="es-MX" sz="2800" dirty="0" smtClean="0">
                <a:solidFill>
                  <a:schemeClr val="accent4">
                    <a:lumMod val="75000"/>
                  </a:schemeClr>
                </a:solidFill>
              </a:rPr>
              <a:t> (1q42-43)</a:t>
            </a:r>
            <a:r>
              <a:rPr lang="es-MX" altLang="es-MX" sz="2800" dirty="0" smtClean="0"/>
              <a:t>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800" dirty="0" smtClean="0"/>
              <a:t>    entre otras.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20060650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>
            <a:normAutofit fontScale="90000"/>
          </a:bodyPr>
          <a:lstStyle/>
          <a:p>
            <a:r>
              <a:rPr lang="en-US" altLang="es-MX" dirty="0" smtClean="0"/>
              <a:t> </a:t>
            </a:r>
            <a:r>
              <a:rPr lang="en-US" altLang="es-MX" dirty="0" err="1" smtClean="0">
                <a:solidFill>
                  <a:schemeClr val="bg1"/>
                </a:solidFill>
              </a:rPr>
              <a:t>Inmunodeficiencia</a:t>
            </a:r>
            <a:r>
              <a:rPr lang="en-US" altLang="es-MX" dirty="0" smtClean="0">
                <a:solidFill>
                  <a:schemeClr val="bg1"/>
                </a:solidFill>
              </a:rPr>
              <a:t> </a:t>
            </a:r>
            <a:r>
              <a:rPr lang="en-US" altLang="es-MX" dirty="0" err="1" smtClean="0">
                <a:solidFill>
                  <a:schemeClr val="bg1"/>
                </a:solidFill>
              </a:rPr>
              <a:t>Secundaria</a:t>
            </a:r>
            <a:endParaRPr lang="en-US" altLang="es-MX" dirty="0" smtClean="0">
              <a:solidFill>
                <a:schemeClr val="bg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417638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s-MX" dirty="0" err="1" smtClean="0"/>
              <a:t>Relacionada</a:t>
            </a:r>
            <a:r>
              <a:rPr lang="en-US" altLang="es-MX" dirty="0" smtClean="0"/>
              <a:t> a </a:t>
            </a:r>
            <a:r>
              <a:rPr lang="en-US" altLang="es-MX" dirty="0" err="1" smtClean="0"/>
              <a:t>fármacos</a:t>
            </a:r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Relacionada</a:t>
            </a:r>
            <a:r>
              <a:rPr lang="en-US" altLang="es-MX" dirty="0" smtClean="0"/>
              <a:t> a </a:t>
            </a:r>
            <a:r>
              <a:rPr lang="en-US" altLang="es-MX" dirty="0" err="1" smtClean="0"/>
              <a:t>enfermedad</a:t>
            </a:r>
            <a:endParaRPr lang="en-US" altLang="es-MX" dirty="0" smtClean="0"/>
          </a:p>
          <a:p>
            <a:pPr lvl="1" eaLnBrk="1" hangingPunct="1"/>
            <a:r>
              <a:rPr lang="en-US" altLang="es-MX" dirty="0" smtClean="0"/>
              <a:t>Cancer</a:t>
            </a:r>
          </a:p>
          <a:p>
            <a:pPr lvl="1" eaLnBrk="1" hangingPunct="1"/>
            <a:r>
              <a:rPr lang="en-US" altLang="es-MX" dirty="0" smtClean="0"/>
              <a:t>SIDA</a:t>
            </a:r>
          </a:p>
          <a:p>
            <a:pPr lvl="2" eaLnBrk="1" hangingPunct="1"/>
            <a:r>
              <a:rPr lang="en-US" altLang="es-MX" dirty="0" smtClean="0"/>
              <a:t>HIV</a:t>
            </a:r>
          </a:p>
          <a:p>
            <a:pPr lvl="2" eaLnBrk="1" hangingPunct="1"/>
            <a:r>
              <a:rPr lang="en-US" altLang="es-MX" dirty="0" smtClean="0"/>
              <a:t>T helper </a:t>
            </a:r>
            <a:r>
              <a:rPr lang="en-US" altLang="es-MX" dirty="0" err="1" smtClean="0"/>
              <a:t>células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como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blanco</a:t>
            </a:r>
            <a:endParaRPr lang="en-U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60732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45840" y="2132856"/>
            <a:ext cx="7772400" cy="1470025"/>
          </a:xfrm>
        </p:spPr>
        <p:txBody>
          <a:bodyPr>
            <a:normAutofit/>
          </a:bodyPr>
          <a:lstStyle/>
          <a:p>
            <a:r>
              <a:rPr lang="es-ES"/>
              <a:t>7.3 Inmunodeficiencias primarias </a:t>
            </a:r>
            <a:endParaRPr lang="es-MX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520880" cy="1752600"/>
          </a:xfrm>
        </p:spPr>
        <p:txBody>
          <a:bodyPr/>
          <a:lstStyle/>
          <a:p>
            <a:r>
              <a:rPr lang="es-MX" dirty="0"/>
              <a:t>Dr. </a:t>
            </a:r>
            <a:r>
              <a:rPr lang="es-MX" dirty="0" err="1"/>
              <a:t>Jonnathan</a:t>
            </a:r>
            <a:r>
              <a:rPr lang="es-MX" dirty="0"/>
              <a:t> Guadalupe Santillán Benítez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732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s-MX" dirty="0" smtClean="0">
                <a:solidFill>
                  <a:schemeClr val="bg1"/>
                </a:solidFill>
              </a:rPr>
              <a:t>SCID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600200"/>
            <a:ext cx="7283152" cy="4525963"/>
          </a:xfrm>
        </p:spPr>
        <p:txBody>
          <a:bodyPr>
            <a:normAutofit/>
          </a:bodyPr>
          <a:lstStyle/>
          <a:p>
            <a:r>
              <a:rPr lang="en-US" altLang="es-MX" dirty="0" err="1" smtClean="0"/>
              <a:t>Varios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defectos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geneticos</a:t>
            </a:r>
            <a:endParaRPr lang="en-US" altLang="es-MX" dirty="0" smtClean="0"/>
          </a:p>
          <a:p>
            <a:pPr eaLnBrk="1" hangingPunct="1"/>
            <a:r>
              <a:rPr lang="en-US" altLang="es-MX" dirty="0" smtClean="0"/>
              <a:t>No TCR o </a:t>
            </a:r>
            <a:r>
              <a:rPr lang="en-US" altLang="es-MX" dirty="0" err="1" smtClean="0"/>
              <a:t>defecto</a:t>
            </a:r>
            <a:r>
              <a:rPr lang="en-US" altLang="es-MX" dirty="0" smtClean="0"/>
              <a:t> TCR</a:t>
            </a:r>
          </a:p>
          <a:p>
            <a:pPr eaLnBrk="1" hangingPunct="1"/>
            <a:r>
              <a:rPr lang="en-US" altLang="es-MX" dirty="0" err="1" smtClean="0"/>
              <a:t>Defecto</a:t>
            </a:r>
            <a:r>
              <a:rPr lang="en-US" altLang="es-MX" dirty="0" smtClean="0"/>
              <a:t> en la </a:t>
            </a:r>
            <a:r>
              <a:rPr lang="en-US" altLang="es-MX" dirty="0" err="1" smtClean="0"/>
              <a:t>señalización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celular</a:t>
            </a:r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Defecto</a:t>
            </a:r>
            <a:r>
              <a:rPr lang="en-US" altLang="es-MX" dirty="0" smtClean="0"/>
              <a:t> IL 2</a:t>
            </a:r>
          </a:p>
          <a:p>
            <a:pPr eaLnBrk="1" hangingPunct="1"/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Infecciones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recurrentes</a:t>
            </a:r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Muerte</a:t>
            </a:r>
            <a:r>
              <a:rPr lang="en-US" altLang="es-MX" dirty="0" smtClean="0"/>
              <a:t> a </a:t>
            </a:r>
            <a:r>
              <a:rPr lang="en-US" altLang="es-MX" dirty="0" err="1" smtClean="0"/>
              <a:t>edad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temprana</a:t>
            </a:r>
            <a:endParaRPr lang="en-U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76466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325441" y="381961"/>
            <a:ext cx="8493120" cy="41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5pPr>
            <a:lvl6pPr marL="15367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6pPr>
            <a:lvl7pPr marL="19939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7pPr>
            <a:lvl8pPr marL="24511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8pPr>
            <a:lvl9pPr marL="29083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9pPr>
          </a:lstStyle>
          <a:p>
            <a:pPr algn="ctr" eaLnBrk="1"/>
            <a:r>
              <a:rPr lang="en-GB" altLang="es-MX" sz="1451" b="1" dirty="0">
                <a:solidFill>
                  <a:schemeClr val="bg1"/>
                </a:solidFill>
                <a:latin typeface="Arial" panose="020B0604020202020204" pitchFamily="34" charset="0"/>
              </a:rPr>
              <a:t>Peripheral blood abnormalities in patients with ADA-SCID. 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120" y="6270121"/>
            <a:ext cx="1566720" cy="361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681" y="979561"/>
            <a:ext cx="4044960" cy="489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2551681" y="5972041"/>
            <a:ext cx="3918240" cy="23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5pPr>
            <a:lvl6pPr marL="15367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6pPr>
            <a:lvl7pPr marL="19939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7pPr>
            <a:lvl8pPr marL="24511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8pPr>
            <a:lvl9pPr marL="29083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9pPr>
          </a:lstStyle>
          <a:p>
            <a:pPr eaLnBrk="1"/>
            <a:r>
              <a:rPr lang="en-GB" altLang="es-MX" sz="1089" b="1">
                <a:solidFill>
                  <a:srgbClr val="000000"/>
                </a:solidFill>
                <a:latin typeface="Arial" panose="020B0604020202020204" pitchFamily="34" charset="0"/>
              </a:rPr>
              <a:t>Robert Sokolic et al. Blood 2011;118:2688-2694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1835696" y="6461265"/>
            <a:ext cx="4930560" cy="3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5pPr>
            <a:lvl6pPr marL="15367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6pPr>
            <a:lvl7pPr marL="19939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7pPr>
            <a:lvl8pPr marL="24511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8pPr>
            <a:lvl9pPr marL="2908300" indent="-2159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9pPr>
          </a:lstStyle>
          <a:p>
            <a:pPr eaLnBrk="1"/>
            <a:r>
              <a:rPr lang="en-GB" altLang="es-MX" sz="907" dirty="0">
                <a:solidFill>
                  <a:srgbClr val="000000"/>
                </a:solidFill>
                <a:latin typeface="Arial" panose="020B0604020202020204" pitchFamily="34" charset="0"/>
              </a:rPr>
              <a:t>©2011 by American Society of </a:t>
            </a:r>
            <a:r>
              <a:rPr lang="en-GB" altLang="es-MX" sz="907" dirty="0" err="1">
                <a:solidFill>
                  <a:srgbClr val="000000"/>
                </a:solidFill>
                <a:latin typeface="Arial" panose="020B0604020202020204" pitchFamily="34" charset="0"/>
              </a:rPr>
              <a:t>Hematology</a:t>
            </a:r>
            <a:endParaRPr lang="en-GB" altLang="es-MX" sz="907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1940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s-MX" dirty="0" err="1" smtClean="0">
                <a:solidFill>
                  <a:schemeClr val="bg1"/>
                </a:solidFill>
              </a:rPr>
              <a:t>Wiskott</a:t>
            </a:r>
            <a:r>
              <a:rPr lang="en-US" altLang="es-MX" dirty="0" smtClean="0">
                <a:solidFill>
                  <a:schemeClr val="bg1"/>
                </a:solidFill>
              </a:rPr>
              <a:t> Aldrich </a:t>
            </a:r>
            <a:r>
              <a:rPr lang="en-US" altLang="es-MX" dirty="0" err="1" smtClean="0">
                <a:solidFill>
                  <a:schemeClr val="bg1"/>
                </a:solidFill>
              </a:rPr>
              <a:t>Síndrome</a:t>
            </a:r>
            <a:endParaRPr lang="en-US" altLang="es-MX" dirty="0" smtClean="0">
              <a:solidFill>
                <a:schemeClr val="bg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5656" y="1444816"/>
            <a:ext cx="8445624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s-MX" dirty="0" err="1" smtClean="0"/>
              <a:t>Trastorno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relacionado</a:t>
            </a:r>
            <a:r>
              <a:rPr lang="en-US" altLang="es-MX" dirty="0" smtClean="0"/>
              <a:t> al X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s-MX" dirty="0" err="1" smtClean="0"/>
              <a:t>Afectación</a:t>
            </a:r>
            <a:r>
              <a:rPr lang="en-US" altLang="es-MX" dirty="0" smtClean="0"/>
              <a:t> en el </a:t>
            </a:r>
            <a:r>
              <a:rPr lang="en-US" altLang="es-MX" dirty="0" err="1" smtClean="0"/>
              <a:t>número</a:t>
            </a:r>
            <a:r>
              <a:rPr lang="en-US" altLang="es-MX" dirty="0" smtClean="0"/>
              <a:t> de </a:t>
            </a:r>
            <a:r>
              <a:rPr lang="en-US" altLang="es-MX" dirty="0" err="1" smtClean="0"/>
              <a:t>plaquetas</a:t>
            </a:r>
            <a:r>
              <a:rPr lang="en-US" altLang="es-MX" dirty="0" smtClean="0"/>
              <a:t>/</a:t>
            </a:r>
            <a:r>
              <a:rPr lang="en-US" altLang="es-MX" dirty="0" err="1" smtClean="0"/>
              <a:t>función</a:t>
            </a:r>
            <a:endParaRPr lang="en-US" altLang="es-MX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s-MX" dirty="0" err="1" smtClean="0"/>
              <a:t>Afectación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función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células</a:t>
            </a:r>
            <a:r>
              <a:rPr lang="en-US" altLang="es-MX" dirty="0" smtClean="0"/>
              <a:t> 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s-MX" dirty="0" err="1" smtClean="0"/>
              <a:t>Citoesqueleto</a:t>
            </a:r>
            <a:r>
              <a:rPr lang="en-US" altLang="es-MX" dirty="0" smtClean="0"/>
              <a:t> of </a:t>
            </a:r>
            <a:r>
              <a:rPr lang="en-US" altLang="es-MX" dirty="0" err="1" smtClean="0"/>
              <a:t>linfocitos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afectados</a:t>
            </a:r>
            <a:endParaRPr lang="en-US" altLang="es-MX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s-MX" dirty="0" err="1" smtClean="0"/>
              <a:t>Bajas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cantidades</a:t>
            </a:r>
            <a:r>
              <a:rPr lang="en-US" altLang="es-MX" dirty="0" smtClean="0"/>
              <a:t> de </a:t>
            </a:r>
            <a:r>
              <a:rPr lang="en-US" altLang="es-MX" dirty="0" err="1" smtClean="0"/>
              <a:t>IgM</a:t>
            </a:r>
            <a:endParaRPr lang="en-US" altLang="es-MX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s-MX" dirty="0" err="1" smtClean="0"/>
              <a:t>Incremento</a:t>
            </a:r>
            <a:r>
              <a:rPr lang="en-US" altLang="es-MX" dirty="0" smtClean="0"/>
              <a:t> a </a:t>
            </a:r>
            <a:r>
              <a:rPr lang="en-US" altLang="es-MX" dirty="0" err="1" smtClean="0"/>
              <a:t>susceptibilidad</a:t>
            </a:r>
            <a:r>
              <a:rPr lang="en-US" altLang="es-MX" dirty="0" smtClean="0"/>
              <a:t> a </a:t>
            </a:r>
            <a:r>
              <a:rPr lang="en-US" altLang="es-MX" dirty="0" err="1" smtClean="0"/>
              <a:t>ciertas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infecciones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bacerianas</a:t>
            </a:r>
            <a:endParaRPr lang="en-U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11003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116632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s-MX" dirty="0" err="1" smtClean="0">
                <a:solidFill>
                  <a:schemeClr val="bg1"/>
                </a:solidFill>
              </a:rPr>
              <a:t>Bruton’s</a:t>
            </a:r>
            <a:r>
              <a:rPr lang="en-US" altLang="es-MX" dirty="0" smtClean="0">
                <a:solidFill>
                  <a:schemeClr val="bg1"/>
                </a:solidFill>
              </a:rPr>
              <a:t> </a:t>
            </a:r>
            <a:r>
              <a:rPr lang="en-US" altLang="es-MX" dirty="0" err="1" smtClean="0">
                <a:solidFill>
                  <a:schemeClr val="bg1"/>
                </a:solidFill>
              </a:rPr>
              <a:t>Agamaglobulinemia</a:t>
            </a:r>
            <a:endParaRPr lang="en-US" altLang="es-MX" dirty="0" smtClean="0">
              <a:solidFill>
                <a:schemeClr val="bg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5656" y="1450723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s-MX" dirty="0" err="1" smtClean="0"/>
              <a:t>Bajos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níveles</a:t>
            </a:r>
            <a:r>
              <a:rPr lang="en-US" altLang="es-MX" dirty="0" smtClean="0"/>
              <a:t> de IgG</a:t>
            </a:r>
          </a:p>
          <a:p>
            <a:r>
              <a:rPr lang="en-US" altLang="es-MX" dirty="0" err="1" smtClean="0"/>
              <a:t>Afectación</a:t>
            </a:r>
            <a:r>
              <a:rPr lang="en-US" altLang="es-MX" dirty="0" smtClean="0"/>
              <a:t> signal </a:t>
            </a:r>
            <a:r>
              <a:rPr lang="en-US" altLang="es-MX" dirty="0" err="1" smtClean="0"/>
              <a:t>transducción</a:t>
            </a:r>
            <a:r>
              <a:rPr lang="en-US" altLang="es-MX" dirty="0" smtClean="0"/>
              <a:t> </a:t>
            </a:r>
            <a:r>
              <a:rPr lang="en-US" altLang="es-MX" dirty="0" err="1"/>
              <a:t>celular</a:t>
            </a:r>
            <a:r>
              <a:rPr lang="en-US" altLang="es-MX" dirty="0"/>
              <a:t> </a:t>
            </a:r>
            <a:r>
              <a:rPr lang="en-US" altLang="es-MX" dirty="0" smtClean="0"/>
              <a:t>B</a:t>
            </a:r>
          </a:p>
          <a:p>
            <a:pPr eaLnBrk="1" hangingPunct="1"/>
            <a:r>
              <a:rPr lang="en-US" altLang="es-MX" dirty="0" smtClean="0"/>
              <a:t>BCR </a:t>
            </a:r>
            <a:r>
              <a:rPr lang="en-US" altLang="es-MX" dirty="0" err="1" smtClean="0"/>
              <a:t>defectuoso</a:t>
            </a:r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Enfermemdades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bacterianas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recurrentes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empezando</a:t>
            </a:r>
            <a:r>
              <a:rPr lang="en-US" altLang="es-MX" dirty="0" smtClean="0"/>
              <a:t> al final del primer </a:t>
            </a:r>
            <a:r>
              <a:rPr lang="en-US" altLang="es-MX" dirty="0" err="1" smtClean="0"/>
              <a:t>año</a:t>
            </a:r>
            <a:r>
              <a:rPr lang="en-US" altLang="es-MX" dirty="0" smtClean="0"/>
              <a:t> de </a:t>
            </a:r>
            <a:r>
              <a:rPr lang="en-US" altLang="es-MX" dirty="0" err="1" smtClean="0"/>
              <a:t>vida</a:t>
            </a:r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Tiempo</a:t>
            </a:r>
            <a:r>
              <a:rPr lang="en-US" altLang="es-MX" dirty="0" smtClean="0"/>
              <a:t> de </a:t>
            </a:r>
            <a:r>
              <a:rPr lang="en-US" altLang="es-MX" dirty="0" err="1" smtClean="0"/>
              <a:t>vida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corto</a:t>
            </a:r>
            <a:endParaRPr lang="en-U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66208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s-MX" dirty="0" err="1">
                <a:solidFill>
                  <a:schemeClr val="bg1"/>
                </a:solidFill>
              </a:rPr>
              <a:t>Síndrome</a:t>
            </a:r>
            <a:r>
              <a:rPr lang="en-US" altLang="es-MX" dirty="0">
                <a:solidFill>
                  <a:schemeClr val="bg1"/>
                </a:solidFill>
              </a:rPr>
              <a:t> </a:t>
            </a:r>
            <a:r>
              <a:rPr lang="en-US" altLang="es-MX" dirty="0" err="1" smtClean="0">
                <a:solidFill>
                  <a:schemeClr val="bg1"/>
                </a:solidFill>
              </a:rPr>
              <a:t>DiGeorge</a:t>
            </a:r>
            <a:endParaRPr lang="en-US" altLang="es-MX" dirty="0" smtClean="0">
              <a:solidFill>
                <a:schemeClr val="bg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pPr eaLnBrk="1" hangingPunct="1"/>
            <a:r>
              <a:rPr lang="en-US" altLang="es-MX" dirty="0" err="1" smtClean="0"/>
              <a:t>Pobremente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desarrolo</a:t>
            </a:r>
            <a:r>
              <a:rPr lang="en-US" altLang="es-MX" dirty="0" smtClean="0"/>
              <a:t> o </a:t>
            </a:r>
            <a:r>
              <a:rPr lang="en-US" altLang="es-MX" dirty="0" err="1" smtClean="0"/>
              <a:t>función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tímica</a:t>
            </a:r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Associación</a:t>
            </a:r>
            <a:r>
              <a:rPr lang="en-US" altLang="es-MX" dirty="0" smtClean="0"/>
              <a:t> con </a:t>
            </a:r>
            <a:r>
              <a:rPr lang="en-US" altLang="es-MX" dirty="0" err="1" smtClean="0"/>
              <a:t>otras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condiciones</a:t>
            </a:r>
            <a:r>
              <a:rPr lang="en-US" altLang="es-MX" dirty="0" smtClean="0"/>
              <a:t>  </a:t>
            </a:r>
            <a:r>
              <a:rPr lang="en-US" altLang="es-MX" dirty="0" err="1" smtClean="0"/>
              <a:t>desarrolladas</a:t>
            </a:r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Depresión</a:t>
            </a:r>
            <a:r>
              <a:rPr lang="en-US" altLang="es-MX" dirty="0" smtClean="0"/>
              <a:t> en el </a:t>
            </a:r>
            <a:r>
              <a:rPr lang="en-US" altLang="es-MX" dirty="0" err="1" smtClean="0"/>
              <a:t>número</a:t>
            </a:r>
            <a:r>
              <a:rPr lang="en-US" altLang="es-MX" dirty="0" smtClean="0"/>
              <a:t> de </a:t>
            </a:r>
            <a:r>
              <a:rPr lang="en-US" altLang="es-MX" dirty="0" err="1" smtClean="0"/>
              <a:t>ceélulas</a:t>
            </a:r>
            <a:r>
              <a:rPr lang="en-US" altLang="es-MX" dirty="0" smtClean="0"/>
              <a:t> T</a:t>
            </a:r>
          </a:p>
          <a:p>
            <a:pPr eaLnBrk="1" hangingPunct="1"/>
            <a:r>
              <a:rPr lang="en-US" altLang="es-MX" dirty="0" err="1" smtClean="0"/>
              <a:t>Ausencia</a:t>
            </a:r>
            <a:r>
              <a:rPr lang="en-US" altLang="es-MX" dirty="0" smtClean="0"/>
              <a:t> de </a:t>
            </a:r>
            <a:r>
              <a:rPr lang="en-US" altLang="es-MX" dirty="0" err="1" smtClean="0"/>
              <a:t>respuesta</a:t>
            </a:r>
            <a:r>
              <a:rPr lang="en-US" altLang="es-MX" dirty="0" smtClean="0"/>
              <a:t> cellular T</a:t>
            </a:r>
          </a:p>
          <a:p>
            <a:pPr eaLnBrk="1" hangingPunct="1"/>
            <a:r>
              <a:rPr lang="en-US" altLang="es-MX" dirty="0" smtClean="0"/>
              <a:t>Humoral response to T independent antigens only</a:t>
            </a:r>
          </a:p>
          <a:p>
            <a:pPr eaLnBrk="1" hangingPunct="1"/>
            <a:endParaRPr lang="en-U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50960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4" descr="DiGeorge anomaly. Note the wide-set eyes, low-set ears and shortened philtrum of upper lip. Congenital malformations of the cardiovascular system may also occur.">
            <a:hlinkClick r:id="rId2" tooltip="DiGeorge anomaly. Note the wide-set eyes, low-set ears and shortened philtrum of upper lip. Congenital malformations of the cardiovascular system may also occur.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36912"/>
            <a:ext cx="3200400" cy="21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35852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MX" altLang="es-MX" smtClean="0"/>
          </a:p>
        </p:txBody>
      </p:sp>
      <p:pic>
        <p:nvPicPr>
          <p:cNvPr id="16388" name="Picture 4" descr="figure-19-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97038"/>
            <a:ext cx="8534400" cy="346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62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88640"/>
            <a:ext cx="8229600" cy="1143000"/>
          </a:xfrm>
        </p:spPr>
        <p:txBody>
          <a:bodyPr/>
          <a:lstStyle/>
          <a:p>
            <a:r>
              <a:rPr lang="en-US" altLang="es-MX" dirty="0" err="1" smtClean="0">
                <a:solidFill>
                  <a:schemeClr val="bg1"/>
                </a:solidFill>
              </a:rPr>
              <a:t>Immunodeficiencia</a:t>
            </a:r>
            <a:r>
              <a:rPr lang="en-US" altLang="es-MX" dirty="0" smtClean="0">
                <a:solidFill>
                  <a:schemeClr val="bg1"/>
                </a:solidFill>
              </a:rPr>
              <a:t> </a:t>
            </a:r>
            <a:r>
              <a:rPr lang="en-US" altLang="es-MX" dirty="0" err="1" smtClean="0">
                <a:solidFill>
                  <a:schemeClr val="bg1"/>
                </a:solidFill>
              </a:rPr>
              <a:t>Secundaria</a:t>
            </a:r>
            <a:r>
              <a:rPr lang="en-US" altLang="es-MX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664" y="1556792"/>
            <a:ext cx="8001000" cy="4267200"/>
          </a:xfrm>
        </p:spPr>
        <p:txBody>
          <a:bodyPr/>
          <a:lstStyle/>
          <a:p>
            <a:pPr eaLnBrk="1" hangingPunct="1"/>
            <a:r>
              <a:rPr lang="en-US" altLang="es-MX" dirty="0" err="1" smtClean="0"/>
              <a:t>Fármacos</a:t>
            </a:r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Irradiación</a:t>
            </a:r>
            <a:endParaRPr lang="en-US" altLang="es-MX" dirty="0" smtClean="0"/>
          </a:p>
          <a:p>
            <a:pPr eaLnBrk="1" hangingPunct="1"/>
            <a:r>
              <a:rPr lang="en-US" altLang="es-MX" dirty="0" smtClean="0"/>
              <a:t>Cancer</a:t>
            </a:r>
          </a:p>
          <a:p>
            <a:pPr eaLnBrk="1" hangingPunct="1"/>
            <a:r>
              <a:rPr lang="en-US" altLang="es-MX" dirty="0" smtClean="0"/>
              <a:t>SIDA</a:t>
            </a:r>
          </a:p>
        </p:txBody>
      </p:sp>
    </p:spTree>
    <p:extLst>
      <p:ext uri="{BB962C8B-B14F-4D97-AF65-F5344CB8AC3E}">
        <p14:creationId xmlns:p14="http://schemas.microsoft.com/office/powerpoint/2010/main" val="256721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s-MX" dirty="0" smtClean="0">
                <a:solidFill>
                  <a:schemeClr val="bg1"/>
                </a:solidFill>
              </a:rPr>
              <a:t>SIDA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688" y="1600200"/>
            <a:ext cx="6923112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s-MX" dirty="0" smtClean="0"/>
              <a:t>VIH </a:t>
            </a:r>
            <a:r>
              <a:rPr lang="en-US" altLang="es-MX" dirty="0" err="1" smtClean="0"/>
              <a:t>como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agente</a:t>
            </a:r>
            <a:endParaRPr lang="en-US" altLang="es-MX" dirty="0" smtClean="0"/>
          </a:p>
          <a:p>
            <a:pPr eaLnBrk="1" hangingPunct="1"/>
            <a:r>
              <a:rPr lang="en-US" altLang="es-MX" dirty="0" smtClean="0"/>
              <a:t>T helper </a:t>
            </a:r>
            <a:r>
              <a:rPr lang="en-US" altLang="es-MX" dirty="0" err="1" smtClean="0"/>
              <a:t>como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célula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blanco</a:t>
            </a:r>
            <a:endParaRPr lang="en-US" altLang="es-MX" dirty="0" smtClean="0"/>
          </a:p>
          <a:p>
            <a:pPr eaLnBrk="1" hangingPunct="1"/>
            <a:r>
              <a:rPr lang="en-US" altLang="es-MX" dirty="0" err="1" smtClean="0"/>
              <a:t>Atacado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por</a:t>
            </a:r>
            <a:r>
              <a:rPr lang="en-US" altLang="es-MX" dirty="0" smtClean="0"/>
              <a:t> </a:t>
            </a:r>
            <a:r>
              <a:rPr lang="en-US" altLang="es-MX" dirty="0" err="1" smtClean="0"/>
              <a:t>células</a:t>
            </a:r>
            <a:r>
              <a:rPr lang="en-US" altLang="es-MX" dirty="0" smtClean="0"/>
              <a:t> CD8 </a:t>
            </a:r>
            <a:r>
              <a:rPr lang="en-US" altLang="es-MX" dirty="0" err="1" smtClean="0"/>
              <a:t>propias</a:t>
            </a:r>
            <a:endParaRPr lang="en-US" altLang="es-MX" dirty="0" smtClean="0"/>
          </a:p>
          <a:p>
            <a:pPr eaLnBrk="1" hangingPunct="1"/>
            <a:r>
              <a:rPr lang="en-US" altLang="es-MX" dirty="0" smtClean="0"/>
              <a:t>Susceptible a </a:t>
            </a:r>
            <a:r>
              <a:rPr lang="en-US" altLang="es-MX" dirty="0" err="1" smtClean="0"/>
              <a:t>infecciones</a:t>
            </a:r>
            <a:r>
              <a:rPr lang="en-US" altLang="es-MX" dirty="0"/>
              <a:t> </a:t>
            </a:r>
            <a:r>
              <a:rPr lang="en-US" altLang="es-MX" dirty="0" err="1" smtClean="0"/>
              <a:t>oportunistas</a:t>
            </a:r>
            <a:r>
              <a:rPr lang="en-US" altLang="es-MX" dirty="0" smtClean="0"/>
              <a:t> </a:t>
            </a:r>
          </a:p>
          <a:p>
            <a:pPr lvl="1" eaLnBrk="1" hangingPunct="1"/>
            <a:r>
              <a:rPr lang="en-US" altLang="es-MX" dirty="0" smtClean="0"/>
              <a:t>Kaposi’s sarcoma</a:t>
            </a:r>
          </a:p>
          <a:p>
            <a:pPr lvl="1" eaLnBrk="1" hangingPunct="1"/>
            <a:r>
              <a:rPr lang="en-US" altLang="es-MX" dirty="0" smtClean="0"/>
              <a:t>CMV</a:t>
            </a:r>
          </a:p>
          <a:p>
            <a:pPr lvl="1" eaLnBrk="1" hangingPunct="1"/>
            <a:r>
              <a:rPr lang="en-US" altLang="es-MX" dirty="0" smtClean="0"/>
              <a:t>Candida</a:t>
            </a:r>
          </a:p>
          <a:p>
            <a:pPr lvl="1" eaLnBrk="1" hangingPunct="1"/>
            <a:r>
              <a:rPr lang="en-US" altLang="es-MX" i="1" dirty="0" smtClean="0"/>
              <a:t>Pneumocystis </a:t>
            </a:r>
            <a:r>
              <a:rPr lang="en-US" altLang="es-MX" i="1" dirty="0" err="1" smtClean="0"/>
              <a:t>carinii</a:t>
            </a:r>
            <a:endParaRPr lang="en-US" altLang="es-MX" i="1" dirty="0" smtClean="0"/>
          </a:p>
          <a:p>
            <a:pPr lvl="1" eaLnBrk="1" hangingPunct="1"/>
            <a:endParaRPr lang="en-US" altLang="es-MX" dirty="0" smtClean="0"/>
          </a:p>
          <a:p>
            <a:pPr lvl="1" eaLnBrk="1" hangingPunct="1"/>
            <a:endParaRPr lang="en-US" altLang="es-MX" dirty="0" smtClean="0"/>
          </a:p>
          <a:p>
            <a:pPr lvl="1" eaLnBrk="1" hangingPunct="1"/>
            <a:endParaRPr lang="en-U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99244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2123728" y="1700808"/>
            <a:ext cx="63627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 dirty="0"/>
              <a:t>Pruebas </a:t>
            </a:r>
            <a:r>
              <a:rPr lang="es-ES" altLang="es-MX" sz="1800" dirty="0" smtClean="0"/>
              <a:t>inmunológicas </a:t>
            </a:r>
            <a:r>
              <a:rPr lang="es-ES" altLang="es-MX" sz="1800" dirty="0"/>
              <a:t>para el diagnóstico de inmunodeficiencia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 dirty="0"/>
              <a:t>Biometría hemática completa con diferencial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 dirty="0"/>
              <a:t>Fagocitosis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 dirty="0" err="1"/>
              <a:t>Quimiotaxis</a:t>
            </a:r>
            <a:endParaRPr lang="es-ES" altLang="es-MX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 dirty="0"/>
              <a:t>Reducción </a:t>
            </a:r>
            <a:r>
              <a:rPr lang="es-ES" altLang="es-MX" sz="1800" dirty="0" err="1"/>
              <a:t>delNBT</a:t>
            </a:r>
            <a:endParaRPr lang="es-ES" altLang="es-MX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 dirty="0"/>
              <a:t>Evaluación del complemento</a:t>
            </a:r>
          </a:p>
        </p:txBody>
      </p:sp>
    </p:spTree>
    <p:extLst>
      <p:ext uri="{BB962C8B-B14F-4D97-AF65-F5344CB8AC3E}">
        <p14:creationId xmlns:p14="http://schemas.microsoft.com/office/powerpoint/2010/main" val="362531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571625" y="2643188"/>
            <a:ext cx="5000625" cy="15700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dirty="0">
                <a:latin typeface="Times New Roman" pitchFamily="18" charset="0"/>
              </a:rPr>
              <a:t>Se clasifican en dos grupos</a:t>
            </a:r>
            <a:r>
              <a:rPr lang="es-MX" sz="3200" b="1" dirty="0">
                <a:latin typeface="Times New Roman" pitchFamily="18" charset="0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3200" b="1" dirty="0">
                <a:latin typeface="Times New Roman" pitchFamily="18" charset="0"/>
              </a:rPr>
              <a:t>Primarias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3200" b="1" dirty="0">
                <a:latin typeface="Times New Roman" pitchFamily="18" charset="0"/>
              </a:rPr>
              <a:t>Secundarias</a:t>
            </a:r>
            <a:endParaRPr lang="es-ES" sz="3200" b="1" dirty="0">
              <a:latin typeface="Times New Roman" pitchFamily="18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42938" y="428625"/>
            <a:ext cx="7786687" cy="20621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b="1" dirty="0">
                <a:latin typeface="Times New Roman" pitchFamily="18" charset="0"/>
              </a:rPr>
              <a:t>Inmunodeficiencia: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dirty="0">
                <a:latin typeface="Times New Roman" pitchFamily="18" charset="0"/>
              </a:rPr>
              <a:t>Falla de elementos celulares, bioquímicos y moleculares del sistema inmune que se manifiestan clínicamente. </a:t>
            </a:r>
            <a:endParaRPr lang="es-ES" sz="3200" dirty="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8" y="4286250"/>
            <a:ext cx="8613775" cy="224631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latin typeface="Times New Roman" pitchFamily="18" charset="0"/>
                <a:cs typeface="Times New Roman" pitchFamily="18" charset="0"/>
              </a:rPr>
              <a:t>ID Primarias: </a:t>
            </a:r>
            <a:r>
              <a:rPr lang="es-ES" sz="2800" dirty="0">
                <a:latin typeface="Times New Roman" pitchFamily="18" charset="0"/>
                <a:cs typeface="Times New Roman" pitchFamily="18" charset="0"/>
              </a:rPr>
              <a:t>existe un defecto intrínseco en uno o más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atin typeface="Times New Roman" pitchFamily="18" charset="0"/>
                <a:cs typeface="Times New Roman" pitchFamily="18" charset="0"/>
              </a:rPr>
              <a:t>Componentes del sistema inmune.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latin typeface="Times New Roman" pitchFamily="18" charset="0"/>
                <a:cs typeface="Times New Roman" pitchFamily="18" charset="0"/>
              </a:rPr>
              <a:t>ID Secundarias: </a:t>
            </a:r>
            <a:r>
              <a:rPr lang="es-ES" sz="2800" dirty="0">
                <a:latin typeface="Times New Roman" pitchFamily="18" charset="0"/>
                <a:cs typeface="Times New Roman" pitchFamily="18" charset="0"/>
              </a:rPr>
              <a:t>Se presentan como consecuencia de una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atin typeface="Times New Roman" pitchFamily="18" charset="0"/>
                <a:cs typeface="Times New Roman" pitchFamily="18" charset="0"/>
              </a:rPr>
              <a:t>Otra enfermedad (desnutrición, cáncer, infección) el uso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atin typeface="Times New Roman" pitchFamily="18" charset="0"/>
                <a:cs typeface="Times New Roman" pitchFamily="18" charset="0"/>
              </a:rPr>
              <a:t>de terapia inmunosupresora</a:t>
            </a:r>
          </a:p>
        </p:txBody>
      </p:sp>
    </p:spTree>
    <p:extLst>
      <p:ext uri="{BB962C8B-B14F-4D97-AF65-F5344CB8AC3E}">
        <p14:creationId xmlns:p14="http://schemas.microsoft.com/office/powerpoint/2010/main" val="38984892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357158" y="428604"/>
          <a:ext cx="8786842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01662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Bibliografía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9672" y="1484784"/>
            <a:ext cx="7067128" cy="4641379"/>
          </a:xfrm>
        </p:spPr>
        <p:txBody>
          <a:bodyPr/>
          <a:lstStyle/>
          <a:p>
            <a:pPr algn="just"/>
            <a:r>
              <a:rPr lang="es-MX" dirty="0"/>
              <a:t>Rojas, E. Oscar. “Inmunología” Editorial Médica Panamericana. México D.F. 2010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7925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331641" y="116632"/>
            <a:ext cx="781236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2400" dirty="0">
                <a:solidFill>
                  <a:schemeClr val="bg1"/>
                </a:solidFill>
              </a:rPr>
              <a:t>Las </a:t>
            </a:r>
            <a:r>
              <a:rPr lang="es-ES" altLang="es-MX" sz="2400" b="1" dirty="0">
                <a:solidFill>
                  <a:schemeClr val="bg1"/>
                </a:solidFill>
              </a:rPr>
              <a:t>Inmunodeficiencias  Primarias </a:t>
            </a:r>
            <a:r>
              <a:rPr lang="es-ES" altLang="es-MX" sz="2400" dirty="0">
                <a:solidFill>
                  <a:schemeClr val="bg1"/>
                </a:solidFill>
              </a:rPr>
              <a:t>se clasifican de acuerdo con la </a:t>
            </a:r>
            <a:r>
              <a:rPr lang="es-ES" altLang="es-MX" sz="2400" b="1" dirty="0">
                <a:solidFill>
                  <a:schemeClr val="bg1"/>
                </a:solidFill>
              </a:rPr>
              <a:t>respuesta inmune afectada</a:t>
            </a:r>
            <a:r>
              <a:rPr lang="es-ES" altLang="es-MX" sz="2400" dirty="0">
                <a:solidFill>
                  <a:schemeClr val="bg1"/>
                </a:solidFill>
              </a:rPr>
              <a:t> o con la </a:t>
            </a:r>
            <a:r>
              <a:rPr lang="es-ES" altLang="es-MX" sz="2400" b="1" dirty="0">
                <a:solidFill>
                  <a:schemeClr val="bg1"/>
                </a:solidFill>
              </a:rPr>
              <a:t>forma de transmisión genética</a:t>
            </a:r>
            <a:r>
              <a:rPr lang="es-ES" altLang="es-MX" sz="2400" dirty="0">
                <a:solidFill>
                  <a:schemeClr val="bg1"/>
                </a:solidFill>
              </a:rPr>
              <a:t>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14375" y="2214563"/>
          <a:ext cx="3548063" cy="2225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063"/>
              </a:tblGrid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RESPUESTA INMUNE AFECTADA</a:t>
                      </a:r>
                      <a:endParaRPr lang="es-ES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Deficiencia</a:t>
                      </a:r>
                      <a:r>
                        <a:rPr lang="es-ES" sz="1800" baseline="0" dirty="0" smtClean="0"/>
                        <a:t> humoral</a:t>
                      </a:r>
                      <a:endParaRPr lang="es-ES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Deficiencia Celular</a:t>
                      </a:r>
                      <a:endParaRPr lang="es-ES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Deficiencia combinada</a:t>
                      </a:r>
                      <a:endParaRPr lang="es-ES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Deficiencia </a:t>
                      </a:r>
                      <a:r>
                        <a:rPr lang="es-ES" sz="1800" dirty="0" err="1" smtClean="0"/>
                        <a:t>fagocítica</a:t>
                      </a:r>
                      <a:endParaRPr lang="es-ES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Deficiencia de complemento</a:t>
                      </a:r>
                      <a:endParaRPr lang="es-ES" sz="1800" dirty="0"/>
                    </a:p>
                  </a:txBody>
                  <a:tcPr marT="45733" marB="45733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857750" y="2214563"/>
          <a:ext cx="3548063" cy="22256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48063"/>
              </a:tblGrid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FORMA DE TRANSMISIÓN</a:t>
                      </a:r>
                      <a:endParaRPr lang="es-ES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Transmitido genéticamente</a:t>
                      </a:r>
                      <a:endParaRPr lang="es-ES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Ligado a X</a:t>
                      </a:r>
                      <a:endParaRPr lang="es-ES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Autosómico recesivo</a:t>
                      </a:r>
                      <a:endParaRPr lang="es-ES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Autosómico dominante</a:t>
                      </a:r>
                      <a:endParaRPr lang="es-ES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Esporádico</a:t>
                      </a:r>
                      <a:endParaRPr lang="es-ES" sz="1800" dirty="0"/>
                    </a:p>
                  </a:txBody>
                  <a:tcPr marT="45733" marB="4573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0675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12" name="Group 28"/>
          <p:cNvGraphicFramePr>
            <a:graphicFrameLocks noGrp="1"/>
          </p:cNvGraphicFramePr>
          <p:nvPr>
            <p:extLst/>
          </p:nvPr>
        </p:nvGraphicFramePr>
        <p:xfrm>
          <a:off x="785813" y="548680"/>
          <a:ext cx="8358187" cy="5121273"/>
        </p:xfrm>
        <a:graphic>
          <a:graphicData uri="http://schemas.openxmlformats.org/drawingml/2006/table">
            <a:tbl>
              <a:tblPr/>
              <a:tblGrid>
                <a:gridCol w="1928812"/>
                <a:gridCol w="2286000"/>
                <a:gridCol w="4143375"/>
              </a:tblGrid>
              <a:tr h="6401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Inmnodeficiencias</a:t>
                      </a:r>
                      <a:r>
                        <a:rPr kumimoji="0" lang="es-ES" alt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s-ES" alt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Inespecificas</a:t>
                      </a:r>
                      <a:endParaRPr kumimoji="0" lang="es-ES" alt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Enfermedad característica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Defecto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145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Disfunción Fagocitica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Enfermedad Granulomatosa Crónica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NADPH (enzima que cataliza la reducción del O2)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401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Enf. De Job o hiper-inmunoglobulinemia 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Defecto en la quimiotaxis de monocitos y altos niveles de IgE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888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Sind Chédiak-Higashi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Anormalidades morfológicos en leucocitos PMN—quimiotaxis anormal y Muerte IC de microorganismos anormal y disminución de la actividad de NK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737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Deficiencia de complemento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Deficiencia de componentes iniciales C1, C2 y C4), C3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Componentes tardíos (C5-C9)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Infecciones graves de </a:t>
                      </a:r>
                      <a:r>
                        <a:rPr kumimoji="0" lang="es-ES" altLang="es-MX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vias</a:t>
                      </a:r>
                      <a:r>
                        <a:rPr kumimoji="0" lang="es-ES" alt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respiratorios y sistema nervioso central. (</a:t>
                      </a:r>
                      <a:r>
                        <a:rPr kumimoji="0" lang="es-ES" altLang="es-MX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Glomerulonefritis</a:t>
                      </a:r>
                      <a:r>
                        <a:rPr kumimoji="0" lang="es-ES" alt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y vasculitis).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Asocia con infecciones recurrentes por bacterias ricas en polisacáridos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7837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500063"/>
            <a:ext cx="8143875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Las inmunodeficiencias secundarias: Se presentan en individuos con patologías que afectan  a uno o mas de los elementos del sistema inmune.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57375" y="1571625"/>
            <a:ext cx="5786438" cy="646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Déficit inmunológico es una manifestación secundaria a una enfermedad asociada o subyacente.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14563" y="2786063"/>
          <a:ext cx="5000625" cy="2967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000625"/>
              </a:tblGrid>
              <a:tr h="370880">
                <a:tc>
                  <a:txBody>
                    <a:bodyPr/>
                    <a:lstStyle/>
                    <a:p>
                      <a:pPr algn="l"/>
                      <a:r>
                        <a:rPr lang="es-ES" sz="1800" dirty="0" smtClean="0"/>
                        <a:t>CAUSAS DE INMUNODEFICIENCIA</a:t>
                      </a:r>
                      <a:r>
                        <a:rPr lang="es-ES" sz="1800" baseline="0" dirty="0" smtClean="0"/>
                        <a:t> SECUNDARIA</a:t>
                      </a:r>
                      <a:endParaRPr lang="es-ES" sz="1800" dirty="0"/>
                    </a:p>
                  </a:txBody>
                  <a:tcPr marL="91439" marR="91439" marT="45725" marB="45725"/>
                </a:tc>
              </a:tr>
              <a:tr h="370880">
                <a:tc>
                  <a:txBody>
                    <a:bodyPr/>
                    <a:lstStyle/>
                    <a:p>
                      <a:pPr algn="l"/>
                      <a:r>
                        <a:rPr lang="es-ES" sz="1800" dirty="0" smtClean="0"/>
                        <a:t>Deficiencias</a:t>
                      </a:r>
                      <a:r>
                        <a:rPr lang="es-ES" sz="1800" baseline="0" dirty="0" smtClean="0"/>
                        <a:t> nutritivas</a:t>
                      </a:r>
                      <a:endParaRPr lang="es-ES" sz="1800" dirty="0"/>
                    </a:p>
                  </a:txBody>
                  <a:tcPr marL="91439" marR="91439" marT="45725" marB="45725"/>
                </a:tc>
              </a:tr>
              <a:tr h="37088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Alteraciones metabólicas</a:t>
                      </a:r>
                      <a:endParaRPr lang="es-ES" sz="1800" dirty="0"/>
                    </a:p>
                  </a:txBody>
                  <a:tcPr marL="91439" marR="91439" marT="45725" marB="45725"/>
                </a:tc>
              </a:tr>
              <a:tr h="37088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Uso de inmunosupresores</a:t>
                      </a:r>
                      <a:endParaRPr lang="es-ES" sz="1800" dirty="0"/>
                    </a:p>
                  </a:txBody>
                  <a:tcPr marL="91439" marR="91439" marT="45725" marB="45725"/>
                </a:tc>
              </a:tr>
              <a:tr h="37088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Infecciones</a:t>
                      </a:r>
                      <a:endParaRPr lang="es-ES" sz="1800" dirty="0"/>
                    </a:p>
                  </a:txBody>
                  <a:tcPr marL="91439" marR="91439" marT="45725" marB="45725"/>
                </a:tc>
              </a:tr>
              <a:tr h="37088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Tumores/enfermedad hematológica</a:t>
                      </a:r>
                      <a:endParaRPr lang="es-ES" sz="1800" dirty="0"/>
                    </a:p>
                  </a:txBody>
                  <a:tcPr marL="91439" marR="91439" marT="45725" marB="45725"/>
                </a:tc>
              </a:tr>
              <a:tr h="37088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Quirúrgicas y traumáticas</a:t>
                      </a:r>
                      <a:endParaRPr lang="es-ES" sz="1800" dirty="0"/>
                    </a:p>
                  </a:txBody>
                  <a:tcPr marL="91439" marR="91439" marT="45725" marB="45725"/>
                </a:tc>
              </a:tr>
              <a:tr h="37088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Recién nacidos prematuros</a:t>
                      </a:r>
                      <a:endParaRPr lang="es-ES" sz="1800" dirty="0"/>
                    </a:p>
                  </a:txBody>
                  <a:tcPr marL="91439" marR="91439" marT="45725" marB="457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507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75" y="357188"/>
            <a:ext cx="6578600" cy="9239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El signo clínico característico en los enfermos con inmunodeficiencia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Son las </a:t>
            </a:r>
            <a:r>
              <a:rPr lang="es-ES" b="1" dirty="0"/>
              <a:t>infecciones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500188"/>
            <a:ext cx="7388225" cy="646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Las infecciones mas frecuentes son las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err="1"/>
              <a:t>Senopulmonares</a:t>
            </a:r>
            <a:r>
              <a:rPr lang="es-ES" dirty="0"/>
              <a:t>---otitis, sinusitis, bronquitis, neumonía (meningitis y </a:t>
            </a:r>
            <a:r>
              <a:rPr lang="es-ES" dirty="0" err="1"/>
              <a:t>sepsis</a:t>
            </a:r>
            <a:r>
              <a:rPr lang="es-ES" dirty="0"/>
              <a:t>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500188" y="2214563"/>
          <a:ext cx="6096000" cy="4023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63997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Agente</a:t>
                      </a:r>
                      <a:r>
                        <a:rPr lang="es-ES" sz="1800" baseline="0" dirty="0" smtClean="0"/>
                        <a:t> infeccioso</a:t>
                      </a:r>
                      <a:endParaRPr lang="es-ES" sz="18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Localización de la infección</a:t>
                      </a:r>
                      <a:endParaRPr lang="es-ES" sz="18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Defecto inmunológico</a:t>
                      </a:r>
                      <a:endParaRPr lang="es-ES" sz="1800" dirty="0"/>
                    </a:p>
                  </a:txBody>
                  <a:tcPr marT="45707" marB="45707"/>
                </a:tc>
              </a:tr>
              <a:tr h="914258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Bacterias encapsuladas y enterovirus</a:t>
                      </a:r>
                      <a:endParaRPr lang="es-ES" sz="18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Diarreas y trastornos de vías respiratorias</a:t>
                      </a:r>
                      <a:endParaRPr lang="es-ES" sz="18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Deficiencia</a:t>
                      </a:r>
                      <a:r>
                        <a:rPr lang="es-ES" sz="1800" baseline="0" dirty="0" smtClean="0"/>
                        <a:t> humoral</a:t>
                      </a:r>
                      <a:endParaRPr lang="es-ES" sz="1800" dirty="0"/>
                    </a:p>
                  </a:txBody>
                  <a:tcPr marT="45707" marB="45707"/>
                </a:tc>
              </a:tr>
              <a:tr h="1188539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Agentes oportunistas,</a:t>
                      </a:r>
                      <a:r>
                        <a:rPr lang="es-ES" sz="1800" baseline="0" dirty="0" smtClean="0"/>
                        <a:t> hongos , virus y </a:t>
                      </a:r>
                      <a:r>
                        <a:rPr lang="es-ES" sz="1800" i="1" baseline="0" dirty="0" err="1" smtClean="0"/>
                        <a:t>Pneumocystis</a:t>
                      </a:r>
                      <a:endParaRPr lang="es-ES" sz="1800" i="1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Infecciones de vías respiratorias</a:t>
                      </a:r>
                      <a:endParaRPr lang="es-ES" sz="18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Deficiencia</a:t>
                      </a:r>
                      <a:r>
                        <a:rPr lang="es-ES" sz="1800" baseline="0" dirty="0" smtClean="0"/>
                        <a:t> celular</a:t>
                      </a:r>
                      <a:endParaRPr lang="es-ES" sz="1800" dirty="0"/>
                    </a:p>
                  </a:txBody>
                  <a:tcPr marT="45707" marB="45707"/>
                </a:tc>
              </a:tr>
              <a:tr h="639976">
                <a:tc>
                  <a:txBody>
                    <a:bodyPr/>
                    <a:lstStyle/>
                    <a:p>
                      <a:r>
                        <a:rPr lang="es-ES" sz="1800" i="1" dirty="0" err="1" smtClean="0"/>
                        <a:t>Neisseria</a:t>
                      </a:r>
                      <a:endParaRPr lang="es-ES" sz="1800" i="1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Infecciones de vías respiratorias y SNC</a:t>
                      </a:r>
                      <a:endParaRPr lang="es-ES" sz="18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Deficiencia</a:t>
                      </a:r>
                      <a:r>
                        <a:rPr lang="es-ES" sz="1800" baseline="0" dirty="0" smtClean="0"/>
                        <a:t> de complemento</a:t>
                      </a:r>
                      <a:endParaRPr lang="es-ES" sz="1800" dirty="0"/>
                    </a:p>
                  </a:txBody>
                  <a:tcPr marT="45707" marB="45707"/>
                </a:tc>
              </a:tr>
              <a:tr h="639976">
                <a:tc>
                  <a:txBody>
                    <a:bodyPr/>
                    <a:lstStyle/>
                    <a:p>
                      <a:r>
                        <a:rPr lang="es-ES" sz="1800" i="1" dirty="0" err="1" smtClean="0"/>
                        <a:t>Staphylococcus</a:t>
                      </a:r>
                      <a:r>
                        <a:rPr lang="es-ES" sz="1800" i="1" dirty="0" smtClean="0"/>
                        <a:t> </a:t>
                      </a:r>
                      <a:r>
                        <a:rPr lang="es-ES" sz="1800" i="0" dirty="0" smtClean="0"/>
                        <a:t>y</a:t>
                      </a:r>
                      <a:r>
                        <a:rPr lang="es-ES" sz="1800" i="1" dirty="0" smtClean="0"/>
                        <a:t> </a:t>
                      </a:r>
                      <a:r>
                        <a:rPr lang="es-ES" sz="1800" i="1" dirty="0" err="1" smtClean="0"/>
                        <a:t>Pseudomonas</a:t>
                      </a:r>
                      <a:endParaRPr lang="es-ES" sz="1800" i="1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Infecciones de la piel</a:t>
                      </a:r>
                      <a:endParaRPr lang="es-ES" sz="18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Defectos</a:t>
                      </a:r>
                      <a:r>
                        <a:rPr lang="es-ES" sz="1800" baseline="0" dirty="0" smtClean="0"/>
                        <a:t> </a:t>
                      </a:r>
                      <a:r>
                        <a:rPr lang="es-ES" sz="1800" baseline="0" dirty="0" err="1" smtClean="0"/>
                        <a:t>fagocíticos</a:t>
                      </a:r>
                      <a:endParaRPr lang="es-ES" sz="1800" dirty="0"/>
                    </a:p>
                  </a:txBody>
                  <a:tcPr marT="45707" marB="4570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124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47664" y="1628800"/>
          <a:ext cx="7286625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7701"/>
                <a:gridCol w="4198924"/>
              </a:tblGrid>
              <a:tr h="355064">
                <a:tc>
                  <a:txBody>
                    <a:bodyPr/>
                    <a:lstStyle/>
                    <a:p>
                      <a:r>
                        <a:rPr lang="es-ES" dirty="0" smtClean="0"/>
                        <a:t>Agente infeccioso</a:t>
                      </a:r>
                      <a:endParaRPr lang="es-E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Elemento inmune afectado</a:t>
                      </a:r>
                      <a:endParaRPr lang="es-ES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Bacterias</a:t>
                      </a:r>
                      <a:endParaRPr lang="es-E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Tienen componentes con actividad inmunosupresora (</a:t>
                      </a:r>
                      <a:r>
                        <a:rPr lang="es-ES" dirty="0" err="1" smtClean="0"/>
                        <a:t>ribonucleasa</a:t>
                      </a:r>
                      <a:r>
                        <a:rPr lang="es-ES" dirty="0" smtClean="0"/>
                        <a:t>, </a:t>
                      </a:r>
                      <a:r>
                        <a:rPr lang="es-ES" dirty="0" err="1" smtClean="0"/>
                        <a:t>asparaginasa</a:t>
                      </a:r>
                      <a:r>
                        <a:rPr lang="es-ES" dirty="0" smtClean="0"/>
                        <a:t> y exotoxina), </a:t>
                      </a:r>
                      <a:r>
                        <a:rPr lang="es-ES" i="1" dirty="0" smtClean="0"/>
                        <a:t>M. tuberculosis-</a:t>
                      </a:r>
                      <a:r>
                        <a:rPr lang="es-ES" dirty="0" smtClean="0"/>
                        <a:t>-supresión</a:t>
                      </a:r>
                      <a:r>
                        <a:rPr lang="es-ES" baseline="0" dirty="0" smtClean="0"/>
                        <a:t> de linfocitos y monocitos</a:t>
                      </a:r>
                      <a:endParaRPr lang="es-ES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Virus (</a:t>
                      </a:r>
                      <a:r>
                        <a:rPr lang="es-ES" b="1" dirty="0" smtClean="0"/>
                        <a:t>sarampión, </a:t>
                      </a:r>
                      <a:r>
                        <a:rPr lang="es-ES" b="1" dirty="0" err="1" smtClean="0"/>
                        <a:t>rubeóla</a:t>
                      </a:r>
                      <a:r>
                        <a:rPr lang="es-ES" b="1" dirty="0" smtClean="0"/>
                        <a:t> </a:t>
                      </a:r>
                    </a:p>
                    <a:p>
                      <a:r>
                        <a:rPr lang="es-ES" dirty="0" smtClean="0"/>
                        <a:t>y </a:t>
                      </a:r>
                      <a:r>
                        <a:rPr lang="es-ES" dirty="0" err="1" smtClean="0"/>
                        <a:t>citomegalovirus</a:t>
                      </a:r>
                      <a:r>
                        <a:rPr lang="es-ES" dirty="0" smtClean="0"/>
                        <a:t>)</a:t>
                      </a:r>
                      <a:endParaRPr lang="es-E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Inmunosupresión.</a:t>
                      </a:r>
                    </a:p>
                    <a:p>
                      <a:r>
                        <a:rPr lang="es-ES" baseline="0" dirty="0" smtClean="0"/>
                        <a:t>Depresión generalizada (3 a 4 semanas) </a:t>
                      </a:r>
                      <a:r>
                        <a:rPr lang="es-ES" baseline="0" dirty="0" err="1" smtClean="0"/>
                        <a:t>linfopenia</a:t>
                      </a:r>
                      <a:r>
                        <a:rPr lang="es-ES" baseline="0" dirty="0" smtClean="0"/>
                        <a:t>, disminución de la respuesta de los linfocitos a antígenos y </a:t>
                      </a:r>
                      <a:r>
                        <a:rPr lang="es-ES" baseline="0" dirty="0" err="1" smtClean="0"/>
                        <a:t>mitogenos</a:t>
                      </a:r>
                      <a:r>
                        <a:rPr lang="es-ES" baseline="0" dirty="0" smtClean="0"/>
                        <a:t>.</a:t>
                      </a:r>
                      <a:endParaRPr lang="es-ES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Parásitos-protozoarios (</a:t>
                      </a:r>
                      <a:r>
                        <a:rPr lang="es-ES" i="1" dirty="0" smtClean="0"/>
                        <a:t>T. </a:t>
                      </a:r>
                      <a:r>
                        <a:rPr lang="es-ES" i="1" dirty="0" err="1" smtClean="0"/>
                        <a:t>cruzi</a:t>
                      </a:r>
                      <a:r>
                        <a:rPr lang="es-ES" dirty="0" smtClean="0"/>
                        <a:t>)</a:t>
                      </a:r>
                      <a:endParaRPr lang="es-E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Disminución de la respuesta inmune celular </a:t>
                      </a:r>
                      <a:endParaRPr lang="es-ES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5425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</TotalTime>
  <Words>1670</Words>
  <Application>Microsoft Office PowerPoint</Application>
  <PresentationFormat>Presentación en pantalla (4:3)</PresentationFormat>
  <Paragraphs>303</Paragraphs>
  <Slides>41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50" baseType="lpstr">
      <vt:lpstr>ＭＳ Ｐゴシック</vt:lpstr>
      <vt:lpstr>Adobe Garamond Pro</vt:lpstr>
      <vt:lpstr>Arial</vt:lpstr>
      <vt:lpstr>Arial Black</vt:lpstr>
      <vt:lpstr>Calibri</vt:lpstr>
      <vt:lpstr>msgothic</vt:lpstr>
      <vt:lpstr>Times New Roman</vt:lpstr>
      <vt:lpstr>Wingdings</vt:lpstr>
      <vt:lpstr>Tema de Office</vt:lpstr>
      <vt:lpstr>Presentación de PowerPoint</vt:lpstr>
      <vt:lpstr>Presentación de PowerPoint</vt:lpstr>
      <vt:lpstr>7.3 Inmunodeficiencias primarias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Lista de términos</vt:lpstr>
      <vt:lpstr>Inmunodeficiencia</vt:lpstr>
      <vt:lpstr>Mecanismos de Inmunodeficiencia</vt:lpstr>
      <vt:lpstr>Presentación de PowerPoint</vt:lpstr>
      <vt:lpstr>Pérdida de función celular</vt:lpstr>
      <vt:lpstr>Presentación de PowerPoint</vt:lpstr>
      <vt:lpstr>Enfermedad granulomatosa crónica (EGC)</vt:lpstr>
      <vt:lpstr>Deficiencia en la Glucosa-6-fosfato deshidrogenasa</vt:lpstr>
      <vt:lpstr>Deficiencia en la Mieloperoxidasa</vt:lpstr>
      <vt:lpstr>Disfunción en la polimerización de la actina</vt:lpstr>
      <vt:lpstr>Deficiencias en el Complemento</vt:lpstr>
      <vt:lpstr>Funciones afectadas por la deficiencia en la función del complemento</vt:lpstr>
      <vt:lpstr>Presentación de PowerPoint</vt:lpstr>
      <vt:lpstr>Inmunodeficiencia Primaria</vt:lpstr>
      <vt:lpstr>Presentación de PowerPoint</vt:lpstr>
      <vt:lpstr>Bases Moleculares de ID Primarias</vt:lpstr>
      <vt:lpstr>Bases Moleculares de síndromes de ID, I</vt:lpstr>
      <vt:lpstr>Bases Moleculares II</vt:lpstr>
      <vt:lpstr> Inmunodeficiencia Secundaria</vt:lpstr>
      <vt:lpstr>SCID</vt:lpstr>
      <vt:lpstr>Presentación de PowerPoint</vt:lpstr>
      <vt:lpstr>Wiskott Aldrich Síndrome</vt:lpstr>
      <vt:lpstr>Bruton’s Agamaglobulinemia</vt:lpstr>
      <vt:lpstr>Síndrome DiGeorge</vt:lpstr>
      <vt:lpstr>Presentación de PowerPoint</vt:lpstr>
      <vt:lpstr>Presentación de PowerPoint</vt:lpstr>
      <vt:lpstr>Immunodeficiencia Secundaria </vt:lpstr>
      <vt:lpstr>SIDA</vt:lpstr>
      <vt:lpstr>Presentación de PowerPoint</vt:lpstr>
      <vt:lpstr>Presentación de PowerPoint</vt:lpstr>
      <vt:lpstr>Bibliografía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LG</dc:creator>
  <cp:lastModifiedBy>USUARIO</cp:lastModifiedBy>
  <cp:revision>105</cp:revision>
  <dcterms:created xsi:type="dcterms:W3CDTF">2014-10-22T21:46:48Z</dcterms:created>
  <dcterms:modified xsi:type="dcterms:W3CDTF">2015-10-02T18:38:12Z</dcterms:modified>
</cp:coreProperties>
</file>