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3" r:id="rId1"/>
  </p:sldMasterIdLst>
  <p:notesMasterIdLst>
    <p:notesMasterId r:id="rId65"/>
  </p:notesMasterIdLst>
  <p:sldIdLst>
    <p:sldId id="256" r:id="rId2"/>
    <p:sldId id="303" r:id="rId3"/>
    <p:sldId id="306" r:id="rId4"/>
    <p:sldId id="307" r:id="rId5"/>
    <p:sldId id="257" r:id="rId6"/>
    <p:sldId id="308" r:id="rId7"/>
    <p:sldId id="258" r:id="rId8"/>
    <p:sldId id="259" r:id="rId9"/>
    <p:sldId id="260" r:id="rId10"/>
    <p:sldId id="321" r:id="rId11"/>
    <p:sldId id="323" r:id="rId12"/>
    <p:sldId id="324" r:id="rId13"/>
    <p:sldId id="325" r:id="rId14"/>
    <p:sldId id="326" r:id="rId15"/>
    <p:sldId id="327" r:id="rId16"/>
    <p:sldId id="261" r:id="rId17"/>
    <p:sldId id="309" r:id="rId18"/>
    <p:sldId id="322" r:id="rId19"/>
    <p:sldId id="316" r:id="rId20"/>
    <p:sldId id="317" r:id="rId21"/>
    <p:sldId id="318" r:id="rId22"/>
    <p:sldId id="319" r:id="rId23"/>
    <p:sldId id="330" r:id="rId24"/>
    <p:sldId id="331" r:id="rId25"/>
    <p:sldId id="262" r:id="rId26"/>
    <p:sldId id="263" r:id="rId27"/>
    <p:sldId id="264" r:id="rId28"/>
    <p:sldId id="265" r:id="rId29"/>
    <p:sldId id="266" r:id="rId30"/>
    <p:sldId id="310" r:id="rId31"/>
    <p:sldId id="267" r:id="rId32"/>
    <p:sldId id="268" r:id="rId33"/>
    <p:sldId id="311" r:id="rId34"/>
    <p:sldId id="269" r:id="rId35"/>
    <p:sldId id="270" r:id="rId36"/>
    <p:sldId id="271" r:id="rId37"/>
    <p:sldId id="312" r:id="rId38"/>
    <p:sldId id="279" r:id="rId39"/>
    <p:sldId id="281" r:id="rId40"/>
    <p:sldId id="282" r:id="rId41"/>
    <p:sldId id="284" r:id="rId42"/>
    <p:sldId id="285" r:id="rId43"/>
    <p:sldId id="289" r:id="rId44"/>
    <p:sldId id="290" r:id="rId45"/>
    <p:sldId id="292" r:id="rId46"/>
    <p:sldId id="293" r:id="rId47"/>
    <p:sldId id="294" r:id="rId48"/>
    <p:sldId id="295" r:id="rId49"/>
    <p:sldId id="333" r:id="rId50"/>
    <p:sldId id="334" r:id="rId51"/>
    <p:sldId id="335" r:id="rId52"/>
    <p:sldId id="302" r:id="rId53"/>
    <p:sldId id="301" r:id="rId54"/>
    <p:sldId id="298" r:id="rId55"/>
    <p:sldId id="313" r:id="rId56"/>
    <p:sldId id="314" r:id="rId57"/>
    <p:sldId id="299" r:id="rId58"/>
    <p:sldId id="300" r:id="rId59"/>
    <p:sldId id="336" r:id="rId60"/>
    <p:sldId id="332" r:id="rId61"/>
    <p:sldId id="337" r:id="rId62"/>
    <p:sldId id="338" r:id="rId63"/>
    <p:sldId id="315" r:id="rId64"/>
  </p:sldIdLst>
  <p:sldSz cx="9144000" cy="6858000" type="screen4x3"/>
  <p:notesSz cx="6858000" cy="9144000"/>
  <p:defaultTextStyle>
    <a:defPPr>
      <a:defRPr lang="es-MX"/>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87" d="100"/>
          <a:sy n="87" d="100"/>
        </p:scale>
        <p:origin x="1500" y="90"/>
      </p:cViewPr>
      <p:guideLst>
        <p:guide orient="horz" pos="2160"/>
        <p:guide pos="2880"/>
      </p:guideLst>
    </p:cSldViewPr>
  </p:slideViewPr>
  <p:outlineViewPr>
    <p:cViewPr>
      <p:scale>
        <a:sx n="33" d="100"/>
        <a:sy n="33" d="100"/>
      </p:scale>
      <p:origin x="0" y="59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825324-E0D1-4A15-A319-0B5E58643647}" type="doc">
      <dgm:prSet loTypeId="urn:microsoft.com/office/officeart/2005/8/layout/arrow3" loCatId="relationship" qsTypeId="urn:microsoft.com/office/officeart/2005/8/quickstyle/3d7" qsCatId="3D" csTypeId="urn:microsoft.com/office/officeart/2005/8/colors/accent3_4" csCatId="accent3" phldr="1"/>
      <dgm:spPr/>
      <dgm:t>
        <a:bodyPr/>
        <a:lstStyle/>
        <a:p>
          <a:endParaRPr lang="es-MX"/>
        </a:p>
      </dgm:t>
    </dgm:pt>
    <dgm:pt modelId="{0675F2A8-829D-43D6-9C1D-35BBE4823730}">
      <dgm:prSet phldrT="[Texto]"/>
      <dgm:spPr/>
      <dgm:t>
        <a:bodyPr/>
        <a:lstStyle/>
        <a:p>
          <a:r>
            <a:rPr lang="es-MX" dirty="0" smtClean="0"/>
            <a:t>Anuncio de radio (gasto)</a:t>
          </a:r>
          <a:endParaRPr lang="es-MX" dirty="0"/>
        </a:p>
      </dgm:t>
    </dgm:pt>
    <dgm:pt modelId="{ADD24C9D-BBF1-40D9-A345-226E845307A7}" type="parTrans" cxnId="{ACD10937-B0B9-413F-9184-384F1C84D70B}">
      <dgm:prSet/>
      <dgm:spPr/>
      <dgm:t>
        <a:bodyPr/>
        <a:lstStyle/>
        <a:p>
          <a:endParaRPr lang="es-MX"/>
        </a:p>
      </dgm:t>
    </dgm:pt>
    <dgm:pt modelId="{E8D2781F-0BC4-498B-91A1-1EBE50F1AEBF}" type="sibTrans" cxnId="{ACD10937-B0B9-413F-9184-384F1C84D70B}">
      <dgm:prSet/>
      <dgm:spPr/>
      <dgm:t>
        <a:bodyPr/>
        <a:lstStyle/>
        <a:p>
          <a:endParaRPr lang="es-MX"/>
        </a:p>
      </dgm:t>
    </dgm:pt>
    <dgm:pt modelId="{F1E2538D-B857-4FF7-8A61-0C89C7FF8223}">
      <dgm:prSet phldrT="[Texto]"/>
      <dgm:spPr/>
      <dgm:t>
        <a:bodyPr/>
        <a:lstStyle/>
        <a:p>
          <a:r>
            <a:rPr lang="es-MX" dirty="0" smtClean="0"/>
            <a:t>Luz (costo)</a:t>
          </a:r>
          <a:endParaRPr lang="es-MX" dirty="0"/>
        </a:p>
      </dgm:t>
    </dgm:pt>
    <dgm:pt modelId="{1D55BCC5-E461-44E8-B4B8-6C89C18DA130}" type="parTrans" cxnId="{678EC8DD-2508-461E-AAFF-21D49B37F769}">
      <dgm:prSet/>
      <dgm:spPr/>
      <dgm:t>
        <a:bodyPr/>
        <a:lstStyle/>
        <a:p>
          <a:endParaRPr lang="es-MX"/>
        </a:p>
      </dgm:t>
    </dgm:pt>
    <dgm:pt modelId="{7332D803-8B64-47D0-8D75-22921D1B2470}" type="sibTrans" cxnId="{678EC8DD-2508-461E-AAFF-21D49B37F769}">
      <dgm:prSet/>
      <dgm:spPr/>
      <dgm:t>
        <a:bodyPr/>
        <a:lstStyle/>
        <a:p>
          <a:endParaRPr lang="es-MX"/>
        </a:p>
      </dgm:t>
    </dgm:pt>
    <dgm:pt modelId="{0479F606-A8EC-467B-A2B0-3C770066D00B}" type="pres">
      <dgm:prSet presAssocID="{B1825324-E0D1-4A15-A319-0B5E58643647}" presName="compositeShape" presStyleCnt="0">
        <dgm:presLayoutVars>
          <dgm:chMax val="2"/>
          <dgm:dir/>
          <dgm:resizeHandles val="exact"/>
        </dgm:presLayoutVars>
      </dgm:prSet>
      <dgm:spPr/>
      <dgm:t>
        <a:bodyPr/>
        <a:lstStyle/>
        <a:p>
          <a:endParaRPr lang="es-MX"/>
        </a:p>
      </dgm:t>
    </dgm:pt>
    <dgm:pt modelId="{8424C9F9-80F5-4637-B041-32F748C2BE24}" type="pres">
      <dgm:prSet presAssocID="{B1825324-E0D1-4A15-A319-0B5E58643647}" presName="divider" presStyleLbl="fgShp" presStyleIdx="0" presStyleCnt="1"/>
      <dgm:spPr/>
    </dgm:pt>
    <dgm:pt modelId="{11DDF285-6173-455F-B96E-DD29B84AFE45}" type="pres">
      <dgm:prSet presAssocID="{0675F2A8-829D-43D6-9C1D-35BBE4823730}" presName="downArrow" presStyleLbl="node1" presStyleIdx="0" presStyleCnt="2" custLinFactNeighborX="3062" custLinFactNeighborY="4948"/>
      <dgm:spPr/>
    </dgm:pt>
    <dgm:pt modelId="{A9B7B6E1-6985-4C3A-A190-9E439B17318C}" type="pres">
      <dgm:prSet presAssocID="{0675F2A8-829D-43D6-9C1D-35BBE4823730}" presName="downArrowText" presStyleLbl="revTx" presStyleIdx="0" presStyleCnt="2">
        <dgm:presLayoutVars>
          <dgm:bulletEnabled val="1"/>
        </dgm:presLayoutVars>
      </dgm:prSet>
      <dgm:spPr/>
      <dgm:t>
        <a:bodyPr/>
        <a:lstStyle/>
        <a:p>
          <a:endParaRPr lang="es-MX"/>
        </a:p>
      </dgm:t>
    </dgm:pt>
    <dgm:pt modelId="{C2C59D22-DFDD-476C-BE02-B4FCD0073127}" type="pres">
      <dgm:prSet presAssocID="{F1E2538D-B857-4FF7-8A61-0C89C7FF8223}" presName="upArrow" presStyleLbl="node1" presStyleIdx="1" presStyleCnt="2"/>
      <dgm:spPr/>
    </dgm:pt>
    <dgm:pt modelId="{F36F20A4-A430-4A8A-994B-352EF7627016}" type="pres">
      <dgm:prSet presAssocID="{F1E2538D-B857-4FF7-8A61-0C89C7FF8223}" presName="upArrowText" presStyleLbl="revTx" presStyleIdx="1" presStyleCnt="2">
        <dgm:presLayoutVars>
          <dgm:bulletEnabled val="1"/>
        </dgm:presLayoutVars>
      </dgm:prSet>
      <dgm:spPr/>
      <dgm:t>
        <a:bodyPr/>
        <a:lstStyle/>
        <a:p>
          <a:endParaRPr lang="es-MX"/>
        </a:p>
      </dgm:t>
    </dgm:pt>
  </dgm:ptLst>
  <dgm:cxnLst>
    <dgm:cxn modelId="{678EC8DD-2508-461E-AAFF-21D49B37F769}" srcId="{B1825324-E0D1-4A15-A319-0B5E58643647}" destId="{F1E2538D-B857-4FF7-8A61-0C89C7FF8223}" srcOrd="1" destOrd="0" parTransId="{1D55BCC5-E461-44E8-B4B8-6C89C18DA130}" sibTransId="{7332D803-8B64-47D0-8D75-22921D1B2470}"/>
    <dgm:cxn modelId="{ACD10937-B0B9-413F-9184-384F1C84D70B}" srcId="{B1825324-E0D1-4A15-A319-0B5E58643647}" destId="{0675F2A8-829D-43D6-9C1D-35BBE4823730}" srcOrd="0" destOrd="0" parTransId="{ADD24C9D-BBF1-40D9-A345-226E845307A7}" sibTransId="{E8D2781F-0BC4-498B-91A1-1EBE50F1AEBF}"/>
    <dgm:cxn modelId="{1E44F24F-E122-4800-936B-ED016B8F9AE8}" type="presOf" srcId="{F1E2538D-B857-4FF7-8A61-0C89C7FF8223}" destId="{F36F20A4-A430-4A8A-994B-352EF7627016}" srcOrd="0" destOrd="0" presId="urn:microsoft.com/office/officeart/2005/8/layout/arrow3"/>
    <dgm:cxn modelId="{E5AC554C-76FB-4C9B-998B-B579E9551785}" type="presOf" srcId="{B1825324-E0D1-4A15-A319-0B5E58643647}" destId="{0479F606-A8EC-467B-A2B0-3C770066D00B}" srcOrd="0" destOrd="0" presId="urn:microsoft.com/office/officeart/2005/8/layout/arrow3"/>
    <dgm:cxn modelId="{F9AABA71-175D-49A7-A4EE-5139F56A384B}" type="presOf" srcId="{0675F2A8-829D-43D6-9C1D-35BBE4823730}" destId="{A9B7B6E1-6985-4C3A-A190-9E439B17318C}" srcOrd="0" destOrd="0" presId="urn:microsoft.com/office/officeart/2005/8/layout/arrow3"/>
    <dgm:cxn modelId="{878ECCD6-AD17-4787-B6A0-D823C6DCBDD7}" type="presParOf" srcId="{0479F606-A8EC-467B-A2B0-3C770066D00B}" destId="{8424C9F9-80F5-4637-B041-32F748C2BE24}" srcOrd="0" destOrd="0" presId="urn:microsoft.com/office/officeart/2005/8/layout/arrow3"/>
    <dgm:cxn modelId="{982403C9-A703-4E7E-8BA7-C4EC3B5D43D5}" type="presParOf" srcId="{0479F606-A8EC-467B-A2B0-3C770066D00B}" destId="{11DDF285-6173-455F-B96E-DD29B84AFE45}" srcOrd="1" destOrd="0" presId="urn:microsoft.com/office/officeart/2005/8/layout/arrow3"/>
    <dgm:cxn modelId="{F7FFBDD1-BE4D-47CC-BAE9-865BE4288FF4}" type="presParOf" srcId="{0479F606-A8EC-467B-A2B0-3C770066D00B}" destId="{A9B7B6E1-6985-4C3A-A190-9E439B17318C}" srcOrd="2" destOrd="0" presId="urn:microsoft.com/office/officeart/2005/8/layout/arrow3"/>
    <dgm:cxn modelId="{B30460CA-F2F4-4E57-AA6D-C7BF37D740FC}" type="presParOf" srcId="{0479F606-A8EC-467B-A2B0-3C770066D00B}" destId="{C2C59D22-DFDD-476C-BE02-B4FCD0073127}" srcOrd="3" destOrd="0" presId="urn:microsoft.com/office/officeart/2005/8/layout/arrow3"/>
    <dgm:cxn modelId="{797CE7E7-9C9F-48BF-B935-7EDF9645F5B3}" type="presParOf" srcId="{0479F606-A8EC-467B-A2B0-3C770066D00B}" destId="{F36F20A4-A430-4A8A-994B-352EF7627016}"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86B883-4B66-4FA4-9D80-A7AEDE11A298}"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s-MX"/>
        </a:p>
      </dgm:t>
    </dgm:pt>
    <dgm:pt modelId="{53D12034-303F-41B8-9828-6119283E34FD}">
      <dgm:prSet phldrT="[Texto]"/>
      <dgm:spPr/>
      <dgm:t>
        <a:bodyPr/>
        <a:lstStyle/>
        <a:p>
          <a:r>
            <a:rPr lang="es-MX" dirty="0" smtClean="0"/>
            <a:t>Materia prima </a:t>
          </a:r>
          <a:endParaRPr lang="es-MX" dirty="0"/>
        </a:p>
      </dgm:t>
    </dgm:pt>
    <dgm:pt modelId="{F58EF4E3-25C9-485E-8942-2B58B73E099A}" type="parTrans" cxnId="{34A42C99-D560-480B-93EE-6C26F1D468C0}">
      <dgm:prSet/>
      <dgm:spPr/>
      <dgm:t>
        <a:bodyPr/>
        <a:lstStyle/>
        <a:p>
          <a:endParaRPr lang="es-MX"/>
        </a:p>
      </dgm:t>
    </dgm:pt>
    <dgm:pt modelId="{78525749-5691-4877-938B-6C634A686FB3}" type="sibTrans" cxnId="{34A42C99-D560-480B-93EE-6C26F1D468C0}">
      <dgm:prSet/>
      <dgm:spPr/>
      <dgm:t>
        <a:bodyPr/>
        <a:lstStyle/>
        <a:p>
          <a:endParaRPr lang="es-MX"/>
        </a:p>
      </dgm:t>
    </dgm:pt>
    <dgm:pt modelId="{D0686874-AF1B-411B-BF55-096FC10638E1}">
      <dgm:prSet phldrT="[Texto]"/>
      <dgm:spPr/>
      <dgm:t>
        <a:bodyPr/>
        <a:lstStyle/>
        <a:p>
          <a:r>
            <a:rPr lang="es-MX" dirty="0" smtClean="0"/>
            <a:t>Son los materiales que serán sometidos a operaciones o de transformación  o mano factura para su cambio  físico o químico antes de venderse como un producto terminado</a:t>
          </a:r>
          <a:endParaRPr lang="es-MX" dirty="0"/>
        </a:p>
      </dgm:t>
    </dgm:pt>
    <dgm:pt modelId="{C0A2C736-0984-4BD6-A013-8CADAE0853C9}" type="parTrans" cxnId="{0A9FA362-A727-43CF-A102-64E0458F4792}">
      <dgm:prSet/>
      <dgm:spPr/>
      <dgm:t>
        <a:bodyPr/>
        <a:lstStyle/>
        <a:p>
          <a:endParaRPr lang="es-MX"/>
        </a:p>
      </dgm:t>
    </dgm:pt>
    <dgm:pt modelId="{C7D8FD07-5B02-4A92-B5F2-D76C232B9757}" type="sibTrans" cxnId="{0A9FA362-A727-43CF-A102-64E0458F4792}">
      <dgm:prSet/>
      <dgm:spPr/>
      <dgm:t>
        <a:bodyPr/>
        <a:lstStyle/>
        <a:p>
          <a:endParaRPr lang="es-MX"/>
        </a:p>
      </dgm:t>
    </dgm:pt>
    <dgm:pt modelId="{47CEEBC7-D0A2-428B-BA90-54FBBE9CD3BD}">
      <dgm:prSet phldrT="[Texto]"/>
      <dgm:spPr/>
      <dgm:t>
        <a:bodyPr/>
        <a:lstStyle/>
        <a:p>
          <a:r>
            <a:rPr lang="es-MX" dirty="0" smtClean="0"/>
            <a:t>Materia prima directa (MPD)</a:t>
          </a:r>
          <a:endParaRPr lang="es-MX" dirty="0"/>
        </a:p>
      </dgm:t>
    </dgm:pt>
    <dgm:pt modelId="{DB59F954-6129-422F-82C8-2DDD63EAD3FB}" type="parTrans" cxnId="{9DE0CB21-47FB-4649-ABEF-90F81C8D0EBA}">
      <dgm:prSet/>
      <dgm:spPr/>
      <dgm:t>
        <a:bodyPr/>
        <a:lstStyle/>
        <a:p>
          <a:endParaRPr lang="es-MX"/>
        </a:p>
      </dgm:t>
    </dgm:pt>
    <dgm:pt modelId="{27851619-7AC5-48FC-8A53-2C472D2C9B64}" type="sibTrans" cxnId="{9DE0CB21-47FB-4649-ABEF-90F81C8D0EBA}">
      <dgm:prSet/>
      <dgm:spPr/>
      <dgm:t>
        <a:bodyPr/>
        <a:lstStyle/>
        <a:p>
          <a:endParaRPr lang="es-MX"/>
        </a:p>
      </dgm:t>
    </dgm:pt>
    <dgm:pt modelId="{0206A37C-F254-44EF-9119-D67E986DE5B9}">
      <dgm:prSet phldrT="[Texto]"/>
      <dgm:spPr/>
      <dgm:t>
        <a:bodyPr/>
        <a:lstStyle/>
        <a:p>
          <a:r>
            <a:rPr lang="es-MX" dirty="0" smtClean="0"/>
            <a:t>Son los materiales que se pueden identificar o cuantificar plenamente con los productos terminados.</a:t>
          </a:r>
          <a:endParaRPr lang="es-MX" dirty="0"/>
        </a:p>
      </dgm:t>
    </dgm:pt>
    <dgm:pt modelId="{BD4B82B9-9AD1-48EF-BF17-4BEEB70BC0F8}" type="parTrans" cxnId="{5B4C99E5-EA9F-47B9-8142-91EC568AF6D1}">
      <dgm:prSet/>
      <dgm:spPr/>
      <dgm:t>
        <a:bodyPr/>
        <a:lstStyle/>
        <a:p>
          <a:endParaRPr lang="es-MX"/>
        </a:p>
      </dgm:t>
    </dgm:pt>
    <dgm:pt modelId="{A8CAA6A4-59D9-424F-90CC-CA673A744897}" type="sibTrans" cxnId="{5B4C99E5-EA9F-47B9-8142-91EC568AF6D1}">
      <dgm:prSet/>
      <dgm:spPr/>
      <dgm:t>
        <a:bodyPr/>
        <a:lstStyle/>
        <a:p>
          <a:endParaRPr lang="es-MX"/>
        </a:p>
      </dgm:t>
    </dgm:pt>
    <dgm:pt modelId="{1176ECFE-100E-471F-9821-5EB89C634664}">
      <dgm:prSet phldrT="[Texto]"/>
      <dgm:spPr/>
      <dgm:t>
        <a:bodyPr/>
        <a:lstStyle/>
        <a:p>
          <a:r>
            <a:rPr lang="es-MX" dirty="0" smtClean="0"/>
            <a:t>Materia prima  indirecta(</a:t>
          </a:r>
          <a:r>
            <a:rPr lang="es-MX" dirty="0" err="1" smtClean="0"/>
            <a:t>mpi</a:t>
          </a:r>
          <a:r>
            <a:rPr lang="es-MX" dirty="0" smtClean="0"/>
            <a:t>)</a:t>
          </a:r>
          <a:endParaRPr lang="es-MX" dirty="0"/>
        </a:p>
      </dgm:t>
    </dgm:pt>
    <dgm:pt modelId="{5B763325-D8DB-4E83-88B1-E78E94B84E01}" type="parTrans" cxnId="{0270E3E7-DCE3-4287-8E9A-FD5CCB168748}">
      <dgm:prSet/>
      <dgm:spPr/>
      <dgm:t>
        <a:bodyPr/>
        <a:lstStyle/>
        <a:p>
          <a:endParaRPr lang="es-MX"/>
        </a:p>
      </dgm:t>
    </dgm:pt>
    <dgm:pt modelId="{A2F0BA10-E274-4956-A7B6-00045DC562CE}" type="sibTrans" cxnId="{0270E3E7-DCE3-4287-8E9A-FD5CCB168748}">
      <dgm:prSet/>
      <dgm:spPr/>
      <dgm:t>
        <a:bodyPr/>
        <a:lstStyle/>
        <a:p>
          <a:endParaRPr lang="es-MX"/>
        </a:p>
      </dgm:t>
    </dgm:pt>
    <dgm:pt modelId="{B5E690EA-1AE4-4675-BDED-AB3922E8D9AC}">
      <dgm:prSet phldrT="[Texto]"/>
      <dgm:spPr/>
      <dgm:t>
        <a:bodyPr/>
        <a:lstStyle/>
        <a:p>
          <a:r>
            <a:rPr lang="es-MX" dirty="0" smtClean="0"/>
            <a:t>Son los materiales que no se pueden identificar o cuantificar plenamente en el producto terminado.</a:t>
          </a:r>
          <a:endParaRPr lang="es-MX" dirty="0"/>
        </a:p>
      </dgm:t>
    </dgm:pt>
    <dgm:pt modelId="{7B5556BF-FEBA-48D0-94A6-1562B2BA4AA5}" type="parTrans" cxnId="{C157744F-16D5-4DE5-A587-524CB9CB29D1}">
      <dgm:prSet/>
      <dgm:spPr/>
      <dgm:t>
        <a:bodyPr/>
        <a:lstStyle/>
        <a:p>
          <a:endParaRPr lang="es-MX"/>
        </a:p>
      </dgm:t>
    </dgm:pt>
    <dgm:pt modelId="{EBA7BA2D-9C3A-4DBF-8014-931C78583D3D}" type="sibTrans" cxnId="{C157744F-16D5-4DE5-A587-524CB9CB29D1}">
      <dgm:prSet/>
      <dgm:spPr/>
      <dgm:t>
        <a:bodyPr/>
        <a:lstStyle/>
        <a:p>
          <a:endParaRPr lang="es-MX"/>
        </a:p>
      </dgm:t>
    </dgm:pt>
    <dgm:pt modelId="{71AF808F-1AD8-4B9F-B44D-A8C5EE56DD47}" type="pres">
      <dgm:prSet presAssocID="{F886B883-4B66-4FA4-9D80-A7AEDE11A298}" presName="Name0" presStyleCnt="0">
        <dgm:presLayoutVars>
          <dgm:dir/>
          <dgm:animLvl val="lvl"/>
          <dgm:resizeHandles val="exact"/>
        </dgm:presLayoutVars>
      </dgm:prSet>
      <dgm:spPr/>
      <dgm:t>
        <a:bodyPr/>
        <a:lstStyle/>
        <a:p>
          <a:endParaRPr lang="es-MX"/>
        </a:p>
      </dgm:t>
    </dgm:pt>
    <dgm:pt modelId="{29B3F7D7-4E41-4F81-9E13-11F60DDAF684}" type="pres">
      <dgm:prSet presAssocID="{53D12034-303F-41B8-9828-6119283E34FD}" presName="composite" presStyleCnt="0"/>
      <dgm:spPr/>
    </dgm:pt>
    <dgm:pt modelId="{1A91B1DE-9CED-4EC2-AD0D-4AF1A36646DE}" type="pres">
      <dgm:prSet presAssocID="{53D12034-303F-41B8-9828-6119283E34FD}" presName="parTx" presStyleLbl="alignNode1" presStyleIdx="0" presStyleCnt="3">
        <dgm:presLayoutVars>
          <dgm:chMax val="0"/>
          <dgm:chPref val="0"/>
          <dgm:bulletEnabled val="1"/>
        </dgm:presLayoutVars>
      </dgm:prSet>
      <dgm:spPr/>
      <dgm:t>
        <a:bodyPr/>
        <a:lstStyle/>
        <a:p>
          <a:endParaRPr lang="es-MX"/>
        </a:p>
      </dgm:t>
    </dgm:pt>
    <dgm:pt modelId="{B614FC39-8EFB-4165-A8CB-7D94658B7C78}" type="pres">
      <dgm:prSet presAssocID="{53D12034-303F-41B8-9828-6119283E34FD}" presName="desTx" presStyleLbl="alignAccFollowNode1" presStyleIdx="0" presStyleCnt="3">
        <dgm:presLayoutVars>
          <dgm:bulletEnabled val="1"/>
        </dgm:presLayoutVars>
      </dgm:prSet>
      <dgm:spPr/>
      <dgm:t>
        <a:bodyPr/>
        <a:lstStyle/>
        <a:p>
          <a:endParaRPr lang="es-MX"/>
        </a:p>
      </dgm:t>
    </dgm:pt>
    <dgm:pt modelId="{6FFDF409-075E-4ADD-897C-1320D0508DEA}" type="pres">
      <dgm:prSet presAssocID="{78525749-5691-4877-938B-6C634A686FB3}" presName="space" presStyleCnt="0"/>
      <dgm:spPr/>
    </dgm:pt>
    <dgm:pt modelId="{45461165-778A-4278-BF5B-945047A72E64}" type="pres">
      <dgm:prSet presAssocID="{47CEEBC7-D0A2-428B-BA90-54FBBE9CD3BD}" presName="composite" presStyleCnt="0"/>
      <dgm:spPr/>
    </dgm:pt>
    <dgm:pt modelId="{018E5FEA-62A5-433B-BE84-A2A7B7663C68}" type="pres">
      <dgm:prSet presAssocID="{47CEEBC7-D0A2-428B-BA90-54FBBE9CD3BD}" presName="parTx" presStyleLbl="alignNode1" presStyleIdx="1" presStyleCnt="3">
        <dgm:presLayoutVars>
          <dgm:chMax val="0"/>
          <dgm:chPref val="0"/>
          <dgm:bulletEnabled val="1"/>
        </dgm:presLayoutVars>
      </dgm:prSet>
      <dgm:spPr/>
      <dgm:t>
        <a:bodyPr/>
        <a:lstStyle/>
        <a:p>
          <a:endParaRPr lang="es-MX"/>
        </a:p>
      </dgm:t>
    </dgm:pt>
    <dgm:pt modelId="{5D2EECAB-C9C6-4664-B617-3EF4D6D09D30}" type="pres">
      <dgm:prSet presAssocID="{47CEEBC7-D0A2-428B-BA90-54FBBE9CD3BD}" presName="desTx" presStyleLbl="alignAccFollowNode1" presStyleIdx="1" presStyleCnt="3">
        <dgm:presLayoutVars>
          <dgm:bulletEnabled val="1"/>
        </dgm:presLayoutVars>
      </dgm:prSet>
      <dgm:spPr/>
      <dgm:t>
        <a:bodyPr/>
        <a:lstStyle/>
        <a:p>
          <a:endParaRPr lang="es-MX"/>
        </a:p>
      </dgm:t>
    </dgm:pt>
    <dgm:pt modelId="{806F6BBD-2CAB-418C-B709-E83671834551}" type="pres">
      <dgm:prSet presAssocID="{27851619-7AC5-48FC-8A53-2C472D2C9B64}" presName="space" presStyleCnt="0"/>
      <dgm:spPr/>
    </dgm:pt>
    <dgm:pt modelId="{B6B96D26-C203-4259-8B29-00513ED21F68}" type="pres">
      <dgm:prSet presAssocID="{1176ECFE-100E-471F-9821-5EB89C634664}" presName="composite" presStyleCnt="0"/>
      <dgm:spPr/>
    </dgm:pt>
    <dgm:pt modelId="{232C8E8F-C03C-4087-85FF-5384453C0552}" type="pres">
      <dgm:prSet presAssocID="{1176ECFE-100E-471F-9821-5EB89C634664}" presName="parTx" presStyleLbl="alignNode1" presStyleIdx="2" presStyleCnt="3">
        <dgm:presLayoutVars>
          <dgm:chMax val="0"/>
          <dgm:chPref val="0"/>
          <dgm:bulletEnabled val="1"/>
        </dgm:presLayoutVars>
      </dgm:prSet>
      <dgm:spPr/>
      <dgm:t>
        <a:bodyPr/>
        <a:lstStyle/>
        <a:p>
          <a:endParaRPr lang="es-MX"/>
        </a:p>
      </dgm:t>
    </dgm:pt>
    <dgm:pt modelId="{196E5CA0-27EC-4B0D-B964-B2FA58B47C98}" type="pres">
      <dgm:prSet presAssocID="{1176ECFE-100E-471F-9821-5EB89C634664}" presName="desTx" presStyleLbl="alignAccFollowNode1" presStyleIdx="2" presStyleCnt="3">
        <dgm:presLayoutVars>
          <dgm:bulletEnabled val="1"/>
        </dgm:presLayoutVars>
      </dgm:prSet>
      <dgm:spPr/>
      <dgm:t>
        <a:bodyPr/>
        <a:lstStyle/>
        <a:p>
          <a:endParaRPr lang="es-MX"/>
        </a:p>
      </dgm:t>
    </dgm:pt>
  </dgm:ptLst>
  <dgm:cxnLst>
    <dgm:cxn modelId="{9993F55E-33E1-46CC-AFE0-6268FD2B2ED2}" type="presOf" srcId="{47CEEBC7-D0A2-428B-BA90-54FBBE9CD3BD}" destId="{018E5FEA-62A5-433B-BE84-A2A7B7663C68}" srcOrd="0" destOrd="0" presId="urn:microsoft.com/office/officeart/2005/8/layout/hList1"/>
    <dgm:cxn modelId="{34A42C99-D560-480B-93EE-6C26F1D468C0}" srcId="{F886B883-4B66-4FA4-9D80-A7AEDE11A298}" destId="{53D12034-303F-41B8-9828-6119283E34FD}" srcOrd="0" destOrd="0" parTransId="{F58EF4E3-25C9-485E-8942-2B58B73E099A}" sibTransId="{78525749-5691-4877-938B-6C634A686FB3}"/>
    <dgm:cxn modelId="{62C736BF-8325-4FA0-84D0-74F0E6C1745F}" type="presOf" srcId="{F886B883-4B66-4FA4-9D80-A7AEDE11A298}" destId="{71AF808F-1AD8-4B9F-B44D-A8C5EE56DD47}" srcOrd="0" destOrd="0" presId="urn:microsoft.com/office/officeart/2005/8/layout/hList1"/>
    <dgm:cxn modelId="{B07C9668-2884-4A44-9387-73898D4B1D1F}" type="presOf" srcId="{1176ECFE-100E-471F-9821-5EB89C634664}" destId="{232C8E8F-C03C-4087-85FF-5384453C0552}" srcOrd="0" destOrd="0" presId="urn:microsoft.com/office/officeart/2005/8/layout/hList1"/>
    <dgm:cxn modelId="{DFD41EED-B92F-4773-B72B-6424BC828E20}" type="presOf" srcId="{0206A37C-F254-44EF-9119-D67E986DE5B9}" destId="{5D2EECAB-C9C6-4664-B617-3EF4D6D09D30}" srcOrd="0" destOrd="0" presId="urn:microsoft.com/office/officeart/2005/8/layout/hList1"/>
    <dgm:cxn modelId="{5B4C99E5-EA9F-47B9-8142-91EC568AF6D1}" srcId="{47CEEBC7-D0A2-428B-BA90-54FBBE9CD3BD}" destId="{0206A37C-F254-44EF-9119-D67E986DE5B9}" srcOrd="0" destOrd="0" parTransId="{BD4B82B9-9AD1-48EF-BF17-4BEEB70BC0F8}" sibTransId="{A8CAA6A4-59D9-424F-90CC-CA673A744897}"/>
    <dgm:cxn modelId="{0A9FA362-A727-43CF-A102-64E0458F4792}" srcId="{53D12034-303F-41B8-9828-6119283E34FD}" destId="{D0686874-AF1B-411B-BF55-096FC10638E1}" srcOrd="0" destOrd="0" parTransId="{C0A2C736-0984-4BD6-A013-8CADAE0853C9}" sibTransId="{C7D8FD07-5B02-4A92-B5F2-D76C232B9757}"/>
    <dgm:cxn modelId="{C157744F-16D5-4DE5-A587-524CB9CB29D1}" srcId="{1176ECFE-100E-471F-9821-5EB89C634664}" destId="{B5E690EA-1AE4-4675-BDED-AB3922E8D9AC}" srcOrd="0" destOrd="0" parTransId="{7B5556BF-FEBA-48D0-94A6-1562B2BA4AA5}" sibTransId="{EBA7BA2D-9C3A-4DBF-8014-931C78583D3D}"/>
    <dgm:cxn modelId="{E239FC5C-7923-4EDA-8CD1-C4FE14721FF0}" type="presOf" srcId="{53D12034-303F-41B8-9828-6119283E34FD}" destId="{1A91B1DE-9CED-4EC2-AD0D-4AF1A36646DE}" srcOrd="0" destOrd="0" presId="urn:microsoft.com/office/officeart/2005/8/layout/hList1"/>
    <dgm:cxn modelId="{6AFBDD12-5559-4D68-8D6E-D9886DC9780B}" type="presOf" srcId="{D0686874-AF1B-411B-BF55-096FC10638E1}" destId="{B614FC39-8EFB-4165-A8CB-7D94658B7C78}" srcOrd="0" destOrd="0" presId="urn:microsoft.com/office/officeart/2005/8/layout/hList1"/>
    <dgm:cxn modelId="{0270E3E7-DCE3-4287-8E9A-FD5CCB168748}" srcId="{F886B883-4B66-4FA4-9D80-A7AEDE11A298}" destId="{1176ECFE-100E-471F-9821-5EB89C634664}" srcOrd="2" destOrd="0" parTransId="{5B763325-D8DB-4E83-88B1-E78E94B84E01}" sibTransId="{A2F0BA10-E274-4956-A7B6-00045DC562CE}"/>
    <dgm:cxn modelId="{2BEAB167-579C-48B7-A12A-9A3CCA871B8F}" type="presOf" srcId="{B5E690EA-1AE4-4675-BDED-AB3922E8D9AC}" destId="{196E5CA0-27EC-4B0D-B964-B2FA58B47C98}" srcOrd="0" destOrd="0" presId="urn:microsoft.com/office/officeart/2005/8/layout/hList1"/>
    <dgm:cxn modelId="{9DE0CB21-47FB-4649-ABEF-90F81C8D0EBA}" srcId="{F886B883-4B66-4FA4-9D80-A7AEDE11A298}" destId="{47CEEBC7-D0A2-428B-BA90-54FBBE9CD3BD}" srcOrd="1" destOrd="0" parTransId="{DB59F954-6129-422F-82C8-2DDD63EAD3FB}" sibTransId="{27851619-7AC5-48FC-8A53-2C472D2C9B64}"/>
    <dgm:cxn modelId="{596A549D-0C82-4B2C-8038-230A8BDDFF4F}" type="presParOf" srcId="{71AF808F-1AD8-4B9F-B44D-A8C5EE56DD47}" destId="{29B3F7D7-4E41-4F81-9E13-11F60DDAF684}" srcOrd="0" destOrd="0" presId="urn:microsoft.com/office/officeart/2005/8/layout/hList1"/>
    <dgm:cxn modelId="{ADD14422-0700-4C5A-8FBE-2656537E6761}" type="presParOf" srcId="{29B3F7D7-4E41-4F81-9E13-11F60DDAF684}" destId="{1A91B1DE-9CED-4EC2-AD0D-4AF1A36646DE}" srcOrd="0" destOrd="0" presId="urn:microsoft.com/office/officeart/2005/8/layout/hList1"/>
    <dgm:cxn modelId="{5FDAE121-19C5-4F36-B3C6-12FEF1F961D1}" type="presParOf" srcId="{29B3F7D7-4E41-4F81-9E13-11F60DDAF684}" destId="{B614FC39-8EFB-4165-A8CB-7D94658B7C78}" srcOrd="1" destOrd="0" presId="urn:microsoft.com/office/officeart/2005/8/layout/hList1"/>
    <dgm:cxn modelId="{92A600F1-B90A-4B7D-A11D-00D633503DE4}" type="presParOf" srcId="{71AF808F-1AD8-4B9F-B44D-A8C5EE56DD47}" destId="{6FFDF409-075E-4ADD-897C-1320D0508DEA}" srcOrd="1" destOrd="0" presId="urn:microsoft.com/office/officeart/2005/8/layout/hList1"/>
    <dgm:cxn modelId="{47557A2C-9D75-4088-9850-180E5033E938}" type="presParOf" srcId="{71AF808F-1AD8-4B9F-B44D-A8C5EE56DD47}" destId="{45461165-778A-4278-BF5B-945047A72E64}" srcOrd="2" destOrd="0" presId="urn:microsoft.com/office/officeart/2005/8/layout/hList1"/>
    <dgm:cxn modelId="{E11C49A2-BA7B-4418-81A0-0FAD2C26E74F}" type="presParOf" srcId="{45461165-778A-4278-BF5B-945047A72E64}" destId="{018E5FEA-62A5-433B-BE84-A2A7B7663C68}" srcOrd="0" destOrd="0" presId="urn:microsoft.com/office/officeart/2005/8/layout/hList1"/>
    <dgm:cxn modelId="{F62A66BC-2DB2-459F-9860-A04C823E430F}" type="presParOf" srcId="{45461165-778A-4278-BF5B-945047A72E64}" destId="{5D2EECAB-C9C6-4664-B617-3EF4D6D09D30}" srcOrd="1" destOrd="0" presId="urn:microsoft.com/office/officeart/2005/8/layout/hList1"/>
    <dgm:cxn modelId="{97FC7A07-DFEC-4EA5-A95A-8367A27472D7}" type="presParOf" srcId="{71AF808F-1AD8-4B9F-B44D-A8C5EE56DD47}" destId="{806F6BBD-2CAB-418C-B709-E83671834551}" srcOrd="3" destOrd="0" presId="urn:microsoft.com/office/officeart/2005/8/layout/hList1"/>
    <dgm:cxn modelId="{77C7ABF9-EE4E-4589-B61D-A288F7D5A5F2}" type="presParOf" srcId="{71AF808F-1AD8-4B9F-B44D-A8C5EE56DD47}" destId="{B6B96D26-C203-4259-8B29-00513ED21F68}" srcOrd="4" destOrd="0" presId="urn:microsoft.com/office/officeart/2005/8/layout/hList1"/>
    <dgm:cxn modelId="{68DB8D7D-BD9C-400D-BB1E-5F103E446034}" type="presParOf" srcId="{B6B96D26-C203-4259-8B29-00513ED21F68}" destId="{232C8E8F-C03C-4087-85FF-5384453C0552}" srcOrd="0" destOrd="0" presId="urn:microsoft.com/office/officeart/2005/8/layout/hList1"/>
    <dgm:cxn modelId="{7BE3FC61-0D66-4024-AEBE-625661BF596A}" type="presParOf" srcId="{B6B96D26-C203-4259-8B29-00513ED21F68}" destId="{196E5CA0-27EC-4B0D-B964-B2FA58B47C9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7C943A1-4720-4D58-9085-3746B067AA87}" type="doc">
      <dgm:prSet loTypeId="urn:microsoft.com/office/officeart/2005/8/layout/hList1" loCatId="list" qsTypeId="urn:microsoft.com/office/officeart/2005/8/quickstyle/simple1" qsCatId="simple" csTypeId="urn:microsoft.com/office/officeart/2005/8/colors/accent3_3" csCatId="accent3" phldr="1"/>
      <dgm:spPr/>
      <dgm:t>
        <a:bodyPr/>
        <a:lstStyle/>
        <a:p>
          <a:endParaRPr lang="es-MX"/>
        </a:p>
      </dgm:t>
    </dgm:pt>
    <dgm:pt modelId="{F4E285AC-F5D7-46B1-A087-ACCB8395CCE9}">
      <dgm:prSet phldrT="[Texto]"/>
      <dgm:spPr/>
      <dgm:t>
        <a:bodyPr/>
        <a:lstStyle/>
        <a:p>
          <a:r>
            <a:rPr lang="es-MX" dirty="0" smtClean="0"/>
            <a:t>Mano de obra </a:t>
          </a:r>
          <a:endParaRPr lang="es-MX" dirty="0"/>
        </a:p>
      </dgm:t>
    </dgm:pt>
    <dgm:pt modelId="{49CAD349-B62F-45E8-BB88-AF2DB4BDFAB8}" type="parTrans" cxnId="{347CF0B9-C98A-49A6-B856-7C2C82353183}">
      <dgm:prSet/>
      <dgm:spPr/>
      <dgm:t>
        <a:bodyPr/>
        <a:lstStyle/>
        <a:p>
          <a:endParaRPr lang="es-MX"/>
        </a:p>
      </dgm:t>
    </dgm:pt>
    <dgm:pt modelId="{0EE60D71-E4FB-4212-9703-A6F02EADF936}" type="sibTrans" cxnId="{347CF0B9-C98A-49A6-B856-7C2C82353183}">
      <dgm:prSet/>
      <dgm:spPr/>
      <dgm:t>
        <a:bodyPr/>
        <a:lstStyle/>
        <a:p>
          <a:endParaRPr lang="es-MX"/>
        </a:p>
      </dgm:t>
    </dgm:pt>
    <dgm:pt modelId="{F6C514FE-618E-43FA-9A07-C6D6498CE126}">
      <dgm:prSet phldrT="[Texto]"/>
      <dgm:spPr/>
      <dgm:t>
        <a:bodyPr/>
        <a:lstStyle/>
        <a:p>
          <a:r>
            <a:rPr lang="es-MX" dirty="0" smtClean="0"/>
            <a:t>Es el esfuerzo humano que interviene  en el proceso de transformar la materia prima.</a:t>
          </a:r>
          <a:endParaRPr lang="es-MX" dirty="0"/>
        </a:p>
      </dgm:t>
    </dgm:pt>
    <dgm:pt modelId="{1705B1E1-A85B-4E98-AD8F-9D7FC07DA378}" type="parTrans" cxnId="{EBC41057-3496-4DEA-9564-F23D5F5C7A0D}">
      <dgm:prSet/>
      <dgm:spPr/>
      <dgm:t>
        <a:bodyPr/>
        <a:lstStyle/>
        <a:p>
          <a:endParaRPr lang="es-MX"/>
        </a:p>
      </dgm:t>
    </dgm:pt>
    <dgm:pt modelId="{FF12E7E5-F722-43FB-9AF6-CE8C4FBE3C7E}" type="sibTrans" cxnId="{EBC41057-3496-4DEA-9564-F23D5F5C7A0D}">
      <dgm:prSet/>
      <dgm:spPr/>
      <dgm:t>
        <a:bodyPr/>
        <a:lstStyle/>
        <a:p>
          <a:endParaRPr lang="es-MX"/>
        </a:p>
      </dgm:t>
    </dgm:pt>
    <dgm:pt modelId="{9D4E3C9C-ABFB-45C0-8255-93A1E0932E24}">
      <dgm:prSet phldrT="[Texto]"/>
      <dgm:spPr/>
      <dgm:t>
        <a:bodyPr/>
        <a:lstStyle/>
        <a:p>
          <a:r>
            <a:rPr lang="es-MX" dirty="0" smtClean="0"/>
            <a:t>Mano de obra directa </a:t>
          </a:r>
          <a:endParaRPr lang="es-MX" dirty="0"/>
        </a:p>
      </dgm:t>
    </dgm:pt>
    <dgm:pt modelId="{6F4BA9B3-C17E-4481-A918-ADF70EDD823F}" type="parTrans" cxnId="{ADFDF0BF-D77E-4D4A-A906-D3DEA0CB3DF9}">
      <dgm:prSet/>
      <dgm:spPr/>
      <dgm:t>
        <a:bodyPr/>
        <a:lstStyle/>
        <a:p>
          <a:endParaRPr lang="es-MX"/>
        </a:p>
      </dgm:t>
    </dgm:pt>
    <dgm:pt modelId="{CDC9C0F6-8E68-48A2-BE01-0B842B6DEC6D}" type="sibTrans" cxnId="{ADFDF0BF-D77E-4D4A-A906-D3DEA0CB3DF9}">
      <dgm:prSet/>
      <dgm:spPr/>
      <dgm:t>
        <a:bodyPr/>
        <a:lstStyle/>
        <a:p>
          <a:endParaRPr lang="es-MX"/>
        </a:p>
      </dgm:t>
    </dgm:pt>
    <dgm:pt modelId="{98672F47-CFED-42DC-8FBC-6BB1D24E92BE}">
      <dgm:prSet phldrT="[Texto]"/>
      <dgm:spPr/>
      <dgm:t>
        <a:bodyPr/>
        <a:lstStyle/>
        <a:p>
          <a:r>
            <a:rPr lang="es-MX" dirty="0" smtClean="0"/>
            <a:t>Son los salarios, prestaciones y obligaciones que den lugar, de todos los trabajadores; cuya actividad se pueda cuantificar o identificar  en los productos terminados.</a:t>
          </a:r>
          <a:endParaRPr lang="es-MX" dirty="0"/>
        </a:p>
      </dgm:t>
    </dgm:pt>
    <dgm:pt modelId="{51C869D4-F8A4-462C-8EC7-86AA0B14AEAD}" type="parTrans" cxnId="{03C4664D-E40F-4225-A7D8-BA10768350FF}">
      <dgm:prSet/>
      <dgm:spPr/>
      <dgm:t>
        <a:bodyPr/>
        <a:lstStyle/>
        <a:p>
          <a:endParaRPr lang="es-MX"/>
        </a:p>
      </dgm:t>
    </dgm:pt>
    <dgm:pt modelId="{AF8091CF-7834-4D95-AA7E-2B077DEF59B9}" type="sibTrans" cxnId="{03C4664D-E40F-4225-A7D8-BA10768350FF}">
      <dgm:prSet/>
      <dgm:spPr/>
      <dgm:t>
        <a:bodyPr/>
        <a:lstStyle/>
        <a:p>
          <a:endParaRPr lang="es-MX"/>
        </a:p>
      </dgm:t>
    </dgm:pt>
    <dgm:pt modelId="{41F7D1D0-D3F1-416D-B572-CF5665FA53F8}">
      <dgm:prSet phldrT="[Texto]"/>
      <dgm:spPr/>
      <dgm:t>
        <a:bodyPr/>
        <a:lstStyle/>
        <a:p>
          <a:r>
            <a:rPr lang="es-MX" dirty="0" smtClean="0"/>
            <a:t>Mano de obra indirecta </a:t>
          </a:r>
          <a:endParaRPr lang="es-MX" dirty="0"/>
        </a:p>
      </dgm:t>
    </dgm:pt>
    <dgm:pt modelId="{D7393CBC-F3FC-4E51-A07B-821D8702C9D4}" type="parTrans" cxnId="{8D691AAC-EF55-4047-818A-55A9FAC82159}">
      <dgm:prSet/>
      <dgm:spPr/>
      <dgm:t>
        <a:bodyPr/>
        <a:lstStyle/>
        <a:p>
          <a:endParaRPr lang="es-MX"/>
        </a:p>
      </dgm:t>
    </dgm:pt>
    <dgm:pt modelId="{A32DAAC6-67BB-4E97-B954-956CA1F9DB25}" type="sibTrans" cxnId="{8D691AAC-EF55-4047-818A-55A9FAC82159}">
      <dgm:prSet/>
      <dgm:spPr/>
      <dgm:t>
        <a:bodyPr/>
        <a:lstStyle/>
        <a:p>
          <a:endParaRPr lang="es-MX"/>
        </a:p>
      </dgm:t>
    </dgm:pt>
    <dgm:pt modelId="{4FEC310F-72EC-4010-88DB-2C29D9EE63F1}">
      <dgm:prSet phldrT="[Texto]"/>
      <dgm:spPr/>
      <dgm:t>
        <a:bodyPr/>
        <a:lstStyle/>
        <a:p>
          <a:r>
            <a:rPr lang="es-MX" dirty="0" smtClean="0"/>
            <a:t>Son los salarios, prestaciones y obligaciones que den lugar, de todos los trabajadores; cuya actividad </a:t>
          </a:r>
          <a:r>
            <a:rPr lang="es-MX" b="1" u="sng" dirty="0" smtClean="0"/>
            <a:t>no</a:t>
          </a:r>
          <a:r>
            <a:rPr lang="es-MX" dirty="0" smtClean="0"/>
            <a:t> se pueda cuantificar o identificar  en los productos terminados.</a:t>
          </a:r>
          <a:endParaRPr lang="es-MX" dirty="0"/>
        </a:p>
      </dgm:t>
    </dgm:pt>
    <dgm:pt modelId="{CE55EEF4-849B-4AAE-A095-06D056DAF61A}" type="parTrans" cxnId="{0A4D58E2-87F4-48E8-BC0B-02EBD646C9CA}">
      <dgm:prSet/>
      <dgm:spPr/>
      <dgm:t>
        <a:bodyPr/>
        <a:lstStyle/>
        <a:p>
          <a:endParaRPr lang="es-MX"/>
        </a:p>
      </dgm:t>
    </dgm:pt>
    <dgm:pt modelId="{4379B98B-84E2-4749-8477-2362E0CD88A3}" type="sibTrans" cxnId="{0A4D58E2-87F4-48E8-BC0B-02EBD646C9CA}">
      <dgm:prSet/>
      <dgm:spPr/>
      <dgm:t>
        <a:bodyPr/>
        <a:lstStyle/>
        <a:p>
          <a:endParaRPr lang="es-MX"/>
        </a:p>
      </dgm:t>
    </dgm:pt>
    <dgm:pt modelId="{DC0DA61C-765C-4714-9448-4E4241674EAB}" type="pres">
      <dgm:prSet presAssocID="{47C943A1-4720-4D58-9085-3746B067AA87}" presName="Name0" presStyleCnt="0">
        <dgm:presLayoutVars>
          <dgm:dir/>
          <dgm:animLvl val="lvl"/>
          <dgm:resizeHandles val="exact"/>
        </dgm:presLayoutVars>
      </dgm:prSet>
      <dgm:spPr/>
      <dgm:t>
        <a:bodyPr/>
        <a:lstStyle/>
        <a:p>
          <a:endParaRPr lang="es-MX"/>
        </a:p>
      </dgm:t>
    </dgm:pt>
    <dgm:pt modelId="{C9A70A4C-EA7C-4665-BD6B-03199957C6FA}" type="pres">
      <dgm:prSet presAssocID="{F4E285AC-F5D7-46B1-A087-ACCB8395CCE9}" presName="composite" presStyleCnt="0"/>
      <dgm:spPr/>
      <dgm:t>
        <a:bodyPr/>
        <a:lstStyle/>
        <a:p>
          <a:endParaRPr lang="es-MX"/>
        </a:p>
      </dgm:t>
    </dgm:pt>
    <dgm:pt modelId="{34D830D8-73E2-4AB6-A5BA-9088E30D10BB}" type="pres">
      <dgm:prSet presAssocID="{F4E285AC-F5D7-46B1-A087-ACCB8395CCE9}" presName="parTx" presStyleLbl="alignNode1" presStyleIdx="0" presStyleCnt="3">
        <dgm:presLayoutVars>
          <dgm:chMax val="0"/>
          <dgm:chPref val="0"/>
          <dgm:bulletEnabled val="1"/>
        </dgm:presLayoutVars>
      </dgm:prSet>
      <dgm:spPr/>
      <dgm:t>
        <a:bodyPr/>
        <a:lstStyle/>
        <a:p>
          <a:endParaRPr lang="es-MX"/>
        </a:p>
      </dgm:t>
    </dgm:pt>
    <dgm:pt modelId="{C782378B-523A-449C-94B5-A6DF0088031B}" type="pres">
      <dgm:prSet presAssocID="{F4E285AC-F5D7-46B1-A087-ACCB8395CCE9}" presName="desTx" presStyleLbl="alignAccFollowNode1" presStyleIdx="0" presStyleCnt="3">
        <dgm:presLayoutVars>
          <dgm:bulletEnabled val="1"/>
        </dgm:presLayoutVars>
      </dgm:prSet>
      <dgm:spPr/>
      <dgm:t>
        <a:bodyPr/>
        <a:lstStyle/>
        <a:p>
          <a:endParaRPr lang="es-MX"/>
        </a:p>
      </dgm:t>
    </dgm:pt>
    <dgm:pt modelId="{30E0408A-D5D5-4FA6-90AB-57B5244B0B20}" type="pres">
      <dgm:prSet presAssocID="{0EE60D71-E4FB-4212-9703-A6F02EADF936}" presName="space" presStyleCnt="0"/>
      <dgm:spPr/>
      <dgm:t>
        <a:bodyPr/>
        <a:lstStyle/>
        <a:p>
          <a:endParaRPr lang="es-MX"/>
        </a:p>
      </dgm:t>
    </dgm:pt>
    <dgm:pt modelId="{02C29481-3919-4302-9730-C986ED56D699}" type="pres">
      <dgm:prSet presAssocID="{9D4E3C9C-ABFB-45C0-8255-93A1E0932E24}" presName="composite" presStyleCnt="0"/>
      <dgm:spPr/>
      <dgm:t>
        <a:bodyPr/>
        <a:lstStyle/>
        <a:p>
          <a:endParaRPr lang="es-MX"/>
        </a:p>
      </dgm:t>
    </dgm:pt>
    <dgm:pt modelId="{531A29DE-61C6-4CC5-B7F1-C1371E2E9013}" type="pres">
      <dgm:prSet presAssocID="{9D4E3C9C-ABFB-45C0-8255-93A1E0932E24}" presName="parTx" presStyleLbl="alignNode1" presStyleIdx="1" presStyleCnt="3" custLinFactNeighborX="-1190" custLinFactNeighborY="-997">
        <dgm:presLayoutVars>
          <dgm:chMax val="0"/>
          <dgm:chPref val="0"/>
          <dgm:bulletEnabled val="1"/>
        </dgm:presLayoutVars>
      </dgm:prSet>
      <dgm:spPr/>
      <dgm:t>
        <a:bodyPr/>
        <a:lstStyle/>
        <a:p>
          <a:endParaRPr lang="es-MX"/>
        </a:p>
      </dgm:t>
    </dgm:pt>
    <dgm:pt modelId="{3B87EB86-7382-4449-B301-EB69F9C6188C}" type="pres">
      <dgm:prSet presAssocID="{9D4E3C9C-ABFB-45C0-8255-93A1E0932E24}" presName="desTx" presStyleLbl="alignAccFollowNode1" presStyleIdx="1" presStyleCnt="3">
        <dgm:presLayoutVars>
          <dgm:bulletEnabled val="1"/>
        </dgm:presLayoutVars>
      </dgm:prSet>
      <dgm:spPr/>
      <dgm:t>
        <a:bodyPr/>
        <a:lstStyle/>
        <a:p>
          <a:endParaRPr lang="es-MX"/>
        </a:p>
      </dgm:t>
    </dgm:pt>
    <dgm:pt modelId="{5FA9C570-76BF-4880-8AF6-7C14652B3795}" type="pres">
      <dgm:prSet presAssocID="{CDC9C0F6-8E68-48A2-BE01-0B842B6DEC6D}" presName="space" presStyleCnt="0"/>
      <dgm:spPr/>
      <dgm:t>
        <a:bodyPr/>
        <a:lstStyle/>
        <a:p>
          <a:endParaRPr lang="es-MX"/>
        </a:p>
      </dgm:t>
    </dgm:pt>
    <dgm:pt modelId="{8EDF2909-4625-402F-85F4-F0A86A470DBB}" type="pres">
      <dgm:prSet presAssocID="{41F7D1D0-D3F1-416D-B572-CF5665FA53F8}" presName="composite" presStyleCnt="0"/>
      <dgm:spPr/>
      <dgm:t>
        <a:bodyPr/>
        <a:lstStyle/>
        <a:p>
          <a:endParaRPr lang="es-MX"/>
        </a:p>
      </dgm:t>
    </dgm:pt>
    <dgm:pt modelId="{D0A657B1-8AF9-4161-8C13-B42E64BC1E36}" type="pres">
      <dgm:prSet presAssocID="{41F7D1D0-D3F1-416D-B572-CF5665FA53F8}" presName="parTx" presStyleLbl="alignNode1" presStyleIdx="2" presStyleCnt="3">
        <dgm:presLayoutVars>
          <dgm:chMax val="0"/>
          <dgm:chPref val="0"/>
          <dgm:bulletEnabled val="1"/>
        </dgm:presLayoutVars>
      </dgm:prSet>
      <dgm:spPr/>
      <dgm:t>
        <a:bodyPr/>
        <a:lstStyle/>
        <a:p>
          <a:endParaRPr lang="es-MX"/>
        </a:p>
      </dgm:t>
    </dgm:pt>
    <dgm:pt modelId="{280BD8C3-48CA-4B31-81CD-56EEAEC5668D}" type="pres">
      <dgm:prSet presAssocID="{41F7D1D0-D3F1-416D-B572-CF5665FA53F8}" presName="desTx" presStyleLbl="alignAccFollowNode1" presStyleIdx="2" presStyleCnt="3">
        <dgm:presLayoutVars>
          <dgm:bulletEnabled val="1"/>
        </dgm:presLayoutVars>
      </dgm:prSet>
      <dgm:spPr/>
      <dgm:t>
        <a:bodyPr/>
        <a:lstStyle/>
        <a:p>
          <a:endParaRPr lang="es-MX"/>
        </a:p>
      </dgm:t>
    </dgm:pt>
  </dgm:ptLst>
  <dgm:cxnLst>
    <dgm:cxn modelId="{347CF0B9-C98A-49A6-B856-7C2C82353183}" srcId="{47C943A1-4720-4D58-9085-3746B067AA87}" destId="{F4E285AC-F5D7-46B1-A087-ACCB8395CCE9}" srcOrd="0" destOrd="0" parTransId="{49CAD349-B62F-45E8-BB88-AF2DB4BDFAB8}" sibTransId="{0EE60D71-E4FB-4212-9703-A6F02EADF936}"/>
    <dgm:cxn modelId="{5452D554-3ADF-4670-BBEA-FC15037C81A2}" type="presOf" srcId="{9D4E3C9C-ABFB-45C0-8255-93A1E0932E24}" destId="{531A29DE-61C6-4CC5-B7F1-C1371E2E9013}" srcOrd="0" destOrd="0" presId="urn:microsoft.com/office/officeart/2005/8/layout/hList1"/>
    <dgm:cxn modelId="{F08DBD92-1B71-4921-AEE1-D29A94EF1F37}" type="presOf" srcId="{4FEC310F-72EC-4010-88DB-2C29D9EE63F1}" destId="{280BD8C3-48CA-4B31-81CD-56EEAEC5668D}" srcOrd="0" destOrd="0" presId="urn:microsoft.com/office/officeart/2005/8/layout/hList1"/>
    <dgm:cxn modelId="{8D691AAC-EF55-4047-818A-55A9FAC82159}" srcId="{47C943A1-4720-4D58-9085-3746B067AA87}" destId="{41F7D1D0-D3F1-416D-B572-CF5665FA53F8}" srcOrd="2" destOrd="0" parTransId="{D7393CBC-F3FC-4E51-A07B-821D8702C9D4}" sibTransId="{A32DAAC6-67BB-4E97-B954-956CA1F9DB25}"/>
    <dgm:cxn modelId="{E24F0BF2-0539-41D9-AD81-FDCAD4A36535}" type="presOf" srcId="{F4E285AC-F5D7-46B1-A087-ACCB8395CCE9}" destId="{34D830D8-73E2-4AB6-A5BA-9088E30D10BB}" srcOrd="0" destOrd="0" presId="urn:microsoft.com/office/officeart/2005/8/layout/hList1"/>
    <dgm:cxn modelId="{0A4D58E2-87F4-48E8-BC0B-02EBD646C9CA}" srcId="{41F7D1D0-D3F1-416D-B572-CF5665FA53F8}" destId="{4FEC310F-72EC-4010-88DB-2C29D9EE63F1}" srcOrd="0" destOrd="0" parTransId="{CE55EEF4-849B-4AAE-A095-06D056DAF61A}" sibTransId="{4379B98B-84E2-4749-8477-2362E0CD88A3}"/>
    <dgm:cxn modelId="{C7791F4B-8E59-40BB-9FA5-9EA17D4FCC15}" type="presOf" srcId="{41F7D1D0-D3F1-416D-B572-CF5665FA53F8}" destId="{D0A657B1-8AF9-4161-8C13-B42E64BC1E36}" srcOrd="0" destOrd="0" presId="urn:microsoft.com/office/officeart/2005/8/layout/hList1"/>
    <dgm:cxn modelId="{ADFDF0BF-D77E-4D4A-A906-D3DEA0CB3DF9}" srcId="{47C943A1-4720-4D58-9085-3746B067AA87}" destId="{9D4E3C9C-ABFB-45C0-8255-93A1E0932E24}" srcOrd="1" destOrd="0" parTransId="{6F4BA9B3-C17E-4481-A918-ADF70EDD823F}" sibTransId="{CDC9C0F6-8E68-48A2-BE01-0B842B6DEC6D}"/>
    <dgm:cxn modelId="{64A5BDF5-518F-4C48-99C8-5D283394BF30}" type="presOf" srcId="{98672F47-CFED-42DC-8FBC-6BB1D24E92BE}" destId="{3B87EB86-7382-4449-B301-EB69F9C6188C}" srcOrd="0" destOrd="0" presId="urn:microsoft.com/office/officeart/2005/8/layout/hList1"/>
    <dgm:cxn modelId="{C5019EEF-AE2B-44AD-9629-2C593542CB3D}" type="presOf" srcId="{F6C514FE-618E-43FA-9A07-C6D6498CE126}" destId="{C782378B-523A-449C-94B5-A6DF0088031B}" srcOrd="0" destOrd="0" presId="urn:microsoft.com/office/officeart/2005/8/layout/hList1"/>
    <dgm:cxn modelId="{03C4664D-E40F-4225-A7D8-BA10768350FF}" srcId="{9D4E3C9C-ABFB-45C0-8255-93A1E0932E24}" destId="{98672F47-CFED-42DC-8FBC-6BB1D24E92BE}" srcOrd="0" destOrd="0" parTransId="{51C869D4-F8A4-462C-8EC7-86AA0B14AEAD}" sibTransId="{AF8091CF-7834-4D95-AA7E-2B077DEF59B9}"/>
    <dgm:cxn modelId="{EBC41057-3496-4DEA-9564-F23D5F5C7A0D}" srcId="{F4E285AC-F5D7-46B1-A087-ACCB8395CCE9}" destId="{F6C514FE-618E-43FA-9A07-C6D6498CE126}" srcOrd="0" destOrd="0" parTransId="{1705B1E1-A85B-4E98-AD8F-9D7FC07DA378}" sibTransId="{FF12E7E5-F722-43FB-9AF6-CE8C4FBE3C7E}"/>
    <dgm:cxn modelId="{5A50A77F-90D9-4684-B5C9-2096EC15A9BE}" type="presOf" srcId="{47C943A1-4720-4D58-9085-3746B067AA87}" destId="{DC0DA61C-765C-4714-9448-4E4241674EAB}" srcOrd="0" destOrd="0" presId="urn:microsoft.com/office/officeart/2005/8/layout/hList1"/>
    <dgm:cxn modelId="{9081533B-4ECE-4A5B-9B32-1477365709CA}" type="presParOf" srcId="{DC0DA61C-765C-4714-9448-4E4241674EAB}" destId="{C9A70A4C-EA7C-4665-BD6B-03199957C6FA}" srcOrd="0" destOrd="0" presId="urn:microsoft.com/office/officeart/2005/8/layout/hList1"/>
    <dgm:cxn modelId="{AC1DFF97-C79F-49A5-885D-B8231363451E}" type="presParOf" srcId="{C9A70A4C-EA7C-4665-BD6B-03199957C6FA}" destId="{34D830D8-73E2-4AB6-A5BA-9088E30D10BB}" srcOrd="0" destOrd="0" presId="urn:microsoft.com/office/officeart/2005/8/layout/hList1"/>
    <dgm:cxn modelId="{D5784BBA-5296-4A44-B57E-AD9AADCB92CB}" type="presParOf" srcId="{C9A70A4C-EA7C-4665-BD6B-03199957C6FA}" destId="{C782378B-523A-449C-94B5-A6DF0088031B}" srcOrd="1" destOrd="0" presId="urn:microsoft.com/office/officeart/2005/8/layout/hList1"/>
    <dgm:cxn modelId="{89D46C2D-765D-4A28-AA99-18D41DEB3D82}" type="presParOf" srcId="{DC0DA61C-765C-4714-9448-4E4241674EAB}" destId="{30E0408A-D5D5-4FA6-90AB-57B5244B0B20}" srcOrd="1" destOrd="0" presId="urn:microsoft.com/office/officeart/2005/8/layout/hList1"/>
    <dgm:cxn modelId="{7B875CC3-7231-4DB1-A019-744D35182A97}" type="presParOf" srcId="{DC0DA61C-765C-4714-9448-4E4241674EAB}" destId="{02C29481-3919-4302-9730-C986ED56D699}" srcOrd="2" destOrd="0" presId="urn:microsoft.com/office/officeart/2005/8/layout/hList1"/>
    <dgm:cxn modelId="{E8A27CB8-2091-4A38-B25A-F589B5FB5845}" type="presParOf" srcId="{02C29481-3919-4302-9730-C986ED56D699}" destId="{531A29DE-61C6-4CC5-B7F1-C1371E2E9013}" srcOrd="0" destOrd="0" presId="urn:microsoft.com/office/officeart/2005/8/layout/hList1"/>
    <dgm:cxn modelId="{9067983D-53E8-4201-B511-8F15A7B14F46}" type="presParOf" srcId="{02C29481-3919-4302-9730-C986ED56D699}" destId="{3B87EB86-7382-4449-B301-EB69F9C6188C}" srcOrd="1" destOrd="0" presId="urn:microsoft.com/office/officeart/2005/8/layout/hList1"/>
    <dgm:cxn modelId="{1118D4FC-71C5-4E0F-947C-7888FCDE00D6}" type="presParOf" srcId="{DC0DA61C-765C-4714-9448-4E4241674EAB}" destId="{5FA9C570-76BF-4880-8AF6-7C14652B3795}" srcOrd="3" destOrd="0" presId="urn:microsoft.com/office/officeart/2005/8/layout/hList1"/>
    <dgm:cxn modelId="{19F84BB4-DFA6-42F8-B033-08F35C81332C}" type="presParOf" srcId="{DC0DA61C-765C-4714-9448-4E4241674EAB}" destId="{8EDF2909-4625-402F-85F4-F0A86A470DBB}" srcOrd="4" destOrd="0" presId="urn:microsoft.com/office/officeart/2005/8/layout/hList1"/>
    <dgm:cxn modelId="{E6FFF0D0-6D05-4A38-82F8-0BA8A26D4B24}" type="presParOf" srcId="{8EDF2909-4625-402F-85F4-F0A86A470DBB}" destId="{D0A657B1-8AF9-4161-8C13-B42E64BC1E36}" srcOrd="0" destOrd="0" presId="urn:microsoft.com/office/officeart/2005/8/layout/hList1"/>
    <dgm:cxn modelId="{3C0CEFAB-65D4-41DC-A274-F8BB8E9E9F23}" type="presParOf" srcId="{8EDF2909-4625-402F-85F4-F0A86A470DBB}" destId="{280BD8C3-48CA-4B31-81CD-56EEAEC5668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65930A-8C47-465C-8555-62A3D7389BD8}" type="doc">
      <dgm:prSet loTypeId="urn:microsoft.com/office/officeart/2005/8/layout/hierarchy1" loCatId="hierarchy" qsTypeId="urn:microsoft.com/office/officeart/2005/8/quickstyle/simple1" qsCatId="simple" csTypeId="urn:microsoft.com/office/officeart/2005/8/colors/accent1_1" csCatId="accent1" phldr="1"/>
      <dgm:spPr/>
      <dgm:t>
        <a:bodyPr/>
        <a:lstStyle/>
        <a:p>
          <a:endParaRPr lang="es-MX"/>
        </a:p>
      </dgm:t>
    </dgm:pt>
    <dgm:pt modelId="{48C63BF7-C781-4C9E-8101-098B94256671}">
      <dgm:prSet phldrT="[Texto]" custT="1"/>
      <dgm:spPr/>
      <dgm:t>
        <a:bodyPr/>
        <a:lstStyle/>
        <a:p>
          <a:r>
            <a:rPr lang="es-MX" sz="1600" dirty="0" smtClean="0"/>
            <a:t>Almacén </a:t>
          </a:r>
          <a:endParaRPr lang="es-MX" sz="1600" dirty="0"/>
        </a:p>
      </dgm:t>
    </dgm:pt>
    <dgm:pt modelId="{8E5E2AEB-5589-40A7-8B11-6815B4C6E8BD}" type="parTrans" cxnId="{1EE7589B-97E9-4FB5-8488-B791FA120915}">
      <dgm:prSet/>
      <dgm:spPr/>
      <dgm:t>
        <a:bodyPr/>
        <a:lstStyle/>
        <a:p>
          <a:endParaRPr lang="es-MX" sz="2400"/>
        </a:p>
      </dgm:t>
    </dgm:pt>
    <dgm:pt modelId="{D9842B83-ED41-491A-A397-83ED1DEC000F}" type="sibTrans" cxnId="{1EE7589B-97E9-4FB5-8488-B791FA120915}">
      <dgm:prSet/>
      <dgm:spPr/>
      <dgm:t>
        <a:bodyPr/>
        <a:lstStyle/>
        <a:p>
          <a:endParaRPr lang="es-MX" sz="2400"/>
        </a:p>
      </dgm:t>
    </dgm:pt>
    <dgm:pt modelId="{C1A97E07-AB74-4C62-A9A4-0572B70240EC}">
      <dgm:prSet phldrT="[Texto]" custT="1"/>
      <dgm:spPr/>
      <dgm:t>
        <a:bodyPr/>
        <a:lstStyle/>
        <a:p>
          <a:r>
            <a:rPr lang="es-MX" sz="1600" dirty="0" smtClean="0"/>
            <a:t>Factura del proveedor </a:t>
          </a:r>
          <a:endParaRPr lang="es-MX" sz="1600" dirty="0"/>
        </a:p>
      </dgm:t>
    </dgm:pt>
    <dgm:pt modelId="{EAFE5DE6-1E1D-4172-BF66-745953AADC45}" type="parTrans" cxnId="{613BB5E7-6344-4302-873F-3056AF0CBC71}">
      <dgm:prSet/>
      <dgm:spPr/>
      <dgm:t>
        <a:bodyPr/>
        <a:lstStyle/>
        <a:p>
          <a:endParaRPr lang="es-MX" sz="2400"/>
        </a:p>
      </dgm:t>
    </dgm:pt>
    <dgm:pt modelId="{14E9963E-E839-4771-BA50-1F5C1C5D98DB}" type="sibTrans" cxnId="{613BB5E7-6344-4302-873F-3056AF0CBC71}">
      <dgm:prSet/>
      <dgm:spPr/>
      <dgm:t>
        <a:bodyPr/>
        <a:lstStyle/>
        <a:p>
          <a:endParaRPr lang="es-MX" sz="2400"/>
        </a:p>
      </dgm:t>
    </dgm:pt>
    <dgm:pt modelId="{11F9F047-6EAE-4028-91E2-408CD79F3A13}">
      <dgm:prSet phldrT="[Texto]" custT="1"/>
      <dgm:spPr/>
      <dgm:t>
        <a:bodyPr/>
        <a:lstStyle/>
        <a:p>
          <a:r>
            <a:rPr lang="es-MX" sz="1600" dirty="0" smtClean="0"/>
            <a:t>Erogaciones de compra</a:t>
          </a:r>
          <a:endParaRPr lang="es-MX" sz="1600" dirty="0"/>
        </a:p>
      </dgm:t>
    </dgm:pt>
    <dgm:pt modelId="{9EB53ADF-E6A1-4099-8A5B-4E0EBDAD785C}" type="parTrans" cxnId="{02B5A315-B484-45E4-9A65-BF1BBF479E67}">
      <dgm:prSet/>
      <dgm:spPr/>
      <dgm:t>
        <a:bodyPr/>
        <a:lstStyle/>
        <a:p>
          <a:endParaRPr lang="es-MX" sz="2400"/>
        </a:p>
      </dgm:t>
    </dgm:pt>
    <dgm:pt modelId="{C48F29BA-9E40-4BE5-9B84-B7B092A067FD}" type="sibTrans" cxnId="{02B5A315-B484-45E4-9A65-BF1BBF479E67}">
      <dgm:prSet/>
      <dgm:spPr/>
      <dgm:t>
        <a:bodyPr/>
        <a:lstStyle/>
        <a:p>
          <a:endParaRPr lang="es-MX" sz="2400"/>
        </a:p>
      </dgm:t>
    </dgm:pt>
    <dgm:pt modelId="{7B9B249F-2720-4C70-8A20-A67DE41DEBD8}" type="pres">
      <dgm:prSet presAssocID="{5965930A-8C47-465C-8555-62A3D7389BD8}" presName="hierChild1" presStyleCnt="0">
        <dgm:presLayoutVars>
          <dgm:chPref val="1"/>
          <dgm:dir/>
          <dgm:animOne val="branch"/>
          <dgm:animLvl val="lvl"/>
          <dgm:resizeHandles/>
        </dgm:presLayoutVars>
      </dgm:prSet>
      <dgm:spPr/>
      <dgm:t>
        <a:bodyPr/>
        <a:lstStyle/>
        <a:p>
          <a:endParaRPr lang="es-MX"/>
        </a:p>
      </dgm:t>
    </dgm:pt>
    <dgm:pt modelId="{46B46A77-9B28-4DFE-B0AA-9AFDD2BD410E}" type="pres">
      <dgm:prSet presAssocID="{48C63BF7-C781-4C9E-8101-098B94256671}" presName="hierRoot1" presStyleCnt="0"/>
      <dgm:spPr/>
      <dgm:t>
        <a:bodyPr/>
        <a:lstStyle/>
        <a:p>
          <a:endParaRPr lang="es-MX"/>
        </a:p>
      </dgm:t>
    </dgm:pt>
    <dgm:pt modelId="{FAD78BE4-9E1C-4472-8964-316B41BC7654}" type="pres">
      <dgm:prSet presAssocID="{48C63BF7-C781-4C9E-8101-098B94256671}" presName="composite" presStyleCnt="0"/>
      <dgm:spPr/>
      <dgm:t>
        <a:bodyPr/>
        <a:lstStyle/>
        <a:p>
          <a:endParaRPr lang="es-MX"/>
        </a:p>
      </dgm:t>
    </dgm:pt>
    <dgm:pt modelId="{2952A8E6-EB9B-4CB0-91E7-98938C597E41}" type="pres">
      <dgm:prSet presAssocID="{48C63BF7-C781-4C9E-8101-098B94256671}" presName="background" presStyleLbl="node0" presStyleIdx="0" presStyleCnt="1"/>
      <dgm:spPr/>
      <dgm:t>
        <a:bodyPr/>
        <a:lstStyle/>
        <a:p>
          <a:endParaRPr lang="es-MX"/>
        </a:p>
      </dgm:t>
    </dgm:pt>
    <dgm:pt modelId="{5B2331C0-8F63-46F8-93D0-AC9537611993}" type="pres">
      <dgm:prSet presAssocID="{48C63BF7-C781-4C9E-8101-098B94256671}" presName="text" presStyleLbl="fgAcc0" presStyleIdx="0" presStyleCnt="1">
        <dgm:presLayoutVars>
          <dgm:chPref val="3"/>
        </dgm:presLayoutVars>
      </dgm:prSet>
      <dgm:spPr/>
      <dgm:t>
        <a:bodyPr/>
        <a:lstStyle/>
        <a:p>
          <a:endParaRPr lang="es-MX"/>
        </a:p>
      </dgm:t>
    </dgm:pt>
    <dgm:pt modelId="{0C77CB05-851B-42F7-A6A8-205696AFDFE3}" type="pres">
      <dgm:prSet presAssocID="{48C63BF7-C781-4C9E-8101-098B94256671}" presName="hierChild2" presStyleCnt="0"/>
      <dgm:spPr/>
      <dgm:t>
        <a:bodyPr/>
        <a:lstStyle/>
        <a:p>
          <a:endParaRPr lang="es-MX"/>
        </a:p>
      </dgm:t>
    </dgm:pt>
    <dgm:pt modelId="{12EC97BE-F28B-4959-BA13-51F47CA4EC45}" type="pres">
      <dgm:prSet presAssocID="{EAFE5DE6-1E1D-4172-BF66-745953AADC45}" presName="Name10" presStyleLbl="parChTrans1D2" presStyleIdx="0" presStyleCnt="2"/>
      <dgm:spPr/>
      <dgm:t>
        <a:bodyPr/>
        <a:lstStyle/>
        <a:p>
          <a:endParaRPr lang="es-MX"/>
        </a:p>
      </dgm:t>
    </dgm:pt>
    <dgm:pt modelId="{46D87C18-FD89-4BEB-A071-0CC16777EF9B}" type="pres">
      <dgm:prSet presAssocID="{C1A97E07-AB74-4C62-A9A4-0572B70240EC}" presName="hierRoot2" presStyleCnt="0"/>
      <dgm:spPr/>
      <dgm:t>
        <a:bodyPr/>
        <a:lstStyle/>
        <a:p>
          <a:endParaRPr lang="es-MX"/>
        </a:p>
      </dgm:t>
    </dgm:pt>
    <dgm:pt modelId="{F17BA688-3F0A-43E1-BAD5-06CA45A0BA52}" type="pres">
      <dgm:prSet presAssocID="{C1A97E07-AB74-4C62-A9A4-0572B70240EC}" presName="composite2" presStyleCnt="0"/>
      <dgm:spPr/>
      <dgm:t>
        <a:bodyPr/>
        <a:lstStyle/>
        <a:p>
          <a:endParaRPr lang="es-MX"/>
        </a:p>
      </dgm:t>
    </dgm:pt>
    <dgm:pt modelId="{6190353F-99E6-4F90-AC2E-6CDE7C95577A}" type="pres">
      <dgm:prSet presAssocID="{C1A97E07-AB74-4C62-A9A4-0572B70240EC}" presName="background2" presStyleLbl="node2" presStyleIdx="0" presStyleCnt="2"/>
      <dgm:spPr/>
      <dgm:t>
        <a:bodyPr/>
        <a:lstStyle/>
        <a:p>
          <a:endParaRPr lang="es-MX"/>
        </a:p>
      </dgm:t>
    </dgm:pt>
    <dgm:pt modelId="{D6063200-A1D1-451F-A403-FCFCB41E4382}" type="pres">
      <dgm:prSet presAssocID="{C1A97E07-AB74-4C62-A9A4-0572B70240EC}" presName="text2" presStyleLbl="fgAcc2" presStyleIdx="0" presStyleCnt="2">
        <dgm:presLayoutVars>
          <dgm:chPref val="3"/>
        </dgm:presLayoutVars>
      </dgm:prSet>
      <dgm:spPr/>
      <dgm:t>
        <a:bodyPr/>
        <a:lstStyle/>
        <a:p>
          <a:endParaRPr lang="es-MX"/>
        </a:p>
      </dgm:t>
    </dgm:pt>
    <dgm:pt modelId="{2A24E8B3-EA25-4787-90E4-58EA7C56B0EB}" type="pres">
      <dgm:prSet presAssocID="{C1A97E07-AB74-4C62-A9A4-0572B70240EC}" presName="hierChild3" presStyleCnt="0"/>
      <dgm:spPr/>
      <dgm:t>
        <a:bodyPr/>
        <a:lstStyle/>
        <a:p>
          <a:endParaRPr lang="es-MX"/>
        </a:p>
      </dgm:t>
    </dgm:pt>
    <dgm:pt modelId="{B68B2843-C19B-466C-9A6D-82B08A35BBDB}" type="pres">
      <dgm:prSet presAssocID="{9EB53ADF-E6A1-4099-8A5B-4E0EBDAD785C}" presName="Name10" presStyleLbl="parChTrans1D2" presStyleIdx="1" presStyleCnt="2"/>
      <dgm:spPr/>
      <dgm:t>
        <a:bodyPr/>
        <a:lstStyle/>
        <a:p>
          <a:endParaRPr lang="es-MX"/>
        </a:p>
      </dgm:t>
    </dgm:pt>
    <dgm:pt modelId="{2EBF5F43-9E7C-4ADD-9A0B-F76E22B6D448}" type="pres">
      <dgm:prSet presAssocID="{11F9F047-6EAE-4028-91E2-408CD79F3A13}" presName="hierRoot2" presStyleCnt="0"/>
      <dgm:spPr/>
      <dgm:t>
        <a:bodyPr/>
        <a:lstStyle/>
        <a:p>
          <a:endParaRPr lang="es-MX"/>
        </a:p>
      </dgm:t>
    </dgm:pt>
    <dgm:pt modelId="{D09C88EF-7B48-41F9-910A-F1743421D867}" type="pres">
      <dgm:prSet presAssocID="{11F9F047-6EAE-4028-91E2-408CD79F3A13}" presName="composite2" presStyleCnt="0"/>
      <dgm:spPr/>
      <dgm:t>
        <a:bodyPr/>
        <a:lstStyle/>
        <a:p>
          <a:endParaRPr lang="es-MX"/>
        </a:p>
      </dgm:t>
    </dgm:pt>
    <dgm:pt modelId="{107320DD-53C4-4EF7-BD1E-C2171632BEF9}" type="pres">
      <dgm:prSet presAssocID="{11F9F047-6EAE-4028-91E2-408CD79F3A13}" presName="background2" presStyleLbl="node2" presStyleIdx="1" presStyleCnt="2"/>
      <dgm:spPr/>
      <dgm:t>
        <a:bodyPr/>
        <a:lstStyle/>
        <a:p>
          <a:endParaRPr lang="es-MX"/>
        </a:p>
      </dgm:t>
    </dgm:pt>
    <dgm:pt modelId="{46F4427B-326E-4C61-8350-61DC6A60CCB8}" type="pres">
      <dgm:prSet presAssocID="{11F9F047-6EAE-4028-91E2-408CD79F3A13}" presName="text2" presStyleLbl="fgAcc2" presStyleIdx="1" presStyleCnt="2">
        <dgm:presLayoutVars>
          <dgm:chPref val="3"/>
        </dgm:presLayoutVars>
      </dgm:prSet>
      <dgm:spPr/>
      <dgm:t>
        <a:bodyPr/>
        <a:lstStyle/>
        <a:p>
          <a:endParaRPr lang="es-MX"/>
        </a:p>
      </dgm:t>
    </dgm:pt>
    <dgm:pt modelId="{2EC526E4-4F30-45D5-AE3B-A89CF4CB6188}" type="pres">
      <dgm:prSet presAssocID="{11F9F047-6EAE-4028-91E2-408CD79F3A13}" presName="hierChild3" presStyleCnt="0"/>
      <dgm:spPr/>
      <dgm:t>
        <a:bodyPr/>
        <a:lstStyle/>
        <a:p>
          <a:endParaRPr lang="es-MX"/>
        </a:p>
      </dgm:t>
    </dgm:pt>
  </dgm:ptLst>
  <dgm:cxnLst>
    <dgm:cxn modelId="{02B5A315-B484-45E4-9A65-BF1BBF479E67}" srcId="{48C63BF7-C781-4C9E-8101-098B94256671}" destId="{11F9F047-6EAE-4028-91E2-408CD79F3A13}" srcOrd="1" destOrd="0" parTransId="{9EB53ADF-E6A1-4099-8A5B-4E0EBDAD785C}" sibTransId="{C48F29BA-9E40-4BE5-9B84-B7B092A067FD}"/>
    <dgm:cxn modelId="{613BB5E7-6344-4302-873F-3056AF0CBC71}" srcId="{48C63BF7-C781-4C9E-8101-098B94256671}" destId="{C1A97E07-AB74-4C62-A9A4-0572B70240EC}" srcOrd="0" destOrd="0" parTransId="{EAFE5DE6-1E1D-4172-BF66-745953AADC45}" sibTransId="{14E9963E-E839-4771-BA50-1F5C1C5D98DB}"/>
    <dgm:cxn modelId="{1EE7589B-97E9-4FB5-8488-B791FA120915}" srcId="{5965930A-8C47-465C-8555-62A3D7389BD8}" destId="{48C63BF7-C781-4C9E-8101-098B94256671}" srcOrd="0" destOrd="0" parTransId="{8E5E2AEB-5589-40A7-8B11-6815B4C6E8BD}" sibTransId="{D9842B83-ED41-491A-A397-83ED1DEC000F}"/>
    <dgm:cxn modelId="{34836BFE-A0D8-4583-893F-C7451BB7ED0C}" type="presOf" srcId="{EAFE5DE6-1E1D-4172-BF66-745953AADC45}" destId="{12EC97BE-F28B-4959-BA13-51F47CA4EC45}" srcOrd="0" destOrd="0" presId="urn:microsoft.com/office/officeart/2005/8/layout/hierarchy1"/>
    <dgm:cxn modelId="{9A5C55A0-0871-4B04-B821-5D1BAE487367}" type="presOf" srcId="{11F9F047-6EAE-4028-91E2-408CD79F3A13}" destId="{46F4427B-326E-4C61-8350-61DC6A60CCB8}" srcOrd="0" destOrd="0" presId="urn:microsoft.com/office/officeart/2005/8/layout/hierarchy1"/>
    <dgm:cxn modelId="{DFBE2BF1-0637-49C3-997B-A1B5D29AD74C}" type="presOf" srcId="{9EB53ADF-E6A1-4099-8A5B-4E0EBDAD785C}" destId="{B68B2843-C19B-466C-9A6D-82B08A35BBDB}" srcOrd="0" destOrd="0" presId="urn:microsoft.com/office/officeart/2005/8/layout/hierarchy1"/>
    <dgm:cxn modelId="{9DEF42D4-982D-4B1A-B489-9BF3D65E7CD0}" type="presOf" srcId="{5965930A-8C47-465C-8555-62A3D7389BD8}" destId="{7B9B249F-2720-4C70-8A20-A67DE41DEBD8}" srcOrd="0" destOrd="0" presId="urn:microsoft.com/office/officeart/2005/8/layout/hierarchy1"/>
    <dgm:cxn modelId="{0369411F-8404-4C57-9DAC-911C1F7BE8B2}" type="presOf" srcId="{C1A97E07-AB74-4C62-A9A4-0572B70240EC}" destId="{D6063200-A1D1-451F-A403-FCFCB41E4382}" srcOrd="0" destOrd="0" presId="urn:microsoft.com/office/officeart/2005/8/layout/hierarchy1"/>
    <dgm:cxn modelId="{C4D7DC1C-329E-424C-948E-304A744CABD7}" type="presOf" srcId="{48C63BF7-C781-4C9E-8101-098B94256671}" destId="{5B2331C0-8F63-46F8-93D0-AC9537611993}" srcOrd="0" destOrd="0" presId="urn:microsoft.com/office/officeart/2005/8/layout/hierarchy1"/>
    <dgm:cxn modelId="{123BD6F8-4689-41B1-BD69-CE0FA89FB9A3}" type="presParOf" srcId="{7B9B249F-2720-4C70-8A20-A67DE41DEBD8}" destId="{46B46A77-9B28-4DFE-B0AA-9AFDD2BD410E}" srcOrd="0" destOrd="0" presId="urn:microsoft.com/office/officeart/2005/8/layout/hierarchy1"/>
    <dgm:cxn modelId="{37D7B000-B7EA-4506-A7B1-6704A4BDF63B}" type="presParOf" srcId="{46B46A77-9B28-4DFE-B0AA-9AFDD2BD410E}" destId="{FAD78BE4-9E1C-4472-8964-316B41BC7654}" srcOrd="0" destOrd="0" presId="urn:microsoft.com/office/officeart/2005/8/layout/hierarchy1"/>
    <dgm:cxn modelId="{AD630A6C-C946-4F38-814E-D11AACCA67F4}" type="presParOf" srcId="{FAD78BE4-9E1C-4472-8964-316B41BC7654}" destId="{2952A8E6-EB9B-4CB0-91E7-98938C597E41}" srcOrd="0" destOrd="0" presId="urn:microsoft.com/office/officeart/2005/8/layout/hierarchy1"/>
    <dgm:cxn modelId="{02AC277B-67FC-4A26-9A8C-3D2CA878E665}" type="presParOf" srcId="{FAD78BE4-9E1C-4472-8964-316B41BC7654}" destId="{5B2331C0-8F63-46F8-93D0-AC9537611993}" srcOrd="1" destOrd="0" presId="urn:microsoft.com/office/officeart/2005/8/layout/hierarchy1"/>
    <dgm:cxn modelId="{D1C36249-D850-4BED-BA35-E6988B018183}" type="presParOf" srcId="{46B46A77-9B28-4DFE-B0AA-9AFDD2BD410E}" destId="{0C77CB05-851B-42F7-A6A8-205696AFDFE3}" srcOrd="1" destOrd="0" presId="urn:microsoft.com/office/officeart/2005/8/layout/hierarchy1"/>
    <dgm:cxn modelId="{8A26FC08-68B7-439B-B744-5AD27A761067}" type="presParOf" srcId="{0C77CB05-851B-42F7-A6A8-205696AFDFE3}" destId="{12EC97BE-F28B-4959-BA13-51F47CA4EC45}" srcOrd="0" destOrd="0" presId="urn:microsoft.com/office/officeart/2005/8/layout/hierarchy1"/>
    <dgm:cxn modelId="{487B558A-BDD5-4CF9-A982-ED8FB8B1B6A2}" type="presParOf" srcId="{0C77CB05-851B-42F7-A6A8-205696AFDFE3}" destId="{46D87C18-FD89-4BEB-A071-0CC16777EF9B}" srcOrd="1" destOrd="0" presId="urn:microsoft.com/office/officeart/2005/8/layout/hierarchy1"/>
    <dgm:cxn modelId="{D33A86D0-F145-47C5-BDC7-64E99C6A6E78}" type="presParOf" srcId="{46D87C18-FD89-4BEB-A071-0CC16777EF9B}" destId="{F17BA688-3F0A-43E1-BAD5-06CA45A0BA52}" srcOrd="0" destOrd="0" presId="urn:microsoft.com/office/officeart/2005/8/layout/hierarchy1"/>
    <dgm:cxn modelId="{8830A303-860F-44EE-821C-84A42C099C3C}" type="presParOf" srcId="{F17BA688-3F0A-43E1-BAD5-06CA45A0BA52}" destId="{6190353F-99E6-4F90-AC2E-6CDE7C95577A}" srcOrd="0" destOrd="0" presId="urn:microsoft.com/office/officeart/2005/8/layout/hierarchy1"/>
    <dgm:cxn modelId="{4F03DAB3-F19E-4B1A-BF26-4AD9D46098BA}" type="presParOf" srcId="{F17BA688-3F0A-43E1-BAD5-06CA45A0BA52}" destId="{D6063200-A1D1-451F-A403-FCFCB41E4382}" srcOrd="1" destOrd="0" presId="urn:microsoft.com/office/officeart/2005/8/layout/hierarchy1"/>
    <dgm:cxn modelId="{459D919B-0434-46C4-B2E3-61C70EA97679}" type="presParOf" srcId="{46D87C18-FD89-4BEB-A071-0CC16777EF9B}" destId="{2A24E8B3-EA25-4787-90E4-58EA7C56B0EB}" srcOrd="1" destOrd="0" presId="urn:microsoft.com/office/officeart/2005/8/layout/hierarchy1"/>
    <dgm:cxn modelId="{7D132910-7779-4290-B381-E80D26A69519}" type="presParOf" srcId="{0C77CB05-851B-42F7-A6A8-205696AFDFE3}" destId="{B68B2843-C19B-466C-9A6D-82B08A35BBDB}" srcOrd="2" destOrd="0" presId="urn:microsoft.com/office/officeart/2005/8/layout/hierarchy1"/>
    <dgm:cxn modelId="{3A8608BC-041A-4F8C-8049-A99027FA6540}" type="presParOf" srcId="{0C77CB05-851B-42F7-A6A8-205696AFDFE3}" destId="{2EBF5F43-9E7C-4ADD-9A0B-F76E22B6D448}" srcOrd="3" destOrd="0" presId="urn:microsoft.com/office/officeart/2005/8/layout/hierarchy1"/>
    <dgm:cxn modelId="{41B1689C-0E4A-4A56-B677-D385E3C69CC2}" type="presParOf" srcId="{2EBF5F43-9E7C-4ADD-9A0B-F76E22B6D448}" destId="{D09C88EF-7B48-41F9-910A-F1743421D867}" srcOrd="0" destOrd="0" presId="urn:microsoft.com/office/officeart/2005/8/layout/hierarchy1"/>
    <dgm:cxn modelId="{A9770DD3-8C18-4C86-97C5-16E6E2B0FC2D}" type="presParOf" srcId="{D09C88EF-7B48-41F9-910A-F1743421D867}" destId="{107320DD-53C4-4EF7-BD1E-C2171632BEF9}" srcOrd="0" destOrd="0" presId="urn:microsoft.com/office/officeart/2005/8/layout/hierarchy1"/>
    <dgm:cxn modelId="{D97CDDCC-14A7-4C5B-BCA4-C84A81B85880}" type="presParOf" srcId="{D09C88EF-7B48-41F9-910A-F1743421D867}" destId="{46F4427B-326E-4C61-8350-61DC6A60CCB8}" srcOrd="1" destOrd="0" presId="urn:microsoft.com/office/officeart/2005/8/layout/hierarchy1"/>
    <dgm:cxn modelId="{467BCBCC-68D4-42CA-BA1B-2EA1AD890D53}" type="presParOf" srcId="{2EBF5F43-9E7C-4ADD-9A0B-F76E22B6D448}" destId="{2EC526E4-4F30-45D5-AE3B-A89CF4CB618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B35F899-88BD-4FAD-9CAF-116DD7C25078}" type="doc">
      <dgm:prSet loTypeId="urn:microsoft.com/office/officeart/2005/8/layout/hierarchy1" loCatId="hierarchy" qsTypeId="urn:microsoft.com/office/officeart/2005/8/quickstyle/simple1" qsCatId="simple" csTypeId="urn:microsoft.com/office/officeart/2005/8/colors/accent1_1" csCatId="accent1" phldr="1"/>
      <dgm:spPr/>
      <dgm:t>
        <a:bodyPr/>
        <a:lstStyle/>
        <a:p>
          <a:endParaRPr lang="es-MX"/>
        </a:p>
      </dgm:t>
    </dgm:pt>
    <dgm:pt modelId="{B11E81B5-5028-4227-A4D6-D7C3EF7C9068}">
      <dgm:prSet phldrT="[Texto]"/>
      <dgm:spPr/>
      <dgm:t>
        <a:bodyPr/>
        <a:lstStyle/>
        <a:p>
          <a:r>
            <a:rPr lang="es-MX" dirty="0" smtClean="0"/>
            <a:t>Costo total </a:t>
          </a:r>
          <a:endParaRPr lang="es-MX" dirty="0"/>
        </a:p>
      </dgm:t>
    </dgm:pt>
    <dgm:pt modelId="{59BB2DFC-EB09-45F6-A5FD-44337CE875AF}" type="parTrans" cxnId="{71C35BC5-2271-4D8B-9A5A-910B60C65553}">
      <dgm:prSet/>
      <dgm:spPr/>
      <dgm:t>
        <a:bodyPr/>
        <a:lstStyle/>
        <a:p>
          <a:endParaRPr lang="es-MX"/>
        </a:p>
      </dgm:t>
    </dgm:pt>
    <dgm:pt modelId="{E7C9F048-0422-4D88-982D-92E542C9AF58}" type="sibTrans" cxnId="{71C35BC5-2271-4D8B-9A5A-910B60C65553}">
      <dgm:prSet/>
      <dgm:spPr/>
      <dgm:t>
        <a:bodyPr/>
        <a:lstStyle/>
        <a:p>
          <a:endParaRPr lang="es-MX"/>
        </a:p>
      </dgm:t>
    </dgm:pt>
    <dgm:pt modelId="{BC1958AA-3576-4D0A-AC2A-C497EB1A48E8}">
      <dgm:prSet phldrT="[Texto]"/>
      <dgm:spPr/>
      <dgm:t>
        <a:bodyPr/>
        <a:lstStyle/>
        <a:p>
          <a:r>
            <a:rPr lang="es-MX" dirty="0" smtClean="0"/>
            <a:t>Gasto de venta</a:t>
          </a:r>
          <a:endParaRPr lang="es-MX" dirty="0"/>
        </a:p>
      </dgm:t>
    </dgm:pt>
    <dgm:pt modelId="{DF5EB15F-2667-40B3-98B7-6984A0A6148D}" type="parTrans" cxnId="{8CAD1756-3752-4587-96F0-ACA63D7DB35F}">
      <dgm:prSet/>
      <dgm:spPr/>
      <dgm:t>
        <a:bodyPr/>
        <a:lstStyle/>
        <a:p>
          <a:endParaRPr lang="es-MX"/>
        </a:p>
      </dgm:t>
    </dgm:pt>
    <dgm:pt modelId="{C1378D66-22AD-4A03-AD82-7B8CE903CA6F}" type="sibTrans" cxnId="{8CAD1756-3752-4587-96F0-ACA63D7DB35F}">
      <dgm:prSet/>
      <dgm:spPr/>
      <dgm:t>
        <a:bodyPr/>
        <a:lstStyle/>
        <a:p>
          <a:endParaRPr lang="es-MX"/>
        </a:p>
      </dgm:t>
    </dgm:pt>
    <dgm:pt modelId="{4747E3B4-4807-49E0-A40E-6E481A5DC05E}">
      <dgm:prSet phldrT="[Texto]"/>
      <dgm:spPr/>
      <dgm:t>
        <a:bodyPr/>
        <a:lstStyle/>
        <a:p>
          <a:r>
            <a:rPr lang="es-MX" dirty="0" smtClean="0"/>
            <a:t>Gastos de admón.</a:t>
          </a:r>
          <a:endParaRPr lang="es-MX" dirty="0"/>
        </a:p>
      </dgm:t>
    </dgm:pt>
    <dgm:pt modelId="{F33B46AE-6045-4B11-B137-E05EED12C03F}" type="sibTrans" cxnId="{B31FB928-ACCB-4BF8-A8AC-94D8B1D58DEB}">
      <dgm:prSet/>
      <dgm:spPr/>
      <dgm:t>
        <a:bodyPr/>
        <a:lstStyle/>
        <a:p>
          <a:endParaRPr lang="es-MX"/>
        </a:p>
      </dgm:t>
    </dgm:pt>
    <dgm:pt modelId="{F8EDAD22-6C8D-443B-BE13-AEDEC9427B99}" type="parTrans" cxnId="{B31FB928-ACCB-4BF8-A8AC-94D8B1D58DEB}">
      <dgm:prSet/>
      <dgm:spPr/>
      <dgm:t>
        <a:bodyPr/>
        <a:lstStyle/>
        <a:p>
          <a:endParaRPr lang="es-MX"/>
        </a:p>
      </dgm:t>
    </dgm:pt>
    <dgm:pt modelId="{F14E7243-B8F9-4727-83F2-13585ECC4F0B}">
      <dgm:prSet/>
      <dgm:spPr/>
      <dgm:t>
        <a:bodyPr/>
        <a:lstStyle/>
        <a:p>
          <a:r>
            <a:rPr lang="es-MX" dirty="0" smtClean="0"/>
            <a:t>Gastos de </a:t>
          </a:r>
          <a:r>
            <a:rPr lang="es-MX" dirty="0" err="1" smtClean="0"/>
            <a:t>financ</a:t>
          </a:r>
          <a:r>
            <a:rPr lang="es-MX" dirty="0" smtClean="0"/>
            <a:t>.</a:t>
          </a:r>
          <a:endParaRPr lang="es-MX" dirty="0"/>
        </a:p>
      </dgm:t>
    </dgm:pt>
    <dgm:pt modelId="{F326F50F-FFC7-4924-AE02-6B0523E799EB}" type="parTrans" cxnId="{DCA08C16-C9C9-4CDF-ABB3-1D27B37B8DE1}">
      <dgm:prSet/>
      <dgm:spPr/>
      <dgm:t>
        <a:bodyPr/>
        <a:lstStyle/>
        <a:p>
          <a:endParaRPr lang="es-MX"/>
        </a:p>
      </dgm:t>
    </dgm:pt>
    <dgm:pt modelId="{54E24234-74E6-422D-AAE8-30467E8071BC}" type="sibTrans" cxnId="{DCA08C16-C9C9-4CDF-ABB3-1D27B37B8DE1}">
      <dgm:prSet/>
      <dgm:spPr/>
      <dgm:t>
        <a:bodyPr/>
        <a:lstStyle/>
        <a:p>
          <a:endParaRPr lang="es-MX"/>
        </a:p>
      </dgm:t>
    </dgm:pt>
    <dgm:pt modelId="{E945835E-8E8B-4D65-856C-419323A73BD8}" type="pres">
      <dgm:prSet presAssocID="{CB35F899-88BD-4FAD-9CAF-116DD7C25078}" presName="hierChild1" presStyleCnt="0">
        <dgm:presLayoutVars>
          <dgm:chPref val="1"/>
          <dgm:dir/>
          <dgm:animOne val="branch"/>
          <dgm:animLvl val="lvl"/>
          <dgm:resizeHandles/>
        </dgm:presLayoutVars>
      </dgm:prSet>
      <dgm:spPr/>
      <dgm:t>
        <a:bodyPr/>
        <a:lstStyle/>
        <a:p>
          <a:endParaRPr lang="es-MX"/>
        </a:p>
      </dgm:t>
    </dgm:pt>
    <dgm:pt modelId="{65442CFC-201C-495F-85A2-40934CF4C74A}" type="pres">
      <dgm:prSet presAssocID="{B11E81B5-5028-4227-A4D6-D7C3EF7C9068}" presName="hierRoot1" presStyleCnt="0"/>
      <dgm:spPr/>
      <dgm:t>
        <a:bodyPr/>
        <a:lstStyle/>
        <a:p>
          <a:endParaRPr lang="es-MX"/>
        </a:p>
      </dgm:t>
    </dgm:pt>
    <dgm:pt modelId="{50E841E3-AB32-4715-ABC1-A65CE24A2264}" type="pres">
      <dgm:prSet presAssocID="{B11E81B5-5028-4227-A4D6-D7C3EF7C9068}" presName="composite" presStyleCnt="0"/>
      <dgm:spPr/>
      <dgm:t>
        <a:bodyPr/>
        <a:lstStyle/>
        <a:p>
          <a:endParaRPr lang="es-MX"/>
        </a:p>
      </dgm:t>
    </dgm:pt>
    <dgm:pt modelId="{A577AF5C-FD5D-4384-994D-0ECFD32909BA}" type="pres">
      <dgm:prSet presAssocID="{B11E81B5-5028-4227-A4D6-D7C3EF7C9068}" presName="background" presStyleLbl="node0" presStyleIdx="0" presStyleCnt="1"/>
      <dgm:spPr/>
      <dgm:t>
        <a:bodyPr/>
        <a:lstStyle/>
        <a:p>
          <a:endParaRPr lang="es-MX"/>
        </a:p>
      </dgm:t>
    </dgm:pt>
    <dgm:pt modelId="{EA19B285-3E54-4A3F-8768-CFC2EF20D3B0}" type="pres">
      <dgm:prSet presAssocID="{B11E81B5-5028-4227-A4D6-D7C3EF7C9068}" presName="text" presStyleLbl="fgAcc0" presStyleIdx="0" presStyleCnt="1" custLinFactNeighborX="11128" custLinFactNeighborY="-64076">
        <dgm:presLayoutVars>
          <dgm:chPref val="3"/>
        </dgm:presLayoutVars>
      </dgm:prSet>
      <dgm:spPr/>
      <dgm:t>
        <a:bodyPr/>
        <a:lstStyle/>
        <a:p>
          <a:endParaRPr lang="es-MX"/>
        </a:p>
      </dgm:t>
    </dgm:pt>
    <dgm:pt modelId="{5CFD824D-8A99-40EA-B963-D492440FCB2B}" type="pres">
      <dgm:prSet presAssocID="{B11E81B5-5028-4227-A4D6-D7C3EF7C9068}" presName="hierChild2" presStyleCnt="0"/>
      <dgm:spPr/>
      <dgm:t>
        <a:bodyPr/>
        <a:lstStyle/>
        <a:p>
          <a:endParaRPr lang="es-MX"/>
        </a:p>
      </dgm:t>
    </dgm:pt>
    <dgm:pt modelId="{3C9FD95A-8A64-4779-97F5-BFABE925B513}" type="pres">
      <dgm:prSet presAssocID="{DF5EB15F-2667-40B3-98B7-6984A0A6148D}" presName="Name10" presStyleLbl="parChTrans1D2" presStyleIdx="0" presStyleCnt="3"/>
      <dgm:spPr/>
      <dgm:t>
        <a:bodyPr/>
        <a:lstStyle/>
        <a:p>
          <a:endParaRPr lang="es-MX"/>
        </a:p>
      </dgm:t>
    </dgm:pt>
    <dgm:pt modelId="{B61E36AC-ADBF-4DAA-B116-B49125536211}" type="pres">
      <dgm:prSet presAssocID="{BC1958AA-3576-4D0A-AC2A-C497EB1A48E8}" presName="hierRoot2" presStyleCnt="0"/>
      <dgm:spPr/>
      <dgm:t>
        <a:bodyPr/>
        <a:lstStyle/>
        <a:p>
          <a:endParaRPr lang="es-MX"/>
        </a:p>
      </dgm:t>
    </dgm:pt>
    <dgm:pt modelId="{3020B384-A9B8-40E6-9BD9-48B06E97E0FB}" type="pres">
      <dgm:prSet presAssocID="{BC1958AA-3576-4D0A-AC2A-C497EB1A48E8}" presName="composite2" presStyleCnt="0"/>
      <dgm:spPr/>
      <dgm:t>
        <a:bodyPr/>
        <a:lstStyle/>
        <a:p>
          <a:endParaRPr lang="es-MX"/>
        </a:p>
      </dgm:t>
    </dgm:pt>
    <dgm:pt modelId="{6491F7A2-3AB7-478D-BEAC-160AAC826322}" type="pres">
      <dgm:prSet presAssocID="{BC1958AA-3576-4D0A-AC2A-C497EB1A48E8}" presName="background2" presStyleLbl="node2" presStyleIdx="0" presStyleCnt="3"/>
      <dgm:spPr/>
      <dgm:t>
        <a:bodyPr/>
        <a:lstStyle/>
        <a:p>
          <a:endParaRPr lang="es-MX"/>
        </a:p>
      </dgm:t>
    </dgm:pt>
    <dgm:pt modelId="{4B393CA7-A5EB-47CE-9FCF-DE2F5F288E24}" type="pres">
      <dgm:prSet presAssocID="{BC1958AA-3576-4D0A-AC2A-C497EB1A48E8}" presName="text2" presStyleLbl="fgAcc2" presStyleIdx="0" presStyleCnt="3">
        <dgm:presLayoutVars>
          <dgm:chPref val="3"/>
        </dgm:presLayoutVars>
      </dgm:prSet>
      <dgm:spPr/>
      <dgm:t>
        <a:bodyPr/>
        <a:lstStyle/>
        <a:p>
          <a:endParaRPr lang="es-MX"/>
        </a:p>
      </dgm:t>
    </dgm:pt>
    <dgm:pt modelId="{D85F3E24-BBE5-4591-93A8-E92DC9E66114}" type="pres">
      <dgm:prSet presAssocID="{BC1958AA-3576-4D0A-AC2A-C497EB1A48E8}" presName="hierChild3" presStyleCnt="0"/>
      <dgm:spPr/>
      <dgm:t>
        <a:bodyPr/>
        <a:lstStyle/>
        <a:p>
          <a:endParaRPr lang="es-MX"/>
        </a:p>
      </dgm:t>
    </dgm:pt>
    <dgm:pt modelId="{0E3D796C-F068-4502-91BE-AA71B4049FEC}" type="pres">
      <dgm:prSet presAssocID="{F8EDAD22-6C8D-443B-BE13-AEDEC9427B99}" presName="Name10" presStyleLbl="parChTrans1D2" presStyleIdx="1" presStyleCnt="3"/>
      <dgm:spPr/>
      <dgm:t>
        <a:bodyPr/>
        <a:lstStyle/>
        <a:p>
          <a:endParaRPr lang="es-MX"/>
        </a:p>
      </dgm:t>
    </dgm:pt>
    <dgm:pt modelId="{3554B7F7-39C2-430D-AA1A-0B234F314A9D}" type="pres">
      <dgm:prSet presAssocID="{4747E3B4-4807-49E0-A40E-6E481A5DC05E}" presName="hierRoot2" presStyleCnt="0"/>
      <dgm:spPr/>
      <dgm:t>
        <a:bodyPr/>
        <a:lstStyle/>
        <a:p>
          <a:endParaRPr lang="es-MX"/>
        </a:p>
      </dgm:t>
    </dgm:pt>
    <dgm:pt modelId="{986109D3-9A57-4712-BA93-3CA96F0C5DCA}" type="pres">
      <dgm:prSet presAssocID="{4747E3B4-4807-49E0-A40E-6E481A5DC05E}" presName="composite2" presStyleCnt="0"/>
      <dgm:spPr/>
      <dgm:t>
        <a:bodyPr/>
        <a:lstStyle/>
        <a:p>
          <a:endParaRPr lang="es-MX"/>
        </a:p>
      </dgm:t>
    </dgm:pt>
    <dgm:pt modelId="{59D66EF6-D26E-43BB-86FE-D0012F7AE30A}" type="pres">
      <dgm:prSet presAssocID="{4747E3B4-4807-49E0-A40E-6E481A5DC05E}" presName="background2" presStyleLbl="node2" presStyleIdx="1" presStyleCnt="3"/>
      <dgm:spPr/>
      <dgm:t>
        <a:bodyPr/>
        <a:lstStyle/>
        <a:p>
          <a:endParaRPr lang="es-MX"/>
        </a:p>
      </dgm:t>
    </dgm:pt>
    <dgm:pt modelId="{9ED9C7FC-3D33-4D68-BFF5-85F8416D816F}" type="pres">
      <dgm:prSet presAssocID="{4747E3B4-4807-49E0-A40E-6E481A5DC05E}" presName="text2" presStyleLbl="fgAcc2" presStyleIdx="1" presStyleCnt="3">
        <dgm:presLayoutVars>
          <dgm:chPref val="3"/>
        </dgm:presLayoutVars>
      </dgm:prSet>
      <dgm:spPr/>
      <dgm:t>
        <a:bodyPr/>
        <a:lstStyle/>
        <a:p>
          <a:endParaRPr lang="es-MX"/>
        </a:p>
      </dgm:t>
    </dgm:pt>
    <dgm:pt modelId="{BA1ECDCE-6299-4A51-A989-271A479DFC82}" type="pres">
      <dgm:prSet presAssocID="{4747E3B4-4807-49E0-A40E-6E481A5DC05E}" presName="hierChild3" presStyleCnt="0"/>
      <dgm:spPr/>
      <dgm:t>
        <a:bodyPr/>
        <a:lstStyle/>
        <a:p>
          <a:endParaRPr lang="es-MX"/>
        </a:p>
      </dgm:t>
    </dgm:pt>
    <dgm:pt modelId="{D6D532C1-EC03-4B0B-9C20-EA0037EF9629}" type="pres">
      <dgm:prSet presAssocID="{F326F50F-FFC7-4924-AE02-6B0523E799EB}" presName="Name10" presStyleLbl="parChTrans1D2" presStyleIdx="2" presStyleCnt="3"/>
      <dgm:spPr/>
      <dgm:t>
        <a:bodyPr/>
        <a:lstStyle/>
        <a:p>
          <a:endParaRPr lang="es-MX"/>
        </a:p>
      </dgm:t>
    </dgm:pt>
    <dgm:pt modelId="{3B4A7B46-0474-4DC7-A244-536E6C80D7AA}" type="pres">
      <dgm:prSet presAssocID="{F14E7243-B8F9-4727-83F2-13585ECC4F0B}" presName="hierRoot2" presStyleCnt="0"/>
      <dgm:spPr/>
      <dgm:t>
        <a:bodyPr/>
        <a:lstStyle/>
        <a:p>
          <a:endParaRPr lang="es-MX"/>
        </a:p>
      </dgm:t>
    </dgm:pt>
    <dgm:pt modelId="{3976B281-8087-4E6F-B23C-8ECDD026EF54}" type="pres">
      <dgm:prSet presAssocID="{F14E7243-B8F9-4727-83F2-13585ECC4F0B}" presName="composite2" presStyleCnt="0"/>
      <dgm:spPr/>
      <dgm:t>
        <a:bodyPr/>
        <a:lstStyle/>
        <a:p>
          <a:endParaRPr lang="es-MX"/>
        </a:p>
      </dgm:t>
    </dgm:pt>
    <dgm:pt modelId="{E9C8DFFA-7ED8-435B-8090-3E06AC871B9B}" type="pres">
      <dgm:prSet presAssocID="{F14E7243-B8F9-4727-83F2-13585ECC4F0B}" presName="background2" presStyleLbl="node2" presStyleIdx="2" presStyleCnt="3"/>
      <dgm:spPr/>
      <dgm:t>
        <a:bodyPr/>
        <a:lstStyle/>
        <a:p>
          <a:endParaRPr lang="es-MX"/>
        </a:p>
      </dgm:t>
    </dgm:pt>
    <dgm:pt modelId="{65660F89-FE7B-445F-B458-66834726119B}" type="pres">
      <dgm:prSet presAssocID="{F14E7243-B8F9-4727-83F2-13585ECC4F0B}" presName="text2" presStyleLbl="fgAcc2" presStyleIdx="2" presStyleCnt="3">
        <dgm:presLayoutVars>
          <dgm:chPref val="3"/>
        </dgm:presLayoutVars>
      </dgm:prSet>
      <dgm:spPr/>
      <dgm:t>
        <a:bodyPr/>
        <a:lstStyle/>
        <a:p>
          <a:endParaRPr lang="es-MX"/>
        </a:p>
      </dgm:t>
    </dgm:pt>
    <dgm:pt modelId="{CE63FB66-C563-412A-94D9-1A3D305CC2F5}" type="pres">
      <dgm:prSet presAssocID="{F14E7243-B8F9-4727-83F2-13585ECC4F0B}" presName="hierChild3" presStyleCnt="0"/>
      <dgm:spPr/>
      <dgm:t>
        <a:bodyPr/>
        <a:lstStyle/>
        <a:p>
          <a:endParaRPr lang="es-MX"/>
        </a:p>
      </dgm:t>
    </dgm:pt>
  </dgm:ptLst>
  <dgm:cxnLst>
    <dgm:cxn modelId="{7C9ACA5D-00D1-42B0-A099-C9F5CAF8CBA4}" type="presOf" srcId="{B11E81B5-5028-4227-A4D6-D7C3EF7C9068}" destId="{EA19B285-3E54-4A3F-8768-CFC2EF20D3B0}" srcOrd="0" destOrd="0" presId="urn:microsoft.com/office/officeart/2005/8/layout/hierarchy1"/>
    <dgm:cxn modelId="{BF365C01-B750-4C5E-AA18-AAB90ED8F3B7}" type="presOf" srcId="{F8EDAD22-6C8D-443B-BE13-AEDEC9427B99}" destId="{0E3D796C-F068-4502-91BE-AA71B4049FEC}" srcOrd="0" destOrd="0" presId="urn:microsoft.com/office/officeart/2005/8/layout/hierarchy1"/>
    <dgm:cxn modelId="{918F3B1D-B294-4766-A676-21307DB08365}" type="presOf" srcId="{CB35F899-88BD-4FAD-9CAF-116DD7C25078}" destId="{E945835E-8E8B-4D65-856C-419323A73BD8}" srcOrd="0" destOrd="0" presId="urn:microsoft.com/office/officeart/2005/8/layout/hierarchy1"/>
    <dgm:cxn modelId="{6E7D9B38-CC4B-4BB3-8A8E-6D57A615345B}" type="presOf" srcId="{F14E7243-B8F9-4727-83F2-13585ECC4F0B}" destId="{65660F89-FE7B-445F-B458-66834726119B}" srcOrd="0" destOrd="0" presId="urn:microsoft.com/office/officeart/2005/8/layout/hierarchy1"/>
    <dgm:cxn modelId="{C7AB79B1-5E8E-454A-BBEE-212FA5B7F94C}" type="presOf" srcId="{BC1958AA-3576-4D0A-AC2A-C497EB1A48E8}" destId="{4B393CA7-A5EB-47CE-9FCF-DE2F5F288E24}" srcOrd="0" destOrd="0" presId="urn:microsoft.com/office/officeart/2005/8/layout/hierarchy1"/>
    <dgm:cxn modelId="{71C35BC5-2271-4D8B-9A5A-910B60C65553}" srcId="{CB35F899-88BD-4FAD-9CAF-116DD7C25078}" destId="{B11E81B5-5028-4227-A4D6-D7C3EF7C9068}" srcOrd="0" destOrd="0" parTransId="{59BB2DFC-EB09-45F6-A5FD-44337CE875AF}" sibTransId="{E7C9F048-0422-4D88-982D-92E542C9AF58}"/>
    <dgm:cxn modelId="{537A6C4B-FFBF-49F6-B1D2-CC07F353B20E}" type="presOf" srcId="{4747E3B4-4807-49E0-A40E-6E481A5DC05E}" destId="{9ED9C7FC-3D33-4D68-BFF5-85F8416D816F}" srcOrd="0" destOrd="0" presId="urn:microsoft.com/office/officeart/2005/8/layout/hierarchy1"/>
    <dgm:cxn modelId="{D9C179A9-3290-43EA-B30B-C90DE1E8BAF8}" type="presOf" srcId="{DF5EB15F-2667-40B3-98B7-6984A0A6148D}" destId="{3C9FD95A-8A64-4779-97F5-BFABE925B513}" srcOrd="0" destOrd="0" presId="urn:microsoft.com/office/officeart/2005/8/layout/hierarchy1"/>
    <dgm:cxn modelId="{553C9F98-74FE-4D95-90C1-92456FD0B428}" type="presOf" srcId="{F326F50F-FFC7-4924-AE02-6B0523E799EB}" destId="{D6D532C1-EC03-4B0B-9C20-EA0037EF9629}" srcOrd="0" destOrd="0" presId="urn:microsoft.com/office/officeart/2005/8/layout/hierarchy1"/>
    <dgm:cxn modelId="{B31FB928-ACCB-4BF8-A8AC-94D8B1D58DEB}" srcId="{B11E81B5-5028-4227-A4D6-D7C3EF7C9068}" destId="{4747E3B4-4807-49E0-A40E-6E481A5DC05E}" srcOrd="1" destOrd="0" parTransId="{F8EDAD22-6C8D-443B-BE13-AEDEC9427B99}" sibTransId="{F33B46AE-6045-4B11-B137-E05EED12C03F}"/>
    <dgm:cxn modelId="{DCA08C16-C9C9-4CDF-ABB3-1D27B37B8DE1}" srcId="{B11E81B5-5028-4227-A4D6-D7C3EF7C9068}" destId="{F14E7243-B8F9-4727-83F2-13585ECC4F0B}" srcOrd="2" destOrd="0" parTransId="{F326F50F-FFC7-4924-AE02-6B0523E799EB}" sibTransId="{54E24234-74E6-422D-AAE8-30467E8071BC}"/>
    <dgm:cxn modelId="{8CAD1756-3752-4587-96F0-ACA63D7DB35F}" srcId="{B11E81B5-5028-4227-A4D6-D7C3EF7C9068}" destId="{BC1958AA-3576-4D0A-AC2A-C497EB1A48E8}" srcOrd="0" destOrd="0" parTransId="{DF5EB15F-2667-40B3-98B7-6984A0A6148D}" sibTransId="{C1378D66-22AD-4A03-AD82-7B8CE903CA6F}"/>
    <dgm:cxn modelId="{63A01395-C9EC-421D-A599-D11A390DFA93}" type="presParOf" srcId="{E945835E-8E8B-4D65-856C-419323A73BD8}" destId="{65442CFC-201C-495F-85A2-40934CF4C74A}" srcOrd="0" destOrd="0" presId="urn:microsoft.com/office/officeart/2005/8/layout/hierarchy1"/>
    <dgm:cxn modelId="{51330CC0-55F3-4B8B-B840-79B51932293B}" type="presParOf" srcId="{65442CFC-201C-495F-85A2-40934CF4C74A}" destId="{50E841E3-AB32-4715-ABC1-A65CE24A2264}" srcOrd="0" destOrd="0" presId="urn:microsoft.com/office/officeart/2005/8/layout/hierarchy1"/>
    <dgm:cxn modelId="{2D162030-57EC-4BC4-854C-4D2D59DCB834}" type="presParOf" srcId="{50E841E3-AB32-4715-ABC1-A65CE24A2264}" destId="{A577AF5C-FD5D-4384-994D-0ECFD32909BA}" srcOrd="0" destOrd="0" presId="urn:microsoft.com/office/officeart/2005/8/layout/hierarchy1"/>
    <dgm:cxn modelId="{424F218F-29C3-4530-82DD-E9AD771090B4}" type="presParOf" srcId="{50E841E3-AB32-4715-ABC1-A65CE24A2264}" destId="{EA19B285-3E54-4A3F-8768-CFC2EF20D3B0}" srcOrd="1" destOrd="0" presId="urn:microsoft.com/office/officeart/2005/8/layout/hierarchy1"/>
    <dgm:cxn modelId="{9A9F049B-2DBB-4880-B632-D03FDF66417B}" type="presParOf" srcId="{65442CFC-201C-495F-85A2-40934CF4C74A}" destId="{5CFD824D-8A99-40EA-B963-D492440FCB2B}" srcOrd="1" destOrd="0" presId="urn:microsoft.com/office/officeart/2005/8/layout/hierarchy1"/>
    <dgm:cxn modelId="{33DDA563-6DDC-4A55-AA26-AC2B6C7C2F34}" type="presParOf" srcId="{5CFD824D-8A99-40EA-B963-D492440FCB2B}" destId="{3C9FD95A-8A64-4779-97F5-BFABE925B513}" srcOrd="0" destOrd="0" presId="urn:microsoft.com/office/officeart/2005/8/layout/hierarchy1"/>
    <dgm:cxn modelId="{47EF4829-B090-44BD-BBE4-2C73F3AF6E19}" type="presParOf" srcId="{5CFD824D-8A99-40EA-B963-D492440FCB2B}" destId="{B61E36AC-ADBF-4DAA-B116-B49125536211}" srcOrd="1" destOrd="0" presId="urn:microsoft.com/office/officeart/2005/8/layout/hierarchy1"/>
    <dgm:cxn modelId="{3DDCCECD-B740-4B13-90C5-4D40FD868BB8}" type="presParOf" srcId="{B61E36AC-ADBF-4DAA-B116-B49125536211}" destId="{3020B384-A9B8-40E6-9BD9-48B06E97E0FB}" srcOrd="0" destOrd="0" presId="urn:microsoft.com/office/officeart/2005/8/layout/hierarchy1"/>
    <dgm:cxn modelId="{97387758-7728-422F-BD78-FF0AFD87D4B5}" type="presParOf" srcId="{3020B384-A9B8-40E6-9BD9-48B06E97E0FB}" destId="{6491F7A2-3AB7-478D-BEAC-160AAC826322}" srcOrd="0" destOrd="0" presId="urn:microsoft.com/office/officeart/2005/8/layout/hierarchy1"/>
    <dgm:cxn modelId="{40E12683-A445-45DB-93FD-C13DCD5513C8}" type="presParOf" srcId="{3020B384-A9B8-40E6-9BD9-48B06E97E0FB}" destId="{4B393CA7-A5EB-47CE-9FCF-DE2F5F288E24}" srcOrd="1" destOrd="0" presId="urn:microsoft.com/office/officeart/2005/8/layout/hierarchy1"/>
    <dgm:cxn modelId="{283234AD-CC1C-4B04-A17B-6EE761E30B9B}" type="presParOf" srcId="{B61E36AC-ADBF-4DAA-B116-B49125536211}" destId="{D85F3E24-BBE5-4591-93A8-E92DC9E66114}" srcOrd="1" destOrd="0" presId="urn:microsoft.com/office/officeart/2005/8/layout/hierarchy1"/>
    <dgm:cxn modelId="{C291CA15-C0A3-4814-B701-699D47E5387E}" type="presParOf" srcId="{5CFD824D-8A99-40EA-B963-D492440FCB2B}" destId="{0E3D796C-F068-4502-91BE-AA71B4049FEC}" srcOrd="2" destOrd="0" presId="urn:microsoft.com/office/officeart/2005/8/layout/hierarchy1"/>
    <dgm:cxn modelId="{DFBF85F5-77EF-42C0-921E-CBA4612C5CC9}" type="presParOf" srcId="{5CFD824D-8A99-40EA-B963-D492440FCB2B}" destId="{3554B7F7-39C2-430D-AA1A-0B234F314A9D}" srcOrd="3" destOrd="0" presId="urn:microsoft.com/office/officeart/2005/8/layout/hierarchy1"/>
    <dgm:cxn modelId="{987298B1-8C90-4DC6-94FC-354B9612834A}" type="presParOf" srcId="{3554B7F7-39C2-430D-AA1A-0B234F314A9D}" destId="{986109D3-9A57-4712-BA93-3CA96F0C5DCA}" srcOrd="0" destOrd="0" presId="urn:microsoft.com/office/officeart/2005/8/layout/hierarchy1"/>
    <dgm:cxn modelId="{3715749C-DC7A-4F5F-8AE8-3D7C9199401D}" type="presParOf" srcId="{986109D3-9A57-4712-BA93-3CA96F0C5DCA}" destId="{59D66EF6-D26E-43BB-86FE-D0012F7AE30A}" srcOrd="0" destOrd="0" presId="urn:microsoft.com/office/officeart/2005/8/layout/hierarchy1"/>
    <dgm:cxn modelId="{5C4404CC-46F6-431E-A5EB-8AC548428749}" type="presParOf" srcId="{986109D3-9A57-4712-BA93-3CA96F0C5DCA}" destId="{9ED9C7FC-3D33-4D68-BFF5-85F8416D816F}" srcOrd="1" destOrd="0" presId="urn:microsoft.com/office/officeart/2005/8/layout/hierarchy1"/>
    <dgm:cxn modelId="{D0C54D49-39B9-4AD8-8778-21C4EB39E697}" type="presParOf" srcId="{3554B7F7-39C2-430D-AA1A-0B234F314A9D}" destId="{BA1ECDCE-6299-4A51-A989-271A479DFC82}" srcOrd="1" destOrd="0" presId="urn:microsoft.com/office/officeart/2005/8/layout/hierarchy1"/>
    <dgm:cxn modelId="{A6D35FE7-1350-4C58-AE71-38ACBDD1B9DB}" type="presParOf" srcId="{5CFD824D-8A99-40EA-B963-D492440FCB2B}" destId="{D6D532C1-EC03-4B0B-9C20-EA0037EF9629}" srcOrd="4" destOrd="0" presId="urn:microsoft.com/office/officeart/2005/8/layout/hierarchy1"/>
    <dgm:cxn modelId="{96501783-61B8-4B62-8012-6E8443DD4927}" type="presParOf" srcId="{5CFD824D-8A99-40EA-B963-D492440FCB2B}" destId="{3B4A7B46-0474-4DC7-A244-536E6C80D7AA}" srcOrd="5" destOrd="0" presId="urn:microsoft.com/office/officeart/2005/8/layout/hierarchy1"/>
    <dgm:cxn modelId="{3438E3E4-4557-4742-A79C-E896CADA9A4F}" type="presParOf" srcId="{3B4A7B46-0474-4DC7-A244-536E6C80D7AA}" destId="{3976B281-8087-4E6F-B23C-8ECDD026EF54}" srcOrd="0" destOrd="0" presId="urn:microsoft.com/office/officeart/2005/8/layout/hierarchy1"/>
    <dgm:cxn modelId="{3D925488-E230-424F-9687-6D7695FA14B8}" type="presParOf" srcId="{3976B281-8087-4E6F-B23C-8ECDD026EF54}" destId="{E9C8DFFA-7ED8-435B-8090-3E06AC871B9B}" srcOrd="0" destOrd="0" presId="urn:microsoft.com/office/officeart/2005/8/layout/hierarchy1"/>
    <dgm:cxn modelId="{8CA65709-39BE-49E2-AF41-4CFFA32EAC5A}" type="presParOf" srcId="{3976B281-8087-4E6F-B23C-8ECDD026EF54}" destId="{65660F89-FE7B-445F-B458-66834726119B}" srcOrd="1" destOrd="0" presId="urn:microsoft.com/office/officeart/2005/8/layout/hierarchy1"/>
    <dgm:cxn modelId="{3377EA50-635E-4E29-821B-2682DE930B3A}" type="presParOf" srcId="{3B4A7B46-0474-4DC7-A244-536E6C80D7AA}" destId="{CE63FB66-C563-412A-94D9-1A3D305CC2F5}" srcOrd="1" destOrd="0" presId="urn:microsoft.com/office/officeart/2005/8/layout/hierarchy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965930A-8C47-465C-8555-62A3D7389BD8}" type="doc">
      <dgm:prSet loTypeId="urn:microsoft.com/office/officeart/2005/8/layout/hierarchy1" loCatId="hierarchy" qsTypeId="urn:microsoft.com/office/officeart/2005/8/quickstyle/simple1" qsCatId="simple" csTypeId="urn:microsoft.com/office/officeart/2005/8/colors/accent5_2" csCatId="accent5" phldr="1"/>
      <dgm:spPr/>
      <dgm:t>
        <a:bodyPr/>
        <a:lstStyle/>
        <a:p>
          <a:endParaRPr lang="es-MX"/>
        </a:p>
      </dgm:t>
    </dgm:pt>
    <dgm:pt modelId="{48C63BF7-C781-4C9E-8101-098B94256671}">
      <dgm:prSet phldrT="[Texto]"/>
      <dgm:spPr/>
      <dgm:t>
        <a:bodyPr/>
        <a:lstStyle/>
        <a:p>
          <a:r>
            <a:rPr lang="es-MX" dirty="0" smtClean="0"/>
            <a:t>Almacén </a:t>
          </a:r>
          <a:endParaRPr lang="es-MX" dirty="0"/>
        </a:p>
      </dgm:t>
    </dgm:pt>
    <dgm:pt modelId="{8E5E2AEB-5589-40A7-8B11-6815B4C6E8BD}" type="parTrans" cxnId="{1EE7589B-97E9-4FB5-8488-B791FA120915}">
      <dgm:prSet/>
      <dgm:spPr/>
      <dgm:t>
        <a:bodyPr/>
        <a:lstStyle/>
        <a:p>
          <a:endParaRPr lang="es-MX"/>
        </a:p>
      </dgm:t>
    </dgm:pt>
    <dgm:pt modelId="{D9842B83-ED41-491A-A397-83ED1DEC000F}" type="sibTrans" cxnId="{1EE7589B-97E9-4FB5-8488-B791FA120915}">
      <dgm:prSet/>
      <dgm:spPr/>
      <dgm:t>
        <a:bodyPr/>
        <a:lstStyle/>
        <a:p>
          <a:endParaRPr lang="es-MX"/>
        </a:p>
      </dgm:t>
    </dgm:pt>
    <dgm:pt modelId="{C1A97E07-AB74-4C62-A9A4-0572B70240EC}">
      <dgm:prSet phldrT="[Texto]"/>
      <dgm:spPr/>
      <dgm:t>
        <a:bodyPr/>
        <a:lstStyle/>
        <a:p>
          <a:r>
            <a:rPr lang="es-MX" dirty="0" smtClean="0"/>
            <a:t>Factura del proveedor </a:t>
          </a:r>
          <a:endParaRPr lang="es-MX" dirty="0"/>
        </a:p>
      </dgm:t>
    </dgm:pt>
    <dgm:pt modelId="{EAFE5DE6-1E1D-4172-BF66-745953AADC45}" type="parTrans" cxnId="{613BB5E7-6344-4302-873F-3056AF0CBC71}">
      <dgm:prSet/>
      <dgm:spPr/>
      <dgm:t>
        <a:bodyPr/>
        <a:lstStyle/>
        <a:p>
          <a:endParaRPr lang="es-MX"/>
        </a:p>
      </dgm:t>
    </dgm:pt>
    <dgm:pt modelId="{14E9963E-E839-4771-BA50-1F5C1C5D98DB}" type="sibTrans" cxnId="{613BB5E7-6344-4302-873F-3056AF0CBC71}">
      <dgm:prSet/>
      <dgm:spPr/>
      <dgm:t>
        <a:bodyPr/>
        <a:lstStyle/>
        <a:p>
          <a:endParaRPr lang="es-MX"/>
        </a:p>
      </dgm:t>
    </dgm:pt>
    <dgm:pt modelId="{11F9F047-6EAE-4028-91E2-408CD79F3A13}">
      <dgm:prSet phldrT="[Texto]"/>
      <dgm:spPr/>
      <dgm:t>
        <a:bodyPr/>
        <a:lstStyle/>
        <a:p>
          <a:r>
            <a:rPr lang="es-MX" dirty="0" smtClean="0"/>
            <a:t>Erogaciones de compra</a:t>
          </a:r>
          <a:endParaRPr lang="es-MX" dirty="0"/>
        </a:p>
      </dgm:t>
    </dgm:pt>
    <dgm:pt modelId="{9EB53ADF-E6A1-4099-8A5B-4E0EBDAD785C}" type="parTrans" cxnId="{02B5A315-B484-45E4-9A65-BF1BBF479E67}">
      <dgm:prSet/>
      <dgm:spPr/>
      <dgm:t>
        <a:bodyPr/>
        <a:lstStyle/>
        <a:p>
          <a:endParaRPr lang="es-MX"/>
        </a:p>
      </dgm:t>
    </dgm:pt>
    <dgm:pt modelId="{C48F29BA-9E40-4BE5-9B84-B7B092A067FD}" type="sibTrans" cxnId="{02B5A315-B484-45E4-9A65-BF1BBF479E67}">
      <dgm:prSet/>
      <dgm:spPr/>
      <dgm:t>
        <a:bodyPr/>
        <a:lstStyle/>
        <a:p>
          <a:endParaRPr lang="es-MX"/>
        </a:p>
      </dgm:t>
    </dgm:pt>
    <dgm:pt modelId="{7B9B249F-2720-4C70-8A20-A67DE41DEBD8}" type="pres">
      <dgm:prSet presAssocID="{5965930A-8C47-465C-8555-62A3D7389BD8}" presName="hierChild1" presStyleCnt="0">
        <dgm:presLayoutVars>
          <dgm:chPref val="1"/>
          <dgm:dir/>
          <dgm:animOne val="branch"/>
          <dgm:animLvl val="lvl"/>
          <dgm:resizeHandles/>
        </dgm:presLayoutVars>
      </dgm:prSet>
      <dgm:spPr/>
      <dgm:t>
        <a:bodyPr/>
        <a:lstStyle/>
        <a:p>
          <a:endParaRPr lang="es-MX"/>
        </a:p>
      </dgm:t>
    </dgm:pt>
    <dgm:pt modelId="{46B46A77-9B28-4DFE-B0AA-9AFDD2BD410E}" type="pres">
      <dgm:prSet presAssocID="{48C63BF7-C781-4C9E-8101-098B94256671}" presName="hierRoot1" presStyleCnt="0"/>
      <dgm:spPr/>
      <dgm:t>
        <a:bodyPr/>
        <a:lstStyle/>
        <a:p>
          <a:endParaRPr lang="es-MX"/>
        </a:p>
      </dgm:t>
    </dgm:pt>
    <dgm:pt modelId="{FAD78BE4-9E1C-4472-8964-316B41BC7654}" type="pres">
      <dgm:prSet presAssocID="{48C63BF7-C781-4C9E-8101-098B94256671}" presName="composite" presStyleCnt="0"/>
      <dgm:spPr/>
      <dgm:t>
        <a:bodyPr/>
        <a:lstStyle/>
        <a:p>
          <a:endParaRPr lang="es-MX"/>
        </a:p>
      </dgm:t>
    </dgm:pt>
    <dgm:pt modelId="{2952A8E6-EB9B-4CB0-91E7-98938C597E41}" type="pres">
      <dgm:prSet presAssocID="{48C63BF7-C781-4C9E-8101-098B94256671}" presName="background" presStyleLbl="node0" presStyleIdx="0" presStyleCnt="1"/>
      <dgm:spPr/>
      <dgm:t>
        <a:bodyPr/>
        <a:lstStyle/>
        <a:p>
          <a:endParaRPr lang="es-MX"/>
        </a:p>
      </dgm:t>
    </dgm:pt>
    <dgm:pt modelId="{5B2331C0-8F63-46F8-93D0-AC9537611993}" type="pres">
      <dgm:prSet presAssocID="{48C63BF7-C781-4C9E-8101-098B94256671}" presName="text" presStyleLbl="fgAcc0" presStyleIdx="0" presStyleCnt="1">
        <dgm:presLayoutVars>
          <dgm:chPref val="3"/>
        </dgm:presLayoutVars>
      </dgm:prSet>
      <dgm:spPr/>
      <dgm:t>
        <a:bodyPr/>
        <a:lstStyle/>
        <a:p>
          <a:endParaRPr lang="es-MX"/>
        </a:p>
      </dgm:t>
    </dgm:pt>
    <dgm:pt modelId="{0C77CB05-851B-42F7-A6A8-205696AFDFE3}" type="pres">
      <dgm:prSet presAssocID="{48C63BF7-C781-4C9E-8101-098B94256671}" presName="hierChild2" presStyleCnt="0"/>
      <dgm:spPr/>
      <dgm:t>
        <a:bodyPr/>
        <a:lstStyle/>
        <a:p>
          <a:endParaRPr lang="es-MX"/>
        </a:p>
      </dgm:t>
    </dgm:pt>
    <dgm:pt modelId="{12EC97BE-F28B-4959-BA13-51F47CA4EC45}" type="pres">
      <dgm:prSet presAssocID="{EAFE5DE6-1E1D-4172-BF66-745953AADC45}" presName="Name10" presStyleLbl="parChTrans1D2" presStyleIdx="0" presStyleCnt="2"/>
      <dgm:spPr/>
      <dgm:t>
        <a:bodyPr/>
        <a:lstStyle/>
        <a:p>
          <a:endParaRPr lang="es-MX"/>
        </a:p>
      </dgm:t>
    </dgm:pt>
    <dgm:pt modelId="{46D87C18-FD89-4BEB-A071-0CC16777EF9B}" type="pres">
      <dgm:prSet presAssocID="{C1A97E07-AB74-4C62-A9A4-0572B70240EC}" presName="hierRoot2" presStyleCnt="0"/>
      <dgm:spPr/>
      <dgm:t>
        <a:bodyPr/>
        <a:lstStyle/>
        <a:p>
          <a:endParaRPr lang="es-MX"/>
        </a:p>
      </dgm:t>
    </dgm:pt>
    <dgm:pt modelId="{F17BA688-3F0A-43E1-BAD5-06CA45A0BA52}" type="pres">
      <dgm:prSet presAssocID="{C1A97E07-AB74-4C62-A9A4-0572B70240EC}" presName="composite2" presStyleCnt="0"/>
      <dgm:spPr/>
      <dgm:t>
        <a:bodyPr/>
        <a:lstStyle/>
        <a:p>
          <a:endParaRPr lang="es-MX"/>
        </a:p>
      </dgm:t>
    </dgm:pt>
    <dgm:pt modelId="{6190353F-99E6-4F90-AC2E-6CDE7C95577A}" type="pres">
      <dgm:prSet presAssocID="{C1A97E07-AB74-4C62-A9A4-0572B70240EC}" presName="background2" presStyleLbl="node2" presStyleIdx="0" presStyleCnt="2"/>
      <dgm:spPr/>
      <dgm:t>
        <a:bodyPr/>
        <a:lstStyle/>
        <a:p>
          <a:endParaRPr lang="es-MX"/>
        </a:p>
      </dgm:t>
    </dgm:pt>
    <dgm:pt modelId="{D6063200-A1D1-451F-A403-FCFCB41E4382}" type="pres">
      <dgm:prSet presAssocID="{C1A97E07-AB74-4C62-A9A4-0572B70240EC}" presName="text2" presStyleLbl="fgAcc2" presStyleIdx="0" presStyleCnt="2">
        <dgm:presLayoutVars>
          <dgm:chPref val="3"/>
        </dgm:presLayoutVars>
      </dgm:prSet>
      <dgm:spPr/>
      <dgm:t>
        <a:bodyPr/>
        <a:lstStyle/>
        <a:p>
          <a:endParaRPr lang="es-MX"/>
        </a:p>
      </dgm:t>
    </dgm:pt>
    <dgm:pt modelId="{2A24E8B3-EA25-4787-90E4-58EA7C56B0EB}" type="pres">
      <dgm:prSet presAssocID="{C1A97E07-AB74-4C62-A9A4-0572B70240EC}" presName="hierChild3" presStyleCnt="0"/>
      <dgm:spPr/>
      <dgm:t>
        <a:bodyPr/>
        <a:lstStyle/>
        <a:p>
          <a:endParaRPr lang="es-MX"/>
        </a:p>
      </dgm:t>
    </dgm:pt>
    <dgm:pt modelId="{B68B2843-C19B-466C-9A6D-82B08A35BBDB}" type="pres">
      <dgm:prSet presAssocID="{9EB53ADF-E6A1-4099-8A5B-4E0EBDAD785C}" presName="Name10" presStyleLbl="parChTrans1D2" presStyleIdx="1" presStyleCnt="2"/>
      <dgm:spPr/>
      <dgm:t>
        <a:bodyPr/>
        <a:lstStyle/>
        <a:p>
          <a:endParaRPr lang="es-MX"/>
        </a:p>
      </dgm:t>
    </dgm:pt>
    <dgm:pt modelId="{2EBF5F43-9E7C-4ADD-9A0B-F76E22B6D448}" type="pres">
      <dgm:prSet presAssocID="{11F9F047-6EAE-4028-91E2-408CD79F3A13}" presName="hierRoot2" presStyleCnt="0"/>
      <dgm:spPr/>
      <dgm:t>
        <a:bodyPr/>
        <a:lstStyle/>
        <a:p>
          <a:endParaRPr lang="es-MX"/>
        </a:p>
      </dgm:t>
    </dgm:pt>
    <dgm:pt modelId="{D09C88EF-7B48-41F9-910A-F1743421D867}" type="pres">
      <dgm:prSet presAssocID="{11F9F047-6EAE-4028-91E2-408CD79F3A13}" presName="composite2" presStyleCnt="0"/>
      <dgm:spPr/>
      <dgm:t>
        <a:bodyPr/>
        <a:lstStyle/>
        <a:p>
          <a:endParaRPr lang="es-MX"/>
        </a:p>
      </dgm:t>
    </dgm:pt>
    <dgm:pt modelId="{107320DD-53C4-4EF7-BD1E-C2171632BEF9}" type="pres">
      <dgm:prSet presAssocID="{11F9F047-6EAE-4028-91E2-408CD79F3A13}" presName="background2" presStyleLbl="node2" presStyleIdx="1" presStyleCnt="2"/>
      <dgm:spPr/>
      <dgm:t>
        <a:bodyPr/>
        <a:lstStyle/>
        <a:p>
          <a:endParaRPr lang="es-MX"/>
        </a:p>
      </dgm:t>
    </dgm:pt>
    <dgm:pt modelId="{46F4427B-326E-4C61-8350-61DC6A60CCB8}" type="pres">
      <dgm:prSet presAssocID="{11F9F047-6EAE-4028-91E2-408CD79F3A13}" presName="text2" presStyleLbl="fgAcc2" presStyleIdx="1" presStyleCnt="2">
        <dgm:presLayoutVars>
          <dgm:chPref val="3"/>
        </dgm:presLayoutVars>
      </dgm:prSet>
      <dgm:spPr/>
      <dgm:t>
        <a:bodyPr/>
        <a:lstStyle/>
        <a:p>
          <a:endParaRPr lang="es-MX"/>
        </a:p>
      </dgm:t>
    </dgm:pt>
    <dgm:pt modelId="{2EC526E4-4F30-45D5-AE3B-A89CF4CB6188}" type="pres">
      <dgm:prSet presAssocID="{11F9F047-6EAE-4028-91E2-408CD79F3A13}" presName="hierChild3" presStyleCnt="0"/>
      <dgm:spPr/>
      <dgm:t>
        <a:bodyPr/>
        <a:lstStyle/>
        <a:p>
          <a:endParaRPr lang="es-MX"/>
        </a:p>
      </dgm:t>
    </dgm:pt>
  </dgm:ptLst>
  <dgm:cxnLst>
    <dgm:cxn modelId="{E6EC71A8-1273-4597-B860-33C1A4AD7B2D}" type="presOf" srcId="{11F9F047-6EAE-4028-91E2-408CD79F3A13}" destId="{46F4427B-326E-4C61-8350-61DC6A60CCB8}" srcOrd="0" destOrd="0" presId="urn:microsoft.com/office/officeart/2005/8/layout/hierarchy1"/>
    <dgm:cxn modelId="{7A7CE5F6-0EF9-43B2-8040-B22E618DB196}" type="presOf" srcId="{9EB53ADF-E6A1-4099-8A5B-4E0EBDAD785C}" destId="{B68B2843-C19B-466C-9A6D-82B08A35BBDB}" srcOrd="0" destOrd="0" presId="urn:microsoft.com/office/officeart/2005/8/layout/hierarchy1"/>
    <dgm:cxn modelId="{55091436-3392-4360-983A-626408A36CB9}" type="presOf" srcId="{48C63BF7-C781-4C9E-8101-098B94256671}" destId="{5B2331C0-8F63-46F8-93D0-AC9537611993}" srcOrd="0" destOrd="0" presId="urn:microsoft.com/office/officeart/2005/8/layout/hierarchy1"/>
    <dgm:cxn modelId="{90D3913C-9071-4508-A8AD-42633872EDA2}" type="presOf" srcId="{EAFE5DE6-1E1D-4172-BF66-745953AADC45}" destId="{12EC97BE-F28B-4959-BA13-51F47CA4EC45}" srcOrd="0" destOrd="0" presId="urn:microsoft.com/office/officeart/2005/8/layout/hierarchy1"/>
    <dgm:cxn modelId="{1EE7589B-97E9-4FB5-8488-B791FA120915}" srcId="{5965930A-8C47-465C-8555-62A3D7389BD8}" destId="{48C63BF7-C781-4C9E-8101-098B94256671}" srcOrd="0" destOrd="0" parTransId="{8E5E2AEB-5589-40A7-8B11-6815B4C6E8BD}" sibTransId="{D9842B83-ED41-491A-A397-83ED1DEC000F}"/>
    <dgm:cxn modelId="{613BB5E7-6344-4302-873F-3056AF0CBC71}" srcId="{48C63BF7-C781-4C9E-8101-098B94256671}" destId="{C1A97E07-AB74-4C62-A9A4-0572B70240EC}" srcOrd="0" destOrd="0" parTransId="{EAFE5DE6-1E1D-4172-BF66-745953AADC45}" sibTransId="{14E9963E-E839-4771-BA50-1F5C1C5D98DB}"/>
    <dgm:cxn modelId="{B9270EA6-7765-4A99-95EC-794993EC3EB3}" type="presOf" srcId="{C1A97E07-AB74-4C62-A9A4-0572B70240EC}" destId="{D6063200-A1D1-451F-A403-FCFCB41E4382}" srcOrd="0" destOrd="0" presId="urn:microsoft.com/office/officeart/2005/8/layout/hierarchy1"/>
    <dgm:cxn modelId="{02B5A315-B484-45E4-9A65-BF1BBF479E67}" srcId="{48C63BF7-C781-4C9E-8101-098B94256671}" destId="{11F9F047-6EAE-4028-91E2-408CD79F3A13}" srcOrd="1" destOrd="0" parTransId="{9EB53ADF-E6A1-4099-8A5B-4E0EBDAD785C}" sibTransId="{C48F29BA-9E40-4BE5-9B84-B7B092A067FD}"/>
    <dgm:cxn modelId="{B8EDF7BA-1E93-447E-B26E-E0359877D97A}" type="presOf" srcId="{5965930A-8C47-465C-8555-62A3D7389BD8}" destId="{7B9B249F-2720-4C70-8A20-A67DE41DEBD8}" srcOrd="0" destOrd="0" presId="urn:microsoft.com/office/officeart/2005/8/layout/hierarchy1"/>
    <dgm:cxn modelId="{C68072B1-331A-47CA-A39E-E354F2E5A346}" type="presParOf" srcId="{7B9B249F-2720-4C70-8A20-A67DE41DEBD8}" destId="{46B46A77-9B28-4DFE-B0AA-9AFDD2BD410E}" srcOrd="0" destOrd="0" presId="urn:microsoft.com/office/officeart/2005/8/layout/hierarchy1"/>
    <dgm:cxn modelId="{A06186F3-D8FB-4DF2-9E8F-6AB3B15BD165}" type="presParOf" srcId="{46B46A77-9B28-4DFE-B0AA-9AFDD2BD410E}" destId="{FAD78BE4-9E1C-4472-8964-316B41BC7654}" srcOrd="0" destOrd="0" presId="urn:microsoft.com/office/officeart/2005/8/layout/hierarchy1"/>
    <dgm:cxn modelId="{1B943D84-2AC0-4AF8-A85A-E123C7FE1C39}" type="presParOf" srcId="{FAD78BE4-9E1C-4472-8964-316B41BC7654}" destId="{2952A8E6-EB9B-4CB0-91E7-98938C597E41}" srcOrd="0" destOrd="0" presId="urn:microsoft.com/office/officeart/2005/8/layout/hierarchy1"/>
    <dgm:cxn modelId="{2C4852ED-97BA-4572-911B-F1C5C0A1DD79}" type="presParOf" srcId="{FAD78BE4-9E1C-4472-8964-316B41BC7654}" destId="{5B2331C0-8F63-46F8-93D0-AC9537611993}" srcOrd="1" destOrd="0" presId="urn:microsoft.com/office/officeart/2005/8/layout/hierarchy1"/>
    <dgm:cxn modelId="{A138AC83-1D17-461D-8440-0BB4D4970FAA}" type="presParOf" srcId="{46B46A77-9B28-4DFE-B0AA-9AFDD2BD410E}" destId="{0C77CB05-851B-42F7-A6A8-205696AFDFE3}" srcOrd="1" destOrd="0" presId="urn:microsoft.com/office/officeart/2005/8/layout/hierarchy1"/>
    <dgm:cxn modelId="{4D1131DD-D5B9-47B6-848F-8D8E207940C9}" type="presParOf" srcId="{0C77CB05-851B-42F7-A6A8-205696AFDFE3}" destId="{12EC97BE-F28B-4959-BA13-51F47CA4EC45}" srcOrd="0" destOrd="0" presId="urn:microsoft.com/office/officeart/2005/8/layout/hierarchy1"/>
    <dgm:cxn modelId="{C0B704A5-B2EC-49F0-9CAC-58B64ED14056}" type="presParOf" srcId="{0C77CB05-851B-42F7-A6A8-205696AFDFE3}" destId="{46D87C18-FD89-4BEB-A071-0CC16777EF9B}" srcOrd="1" destOrd="0" presId="urn:microsoft.com/office/officeart/2005/8/layout/hierarchy1"/>
    <dgm:cxn modelId="{CC6D804F-3708-498C-99F9-68C360D41884}" type="presParOf" srcId="{46D87C18-FD89-4BEB-A071-0CC16777EF9B}" destId="{F17BA688-3F0A-43E1-BAD5-06CA45A0BA52}" srcOrd="0" destOrd="0" presId="urn:microsoft.com/office/officeart/2005/8/layout/hierarchy1"/>
    <dgm:cxn modelId="{7906D45F-2FF8-479A-AA13-0DDB6EC94AFA}" type="presParOf" srcId="{F17BA688-3F0A-43E1-BAD5-06CA45A0BA52}" destId="{6190353F-99E6-4F90-AC2E-6CDE7C95577A}" srcOrd="0" destOrd="0" presId="urn:microsoft.com/office/officeart/2005/8/layout/hierarchy1"/>
    <dgm:cxn modelId="{B4CB592A-D804-41C7-9D56-C52AC9C8B25D}" type="presParOf" srcId="{F17BA688-3F0A-43E1-BAD5-06CA45A0BA52}" destId="{D6063200-A1D1-451F-A403-FCFCB41E4382}" srcOrd="1" destOrd="0" presId="urn:microsoft.com/office/officeart/2005/8/layout/hierarchy1"/>
    <dgm:cxn modelId="{28A74368-AC74-4750-A0D9-B74C74EA867D}" type="presParOf" srcId="{46D87C18-FD89-4BEB-A071-0CC16777EF9B}" destId="{2A24E8B3-EA25-4787-90E4-58EA7C56B0EB}" srcOrd="1" destOrd="0" presId="urn:microsoft.com/office/officeart/2005/8/layout/hierarchy1"/>
    <dgm:cxn modelId="{805ED6FB-8B4A-42A3-848B-FBE53C7A81A7}" type="presParOf" srcId="{0C77CB05-851B-42F7-A6A8-205696AFDFE3}" destId="{B68B2843-C19B-466C-9A6D-82B08A35BBDB}" srcOrd="2" destOrd="0" presId="urn:microsoft.com/office/officeart/2005/8/layout/hierarchy1"/>
    <dgm:cxn modelId="{0CC3AC57-9827-48E7-B5E7-C1B107349AFF}" type="presParOf" srcId="{0C77CB05-851B-42F7-A6A8-205696AFDFE3}" destId="{2EBF5F43-9E7C-4ADD-9A0B-F76E22B6D448}" srcOrd="3" destOrd="0" presId="urn:microsoft.com/office/officeart/2005/8/layout/hierarchy1"/>
    <dgm:cxn modelId="{33B59488-5824-4516-AFAA-6477829DA67E}" type="presParOf" srcId="{2EBF5F43-9E7C-4ADD-9A0B-F76E22B6D448}" destId="{D09C88EF-7B48-41F9-910A-F1743421D867}" srcOrd="0" destOrd="0" presId="urn:microsoft.com/office/officeart/2005/8/layout/hierarchy1"/>
    <dgm:cxn modelId="{9D30CBDE-2EED-42FC-AF7E-796BBB915173}" type="presParOf" srcId="{D09C88EF-7B48-41F9-910A-F1743421D867}" destId="{107320DD-53C4-4EF7-BD1E-C2171632BEF9}" srcOrd="0" destOrd="0" presId="urn:microsoft.com/office/officeart/2005/8/layout/hierarchy1"/>
    <dgm:cxn modelId="{409E0606-9CB5-4FA3-8A6D-DAC2B72DD323}" type="presParOf" srcId="{D09C88EF-7B48-41F9-910A-F1743421D867}" destId="{46F4427B-326E-4C61-8350-61DC6A60CCB8}" srcOrd="1" destOrd="0" presId="urn:microsoft.com/office/officeart/2005/8/layout/hierarchy1"/>
    <dgm:cxn modelId="{67C8F7E8-8721-4E34-90EF-2E73DCC0B97B}" type="presParOf" srcId="{2EBF5F43-9E7C-4ADD-9A0B-F76E22B6D448}" destId="{2EC526E4-4F30-45D5-AE3B-A89CF4CB618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B35F899-88BD-4FAD-9CAF-116DD7C25078}" type="doc">
      <dgm:prSet loTypeId="urn:microsoft.com/office/officeart/2005/8/layout/hierarchy1" loCatId="hierarchy" qsTypeId="urn:microsoft.com/office/officeart/2005/8/quickstyle/simple1" qsCatId="simple" csTypeId="urn:microsoft.com/office/officeart/2005/8/colors/accent5_3" csCatId="accent5" phldr="1"/>
      <dgm:spPr/>
      <dgm:t>
        <a:bodyPr/>
        <a:lstStyle/>
        <a:p>
          <a:endParaRPr lang="es-MX"/>
        </a:p>
      </dgm:t>
    </dgm:pt>
    <dgm:pt modelId="{B11E81B5-5028-4227-A4D6-D7C3EF7C9068}">
      <dgm:prSet phldrT="[Texto]"/>
      <dgm:spPr/>
      <dgm:t>
        <a:bodyPr/>
        <a:lstStyle/>
        <a:p>
          <a:r>
            <a:rPr lang="es-MX" dirty="0" smtClean="0"/>
            <a:t>Costo total </a:t>
          </a:r>
          <a:endParaRPr lang="es-MX" dirty="0"/>
        </a:p>
      </dgm:t>
    </dgm:pt>
    <dgm:pt modelId="{59BB2DFC-EB09-45F6-A5FD-44337CE875AF}" type="parTrans" cxnId="{71C35BC5-2271-4D8B-9A5A-910B60C65553}">
      <dgm:prSet/>
      <dgm:spPr/>
      <dgm:t>
        <a:bodyPr/>
        <a:lstStyle/>
        <a:p>
          <a:endParaRPr lang="es-MX"/>
        </a:p>
      </dgm:t>
    </dgm:pt>
    <dgm:pt modelId="{E7C9F048-0422-4D88-982D-92E542C9AF58}" type="sibTrans" cxnId="{71C35BC5-2271-4D8B-9A5A-910B60C65553}">
      <dgm:prSet/>
      <dgm:spPr/>
      <dgm:t>
        <a:bodyPr/>
        <a:lstStyle/>
        <a:p>
          <a:endParaRPr lang="es-MX"/>
        </a:p>
      </dgm:t>
    </dgm:pt>
    <dgm:pt modelId="{BC1958AA-3576-4D0A-AC2A-C497EB1A48E8}">
      <dgm:prSet phldrT="[Texto]"/>
      <dgm:spPr/>
      <dgm:t>
        <a:bodyPr/>
        <a:lstStyle/>
        <a:p>
          <a:r>
            <a:rPr lang="es-MX" dirty="0" smtClean="0"/>
            <a:t>Gasto de venta</a:t>
          </a:r>
          <a:endParaRPr lang="es-MX" dirty="0"/>
        </a:p>
      </dgm:t>
    </dgm:pt>
    <dgm:pt modelId="{DF5EB15F-2667-40B3-98B7-6984A0A6148D}" type="parTrans" cxnId="{8CAD1756-3752-4587-96F0-ACA63D7DB35F}">
      <dgm:prSet/>
      <dgm:spPr/>
      <dgm:t>
        <a:bodyPr/>
        <a:lstStyle/>
        <a:p>
          <a:endParaRPr lang="es-MX"/>
        </a:p>
      </dgm:t>
    </dgm:pt>
    <dgm:pt modelId="{C1378D66-22AD-4A03-AD82-7B8CE903CA6F}" type="sibTrans" cxnId="{8CAD1756-3752-4587-96F0-ACA63D7DB35F}">
      <dgm:prSet/>
      <dgm:spPr/>
      <dgm:t>
        <a:bodyPr/>
        <a:lstStyle/>
        <a:p>
          <a:endParaRPr lang="es-MX"/>
        </a:p>
      </dgm:t>
    </dgm:pt>
    <dgm:pt modelId="{4747E3B4-4807-49E0-A40E-6E481A5DC05E}">
      <dgm:prSet phldrT="[Texto]"/>
      <dgm:spPr/>
      <dgm:t>
        <a:bodyPr/>
        <a:lstStyle/>
        <a:p>
          <a:r>
            <a:rPr lang="es-MX" dirty="0" smtClean="0"/>
            <a:t>Gastos de admón.</a:t>
          </a:r>
          <a:endParaRPr lang="es-MX" dirty="0"/>
        </a:p>
      </dgm:t>
    </dgm:pt>
    <dgm:pt modelId="{F33B46AE-6045-4B11-B137-E05EED12C03F}" type="sibTrans" cxnId="{B31FB928-ACCB-4BF8-A8AC-94D8B1D58DEB}">
      <dgm:prSet/>
      <dgm:spPr/>
      <dgm:t>
        <a:bodyPr/>
        <a:lstStyle/>
        <a:p>
          <a:endParaRPr lang="es-MX"/>
        </a:p>
      </dgm:t>
    </dgm:pt>
    <dgm:pt modelId="{F8EDAD22-6C8D-443B-BE13-AEDEC9427B99}" type="parTrans" cxnId="{B31FB928-ACCB-4BF8-A8AC-94D8B1D58DEB}">
      <dgm:prSet/>
      <dgm:spPr/>
      <dgm:t>
        <a:bodyPr/>
        <a:lstStyle/>
        <a:p>
          <a:endParaRPr lang="es-MX"/>
        </a:p>
      </dgm:t>
    </dgm:pt>
    <dgm:pt modelId="{F14E7243-B8F9-4727-83F2-13585ECC4F0B}">
      <dgm:prSet/>
      <dgm:spPr/>
      <dgm:t>
        <a:bodyPr/>
        <a:lstStyle/>
        <a:p>
          <a:r>
            <a:rPr lang="es-MX" dirty="0" smtClean="0"/>
            <a:t>Gastos de finan.</a:t>
          </a:r>
          <a:endParaRPr lang="es-MX" dirty="0"/>
        </a:p>
      </dgm:t>
    </dgm:pt>
    <dgm:pt modelId="{F326F50F-FFC7-4924-AE02-6B0523E799EB}" type="parTrans" cxnId="{DCA08C16-C9C9-4CDF-ABB3-1D27B37B8DE1}">
      <dgm:prSet/>
      <dgm:spPr/>
      <dgm:t>
        <a:bodyPr/>
        <a:lstStyle/>
        <a:p>
          <a:endParaRPr lang="es-MX"/>
        </a:p>
      </dgm:t>
    </dgm:pt>
    <dgm:pt modelId="{54E24234-74E6-422D-AAE8-30467E8071BC}" type="sibTrans" cxnId="{DCA08C16-C9C9-4CDF-ABB3-1D27B37B8DE1}">
      <dgm:prSet/>
      <dgm:spPr/>
      <dgm:t>
        <a:bodyPr/>
        <a:lstStyle/>
        <a:p>
          <a:endParaRPr lang="es-MX"/>
        </a:p>
      </dgm:t>
    </dgm:pt>
    <dgm:pt modelId="{E945835E-8E8B-4D65-856C-419323A73BD8}" type="pres">
      <dgm:prSet presAssocID="{CB35F899-88BD-4FAD-9CAF-116DD7C25078}" presName="hierChild1" presStyleCnt="0">
        <dgm:presLayoutVars>
          <dgm:chPref val="1"/>
          <dgm:dir/>
          <dgm:animOne val="branch"/>
          <dgm:animLvl val="lvl"/>
          <dgm:resizeHandles/>
        </dgm:presLayoutVars>
      </dgm:prSet>
      <dgm:spPr/>
      <dgm:t>
        <a:bodyPr/>
        <a:lstStyle/>
        <a:p>
          <a:endParaRPr lang="es-MX"/>
        </a:p>
      </dgm:t>
    </dgm:pt>
    <dgm:pt modelId="{65442CFC-201C-495F-85A2-40934CF4C74A}" type="pres">
      <dgm:prSet presAssocID="{B11E81B5-5028-4227-A4D6-D7C3EF7C9068}" presName="hierRoot1" presStyleCnt="0"/>
      <dgm:spPr/>
      <dgm:t>
        <a:bodyPr/>
        <a:lstStyle/>
        <a:p>
          <a:endParaRPr lang="es-MX"/>
        </a:p>
      </dgm:t>
    </dgm:pt>
    <dgm:pt modelId="{50E841E3-AB32-4715-ABC1-A65CE24A2264}" type="pres">
      <dgm:prSet presAssocID="{B11E81B5-5028-4227-A4D6-D7C3EF7C9068}" presName="composite" presStyleCnt="0"/>
      <dgm:spPr/>
      <dgm:t>
        <a:bodyPr/>
        <a:lstStyle/>
        <a:p>
          <a:endParaRPr lang="es-MX"/>
        </a:p>
      </dgm:t>
    </dgm:pt>
    <dgm:pt modelId="{A577AF5C-FD5D-4384-994D-0ECFD32909BA}" type="pres">
      <dgm:prSet presAssocID="{B11E81B5-5028-4227-A4D6-D7C3EF7C9068}" presName="background" presStyleLbl="node0" presStyleIdx="0" presStyleCnt="1"/>
      <dgm:spPr/>
      <dgm:t>
        <a:bodyPr/>
        <a:lstStyle/>
        <a:p>
          <a:endParaRPr lang="es-MX"/>
        </a:p>
      </dgm:t>
    </dgm:pt>
    <dgm:pt modelId="{EA19B285-3E54-4A3F-8768-CFC2EF20D3B0}" type="pres">
      <dgm:prSet presAssocID="{B11E81B5-5028-4227-A4D6-D7C3EF7C9068}" presName="text" presStyleLbl="fgAcc0" presStyleIdx="0" presStyleCnt="1" custLinFactNeighborX="11128" custLinFactNeighborY="-64076">
        <dgm:presLayoutVars>
          <dgm:chPref val="3"/>
        </dgm:presLayoutVars>
      </dgm:prSet>
      <dgm:spPr/>
      <dgm:t>
        <a:bodyPr/>
        <a:lstStyle/>
        <a:p>
          <a:endParaRPr lang="es-MX"/>
        </a:p>
      </dgm:t>
    </dgm:pt>
    <dgm:pt modelId="{5CFD824D-8A99-40EA-B963-D492440FCB2B}" type="pres">
      <dgm:prSet presAssocID="{B11E81B5-5028-4227-A4D6-D7C3EF7C9068}" presName="hierChild2" presStyleCnt="0"/>
      <dgm:spPr/>
      <dgm:t>
        <a:bodyPr/>
        <a:lstStyle/>
        <a:p>
          <a:endParaRPr lang="es-MX"/>
        </a:p>
      </dgm:t>
    </dgm:pt>
    <dgm:pt modelId="{3C9FD95A-8A64-4779-97F5-BFABE925B513}" type="pres">
      <dgm:prSet presAssocID="{DF5EB15F-2667-40B3-98B7-6984A0A6148D}" presName="Name10" presStyleLbl="parChTrans1D2" presStyleIdx="0" presStyleCnt="3"/>
      <dgm:spPr/>
      <dgm:t>
        <a:bodyPr/>
        <a:lstStyle/>
        <a:p>
          <a:endParaRPr lang="es-MX"/>
        </a:p>
      </dgm:t>
    </dgm:pt>
    <dgm:pt modelId="{B61E36AC-ADBF-4DAA-B116-B49125536211}" type="pres">
      <dgm:prSet presAssocID="{BC1958AA-3576-4D0A-AC2A-C497EB1A48E8}" presName="hierRoot2" presStyleCnt="0"/>
      <dgm:spPr/>
      <dgm:t>
        <a:bodyPr/>
        <a:lstStyle/>
        <a:p>
          <a:endParaRPr lang="es-MX"/>
        </a:p>
      </dgm:t>
    </dgm:pt>
    <dgm:pt modelId="{3020B384-A9B8-40E6-9BD9-48B06E97E0FB}" type="pres">
      <dgm:prSet presAssocID="{BC1958AA-3576-4D0A-AC2A-C497EB1A48E8}" presName="composite2" presStyleCnt="0"/>
      <dgm:spPr/>
      <dgm:t>
        <a:bodyPr/>
        <a:lstStyle/>
        <a:p>
          <a:endParaRPr lang="es-MX"/>
        </a:p>
      </dgm:t>
    </dgm:pt>
    <dgm:pt modelId="{6491F7A2-3AB7-478D-BEAC-160AAC826322}" type="pres">
      <dgm:prSet presAssocID="{BC1958AA-3576-4D0A-AC2A-C497EB1A48E8}" presName="background2" presStyleLbl="node2" presStyleIdx="0" presStyleCnt="3"/>
      <dgm:spPr/>
      <dgm:t>
        <a:bodyPr/>
        <a:lstStyle/>
        <a:p>
          <a:endParaRPr lang="es-MX"/>
        </a:p>
      </dgm:t>
    </dgm:pt>
    <dgm:pt modelId="{4B393CA7-A5EB-47CE-9FCF-DE2F5F288E24}" type="pres">
      <dgm:prSet presAssocID="{BC1958AA-3576-4D0A-AC2A-C497EB1A48E8}" presName="text2" presStyleLbl="fgAcc2" presStyleIdx="0" presStyleCnt="3">
        <dgm:presLayoutVars>
          <dgm:chPref val="3"/>
        </dgm:presLayoutVars>
      </dgm:prSet>
      <dgm:spPr/>
      <dgm:t>
        <a:bodyPr/>
        <a:lstStyle/>
        <a:p>
          <a:endParaRPr lang="es-MX"/>
        </a:p>
      </dgm:t>
    </dgm:pt>
    <dgm:pt modelId="{D85F3E24-BBE5-4591-93A8-E92DC9E66114}" type="pres">
      <dgm:prSet presAssocID="{BC1958AA-3576-4D0A-AC2A-C497EB1A48E8}" presName="hierChild3" presStyleCnt="0"/>
      <dgm:spPr/>
      <dgm:t>
        <a:bodyPr/>
        <a:lstStyle/>
        <a:p>
          <a:endParaRPr lang="es-MX"/>
        </a:p>
      </dgm:t>
    </dgm:pt>
    <dgm:pt modelId="{0E3D796C-F068-4502-91BE-AA71B4049FEC}" type="pres">
      <dgm:prSet presAssocID="{F8EDAD22-6C8D-443B-BE13-AEDEC9427B99}" presName="Name10" presStyleLbl="parChTrans1D2" presStyleIdx="1" presStyleCnt="3"/>
      <dgm:spPr/>
      <dgm:t>
        <a:bodyPr/>
        <a:lstStyle/>
        <a:p>
          <a:endParaRPr lang="es-MX"/>
        </a:p>
      </dgm:t>
    </dgm:pt>
    <dgm:pt modelId="{3554B7F7-39C2-430D-AA1A-0B234F314A9D}" type="pres">
      <dgm:prSet presAssocID="{4747E3B4-4807-49E0-A40E-6E481A5DC05E}" presName="hierRoot2" presStyleCnt="0"/>
      <dgm:spPr/>
      <dgm:t>
        <a:bodyPr/>
        <a:lstStyle/>
        <a:p>
          <a:endParaRPr lang="es-MX"/>
        </a:p>
      </dgm:t>
    </dgm:pt>
    <dgm:pt modelId="{986109D3-9A57-4712-BA93-3CA96F0C5DCA}" type="pres">
      <dgm:prSet presAssocID="{4747E3B4-4807-49E0-A40E-6E481A5DC05E}" presName="composite2" presStyleCnt="0"/>
      <dgm:spPr/>
      <dgm:t>
        <a:bodyPr/>
        <a:lstStyle/>
        <a:p>
          <a:endParaRPr lang="es-MX"/>
        </a:p>
      </dgm:t>
    </dgm:pt>
    <dgm:pt modelId="{59D66EF6-D26E-43BB-86FE-D0012F7AE30A}" type="pres">
      <dgm:prSet presAssocID="{4747E3B4-4807-49E0-A40E-6E481A5DC05E}" presName="background2" presStyleLbl="node2" presStyleIdx="1" presStyleCnt="3"/>
      <dgm:spPr/>
      <dgm:t>
        <a:bodyPr/>
        <a:lstStyle/>
        <a:p>
          <a:endParaRPr lang="es-MX"/>
        </a:p>
      </dgm:t>
    </dgm:pt>
    <dgm:pt modelId="{9ED9C7FC-3D33-4D68-BFF5-85F8416D816F}" type="pres">
      <dgm:prSet presAssocID="{4747E3B4-4807-49E0-A40E-6E481A5DC05E}" presName="text2" presStyleLbl="fgAcc2" presStyleIdx="1" presStyleCnt="3">
        <dgm:presLayoutVars>
          <dgm:chPref val="3"/>
        </dgm:presLayoutVars>
      </dgm:prSet>
      <dgm:spPr/>
      <dgm:t>
        <a:bodyPr/>
        <a:lstStyle/>
        <a:p>
          <a:endParaRPr lang="es-MX"/>
        </a:p>
      </dgm:t>
    </dgm:pt>
    <dgm:pt modelId="{BA1ECDCE-6299-4A51-A989-271A479DFC82}" type="pres">
      <dgm:prSet presAssocID="{4747E3B4-4807-49E0-A40E-6E481A5DC05E}" presName="hierChild3" presStyleCnt="0"/>
      <dgm:spPr/>
      <dgm:t>
        <a:bodyPr/>
        <a:lstStyle/>
        <a:p>
          <a:endParaRPr lang="es-MX"/>
        </a:p>
      </dgm:t>
    </dgm:pt>
    <dgm:pt modelId="{D6D532C1-EC03-4B0B-9C20-EA0037EF9629}" type="pres">
      <dgm:prSet presAssocID="{F326F50F-FFC7-4924-AE02-6B0523E799EB}" presName="Name10" presStyleLbl="parChTrans1D2" presStyleIdx="2" presStyleCnt="3"/>
      <dgm:spPr/>
      <dgm:t>
        <a:bodyPr/>
        <a:lstStyle/>
        <a:p>
          <a:endParaRPr lang="es-MX"/>
        </a:p>
      </dgm:t>
    </dgm:pt>
    <dgm:pt modelId="{3B4A7B46-0474-4DC7-A244-536E6C80D7AA}" type="pres">
      <dgm:prSet presAssocID="{F14E7243-B8F9-4727-83F2-13585ECC4F0B}" presName="hierRoot2" presStyleCnt="0"/>
      <dgm:spPr/>
      <dgm:t>
        <a:bodyPr/>
        <a:lstStyle/>
        <a:p>
          <a:endParaRPr lang="es-MX"/>
        </a:p>
      </dgm:t>
    </dgm:pt>
    <dgm:pt modelId="{3976B281-8087-4E6F-B23C-8ECDD026EF54}" type="pres">
      <dgm:prSet presAssocID="{F14E7243-B8F9-4727-83F2-13585ECC4F0B}" presName="composite2" presStyleCnt="0"/>
      <dgm:spPr/>
      <dgm:t>
        <a:bodyPr/>
        <a:lstStyle/>
        <a:p>
          <a:endParaRPr lang="es-MX"/>
        </a:p>
      </dgm:t>
    </dgm:pt>
    <dgm:pt modelId="{E9C8DFFA-7ED8-435B-8090-3E06AC871B9B}" type="pres">
      <dgm:prSet presAssocID="{F14E7243-B8F9-4727-83F2-13585ECC4F0B}" presName="background2" presStyleLbl="node2" presStyleIdx="2" presStyleCnt="3"/>
      <dgm:spPr/>
      <dgm:t>
        <a:bodyPr/>
        <a:lstStyle/>
        <a:p>
          <a:endParaRPr lang="es-MX"/>
        </a:p>
      </dgm:t>
    </dgm:pt>
    <dgm:pt modelId="{65660F89-FE7B-445F-B458-66834726119B}" type="pres">
      <dgm:prSet presAssocID="{F14E7243-B8F9-4727-83F2-13585ECC4F0B}" presName="text2" presStyleLbl="fgAcc2" presStyleIdx="2" presStyleCnt="3">
        <dgm:presLayoutVars>
          <dgm:chPref val="3"/>
        </dgm:presLayoutVars>
      </dgm:prSet>
      <dgm:spPr/>
      <dgm:t>
        <a:bodyPr/>
        <a:lstStyle/>
        <a:p>
          <a:endParaRPr lang="es-MX"/>
        </a:p>
      </dgm:t>
    </dgm:pt>
    <dgm:pt modelId="{CE63FB66-C563-412A-94D9-1A3D305CC2F5}" type="pres">
      <dgm:prSet presAssocID="{F14E7243-B8F9-4727-83F2-13585ECC4F0B}" presName="hierChild3" presStyleCnt="0"/>
      <dgm:spPr/>
      <dgm:t>
        <a:bodyPr/>
        <a:lstStyle/>
        <a:p>
          <a:endParaRPr lang="es-MX"/>
        </a:p>
      </dgm:t>
    </dgm:pt>
  </dgm:ptLst>
  <dgm:cxnLst>
    <dgm:cxn modelId="{AB8C6B7E-B7A9-419B-A89D-8DE3CD2C1F1C}" type="presOf" srcId="{CB35F899-88BD-4FAD-9CAF-116DD7C25078}" destId="{E945835E-8E8B-4D65-856C-419323A73BD8}" srcOrd="0" destOrd="0" presId="urn:microsoft.com/office/officeart/2005/8/layout/hierarchy1"/>
    <dgm:cxn modelId="{A2AA2FA2-A4B3-430A-8A55-93875A0551AF}" type="presOf" srcId="{DF5EB15F-2667-40B3-98B7-6984A0A6148D}" destId="{3C9FD95A-8A64-4779-97F5-BFABE925B513}" srcOrd="0" destOrd="0" presId="urn:microsoft.com/office/officeart/2005/8/layout/hierarchy1"/>
    <dgm:cxn modelId="{842DD3C5-94AC-474E-A035-FF29CCF806E2}" type="presOf" srcId="{F326F50F-FFC7-4924-AE02-6B0523E799EB}" destId="{D6D532C1-EC03-4B0B-9C20-EA0037EF9629}" srcOrd="0" destOrd="0" presId="urn:microsoft.com/office/officeart/2005/8/layout/hierarchy1"/>
    <dgm:cxn modelId="{71C35BC5-2271-4D8B-9A5A-910B60C65553}" srcId="{CB35F899-88BD-4FAD-9CAF-116DD7C25078}" destId="{B11E81B5-5028-4227-A4D6-D7C3EF7C9068}" srcOrd="0" destOrd="0" parTransId="{59BB2DFC-EB09-45F6-A5FD-44337CE875AF}" sibTransId="{E7C9F048-0422-4D88-982D-92E542C9AF58}"/>
    <dgm:cxn modelId="{40D04C70-ABA5-4406-9A66-B7AF99CAE04B}" type="presOf" srcId="{F14E7243-B8F9-4727-83F2-13585ECC4F0B}" destId="{65660F89-FE7B-445F-B458-66834726119B}" srcOrd="0" destOrd="0" presId="urn:microsoft.com/office/officeart/2005/8/layout/hierarchy1"/>
    <dgm:cxn modelId="{0F1092F2-3B61-4118-B7CF-B78BDB6756E5}" type="presOf" srcId="{B11E81B5-5028-4227-A4D6-D7C3EF7C9068}" destId="{EA19B285-3E54-4A3F-8768-CFC2EF20D3B0}" srcOrd="0" destOrd="0" presId="urn:microsoft.com/office/officeart/2005/8/layout/hierarchy1"/>
    <dgm:cxn modelId="{62CBE773-AE39-4EBE-8FCD-1A731D6CCF7C}" type="presOf" srcId="{4747E3B4-4807-49E0-A40E-6E481A5DC05E}" destId="{9ED9C7FC-3D33-4D68-BFF5-85F8416D816F}" srcOrd="0" destOrd="0" presId="urn:microsoft.com/office/officeart/2005/8/layout/hierarchy1"/>
    <dgm:cxn modelId="{8CF8EC44-082C-4A0D-891F-5422601EF0C8}" type="presOf" srcId="{BC1958AA-3576-4D0A-AC2A-C497EB1A48E8}" destId="{4B393CA7-A5EB-47CE-9FCF-DE2F5F288E24}" srcOrd="0" destOrd="0" presId="urn:microsoft.com/office/officeart/2005/8/layout/hierarchy1"/>
    <dgm:cxn modelId="{5CD4896E-6B5F-43CC-A3F9-9FC9ADAABB79}" type="presOf" srcId="{F8EDAD22-6C8D-443B-BE13-AEDEC9427B99}" destId="{0E3D796C-F068-4502-91BE-AA71B4049FEC}" srcOrd="0" destOrd="0" presId="urn:microsoft.com/office/officeart/2005/8/layout/hierarchy1"/>
    <dgm:cxn modelId="{B31FB928-ACCB-4BF8-A8AC-94D8B1D58DEB}" srcId="{B11E81B5-5028-4227-A4D6-D7C3EF7C9068}" destId="{4747E3B4-4807-49E0-A40E-6E481A5DC05E}" srcOrd="1" destOrd="0" parTransId="{F8EDAD22-6C8D-443B-BE13-AEDEC9427B99}" sibTransId="{F33B46AE-6045-4B11-B137-E05EED12C03F}"/>
    <dgm:cxn modelId="{DCA08C16-C9C9-4CDF-ABB3-1D27B37B8DE1}" srcId="{B11E81B5-5028-4227-A4D6-D7C3EF7C9068}" destId="{F14E7243-B8F9-4727-83F2-13585ECC4F0B}" srcOrd="2" destOrd="0" parTransId="{F326F50F-FFC7-4924-AE02-6B0523E799EB}" sibTransId="{54E24234-74E6-422D-AAE8-30467E8071BC}"/>
    <dgm:cxn modelId="{8CAD1756-3752-4587-96F0-ACA63D7DB35F}" srcId="{B11E81B5-5028-4227-A4D6-D7C3EF7C9068}" destId="{BC1958AA-3576-4D0A-AC2A-C497EB1A48E8}" srcOrd="0" destOrd="0" parTransId="{DF5EB15F-2667-40B3-98B7-6984A0A6148D}" sibTransId="{C1378D66-22AD-4A03-AD82-7B8CE903CA6F}"/>
    <dgm:cxn modelId="{D77C87A8-8078-4AF1-A41F-BFF1B0333447}" type="presParOf" srcId="{E945835E-8E8B-4D65-856C-419323A73BD8}" destId="{65442CFC-201C-495F-85A2-40934CF4C74A}" srcOrd="0" destOrd="0" presId="urn:microsoft.com/office/officeart/2005/8/layout/hierarchy1"/>
    <dgm:cxn modelId="{CC99022A-64EF-4FA8-9795-828ED12CC80E}" type="presParOf" srcId="{65442CFC-201C-495F-85A2-40934CF4C74A}" destId="{50E841E3-AB32-4715-ABC1-A65CE24A2264}" srcOrd="0" destOrd="0" presId="urn:microsoft.com/office/officeart/2005/8/layout/hierarchy1"/>
    <dgm:cxn modelId="{B0FA1BE3-F856-4C83-AA2C-A85726FADED6}" type="presParOf" srcId="{50E841E3-AB32-4715-ABC1-A65CE24A2264}" destId="{A577AF5C-FD5D-4384-994D-0ECFD32909BA}" srcOrd="0" destOrd="0" presId="urn:microsoft.com/office/officeart/2005/8/layout/hierarchy1"/>
    <dgm:cxn modelId="{8BF8B38D-BE7B-4AF8-B910-34BEA9414E8C}" type="presParOf" srcId="{50E841E3-AB32-4715-ABC1-A65CE24A2264}" destId="{EA19B285-3E54-4A3F-8768-CFC2EF20D3B0}" srcOrd="1" destOrd="0" presId="urn:microsoft.com/office/officeart/2005/8/layout/hierarchy1"/>
    <dgm:cxn modelId="{26476717-B092-42F5-A65D-BA9984BA0611}" type="presParOf" srcId="{65442CFC-201C-495F-85A2-40934CF4C74A}" destId="{5CFD824D-8A99-40EA-B963-D492440FCB2B}" srcOrd="1" destOrd="0" presId="urn:microsoft.com/office/officeart/2005/8/layout/hierarchy1"/>
    <dgm:cxn modelId="{B9F6020F-DA5E-47B5-A1AC-2F6A90427E2C}" type="presParOf" srcId="{5CFD824D-8A99-40EA-B963-D492440FCB2B}" destId="{3C9FD95A-8A64-4779-97F5-BFABE925B513}" srcOrd="0" destOrd="0" presId="urn:microsoft.com/office/officeart/2005/8/layout/hierarchy1"/>
    <dgm:cxn modelId="{6829BEC2-18ED-4022-86A0-531D988C7B45}" type="presParOf" srcId="{5CFD824D-8A99-40EA-B963-D492440FCB2B}" destId="{B61E36AC-ADBF-4DAA-B116-B49125536211}" srcOrd="1" destOrd="0" presId="urn:microsoft.com/office/officeart/2005/8/layout/hierarchy1"/>
    <dgm:cxn modelId="{29339300-6FCE-44E6-8486-B127C282D350}" type="presParOf" srcId="{B61E36AC-ADBF-4DAA-B116-B49125536211}" destId="{3020B384-A9B8-40E6-9BD9-48B06E97E0FB}" srcOrd="0" destOrd="0" presId="urn:microsoft.com/office/officeart/2005/8/layout/hierarchy1"/>
    <dgm:cxn modelId="{1E19E80B-EDA9-493F-8834-626DC708E922}" type="presParOf" srcId="{3020B384-A9B8-40E6-9BD9-48B06E97E0FB}" destId="{6491F7A2-3AB7-478D-BEAC-160AAC826322}" srcOrd="0" destOrd="0" presId="urn:microsoft.com/office/officeart/2005/8/layout/hierarchy1"/>
    <dgm:cxn modelId="{35513EDA-F510-4445-A87C-3DEE0B4AC209}" type="presParOf" srcId="{3020B384-A9B8-40E6-9BD9-48B06E97E0FB}" destId="{4B393CA7-A5EB-47CE-9FCF-DE2F5F288E24}" srcOrd="1" destOrd="0" presId="urn:microsoft.com/office/officeart/2005/8/layout/hierarchy1"/>
    <dgm:cxn modelId="{FEB88C67-01F1-4C95-AAB0-7D9EDCAFEED9}" type="presParOf" srcId="{B61E36AC-ADBF-4DAA-B116-B49125536211}" destId="{D85F3E24-BBE5-4591-93A8-E92DC9E66114}" srcOrd="1" destOrd="0" presId="urn:microsoft.com/office/officeart/2005/8/layout/hierarchy1"/>
    <dgm:cxn modelId="{77A960A0-9A24-4EE7-83A2-8FB50F0F9D7D}" type="presParOf" srcId="{5CFD824D-8A99-40EA-B963-D492440FCB2B}" destId="{0E3D796C-F068-4502-91BE-AA71B4049FEC}" srcOrd="2" destOrd="0" presId="urn:microsoft.com/office/officeart/2005/8/layout/hierarchy1"/>
    <dgm:cxn modelId="{F1CAE647-F40E-44AC-9D30-CD9A95DEBCEF}" type="presParOf" srcId="{5CFD824D-8A99-40EA-B963-D492440FCB2B}" destId="{3554B7F7-39C2-430D-AA1A-0B234F314A9D}" srcOrd="3" destOrd="0" presId="urn:microsoft.com/office/officeart/2005/8/layout/hierarchy1"/>
    <dgm:cxn modelId="{40B5E8CC-C919-4F26-9F87-57FDB12C1474}" type="presParOf" srcId="{3554B7F7-39C2-430D-AA1A-0B234F314A9D}" destId="{986109D3-9A57-4712-BA93-3CA96F0C5DCA}" srcOrd="0" destOrd="0" presId="urn:microsoft.com/office/officeart/2005/8/layout/hierarchy1"/>
    <dgm:cxn modelId="{41DD4D31-01E1-4545-9422-5BBDAFBA4FD5}" type="presParOf" srcId="{986109D3-9A57-4712-BA93-3CA96F0C5DCA}" destId="{59D66EF6-D26E-43BB-86FE-D0012F7AE30A}" srcOrd="0" destOrd="0" presId="urn:microsoft.com/office/officeart/2005/8/layout/hierarchy1"/>
    <dgm:cxn modelId="{5301374F-9CF9-46AD-BECD-A10E5E1E5367}" type="presParOf" srcId="{986109D3-9A57-4712-BA93-3CA96F0C5DCA}" destId="{9ED9C7FC-3D33-4D68-BFF5-85F8416D816F}" srcOrd="1" destOrd="0" presId="urn:microsoft.com/office/officeart/2005/8/layout/hierarchy1"/>
    <dgm:cxn modelId="{D964981E-4C9C-4BDD-8C65-0D0B528D1A20}" type="presParOf" srcId="{3554B7F7-39C2-430D-AA1A-0B234F314A9D}" destId="{BA1ECDCE-6299-4A51-A989-271A479DFC82}" srcOrd="1" destOrd="0" presId="urn:microsoft.com/office/officeart/2005/8/layout/hierarchy1"/>
    <dgm:cxn modelId="{2B93F465-BE91-492E-A3EE-0873BB8C7E8D}" type="presParOf" srcId="{5CFD824D-8A99-40EA-B963-D492440FCB2B}" destId="{D6D532C1-EC03-4B0B-9C20-EA0037EF9629}" srcOrd="4" destOrd="0" presId="urn:microsoft.com/office/officeart/2005/8/layout/hierarchy1"/>
    <dgm:cxn modelId="{AA3316F7-747D-46EE-BBB4-8B315A289BB8}" type="presParOf" srcId="{5CFD824D-8A99-40EA-B963-D492440FCB2B}" destId="{3B4A7B46-0474-4DC7-A244-536E6C80D7AA}" srcOrd="5" destOrd="0" presId="urn:microsoft.com/office/officeart/2005/8/layout/hierarchy1"/>
    <dgm:cxn modelId="{AAB331C5-39D2-472C-82E8-702AF37B8BF7}" type="presParOf" srcId="{3B4A7B46-0474-4DC7-A244-536E6C80D7AA}" destId="{3976B281-8087-4E6F-B23C-8ECDD026EF54}" srcOrd="0" destOrd="0" presId="urn:microsoft.com/office/officeart/2005/8/layout/hierarchy1"/>
    <dgm:cxn modelId="{A46FFE90-61D0-40A9-922C-69FBF7C5A3FB}" type="presParOf" srcId="{3976B281-8087-4E6F-B23C-8ECDD026EF54}" destId="{E9C8DFFA-7ED8-435B-8090-3E06AC871B9B}" srcOrd="0" destOrd="0" presId="urn:microsoft.com/office/officeart/2005/8/layout/hierarchy1"/>
    <dgm:cxn modelId="{7AD113ED-B2BA-436D-ADA7-2FF83EFC899D}" type="presParOf" srcId="{3976B281-8087-4E6F-B23C-8ECDD026EF54}" destId="{65660F89-FE7B-445F-B458-66834726119B}" srcOrd="1" destOrd="0" presId="urn:microsoft.com/office/officeart/2005/8/layout/hierarchy1"/>
    <dgm:cxn modelId="{C0EB405F-49B6-43BD-BBC8-B3D75A949110}" type="presParOf" srcId="{3B4A7B46-0474-4DC7-A244-536E6C80D7AA}" destId="{CE63FB66-C563-412A-94D9-1A3D305CC2F5}" srcOrd="1" destOrd="0" presId="urn:microsoft.com/office/officeart/2005/8/layout/hierarchy1"/>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CB35F899-88BD-4FAD-9CAF-116DD7C25078}" type="doc">
      <dgm:prSet loTypeId="urn:microsoft.com/office/officeart/2005/8/layout/hierarchy1" loCatId="hierarchy" qsTypeId="urn:microsoft.com/office/officeart/2005/8/quickstyle/simple1" qsCatId="simple" csTypeId="urn:microsoft.com/office/officeart/2005/8/colors/accent5_3" csCatId="accent5" phldr="1"/>
      <dgm:spPr/>
      <dgm:t>
        <a:bodyPr/>
        <a:lstStyle/>
        <a:p>
          <a:endParaRPr lang="es-MX"/>
        </a:p>
      </dgm:t>
    </dgm:pt>
    <dgm:pt modelId="{F14E7243-B8F9-4727-83F2-13585ECC4F0B}">
      <dgm:prSet/>
      <dgm:spPr/>
      <dgm:t>
        <a:bodyPr/>
        <a:lstStyle/>
        <a:p>
          <a:r>
            <a:rPr lang="es-MX" dirty="0" smtClean="0"/>
            <a:t>Mano de obra</a:t>
          </a:r>
          <a:endParaRPr lang="es-MX" dirty="0"/>
        </a:p>
      </dgm:t>
    </dgm:pt>
    <dgm:pt modelId="{F326F50F-FFC7-4924-AE02-6B0523E799EB}" type="parTrans" cxnId="{DCA08C16-C9C9-4CDF-ABB3-1D27B37B8DE1}">
      <dgm:prSet/>
      <dgm:spPr/>
      <dgm:t>
        <a:bodyPr/>
        <a:lstStyle/>
        <a:p>
          <a:endParaRPr lang="es-MX"/>
        </a:p>
      </dgm:t>
    </dgm:pt>
    <dgm:pt modelId="{54E24234-74E6-422D-AAE8-30467E8071BC}" type="sibTrans" cxnId="{DCA08C16-C9C9-4CDF-ABB3-1D27B37B8DE1}">
      <dgm:prSet/>
      <dgm:spPr/>
      <dgm:t>
        <a:bodyPr/>
        <a:lstStyle/>
        <a:p>
          <a:endParaRPr lang="es-MX"/>
        </a:p>
      </dgm:t>
    </dgm:pt>
    <dgm:pt modelId="{B11E81B5-5028-4227-A4D6-D7C3EF7C9068}">
      <dgm:prSet phldrT="[Texto]"/>
      <dgm:spPr/>
      <dgm:t>
        <a:bodyPr/>
        <a:lstStyle/>
        <a:p>
          <a:r>
            <a:rPr lang="es-MX" dirty="0" smtClean="0"/>
            <a:t>Almacén de productos terminados</a:t>
          </a:r>
          <a:endParaRPr lang="es-MX" dirty="0"/>
        </a:p>
      </dgm:t>
    </dgm:pt>
    <dgm:pt modelId="{E7C9F048-0422-4D88-982D-92E542C9AF58}" type="sibTrans" cxnId="{71C35BC5-2271-4D8B-9A5A-910B60C65553}">
      <dgm:prSet/>
      <dgm:spPr/>
      <dgm:t>
        <a:bodyPr/>
        <a:lstStyle/>
        <a:p>
          <a:endParaRPr lang="es-MX"/>
        </a:p>
      </dgm:t>
    </dgm:pt>
    <dgm:pt modelId="{59BB2DFC-EB09-45F6-A5FD-44337CE875AF}" type="parTrans" cxnId="{71C35BC5-2271-4D8B-9A5A-910B60C65553}">
      <dgm:prSet/>
      <dgm:spPr/>
      <dgm:t>
        <a:bodyPr/>
        <a:lstStyle/>
        <a:p>
          <a:endParaRPr lang="es-MX"/>
        </a:p>
      </dgm:t>
    </dgm:pt>
    <dgm:pt modelId="{4747E3B4-4807-49E0-A40E-6E481A5DC05E}">
      <dgm:prSet phldrT="[Texto]"/>
      <dgm:spPr/>
      <dgm:t>
        <a:bodyPr/>
        <a:lstStyle/>
        <a:p>
          <a:r>
            <a:rPr lang="es-MX" dirty="0" smtClean="0"/>
            <a:t>Cargos</a:t>
          </a:r>
          <a:r>
            <a:rPr lang="es-MX" baseline="0" dirty="0" smtClean="0"/>
            <a:t> indirectos</a:t>
          </a:r>
          <a:endParaRPr lang="es-MX" dirty="0"/>
        </a:p>
      </dgm:t>
    </dgm:pt>
    <dgm:pt modelId="{F33B46AE-6045-4B11-B137-E05EED12C03F}" type="sibTrans" cxnId="{B31FB928-ACCB-4BF8-A8AC-94D8B1D58DEB}">
      <dgm:prSet/>
      <dgm:spPr/>
      <dgm:t>
        <a:bodyPr/>
        <a:lstStyle/>
        <a:p>
          <a:endParaRPr lang="es-MX"/>
        </a:p>
      </dgm:t>
    </dgm:pt>
    <dgm:pt modelId="{F8EDAD22-6C8D-443B-BE13-AEDEC9427B99}" type="parTrans" cxnId="{B31FB928-ACCB-4BF8-A8AC-94D8B1D58DEB}">
      <dgm:prSet/>
      <dgm:spPr/>
      <dgm:t>
        <a:bodyPr/>
        <a:lstStyle/>
        <a:p>
          <a:endParaRPr lang="es-MX"/>
        </a:p>
      </dgm:t>
    </dgm:pt>
    <dgm:pt modelId="{E945835E-8E8B-4D65-856C-419323A73BD8}" type="pres">
      <dgm:prSet presAssocID="{CB35F899-88BD-4FAD-9CAF-116DD7C25078}" presName="hierChild1" presStyleCnt="0">
        <dgm:presLayoutVars>
          <dgm:chPref val="1"/>
          <dgm:dir/>
          <dgm:animOne val="branch"/>
          <dgm:animLvl val="lvl"/>
          <dgm:resizeHandles/>
        </dgm:presLayoutVars>
      </dgm:prSet>
      <dgm:spPr/>
      <dgm:t>
        <a:bodyPr/>
        <a:lstStyle/>
        <a:p>
          <a:endParaRPr lang="es-MX"/>
        </a:p>
      </dgm:t>
    </dgm:pt>
    <dgm:pt modelId="{65442CFC-201C-495F-85A2-40934CF4C74A}" type="pres">
      <dgm:prSet presAssocID="{B11E81B5-5028-4227-A4D6-D7C3EF7C9068}" presName="hierRoot1" presStyleCnt="0"/>
      <dgm:spPr/>
      <dgm:t>
        <a:bodyPr/>
        <a:lstStyle/>
        <a:p>
          <a:endParaRPr lang="es-MX"/>
        </a:p>
      </dgm:t>
    </dgm:pt>
    <dgm:pt modelId="{50E841E3-AB32-4715-ABC1-A65CE24A2264}" type="pres">
      <dgm:prSet presAssocID="{B11E81B5-5028-4227-A4D6-D7C3EF7C9068}" presName="composite" presStyleCnt="0"/>
      <dgm:spPr/>
      <dgm:t>
        <a:bodyPr/>
        <a:lstStyle/>
        <a:p>
          <a:endParaRPr lang="es-MX"/>
        </a:p>
      </dgm:t>
    </dgm:pt>
    <dgm:pt modelId="{A577AF5C-FD5D-4384-994D-0ECFD32909BA}" type="pres">
      <dgm:prSet presAssocID="{B11E81B5-5028-4227-A4D6-D7C3EF7C9068}" presName="background" presStyleLbl="node0" presStyleIdx="0" presStyleCnt="1"/>
      <dgm:spPr/>
      <dgm:t>
        <a:bodyPr/>
        <a:lstStyle/>
        <a:p>
          <a:endParaRPr lang="es-MX"/>
        </a:p>
      </dgm:t>
    </dgm:pt>
    <dgm:pt modelId="{EA19B285-3E54-4A3F-8768-CFC2EF20D3B0}" type="pres">
      <dgm:prSet presAssocID="{B11E81B5-5028-4227-A4D6-D7C3EF7C9068}" presName="text" presStyleLbl="fgAcc0" presStyleIdx="0" presStyleCnt="1" custLinFactNeighborX="11128" custLinFactNeighborY="-64076">
        <dgm:presLayoutVars>
          <dgm:chPref val="3"/>
        </dgm:presLayoutVars>
      </dgm:prSet>
      <dgm:spPr/>
      <dgm:t>
        <a:bodyPr/>
        <a:lstStyle/>
        <a:p>
          <a:endParaRPr lang="es-MX"/>
        </a:p>
      </dgm:t>
    </dgm:pt>
    <dgm:pt modelId="{5CFD824D-8A99-40EA-B963-D492440FCB2B}" type="pres">
      <dgm:prSet presAssocID="{B11E81B5-5028-4227-A4D6-D7C3EF7C9068}" presName="hierChild2" presStyleCnt="0"/>
      <dgm:spPr/>
      <dgm:t>
        <a:bodyPr/>
        <a:lstStyle/>
        <a:p>
          <a:endParaRPr lang="es-MX"/>
        </a:p>
      </dgm:t>
    </dgm:pt>
    <dgm:pt modelId="{0E3D796C-F068-4502-91BE-AA71B4049FEC}" type="pres">
      <dgm:prSet presAssocID="{F8EDAD22-6C8D-443B-BE13-AEDEC9427B99}" presName="Name10" presStyleLbl="parChTrans1D2" presStyleIdx="0" presStyleCnt="2"/>
      <dgm:spPr/>
      <dgm:t>
        <a:bodyPr/>
        <a:lstStyle/>
        <a:p>
          <a:endParaRPr lang="es-MX"/>
        </a:p>
      </dgm:t>
    </dgm:pt>
    <dgm:pt modelId="{3554B7F7-39C2-430D-AA1A-0B234F314A9D}" type="pres">
      <dgm:prSet presAssocID="{4747E3B4-4807-49E0-A40E-6E481A5DC05E}" presName="hierRoot2" presStyleCnt="0"/>
      <dgm:spPr/>
      <dgm:t>
        <a:bodyPr/>
        <a:lstStyle/>
        <a:p>
          <a:endParaRPr lang="es-MX"/>
        </a:p>
      </dgm:t>
    </dgm:pt>
    <dgm:pt modelId="{986109D3-9A57-4712-BA93-3CA96F0C5DCA}" type="pres">
      <dgm:prSet presAssocID="{4747E3B4-4807-49E0-A40E-6E481A5DC05E}" presName="composite2" presStyleCnt="0"/>
      <dgm:spPr/>
      <dgm:t>
        <a:bodyPr/>
        <a:lstStyle/>
        <a:p>
          <a:endParaRPr lang="es-MX"/>
        </a:p>
      </dgm:t>
    </dgm:pt>
    <dgm:pt modelId="{59D66EF6-D26E-43BB-86FE-D0012F7AE30A}" type="pres">
      <dgm:prSet presAssocID="{4747E3B4-4807-49E0-A40E-6E481A5DC05E}" presName="background2" presStyleLbl="node2" presStyleIdx="0" presStyleCnt="2"/>
      <dgm:spPr/>
      <dgm:t>
        <a:bodyPr/>
        <a:lstStyle/>
        <a:p>
          <a:endParaRPr lang="es-MX"/>
        </a:p>
      </dgm:t>
    </dgm:pt>
    <dgm:pt modelId="{9ED9C7FC-3D33-4D68-BFF5-85F8416D816F}" type="pres">
      <dgm:prSet presAssocID="{4747E3B4-4807-49E0-A40E-6E481A5DC05E}" presName="text2" presStyleLbl="fgAcc2" presStyleIdx="0" presStyleCnt="2">
        <dgm:presLayoutVars>
          <dgm:chPref val="3"/>
        </dgm:presLayoutVars>
      </dgm:prSet>
      <dgm:spPr/>
      <dgm:t>
        <a:bodyPr/>
        <a:lstStyle/>
        <a:p>
          <a:endParaRPr lang="es-MX"/>
        </a:p>
      </dgm:t>
    </dgm:pt>
    <dgm:pt modelId="{BA1ECDCE-6299-4A51-A989-271A479DFC82}" type="pres">
      <dgm:prSet presAssocID="{4747E3B4-4807-49E0-A40E-6E481A5DC05E}" presName="hierChild3" presStyleCnt="0"/>
      <dgm:spPr/>
      <dgm:t>
        <a:bodyPr/>
        <a:lstStyle/>
        <a:p>
          <a:endParaRPr lang="es-MX"/>
        </a:p>
      </dgm:t>
    </dgm:pt>
    <dgm:pt modelId="{D6D532C1-EC03-4B0B-9C20-EA0037EF9629}" type="pres">
      <dgm:prSet presAssocID="{F326F50F-FFC7-4924-AE02-6B0523E799EB}" presName="Name10" presStyleLbl="parChTrans1D2" presStyleIdx="1" presStyleCnt="2"/>
      <dgm:spPr/>
      <dgm:t>
        <a:bodyPr/>
        <a:lstStyle/>
        <a:p>
          <a:endParaRPr lang="es-MX"/>
        </a:p>
      </dgm:t>
    </dgm:pt>
    <dgm:pt modelId="{3B4A7B46-0474-4DC7-A244-536E6C80D7AA}" type="pres">
      <dgm:prSet presAssocID="{F14E7243-B8F9-4727-83F2-13585ECC4F0B}" presName="hierRoot2" presStyleCnt="0"/>
      <dgm:spPr/>
      <dgm:t>
        <a:bodyPr/>
        <a:lstStyle/>
        <a:p>
          <a:endParaRPr lang="es-MX"/>
        </a:p>
      </dgm:t>
    </dgm:pt>
    <dgm:pt modelId="{3976B281-8087-4E6F-B23C-8ECDD026EF54}" type="pres">
      <dgm:prSet presAssocID="{F14E7243-B8F9-4727-83F2-13585ECC4F0B}" presName="composite2" presStyleCnt="0"/>
      <dgm:spPr/>
      <dgm:t>
        <a:bodyPr/>
        <a:lstStyle/>
        <a:p>
          <a:endParaRPr lang="es-MX"/>
        </a:p>
      </dgm:t>
    </dgm:pt>
    <dgm:pt modelId="{E9C8DFFA-7ED8-435B-8090-3E06AC871B9B}" type="pres">
      <dgm:prSet presAssocID="{F14E7243-B8F9-4727-83F2-13585ECC4F0B}" presName="background2" presStyleLbl="node2" presStyleIdx="1" presStyleCnt="2"/>
      <dgm:spPr/>
      <dgm:t>
        <a:bodyPr/>
        <a:lstStyle/>
        <a:p>
          <a:endParaRPr lang="es-MX"/>
        </a:p>
      </dgm:t>
    </dgm:pt>
    <dgm:pt modelId="{65660F89-FE7B-445F-B458-66834726119B}" type="pres">
      <dgm:prSet presAssocID="{F14E7243-B8F9-4727-83F2-13585ECC4F0B}" presName="text2" presStyleLbl="fgAcc2" presStyleIdx="1" presStyleCnt="2">
        <dgm:presLayoutVars>
          <dgm:chPref val="3"/>
        </dgm:presLayoutVars>
      </dgm:prSet>
      <dgm:spPr/>
      <dgm:t>
        <a:bodyPr/>
        <a:lstStyle/>
        <a:p>
          <a:endParaRPr lang="es-MX"/>
        </a:p>
      </dgm:t>
    </dgm:pt>
    <dgm:pt modelId="{CE63FB66-C563-412A-94D9-1A3D305CC2F5}" type="pres">
      <dgm:prSet presAssocID="{F14E7243-B8F9-4727-83F2-13585ECC4F0B}" presName="hierChild3" presStyleCnt="0"/>
      <dgm:spPr/>
      <dgm:t>
        <a:bodyPr/>
        <a:lstStyle/>
        <a:p>
          <a:endParaRPr lang="es-MX"/>
        </a:p>
      </dgm:t>
    </dgm:pt>
  </dgm:ptLst>
  <dgm:cxnLst>
    <dgm:cxn modelId="{655866E7-9A67-48E4-9ED3-A44E4C39E43C}" type="presOf" srcId="{F326F50F-FFC7-4924-AE02-6B0523E799EB}" destId="{D6D532C1-EC03-4B0B-9C20-EA0037EF9629}" srcOrd="0" destOrd="0" presId="urn:microsoft.com/office/officeart/2005/8/layout/hierarchy1"/>
    <dgm:cxn modelId="{9E95230C-8D61-40B7-89E7-5D9180A827D5}" type="presOf" srcId="{F14E7243-B8F9-4727-83F2-13585ECC4F0B}" destId="{65660F89-FE7B-445F-B458-66834726119B}" srcOrd="0" destOrd="0" presId="urn:microsoft.com/office/officeart/2005/8/layout/hierarchy1"/>
    <dgm:cxn modelId="{E5A446A7-B36B-4086-ABA5-0C64286C68BB}" type="presOf" srcId="{CB35F899-88BD-4FAD-9CAF-116DD7C25078}" destId="{E945835E-8E8B-4D65-856C-419323A73BD8}" srcOrd="0" destOrd="0" presId="urn:microsoft.com/office/officeart/2005/8/layout/hierarchy1"/>
    <dgm:cxn modelId="{FDAE5CC0-A8E0-407E-8192-7C789F65DDC5}" type="presOf" srcId="{4747E3B4-4807-49E0-A40E-6E481A5DC05E}" destId="{9ED9C7FC-3D33-4D68-BFF5-85F8416D816F}" srcOrd="0" destOrd="0" presId="urn:microsoft.com/office/officeart/2005/8/layout/hierarchy1"/>
    <dgm:cxn modelId="{0CBDBE27-9831-4A41-82C6-EE32860EA9E0}" type="presOf" srcId="{B11E81B5-5028-4227-A4D6-D7C3EF7C9068}" destId="{EA19B285-3E54-4A3F-8768-CFC2EF20D3B0}" srcOrd="0" destOrd="0" presId="urn:microsoft.com/office/officeart/2005/8/layout/hierarchy1"/>
    <dgm:cxn modelId="{71C35BC5-2271-4D8B-9A5A-910B60C65553}" srcId="{CB35F899-88BD-4FAD-9CAF-116DD7C25078}" destId="{B11E81B5-5028-4227-A4D6-D7C3EF7C9068}" srcOrd="0" destOrd="0" parTransId="{59BB2DFC-EB09-45F6-A5FD-44337CE875AF}" sibTransId="{E7C9F048-0422-4D88-982D-92E542C9AF58}"/>
    <dgm:cxn modelId="{7F6D5564-77C2-4749-A72D-5E4E51CEDA6A}" type="presOf" srcId="{F8EDAD22-6C8D-443B-BE13-AEDEC9427B99}" destId="{0E3D796C-F068-4502-91BE-AA71B4049FEC}" srcOrd="0" destOrd="0" presId="urn:microsoft.com/office/officeart/2005/8/layout/hierarchy1"/>
    <dgm:cxn modelId="{B31FB928-ACCB-4BF8-A8AC-94D8B1D58DEB}" srcId="{B11E81B5-5028-4227-A4D6-D7C3EF7C9068}" destId="{4747E3B4-4807-49E0-A40E-6E481A5DC05E}" srcOrd="0" destOrd="0" parTransId="{F8EDAD22-6C8D-443B-BE13-AEDEC9427B99}" sibTransId="{F33B46AE-6045-4B11-B137-E05EED12C03F}"/>
    <dgm:cxn modelId="{DCA08C16-C9C9-4CDF-ABB3-1D27B37B8DE1}" srcId="{B11E81B5-5028-4227-A4D6-D7C3EF7C9068}" destId="{F14E7243-B8F9-4727-83F2-13585ECC4F0B}" srcOrd="1" destOrd="0" parTransId="{F326F50F-FFC7-4924-AE02-6B0523E799EB}" sibTransId="{54E24234-74E6-422D-AAE8-30467E8071BC}"/>
    <dgm:cxn modelId="{2CACCE20-A4F8-4D80-BF8B-C71C9790FFF1}" type="presParOf" srcId="{E945835E-8E8B-4D65-856C-419323A73BD8}" destId="{65442CFC-201C-495F-85A2-40934CF4C74A}" srcOrd="0" destOrd="0" presId="urn:microsoft.com/office/officeart/2005/8/layout/hierarchy1"/>
    <dgm:cxn modelId="{AD5DB049-45C1-4804-B3D5-D828D0DE494D}" type="presParOf" srcId="{65442CFC-201C-495F-85A2-40934CF4C74A}" destId="{50E841E3-AB32-4715-ABC1-A65CE24A2264}" srcOrd="0" destOrd="0" presId="urn:microsoft.com/office/officeart/2005/8/layout/hierarchy1"/>
    <dgm:cxn modelId="{DD90E1B0-D23F-4F89-AFD8-E92DA1FD7A99}" type="presParOf" srcId="{50E841E3-AB32-4715-ABC1-A65CE24A2264}" destId="{A577AF5C-FD5D-4384-994D-0ECFD32909BA}" srcOrd="0" destOrd="0" presId="urn:microsoft.com/office/officeart/2005/8/layout/hierarchy1"/>
    <dgm:cxn modelId="{B2354035-8E55-4AB0-B145-4F7AE6E2BBC2}" type="presParOf" srcId="{50E841E3-AB32-4715-ABC1-A65CE24A2264}" destId="{EA19B285-3E54-4A3F-8768-CFC2EF20D3B0}" srcOrd="1" destOrd="0" presId="urn:microsoft.com/office/officeart/2005/8/layout/hierarchy1"/>
    <dgm:cxn modelId="{47A07B2D-95F9-4F52-B137-E03846B93DEE}" type="presParOf" srcId="{65442CFC-201C-495F-85A2-40934CF4C74A}" destId="{5CFD824D-8A99-40EA-B963-D492440FCB2B}" srcOrd="1" destOrd="0" presId="urn:microsoft.com/office/officeart/2005/8/layout/hierarchy1"/>
    <dgm:cxn modelId="{FEE6D0FD-1449-45E4-A7BF-08B2E80BF23A}" type="presParOf" srcId="{5CFD824D-8A99-40EA-B963-D492440FCB2B}" destId="{0E3D796C-F068-4502-91BE-AA71B4049FEC}" srcOrd="0" destOrd="0" presId="urn:microsoft.com/office/officeart/2005/8/layout/hierarchy1"/>
    <dgm:cxn modelId="{E289BAEB-19ED-48EF-8C78-8456D2B9792A}" type="presParOf" srcId="{5CFD824D-8A99-40EA-B963-D492440FCB2B}" destId="{3554B7F7-39C2-430D-AA1A-0B234F314A9D}" srcOrd="1" destOrd="0" presId="urn:microsoft.com/office/officeart/2005/8/layout/hierarchy1"/>
    <dgm:cxn modelId="{B488FD69-62BA-41C4-88F8-D70054A76B63}" type="presParOf" srcId="{3554B7F7-39C2-430D-AA1A-0B234F314A9D}" destId="{986109D3-9A57-4712-BA93-3CA96F0C5DCA}" srcOrd="0" destOrd="0" presId="urn:microsoft.com/office/officeart/2005/8/layout/hierarchy1"/>
    <dgm:cxn modelId="{D6909C08-BE3D-4DD0-B551-A8BC3B9060C9}" type="presParOf" srcId="{986109D3-9A57-4712-BA93-3CA96F0C5DCA}" destId="{59D66EF6-D26E-43BB-86FE-D0012F7AE30A}" srcOrd="0" destOrd="0" presId="urn:microsoft.com/office/officeart/2005/8/layout/hierarchy1"/>
    <dgm:cxn modelId="{BC18C774-6B89-48BB-8B86-F3BDD228AE9D}" type="presParOf" srcId="{986109D3-9A57-4712-BA93-3CA96F0C5DCA}" destId="{9ED9C7FC-3D33-4D68-BFF5-85F8416D816F}" srcOrd="1" destOrd="0" presId="urn:microsoft.com/office/officeart/2005/8/layout/hierarchy1"/>
    <dgm:cxn modelId="{12EAC433-BBDE-4A97-8FD9-92402464620B}" type="presParOf" srcId="{3554B7F7-39C2-430D-AA1A-0B234F314A9D}" destId="{BA1ECDCE-6299-4A51-A989-271A479DFC82}" srcOrd="1" destOrd="0" presId="urn:microsoft.com/office/officeart/2005/8/layout/hierarchy1"/>
    <dgm:cxn modelId="{C0339F23-28EF-4799-86C5-D29A1AD3A82B}" type="presParOf" srcId="{5CFD824D-8A99-40EA-B963-D492440FCB2B}" destId="{D6D532C1-EC03-4B0B-9C20-EA0037EF9629}" srcOrd="2" destOrd="0" presId="urn:microsoft.com/office/officeart/2005/8/layout/hierarchy1"/>
    <dgm:cxn modelId="{0A041FCC-C602-4AE0-B8DD-70739F81F249}" type="presParOf" srcId="{5CFD824D-8A99-40EA-B963-D492440FCB2B}" destId="{3B4A7B46-0474-4DC7-A244-536E6C80D7AA}" srcOrd="3" destOrd="0" presId="urn:microsoft.com/office/officeart/2005/8/layout/hierarchy1"/>
    <dgm:cxn modelId="{6866E79C-241B-4B3B-8686-46D24FC74F53}" type="presParOf" srcId="{3B4A7B46-0474-4DC7-A244-536E6C80D7AA}" destId="{3976B281-8087-4E6F-B23C-8ECDD026EF54}" srcOrd="0" destOrd="0" presId="urn:microsoft.com/office/officeart/2005/8/layout/hierarchy1"/>
    <dgm:cxn modelId="{7A03B527-E6D8-426F-B0EA-86242A6543DD}" type="presParOf" srcId="{3976B281-8087-4E6F-B23C-8ECDD026EF54}" destId="{E9C8DFFA-7ED8-435B-8090-3E06AC871B9B}" srcOrd="0" destOrd="0" presId="urn:microsoft.com/office/officeart/2005/8/layout/hierarchy1"/>
    <dgm:cxn modelId="{8E176603-DDB2-4163-9D27-686480574E36}" type="presParOf" srcId="{3976B281-8087-4E6F-B23C-8ECDD026EF54}" destId="{65660F89-FE7B-445F-B458-66834726119B}" srcOrd="1" destOrd="0" presId="urn:microsoft.com/office/officeart/2005/8/layout/hierarchy1"/>
    <dgm:cxn modelId="{51AAC777-E03A-4352-A45A-581FD9ECF015}" type="presParOf" srcId="{3B4A7B46-0474-4DC7-A244-536E6C80D7AA}" destId="{CE63FB66-C563-412A-94D9-1A3D305CC2F5}" srcOrd="1" destOrd="0" presId="urn:microsoft.com/office/officeart/2005/8/layout/hierarchy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354BFCA-8480-4570-9E0A-A5FE08BB9C2C}" type="doc">
      <dgm:prSet loTypeId="urn:microsoft.com/office/officeart/2005/8/layout/hierarchy1" loCatId="hierarchy" qsTypeId="urn:microsoft.com/office/officeart/2005/8/quickstyle/simple1" qsCatId="simple" csTypeId="urn:microsoft.com/office/officeart/2005/8/colors/accent6_1" csCatId="accent6" phldr="1"/>
      <dgm:spPr/>
      <dgm:t>
        <a:bodyPr/>
        <a:lstStyle/>
        <a:p>
          <a:endParaRPr lang="es-MX"/>
        </a:p>
      </dgm:t>
    </dgm:pt>
    <dgm:pt modelId="{BB948451-B0EA-484E-BC4B-C9A3EF433059}">
      <dgm:prSet phldrT="[Texto]" custT="1"/>
      <dgm:spPr/>
      <dgm:t>
        <a:bodyPr/>
        <a:lstStyle/>
        <a:p>
          <a:r>
            <a:rPr lang="es-MX" sz="1400" dirty="0" smtClean="0"/>
            <a:t>Costo total del objetivo</a:t>
          </a:r>
        </a:p>
        <a:p>
          <a:r>
            <a:rPr lang="es-MX" sz="1400" dirty="0" smtClean="0"/>
            <a:t>$200</a:t>
          </a:r>
        </a:p>
      </dgm:t>
    </dgm:pt>
    <dgm:pt modelId="{48AF6198-5E12-4658-82B5-8947D56F3F99}" type="parTrans" cxnId="{3E60D6FE-FE48-4F43-9615-43B9BB200467}">
      <dgm:prSet/>
      <dgm:spPr/>
      <dgm:t>
        <a:bodyPr/>
        <a:lstStyle/>
        <a:p>
          <a:endParaRPr lang="es-MX" sz="4000"/>
        </a:p>
      </dgm:t>
    </dgm:pt>
    <dgm:pt modelId="{9FBAF949-A77C-432D-9E5A-D685E93C4C78}" type="sibTrans" cxnId="{3E60D6FE-FE48-4F43-9615-43B9BB200467}">
      <dgm:prSet/>
      <dgm:spPr/>
      <dgm:t>
        <a:bodyPr/>
        <a:lstStyle/>
        <a:p>
          <a:endParaRPr lang="es-MX" sz="4000"/>
        </a:p>
      </dgm:t>
    </dgm:pt>
    <dgm:pt modelId="{C8D15D76-CAAE-47CC-83B3-D035E3396C3C}">
      <dgm:prSet phldrT="[Texto]" custT="1"/>
      <dgm:spPr/>
      <dgm:t>
        <a:bodyPr/>
        <a:lstStyle/>
        <a:p>
          <a:r>
            <a:rPr lang="es-MX" sz="1400" dirty="0" smtClean="0"/>
            <a:t>Materia prima directa objetivo $85</a:t>
          </a:r>
          <a:endParaRPr lang="es-MX" sz="1400" dirty="0"/>
        </a:p>
      </dgm:t>
    </dgm:pt>
    <dgm:pt modelId="{10A7319C-B992-4C51-B184-F994717C120D}" type="parTrans" cxnId="{0E8E13BF-1477-4F93-907B-1DE2CC9A614F}">
      <dgm:prSet/>
      <dgm:spPr/>
      <dgm:t>
        <a:bodyPr/>
        <a:lstStyle/>
        <a:p>
          <a:endParaRPr lang="es-MX" sz="4000"/>
        </a:p>
      </dgm:t>
    </dgm:pt>
    <dgm:pt modelId="{710A71CD-1D8F-4814-95EB-2365E688F7CE}" type="sibTrans" cxnId="{0E8E13BF-1477-4F93-907B-1DE2CC9A614F}">
      <dgm:prSet/>
      <dgm:spPr/>
      <dgm:t>
        <a:bodyPr/>
        <a:lstStyle/>
        <a:p>
          <a:endParaRPr lang="es-MX" sz="4000"/>
        </a:p>
      </dgm:t>
    </dgm:pt>
    <dgm:pt modelId="{C83C9AEB-3EAD-4076-82E9-D7882E274E8F}">
      <dgm:prSet phldrT="[Texto]" custT="1"/>
      <dgm:spPr/>
      <dgm:t>
        <a:bodyPr/>
        <a:lstStyle/>
        <a:p>
          <a:r>
            <a:rPr lang="es-MX" sz="1400" dirty="0" smtClean="0"/>
            <a:t>Gastos de operación objetivo $35</a:t>
          </a:r>
          <a:endParaRPr lang="es-MX" sz="1400" dirty="0"/>
        </a:p>
      </dgm:t>
    </dgm:pt>
    <dgm:pt modelId="{5BB5BDF7-96B0-4437-AAD0-34E2778FA7B9}" type="parTrans" cxnId="{65C22C1B-1035-4BBA-8EB5-7D4C1BDEB9FA}">
      <dgm:prSet/>
      <dgm:spPr/>
      <dgm:t>
        <a:bodyPr/>
        <a:lstStyle/>
        <a:p>
          <a:endParaRPr lang="es-MX" sz="4000"/>
        </a:p>
      </dgm:t>
    </dgm:pt>
    <dgm:pt modelId="{D2536B13-0737-4275-83E0-D40A0F96474C}" type="sibTrans" cxnId="{65C22C1B-1035-4BBA-8EB5-7D4C1BDEB9FA}">
      <dgm:prSet/>
      <dgm:spPr/>
      <dgm:t>
        <a:bodyPr/>
        <a:lstStyle/>
        <a:p>
          <a:endParaRPr lang="es-MX" sz="4000"/>
        </a:p>
      </dgm:t>
    </dgm:pt>
    <dgm:pt modelId="{5A58AB26-DB4E-415C-9403-6F4BD64330E4}">
      <dgm:prSet phldrT="[Texto]" custT="1"/>
      <dgm:spPr/>
      <dgm:t>
        <a:bodyPr/>
        <a:lstStyle/>
        <a:p>
          <a:r>
            <a:rPr lang="es-MX" sz="1400" dirty="0" smtClean="0"/>
            <a:t>Gastos de venta objetivo $22</a:t>
          </a:r>
          <a:endParaRPr lang="es-MX" sz="1400" dirty="0"/>
        </a:p>
      </dgm:t>
    </dgm:pt>
    <dgm:pt modelId="{0D49565F-BA8E-4366-8C04-882AA9324CE5}" type="parTrans" cxnId="{3EA2C181-89FE-4ED8-8420-DDC469D96628}">
      <dgm:prSet/>
      <dgm:spPr/>
      <dgm:t>
        <a:bodyPr/>
        <a:lstStyle/>
        <a:p>
          <a:endParaRPr lang="es-MX" sz="4000"/>
        </a:p>
      </dgm:t>
    </dgm:pt>
    <dgm:pt modelId="{FDCFF320-BAB4-4612-9C5E-C2BEDE1AF4E5}" type="sibTrans" cxnId="{3EA2C181-89FE-4ED8-8420-DDC469D96628}">
      <dgm:prSet/>
      <dgm:spPr/>
      <dgm:t>
        <a:bodyPr/>
        <a:lstStyle/>
        <a:p>
          <a:endParaRPr lang="es-MX" sz="4000"/>
        </a:p>
      </dgm:t>
    </dgm:pt>
    <dgm:pt modelId="{A489547B-A180-49D5-9ABC-8BA4640D5E13}">
      <dgm:prSet custT="1"/>
      <dgm:spPr/>
      <dgm:t>
        <a:bodyPr/>
        <a:lstStyle/>
        <a:p>
          <a:r>
            <a:rPr lang="es-MX" sz="1400" dirty="0" smtClean="0"/>
            <a:t>Costo de producción objetivo</a:t>
          </a:r>
        </a:p>
        <a:p>
          <a:r>
            <a:rPr lang="es-MX" sz="1400" dirty="0" smtClean="0"/>
            <a:t>$165</a:t>
          </a:r>
          <a:endParaRPr lang="es-MX" sz="1400" dirty="0"/>
        </a:p>
      </dgm:t>
    </dgm:pt>
    <dgm:pt modelId="{B7F5323A-61FD-4B3A-87CD-00B03BEE8EA1}" type="parTrans" cxnId="{D8E37DFC-6242-4388-BA7F-328409284693}">
      <dgm:prSet/>
      <dgm:spPr/>
      <dgm:t>
        <a:bodyPr/>
        <a:lstStyle/>
        <a:p>
          <a:endParaRPr lang="es-MX" sz="4000"/>
        </a:p>
      </dgm:t>
    </dgm:pt>
    <dgm:pt modelId="{D174F486-F364-4607-9F70-3AF1D1AE3741}" type="sibTrans" cxnId="{D8E37DFC-6242-4388-BA7F-328409284693}">
      <dgm:prSet/>
      <dgm:spPr/>
      <dgm:t>
        <a:bodyPr/>
        <a:lstStyle/>
        <a:p>
          <a:endParaRPr lang="es-MX" sz="4000"/>
        </a:p>
      </dgm:t>
    </dgm:pt>
    <dgm:pt modelId="{2C551652-A3DE-4C4E-BE71-8AB8220F5369}">
      <dgm:prSet custT="1"/>
      <dgm:spPr/>
      <dgm:t>
        <a:bodyPr/>
        <a:lstStyle/>
        <a:p>
          <a:r>
            <a:rPr lang="es-MX" sz="1400" dirty="0" smtClean="0"/>
            <a:t>Precio de venta </a:t>
          </a:r>
        </a:p>
        <a:p>
          <a:r>
            <a:rPr lang="es-MX" sz="1400" dirty="0" smtClean="0"/>
            <a:t>250</a:t>
          </a:r>
          <a:endParaRPr lang="es-MX" sz="1400" dirty="0"/>
        </a:p>
      </dgm:t>
    </dgm:pt>
    <dgm:pt modelId="{28A330AD-2304-4A8D-B369-6D37180AB5E9}" type="parTrans" cxnId="{2F56DD86-4122-422F-B39A-D3F044AEA10F}">
      <dgm:prSet/>
      <dgm:spPr/>
      <dgm:t>
        <a:bodyPr/>
        <a:lstStyle/>
        <a:p>
          <a:endParaRPr lang="es-MX" sz="4000"/>
        </a:p>
      </dgm:t>
    </dgm:pt>
    <dgm:pt modelId="{9E08B7CE-1CD9-4902-840E-5289C8887EB6}" type="sibTrans" cxnId="{2F56DD86-4122-422F-B39A-D3F044AEA10F}">
      <dgm:prSet/>
      <dgm:spPr/>
      <dgm:t>
        <a:bodyPr/>
        <a:lstStyle/>
        <a:p>
          <a:endParaRPr lang="es-MX" sz="4000"/>
        </a:p>
      </dgm:t>
    </dgm:pt>
    <dgm:pt modelId="{5820BE32-3236-46CE-8362-A6878F5342CA}">
      <dgm:prSet custT="1"/>
      <dgm:spPr/>
      <dgm:t>
        <a:bodyPr/>
        <a:lstStyle/>
        <a:p>
          <a:r>
            <a:rPr lang="es-MX" sz="1400" dirty="0" smtClean="0"/>
            <a:t>Utilidad $50</a:t>
          </a:r>
        </a:p>
        <a:p>
          <a:r>
            <a:rPr lang="es-MX" sz="1400" dirty="0" smtClean="0"/>
            <a:t>20% sobre el precio de venta</a:t>
          </a:r>
          <a:endParaRPr lang="es-MX" sz="1400" dirty="0"/>
        </a:p>
      </dgm:t>
    </dgm:pt>
    <dgm:pt modelId="{85D1A9FA-7603-408F-9EF2-A492DA11992A}" type="parTrans" cxnId="{241828DA-E31D-47BC-B219-594B24065951}">
      <dgm:prSet/>
      <dgm:spPr/>
      <dgm:t>
        <a:bodyPr/>
        <a:lstStyle/>
        <a:p>
          <a:endParaRPr lang="es-MX" sz="4000"/>
        </a:p>
      </dgm:t>
    </dgm:pt>
    <dgm:pt modelId="{B9D2ED29-6000-4158-827B-C052AB35C38F}" type="sibTrans" cxnId="{241828DA-E31D-47BC-B219-594B24065951}">
      <dgm:prSet/>
      <dgm:spPr/>
      <dgm:t>
        <a:bodyPr/>
        <a:lstStyle/>
        <a:p>
          <a:endParaRPr lang="es-MX" sz="4000"/>
        </a:p>
      </dgm:t>
    </dgm:pt>
    <dgm:pt modelId="{81F69EAD-0AD3-4EF5-845E-A41D646A59D2}">
      <dgm:prSet custT="1"/>
      <dgm:spPr/>
      <dgm:t>
        <a:bodyPr/>
        <a:lstStyle/>
        <a:p>
          <a:r>
            <a:rPr lang="es-MX" sz="1400" dirty="0" smtClean="0"/>
            <a:t>Mano de obra directa objetivo $60	</a:t>
          </a:r>
          <a:endParaRPr lang="es-MX" sz="1400" dirty="0"/>
        </a:p>
      </dgm:t>
    </dgm:pt>
    <dgm:pt modelId="{88A59750-8270-4B88-9D58-43254AD0B516}" type="parTrans" cxnId="{447A2010-244D-41D2-91A2-CD1D6270B654}">
      <dgm:prSet/>
      <dgm:spPr/>
      <dgm:t>
        <a:bodyPr/>
        <a:lstStyle/>
        <a:p>
          <a:endParaRPr lang="es-MX" sz="4000"/>
        </a:p>
      </dgm:t>
    </dgm:pt>
    <dgm:pt modelId="{E220ABBB-3409-419B-A48F-E16ECA8DACDC}" type="sibTrans" cxnId="{447A2010-244D-41D2-91A2-CD1D6270B654}">
      <dgm:prSet/>
      <dgm:spPr/>
      <dgm:t>
        <a:bodyPr/>
        <a:lstStyle/>
        <a:p>
          <a:endParaRPr lang="es-MX" sz="4000"/>
        </a:p>
      </dgm:t>
    </dgm:pt>
    <dgm:pt modelId="{489DC3B4-FD9E-45F7-AA0B-22FD67B4C767}">
      <dgm:prSet custT="1"/>
      <dgm:spPr/>
      <dgm:t>
        <a:bodyPr/>
        <a:lstStyle/>
        <a:p>
          <a:r>
            <a:rPr lang="es-MX" sz="1400" dirty="0" smtClean="0"/>
            <a:t>Cargos indirectos objetivo $20</a:t>
          </a:r>
          <a:endParaRPr lang="es-MX" sz="1400" dirty="0"/>
        </a:p>
      </dgm:t>
    </dgm:pt>
    <dgm:pt modelId="{7EC23FB8-BA7B-41DF-AEF1-987FF3D2DEB5}" type="parTrans" cxnId="{9F2AAC68-ED2C-4E79-AA75-3E96D2A99375}">
      <dgm:prSet/>
      <dgm:spPr/>
      <dgm:t>
        <a:bodyPr/>
        <a:lstStyle/>
        <a:p>
          <a:endParaRPr lang="es-MX" sz="4000"/>
        </a:p>
      </dgm:t>
    </dgm:pt>
    <dgm:pt modelId="{1E2B7178-9554-46C6-95E4-9CBBA3BE1D0E}" type="sibTrans" cxnId="{9F2AAC68-ED2C-4E79-AA75-3E96D2A99375}">
      <dgm:prSet/>
      <dgm:spPr/>
      <dgm:t>
        <a:bodyPr/>
        <a:lstStyle/>
        <a:p>
          <a:endParaRPr lang="es-MX" sz="4000"/>
        </a:p>
      </dgm:t>
    </dgm:pt>
    <dgm:pt modelId="{F3F499BB-70CC-491A-A144-696706AB302A}">
      <dgm:prSet custT="1"/>
      <dgm:spPr/>
      <dgm:t>
        <a:bodyPr/>
        <a:lstStyle/>
        <a:p>
          <a:r>
            <a:rPr lang="es-MX" sz="1400" dirty="0" smtClean="0"/>
            <a:t>Gastos de administración objetivo $11</a:t>
          </a:r>
          <a:endParaRPr lang="es-MX" sz="1400" dirty="0"/>
        </a:p>
      </dgm:t>
    </dgm:pt>
    <dgm:pt modelId="{7665D47D-7774-4387-94A9-F6DBC2D8D6AD}" type="parTrans" cxnId="{2CD66A56-F03E-470E-827C-E378CBA3B333}">
      <dgm:prSet/>
      <dgm:spPr/>
      <dgm:t>
        <a:bodyPr/>
        <a:lstStyle/>
        <a:p>
          <a:endParaRPr lang="es-MX" sz="4000"/>
        </a:p>
      </dgm:t>
    </dgm:pt>
    <dgm:pt modelId="{993B0F9E-F66F-405E-A22B-0EDE4244288A}" type="sibTrans" cxnId="{2CD66A56-F03E-470E-827C-E378CBA3B333}">
      <dgm:prSet/>
      <dgm:spPr/>
      <dgm:t>
        <a:bodyPr/>
        <a:lstStyle/>
        <a:p>
          <a:endParaRPr lang="es-MX" sz="4000"/>
        </a:p>
      </dgm:t>
    </dgm:pt>
    <dgm:pt modelId="{CB0FF41C-DABB-4EED-B878-B9ACFCF25009}">
      <dgm:prSet custT="1"/>
      <dgm:spPr/>
      <dgm:t>
        <a:bodyPr/>
        <a:lstStyle/>
        <a:p>
          <a:r>
            <a:rPr lang="es-MX" sz="1400" dirty="0" smtClean="0"/>
            <a:t>Gastos financieros objetivo $2</a:t>
          </a:r>
          <a:endParaRPr lang="es-MX" sz="1400" dirty="0"/>
        </a:p>
      </dgm:t>
    </dgm:pt>
    <dgm:pt modelId="{33616D68-F82F-4245-BCAD-BD5B705FB986}" type="parTrans" cxnId="{B31A82EE-030C-4B0E-8D06-D72B96F8761E}">
      <dgm:prSet/>
      <dgm:spPr/>
      <dgm:t>
        <a:bodyPr/>
        <a:lstStyle/>
        <a:p>
          <a:endParaRPr lang="es-MX" sz="4000"/>
        </a:p>
      </dgm:t>
    </dgm:pt>
    <dgm:pt modelId="{1E1716B7-8C21-4E18-90EC-4AFDAADE0516}" type="sibTrans" cxnId="{B31A82EE-030C-4B0E-8D06-D72B96F8761E}">
      <dgm:prSet/>
      <dgm:spPr/>
      <dgm:t>
        <a:bodyPr/>
        <a:lstStyle/>
        <a:p>
          <a:endParaRPr lang="es-MX" sz="4000"/>
        </a:p>
      </dgm:t>
    </dgm:pt>
    <dgm:pt modelId="{1E382366-A254-4BDE-B5CC-C2A46EED09CE}" type="pres">
      <dgm:prSet presAssocID="{8354BFCA-8480-4570-9E0A-A5FE08BB9C2C}" presName="hierChild1" presStyleCnt="0">
        <dgm:presLayoutVars>
          <dgm:chPref val="1"/>
          <dgm:dir/>
          <dgm:animOne val="branch"/>
          <dgm:animLvl val="lvl"/>
          <dgm:resizeHandles/>
        </dgm:presLayoutVars>
      </dgm:prSet>
      <dgm:spPr/>
      <dgm:t>
        <a:bodyPr/>
        <a:lstStyle/>
        <a:p>
          <a:endParaRPr lang="es-MX"/>
        </a:p>
      </dgm:t>
    </dgm:pt>
    <dgm:pt modelId="{79927E86-21F8-4085-827B-BC2125E57B6D}" type="pres">
      <dgm:prSet presAssocID="{2C551652-A3DE-4C4E-BE71-8AB8220F5369}" presName="hierRoot1" presStyleCnt="0"/>
      <dgm:spPr/>
      <dgm:t>
        <a:bodyPr/>
        <a:lstStyle/>
        <a:p>
          <a:endParaRPr lang="es-MX"/>
        </a:p>
      </dgm:t>
    </dgm:pt>
    <dgm:pt modelId="{D0B5027B-E9F0-4474-B2CE-E928E9509F34}" type="pres">
      <dgm:prSet presAssocID="{2C551652-A3DE-4C4E-BE71-8AB8220F5369}" presName="composite" presStyleCnt="0"/>
      <dgm:spPr/>
      <dgm:t>
        <a:bodyPr/>
        <a:lstStyle/>
        <a:p>
          <a:endParaRPr lang="es-MX"/>
        </a:p>
      </dgm:t>
    </dgm:pt>
    <dgm:pt modelId="{BABAEC56-F309-4FB0-99AC-4EEBB44AAE6F}" type="pres">
      <dgm:prSet presAssocID="{2C551652-A3DE-4C4E-BE71-8AB8220F5369}" presName="background" presStyleLbl="node0" presStyleIdx="0" presStyleCnt="1"/>
      <dgm:spPr/>
      <dgm:t>
        <a:bodyPr/>
        <a:lstStyle/>
        <a:p>
          <a:endParaRPr lang="es-MX"/>
        </a:p>
      </dgm:t>
    </dgm:pt>
    <dgm:pt modelId="{5C3F756E-87A2-4824-91E1-1A17E961EEA2}" type="pres">
      <dgm:prSet presAssocID="{2C551652-A3DE-4C4E-BE71-8AB8220F5369}" presName="text" presStyleLbl="fgAcc0" presStyleIdx="0" presStyleCnt="1">
        <dgm:presLayoutVars>
          <dgm:chPref val="3"/>
        </dgm:presLayoutVars>
      </dgm:prSet>
      <dgm:spPr/>
      <dgm:t>
        <a:bodyPr/>
        <a:lstStyle/>
        <a:p>
          <a:endParaRPr lang="es-MX"/>
        </a:p>
      </dgm:t>
    </dgm:pt>
    <dgm:pt modelId="{57FBAA50-C752-48E9-B1A6-9EE6D4117733}" type="pres">
      <dgm:prSet presAssocID="{2C551652-A3DE-4C4E-BE71-8AB8220F5369}" presName="hierChild2" presStyleCnt="0"/>
      <dgm:spPr/>
      <dgm:t>
        <a:bodyPr/>
        <a:lstStyle/>
        <a:p>
          <a:endParaRPr lang="es-MX"/>
        </a:p>
      </dgm:t>
    </dgm:pt>
    <dgm:pt modelId="{AB365C32-8183-4E5A-8D01-95F1CCA146BC}" type="pres">
      <dgm:prSet presAssocID="{85D1A9FA-7603-408F-9EF2-A492DA11992A}" presName="Name10" presStyleLbl="parChTrans1D2" presStyleIdx="0" presStyleCnt="1"/>
      <dgm:spPr/>
      <dgm:t>
        <a:bodyPr/>
        <a:lstStyle/>
        <a:p>
          <a:endParaRPr lang="es-MX"/>
        </a:p>
      </dgm:t>
    </dgm:pt>
    <dgm:pt modelId="{0FB4BDD0-D657-42DF-83C0-BEC54486FFCF}" type="pres">
      <dgm:prSet presAssocID="{5820BE32-3236-46CE-8362-A6878F5342CA}" presName="hierRoot2" presStyleCnt="0"/>
      <dgm:spPr/>
      <dgm:t>
        <a:bodyPr/>
        <a:lstStyle/>
        <a:p>
          <a:endParaRPr lang="es-MX"/>
        </a:p>
      </dgm:t>
    </dgm:pt>
    <dgm:pt modelId="{DD9D80C1-3142-4039-95CB-EA7E06ACA4A7}" type="pres">
      <dgm:prSet presAssocID="{5820BE32-3236-46CE-8362-A6878F5342CA}" presName="composite2" presStyleCnt="0"/>
      <dgm:spPr/>
      <dgm:t>
        <a:bodyPr/>
        <a:lstStyle/>
        <a:p>
          <a:endParaRPr lang="es-MX"/>
        </a:p>
      </dgm:t>
    </dgm:pt>
    <dgm:pt modelId="{187ED723-1840-48F1-8E8D-4055A7FE94E1}" type="pres">
      <dgm:prSet presAssocID="{5820BE32-3236-46CE-8362-A6878F5342CA}" presName="background2" presStyleLbl="node2" presStyleIdx="0" presStyleCnt="1"/>
      <dgm:spPr/>
      <dgm:t>
        <a:bodyPr/>
        <a:lstStyle/>
        <a:p>
          <a:endParaRPr lang="es-MX"/>
        </a:p>
      </dgm:t>
    </dgm:pt>
    <dgm:pt modelId="{98D3B19F-4B87-42F4-9277-FEBB055F8F8E}" type="pres">
      <dgm:prSet presAssocID="{5820BE32-3236-46CE-8362-A6878F5342CA}" presName="text2" presStyleLbl="fgAcc2" presStyleIdx="0" presStyleCnt="1">
        <dgm:presLayoutVars>
          <dgm:chPref val="3"/>
        </dgm:presLayoutVars>
      </dgm:prSet>
      <dgm:spPr/>
      <dgm:t>
        <a:bodyPr/>
        <a:lstStyle/>
        <a:p>
          <a:endParaRPr lang="es-MX"/>
        </a:p>
      </dgm:t>
    </dgm:pt>
    <dgm:pt modelId="{148D9013-43E3-4832-AA05-65A7A0A90813}" type="pres">
      <dgm:prSet presAssocID="{5820BE32-3236-46CE-8362-A6878F5342CA}" presName="hierChild3" presStyleCnt="0"/>
      <dgm:spPr/>
      <dgm:t>
        <a:bodyPr/>
        <a:lstStyle/>
        <a:p>
          <a:endParaRPr lang="es-MX"/>
        </a:p>
      </dgm:t>
    </dgm:pt>
    <dgm:pt modelId="{4C79FE47-361E-4379-9B2C-93E7FE5B2119}" type="pres">
      <dgm:prSet presAssocID="{48AF6198-5E12-4658-82B5-8947D56F3F99}" presName="Name17" presStyleLbl="parChTrans1D3" presStyleIdx="0" presStyleCnt="1"/>
      <dgm:spPr/>
      <dgm:t>
        <a:bodyPr/>
        <a:lstStyle/>
        <a:p>
          <a:endParaRPr lang="es-MX"/>
        </a:p>
      </dgm:t>
    </dgm:pt>
    <dgm:pt modelId="{69649151-3432-40E5-ADFC-670513B1428F}" type="pres">
      <dgm:prSet presAssocID="{BB948451-B0EA-484E-BC4B-C9A3EF433059}" presName="hierRoot3" presStyleCnt="0"/>
      <dgm:spPr/>
      <dgm:t>
        <a:bodyPr/>
        <a:lstStyle/>
        <a:p>
          <a:endParaRPr lang="es-MX"/>
        </a:p>
      </dgm:t>
    </dgm:pt>
    <dgm:pt modelId="{7DFD9905-0A35-4046-8AC3-52FB0D14BC4E}" type="pres">
      <dgm:prSet presAssocID="{BB948451-B0EA-484E-BC4B-C9A3EF433059}" presName="composite3" presStyleCnt="0"/>
      <dgm:spPr/>
      <dgm:t>
        <a:bodyPr/>
        <a:lstStyle/>
        <a:p>
          <a:endParaRPr lang="es-MX"/>
        </a:p>
      </dgm:t>
    </dgm:pt>
    <dgm:pt modelId="{348DB871-76A9-42F9-A0F7-982AAB8E7339}" type="pres">
      <dgm:prSet presAssocID="{BB948451-B0EA-484E-BC4B-C9A3EF433059}" presName="background3" presStyleLbl="node3" presStyleIdx="0" presStyleCnt="1"/>
      <dgm:spPr/>
      <dgm:t>
        <a:bodyPr/>
        <a:lstStyle/>
        <a:p>
          <a:endParaRPr lang="es-MX"/>
        </a:p>
      </dgm:t>
    </dgm:pt>
    <dgm:pt modelId="{11DB0F89-8F10-4F35-B79C-8D3E11CD1E83}" type="pres">
      <dgm:prSet presAssocID="{BB948451-B0EA-484E-BC4B-C9A3EF433059}" presName="text3" presStyleLbl="fgAcc3" presStyleIdx="0" presStyleCnt="1">
        <dgm:presLayoutVars>
          <dgm:chPref val="3"/>
        </dgm:presLayoutVars>
      </dgm:prSet>
      <dgm:spPr/>
      <dgm:t>
        <a:bodyPr/>
        <a:lstStyle/>
        <a:p>
          <a:endParaRPr lang="es-MX"/>
        </a:p>
      </dgm:t>
    </dgm:pt>
    <dgm:pt modelId="{A3D78A30-5543-4FB7-84BB-2F0EDB0BFE72}" type="pres">
      <dgm:prSet presAssocID="{BB948451-B0EA-484E-BC4B-C9A3EF433059}" presName="hierChild4" presStyleCnt="0"/>
      <dgm:spPr/>
      <dgm:t>
        <a:bodyPr/>
        <a:lstStyle/>
        <a:p>
          <a:endParaRPr lang="es-MX"/>
        </a:p>
      </dgm:t>
    </dgm:pt>
    <dgm:pt modelId="{40A4F499-B37A-4213-8A59-ED1A09BB459B}" type="pres">
      <dgm:prSet presAssocID="{B7F5323A-61FD-4B3A-87CD-00B03BEE8EA1}" presName="Name23" presStyleLbl="parChTrans1D4" presStyleIdx="0" presStyleCnt="8"/>
      <dgm:spPr/>
      <dgm:t>
        <a:bodyPr/>
        <a:lstStyle/>
        <a:p>
          <a:endParaRPr lang="es-MX"/>
        </a:p>
      </dgm:t>
    </dgm:pt>
    <dgm:pt modelId="{E3CD1098-3707-44EB-83B4-B1EF4179EB18}" type="pres">
      <dgm:prSet presAssocID="{A489547B-A180-49D5-9ABC-8BA4640D5E13}" presName="hierRoot4" presStyleCnt="0"/>
      <dgm:spPr/>
      <dgm:t>
        <a:bodyPr/>
        <a:lstStyle/>
        <a:p>
          <a:endParaRPr lang="es-MX"/>
        </a:p>
      </dgm:t>
    </dgm:pt>
    <dgm:pt modelId="{471E0A8D-3B2D-4113-9145-117172E394C4}" type="pres">
      <dgm:prSet presAssocID="{A489547B-A180-49D5-9ABC-8BA4640D5E13}" presName="composite4" presStyleCnt="0"/>
      <dgm:spPr/>
      <dgm:t>
        <a:bodyPr/>
        <a:lstStyle/>
        <a:p>
          <a:endParaRPr lang="es-MX"/>
        </a:p>
      </dgm:t>
    </dgm:pt>
    <dgm:pt modelId="{B6A62095-1FB4-48AD-BF4B-994B30481244}" type="pres">
      <dgm:prSet presAssocID="{A489547B-A180-49D5-9ABC-8BA4640D5E13}" presName="background4" presStyleLbl="node4" presStyleIdx="0" presStyleCnt="8"/>
      <dgm:spPr/>
      <dgm:t>
        <a:bodyPr/>
        <a:lstStyle/>
        <a:p>
          <a:endParaRPr lang="es-MX"/>
        </a:p>
      </dgm:t>
    </dgm:pt>
    <dgm:pt modelId="{68B0908F-C53A-4307-90F8-475E0DB556D7}" type="pres">
      <dgm:prSet presAssocID="{A489547B-A180-49D5-9ABC-8BA4640D5E13}" presName="text4" presStyleLbl="fgAcc4" presStyleIdx="0" presStyleCnt="8">
        <dgm:presLayoutVars>
          <dgm:chPref val="3"/>
        </dgm:presLayoutVars>
      </dgm:prSet>
      <dgm:spPr/>
      <dgm:t>
        <a:bodyPr/>
        <a:lstStyle/>
        <a:p>
          <a:endParaRPr lang="es-MX"/>
        </a:p>
      </dgm:t>
    </dgm:pt>
    <dgm:pt modelId="{0D14AC06-A917-4824-A5C6-F806A9E13001}" type="pres">
      <dgm:prSet presAssocID="{A489547B-A180-49D5-9ABC-8BA4640D5E13}" presName="hierChild5" presStyleCnt="0"/>
      <dgm:spPr/>
      <dgm:t>
        <a:bodyPr/>
        <a:lstStyle/>
        <a:p>
          <a:endParaRPr lang="es-MX"/>
        </a:p>
      </dgm:t>
    </dgm:pt>
    <dgm:pt modelId="{74F36768-328B-4050-B44A-0F7DFC4B19A8}" type="pres">
      <dgm:prSet presAssocID="{10A7319C-B992-4C51-B184-F994717C120D}" presName="Name23" presStyleLbl="parChTrans1D4" presStyleIdx="1" presStyleCnt="8"/>
      <dgm:spPr/>
      <dgm:t>
        <a:bodyPr/>
        <a:lstStyle/>
        <a:p>
          <a:endParaRPr lang="es-MX"/>
        </a:p>
      </dgm:t>
    </dgm:pt>
    <dgm:pt modelId="{0D017C80-2B62-40FE-BC63-30C58F974D48}" type="pres">
      <dgm:prSet presAssocID="{C8D15D76-CAAE-47CC-83B3-D035E3396C3C}" presName="hierRoot4" presStyleCnt="0"/>
      <dgm:spPr/>
      <dgm:t>
        <a:bodyPr/>
        <a:lstStyle/>
        <a:p>
          <a:endParaRPr lang="es-MX"/>
        </a:p>
      </dgm:t>
    </dgm:pt>
    <dgm:pt modelId="{E78F4716-840D-4B73-8C3C-580FD2E8F2E1}" type="pres">
      <dgm:prSet presAssocID="{C8D15D76-CAAE-47CC-83B3-D035E3396C3C}" presName="composite4" presStyleCnt="0"/>
      <dgm:spPr/>
      <dgm:t>
        <a:bodyPr/>
        <a:lstStyle/>
        <a:p>
          <a:endParaRPr lang="es-MX"/>
        </a:p>
      </dgm:t>
    </dgm:pt>
    <dgm:pt modelId="{EF955743-EAA3-48C1-8F77-D8C3F6DF0A98}" type="pres">
      <dgm:prSet presAssocID="{C8D15D76-CAAE-47CC-83B3-D035E3396C3C}" presName="background4" presStyleLbl="node4" presStyleIdx="1" presStyleCnt="8"/>
      <dgm:spPr/>
      <dgm:t>
        <a:bodyPr/>
        <a:lstStyle/>
        <a:p>
          <a:endParaRPr lang="es-MX"/>
        </a:p>
      </dgm:t>
    </dgm:pt>
    <dgm:pt modelId="{0C05C6DA-8E2B-42C8-93F2-B054E4E3EE45}" type="pres">
      <dgm:prSet presAssocID="{C8D15D76-CAAE-47CC-83B3-D035E3396C3C}" presName="text4" presStyleLbl="fgAcc4" presStyleIdx="1" presStyleCnt="8">
        <dgm:presLayoutVars>
          <dgm:chPref val="3"/>
        </dgm:presLayoutVars>
      </dgm:prSet>
      <dgm:spPr/>
      <dgm:t>
        <a:bodyPr/>
        <a:lstStyle/>
        <a:p>
          <a:endParaRPr lang="es-MX"/>
        </a:p>
      </dgm:t>
    </dgm:pt>
    <dgm:pt modelId="{CF4B2FB6-95D5-419F-9236-03ECA7EA6508}" type="pres">
      <dgm:prSet presAssocID="{C8D15D76-CAAE-47CC-83B3-D035E3396C3C}" presName="hierChild5" presStyleCnt="0"/>
      <dgm:spPr/>
      <dgm:t>
        <a:bodyPr/>
        <a:lstStyle/>
        <a:p>
          <a:endParaRPr lang="es-MX"/>
        </a:p>
      </dgm:t>
    </dgm:pt>
    <dgm:pt modelId="{5793E9AE-9100-4892-BE6A-6032987CEC26}" type="pres">
      <dgm:prSet presAssocID="{88A59750-8270-4B88-9D58-43254AD0B516}" presName="Name23" presStyleLbl="parChTrans1D4" presStyleIdx="2" presStyleCnt="8"/>
      <dgm:spPr/>
      <dgm:t>
        <a:bodyPr/>
        <a:lstStyle/>
        <a:p>
          <a:endParaRPr lang="es-MX"/>
        </a:p>
      </dgm:t>
    </dgm:pt>
    <dgm:pt modelId="{E8FAF675-5C1C-4C16-B552-173B00C9F81F}" type="pres">
      <dgm:prSet presAssocID="{81F69EAD-0AD3-4EF5-845E-A41D646A59D2}" presName="hierRoot4" presStyleCnt="0"/>
      <dgm:spPr/>
      <dgm:t>
        <a:bodyPr/>
        <a:lstStyle/>
        <a:p>
          <a:endParaRPr lang="es-MX"/>
        </a:p>
      </dgm:t>
    </dgm:pt>
    <dgm:pt modelId="{9F915D1D-5450-4BEA-AF69-13B51240CEAC}" type="pres">
      <dgm:prSet presAssocID="{81F69EAD-0AD3-4EF5-845E-A41D646A59D2}" presName="composite4" presStyleCnt="0"/>
      <dgm:spPr/>
      <dgm:t>
        <a:bodyPr/>
        <a:lstStyle/>
        <a:p>
          <a:endParaRPr lang="es-MX"/>
        </a:p>
      </dgm:t>
    </dgm:pt>
    <dgm:pt modelId="{F5FD7215-675B-45F5-AE85-5E66927F93D2}" type="pres">
      <dgm:prSet presAssocID="{81F69EAD-0AD3-4EF5-845E-A41D646A59D2}" presName="background4" presStyleLbl="node4" presStyleIdx="2" presStyleCnt="8"/>
      <dgm:spPr/>
      <dgm:t>
        <a:bodyPr/>
        <a:lstStyle/>
        <a:p>
          <a:endParaRPr lang="es-MX"/>
        </a:p>
      </dgm:t>
    </dgm:pt>
    <dgm:pt modelId="{2AD477D0-1C97-43BC-BB57-0B03E588D06F}" type="pres">
      <dgm:prSet presAssocID="{81F69EAD-0AD3-4EF5-845E-A41D646A59D2}" presName="text4" presStyleLbl="fgAcc4" presStyleIdx="2" presStyleCnt="8">
        <dgm:presLayoutVars>
          <dgm:chPref val="3"/>
        </dgm:presLayoutVars>
      </dgm:prSet>
      <dgm:spPr/>
      <dgm:t>
        <a:bodyPr/>
        <a:lstStyle/>
        <a:p>
          <a:endParaRPr lang="es-MX"/>
        </a:p>
      </dgm:t>
    </dgm:pt>
    <dgm:pt modelId="{171A9037-C72A-424D-B726-7D618D929913}" type="pres">
      <dgm:prSet presAssocID="{81F69EAD-0AD3-4EF5-845E-A41D646A59D2}" presName="hierChild5" presStyleCnt="0"/>
      <dgm:spPr/>
      <dgm:t>
        <a:bodyPr/>
        <a:lstStyle/>
        <a:p>
          <a:endParaRPr lang="es-MX"/>
        </a:p>
      </dgm:t>
    </dgm:pt>
    <dgm:pt modelId="{59404A7A-769C-4B2A-8830-4C0AB5CE30D3}" type="pres">
      <dgm:prSet presAssocID="{7EC23FB8-BA7B-41DF-AEF1-987FF3D2DEB5}" presName="Name23" presStyleLbl="parChTrans1D4" presStyleIdx="3" presStyleCnt="8"/>
      <dgm:spPr/>
      <dgm:t>
        <a:bodyPr/>
        <a:lstStyle/>
        <a:p>
          <a:endParaRPr lang="es-MX"/>
        </a:p>
      </dgm:t>
    </dgm:pt>
    <dgm:pt modelId="{3A10866D-4D15-400D-94B4-92DAEA565F94}" type="pres">
      <dgm:prSet presAssocID="{489DC3B4-FD9E-45F7-AA0B-22FD67B4C767}" presName="hierRoot4" presStyleCnt="0"/>
      <dgm:spPr/>
      <dgm:t>
        <a:bodyPr/>
        <a:lstStyle/>
        <a:p>
          <a:endParaRPr lang="es-MX"/>
        </a:p>
      </dgm:t>
    </dgm:pt>
    <dgm:pt modelId="{34F72597-E164-4DEE-BBCE-24CC396D66B0}" type="pres">
      <dgm:prSet presAssocID="{489DC3B4-FD9E-45F7-AA0B-22FD67B4C767}" presName="composite4" presStyleCnt="0"/>
      <dgm:spPr/>
      <dgm:t>
        <a:bodyPr/>
        <a:lstStyle/>
        <a:p>
          <a:endParaRPr lang="es-MX"/>
        </a:p>
      </dgm:t>
    </dgm:pt>
    <dgm:pt modelId="{EE133150-A7A4-4384-A813-83E9AE57D128}" type="pres">
      <dgm:prSet presAssocID="{489DC3B4-FD9E-45F7-AA0B-22FD67B4C767}" presName="background4" presStyleLbl="node4" presStyleIdx="3" presStyleCnt="8"/>
      <dgm:spPr/>
      <dgm:t>
        <a:bodyPr/>
        <a:lstStyle/>
        <a:p>
          <a:endParaRPr lang="es-MX"/>
        </a:p>
      </dgm:t>
    </dgm:pt>
    <dgm:pt modelId="{155DD8A3-B476-4C89-89EA-0EB1B0F7D8B4}" type="pres">
      <dgm:prSet presAssocID="{489DC3B4-FD9E-45F7-AA0B-22FD67B4C767}" presName="text4" presStyleLbl="fgAcc4" presStyleIdx="3" presStyleCnt="8">
        <dgm:presLayoutVars>
          <dgm:chPref val="3"/>
        </dgm:presLayoutVars>
      </dgm:prSet>
      <dgm:spPr/>
      <dgm:t>
        <a:bodyPr/>
        <a:lstStyle/>
        <a:p>
          <a:endParaRPr lang="es-MX"/>
        </a:p>
      </dgm:t>
    </dgm:pt>
    <dgm:pt modelId="{39997F45-7108-457C-B11D-6217968D9845}" type="pres">
      <dgm:prSet presAssocID="{489DC3B4-FD9E-45F7-AA0B-22FD67B4C767}" presName="hierChild5" presStyleCnt="0"/>
      <dgm:spPr/>
      <dgm:t>
        <a:bodyPr/>
        <a:lstStyle/>
        <a:p>
          <a:endParaRPr lang="es-MX"/>
        </a:p>
      </dgm:t>
    </dgm:pt>
    <dgm:pt modelId="{8CDDA1A3-9F80-478B-AAEB-3A55768236B7}" type="pres">
      <dgm:prSet presAssocID="{5BB5BDF7-96B0-4437-AAD0-34E2778FA7B9}" presName="Name23" presStyleLbl="parChTrans1D4" presStyleIdx="4" presStyleCnt="8"/>
      <dgm:spPr/>
      <dgm:t>
        <a:bodyPr/>
        <a:lstStyle/>
        <a:p>
          <a:endParaRPr lang="es-MX"/>
        </a:p>
      </dgm:t>
    </dgm:pt>
    <dgm:pt modelId="{EC001A3F-3673-4771-A1AB-68DC827354F5}" type="pres">
      <dgm:prSet presAssocID="{C83C9AEB-3EAD-4076-82E9-D7882E274E8F}" presName="hierRoot4" presStyleCnt="0"/>
      <dgm:spPr/>
      <dgm:t>
        <a:bodyPr/>
        <a:lstStyle/>
        <a:p>
          <a:endParaRPr lang="es-MX"/>
        </a:p>
      </dgm:t>
    </dgm:pt>
    <dgm:pt modelId="{7B66AC8C-7BAE-4182-AE3F-EB74D7E18085}" type="pres">
      <dgm:prSet presAssocID="{C83C9AEB-3EAD-4076-82E9-D7882E274E8F}" presName="composite4" presStyleCnt="0"/>
      <dgm:spPr/>
      <dgm:t>
        <a:bodyPr/>
        <a:lstStyle/>
        <a:p>
          <a:endParaRPr lang="es-MX"/>
        </a:p>
      </dgm:t>
    </dgm:pt>
    <dgm:pt modelId="{8D546BBE-6E69-4D88-AFF2-8F6815C8C749}" type="pres">
      <dgm:prSet presAssocID="{C83C9AEB-3EAD-4076-82E9-D7882E274E8F}" presName="background4" presStyleLbl="node4" presStyleIdx="4" presStyleCnt="8"/>
      <dgm:spPr/>
      <dgm:t>
        <a:bodyPr/>
        <a:lstStyle/>
        <a:p>
          <a:endParaRPr lang="es-MX"/>
        </a:p>
      </dgm:t>
    </dgm:pt>
    <dgm:pt modelId="{4AD4029C-E1DB-4D84-A787-4ABD5773F159}" type="pres">
      <dgm:prSet presAssocID="{C83C9AEB-3EAD-4076-82E9-D7882E274E8F}" presName="text4" presStyleLbl="fgAcc4" presStyleIdx="4" presStyleCnt="8">
        <dgm:presLayoutVars>
          <dgm:chPref val="3"/>
        </dgm:presLayoutVars>
      </dgm:prSet>
      <dgm:spPr/>
      <dgm:t>
        <a:bodyPr/>
        <a:lstStyle/>
        <a:p>
          <a:endParaRPr lang="es-MX"/>
        </a:p>
      </dgm:t>
    </dgm:pt>
    <dgm:pt modelId="{1C813460-EDA9-4A9F-903E-C9DAA604ABAE}" type="pres">
      <dgm:prSet presAssocID="{C83C9AEB-3EAD-4076-82E9-D7882E274E8F}" presName="hierChild5" presStyleCnt="0"/>
      <dgm:spPr/>
      <dgm:t>
        <a:bodyPr/>
        <a:lstStyle/>
        <a:p>
          <a:endParaRPr lang="es-MX"/>
        </a:p>
      </dgm:t>
    </dgm:pt>
    <dgm:pt modelId="{ED0BE67C-B142-4302-9D13-5BA5B4903FF6}" type="pres">
      <dgm:prSet presAssocID="{0D49565F-BA8E-4366-8C04-882AA9324CE5}" presName="Name23" presStyleLbl="parChTrans1D4" presStyleIdx="5" presStyleCnt="8"/>
      <dgm:spPr/>
      <dgm:t>
        <a:bodyPr/>
        <a:lstStyle/>
        <a:p>
          <a:endParaRPr lang="es-MX"/>
        </a:p>
      </dgm:t>
    </dgm:pt>
    <dgm:pt modelId="{26B6EECA-1FCD-4655-9AEF-7E39BE8B446E}" type="pres">
      <dgm:prSet presAssocID="{5A58AB26-DB4E-415C-9403-6F4BD64330E4}" presName="hierRoot4" presStyleCnt="0"/>
      <dgm:spPr/>
      <dgm:t>
        <a:bodyPr/>
        <a:lstStyle/>
        <a:p>
          <a:endParaRPr lang="es-MX"/>
        </a:p>
      </dgm:t>
    </dgm:pt>
    <dgm:pt modelId="{3FA90616-49AC-4A02-8016-F38B50DA31F6}" type="pres">
      <dgm:prSet presAssocID="{5A58AB26-DB4E-415C-9403-6F4BD64330E4}" presName="composite4" presStyleCnt="0"/>
      <dgm:spPr/>
      <dgm:t>
        <a:bodyPr/>
        <a:lstStyle/>
        <a:p>
          <a:endParaRPr lang="es-MX"/>
        </a:p>
      </dgm:t>
    </dgm:pt>
    <dgm:pt modelId="{3E16EE61-4C5C-4EB9-9E7B-DCFF30E360FF}" type="pres">
      <dgm:prSet presAssocID="{5A58AB26-DB4E-415C-9403-6F4BD64330E4}" presName="background4" presStyleLbl="node4" presStyleIdx="5" presStyleCnt="8"/>
      <dgm:spPr/>
      <dgm:t>
        <a:bodyPr/>
        <a:lstStyle/>
        <a:p>
          <a:endParaRPr lang="es-MX"/>
        </a:p>
      </dgm:t>
    </dgm:pt>
    <dgm:pt modelId="{DFD43862-5E3E-4A78-9608-F54A6533F5AF}" type="pres">
      <dgm:prSet presAssocID="{5A58AB26-DB4E-415C-9403-6F4BD64330E4}" presName="text4" presStyleLbl="fgAcc4" presStyleIdx="5" presStyleCnt="8">
        <dgm:presLayoutVars>
          <dgm:chPref val="3"/>
        </dgm:presLayoutVars>
      </dgm:prSet>
      <dgm:spPr/>
      <dgm:t>
        <a:bodyPr/>
        <a:lstStyle/>
        <a:p>
          <a:endParaRPr lang="es-MX"/>
        </a:p>
      </dgm:t>
    </dgm:pt>
    <dgm:pt modelId="{1D8CA7CD-FB1E-4CF8-A5A8-86FB5ACFC608}" type="pres">
      <dgm:prSet presAssocID="{5A58AB26-DB4E-415C-9403-6F4BD64330E4}" presName="hierChild5" presStyleCnt="0"/>
      <dgm:spPr/>
      <dgm:t>
        <a:bodyPr/>
        <a:lstStyle/>
        <a:p>
          <a:endParaRPr lang="es-MX"/>
        </a:p>
      </dgm:t>
    </dgm:pt>
    <dgm:pt modelId="{809EE983-2D72-4922-9C7F-1F2D59E32FD7}" type="pres">
      <dgm:prSet presAssocID="{7665D47D-7774-4387-94A9-F6DBC2D8D6AD}" presName="Name23" presStyleLbl="parChTrans1D4" presStyleIdx="6" presStyleCnt="8"/>
      <dgm:spPr/>
      <dgm:t>
        <a:bodyPr/>
        <a:lstStyle/>
        <a:p>
          <a:endParaRPr lang="es-MX"/>
        </a:p>
      </dgm:t>
    </dgm:pt>
    <dgm:pt modelId="{F4C1C90C-23F2-428C-9F88-52E2568EEE9A}" type="pres">
      <dgm:prSet presAssocID="{F3F499BB-70CC-491A-A144-696706AB302A}" presName="hierRoot4" presStyleCnt="0"/>
      <dgm:spPr/>
      <dgm:t>
        <a:bodyPr/>
        <a:lstStyle/>
        <a:p>
          <a:endParaRPr lang="es-MX"/>
        </a:p>
      </dgm:t>
    </dgm:pt>
    <dgm:pt modelId="{5F577D97-B9CD-427A-940A-78A9D282D8C7}" type="pres">
      <dgm:prSet presAssocID="{F3F499BB-70CC-491A-A144-696706AB302A}" presName="composite4" presStyleCnt="0"/>
      <dgm:spPr/>
      <dgm:t>
        <a:bodyPr/>
        <a:lstStyle/>
        <a:p>
          <a:endParaRPr lang="es-MX"/>
        </a:p>
      </dgm:t>
    </dgm:pt>
    <dgm:pt modelId="{6548BF18-ABA3-48A5-815F-A46154CE8046}" type="pres">
      <dgm:prSet presAssocID="{F3F499BB-70CC-491A-A144-696706AB302A}" presName="background4" presStyleLbl="node4" presStyleIdx="6" presStyleCnt="8"/>
      <dgm:spPr/>
      <dgm:t>
        <a:bodyPr/>
        <a:lstStyle/>
        <a:p>
          <a:endParaRPr lang="es-MX"/>
        </a:p>
      </dgm:t>
    </dgm:pt>
    <dgm:pt modelId="{AF1A42E7-D8F1-47C9-BA20-4BC91901E916}" type="pres">
      <dgm:prSet presAssocID="{F3F499BB-70CC-491A-A144-696706AB302A}" presName="text4" presStyleLbl="fgAcc4" presStyleIdx="6" presStyleCnt="8">
        <dgm:presLayoutVars>
          <dgm:chPref val="3"/>
        </dgm:presLayoutVars>
      </dgm:prSet>
      <dgm:spPr/>
      <dgm:t>
        <a:bodyPr/>
        <a:lstStyle/>
        <a:p>
          <a:endParaRPr lang="es-MX"/>
        </a:p>
      </dgm:t>
    </dgm:pt>
    <dgm:pt modelId="{F60D1442-B4D0-4D65-A048-B7748077D722}" type="pres">
      <dgm:prSet presAssocID="{F3F499BB-70CC-491A-A144-696706AB302A}" presName="hierChild5" presStyleCnt="0"/>
      <dgm:spPr/>
      <dgm:t>
        <a:bodyPr/>
        <a:lstStyle/>
        <a:p>
          <a:endParaRPr lang="es-MX"/>
        </a:p>
      </dgm:t>
    </dgm:pt>
    <dgm:pt modelId="{5EB57EBA-5CF6-4594-9891-784267E82D56}" type="pres">
      <dgm:prSet presAssocID="{33616D68-F82F-4245-BCAD-BD5B705FB986}" presName="Name23" presStyleLbl="parChTrans1D4" presStyleIdx="7" presStyleCnt="8"/>
      <dgm:spPr/>
      <dgm:t>
        <a:bodyPr/>
        <a:lstStyle/>
        <a:p>
          <a:endParaRPr lang="es-MX"/>
        </a:p>
      </dgm:t>
    </dgm:pt>
    <dgm:pt modelId="{3950DE3A-939A-4847-BFAE-4337E8771EE7}" type="pres">
      <dgm:prSet presAssocID="{CB0FF41C-DABB-4EED-B878-B9ACFCF25009}" presName="hierRoot4" presStyleCnt="0"/>
      <dgm:spPr/>
      <dgm:t>
        <a:bodyPr/>
        <a:lstStyle/>
        <a:p>
          <a:endParaRPr lang="es-MX"/>
        </a:p>
      </dgm:t>
    </dgm:pt>
    <dgm:pt modelId="{D16959D6-13B1-4528-A49E-31CA0583DF9F}" type="pres">
      <dgm:prSet presAssocID="{CB0FF41C-DABB-4EED-B878-B9ACFCF25009}" presName="composite4" presStyleCnt="0"/>
      <dgm:spPr/>
      <dgm:t>
        <a:bodyPr/>
        <a:lstStyle/>
        <a:p>
          <a:endParaRPr lang="es-MX"/>
        </a:p>
      </dgm:t>
    </dgm:pt>
    <dgm:pt modelId="{331F3A6A-B3D3-47E0-A10D-498B31E23935}" type="pres">
      <dgm:prSet presAssocID="{CB0FF41C-DABB-4EED-B878-B9ACFCF25009}" presName="background4" presStyleLbl="node4" presStyleIdx="7" presStyleCnt="8"/>
      <dgm:spPr/>
      <dgm:t>
        <a:bodyPr/>
        <a:lstStyle/>
        <a:p>
          <a:endParaRPr lang="es-MX"/>
        </a:p>
      </dgm:t>
    </dgm:pt>
    <dgm:pt modelId="{86F2C7BF-0042-4D0E-8730-4C708170B384}" type="pres">
      <dgm:prSet presAssocID="{CB0FF41C-DABB-4EED-B878-B9ACFCF25009}" presName="text4" presStyleLbl="fgAcc4" presStyleIdx="7" presStyleCnt="8">
        <dgm:presLayoutVars>
          <dgm:chPref val="3"/>
        </dgm:presLayoutVars>
      </dgm:prSet>
      <dgm:spPr/>
      <dgm:t>
        <a:bodyPr/>
        <a:lstStyle/>
        <a:p>
          <a:endParaRPr lang="es-MX"/>
        </a:p>
      </dgm:t>
    </dgm:pt>
    <dgm:pt modelId="{1B854C7A-567D-4919-ABE3-9CE82385E799}" type="pres">
      <dgm:prSet presAssocID="{CB0FF41C-DABB-4EED-B878-B9ACFCF25009}" presName="hierChild5" presStyleCnt="0"/>
      <dgm:spPr/>
      <dgm:t>
        <a:bodyPr/>
        <a:lstStyle/>
        <a:p>
          <a:endParaRPr lang="es-MX"/>
        </a:p>
      </dgm:t>
    </dgm:pt>
  </dgm:ptLst>
  <dgm:cxnLst>
    <dgm:cxn modelId="{5FBEF59A-F0D6-4BA3-BD32-CBB540EECF12}" type="presOf" srcId="{5820BE32-3236-46CE-8362-A6878F5342CA}" destId="{98D3B19F-4B87-42F4-9277-FEBB055F8F8E}" srcOrd="0" destOrd="0" presId="urn:microsoft.com/office/officeart/2005/8/layout/hierarchy1"/>
    <dgm:cxn modelId="{2F56DD86-4122-422F-B39A-D3F044AEA10F}" srcId="{8354BFCA-8480-4570-9E0A-A5FE08BB9C2C}" destId="{2C551652-A3DE-4C4E-BE71-8AB8220F5369}" srcOrd="0" destOrd="0" parTransId="{28A330AD-2304-4A8D-B369-6D37180AB5E9}" sibTransId="{9E08B7CE-1CD9-4902-840E-5289C8887EB6}"/>
    <dgm:cxn modelId="{A541AFAA-DFBC-448F-AE4B-35568F86C5DE}" type="presOf" srcId="{489DC3B4-FD9E-45F7-AA0B-22FD67B4C767}" destId="{155DD8A3-B476-4C89-89EA-0EB1B0F7D8B4}" srcOrd="0" destOrd="0" presId="urn:microsoft.com/office/officeart/2005/8/layout/hierarchy1"/>
    <dgm:cxn modelId="{5102161D-8C25-4FB6-9265-5061C829714B}" type="presOf" srcId="{7665D47D-7774-4387-94A9-F6DBC2D8D6AD}" destId="{809EE983-2D72-4922-9C7F-1F2D59E32FD7}" srcOrd="0" destOrd="0" presId="urn:microsoft.com/office/officeart/2005/8/layout/hierarchy1"/>
    <dgm:cxn modelId="{AA49FF46-0B71-4914-A35A-4665E0DDDBAD}" type="presOf" srcId="{BB948451-B0EA-484E-BC4B-C9A3EF433059}" destId="{11DB0F89-8F10-4F35-B79C-8D3E11CD1E83}" srcOrd="0" destOrd="0" presId="urn:microsoft.com/office/officeart/2005/8/layout/hierarchy1"/>
    <dgm:cxn modelId="{E5E2F24A-317E-4CAF-9F04-7E2395E10F77}" type="presOf" srcId="{A489547B-A180-49D5-9ABC-8BA4640D5E13}" destId="{68B0908F-C53A-4307-90F8-475E0DB556D7}" srcOrd="0" destOrd="0" presId="urn:microsoft.com/office/officeart/2005/8/layout/hierarchy1"/>
    <dgm:cxn modelId="{B31A82EE-030C-4B0E-8D06-D72B96F8761E}" srcId="{C83C9AEB-3EAD-4076-82E9-D7882E274E8F}" destId="{CB0FF41C-DABB-4EED-B878-B9ACFCF25009}" srcOrd="2" destOrd="0" parTransId="{33616D68-F82F-4245-BCAD-BD5B705FB986}" sibTransId="{1E1716B7-8C21-4E18-90EC-4AFDAADE0516}"/>
    <dgm:cxn modelId="{2CD66A56-F03E-470E-827C-E378CBA3B333}" srcId="{C83C9AEB-3EAD-4076-82E9-D7882E274E8F}" destId="{F3F499BB-70CC-491A-A144-696706AB302A}" srcOrd="1" destOrd="0" parTransId="{7665D47D-7774-4387-94A9-F6DBC2D8D6AD}" sibTransId="{993B0F9E-F66F-405E-A22B-0EDE4244288A}"/>
    <dgm:cxn modelId="{3EA2C181-89FE-4ED8-8420-DDC469D96628}" srcId="{C83C9AEB-3EAD-4076-82E9-D7882E274E8F}" destId="{5A58AB26-DB4E-415C-9403-6F4BD64330E4}" srcOrd="0" destOrd="0" parTransId="{0D49565F-BA8E-4366-8C04-882AA9324CE5}" sibTransId="{FDCFF320-BAB4-4612-9C5E-C2BEDE1AF4E5}"/>
    <dgm:cxn modelId="{43464666-069E-4733-B465-1190FA2A3C0E}" type="presOf" srcId="{10A7319C-B992-4C51-B184-F994717C120D}" destId="{74F36768-328B-4050-B44A-0F7DFC4B19A8}" srcOrd="0" destOrd="0" presId="urn:microsoft.com/office/officeart/2005/8/layout/hierarchy1"/>
    <dgm:cxn modelId="{447A2010-244D-41D2-91A2-CD1D6270B654}" srcId="{A489547B-A180-49D5-9ABC-8BA4640D5E13}" destId="{81F69EAD-0AD3-4EF5-845E-A41D646A59D2}" srcOrd="1" destOrd="0" parTransId="{88A59750-8270-4B88-9D58-43254AD0B516}" sibTransId="{E220ABBB-3409-419B-A48F-E16ECA8DACDC}"/>
    <dgm:cxn modelId="{ABCEB776-381F-4D63-86D8-97717C01B9CB}" type="presOf" srcId="{5A58AB26-DB4E-415C-9403-6F4BD64330E4}" destId="{DFD43862-5E3E-4A78-9608-F54A6533F5AF}" srcOrd="0" destOrd="0" presId="urn:microsoft.com/office/officeart/2005/8/layout/hierarchy1"/>
    <dgm:cxn modelId="{72D9BCDD-1029-4F9D-AA4C-BF41954BD98F}" type="presOf" srcId="{8354BFCA-8480-4570-9E0A-A5FE08BB9C2C}" destId="{1E382366-A254-4BDE-B5CC-C2A46EED09CE}" srcOrd="0" destOrd="0" presId="urn:microsoft.com/office/officeart/2005/8/layout/hierarchy1"/>
    <dgm:cxn modelId="{A62AF57E-A61A-4604-A87E-29684B6C57BD}" type="presOf" srcId="{C8D15D76-CAAE-47CC-83B3-D035E3396C3C}" destId="{0C05C6DA-8E2B-42C8-93F2-B054E4E3EE45}" srcOrd="0" destOrd="0" presId="urn:microsoft.com/office/officeart/2005/8/layout/hierarchy1"/>
    <dgm:cxn modelId="{241828DA-E31D-47BC-B219-594B24065951}" srcId="{2C551652-A3DE-4C4E-BE71-8AB8220F5369}" destId="{5820BE32-3236-46CE-8362-A6878F5342CA}" srcOrd="0" destOrd="0" parTransId="{85D1A9FA-7603-408F-9EF2-A492DA11992A}" sibTransId="{B9D2ED29-6000-4158-827B-C052AB35C38F}"/>
    <dgm:cxn modelId="{C305FE77-9651-485E-95FC-E61B455D05ED}" type="presOf" srcId="{0D49565F-BA8E-4366-8C04-882AA9324CE5}" destId="{ED0BE67C-B142-4302-9D13-5BA5B4903FF6}" srcOrd="0" destOrd="0" presId="urn:microsoft.com/office/officeart/2005/8/layout/hierarchy1"/>
    <dgm:cxn modelId="{CF5E0D4D-501E-4ED5-9C74-551CE88BDBFC}" type="presOf" srcId="{48AF6198-5E12-4658-82B5-8947D56F3F99}" destId="{4C79FE47-361E-4379-9B2C-93E7FE5B2119}" srcOrd="0" destOrd="0" presId="urn:microsoft.com/office/officeart/2005/8/layout/hierarchy1"/>
    <dgm:cxn modelId="{DE342BCD-7B18-48D6-9FEC-66F34389AC42}" type="presOf" srcId="{85D1A9FA-7603-408F-9EF2-A492DA11992A}" destId="{AB365C32-8183-4E5A-8D01-95F1CCA146BC}" srcOrd="0" destOrd="0" presId="urn:microsoft.com/office/officeart/2005/8/layout/hierarchy1"/>
    <dgm:cxn modelId="{319CABEF-80FA-4F93-8357-4C12043661AF}" type="presOf" srcId="{7EC23FB8-BA7B-41DF-AEF1-987FF3D2DEB5}" destId="{59404A7A-769C-4B2A-8830-4C0AB5CE30D3}" srcOrd="0" destOrd="0" presId="urn:microsoft.com/office/officeart/2005/8/layout/hierarchy1"/>
    <dgm:cxn modelId="{EA274D26-7E59-4D8D-9187-D9213DE5401E}" type="presOf" srcId="{F3F499BB-70CC-491A-A144-696706AB302A}" destId="{AF1A42E7-D8F1-47C9-BA20-4BC91901E916}" srcOrd="0" destOrd="0" presId="urn:microsoft.com/office/officeart/2005/8/layout/hierarchy1"/>
    <dgm:cxn modelId="{65C22C1B-1035-4BBA-8EB5-7D4C1BDEB9FA}" srcId="{BB948451-B0EA-484E-BC4B-C9A3EF433059}" destId="{C83C9AEB-3EAD-4076-82E9-D7882E274E8F}" srcOrd="1" destOrd="0" parTransId="{5BB5BDF7-96B0-4437-AAD0-34E2778FA7B9}" sibTransId="{D2536B13-0737-4275-83E0-D40A0F96474C}"/>
    <dgm:cxn modelId="{1FA48215-2845-47C7-87D4-B4019B9E1C63}" type="presOf" srcId="{CB0FF41C-DABB-4EED-B878-B9ACFCF25009}" destId="{86F2C7BF-0042-4D0E-8730-4C708170B384}" srcOrd="0" destOrd="0" presId="urn:microsoft.com/office/officeart/2005/8/layout/hierarchy1"/>
    <dgm:cxn modelId="{0E8E13BF-1477-4F93-907B-1DE2CC9A614F}" srcId="{A489547B-A180-49D5-9ABC-8BA4640D5E13}" destId="{C8D15D76-CAAE-47CC-83B3-D035E3396C3C}" srcOrd="0" destOrd="0" parTransId="{10A7319C-B992-4C51-B184-F994717C120D}" sibTransId="{710A71CD-1D8F-4814-95EB-2365E688F7CE}"/>
    <dgm:cxn modelId="{D12524F9-693B-4947-8E62-19A4227AA3FB}" type="presOf" srcId="{88A59750-8270-4B88-9D58-43254AD0B516}" destId="{5793E9AE-9100-4892-BE6A-6032987CEC26}" srcOrd="0" destOrd="0" presId="urn:microsoft.com/office/officeart/2005/8/layout/hierarchy1"/>
    <dgm:cxn modelId="{C37FDF89-82E7-413A-9975-3F7DB750E4AC}" type="presOf" srcId="{2C551652-A3DE-4C4E-BE71-8AB8220F5369}" destId="{5C3F756E-87A2-4824-91E1-1A17E961EEA2}" srcOrd="0" destOrd="0" presId="urn:microsoft.com/office/officeart/2005/8/layout/hierarchy1"/>
    <dgm:cxn modelId="{10A68C0E-EE4A-4032-8597-FF2E6EB2E3EE}" type="presOf" srcId="{33616D68-F82F-4245-BCAD-BD5B705FB986}" destId="{5EB57EBA-5CF6-4594-9891-784267E82D56}" srcOrd="0" destOrd="0" presId="urn:microsoft.com/office/officeart/2005/8/layout/hierarchy1"/>
    <dgm:cxn modelId="{123FE15A-0611-417E-8F40-AAC4D4E0CBEA}" type="presOf" srcId="{C83C9AEB-3EAD-4076-82E9-D7882E274E8F}" destId="{4AD4029C-E1DB-4D84-A787-4ABD5773F159}" srcOrd="0" destOrd="0" presId="urn:microsoft.com/office/officeart/2005/8/layout/hierarchy1"/>
    <dgm:cxn modelId="{C24C4D58-89B5-458F-9C02-EFF0271EB100}" type="presOf" srcId="{81F69EAD-0AD3-4EF5-845E-A41D646A59D2}" destId="{2AD477D0-1C97-43BC-BB57-0B03E588D06F}" srcOrd="0" destOrd="0" presId="urn:microsoft.com/office/officeart/2005/8/layout/hierarchy1"/>
    <dgm:cxn modelId="{02E618DB-5D09-4AEF-B42D-426A5B262F92}" type="presOf" srcId="{B7F5323A-61FD-4B3A-87CD-00B03BEE8EA1}" destId="{40A4F499-B37A-4213-8A59-ED1A09BB459B}" srcOrd="0" destOrd="0" presId="urn:microsoft.com/office/officeart/2005/8/layout/hierarchy1"/>
    <dgm:cxn modelId="{9F2AAC68-ED2C-4E79-AA75-3E96D2A99375}" srcId="{A489547B-A180-49D5-9ABC-8BA4640D5E13}" destId="{489DC3B4-FD9E-45F7-AA0B-22FD67B4C767}" srcOrd="2" destOrd="0" parTransId="{7EC23FB8-BA7B-41DF-AEF1-987FF3D2DEB5}" sibTransId="{1E2B7178-9554-46C6-95E4-9CBBA3BE1D0E}"/>
    <dgm:cxn modelId="{E7CA8428-CED0-4DED-839C-B3F9B03E8B27}" type="presOf" srcId="{5BB5BDF7-96B0-4437-AAD0-34E2778FA7B9}" destId="{8CDDA1A3-9F80-478B-AAEB-3A55768236B7}" srcOrd="0" destOrd="0" presId="urn:microsoft.com/office/officeart/2005/8/layout/hierarchy1"/>
    <dgm:cxn modelId="{3E60D6FE-FE48-4F43-9615-43B9BB200467}" srcId="{5820BE32-3236-46CE-8362-A6878F5342CA}" destId="{BB948451-B0EA-484E-BC4B-C9A3EF433059}" srcOrd="0" destOrd="0" parTransId="{48AF6198-5E12-4658-82B5-8947D56F3F99}" sibTransId="{9FBAF949-A77C-432D-9E5A-D685E93C4C78}"/>
    <dgm:cxn modelId="{D8E37DFC-6242-4388-BA7F-328409284693}" srcId="{BB948451-B0EA-484E-BC4B-C9A3EF433059}" destId="{A489547B-A180-49D5-9ABC-8BA4640D5E13}" srcOrd="0" destOrd="0" parTransId="{B7F5323A-61FD-4B3A-87CD-00B03BEE8EA1}" sibTransId="{D174F486-F364-4607-9F70-3AF1D1AE3741}"/>
    <dgm:cxn modelId="{A99C0010-F591-42F6-82BF-0757B3CBB778}" type="presParOf" srcId="{1E382366-A254-4BDE-B5CC-C2A46EED09CE}" destId="{79927E86-21F8-4085-827B-BC2125E57B6D}" srcOrd="0" destOrd="0" presId="urn:microsoft.com/office/officeart/2005/8/layout/hierarchy1"/>
    <dgm:cxn modelId="{CB1028E5-F5B3-411D-BF55-96D5503E6142}" type="presParOf" srcId="{79927E86-21F8-4085-827B-BC2125E57B6D}" destId="{D0B5027B-E9F0-4474-B2CE-E928E9509F34}" srcOrd="0" destOrd="0" presId="urn:microsoft.com/office/officeart/2005/8/layout/hierarchy1"/>
    <dgm:cxn modelId="{E710607B-1D11-431C-A6F3-8A98392CC0F4}" type="presParOf" srcId="{D0B5027B-E9F0-4474-B2CE-E928E9509F34}" destId="{BABAEC56-F309-4FB0-99AC-4EEBB44AAE6F}" srcOrd="0" destOrd="0" presId="urn:microsoft.com/office/officeart/2005/8/layout/hierarchy1"/>
    <dgm:cxn modelId="{AB36EBF2-15FF-4A0C-8D65-487BBD39CB74}" type="presParOf" srcId="{D0B5027B-E9F0-4474-B2CE-E928E9509F34}" destId="{5C3F756E-87A2-4824-91E1-1A17E961EEA2}" srcOrd="1" destOrd="0" presId="urn:microsoft.com/office/officeart/2005/8/layout/hierarchy1"/>
    <dgm:cxn modelId="{7999B35D-618C-46E5-A272-E7264E1FCC42}" type="presParOf" srcId="{79927E86-21F8-4085-827B-BC2125E57B6D}" destId="{57FBAA50-C752-48E9-B1A6-9EE6D4117733}" srcOrd="1" destOrd="0" presId="urn:microsoft.com/office/officeart/2005/8/layout/hierarchy1"/>
    <dgm:cxn modelId="{6FF692A0-6309-42FB-BC6B-C4B70B975D91}" type="presParOf" srcId="{57FBAA50-C752-48E9-B1A6-9EE6D4117733}" destId="{AB365C32-8183-4E5A-8D01-95F1CCA146BC}" srcOrd="0" destOrd="0" presId="urn:microsoft.com/office/officeart/2005/8/layout/hierarchy1"/>
    <dgm:cxn modelId="{0ABBBE9E-92BE-4BB8-BA8E-5F6F1A707614}" type="presParOf" srcId="{57FBAA50-C752-48E9-B1A6-9EE6D4117733}" destId="{0FB4BDD0-D657-42DF-83C0-BEC54486FFCF}" srcOrd="1" destOrd="0" presId="urn:microsoft.com/office/officeart/2005/8/layout/hierarchy1"/>
    <dgm:cxn modelId="{A0F7E29C-86C6-4333-B23D-AFD558468CE8}" type="presParOf" srcId="{0FB4BDD0-D657-42DF-83C0-BEC54486FFCF}" destId="{DD9D80C1-3142-4039-95CB-EA7E06ACA4A7}" srcOrd="0" destOrd="0" presId="urn:microsoft.com/office/officeart/2005/8/layout/hierarchy1"/>
    <dgm:cxn modelId="{707C7B11-C181-41F9-A9DA-476B9065DF60}" type="presParOf" srcId="{DD9D80C1-3142-4039-95CB-EA7E06ACA4A7}" destId="{187ED723-1840-48F1-8E8D-4055A7FE94E1}" srcOrd="0" destOrd="0" presId="urn:microsoft.com/office/officeart/2005/8/layout/hierarchy1"/>
    <dgm:cxn modelId="{857FC7F0-65AD-492E-B3C0-4A0C63FBB981}" type="presParOf" srcId="{DD9D80C1-3142-4039-95CB-EA7E06ACA4A7}" destId="{98D3B19F-4B87-42F4-9277-FEBB055F8F8E}" srcOrd="1" destOrd="0" presId="urn:microsoft.com/office/officeart/2005/8/layout/hierarchy1"/>
    <dgm:cxn modelId="{E2825E16-4797-409C-85CC-BAD48246E6DC}" type="presParOf" srcId="{0FB4BDD0-D657-42DF-83C0-BEC54486FFCF}" destId="{148D9013-43E3-4832-AA05-65A7A0A90813}" srcOrd="1" destOrd="0" presId="urn:microsoft.com/office/officeart/2005/8/layout/hierarchy1"/>
    <dgm:cxn modelId="{05930F1D-D8E5-4814-AE89-E9F1DD360BB0}" type="presParOf" srcId="{148D9013-43E3-4832-AA05-65A7A0A90813}" destId="{4C79FE47-361E-4379-9B2C-93E7FE5B2119}" srcOrd="0" destOrd="0" presId="urn:microsoft.com/office/officeart/2005/8/layout/hierarchy1"/>
    <dgm:cxn modelId="{B9920C42-5D9F-4097-8FC7-3AD767850C75}" type="presParOf" srcId="{148D9013-43E3-4832-AA05-65A7A0A90813}" destId="{69649151-3432-40E5-ADFC-670513B1428F}" srcOrd="1" destOrd="0" presId="urn:microsoft.com/office/officeart/2005/8/layout/hierarchy1"/>
    <dgm:cxn modelId="{E1E4121E-0E2C-4CBF-BDB1-673D77DED6FC}" type="presParOf" srcId="{69649151-3432-40E5-ADFC-670513B1428F}" destId="{7DFD9905-0A35-4046-8AC3-52FB0D14BC4E}" srcOrd="0" destOrd="0" presId="urn:microsoft.com/office/officeart/2005/8/layout/hierarchy1"/>
    <dgm:cxn modelId="{66ADD55C-8705-4EAC-9CBC-778FB92DC244}" type="presParOf" srcId="{7DFD9905-0A35-4046-8AC3-52FB0D14BC4E}" destId="{348DB871-76A9-42F9-A0F7-982AAB8E7339}" srcOrd="0" destOrd="0" presId="urn:microsoft.com/office/officeart/2005/8/layout/hierarchy1"/>
    <dgm:cxn modelId="{D0081A71-8D75-4135-8F12-1FDC7A866C2C}" type="presParOf" srcId="{7DFD9905-0A35-4046-8AC3-52FB0D14BC4E}" destId="{11DB0F89-8F10-4F35-B79C-8D3E11CD1E83}" srcOrd="1" destOrd="0" presId="urn:microsoft.com/office/officeart/2005/8/layout/hierarchy1"/>
    <dgm:cxn modelId="{5EB83B2C-6F1E-4AB8-B423-77C389C78990}" type="presParOf" srcId="{69649151-3432-40E5-ADFC-670513B1428F}" destId="{A3D78A30-5543-4FB7-84BB-2F0EDB0BFE72}" srcOrd="1" destOrd="0" presId="urn:microsoft.com/office/officeart/2005/8/layout/hierarchy1"/>
    <dgm:cxn modelId="{531EA6A2-7339-4AFC-B903-11191EDAFBD9}" type="presParOf" srcId="{A3D78A30-5543-4FB7-84BB-2F0EDB0BFE72}" destId="{40A4F499-B37A-4213-8A59-ED1A09BB459B}" srcOrd="0" destOrd="0" presId="urn:microsoft.com/office/officeart/2005/8/layout/hierarchy1"/>
    <dgm:cxn modelId="{B828DA07-942B-413E-9EB9-79215D3D1213}" type="presParOf" srcId="{A3D78A30-5543-4FB7-84BB-2F0EDB0BFE72}" destId="{E3CD1098-3707-44EB-83B4-B1EF4179EB18}" srcOrd="1" destOrd="0" presId="urn:microsoft.com/office/officeart/2005/8/layout/hierarchy1"/>
    <dgm:cxn modelId="{3055BB99-C145-42FF-9059-2AE38F64354C}" type="presParOf" srcId="{E3CD1098-3707-44EB-83B4-B1EF4179EB18}" destId="{471E0A8D-3B2D-4113-9145-117172E394C4}" srcOrd="0" destOrd="0" presId="urn:microsoft.com/office/officeart/2005/8/layout/hierarchy1"/>
    <dgm:cxn modelId="{4EA6BC46-FBF5-4C1D-A20B-5F8DB340E107}" type="presParOf" srcId="{471E0A8D-3B2D-4113-9145-117172E394C4}" destId="{B6A62095-1FB4-48AD-BF4B-994B30481244}" srcOrd="0" destOrd="0" presId="urn:microsoft.com/office/officeart/2005/8/layout/hierarchy1"/>
    <dgm:cxn modelId="{8B054959-FCD1-40DF-9A13-74A7D802887E}" type="presParOf" srcId="{471E0A8D-3B2D-4113-9145-117172E394C4}" destId="{68B0908F-C53A-4307-90F8-475E0DB556D7}" srcOrd="1" destOrd="0" presId="urn:microsoft.com/office/officeart/2005/8/layout/hierarchy1"/>
    <dgm:cxn modelId="{EAF7EF4F-BBAA-4AF3-AA7D-F10DD4BDAE9F}" type="presParOf" srcId="{E3CD1098-3707-44EB-83B4-B1EF4179EB18}" destId="{0D14AC06-A917-4824-A5C6-F806A9E13001}" srcOrd="1" destOrd="0" presId="urn:microsoft.com/office/officeart/2005/8/layout/hierarchy1"/>
    <dgm:cxn modelId="{5DEEC124-5EED-41AE-BDF1-736416E9DAC3}" type="presParOf" srcId="{0D14AC06-A917-4824-A5C6-F806A9E13001}" destId="{74F36768-328B-4050-B44A-0F7DFC4B19A8}" srcOrd="0" destOrd="0" presId="urn:microsoft.com/office/officeart/2005/8/layout/hierarchy1"/>
    <dgm:cxn modelId="{C6946469-9344-4BF2-8915-052F59C70883}" type="presParOf" srcId="{0D14AC06-A917-4824-A5C6-F806A9E13001}" destId="{0D017C80-2B62-40FE-BC63-30C58F974D48}" srcOrd="1" destOrd="0" presId="urn:microsoft.com/office/officeart/2005/8/layout/hierarchy1"/>
    <dgm:cxn modelId="{968856C1-B637-471F-9C39-6111AC6DC7B6}" type="presParOf" srcId="{0D017C80-2B62-40FE-BC63-30C58F974D48}" destId="{E78F4716-840D-4B73-8C3C-580FD2E8F2E1}" srcOrd="0" destOrd="0" presId="urn:microsoft.com/office/officeart/2005/8/layout/hierarchy1"/>
    <dgm:cxn modelId="{8EE6C0FB-0447-4FC9-8ABC-DE3B33793EB1}" type="presParOf" srcId="{E78F4716-840D-4B73-8C3C-580FD2E8F2E1}" destId="{EF955743-EAA3-48C1-8F77-D8C3F6DF0A98}" srcOrd="0" destOrd="0" presId="urn:microsoft.com/office/officeart/2005/8/layout/hierarchy1"/>
    <dgm:cxn modelId="{BD73F1D3-942F-4561-A2D5-63A4D9873873}" type="presParOf" srcId="{E78F4716-840D-4B73-8C3C-580FD2E8F2E1}" destId="{0C05C6DA-8E2B-42C8-93F2-B054E4E3EE45}" srcOrd="1" destOrd="0" presId="urn:microsoft.com/office/officeart/2005/8/layout/hierarchy1"/>
    <dgm:cxn modelId="{DE2DE46F-C36D-4A96-9E66-16ED9FED89D7}" type="presParOf" srcId="{0D017C80-2B62-40FE-BC63-30C58F974D48}" destId="{CF4B2FB6-95D5-419F-9236-03ECA7EA6508}" srcOrd="1" destOrd="0" presId="urn:microsoft.com/office/officeart/2005/8/layout/hierarchy1"/>
    <dgm:cxn modelId="{8E3B1DE0-8A3D-4EF9-98BB-EC79C45F67F1}" type="presParOf" srcId="{0D14AC06-A917-4824-A5C6-F806A9E13001}" destId="{5793E9AE-9100-4892-BE6A-6032987CEC26}" srcOrd="2" destOrd="0" presId="urn:microsoft.com/office/officeart/2005/8/layout/hierarchy1"/>
    <dgm:cxn modelId="{E2686C58-4462-4F27-A3FB-AD5B19CE2F80}" type="presParOf" srcId="{0D14AC06-A917-4824-A5C6-F806A9E13001}" destId="{E8FAF675-5C1C-4C16-B552-173B00C9F81F}" srcOrd="3" destOrd="0" presId="urn:microsoft.com/office/officeart/2005/8/layout/hierarchy1"/>
    <dgm:cxn modelId="{4ADC450F-E679-480E-9798-443EA0651B4C}" type="presParOf" srcId="{E8FAF675-5C1C-4C16-B552-173B00C9F81F}" destId="{9F915D1D-5450-4BEA-AF69-13B51240CEAC}" srcOrd="0" destOrd="0" presId="urn:microsoft.com/office/officeart/2005/8/layout/hierarchy1"/>
    <dgm:cxn modelId="{D3755CFD-0F30-4AD8-966F-59C7A0E67978}" type="presParOf" srcId="{9F915D1D-5450-4BEA-AF69-13B51240CEAC}" destId="{F5FD7215-675B-45F5-AE85-5E66927F93D2}" srcOrd="0" destOrd="0" presId="urn:microsoft.com/office/officeart/2005/8/layout/hierarchy1"/>
    <dgm:cxn modelId="{847E16FD-CEAB-4B2A-8689-7C668D00DF3E}" type="presParOf" srcId="{9F915D1D-5450-4BEA-AF69-13B51240CEAC}" destId="{2AD477D0-1C97-43BC-BB57-0B03E588D06F}" srcOrd="1" destOrd="0" presId="urn:microsoft.com/office/officeart/2005/8/layout/hierarchy1"/>
    <dgm:cxn modelId="{F3B889F7-D252-4232-A80B-39C519CEBE12}" type="presParOf" srcId="{E8FAF675-5C1C-4C16-B552-173B00C9F81F}" destId="{171A9037-C72A-424D-B726-7D618D929913}" srcOrd="1" destOrd="0" presId="urn:microsoft.com/office/officeart/2005/8/layout/hierarchy1"/>
    <dgm:cxn modelId="{27F28320-F717-4B72-994E-B0D325965BE5}" type="presParOf" srcId="{0D14AC06-A917-4824-A5C6-F806A9E13001}" destId="{59404A7A-769C-4B2A-8830-4C0AB5CE30D3}" srcOrd="4" destOrd="0" presId="urn:microsoft.com/office/officeart/2005/8/layout/hierarchy1"/>
    <dgm:cxn modelId="{9338ACDF-30E9-42FA-A3F7-A99AFF65496A}" type="presParOf" srcId="{0D14AC06-A917-4824-A5C6-F806A9E13001}" destId="{3A10866D-4D15-400D-94B4-92DAEA565F94}" srcOrd="5" destOrd="0" presId="urn:microsoft.com/office/officeart/2005/8/layout/hierarchy1"/>
    <dgm:cxn modelId="{80BCF0CF-DC3F-4366-A03D-A2C37FE04B62}" type="presParOf" srcId="{3A10866D-4D15-400D-94B4-92DAEA565F94}" destId="{34F72597-E164-4DEE-BBCE-24CC396D66B0}" srcOrd="0" destOrd="0" presId="urn:microsoft.com/office/officeart/2005/8/layout/hierarchy1"/>
    <dgm:cxn modelId="{03D307EF-B8ED-46FA-8ABA-368DDC4A0C71}" type="presParOf" srcId="{34F72597-E164-4DEE-BBCE-24CC396D66B0}" destId="{EE133150-A7A4-4384-A813-83E9AE57D128}" srcOrd="0" destOrd="0" presId="urn:microsoft.com/office/officeart/2005/8/layout/hierarchy1"/>
    <dgm:cxn modelId="{E13CB0C3-3AC1-4E78-B59F-591A5CEF9D8F}" type="presParOf" srcId="{34F72597-E164-4DEE-BBCE-24CC396D66B0}" destId="{155DD8A3-B476-4C89-89EA-0EB1B0F7D8B4}" srcOrd="1" destOrd="0" presId="urn:microsoft.com/office/officeart/2005/8/layout/hierarchy1"/>
    <dgm:cxn modelId="{BBB4A375-A962-4377-86E5-803D4BAD4F26}" type="presParOf" srcId="{3A10866D-4D15-400D-94B4-92DAEA565F94}" destId="{39997F45-7108-457C-B11D-6217968D9845}" srcOrd="1" destOrd="0" presId="urn:microsoft.com/office/officeart/2005/8/layout/hierarchy1"/>
    <dgm:cxn modelId="{DF5F4703-42C6-4278-80AB-406F32911E1D}" type="presParOf" srcId="{A3D78A30-5543-4FB7-84BB-2F0EDB0BFE72}" destId="{8CDDA1A3-9F80-478B-AAEB-3A55768236B7}" srcOrd="2" destOrd="0" presId="urn:microsoft.com/office/officeart/2005/8/layout/hierarchy1"/>
    <dgm:cxn modelId="{C0E0BADB-5266-4273-9155-921AD4693013}" type="presParOf" srcId="{A3D78A30-5543-4FB7-84BB-2F0EDB0BFE72}" destId="{EC001A3F-3673-4771-A1AB-68DC827354F5}" srcOrd="3" destOrd="0" presId="urn:microsoft.com/office/officeart/2005/8/layout/hierarchy1"/>
    <dgm:cxn modelId="{865ABA8A-E95A-479A-BF1A-5843CF9DFCEF}" type="presParOf" srcId="{EC001A3F-3673-4771-A1AB-68DC827354F5}" destId="{7B66AC8C-7BAE-4182-AE3F-EB74D7E18085}" srcOrd="0" destOrd="0" presId="urn:microsoft.com/office/officeart/2005/8/layout/hierarchy1"/>
    <dgm:cxn modelId="{FD1CAABE-64C6-4934-977E-33A1DB4D3006}" type="presParOf" srcId="{7B66AC8C-7BAE-4182-AE3F-EB74D7E18085}" destId="{8D546BBE-6E69-4D88-AFF2-8F6815C8C749}" srcOrd="0" destOrd="0" presId="urn:microsoft.com/office/officeart/2005/8/layout/hierarchy1"/>
    <dgm:cxn modelId="{99D4B2A1-75D6-4FB4-A91F-F2C3E5340028}" type="presParOf" srcId="{7B66AC8C-7BAE-4182-AE3F-EB74D7E18085}" destId="{4AD4029C-E1DB-4D84-A787-4ABD5773F159}" srcOrd="1" destOrd="0" presId="urn:microsoft.com/office/officeart/2005/8/layout/hierarchy1"/>
    <dgm:cxn modelId="{1A25FE07-CF52-4036-BB03-E188737BE008}" type="presParOf" srcId="{EC001A3F-3673-4771-A1AB-68DC827354F5}" destId="{1C813460-EDA9-4A9F-903E-C9DAA604ABAE}" srcOrd="1" destOrd="0" presId="urn:microsoft.com/office/officeart/2005/8/layout/hierarchy1"/>
    <dgm:cxn modelId="{7E0B3791-8E2F-4777-BDBD-2D53EBC321E2}" type="presParOf" srcId="{1C813460-EDA9-4A9F-903E-C9DAA604ABAE}" destId="{ED0BE67C-B142-4302-9D13-5BA5B4903FF6}" srcOrd="0" destOrd="0" presId="urn:microsoft.com/office/officeart/2005/8/layout/hierarchy1"/>
    <dgm:cxn modelId="{1B376F14-A0E6-416C-BECA-9B7DF8BDE025}" type="presParOf" srcId="{1C813460-EDA9-4A9F-903E-C9DAA604ABAE}" destId="{26B6EECA-1FCD-4655-9AEF-7E39BE8B446E}" srcOrd="1" destOrd="0" presId="urn:microsoft.com/office/officeart/2005/8/layout/hierarchy1"/>
    <dgm:cxn modelId="{D2D10839-BB81-4E7E-AB77-AE22F0A51EE2}" type="presParOf" srcId="{26B6EECA-1FCD-4655-9AEF-7E39BE8B446E}" destId="{3FA90616-49AC-4A02-8016-F38B50DA31F6}" srcOrd="0" destOrd="0" presId="urn:microsoft.com/office/officeart/2005/8/layout/hierarchy1"/>
    <dgm:cxn modelId="{4BD9F8B1-0729-43F1-B3FA-22774DE1A2E2}" type="presParOf" srcId="{3FA90616-49AC-4A02-8016-F38B50DA31F6}" destId="{3E16EE61-4C5C-4EB9-9E7B-DCFF30E360FF}" srcOrd="0" destOrd="0" presId="urn:microsoft.com/office/officeart/2005/8/layout/hierarchy1"/>
    <dgm:cxn modelId="{D7A4146D-9CFF-4FC9-8D94-53B81D2D5F3D}" type="presParOf" srcId="{3FA90616-49AC-4A02-8016-F38B50DA31F6}" destId="{DFD43862-5E3E-4A78-9608-F54A6533F5AF}" srcOrd="1" destOrd="0" presId="urn:microsoft.com/office/officeart/2005/8/layout/hierarchy1"/>
    <dgm:cxn modelId="{8EAD85E4-9B06-47BA-BD41-69E084D487D9}" type="presParOf" srcId="{26B6EECA-1FCD-4655-9AEF-7E39BE8B446E}" destId="{1D8CA7CD-FB1E-4CF8-A5A8-86FB5ACFC608}" srcOrd="1" destOrd="0" presId="urn:microsoft.com/office/officeart/2005/8/layout/hierarchy1"/>
    <dgm:cxn modelId="{DE8BECBA-3470-4B04-9A0A-9956C4C9AD1D}" type="presParOf" srcId="{1C813460-EDA9-4A9F-903E-C9DAA604ABAE}" destId="{809EE983-2D72-4922-9C7F-1F2D59E32FD7}" srcOrd="2" destOrd="0" presId="urn:microsoft.com/office/officeart/2005/8/layout/hierarchy1"/>
    <dgm:cxn modelId="{C63540DC-C58B-46CF-86F4-77863A834D9C}" type="presParOf" srcId="{1C813460-EDA9-4A9F-903E-C9DAA604ABAE}" destId="{F4C1C90C-23F2-428C-9F88-52E2568EEE9A}" srcOrd="3" destOrd="0" presId="urn:microsoft.com/office/officeart/2005/8/layout/hierarchy1"/>
    <dgm:cxn modelId="{940F458D-E383-47D6-B685-D97B6A5A8767}" type="presParOf" srcId="{F4C1C90C-23F2-428C-9F88-52E2568EEE9A}" destId="{5F577D97-B9CD-427A-940A-78A9D282D8C7}" srcOrd="0" destOrd="0" presId="urn:microsoft.com/office/officeart/2005/8/layout/hierarchy1"/>
    <dgm:cxn modelId="{459DFA44-76F9-42BE-9C98-0125956CFFAE}" type="presParOf" srcId="{5F577D97-B9CD-427A-940A-78A9D282D8C7}" destId="{6548BF18-ABA3-48A5-815F-A46154CE8046}" srcOrd="0" destOrd="0" presId="urn:microsoft.com/office/officeart/2005/8/layout/hierarchy1"/>
    <dgm:cxn modelId="{80335F00-E584-4298-8DC2-38C40A7A4400}" type="presParOf" srcId="{5F577D97-B9CD-427A-940A-78A9D282D8C7}" destId="{AF1A42E7-D8F1-47C9-BA20-4BC91901E916}" srcOrd="1" destOrd="0" presId="urn:microsoft.com/office/officeart/2005/8/layout/hierarchy1"/>
    <dgm:cxn modelId="{0748F030-4A74-4188-B2D8-4445133F3069}" type="presParOf" srcId="{F4C1C90C-23F2-428C-9F88-52E2568EEE9A}" destId="{F60D1442-B4D0-4D65-A048-B7748077D722}" srcOrd="1" destOrd="0" presId="urn:microsoft.com/office/officeart/2005/8/layout/hierarchy1"/>
    <dgm:cxn modelId="{000D5E3C-83B8-4AE0-88F4-2D6B0ED5A001}" type="presParOf" srcId="{1C813460-EDA9-4A9F-903E-C9DAA604ABAE}" destId="{5EB57EBA-5CF6-4594-9891-784267E82D56}" srcOrd="4" destOrd="0" presId="urn:microsoft.com/office/officeart/2005/8/layout/hierarchy1"/>
    <dgm:cxn modelId="{6484FC05-5B1A-4FFC-8B14-2EAEFF67CB31}" type="presParOf" srcId="{1C813460-EDA9-4A9F-903E-C9DAA604ABAE}" destId="{3950DE3A-939A-4847-BFAE-4337E8771EE7}" srcOrd="5" destOrd="0" presId="urn:microsoft.com/office/officeart/2005/8/layout/hierarchy1"/>
    <dgm:cxn modelId="{A200E4C7-36A2-4F49-9AFA-8A3347EB72A2}" type="presParOf" srcId="{3950DE3A-939A-4847-BFAE-4337E8771EE7}" destId="{D16959D6-13B1-4528-A49E-31CA0583DF9F}" srcOrd="0" destOrd="0" presId="urn:microsoft.com/office/officeart/2005/8/layout/hierarchy1"/>
    <dgm:cxn modelId="{0A6CA8D4-78C6-4468-A60C-8E1FCE778BF6}" type="presParOf" srcId="{D16959D6-13B1-4528-A49E-31CA0583DF9F}" destId="{331F3A6A-B3D3-47E0-A10D-498B31E23935}" srcOrd="0" destOrd="0" presId="urn:microsoft.com/office/officeart/2005/8/layout/hierarchy1"/>
    <dgm:cxn modelId="{CE5C49CF-5E7D-459C-949C-F5E33B79AEA8}" type="presParOf" srcId="{D16959D6-13B1-4528-A49E-31CA0583DF9F}" destId="{86F2C7BF-0042-4D0E-8730-4C708170B384}" srcOrd="1" destOrd="0" presId="urn:microsoft.com/office/officeart/2005/8/layout/hierarchy1"/>
    <dgm:cxn modelId="{0113430E-1687-4429-ABA7-F48B373C835E}" type="presParOf" srcId="{3950DE3A-939A-4847-BFAE-4337E8771EE7}" destId="{1B854C7A-567D-4919-ABE3-9CE82385E79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92E37D2A-1216-4B02-A785-45928969226E}" type="datetimeFigureOut">
              <a:rPr lang="es-MX"/>
              <a:pPr>
                <a:defRPr/>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406FAE4A-625A-427A-AD9A-38000112E7F7}" type="slidenum">
              <a:rPr lang="es-MX" altLang="es-MX"/>
              <a:pPr>
                <a:defRPr/>
              </a:pPr>
              <a:t>‹Nº›</a:t>
            </a:fld>
            <a:endParaRPr lang="es-MX" altLang="es-MX"/>
          </a:p>
        </p:txBody>
      </p:sp>
    </p:spTree>
    <p:extLst>
      <p:ext uri="{BB962C8B-B14F-4D97-AF65-F5344CB8AC3E}">
        <p14:creationId xmlns:p14="http://schemas.microsoft.com/office/powerpoint/2010/main" val="8967155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02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8F37D22-BA65-4885-8780-551839F1D2E0}" type="slidenum">
              <a:rPr lang="es-MX" altLang="es-MX">
                <a:latin typeface="Arial" panose="020B0604020202020204" pitchFamily="34" charset="0"/>
              </a:rPr>
              <a:pPr>
                <a:spcBef>
                  <a:spcPct val="0"/>
                </a:spcBef>
              </a:pPr>
              <a:t>1</a:t>
            </a:fld>
            <a:endParaRPr lang="es-MX" altLang="es-MX">
              <a:latin typeface="Arial" panose="020B0604020202020204" pitchFamily="34" charset="0"/>
            </a:endParaRPr>
          </a:p>
        </p:txBody>
      </p:sp>
    </p:spTree>
    <p:extLst>
      <p:ext uri="{BB962C8B-B14F-4D97-AF65-F5344CB8AC3E}">
        <p14:creationId xmlns:p14="http://schemas.microsoft.com/office/powerpoint/2010/main" val="991213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3482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A9784FB-E11F-4904-AB16-D622724ECDCE}" type="slidenum">
              <a:rPr lang="es-MX" altLang="es-MX">
                <a:latin typeface="Arial" panose="020B0604020202020204" pitchFamily="34" charset="0"/>
              </a:rPr>
              <a:pPr>
                <a:spcBef>
                  <a:spcPct val="0"/>
                </a:spcBef>
              </a:pPr>
              <a:t>16</a:t>
            </a:fld>
            <a:endParaRPr lang="es-MX" altLang="es-MX">
              <a:latin typeface="Arial" panose="020B0604020202020204" pitchFamily="34" charset="0"/>
            </a:endParaRPr>
          </a:p>
        </p:txBody>
      </p:sp>
    </p:spTree>
    <p:extLst>
      <p:ext uri="{BB962C8B-B14F-4D97-AF65-F5344CB8AC3E}">
        <p14:creationId xmlns:p14="http://schemas.microsoft.com/office/powerpoint/2010/main" val="1529561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3686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F5FCB7F-702E-458B-8CF4-38B2EF21069D}" type="slidenum">
              <a:rPr lang="es-MX" altLang="es-MX">
                <a:latin typeface="Arial" panose="020B0604020202020204" pitchFamily="34" charset="0"/>
              </a:rPr>
              <a:pPr>
                <a:spcBef>
                  <a:spcPct val="0"/>
                </a:spcBef>
              </a:pPr>
              <a:t>17</a:t>
            </a:fld>
            <a:endParaRPr lang="es-MX" altLang="es-MX">
              <a:latin typeface="Arial" panose="020B0604020202020204" pitchFamily="34" charset="0"/>
            </a:endParaRPr>
          </a:p>
        </p:txBody>
      </p:sp>
    </p:spTree>
    <p:extLst>
      <p:ext uri="{BB962C8B-B14F-4D97-AF65-F5344CB8AC3E}">
        <p14:creationId xmlns:p14="http://schemas.microsoft.com/office/powerpoint/2010/main" val="3269484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4608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E983703-C908-4185-8484-D856AD6083D5}" type="slidenum">
              <a:rPr lang="es-MX" altLang="es-MX">
                <a:latin typeface="Arial" panose="020B0604020202020204" pitchFamily="34" charset="0"/>
              </a:rPr>
              <a:pPr>
                <a:spcBef>
                  <a:spcPct val="0"/>
                </a:spcBef>
              </a:pPr>
              <a:t>25</a:t>
            </a:fld>
            <a:endParaRPr lang="es-MX" altLang="es-MX">
              <a:latin typeface="Arial" panose="020B0604020202020204" pitchFamily="34" charset="0"/>
            </a:endParaRPr>
          </a:p>
        </p:txBody>
      </p:sp>
    </p:spTree>
    <p:extLst>
      <p:ext uri="{BB962C8B-B14F-4D97-AF65-F5344CB8AC3E}">
        <p14:creationId xmlns:p14="http://schemas.microsoft.com/office/powerpoint/2010/main" val="17642330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4813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D3EEC4C-7ECA-452F-A4D1-0550744CFAC7}" type="slidenum">
              <a:rPr lang="es-MX" altLang="es-MX">
                <a:latin typeface="Arial" panose="020B0604020202020204" pitchFamily="34" charset="0"/>
              </a:rPr>
              <a:pPr>
                <a:spcBef>
                  <a:spcPct val="0"/>
                </a:spcBef>
              </a:pPr>
              <a:t>26</a:t>
            </a:fld>
            <a:endParaRPr lang="es-MX" altLang="es-MX">
              <a:latin typeface="Arial" panose="020B0604020202020204" pitchFamily="34" charset="0"/>
            </a:endParaRPr>
          </a:p>
        </p:txBody>
      </p:sp>
    </p:spTree>
    <p:extLst>
      <p:ext uri="{BB962C8B-B14F-4D97-AF65-F5344CB8AC3E}">
        <p14:creationId xmlns:p14="http://schemas.microsoft.com/office/powerpoint/2010/main" val="1999331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5018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2E96057-726D-4E5C-9674-71DD8D051276}" type="slidenum">
              <a:rPr lang="es-MX" altLang="es-MX">
                <a:latin typeface="Arial" panose="020B0604020202020204" pitchFamily="34" charset="0"/>
              </a:rPr>
              <a:pPr>
                <a:spcBef>
                  <a:spcPct val="0"/>
                </a:spcBef>
              </a:pPr>
              <a:t>27</a:t>
            </a:fld>
            <a:endParaRPr lang="es-MX" altLang="es-MX">
              <a:latin typeface="Arial" panose="020B0604020202020204" pitchFamily="34" charset="0"/>
            </a:endParaRPr>
          </a:p>
        </p:txBody>
      </p:sp>
    </p:spTree>
    <p:extLst>
      <p:ext uri="{BB962C8B-B14F-4D97-AF65-F5344CB8AC3E}">
        <p14:creationId xmlns:p14="http://schemas.microsoft.com/office/powerpoint/2010/main" val="3399724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5222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F22882A-4E81-4081-B6C8-33213112F74B}" type="slidenum">
              <a:rPr lang="es-MX" altLang="es-MX">
                <a:latin typeface="Arial" panose="020B0604020202020204" pitchFamily="34" charset="0"/>
              </a:rPr>
              <a:pPr>
                <a:spcBef>
                  <a:spcPct val="0"/>
                </a:spcBef>
              </a:pPr>
              <a:t>28</a:t>
            </a:fld>
            <a:endParaRPr lang="es-MX" altLang="es-MX">
              <a:latin typeface="Arial" panose="020B0604020202020204" pitchFamily="34" charset="0"/>
            </a:endParaRPr>
          </a:p>
        </p:txBody>
      </p:sp>
    </p:spTree>
    <p:extLst>
      <p:ext uri="{BB962C8B-B14F-4D97-AF65-F5344CB8AC3E}">
        <p14:creationId xmlns:p14="http://schemas.microsoft.com/office/powerpoint/2010/main" val="15501376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5427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C10199A-953B-4709-8CD9-07B2BEA7805E}" type="slidenum">
              <a:rPr lang="es-MX" altLang="es-MX">
                <a:latin typeface="Arial" panose="020B0604020202020204" pitchFamily="34" charset="0"/>
              </a:rPr>
              <a:pPr>
                <a:spcBef>
                  <a:spcPct val="0"/>
                </a:spcBef>
              </a:pPr>
              <a:t>29</a:t>
            </a:fld>
            <a:endParaRPr lang="es-MX" altLang="es-MX">
              <a:latin typeface="Arial" panose="020B0604020202020204" pitchFamily="34" charset="0"/>
            </a:endParaRPr>
          </a:p>
        </p:txBody>
      </p:sp>
    </p:spTree>
    <p:extLst>
      <p:ext uri="{BB962C8B-B14F-4D97-AF65-F5344CB8AC3E}">
        <p14:creationId xmlns:p14="http://schemas.microsoft.com/office/powerpoint/2010/main" val="1613884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5632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B445A86-9AC0-4E3D-A463-795A946984EA}" type="slidenum">
              <a:rPr lang="es-MX" altLang="es-MX">
                <a:latin typeface="Arial" panose="020B0604020202020204" pitchFamily="34" charset="0"/>
              </a:rPr>
              <a:pPr>
                <a:spcBef>
                  <a:spcPct val="0"/>
                </a:spcBef>
              </a:pPr>
              <a:t>30</a:t>
            </a:fld>
            <a:endParaRPr lang="es-MX" altLang="es-MX">
              <a:latin typeface="Arial" panose="020B0604020202020204" pitchFamily="34" charset="0"/>
            </a:endParaRPr>
          </a:p>
        </p:txBody>
      </p:sp>
    </p:spTree>
    <p:extLst>
      <p:ext uri="{BB962C8B-B14F-4D97-AF65-F5344CB8AC3E}">
        <p14:creationId xmlns:p14="http://schemas.microsoft.com/office/powerpoint/2010/main" val="19564469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5837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1B8EB94-EBBC-42ED-8316-5B97459724D5}" type="slidenum">
              <a:rPr lang="es-MX" altLang="es-MX">
                <a:latin typeface="Arial" panose="020B0604020202020204" pitchFamily="34" charset="0"/>
              </a:rPr>
              <a:pPr>
                <a:spcBef>
                  <a:spcPct val="0"/>
                </a:spcBef>
              </a:pPr>
              <a:t>31</a:t>
            </a:fld>
            <a:endParaRPr lang="es-MX" altLang="es-MX">
              <a:latin typeface="Arial" panose="020B0604020202020204" pitchFamily="34" charset="0"/>
            </a:endParaRPr>
          </a:p>
        </p:txBody>
      </p:sp>
    </p:spTree>
    <p:extLst>
      <p:ext uri="{BB962C8B-B14F-4D97-AF65-F5344CB8AC3E}">
        <p14:creationId xmlns:p14="http://schemas.microsoft.com/office/powerpoint/2010/main" val="40312290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6042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1F78008-D85D-4A6E-AA8B-9884D247EF1F}" type="slidenum">
              <a:rPr lang="es-MX" altLang="es-MX">
                <a:latin typeface="Arial" panose="020B0604020202020204" pitchFamily="34" charset="0"/>
              </a:rPr>
              <a:pPr>
                <a:spcBef>
                  <a:spcPct val="0"/>
                </a:spcBef>
              </a:pPr>
              <a:t>32</a:t>
            </a:fld>
            <a:endParaRPr lang="es-MX" altLang="es-MX">
              <a:latin typeface="Arial" panose="020B0604020202020204" pitchFamily="34" charset="0"/>
            </a:endParaRPr>
          </a:p>
        </p:txBody>
      </p:sp>
    </p:spTree>
    <p:extLst>
      <p:ext uri="{BB962C8B-B14F-4D97-AF65-F5344CB8AC3E}">
        <p14:creationId xmlns:p14="http://schemas.microsoft.com/office/powerpoint/2010/main" val="3540342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29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58DB3A9-194A-490C-A6A5-E65CDA5E76C6}" type="slidenum">
              <a:rPr lang="es-MX" altLang="es-MX">
                <a:latin typeface="Arial" panose="020B0604020202020204" pitchFamily="34" charset="0"/>
              </a:rPr>
              <a:pPr>
                <a:spcBef>
                  <a:spcPct val="0"/>
                </a:spcBef>
              </a:pPr>
              <a:t>2</a:t>
            </a:fld>
            <a:endParaRPr lang="es-MX" altLang="es-MX">
              <a:latin typeface="Arial" panose="020B0604020202020204" pitchFamily="34" charset="0"/>
            </a:endParaRPr>
          </a:p>
        </p:txBody>
      </p:sp>
    </p:spTree>
    <p:extLst>
      <p:ext uri="{BB962C8B-B14F-4D97-AF65-F5344CB8AC3E}">
        <p14:creationId xmlns:p14="http://schemas.microsoft.com/office/powerpoint/2010/main" val="40004895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6246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1F9097-B7FC-434B-B2EF-B256E97A853A}" type="slidenum">
              <a:rPr lang="es-MX" altLang="es-MX">
                <a:latin typeface="Arial" panose="020B0604020202020204" pitchFamily="34" charset="0"/>
              </a:rPr>
              <a:pPr>
                <a:spcBef>
                  <a:spcPct val="0"/>
                </a:spcBef>
              </a:pPr>
              <a:t>33</a:t>
            </a:fld>
            <a:endParaRPr lang="es-MX" altLang="es-MX">
              <a:latin typeface="Arial" panose="020B0604020202020204" pitchFamily="34" charset="0"/>
            </a:endParaRPr>
          </a:p>
        </p:txBody>
      </p:sp>
    </p:spTree>
    <p:extLst>
      <p:ext uri="{BB962C8B-B14F-4D97-AF65-F5344CB8AC3E}">
        <p14:creationId xmlns:p14="http://schemas.microsoft.com/office/powerpoint/2010/main" val="11913396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6451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8DD589-BF7D-442D-859D-34C982740E37}" type="slidenum">
              <a:rPr lang="es-MX" altLang="es-MX">
                <a:latin typeface="Arial" panose="020B0604020202020204" pitchFamily="34" charset="0"/>
              </a:rPr>
              <a:pPr>
                <a:spcBef>
                  <a:spcPct val="0"/>
                </a:spcBef>
              </a:pPr>
              <a:t>34</a:t>
            </a:fld>
            <a:endParaRPr lang="es-MX" altLang="es-MX">
              <a:latin typeface="Arial" panose="020B0604020202020204" pitchFamily="34" charset="0"/>
            </a:endParaRPr>
          </a:p>
        </p:txBody>
      </p:sp>
    </p:spTree>
    <p:extLst>
      <p:ext uri="{BB962C8B-B14F-4D97-AF65-F5344CB8AC3E}">
        <p14:creationId xmlns:p14="http://schemas.microsoft.com/office/powerpoint/2010/main" val="35982399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6656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BC608B9-854C-456A-BD19-7A71FA8839FD}" type="slidenum">
              <a:rPr lang="es-MX" altLang="es-MX">
                <a:latin typeface="Arial" panose="020B0604020202020204" pitchFamily="34" charset="0"/>
              </a:rPr>
              <a:pPr>
                <a:spcBef>
                  <a:spcPct val="0"/>
                </a:spcBef>
              </a:pPr>
              <a:t>35</a:t>
            </a:fld>
            <a:endParaRPr lang="es-MX" altLang="es-MX">
              <a:latin typeface="Arial" panose="020B0604020202020204" pitchFamily="34" charset="0"/>
            </a:endParaRPr>
          </a:p>
        </p:txBody>
      </p:sp>
    </p:spTree>
    <p:extLst>
      <p:ext uri="{BB962C8B-B14F-4D97-AF65-F5344CB8AC3E}">
        <p14:creationId xmlns:p14="http://schemas.microsoft.com/office/powerpoint/2010/main" val="35807203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6861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7F401D8-A72B-4B3C-93BF-CF2BB7D5A42F}" type="slidenum">
              <a:rPr lang="es-MX" altLang="es-MX">
                <a:latin typeface="Arial" panose="020B0604020202020204" pitchFamily="34" charset="0"/>
              </a:rPr>
              <a:pPr>
                <a:spcBef>
                  <a:spcPct val="0"/>
                </a:spcBef>
              </a:pPr>
              <a:t>36</a:t>
            </a:fld>
            <a:endParaRPr lang="es-MX" altLang="es-MX">
              <a:latin typeface="Arial" panose="020B0604020202020204" pitchFamily="34" charset="0"/>
            </a:endParaRPr>
          </a:p>
        </p:txBody>
      </p:sp>
    </p:spTree>
    <p:extLst>
      <p:ext uri="{BB962C8B-B14F-4D97-AF65-F5344CB8AC3E}">
        <p14:creationId xmlns:p14="http://schemas.microsoft.com/office/powerpoint/2010/main" val="8475081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7066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C84BA52-D429-4BC0-BDDA-C3F9EAF3EAB7}" type="slidenum">
              <a:rPr lang="es-MX" altLang="es-MX">
                <a:latin typeface="Arial" panose="020B0604020202020204" pitchFamily="34" charset="0"/>
              </a:rPr>
              <a:pPr>
                <a:spcBef>
                  <a:spcPct val="0"/>
                </a:spcBef>
              </a:pPr>
              <a:t>37</a:t>
            </a:fld>
            <a:endParaRPr lang="es-MX" altLang="es-MX">
              <a:latin typeface="Arial" panose="020B0604020202020204" pitchFamily="34" charset="0"/>
            </a:endParaRPr>
          </a:p>
        </p:txBody>
      </p:sp>
    </p:spTree>
    <p:extLst>
      <p:ext uri="{BB962C8B-B14F-4D97-AF65-F5344CB8AC3E}">
        <p14:creationId xmlns:p14="http://schemas.microsoft.com/office/powerpoint/2010/main" val="3198955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7270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4BBD17A-033C-421B-8242-99E063D4FB5C}" type="slidenum">
              <a:rPr lang="es-MX" altLang="es-MX">
                <a:latin typeface="Arial" panose="020B0604020202020204" pitchFamily="34" charset="0"/>
              </a:rPr>
              <a:pPr>
                <a:spcBef>
                  <a:spcPct val="0"/>
                </a:spcBef>
              </a:pPr>
              <a:t>38</a:t>
            </a:fld>
            <a:endParaRPr lang="es-MX" altLang="es-MX">
              <a:latin typeface="Arial" panose="020B0604020202020204" pitchFamily="34" charset="0"/>
            </a:endParaRPr>
          </a:p>
        </p:txBody>
      </p:sp>
    </p:spTree>
    <p:extLst>
      <p:ext uri="{BB962C8B-B14F-4D97-AF65-F5344CB8AC3E}">
        <p14:creationId xmlns:p14="http://schemas.microsoft.com/office/powerpoint/2010/main" val="18449017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7475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2F7675C-543E-458B-85E6-18C104D2A6DC}" type="slidenum">
              <a:rPr lang="es-MX" altLang="es-MX">
                <a:latin typeface="Arial" panose="020B0604020202020204" pitchFamily="34" charset="0"/>
              </a:rPr>
              <a:pPr>
                <a:spcBef>
                  <a:spcPct val="0"/>
                </a:spcBef>
              </a:pPr>
              <a:t>39</a:t>
            </a:fld>
            <a:endParaRPr lang="es-MX" altLang="es-MX">
              <a:latin typeface="Arial" panose="020B0604020202020204" pitchFamily="34" charset="0"/>
            </a:endParaRPr>
          </a:p>
        </p:txBody>
      </p:sp>
    </p:spTree>
    <p:extLst>
      <p:ext uri="{BB962C8B-B14F-4D97-AF65-F5344CB8AC3E}">
        <p14:creationId xmlns:p14="http://schemas.microsoft.com/office/powerpoint/2010/main" val="5195881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7680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43024F3-B462-435F-AF20-932E32EFBC5F}" type="slidenum">
              <a:rPr lang="es-MX" altLang="es-MX">
                <a:latin typeface="Arial" panose="020B0604020202020204" pitchFamily="34" charset="0"/>
              </a:rPr>
              <a:pPr>
                <a:spcBef>
                  <a:spcPct val="0"/>
                </a:spcBef>
              </a:pPr>
              <a:t>40</a:t>
            </a:fld>
            <a:endParaRPr lang="es-MX" altLang="es-MX">
              <a:latin typeface="Arial" panose="020B0604020202020204" pitchFamily="34" charset="0"/>
            </a:endParaRPr>
          </a:p>
        </p:txBody>
      </p:sp>
    </p:spTree>
    <p:extLst>
      <p:ext uri="{BB962C8B-B14F-4D97-AF65-F5344CB8AC3E}">
        <p14:creationId xmlns:p14="http://schemas.microsoft.com/office/powerpoint/2010/main" val="41976196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7885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425186-058A-411A-8371-E12C8860F5A5}" type="slidenum">
              <a:rPr lang="es-MX" altLang="es-MX">
                <a:latin typeface="Arial" panose="020B0604020202020204" pitchFamily="34" charset="0"/>
              </a:rPr>
              <a:pPr>
                <a:spcBef>
                  <a:spcPct val="0"/>
                </a:spcBef>
              </a:pPr>
              <a:t>41</a:t>
            </a:fld>
            <a:endParaRPr lang="es-MX" altLang="es-MX">
              <a:latin typeface="Arial" panose="020B0604020202020204" pitchFamily="34" charset="0"/>
            </a:endParaRPr>
          </a:p>
        </p:txBody>
      </p:sp>
    </p:spTree>
    <p:extLst>
      <p:ext uri="{BB962C8B-B14F-4D97-AF65-F5344CB8AC3E}">
        <p14:creationId xmlns:p14="http://schemas.microsoft.com/office/powerpoint/2010/main" val="2123801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8090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756BE96-84C6-4866-B4C8-3949F80FF84F}" type="slidenum">
              <a:rPr lang="es-MX" altLang="es-MX">
                <a:latin typeface="Arial" panose="020B0604020202020204" pitchFamily="34" charset="0"/>
              </a:rPr>
              <a:pPr>
                <a:spcBef>
                  <a:spcPct val="0"/>
                </a:spcBef>
              </a:pPr>
              <a:t>42</a:t>
            </a:fld>
            <a:endParaRPr lang="es-MX" altLang="es-MX">
              <a:latin typeface="Arial" panose="020B0604020202020204" pitchFamily="34" charset="0"/>
            </a:endParaRPr>
          </a:p>
        </p:txBody>
      </p:sp>
    </p:spTree>
    <p:extLst>
      <p:ext uri="{BB962C8B-B14F-4D97-AF65-F5344CB8AC3E}">
        <p14:creationId xmlns:p14="http://schemas.microsoft.com/office/powerpoint/2010/main" val="3937043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34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37569B9-928B-43EE-9C6C-C7D784674156}" type="slidenum">
              <a:rPr lang="es-MX" altLang="es-MX">
                <a:latin typeface="Arial" panose="020B0604020202020204" pitchFamily="34" charset="0"/>
              </a:rPr>
              <a:pPr>
                <a:spcBef>
                  <a:spcPct val="0"/>
                </a:spcBef>
              </a:pPr>
              <a:t>3</a:t>
            </a:fld>
            <a:endParaRPr lang="es-MX" altLang="es-MX">
              <a:latin typeface="Arial" panose="020B0604020202020204" pitchFamily="34" charset="0"/>
            </a:endParaRPr>
          </a:p>
        </p:txBody>
      </p:sp>
    </p:spTree>
    <p:extLst>
      <p:ext uri="{BB962C8B-B14F-4D97-AF65-F5344CB8AC3E}">
        <p14:creationId xmlns:p14="http://schemas.microsoft.com/office/powerpoint/2010/main" val="25910854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8294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BD240E8-DD82-44C3-BAF0-C29B5BBCD58A}" type="slidenum">
              <a:rPr lang="es-MX" altLang="es-MX">
                <a:latin typeface="Arial" panose="020B0604020202020204" pitchFamily="34" charset="0"/>
              </a:rPr>
              <a:pPr>
                <a:spcBef>
                  <a:spcPct val="0"/>
                </a:spcBef>
              </a:pPr>
              <a:t>43</a:t>
            </a:fld>
            <a:endParaRPr lang="es-MX" altLang="es-MX">
              <a:latin typeface="Arial" panose="020B0604020202020204" pitchFamily="34" charset="0"/>
            </a:endParaRPr>
          </a:p>
        </p:txBody>
      </p:sp>
    </p:spTree>
    <p:extLst>
      <p:ext uri="{BB962C8B-B14F-4D97-AF65-F5344CB8AC3E}">
        <p14:creationId xmlns:p14="http://schemas.microsoft.com/office/powerpoint/2010/main" val="25049108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8499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5F043DE-54D8-4E96-B528-BCC1BBBCB026}" type="slidenum">
              <a:rPr lang="es-MX" altLang="es-MX">
                <a:latin typeface="Arial" panose="020B0604020202020204" pitchFamily="34" charset="0"/>
              </a:rPr>
              <a:pPr>
                <a:spcBef>
                  <a:spcPct val="0"/>
                </a:spcBef>
              </a:pPr>
              <a:t>44</a:t>
            </a:fld>
            <a:endParaRPr lang="es-MX" altLang="es-MX">
              <a:latin typeface="Arial" panose="020B0604020202020204" pitchFamily="34" charset="0"/>
            </a:endParaRPr>
          </a:p>
        </p:txBody>
      </p:sp>
    </p:spTree>
    <p:extLst>
      <p:ext uri="{BB962C8B-B14F-4D97-AF65-F5344CB8AC3E}">
        <p14:creationId xmlns:p14="http://schemas.microsoft.com/office/powerpoint/2010/main" val="28595273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870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F4168B2-9CBE-4051-B052-7147875E1D3E}" type="slidenum">
              <a:rPr lang="es-MX" altLang="es-MX">
                <a:latin typeface="Arial" panose="020B0604020202020204" pitchFamily="34" charset="0"/>
              </a:rPr>
              <a:pPr>
                <a:spcBef>
                  <a:spcPct val="0"/>
                </a:spcBef>
              </a:pPr>
              <a:t>45</a:t>
            </a:fld>
            <a:endParaRPr lang="es-MX" altLang="es-MX">
              <a:latin typeface="Arial" panose="020B0604020202020204" pitchFamily="34" charset="0"/>
            </a:endParaRPr>
          </a:p>
        </p:txBody>
      </p:sp>
    </p:spTree>
    <p:extLst>
      <p:ext uri="{BB962C8B-B14F-4D97-AF65-F5344CB8AC3E}">
        <p14:creationId xmlns:p14="http://schemas.microsoft.com/office/powerpoint/2010/main" val="1846087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8909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8A55C9D-02E1-41B9-8FA4-8601D1D6DAC0}" type="slidenum">
              <a:rPr lang="es-MX" altLang="es-MX">
                <a:latin typeface="Arial" panose="020B0604020202020204" pitchFamily="34" charset="0"/>
              </a:rPr>
              <a:pPr>
                <a:spcBef>
                  <a:spcPct val="0"/>
                </a:spcBef>
              </a:pPr>
              <a:t>46</a:t>
            </a:fld>
            <a:endParaRPr lang="es-MX" altLang="es-MX">
              <a:latin typeface="Arial" panose="020B0604020202020204" pitchFamily="34" charset="0"/>
            </a:endParaRPr>
          </a:p>
        </p:txBody>
      </p:sp>
    </p:spTree>
    <p:extLst>
      <p:ext uri="{BB962C8B-B14F-4D97-AF65-F5344CB8AC3E}">
        <p14:creationId xmlns:p14="http://schemas.microsoft.com/office/powerpoint/2010/main" val="2077740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9114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C4F5DF0-EF4A-4D2F-90BC-53B939E176A2}" type="slidenum">
              <a:rPr lang="es-MX" altLang="es-MX">
                <a:latin typeface="Arial" panose="020B0604020202020204" pitchFamily="34" charset="0"/>
              </a:rPr>
              <a:pPr>
                <a:spcBef>
                  <a:spcPct val="0"/>
                </a:spcBef>
              </a:pPr>
              <a:t>47</a:t>
            </a:fld>
            <a:endParaRPr lang="es-MX" altLang="es-MX">
              <a:latin typeface="Arial" panose="020B0604020202020204" pitchFamily="34" charset="0"/>
            </a:endParaRPr>
          </a:p>
        </p:txBody>
      </p:sp>
    </p:spTree>
    <p:extLst>
      <p:ext uri="{BB962C8B-B14F-4D97-AF65-F5344CB8AC3E}">
        <p14:creationId xmlns:p14="http://schemas.microsoft.com/office/powerpoint/2010/main" val="26337067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9318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A525D24-E542-4FC8-A8C4-A01D80AFAC83}" type="slidenum">
              <a:rPr lang="es-MX" altLang="es-MX">
                <a:latin typeface="Arial" panose="020B0604020202020204" pitchFamily="34" charset="0"/>
              </a:rPr>
              <a:pPr>
                <a:spcBef>
                  <a:spcPct val="0"/>
                </a:spcBef>
              </a:pPr>
              <a:t>48</a:t>
            </a:fld>
            <a:endParaRPr lang="es-MX" altLang="es-MX">
              <a:latin typeface="Arial" panose="020B0604020202020204" pitchFamily="34" charset="0"/>
            </a:endParaRPr>
          </a:p>
        </p:txBody>
      </p:sp>
    </p:spTree>
    <p:extLst>
      <p:ext uri="{BB962C8B-B14F-4D97-AF65-F5344CB8AC3E}">
        <p14:creationId xmlns:p14="http://schemas.microsoft.com/office/powerpoint/2010/main" val="17532490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9523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90E0407-A4F6-4AE4-AB10-1163627F17EF}" type="slidenum">
              <a:rPr lang="es-MX" altLang="es-MX">
                <a:latin typeface="Arial" panose="020B0604020202020204" pitchFamily="34" charset="0"/>
              </a:rPr>
              <a:pPr>
                <a:spcBef>
                  <a:spcPct val="0"/>
                </a:spcBef>
              </a:pPr>
              <a:t>49</a:t>
            </a:fld>
            <a:endParaRPr lang="es-MX" altLang="es-MX">
              <a:latin typeface="Arial" panose="020B0604020202020204" pitchFamily="34" charset="0"/>
            </a:endParaRPr>
          </a:p>
        </p:txBody>
      </p:sp>
    </p:spTree>
    <p:extLst>
      <p:ext uri="{BB962C8B-B14F-4D97-AF65-F5344CB8AC3E}">
        <p14:creationId xmlns:p14="http://schemas.microsoft.com/office/powerpoint/2010/main" val="18183257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9728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5A7923C-6DB3-4369-89C1-24C28AE9652B}" type="slidenum">
              <a:rPr lang="es-MX" altLang="es-MX">
                <a:latin typeface="Arial" panose="020B0604020202020204" pitchFamily="34" charset="0"/>
              </a:rPr>
              <a:pPr>
                <a:spcBef>
                  <a:spcPct val="0"/>
                </a:spcBef>
              </a:pPr>
              <a:t>50</a:t>
            </a:fld>
            <a:endParaRPr lang="es-MX" altLang="es-MX">
              <a:latin typeface="Arial" panose="020B0604020202020204" pitchFamily="34" charset="0"/>
            </a:endParaRPr>
          </a:p>
        </p:txBody>
      </p:sp>
    </p:spTree>
    <p:extLst>
      <p:ext uri="{BB962C8B-B14F-4D97-AF65-F5344CB8AC3E}">
        <p14:creationId xmlns:p14="http://schemas.microsoft.com/office/powerpoint/2010/main" val="15919227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9933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96E02A5-D25E-46F6-A7C4-8F2DEF9C66DD}" type="slidenum">
              <a:rPr lang="es-MX" altLang="es-MX">
                <a:latin typeface="Arial" panose="020B0604020202020204" pitchFamily="34" charset="0"/>
              </a:rPr>
              <a:pPr>
                <a:spcBef>
                  <a:spcPct val="0"/>
                </a:spcBef>
              </a:pPr>
              <a:t>51</a:t>
            </a:fld>
            <a:endParaRPr lang="es-MX" altLang="es-MX">
              <a:latin typeface="Arial" panose="020B0604020202020204" pitchFamily="34" charset="0"/>
            </a:endParaRPr>
          </a:p>
        </p:txBody>
      </p:sp>
    </p:spTree>
    <p:extLst>
      <p:ext uri="{BB962C8B-B14F-4D97-AF65-F5344CB8AC3E}">
        <p14:creationId xmlns:p14="http://schemas.microsoft.com/office/powerpoint/2010/main" val="6947128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0138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CD13838-03BF-4B09-B9AF-ADD7DC917E6D}" type="slidenum">
              <a:rPr lang="es-MX" altLang="es-MX">
                <a:latin typeface="Arial" panose="020B0604020202020204" pitchFamily="34" charset="0"/>
              </a:rPr>
              <a:pPr>
                <a:spcBef>
                  <a:spcPct val="0"/>
                </a:spcBef>
              </a:pPr>
              <a:t>52</a:t>
            </a:fld>
            <a:endParaRPr lang="es-MX" altLang="es-MX">
              <a:latin typeface="Arial" panose="020B0604020202020204" pitchFamily="34" charset="0"/>
            </a:endParaRPr>
          </a:p>
        </p:txBody>
      </p:sp>
    </p:spTree>
    <p:extLst>
      <p:ext uri="{BB962C8B-B14F-4D97-AF65-F5344CB8AC3E}">
        <p14:creationId xmlns:p14="http://schemas.microsoft.com/office/powerpoint/2010/main" val="1380270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638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A5FDB25-4DB0-4CDF-8B1F-6596E7709A57}" type="slidenum">
              <a:rPr lang="es-MX" altLang="es-MX">
                <a:latin typeface="Arial" panose="020B0604020202020204" pitchFamily="34" charset="0"/>
              </a:rPr>
              <a:pPr>
                <a:spcBef>
                  <a:spcPct val="0"/>
                </a:spcBef>
              </a:pPr>
              <a:t>4</a:t>
            </a:fld>
            <a:endParaRPr lang="es-MX" altLang="es-MX">
              <a:latin typeface="Arial" panose="020B0604020202020204" pitchFamily="34" charset="0"/>
            </a:endParaRPr>
          </a:p>
        </p:txBody>
      </p:sp>
    </p:spTree>
    <p:extLst>
      <p:ext uri="{BB962C8B-B14F-4D97-AF65-F5344CB8AC3E}">
        <p14:creationId xmlns:p14="http://schemas.microsoft.com/office/powerpoint/2010/main" val="13958712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0342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7407D50-40A2-4097-A0C2-2DF5B3EC7448}" type="slidenum">
              <a:rPr lang="es-MX" altLang="es-MX">
                <a:latin typeface="Arial" panose="020B0604020202020204" pitchFamily="34" charset="0"/>
              </a:rPr>
              <a:pPr>
                <a:spcBef>
                  <a:spcPct val="0"/>
                </a:spcBef>
              </a:pPr>
              <a:t>53</a:t>
            </a:fld>
            <a:endParaRPr lang="es-MX" altLang="es-MX">
              <a:latin typeface="Arial" panose="020B0604020202020204" pitchFamily="34" charset="0"/>
            </a:endParaRPr>
          </a:p>
        </p:txBody>
      </p:sp>
    </p:spTree>
    <p:extLst>
      <p:ext uri="{BB962C8B-B14F-4D97-AF65-F5344CB8AC3E}">
        <p14:creationId xmlns:p14="http://schemas.microsoft.com/office/powerpoint/2010/main" val="11962353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0547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A9CAFC7-D25D-4FEB-A37E-141298637856}" type="slidenum">
              <a:rPr lang="es-MX" altLang="es-MX">
                <a:latin typeface="Arial" panose="020B0604020202020204" pitchFamily="34" charset="0"/>
              </a:rPr>
              <a:pPr>
                <a:spcBef>
                  <a:spcPct val="0"/>
                </a:spcBef>
              </a:pPr>
              <a:t>54</a:t>
            </a:fld>
            <a:endParaRPr lang="es-MX" altLang="es-MX">
              <a:latin typeface="Arial" panose="020B0604020202020204" pitchFamily="34" charset="0"/>
            </a:endParaRPr>
          </a:p>
        </p:txBody>
      </p:sp>
    </p:spTree>
    <p:extLst>
      <p:ext uri="{BB962C8B-B14F-4D97-AF65-F5344CB8AC3E}">
        <p14:creationId xmlns:p14="http://schemas.microsoft.com/office/powerpoint/2010/main" val="4835341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0752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81A7FF3-DBA4-4185-8338-DFAD841962CD}" type="slidenum">
              <a:rPr lang="es-MX" altLang="es-MX">
                <a:latin typeface="Arial" panose="020B0604020202020204" pitchFamily="34" charset="0"/>
              </a:rPr>
              <a:pPr>
                <a:spcBef>
                  <a:spcPct val="0"/>
                </a:spcBef>
              </a:pPr>
              <a:t>55</a:t>
            </a:fld>
            <a:endParaRPr lang="es-MX" altLang="es-MX">
              <a:latin typeface="Arial" panose="020B0604020202020204" pitchFamily="34" charset="0"/>
            </a:endParaRPr>
          </a:p>
        </p:txBody>
      </p:sp>
    </p:spTree>
    <p:extLst>
      <p:ext uri="{BB962C8B-B14F-4D97-AF65-F5344CB8AC3E}">
        <p14:creationId xmlns:p14="http://schemas.microsoft.com/office/powerpoint/2010/main" val="28582194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0957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B6800FB-EFD4-42A6-ACED-7F1AE6B61A06}" type="slidenum">
              <a:rPr lang="es-MX" altLang="es-MX">
                <a:latin typeface="Arial" panose="020B0604020202020204" pitchFamily="34" charset="0"/>
              </a:rPr>
              <a:pPr>
                <a:spcBef>
                  <a:spcPct val="0"/>
                </a:spcBef>
              </a:pPr>
              <a:t>56</a:t>
            </a:fld>
            <a:endParaRPr lang="es-MX" altLang="es-MX">
              <a:latin typeface="Arial" panose="020B0604020202020204" pitchFamily="34" charset="0"/>
            </a:endParaRPr>
          </a:p>
        </p:txBody>
      </p:sp>
    </p:spTree>
    <p:extLst>
      <p:ext uri="{BB962C8B-B14F-4D97-AF65-F5344CB8AC3E}">
        <p14:creationId xmlns:p14="http://schemas.microsoft.com/office/powerpoint/2010/main" val="19105346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1162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E62D796-8765-4D35-9F5D-02672DB39821}" type="slidenum">
              <a:rPr lang="es-MX" altLang="es-MX">
                <a:latin typeface="Arial" panose="020B0604020202020204" pitchFamily="34" charset="0"/>
              </a:rPr>
              <a:pPr>
                <a:spcBef>
                  <a:spcPct val="0"/>
                </a:spcBef>
              </a:pPr>
              <a:t>57</a:t>
            </a:fld>
            <a:endParaRPr lang="es-MX" altLang="es-MX">
              <a:latin typeface="Arial" panose="020B0604020202020204" pitchFamily="34" charset="0"/>
            </a:endParaRPr>
          </a:p>
        </p:txBody>
      </p:sp>
    </p:spTree>
    <p:extLst>
      <p:ext uri="{BB962C8B-B14F-4D97-AF65-F5344CB8AC3E}">
        <p14:creationId xmlns:p14="http://schemas.microsoft.com/office/powerpoint/2010/main" val="40575029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1366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45D4736-1DF8-4BC5-B50A-EECEFF6A37E7}" type="slidenum">
              <a:rPr lang="es-MX" altLang="es-MX">
                <a:latin typeface="Arial" panose="020B0604020202020204" pitchFamily="34" charset="0"/>
              </a:rPr>
              <a:pPr>
                <a:spcBef>
                  <a:spcPct val="0"/>
                </a:spcBef>
              </a:pPr>
              <a:t>58</a:t>
            </a:fld>
            <a:endParaRPr lang="es-MX" altLang="es-MX">
              <a:latin typeface="Arial" panose="020B0604020202020204" pitchFamily="34" charset="0"/>
            </a:endParaRPr>
          </a:p>
        </p:txBody>
      </p:sp>
    </p:spTree>
    <p:extLst>
      <p:ext uri="{BB962C8B-B14F-4D97-AF65-F5344CB8AC3E}">
        <p14:creationId xmlns:p14="http://schemas.microsoft.com/office/powerpoint/2010/main" val="34124140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1981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7BACB04-FCDB-4491-B379-83B88E6FA7FD}" type="slidenum">
              <a:rPr lang="es-MX" altLang="es-MX">
                <a:latin typeface="Arial" panose="020B0604020202020204" pitchFamily="34" charset="0"/>
              </a:rPr>
              <a:pPr>
                <a:spcBef>
                  <a:spcPct val="0"/>
                </a:spcBef>
              </a:pPr>
              <a:t>63</a:t>
            </a:fld>
            <a:endParaRPr lang="es-MX" altLang="es-MX">
              <a:latin typeface="Arial" panose="020B0604020202020204" pitchFamily="34" charset="0"/>
            </a:endParaRPr>
          </a:p>
        </p:txBody>
      </p:sp>
    </p:spTree>
    <p:extLst>
      <p:ext uri="{BB962C8B-B14F-4D97-AF65-F5344CB8AC3E}">
        <p14:creationId xmlns:p14="http://schemas.microsoft.com/office/powerpoint/2010/main" val="2150899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843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93CD6B8-8B4E-4F3D-91EA-893BBC34EA5D}" type="slidenum">
              <a:rPr lang="es-MX" altLang="es-MX">
                <a:latin typeface="Arial" panose="020B0604020202020204" pitchFamily="34" charset="0"/>
              </a:rPr>
              <a:pPr>
                <a:spcBef>
                  <a:spcPct val="0"/>
                </a:spcBef>
              </a:pPr>
              <a:t>5</a:t>
            </a:fld>
            <a:endParaRPr lang="es-MX" altLang="es-MX">
              <a:latin typeface="Arial" panose="020B0604020202020204" pitchFamily="34" charset="0"/>
            </a:endParaRPr>
          </a:p>
        </p:txBody>
      </p:sp>
    </p:spTree>
    <p:extLst>
      <p:ext uri="{BB962C8B-B14F-4D97-AF65-F5344CB8AC3E}">
        <p14:creationId xmlns:p14="http://schemas.microsoft.com/office/powerpoint/2010/main" val="1950232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2048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29762B4-066C-4B30-BC71-FA31AE3BCC33}" type="slidenum">
              <a:rPr lang="es-MX" altLang="es-MX">
                <a:latin typeface="Arial" panose="020B0604020202020204" pitchFamily="34" charset="0"/>
              </a:rPr>
              <a:pPr>
                <a:spcBef>
                  <a:spcPct val="0"/>
                </a:spcBef>
              </a:pPr>
              <a:t>6</a:t>
            </a:fld>
            <a:endParaRPr lang="es-MX" altLang="es-MX">
              <a:latin typeface="Arial" panose="020B0604020202020204" pitchFamily="34" charset="0"/>
            </a:endParaRPr>
          </a:p>
        </p:txBody>
      </p:sp>
    </p:spTree>
    <p:extLst>
      <p:ext uri="{BB962C8B-B14F-4D97-AF65-F5344CB8AC3E}">
        <p14:creationId xmlns:p14="http://schemas.microsoft.com/office/powerpoint/2010/main" val="2135558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2253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634F04C-AEA1-4C39-B8E5-A19D2821A792}" type="slidenum">
              <a:rPr lang="es-MX" altLang="es-MX">
                <a:latin typeface="Arial" panose="020B0604020202020204" pitchFamily="34" charset="0"/>
              </a:rPr>
              <a:pPr>
                <a:spcBef>
                  <a:spcPct val="0"/>
                </a:spcBef>
              </a:pPr>
              <a:t>7</a:t>
            </a:fld>
            <a:endParaRPr lang="es-MX" altLang="es-MX">
              <a:latin typeface="Arial" panose="020B0604020202020204" pitchFamily="34" charset="0"/>
            </a:endParaRPr>
          </a:p>
        </p:txBody>
      </p:sp>
    </p:spTree>
    <p:extLst>
      <p:ext uri="{BB962C8B-B14F-4D97-AF65-F5344CB8AC3E}">
        <p14:creationId xmlns:p14="http://schemas.microsoft.com/office/powerpoint/2010/main" val="21357167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2458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FE38ACE-E874-4CCB-AAC7-695C1F97753E}" type="slidenum">
              <a:rPr lang="es-MX" altLang="es-MX">
                <a:latin typeface="Arial" panose="020B0604020202020204" pitchFamily="34" charset="0"/>
              </a:rPr>
              <a:pPr>
                <a:spcBef>
                  <a:spcPct val="0"/>
                </a:spcBef>
              </a:pPr>
              <a:t>8</a:t>
            </a:fld>
            <a:endParaRPr lang="es-MX" altLang="es-MX">
              <a:latin typeface="Arial" panose="020B0604020202020204" pitchFamily="34" charset="0"/>
            </a:endParaRPr>
          </a:p>
        </p:txBody>
      </p:sp>
    </p:spTree>
    <p:extLst>
      <p:ext uri="{BB962C8B-B14F-4D97-AF65-F5344CB8AC3E}">
        <p14:creationId xmlns:p14="http://schemas.microsoft.com/office/powerpoint/2010/main" val="1786036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2662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C9CE540-5743-4D3A-9264-E0FD382ED650}" type="slidenum">
              <a:rPr lang="es-MX" altLang="es-MX">
                <a:latin typeface="Arial" panose="020B0604020202020204" pitchFamily="34" charset="0"/>
              </a:rPr>
              <a:pPr>
                <a:spcBef>
                  <a:spcPct val="0"/>
                </a:spcBef>
              </a:pPr>
              <a:t>9</a:t>
            </a:fld>
            <a:endParaRPr lang="es-MX" altLang="es-MX">
              <a:latin typeface="Arial" panose="020B0604020202020204" pitchFamily="34" charset="0"/>
            </a:endParaRPr>
          </a:p>
        </p:txBody>
      </p:sp>
    </p:spTree>
    <p:extLst>
      <p:ext uri="{BB962C8B-B14F-4D97-AF65-F5344CB8AC3E}">
        <p14:creationId xmlns:p14="http://schemas.microsoft.com/office/powerpoint/2010/main" val="2772604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12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hangingPunct="1">
              <a:defRPr/>
            </a:pPr>
            <a:endParaRPr lang="en-US"/>
          </a:p>
        </p:txBody>
      </p:sp>
      <p:sp>
        <p:nvSpPr>
          <p:cNvPr id="5" name="13 Elipse"/>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hangingPunct="1">
              <a:defRPr/>
            </a:pPr>
            <a:endParaRPr lang="en-US"/>
          </a:p>
        </p:txBody>
      </p:sp>
      <p:sp>
        <p:nvSpPr>
          <p:cNvPr id="14" name="13 Título"/>
          <p:cNvSpPr>
            <a:spLocks noGrp="1"/>
          </p:cNvSpPr>
          <p:nvPr>
            <p:ph type="ctrTitle"/>
          </p:nvPr>
        </p:nvSpPr>
        <p:spPr>
          <a:xfrm>
            <a:off x="1432560" y="359898"/>
            <a:ext cx="7406640" cy="1472184"/>
          </a:xfrm>
        </p:spPr>
        <p:txBody>
          <a:bodyPr anchor="b"/>
          <a:lstStyle>
            <a:lvl1pPr algn="l">
              <a:defRPr/>
            </a:lvl1pPr>
            <a:extLst/>
          </a:lstStyle>
          <a:p>
            <a:r>
              <a:rPr lang="es-ES" smtClean="0"/>
              <a:t>Haga clic para modificar el estilo de título del patrón</a:t>
            </a:r>
            <a:endParaRPr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6" name="6 Marcador de fecha"/>
          <p:cNvSpPr>
            <a:spLocks noGrp="1"/>
          </p:cNvSpPr>
          <p:nvPr>
            <p:ph type="dt" sz="half" idx="10"/>
          </p:nvPr>
        </p:nvSpPr>
        <p:spPr/>
        <p:txBody>
          <a:bodyPr/>
          <a:lstStyle>
            <a:lvl1pPr>
              <a:defRPr/>
            </a:lvl1pPr>
            <a:extLst/>
          </a:lstStyle>
          <a:p>
            <a:pPr>
              <a:defRPr/>
            </a:pPr>
            <a:fld id="{7AE8F6C9-B190-4F97-A897-4A0439350DEB}" type="datetimeFigureOut">
              <a:rPr lang="es-MX"/>
              <a:pPr>
                <a:defRPr/>
              </a:pPr>
              <a:t>02/10/2015</a:t>
            </a:fld>
            <a:endParaRPr lang="es-MX"/>
          </a:p>
        </p:txBody>
      </p:sp>
      <p:sp>
        <p:nvSpPr>
          <p:cNvPr id="7" name="19 Marcador de pie de página"/>
          <p:cNvSpPr>
            <a:spLocks noGrp="1"/>
          </p:cNvSpPr>
          <p:nvPr>
            <p:ph type="ftr" sz="quarter" idx="11"/>
          </p:nvPr>
        </p:nvSpPr>
        <p:spPr/>
        <p:txBody>
          <a:bodyPr/>
          <a:lstStyle>
            <a:lvl1pPr>
              <a:defRPr/>
            </a:lvl1pPr>
            <a:extLst/>
          </a:lstStyle>
          <a:p>
            <a:pPr>
              <a:defRPr/>
            </a:pPr>
            <a:endParaRPr lang="es-MX"/>
          </a:p>
        </p:txBody>
      </p:sp>
      <p:sp>
        <p:nvSpPr>
          <p:cNvPr id="8" name="9 Marcador de número de diapositiva"/>
          <p:cNvSpPr>
            <a:spLocks noGrp="1"/>
          </p:cNvSpPr>
          <p:nvPr>
            <p:ph type="sldNum" sz="quarter" idx="12"/>
          </p:nvPr>
        </p:nvSpPr>
        <p:spPr/>
        <p:txBody>
          <a:bodyPr/>
          <a:lstStyle>
            <a:lvl1pPr>
              <a:defRPr smtClean="0"/>
            </a:lvl1pPr>
          </a:lstStyle>
          <a:p>
            <a:pPr>
              <a:defRPr/>
            </a:pPr>
            <a:fld id="{5D8D5541-14A7-478F-ACB8-5DCFBC257CC9}" type="slidenum">
              <a:rPr lang="es-MX" altLang="es-MX"/>
              <a:pPr>
                <a:defRPr/>
              </a:pPr>
              <a:t>‹Nº›</a:t>
            </a:fld>
            <a:endParaRPr lang="es-MX" altLang="es-MX"/>
          </a:p>
        </p:txBody>
      </p:sp>
    </p:spTree>
    <p:extLst>
      <p:ext uri="{BB962C8B-B14F-4D97-AF65-F5344CB8AC3E}">
        <p14:creationId xmlns:p14="http://schemas.microsoft.com/office/powerpoint/2010/main" val="289164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BF9E0C4F-64B5-47CD-A594-0D0B6EAFCC43}" type="datetimeFigureOut">
              <a:rPr lang="es-MX"/>
              <a:pPr>
                <a:defRPr/>
              </a:pPr>
              <a:t>02/10/2015</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7FEFF3A1-2A26-43F3-BDB9-D6BFFE32A17E}" type="slidenum">
              <a:rPr lang="es-MX" altLang="es-MX"/>
              <a:pPr>
                <a:defRPr/>
              </a:pPr>
              <a:t>‹Nº›</a:t>
            </a:fld>
            <a:endParaRPr lang="es-MX" altLang="es-MX"/>
          </a:p>
        </p:txBody>
      </p:sp>
    </p:spTree>
    <p:extLst>
      <p:ext uri="{BB962C8B-B14F-4D97-AF65-F5344CB8AC3E}">
        <p14:creationId xmlns:p14="http://schemas.microsoft.com/office/powerpoint/2010/main" val="3496525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8BE5463F-0ED1-485F-B22A-9FC21D917029}" type="datetimeFigureOut">
              <a:rPr lang="es-MX"/>
              <a:pPr>
                <a:defRPr/>
              </a:pPr>
              <a:t>02/10/2015</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D279193B-485A-4A88-B8F2-AD6D817EE67F}" type="slidenum">
              <a:rPr lang="es-MX" altLang="es-MX"/>
              <a:pPr>
                <a:defRPr/>
              </a:pPr>
              <a:t>‹Nº›</a:t>
            </a:fld>
            <a:endParaRPr lang="es-MX" altLang="es-MX"/>
          </a:p>
        </p:txBody>
      </p:sp>
    </p:spTree>
    <p:extLst>
      <p:ext uri="{BB962C8B-B14F-4D97-AF65-F5344CB8AC3E}">
        <p14:creationId xmlns:p14="http://schemas.microsoft.com/office/powerpoint/2010/main" val="3512033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0740DE15-4FBE-4C7A-A325-AFA474ABB67A}" type="datetimeFigureOut">
              <a:rPr lang="es-MX"/>
              <a:pPr>
                <a:defRPr/>
              </a:pPr>
              <a:t>02/10/2015</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C224DB45-D28C-4167-B1F4-D9E6E0F696EC}" type="slidenum">
              <a:rPr lang="es-MX" altLang="es-MX"/>
              <a:pPr>
                <a:defRPr/>
              </a:pPr>
              <a:t>‹Nº›</a:t>
            </a:fld>
            <a:endParaRPr lang="es-MX" altLang="es-MX"/>
          </a:p>
        </p:txBody>
      </p:sp>
    </p:spTree>
    <p:extLst>
      <p:ext uri="{BB962C8B-B14F-4D97-AF65-F5344CB8AC3E}">
        <p14:creationId xmlns:p14="http://schemas.microsoft.com/office/powerpoint/2010/main" val="1257625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12 Rectángulo"/>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
        <p:nvSpPr>
          <p:cNvPr id="5" name="13 Rectángulo"/>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
        <p:nvSpPr>
          <p:cNvPr id="6" name="15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hangingPunct="1">
              <a:defRPr/>
            </a:pPr>
            <a:endParaRPr lang="en-US"/>
          </a:p>
        </p:txBody>
      </p:sp>
      <p:sp>
        <p:nvSpPr>
          <p:cNvPr id="7" name="16 Elipse"/>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hangingPunct="1">
              <a:defRPr/>
            </a:pPr>
            <a:endParaRPr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8" name="3 Marcador de fecha"/>
          <p:cNvSpPr>
            <a:spLocks noGrp="1"/>
          </p:cNvSpPr>
          <p:nvPr>
            <p:ph type="dt" sz="half" idx="10"/>
          </p:nvPr>
        </p:nvSpPr>
        <p:spPr/>
        <p:txBody>
          <a:bodyPr/>
          <a:lstStyle>
            <a:lvl1pPr>
              <a:defRPr/>
            </a:lvl1pPr>
            <a:extLst/>
          </a:lstStyle>
          <a:p>
            <a:pPr>
              <a:defRPr/>
            </a:pPr>
            <a:fld id="{87628040-D230-4FED-BD82-6D4701C1B199}" type="datetimeFigureOut">
              <a:rPr lang="es-MX"/>
              <a:pPr>
                <a:defRPr/>
              </a:pPr>
              <a:t>02/10/2015</a:t>
            </a:fld>
            <a:endParaRPr lang="es-MX"/>
          </a:p>
        </p:txBody>
      </p:sp>
      <p:sp>
        <p:nvSpPr>
          <p:cNvPr id="9" name="4 Marcador de pie de página"/>
          <p:cNvSpPr>
            <a:spLocks noGrp="1"/>
          </p:cNvSpPr>
          <p:nvPr>
            <p:ph type="ftr" sz="quarter" idx="11"/>
          </p:nvPr>
        </p:nvSpPr>
        <p:spPr/>
        <p:txBody>
          <a:bodyPr/>
          <a:lstStyle>
            <a:lvl1pPr>
              <a:defRPr/>
            </a:lvl1pPr>
            <a:extLst/>
          </a:lstStyle>
          <a:p>
            <a:pPr>
              <a:defRPr/>
            </a:pPr>
            <a:endParaRPr lang="es-MX"/>
          </a:p>
        </p:txBody>
      </p:sp>
      <p:sp>
        <p:nvSpPr>
          <p:cNvPr id="10" name="5 Marcador de número de diapositiva"/>
          <p:cNvSpPr>
            <a:spLocks noGrp="1"/>
          </p:cNvSpPr>
          <p:nvPr>
            <p:ph type="sldNum" sz="quarter" idx="12"/>
          </p:nvPr>
        </p:nvSpPr>
        <p:spPr/>
        <p:txBody>
          <a:bodyPr/>
          <a:lstStyle>
            <a:lvl1pPr>
              <a:defRPr smtClean="0"/>
            </a:lvl1pPr>
          </a:lstStyle>
          <a:p>
            <a:pPr>
              <a:defRPr/>
            </a:pPr>
            <a:fld id="{A3131518-AC8E-4833-A703-70F20E80A3C7}" type="slidenum">
              <a:rPr lang="es-MX" altLang="es-MX"/>
              <a:pPr>
                <a:defRPr/>
              </a:pPr>
              <a:t>‹Nº›</a:t>
            </a:fld>
            <a:endParaRPr lang="es-MX" altLang="es-MX"/>
          </a:p>
        </p:txBody>
      </p:sp>
    </p:spTree>
    <p:extLst>
      <p:ext uri="{BB962C8B-B14F-4D97-AF65-F5344CB8AC3E}">
        <p14:creationId xmlns:p14="http://schemas.microsoft.com/office/powerpoint/2010/main" val="2602307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AB3C577A-7E16-4341-B179-0F9FB6D0CD4F}" type="datetimeFigureOut">
              <a:rPr lang="es-MX"/>
              <a:pPr>
                <a:defRPr/>
              </a:pPr>
              <a:t>02/10/2015</a:t>
            </a:fld>
            <a:endParaRPr lang="es-MX"/>
          </a:p>
        </p:txBody>
      </p:sp>
      <p:sp>
        <p:nvSpPr>
          <p:cNvPr id="6" name="9 Marcador de pie de página"/>
          <p:cNvSpPr>
            <a:spLocks noGrp="1"/>
          </p:cNvSpPr>
          <p:nvPr>
            <p:ph type="ftr" sz="quarter" idx="11"/>
          </p:nvPr>
        </p:nvSpPr>
        <p:spPr/>
        <p:txBody>
          <a:bodyPr/>
          <a:lstStyle>
            <a:lvl1pPr>
              <a:defRPr/>
            </a:lvl1pPr>
          </a:lstStyle>
          <a:p>
            <a:pPr>
              <a:defRPr/>
            </a:pPr>
            <a:endParaRPr lang="es-MX"/>
          </a:p>
        </p:txBody>
      </p:sp>
      <p:sp>
        <p:nvSpPr>
          <p:cNvPr id="7" name="21 Marcador de número de diapositiva"/>
          <p:cNvSpPr>
            <a:spLocks noGrp="1"/>
          </p:cNvSpPr>
          <p:nvPr>
            <p:ph type="sldNum" sz="quarter" idx="12"/>
          </p:nvPr>
        </p:nvSpPr>
        <p:spPr/>
        <p:txBody>
          <a:bodyPr/>
          <a:lstStyle>
            <a:lvl1pPr>
              <a:defRPr/>
            </a:lvl1pPr>
          </a:lstStyle>
          <a:p>
            <a:pPr>
              <a:defRPr/>
            </a:pPr>
            <a:fld id="{7D899CD3-559D-4704-B3B5-9A9922819E30}" type="slidenum">
              <a:rPr lang="es-MX" altLang="es-MX"/>
              <a:pPr>
                <a:defRPr/>
              </a:pPr>
              <a:t>‹Nº›</a:t>
            </a:fld>
            <a:endParaRPr lang="es-MX" altLang="es-MX"/>
          </a:p>
        </p:txBody>
      </p:sp>
    </p:spTree>
    <p:extLst>
      <p:ext uri="{BB962C8B-B14F-4D97-AF65-F5344CB8AC3E}">
        <p14:creationId xmlns:p14="http://schemas.microsoft.com/office/powerpoint/2010/main" val="1494258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lstStyle>
            <a:lvl1pPr algn="ctr">
              <a:defRPr sz="45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729239ED-36C4-4AF7-99B9-C42CB566DE83}" type="datetimeFigureOut">
              <a:rPr lang="es-MX"/>
              <a:pPr>
                <a:defRPr/>
              </a:pPr>
              <a:t>02/10/2015</a:t>
            </a:fld>
            <a:endParaRPr lang="es-MX"/>
          </a:p>
        </p:txBody>
      </p:sp>
      <p:sp>
        <p:nvSpPr>
          <p:cNvPr id="8" name="7 Marcador de pie de página"/>
          <p:cNvSpPr>
            <a:spLocks noGrp="1"/>
          </p:cNvSpPr>
          <p:nvPr>
            <p:ph type="ftr" sz="quarter" idx="11"/>
          </p:nvPr>
        </p:nvSpPr>
        <p:spPr/>
        <p:txBody>
          <a:bodyPr/>
          <a:lstStyle>
            <a:lvl1pPr>
              <a:defRPr/>
            </a:lvl1pPr>
            <a:extLst/>
          </a:lstStyle>
          <a:p>
            <a:pPr>
              <a:defRPr/>
            </a:pPr>
            <a:endParaRPr lang="es-MX"/>
          </a:p>
        </p:txBody>
      </p:sp>
      <p:sp>
        <p:nvSpPr>
          <p:cNvPr id="9" name="8 Marcador de número de diapositiva"/>
          <p:cNvSpPr>
            <a:spLocks noGrp="1"/>
          </p:cNvSpPr>
          <p:nvPr>
            <p:ph type="sldNum" sz="quarter" idx="12"/>
          </p:nvPr>
        </p:nvSpPr>
        <p:spPr/>
        <p:txBody>
          <a:bodyPr/>
          <a:lstStyle>
            <a:lvl1pPr>
              <a:defRPr smtClean="0"/>
            </a:lvl1pPr>
          </a:lstStyle>
          <a:p>
            <a:pPr>
              <a:defRPr/>
            </a:pPr>
            <a:fld id="{160010F5-3B22-43D1-949F-B2FB6E60CFA2}" type="slidenum">
              <a:rPr lang="es-MX" altLang="es-MX"/>
              <a:pPr>
                <a:defRPr/>
              </a:pPr>
              <a:t>‹Nº›</a:t>
            </a:fld>
            <a:endParaRPr lang="es-MX" altLang="es-MX"/>
          </a:p>
        </p:txBody>
      </p:sp>
    </p:spTree>
    <p:extLst>
      <p:ext uri="{BB962C8B-B14F-4D97-AF65-F5344CB8AC3E}">
        <p14:creationId xmlns:p14="http://schemas.microsoft.com/office/powerpoint/2010/main" val="260577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3 Marcador de fecha"/>
          <p:cNvSpPr>
            <a:spLocks noGrp="1"/>
          </p:cNvSpPr>
          <p:nvPr>
            <p:ph type="dt" sz="half" idx="10"/>
          </p:nvPr>
        </p:nvSpPr>
        <p:spPr/>
        <p:txBody>
          <a:bodyPr/>
          <a:lstStyle>
            <a:lvl1pPr>
              <a:defRPr/>
            </a:lvl1pPr>
          </a:lstStyle>
          <a:p>
            <a:pPr>
              <a:defRPr/>
            </a:pPr>
            <a:fld id="{5ACF4B2A-19A2-4CD7-8049-CF37507FF13B}" type="datetimeFigureOut">
              <a:rPr lang="es-MX"/>
              <a:pPr>
                <a:defRPr/>
              </a:pPr>
              <a:t>02/10/2015</a:t>
            </a:fld>
            <a:endParaRPr lang="es-MX"/>
          </a:p>
        </p:txBody>
      </p:sp>
      <p:sp>
        <p:nvSpPr>
          <p:cNvPr id="4" name="9 Marcador de pie de página"/>
          <p:cNvSpPr>
            <a:spLocks noGrp="1"/>
          </p:cNvSpPr>
          <p:nvPr>
            <p:ph type="ftr" sz="quarter" idx="11"/>
          </p:nvPr>
        </p:nvSpPr>
        <p:spPr/>
        <p:txBody>
          <a:bodyPr/>
          <a:lstStyle>
            <a:lvl1pPr>
              <a:defRPr/>
            </a:lvl1pPr>
          </a:lstStyle>
          <a:p>
            <a:pPr>
              <a:defRPr/>
            </a:pPr>
            <a:endParaRPr lang="es-MX"/>
          </a:p>
        </p:txBody>
      </p:sp>
      <p:sp>
        <p:nvSpPr>
          <p:cNvPr id="5" name="21 Marcador de número de diapositiva"/>
          <p:cNvSpPr>
            <a:spLocks noGrp="1"/>
          </p:cNvSpPr>
          <p:nvPr>
            <p:ph type="sldNum" sz="quarter" idx="12"/>
          </p:nvPr>
        </p:nvSpPr>
        <p:spPr/>
        <p:txBody>
          <a:bodyPr/>
          <a:lstStyle>
            <a:lvl1pPr>
              <a:defRPr/>
            </a:lvl1pPr>
          </a:lstStyle>
          <a:p>
            <a:pPr>
              <a:defRPr/>
            </a:pPr>
            <a:fld id="{26234AC3-26CC-4399-9FC6-C2A3468AEE71}" type="slidenum">
              <a:rPr lang="es-MX" altLang="es-MX"/>
              <a:pPr>
                <a:defRPr/>
              </a:pPr>
              <a:t>‹Nº›</a:t>
            </a:fld>
            <a:endParaRPr lang="es-MX" altLang="es-MX"/>
          </a:p>
        </p:txBody>
      </p:sp>
    </p:spTree>
    <p:extLst>
      <p:ext uri="{BB962C8B-B14F-4D97-AF65-F5344CB8AC3E}">
        <p14:creationId xmlns:p14="http://schemas.microsoft.com/office/powerpoint/2010/main" val="3949173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2 Rectángulo"/>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
        <p:nvSpPr>
          <p:cNvPr id="3" name="13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
        <p:nvSpPr>
          <p:cNvPr id="4" name="1 Marcador de fecha"/>
          <p:cNvSpPr>
            <a:spLocks noGrp="1"/>
          </p:cNvSpPr>
          <p:nvPr>
            <p:ph type="dt" sz="half" idx="10"/>
          </p:nvPr>
        </p:nvSpPr>
        <p:spPr/>
        <p:txBody>
          <a:bodyPr/>
          <a:lstStyle>
            <a:lvl1pPr>
              <a:defRPr/>
            </a:lvl1pPr>
            <a:extLst/>
          </a:lstStyle>
          <a:p>
            <a:pPr>
              <a:defRPr/>
            </a:pPr>
            <a:fld id="{3A1059C6-B972-4C79-91B6-19D42825E0DD}" type="datetimeFigureOut">
              <a:rPr lang="es-MX"/>
              <a:pPr>
                <a:defRPr/>
              </a:pPr>
              <a:t>02/10/2015</a:t>
            </a:fld>
            <a:endParaRPr lang="es-MX"/>
          </a:p>
        </p:txBody>
      </p:sp>
      <p:sp>
        <p:nvSpPr>
          <p:cNvPr id="5" name="2 Marcador de pie de página"/>
          <p:cNvSpPr>
            <a:spLocks noGrp="1"/>
          </p:cNvSpPr>
          <p:nvPr>
            <p:ph type="ftr" sz="quarter" idx="11"/>
          </p:nvPr>
        </p:nvSpPr>
        <p:spPr/>
        <p:txBody>
          <a:bodyPr/>
          <a:lstStyle>
            <a:lvl1pPr>
              <a:defRPr/>
            </a:lvl1pPr>
            <a:extLst/>
          </a:lstStyle>
          <a:p>
            <a:pPr>
              <a:defRPr/>
            </a:pPr>
            <a:endParaRPr lang="es-MX"/>
          </a:p>
        </p:txBody>
      </p:sp>
      <p:sp>
        <p:nvSpPr>
          <p:cNvPr id="6" name="3 Marcador de número de diapositiva"/>
          <p:cNvSpPr>
            <a:spLocks noGrp="1"/>
          </p:cNvSpPr>
          <p:nvPr>
            <p:ph type="sldNum" sz="quarter" idx="12"/>
          </p:nvPr>
        </p:nvSpPr>
        <p:spPr/>
        <p:txBody>
          <a:bodyPr/>
          <a:lstStyle>
            <a:lvl1pPr>
              <a:defRPr smtClean="0"/>
            </a:lvl1pPr>
          </a:lstStyle>
          <a:p>
            <a:pPr>
              <a:defRPr/>
            </a:pPr>
            <a:fld id="{65E7EB76-AECD-4B8C-A153-AD2B58DFDB91}" type="slidenum">
              <a:rPr lang="es-MX" altLang="es-MX"/>
              <a:pPr>
                <a:defRPr/>
              </a:pPr>
              <a:t>‹Nº›</a:t>
            </a:fld>
            <a:endParaRPr lang="es-MX" altLang="es-MX"/>
          </a:p>
        </p:txBody>
      </p:sp>
    </p:spTree>
    <p:extLst>
      <p:ext uri="{BB962C8B-B14F-4D97-AF65-F5344CB8AC3E}">
        <p14:creationId xmlns:p14="http://schemas.microsoft.com/office/powerpoint/2010/main" val="1592882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CECB6076-82D6-487D-B0C4-26399AE44E9C}" type="datetimeFigureOut">
              <a:rPr lang="es-MX"/>
              <a:pPr>
                <a:defRPr/>
              </a:pPr>
              <a:t>02/10/2015</a:t>
            </a:fld>
            <a:endParaRPr lang="es-MX"/>
          </a:p>
        </p:txBody>
      </p:sp>
      <p:sp>
        <p:nvSpPr>
          <p:cNvPr id="6" name="5 Marcador de pie de página"/>
          <p:cNvSpPr>
            <a:spLocks noGrp="1"/>
          </p:cNvSpPr>
          <p:nvPr>
            <p:ph type="ftr" sz="quarter" idx="11"/>
          </p:nvPr>
        </p:nvSpPr>
        <p:spPr/>
        <p:txBody>
          <a:bodyPr/>
          <a:lstStyle>
            <a:lvl1pPr>
              <a:defRPr/>
            </a:lvl1pPr>
            <a:extLst/>
          </a:lstStyle>
          <a:p>
            <a:pPr>
              <a:defRPr/>
            </a:pPr>
            <a:endParaRPr lang="es-MX"/>
          </a:p>
        </p:txBody>
      </p:sp>
      <p:sp>
        <p:nvSpPr>
          <p:cNvPr id="7" name="6 Marcador de número de diapositiva"/>
          <p:cNvSpPr>
            <a:spLocks noGrp="1"/>
          </p:cNvSpPr>
          <p:nvPr>
            <p:ph type="sldNum" sz="quarter" idx="12"/>
          </p:nvPr>
        </p:nvSpPr>
        <p:spPr/>
        <p:txBody>
          <a:bodyPr/>
          <a:lstStyle>
            <a:lvl1pPr>
              <a:defRPr smtClean="0"/>
            </a:lvl1pPr>
          </a:lstStyle>
          <a:p>
            <a:pPr>
              <a:defRPr/>
            </a:pPr>
            <a:fld id="{3037087F-CC1F-4114-B686-19F43A7B96CF}" type="slidenum">
              <a:rPr lang="es-MX" altLang="es-MX"/>
              <a:pPr>
                <a:defRPr/>
              </a:pPr>
              <a:t>‹Nº›</a:t>
            </a:fld>
            <a:endParaRPr lang="es-MX" altLang="es-MX"/>
          </a:p>
        </p:txBody>
      </p:sp>
    </p:spTree>
    <p:extLst>
      <p:ext uri="{BB962C8B-B14F-4D97-AF65-F5344CB8AC3E}">
        <p14:creationId xmlns:p14="http://schemas.microsoft.com/office/powerpoint/2010/main" val="1301963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12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eaLnBrk="1" hangingPunct="1">
              <a:lnSpc>
                <a:spcPts val="3000"/>
              </a:lnSpc>
              <a:spcBef>
                <a:spcPts val="600"/>
              </a:spcBef>
              <a:buClr>
                <a:schemeClr val="accent1"/>
              </a:buClr>
              <a:buSzPct val="80000"/>
              <a:buFont typeface="Wingdings 2"/>
              <a:buNone/>
              <a:defRPr/>
            </a:pPr>
            <a:endParaRPr lang="en-US" sz="3200">
              <a:latin typeface="+mn-lt"/>
              <a:cs typeface="+mn-cs"/>
            </a:endParaRPr>
          </a:p>
        </p:txBody>
      </p:sp>
      <p:sp>
        <p:nvSpPr>
          <p:cNvPr id="6" name="13 Proceso"/>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
        <p:nvSpPr>
          <p:cNvPr id="7" name="15 Proceso"/>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dirty="0"/>
          </a:p>
        </p:txBody>
      </p:sp>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extLst/>
          </a:lstStyle>
          <a:p>
            <a:pPr>
              <a:defRPr/>
            </a:pPr>
            <a:fld id="{6DDADD40-D820-4E8A-8912-CE5DADA57587}" type="datetimeFigureOut">
              <a:rPr lang="es-MX"/>
              <a:pPr>
                <a:defRPr/>
              </a:pPr>
              <a:t>02/10/2015</a:t>
            </a:fld>
            <a:endParaRPr lang="es-MX"/>
          </a:p>
        </p:txBody>
      </p:sp>
      <p:sp>
        <p:nvSpPr>
          <p:cNvPr id="9" name="5 Marcador de pie de página"/>
          <p:cNvSpPr>
            <a:spLocks noGrp="1"/>
          </p:cNvSpPr>
          <p:nvPr>
            <p:ph type="ftr" sz="quarter" idx="11"/>
          </p:nvPr>
        </p:nvSpPr>
        <p:spPr/>
        <p:txBody>
          <a:bodyPr/>
          <a:lstStyle>
            <a:lvl1pPr>
              <a:defRPr/>
            </a:lvl1pPr>
            <a:extLst/>
          </a:lstStyle>
          <a:p>
            <a:pPr>
              <a:defRPr/>
            </a:pPr>
            <a:endParaRPr lang="es-MX"/>
          </a:p>
        </p:txBody>
      </p:sp>
      <p:sp>
        <p:nvSpPr>
          <p:cNvPr id="10" name="6 Marcador de número de diapositiva"/>
          <p:cNvSpPr>
            <a:spLocks noGrp="1"/>
          </p:cNvSpPr>
          <p:nvPr>
            <p:ph type="sldNum" sz="quarter" idx="12"/>
          </p:nvPr>
        </p:nvSpPr>
        <p:spPr/>
        <p:txBody>
          <a:bodyPr/>
          <a:lstStyle>
            <a:lvl1pPr>
              <a:defRPr smtClean="0"/>
            </a:lvl1pPr>
          </a:lstStyle>
          <a:p>
            <a:pPr>
              <a:defRPr/>
            </a:pPr>
            <a:fld id="{5D56743F-90AF-42B4-BD91-C575EC2C74C3}" type="slidenum">
              <a:rPr lang="es-MX" altLang="es-MX"/>
              <a:pPr>
                <a:defRPr/>
              </a:pPr>
              <a:t>‹Nº›</a:t>
            </a:fld>
            <a:endParaRPr lang="es-MX" altLang="es-MX"/>
          </a:p>
        </p:txBody>
      </p:sp>
    </p:spTree>
    <p:extLst>
      <p:ext uri="{BB962C8B-B14F-4D97-AF65-F5344CB8AC3E}">
        <p14:creationId xmlns:p14="http://schemas.microsoft.com/office/powerpoint/2010/main" val="3698217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6 Circula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
        <p:nvSpPr>
          <p:cNvPr id="8" name="7 Elipse"/>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
        <p:nvSpPr>
          <p:cNvPr id="12" name="11 Rectángulo"/>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
        <p:nvSpPr>
          <p:cNvPr id="5" name="4 Marcador de título"/>
          <p:cNvSpPr>
            <a:spLocks noGrp="1"/>
          </p:cNvSpPr>
          <p:nvPr>
            <p:ph type="title"/>
          </p:nvPr>
        </p:nvSpPr>
        <p:spPr>
          <a:xfrm>
            <a:off x="1435100" y="274638"/>
            <a:ext cx="7499350" cy="1143000"/>
          </a:xfrm>
          <a:prstGeom prst="rect">
            <a:avLst/>
          </a:prstGeom>
        </p:spPr>
        <p:txBody>
          <a:bodyPr anchor="ctr">
            <a:normAutofit/>
          </a:bodyPr>
          <a:lstStyle>
            <a:extLst/>
          </a:lstStyle>
          <a:p>
            <a:r>
              <a:rPr lang="es-ES" smtClean="0"/>
              <a:t>Haga clic para modificar el estilo de título del patrón</a:t>
            </a:r>
            <a:endParaRPr lang="en-US"/>
          </a:p>
        </p:txBody>
      </p:sp>
      <p:sp>
        <p:nvSpPr>
          <p:cNvPr id="1033" name="8 Marcador de texto"/>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n-US" altLang="es-MX" smtClean="0"/>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latin typeface="Arial" charset="0"/>
                <a:cs typeface="Arial" charset="0"/>
              </a:defRPr>
            </a:lvl1pPr>
            <a:extLst/>
          </a:lstStyle>
          <a:p>
            <a:pPr>
              <a:defRPr/>
            </a:pPr>
            <a:fld id="{4AE67A8B-3A12-4866-AE4D-0EF416C25907}" type="datetimeFigureOut">
              <a:rPr lang="es-MX"/>
              <a:pPr>
                <a:defRPr/>
              </a:pPr>
              <a:t>02/10/2015</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latin typeface="Arial" charset="0"/>
                <a:cs typeface="Arial" charset="0"/>
              </a:defRPr>
            </a:lvl1pPr>
            <a:extLst/>
          </a:lstStyle>
          <a:p>
            <a:pPr>
              <a:defRPr/>
            </a:pPr>
            <a:endParaRPr lang="es-MX"/>
          </a:p>
        </p:txBody>
      </p:sp>
      <p:sp>
        <p:nvSpPr>
          <p:cNvPr id="22" name="21 Marcador de número de diapositiva"/>
          <p:cNvSpPr>
            <a:spLocks noGrp="1"/>
          </p:cNvSpPr>
          <p:nvPr>
            <p:ph type="sldNum" sz="quarter" idx="4"/>
          </p:nvPr>
        </p:nvSpPr>
        <p:spPr>
          <a:xfrm>
            <a:off x="8613775" y="6305550"/>
            <a:ext cx="457200" cy="47625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200" smtClean="0">
                <a:solidFill>
                  <a:srgbClr val="A7B190"/>
                </a:solidFill>
              </a:defRPr>
            </a:lvl1pPr>
          </a:lstStyle>
          <a:p>
            <a:pPr>
              <a:defRPr/>
            </a:pPr>
            <a:fld id="{BCCD1796-0754-428A-B03D-FAC6AF5F7C4F}" type="slidenum">
              <a:rPr lang="es-MX" altLang="es-MX"/>
              <a:pPr>
                <a:defRPr/>
              </a:pPr>
              <a:t>‹Nº›</a:t>
            </a:fld>
            <a:endParaRPr lang="es-MX" altLang="es-MX"/>
          </a:p>
        </p:txBody>
      </p:sp>
      <p:sp>
        <p:nvSpPr>
          <p:cNvPr id="15" name="14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4183" r:id="rId1"/>
    <p:sldLayoutId id="2147484178" r:id="rId2"/>
    <p:sldLayoutId id="2147484184" r:id="rId3"/>
    <p:sldLayoutId id="2147484179" r:id="rId4"/>
    <p:sldLayoutId id="2147484185" r:id="rId5"/>
    <p:sldLayoutId id="2147484180" r:id="rId6"/>
    <p:sldLayoutId id="2147484186" r:id="rId7"/>
    <p:sldLayoutId id="2147484187" r:id="rId8"/>
    <p:sldLayoutId id="2147484188" r:id="rId9"/>
    <p:sldLayoutId id="2147484181" r:id="rId10"/>
    <p:sldLayoutId id="2147484182" r:id="rId11"/>
  </p:sldLayoutIdLst>
  <p:txStyles>
    <p:titleStyle>
      <a:lvl1pPr algn="l" rtl="0" eaLnBrk="0" fontAlgn="base" hangingPunct="0">
        <a:spcBef>
          <a:spcPct val="0"/>
        </a:spcBef>
        <a:spcAft>
          <a:spcPct val="0"/>
        </a:spcAft>
        <a:defRPr sz="4300" kern="1200">
          <a:solidFill>
            <a:srgbClr val="183846"/>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183846"/>
          </a:solidFill>
          <a:latin typeface="Cambria" panose="02040503050406030204" pitchFamily="18" charset="0"/>
        </a:defRPr>
      </a:lvl2pPr>
      <a:lvl3pPr algn="l" rtl="0" eaLnBrk="0" fontAlgn="base" hangingPunct="0">
        <a:spcBef>
          <a:spcPct val="0"/>
        </a:spcBef>
        <a:spcAft>
          <a:spcPct val="0"/>
        </a:spcAft>
        <a:defRPr sz="4300">
          <a:solidFill>
            <a:srgbClr val="183846"/>
          </a:solidFill>
          <a:latin typeface="Cambria" panose="02040503050406030204" pitchFamily="18" charset="0"/>
        </a:defRPr>
      </a:lvl3pPr>
      <a:lvl4pPr algn="l" rtl="0" eaLnBrk="0" fontAlgn="base" hangingPunct="0">
        <a:spcBef>
          <a:spcPct val="0"/>
        </a:spcBef>
        <a:spcAft>
          <a:spcPct val="0"/>
        </a:spcAft>
        <a:defRPr sz="4300">
          <a:solidFill>
            <a:srgbClr val="183846"/>
          </a:solidFill>
          <a:latin typeface="Cambria" panose="02040503050406030204" pitchFamily="18" charset="0"/>
        </a:defRPr>
      </a:lvl4pPr>
      <a:lvl5pPr algn="l" rtl="0" eaLnBrk="0" fontAlgn="base" hangingPunct="0">
        <a:spcBef>
          <a:spcPct val="0"/>
        </a:spcBef>
        <a:spcAft>
          <a:spcPct val="0"/>
        </a:spcAft>
        <a:defRPr sz="4300">
          <a:solidFill>
            <a:srgbClr val="183846"/>
          </a:solidFill>
          <a:latin typeface="Cambria" panose="02040503050406030204" pitchFamily="18" charset="0"/>
        </a:defRPr>
      </a:lvl5pPr>
      <a:lvl6pPr marL="457200" algn="l" rtl="0" fontAlgn="base">
        <a:spcBef>
          <a:spcPct val="0"/>
        </a:spcBef>
        <a:spcAft>
          <a:spcPct val="0"/>
        </a:spcAft>
        <a:defRPr sz="4300">
          <a:solidFill>
            <a:srgbClr val="183846"/>
          </a:solidFill>
          <a:latin typeface="Cambria" panose="02040503050406030204" pitchFamily="18" charset="0"/>
        </a:defRPr>
      </a:lvl6pPr>
      <a:lvl7pPr marL="914400" algn="l" rtl="0" fontAlgn="base">
        <a:spcBef>
          <a:spcPct val="0"/>
        </a:spcBef>
        <a:spcAft>
          <a:spcPct val="0"/>
        </a:spcAft>
        <a:defRPr sz="4300">
          <a:solidFill>
            <a:srgbClr val="183846"/>
          </a:solidFill>
          <a:latin typeface="Cambria" panose="02040503050406030204" pitchFamily="18" charset="0"/>
        </a:defRPr>
      </a:lvl7pPr>
      <a:lvl8pPr marL="1371600" algn="l" rtl="0" fontAlgn="base">
        <a:spcBef>
          <a:spcPct val="0"/>
        </a:spcBef>
        <a:spcAft>
          <a:spcPct val="0"/>
        </a:spcAft>
        <a:defRPr sz="4300">
          <a:solidFill>
            <a:srgbClr val="183846"/>
          </a:solidFill>
          <a:latin typeface="Cambria" panose="02040503050406030204" pitchFamily="18" charset="0"/>
        </a:defRPr>
      </a:lvl8pPr>
      <a:lvl9pPr marL="1828800" algn="l" rtl="0" fontAlgn="base">
        <a:spcBef>
          <a:spcPct val="0"/>
        </a:spcBef>
        <a:spcAft>
          <a:spcPct val="0"/>
        </a:spcAft>
        <a:defRPr sz="4300">
          <a:solidFill>
            <a:srgbClr val="183846"/>
          </a:solidFill>
          <a:latin typeface="Cambria" panose="02040503050406030204" pitchFamily="18"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anose="05020102010507070707"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anose="020B0604030504040204"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anose="05020102010507070707"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99987F"/>
        </a:buClr>
        <a:buFont typeface="Wingdings 2" panose="05020102010507070707"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90AC97"/>
        </a:buClr>
        <a:buFont typeface="Wingdings 2" panose="05020102010507070707"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diagramLayout" Target="../diagrams/layout8.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diagramData" Target="../diagrams/data8.xml"/><Relationship Id="rId2" Type="http://schemas.openxmlformats.org/officeDocument/2006/relationships/diagramData" Target="../diagrams/data6.xml"/><Relationship Id="rId16" Type="http://schemas.microsoft.com/office/2007/relationships/diagramDrawing" Target="../diagrams/drawing8.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5" Type="http://schemas.openxmlformats.org/officeDocument/2006/relationships/diagramColors" Target="../diagrams/colors8.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6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93800" y="3221038"/>
            <a:ext cx="7405688" cy="836612"/>
          </a:xfrm>
        </p:spPr>
        <p:txBody>
          <a:bodyPr>
            <a:normAutofit fontScale="90000"/>
          </a:bodyPr>
          <a:lstStyle/>
          <a:p>
            <a:pPr algn="ctr" eaLnBrk="1" fontAlgn="auto" hangingPunct="1">
              <a:spcAft>
                <a:spcPts val="0"/>
              </a:spcAft>
              <a:defRPr/>
            </a:pPr>
            <a:r>
              <a:rPr lang="es-MX" dirty="0" smtClean="0">
                <a:solidFill>
                  <a:srgbClr val="0070C0"/>
                </a:solidFill>
              </a:rPr>
              <a:t>FINANZAS EN EL PLAN DE NEGOCIOS</a:t>
            </a:r>
            <a:endParaRPr lang="es-MX" dirty="0">
              <a:solidFill>
                <a:srgbClr val="0070C0"/>
              </a:solidFill>
            </a:endParaRPr>
          </a:p>
        </p:txBody>
      </p:sp>
      <p:sp>
        <p:nvSpPr>
          <p:cNvPr id="3" name="2 Subtítulo"/>
          <p:cNvSpPr>
            <a:spLocks noGrp="1"/>
          </p:cNvSpPr>
          <p:nvPr>
            <p:ph type="subTitle" idx="1"/>
          </p:nvPr>
        </p:nvSpPr>
        <p:spPr>
          <a:xfrm>
            <a:off x="827088" y="5827713"/>
            <a:ext cx="7772400" cy="914400"/>
          </a:xfrm>
        </p:spPr>
        <p:txBody>
          <a:bodyPr>
            <a:normAutofit/>
          </a:bodyPr>
          <a:lstStyle/>
          <a:p>
            <a:pPr algn="r" eaLnBrk="1" fontAlgn="auto" hangingPunct="1">
              <a:spcAft>
                <a:spcPts val="0"/>
              </a:spcAft>
              <a:buFont typeface="Wingdings 2"/>
              <a:buNone/>
              <a:defRPr/>
            </a:pPr>
            <a:r>
              <a:rPr lang="es-MX" dirty="0" smtClean="0"/>
              <a:t>Autor: M. En A. Laura Edith </a:t>
            </a:r>
            <a:r>
              <a:rPr lang="es-MX" dirty="0" err="1" smtClean="0"/>
              <a:t>Alviter</a:t>
            </a:r>
            <a:r>
              <a:rPr lang="es-MX" dirty="0" smtClean="0"/>
              <a:t> Rojas</a:t>
            </a:r>
            <a:endParaRPr lang="es-MX" dirty="0"/>
          </a:p>
        </p:txBody>
      </p:sp>
      <p:sp>
        <p:nvSpPr>
          <p:cNvPr id="9220" name="Text Box 4"/>
          <p:cNvSpPr txBox="1">
            <a:spLocks noChangeArrowheads="1"/>
          </p:cNvSpPr>
          <p:nvPr/>
        </p:nvSpPr>
        <p:spPr bwMode="auto">
          <a:xfrm>
            <a:off x="2214563" y="928688"/>
            <a:ext cx="53292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s-ES" altLang="es-MX" sz="2200">
                <a:latin typeface="Verdana" panose="020B0604030504040204" pitchFamily="34" charset="0"/>
              </a:rPr>
              <a:t>Centro Universitario UAEM Ecatepec</a:t>
            </a:r>
          </a:p>
        </p:txBody>
      </p:sp>
      <p:sp>
        <p:nvSpPr>
          <p:cNvPr id="9221" name="Text Box 5"/>
          <p:cNvSpPr txBox="1">
            <a:spLocks noChangeArrowheads="1"/>
          </p:cNvSpPr>
          <p:nvPr/>
        </p:nvSpPr>
        <p:spPr bwMode="auto">
          <a:xfrm>
            <a:off x="1714500" y="500063"/>
            <a:ext cx="61436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s-ES" altLang="es-MX" sz="2100">
                <a:latin typeface="Verdana" panose="020B0604030504040204" pitchFamily="34" charset="0"/>
              </a:rPr>
              <a:t>Universidad Autónoma del Estado de México</a:t>
            </a:r>
          </a:p>
        </p:txBody>
      </p:sp>
      <p:pic>
        <p:nvPicPr>
          <p:cNvPr id="9222" name="Picture 6" descr="EscudoCUE_tra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8113" y="128588"/>
            <a:ext cx="1223962"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7" descr="EscudoUAEMmetalicolo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88"/>
            <a:ext cx="1511300" cy="140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Text Box 8"/>
          <p:cNvSpPr txBox="1">
            <a:spLocks noChangeArrowheads="1"/>
          </p:cNvSpPr>
          <p:nvPr/>
        </p:nvSpPr>
        <p:spPr bwMode="auto">
          <a:xfrm>
            <a:off x="1830388" y="1700213"/>
            <a:ext cx="60975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s-ES" altLang="es-MX" sz="2400" b="1" i="1">
                <a:latin typeface="Verdana" panose="020B0604030504040204" pitchFamily="34" charset="0"/>
              </a:rPr>
              <a:t>Licenciatura  en Informática Administrativa</a:t>
            </a:r>
          </a:p>
        </p:txBody>
      </p:sp>
      <p:sp>
        <p:nvSpPr>
          <p:cNvPr id="9225" name="8 CuadroTexto"/>
          <p:cNvSpPr txBox="1">
            <a:spLocks noChangeArrowheads="1"/>
          </p:cNvSpPr>
          <p:nvPr/>
        </p:nvSpPr>
        <p:spPr bwMode="auto">
          <a:xfrm>
            <a:off x="1822450" y="4437063"/>
            <a:ext cx="640873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MX" altLang="es-MX" sz="2800" i="1"/>
              <a:t>Unidad de aprendizaje: Desarrollo Empresarial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03350" y="476250"/>
            <a:ext cx="6983413" cy="1320800"/>
          </a:xfrm>
        </p:spPr>
        <p:txBody>
          <a:bodyPr/>
          <a:lstStyle/>
          <a:p>
            <a:pPr algn="ctr" eaLnBrk="1" fontAlgn="auto" hangingPunct="1">
              <a:spcAft>
                <a:spcPts val="0"/>
              </a:spcAft>
              <a:defRPr/>
            </a:pPr>
            <a:r>
              <a:rPr lang="es-MX" sz="4000" dirty="0">
                <a:solidFill>
                  <a:schemeClr val="accent1">
                    <a:tint val="88000"/>
                    <a:satMod val="150000"/>
                  </a:schemeClr>
                </a:solidFill>
                <a:effectLst/>
              </a:rPr>
              <a:t>Costo de producción o costos inventariables</a:t>
            </a:r>
          </a:p>
        </p:txBody>
      </p:sp>
      <p:sp>
        <p:nvSpPr>
          <p:cNvPr id="27651" name="Marcador de contenido 2"/>
          <p:cNvSpPr>
            <a:spLocks noGrp="1"/>
          </p:cNvSpPr>
          <p:nvPr>
            <p:ph idx="1"/>
          </p:nvPr>
        </p:nvSpPr>
        <p:spPr>
          <a:xfrm>
            <a:off x="1258888" y="1989138"/>
            <a:ext cx="7316787" cy="2062162"/>
          </a:xfrm>
        </p:spPr>
        <p:txBody>
          <a:bodyPr/>
          <a:lstStyle/>
          <a:p>
            <a:pPr algn="just" eaLnBrk="1" hangingPunct="1"/>
            <a:endParaRPr lang="es-MX" altLang="es-MX" sz="2800" smtClean="0"/>
          </a:p>
          <a:p>
            <a:pPr algn="just" eaLnBrk="1" hangingPunct="1"/>
            <a:r>
              <a:rPr lang="es-MX" altLang="es-MX" sz="2800" smtClean="0"/>
              <a:t>Son los  que se generan  en el proceso de transformar la materia prima  en producto terminado .</a:t>
            </a:r>
          </a:p>
        </p:txBody>
      </p:sp>
      <p:pic>
        <p:nvPicPr>
          <p:cNvPr id="27652" name="Picture 2" descr="http://files.felixmiranda.webnode.es/200000239-069090884d/costo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4221163"/>
            <a:ext cx="257175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nvPr>
        </p:nvGraphicFramePr>
        <p:xfrm>
          <a:off x="1475656" y="2276872"/>
          <a:ext cx="7200800"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p:cNvSpPr txBox="1">
            <a:spLocks/>
          </p:cNvSpPr>
          <p:nvPr/>
        </p:nvSpPr>
        <p:spPr>
          <a:xfrm>
            <a:off x="971550" y="395288"/>
            <a:ext cx="7993063" cy="1320800"/>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es-MX" sz="4000" dirty="0">
                <a:solidFill>
                  <a:schemeClr val="accent1">
                    <a:tint val="88000"/>
                    <a:satMod val="150000"/>
                  </a:schemeClr>
                </a:solidFill>
              </a:rPr>
              <a:t>Elementos del costo de producción</a:t>
            </a:r>
            <a:r>
              <a:rPr lang="es-MX" sz="3200" dirty="0" smtClean="0"/>
              <a:t/>
            </a:r>
            <a:br>
              <a:rPr lang="es-MX" sz="3200" dirty="0" smtClean="0"/>
            </a:br>
            <a:r>
              <a:rPr lang="es-MX" sz="3200" dirty="0" smtClean="0"/>
              <a:t/>
            </a:r>
            <a:br>
              <a:rPr lang="es-MX" sz="3200" dirty="0" smtClean="0"/>
            </a:br>
            <a:r>
              <a:rPr lang="es-MX" sz="3200" dirty="0" smtClean="0"/>
              <a:t>1.-materia prima</a:t>
            </a:r>
            <a:endParaRPr lang="es-MX"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ítulo 1"/>
          <p:cNvSpPr>
            <a:spLocks noGrp="1"/>
          </p:cNvSpPr>
          <p:nvPr>
            <p:ph type="title"/>
          </p:nvPr>
        </p:nvSpPr>
        <p:spPr bwMode="auto">
          <a:xfrm>
            <a:off x="1619250" y="333375"/>
            <a:ext cx="6448425" cy="744538"/>
          </a:xfrm>
        </p:spPr>
        <p:txBody>
          <a:bodyPr vert="horz" wrap="square" lIns="91440" tIns="45720" rIns="91440" bIns="45720" numCol="1" anchorCtr="0" compatLnSpc="1">
            <a:prstTxWarp prst="textNoShape">
              <a:avLst/>
            </a:prstTxWarp>
            <a:normAutofit fontScale="90000"/>
          </a:bodyPr>
          <a:lstStyle/>
          <a:p>
            <a:pPr algn="ctr" defTabSz="457200" eaLnBrk="1" hangingPunct="1">
              <a:defRPr/>
            </a:pPr>
            <a:r>
              <a:rPr lang="es-MX" altLang="es-MX" sz="4000" smtClean="0">
                <a:effectLst/>
              </a:rPr>
              <a:t/>
            </a:r>
            <a:br>
              <a:rPr lang="es-MX" altLang="es-MX" sz="4000" smtClean="0">
                <a:effectLst/>
              </a:rPr>
            </a:br>
            <a:r>
              <a:rPr lang="es-MX" altLang="es-MX" sz="3600" smtClean="0">
                <a:solidFill>
                  <a:schemeClr val="accent1"/>
                </a:solidFill>
                <a:effectLst/>
              </a:rPr>
              <a:t>2.- Mano de obra</a:t>
            </a:r>
          </a:p>
        </p:txBody>
      </p:sp>
      <p:graphicFrame>
        <p:nvGraphicFramePr>
          <p:cNvPr id="6" name="Marcador de contenido 5"/>
          <p:cNvGraphicFramePr>
            <a:graphicFrameLocks noGrp="1"/>
          </p:cNvGraphicFramePr>
          <p:nvPr>
            <p:ph idx="1"/>
          </p:nvPr>
        </p:nvGraphicFramePr>
        <p:xfrm>
          <a:off x="1115616" y="1844824"/>
          <a:ext cx="7704856"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ítulo 1"/>
          <p:cNvSpPr>
            <a:spLocks noGrp="1"/>
          </p:cNvSpPr>
          <p:nvPr>
            <p:ph type="title"/>
          </p:nvPr>
        </p:nvSpPr>
        <p:spPr bwMode="auto">
          <a:xfrm>
            <a:off x="395288" y="404813"/>
            <a:ext cx="8183562" cy="1050925"/>
          </a:xfrm>
        </p:spPr>
        <p:txBody>
          <a:bodyPr vert="horz" wrap="square" lIns="91440" tIns="45720" rIns="91440" bIns="45720" numCol="1" anchorCtr="0" compatLnSpc="1">
            <a:prstTxWarp prst="textNoShape">
              <a:avLst/>
            </a:prstTxWarp>
          </a:bodyPr>
          <a:lstStyle/>
          <a:p>
            <a:pPr algn="ctr" eaLnBrk="1" hangingPunct="1"/>
            <a:r>
              <a:rPr lang="es-MX" altLang="es-MX" sz="3600" smtClean="0">
                <a:solidFill>
                  <a:schemeClr val="accent1"/>
                </a:solidFill>
                <a:effectLst/>
              </a:rPr>
              <a:t>3.- Cargos indirectos </a:t>
            </a:r>
          </a:p>
        </p:txBody>
      </p:sp>
      <p:sp>
        <p:nvSpPr>
          <p:cNvPr id="30723" name="Marcador de contenido 2"/>
          <p:cNvSpPr>
            <a:spLocks noGrp="1"/>
          </p:cNvSpPr>
          <p:nvPr>
            <p:ph idx="1"/>
          </p:nvPr>
        </p:nvSpPr>
        <p:spPr>
          <a:xfrm>
            <a:off x="755650" y="1444625"/>
            <a:ext cx="4781550" cy="3881438"/>
          </a:xfrm>
        </p:spPr>
        <p:txBody>
          <a:bodyPr/>
          <a:lstStyle/>
          <a:p>
            <a:pPr algn="just" eaLnBrk="1" hangingPunct="1"/>
            <a:r>
              <a:rPr lang="es-MX" altLang="es-MX" sz="2700" smtClean="0"/>
              <a:t>Son  también llamados cargos de fabricación, gastos indirectos de fabrica, etc., y son el conjunto de costos fabriles que intervienen en la transformación de los productos y que no se identifican o cuantifican plenamente en la elaboración de partidas especificas de productos, procesos productivos, etc. </a:t>
            </a:r>
          </a:p>
        </p:txBody>
      </p:sp>
      <p:pic>
        <p:nvPicPr>
          <p:cNvPr id="30724" name="Picture 2" descr="http://www.monografias.com/trabajos94/costo-mantenimiento-y-parada-planta/img9.png"/>
          <p:cNvPicPr>
            <a:picLocks noChangeAspect="1" noChangeArrowheads="1"/>
          </p:cNvPicPr>
          <p:nvPr/>
        </p:nvPicPr>
        <p:blipFill>
          <a:blip r:embed="rId2">
            <a:extLst>
              <a:ext uri="{28A0092B-C50C-407E-A947-70E740481C1C}">
                <a14:useLocalDpi xmlns:a14="http://schemas.microsoft.com/office/drawing/2010/main" val="0"/>
              </a:ext>
            </a:extLst>
          </a:blip>
          <a:srcRect t="27589"/>
          <a:stretch>
            <a:fillRect/>
          </a:stretch>
        </p:blipFill>
        <p:spPr bwMode="auto">
          <a:xfrm>
            <a:off x="5724525" y="2060575"/>
            <a:ext cx="2792413"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31913" y="333375"/>
            <a:ext cx="7343775" cy="5278438"/>
          </a:xfrm>
        </p:spPr>
        <p:txBody>
          <a:bodyPr>
            <a:noAutofit/>
          </a:bodyPr>
          <a:lstStyle/>
          <a:p>
            <a:pPr marL="365760" indent="-283464" algn="just" eaLnBrk="1" fontAlgn="auto" hangingPunct="1">
              <a:spcAft>
                <a:spcPts val="0"/>
              </a:spcAft>
              <a:buFont typeface="Wingdings 2"/>
              <a:buChar char=""/>
              <a:defRPr/>
            </a:pPr>
            <a:r>
              <a:rPr lang="es-MX" sz="2400" dirty="0" smtClean="0"/>
              <a:t>Los cargos indirectos son:</a:t>
            </a:r>
          </a:p>
          <a:p>
            <a:pPr marL="365760" indent="-283464" algn="just" eaLnBrk="1" fontAlgn="auto" hangingPunct="1">
              <a:spcAft>
                <a:spcPts val="0"/>
              </a:spcAft>
              <a:buFont typeface="Wingdings 2"/>
              <a:buChar char=""/>
              <a:defRPr/>
            </a:pPr>
            <a:endParaRPr lang="es-MX" sz="2400" dirty="0" smtClean="0"/>
          </a:p>
          <a:p>
            <a:pPr marL="0" indent="0" algn="just" eaLnBrk="1" fontAlgn="auto" hangingPunct="1">
              <a:spcAft>
                <a:spcPts val="0"/>
              </a:spcAft>
              <a:buFont typeface="Wingdings 2"/>
              <a:buNone/>
              <a:defRPr/>
            </a:pPr>
            <a:r>
              <a:rPr lang="es-MX" sz="2400" dirty="0" smtClean="0">
                <a:solidFill>
                  <a:srgbClr val="00B0F0"/>
                </a:solidFill>
              </a:rPr>
              <a:t>COSTO PRIMO: </a:t>
            </a:r>
            <a:r>
              <a:rPr lang="es-MX" sz="2400" dirty="0" smtClean="0"/>
              <a:t>Suma de los elementos directos que intervienen en la elaboración de los artículos.(materia Prima directa, mano de obra directa.)</a:t>
            </a:r>
          </a:p>
          <a:p>
            <a:pPr marL="0" indent="0" algn="just" eaLnBrk="1" fontAlgn="auto" hangingPunct="1">
              <a:spcAft>
                <a:spcPts val="0"/>
              </a:spcAft>
              <a:buFont typeface="Wingdings 2"/>
              <a:buNone/>
              <a:defRPr/>
            </a:pPr>
            <a:endParaRPr lang="es-MX" sz="2400" dirty="0" smtClean="0"/>
          </a:p>
          <a:p>
            <a:pPr marL="0" indent="0" algn="just" eaLnBrk="1" fontAlgn="auto" hangingPunct="1">
              <a:spcAft>
                <a:spcPts val="0"/>
              </a:spcAft>
              <a:buFont typeface="Wingdings 2"/>
              <a:buNone/>
              <a:defRPr/>
            </a:pPr>
            <a:r>
              <a:rPr lang="es-MX" sz="2400" dirty="0" smtClean="0">
                <a:solidFill>
                  <a:srgbClr val="00B0F0"/>
                </a:solidFill>
              </a:rPr>
              <a:t>COSTO DE TRANSFORMACIÓN O CONVERSIÓN: </a:t>
            </a:r>
            <a:r>
              <a:rPr lang="es-MX" sz="2400" dirty="0" smtClean="0"/>
              <a:t>Suma de los elementos que intervienen en la transformación de las materias primas directas en productos terminados.</a:t>
            </a:r>
          </a:p>
          <a:p>
            <a:pPr marL="0" indent="0" algn="just" eaLnBrk="1" fontAlgn="auto" hangingPunct="1">
              <a:spcAft>
                <a:spcPts val="0"/>
              </a:spcAft>
              <a:buFont typeface="Wingdings 2"/>
              <a:buNone/>
              <a:defRPr/>
            </a:pPr>
            <a:endParaRPr lang="es-MX" sz="2400" dirty="0"/>
          </a:p>
          <a:p>
            <a:pPr marL="0" indent="0" algn="just" eaLnBrk="1" fontAlgn="auto" hangingPunct="1">
              <a:spcAft>
                <a:spcPts val="0"/>
              </a:spcAft>
              <a:buFont typeface="Wingdings 2"/>
              <a:buNone/>
              <a:defRPr/>
            </a:pPr>
            <a:r>
              <a:rPr lang="es-MX" sz="2400" dirty="0" smtClean="0">
                <a:solidFill>
                  <a:srgbClr val="00B0F0"/>
                </a:solidFill>
              </a:rPr>
              <a:t>COSTO DE PRODUCCIÓN: </a:t>
            </a:r>
            <a:r>
              <a:rPr lang="es-MX" sz="2400" dirty="0" smtClean="0"/>
              <a:t>Suma de los tres elementos que lo integran (materia prima directa, mano de obra directa y cargos indirectos.)</a:t>
            </a:r>
          </a:p>
          <a:p>
            <a:pPr marL="0" indent="0" algn="just" eaLnBrk="1" fontAlgn="auto" hangingPunct="1">
              <a:spcAft>
                <a:spcPts val="0"/>
              </a:spcAft>
              <a:buFont typeface="Wingdings 2"/>
              <a:buNone/>
              <a:defRPr/>
            </a:pPr>
            <a:endParaRPr lang="es-MX" sz="2400" dirty="0" smtClean="0"/>
          </a:p>
          <a:p>
            <a:pPr marL="0" indent="0" algn="just" eaLnBrk="1" fontAlgn="auto" hangingPunct="1">
              <a:spcAft>
                <a:spcPts val="0"/>
              </a:spcAft>
              <a:buFont typeface="Wingdings 2"/>
              <a:buNone/>
              <a:defRPr/>
            </a:pPr>
            <a:endParaRPr lang="es-MX" sz="2400" dirty="0"/>
          </a:p>
          <a:p>
            <a:pPr marL="0" indent="0" algn="just" eaLnBrk="1" fontAlgn="auto" hangingPunct="1">
              <a:spcAft>
                <a:spcPts val="0"/>
              </a:spcAft>
              <a:buFont typeface="Wingdings 2"/>
              <a:buNone/>
              <a:defRPr/>
            </a:pPr>
            <a:endParaRPr lang="es-MX" sz="2400" dirty="0" smtClean="0"/>
          </a:p>
          <a:p>
            <a:pPr marL="0" indent="0" algn="just" eaLnBrk="1" fontAlgn="auto" hangingPunct="1">
              <a:spcAft>
                <a:spcPts val="0"/>
              </a:spcAft>
              <a:buFont typeface="Wingdings 2"/>
              <a:buNone/>
              <a:defRPr/>
            </a:pPr>
            <a:endParaRPr lang="es-MX"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arcador de contenido 2"/>
          <p:cNvSpPr>
            <a:spLocks noGrp="1"/>
          </p:cNvSpPr>
          <p:nvPr>
            <p:ph idx="1"/>
          </p:nvPr>
        </p:nvSpPr>
        <p:spPr>
          <a:xfrm>
            <a:off x="971550" y="549275"/>
            <a:ext cx="8056563" cy="4176713"/>
          </a:xfrm>
        </p:spPr>
        <p:txBody>
          <a:bodyPr/>
          <a:lstStyle/>
          <a:p>
            <a:pPr marL="0" indent="0" algn="just" eaLnBrk="1" hangingPunct="1">
              <a:buFont typeface="Wingdings 2" panose="05020102010507070707" pitchFamily="18" charset="2"/>
              <a:buNone/>
            </a:pPr>
            <a:r>
              <a:rPr lang="es-MX" altLang="es-MX" sz="2400" smtClean="0">
                <a:solidFill>
                  <a:srgbClr val="00B0F0"/>
                </a:solidFill>
              </a:rPr>
              <a:t>GASTOS DE OPERACIÓN: </a:t>
            </a:r>
            <a:r>
              <a:rPr lang="es-MX" altLang="es-MX" sz="2400" smtClean="0"/>
              <a:t>Es la suma de los gastos de venta, administración y financiamiento.</a:t>
            </a:r>
          </a:p>
          <a:p>
            <a:pPr marL="0" indent="0" algn="just" eaLnBrk="1" hangingPunct="1">
              <a:buFont typeface="Wingdings 2" panose="05020102010507070707" pitchFamily="18" charset="2"/>
              <a:buNone/>
            </a:pPr>
            <a:endParaRPr lang="es-MX" altLang="es-MX" sz="2400" smtClean="0">
              <a:solidFill>
                <a:srgbClr val="00B050"/>
              </a:solidFill>
            </a:endParaRPr>
          </a:p>
          <a:p>
            <a:pPr marL="0" indent="0" algn="just" eaLnBrk="1" hangingPunct="1">
              <a:buFont typeface="Wingdings 2" panose="05020102010507070707" pitchFamily="18" charset="2"/>
              <a:buNone/>
            </a:pPr>
            <a:r>
              <a:rPr lang="es-MX" altLang="es-MX" sz="2400" smtClean="0">
                <a:solidFill>
                  <a:srgbClr val="00B0F0"/>
                </a:solidFill>
              </a:rPr>
              <a:t>COSTO TOTAL: </a:t>
            </a:r>
            <a:r>
              <a:rPr lang="es-MX" altLang="es-MX" sz="2400" smtClean="0"/>
              <a:t>Es la suma del costo de producción más los gastos de operación.</a:t>
            </a:r>
          </a:p>
          <a:p>
            <a:pPr marL="0" indent="0" algn="just" eaLnBrk="1" hangingPunct="1">
              <a:buFont typeface="Wingdings 2" panose="05020102010507070707" pitchFamily="18" charset="2"/>
              <a:buNone/>
            </a:pPr>
            <a:endParaRPr lang="es-MX" altLang="es-MX" sz="2400" smtClean="0"/>
          </a:p>
          <a:p>
            <a:pPr marL="0" indent="0" algn="just" eaLnBrk="1" hangingPunct="1">
              <a:buFont typeface="Wingdings 2" panose="05020102010507070707" pitchFamily="18" charset="2"/>
              <a:buNone/>
            </a:pPr>
            <a:r>
              <a:rPr lang="es-MX" altLang="es-MX" sz="2400" smtClean="0">
                <a:solidFill>
                  <a:srgbClr val="00B0F0"/>
                </a:solidFill>
              </a:rPr>
              <a:t>PRECIO DE VENTA: </a:t>
            </a:r>
            <a:r>
              <a:rPr lang="es-MX" altLang="es-MX" sz="2400" smtClean="0"/>
              <a:t>Este es determinado la mayoría de los casos por el mercado, por tanto se debe partir del precio de venta que fija el mercado, restarle el porcentaje de la utilidad deseado para llegar a nuestro costo total. </a:t>
            </a:r>
          </a:p>
          <a:p>
            <a:pPr marL="0" indent="0" algn="just" eaLnBrk="1" hangingPunct="1">
              <a:buFont typeface="Wingdings 2" panose="05020102010507070707" pitchFamily="18" charset="2"/>
              <a:buNone/>
            </a:pPr>
            <a:endParaRPr lang="es-MX" altLang="es-MX" sz="2400" smtClean="0"/>
          </a:p>
          <a:p>
            <a:pPr marL="0" indent="0" algn="just" eaLnBrk="1" hangingPunct="1">
              <a:buFont typeface="Wingdings 2" panose="05020102010507070707" pitchFamily="18" charset="2"/>
              <a:buNone/>
            </a:pPr>
            <a:r>
              <a:rPr lang="es-MX" altLang="es-MX" sz="2400" smtClean="0">
                <a:solidFill>
                  <a:srgbClr val="00B0F0"/>
                </a:solidFill>
              </a:rPr>
              <a:t>OBJETIVO:</a:t>
            </a:r>
            <a:r>
              <a:rPr lang="es-MX" altLang="es-MX" sz="2400" smtClean="0">
                <a:solidFill>
                  <a:srgbClr val="00B050"/>
                </a:solidFill>
              </a:rPr>
              <a:t> </a:t>
            </a:r>
            <a:r>
              <a:rPr lang="es-MX" altLang="es-MX" sz="2400" smtClean="0"/>
              <a:t>Este debe estar soportado por una estructura de costos también objetivo de cada una de las funciones de compra, producción, distribución, venta y administración.  </a:t>
            </a:r>
          </a:p>
          <a:p>
            <a:pPr marL="0" indent="0" algn="just" eaLnBrk="1" hangingPunct="1">
              <a:buFont typeface="Wingdings 2" panose="05020102010507070707" pitchFamily="18" charset="2"/>
              <a:buNone/>
            </a:pPr>
            <a:endParaRPr lang="es-MX" altLang="es-MX" sz="2400" smtClean="0"/>
          </a:p>
          <a:p>
            <a:pPr marL="0" indent="0" algn="just" eaLnBrk="1" hangingPunct="1">
              <a:buFont typeface="Wingdings 2" panose="05020102010507070707" pitchFamily="18" charset="2"/>
              <a:buNone/>
            </a:pPr>
            <a:endParaRPr lang="es-MX" altLang="es-MX"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5150" y="404813"/>
            <a:ext cx="8183563" cy="858837"/>
          </a:xfrm>
        </p:spPr>
        <p:txBody>
          <a:bodyPr/>
          <a:lstStyle/>
          <a:p>
            <a:pPr algn="ctr" eaLnBrk="1" fontAlgn="auto" hangingPunct="1">
              <a:spcAft>
                <a:spcPts val="0"/>
              </a:spcAft>
              <a:defRPr/>
            </a:pPr>
            <a:r>
              <a:rPr lang="es-MX" sz="4000" dirty="0">
                <a:solidFill>
                  <a:schemeClr val="accent1">
                    <a:tint val="88000"/>
                    <a:satMod val="150000"/>
                  </a:schemeClr>
                </a:solidFill>
                <a:effectLst/>
              </a:rPr>
              <a:t>Tipos de costos </a:t>
            </a:r>
          </a:p>
        </p:txBody>
      </p:sp>
      <p:sp>
        <p:nvSpPr>
          <p:cNvPr id="33795" name="2 Marcador de contenido"/>
          <p:cNvSpPr>
            <a:spLocks noGrp="1"/>
          </p:cNvSpPr>
          <p:nvPr>
            <p:ph idx="1"/>
          </p:nvPr>
        </p:nvSpPr>
        <p:spPr>
          <a:xfrm>
            <a:off x="1042988" y="1643063"/>
            <a:ext cx="7315200" cy="3514725"/>
          </a:xfrm>
        </p:spPr>
        <p:txBody>
          <a:bodyPr/>
          <a:lstStyle/>
          <a:p>
            <a:pPr algn="just" eaLnBrk="1" hangingPunct="1"/>
            <a:r>
              <a:rPr lang="es-MX" altLang="es-MX" sz="2800" smtClean="0"/>
              <a:t>Costos variables: estos cambian en relación directa con determinada actividad o volumen, por ejemplo: el material que va a utilizarse cambiará de acuerdo con el número de artículos o servicios que se produzcan.</a:t>
            </a:r>
          </a:p>
          <a:p>
            <a:pPr algn="just" eaLnBrk="1" hangingPunct="1">
              <a:buFont typeface="Wingdings 2" panose="05020102010507070707" pitchFamily="18" charset="2"/>
              <a:buNone/>
            </a:pPr>
            <a:endParaRPr lang="es-MX" altLang="es-MX" sz="2800" smtClean="0"/>
          </a:p>
        </p:txBody>
      </p:sp>
      <p:pic>
        <p:nvPicPr>
          <p:cNvPr id="337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4149725"/>
            <a:ext cx="3313112"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2 Marcador de contenido"/>
          <p:cNvSpPr>
            <a:spLocks noGrp="1"/>
          </p:cNvSpPr>
          <p:nvPr>
            <p:ph idx="1"/>
          </p:nvPr>
        </p:nvSpPr>
        <p:spPr>
          <a:xfrm>
            <a:off x="1258888" y="615950"/>
            <a:ext cx="7499350" cy="4800600"/>
          </a:xfrm>
        </p:spPr>
        <p:txBody>
          <a:bodyPr/>
          <a:lstStyle/>
          <a:p>
            <a:pPr algn="just" eaLnBrk="1" hangingPunct="1"/>
            <a:r>
              <a:rPr lang="es-MX" altLang="es-MX" sz="2800" smtClean="0"/>
              <a:t>Costos fijos: son aquellos que permanecen constantes en un periodo determinado, sin importar si cambia el volumen de ventas, por ejemplo: la renta del edificio, los sueldos, etc., van a pagarse, independientemente de si se produce o se vende un periodo determinado.</a:t>
            </a:r>
          </a:p>
          <a:p>
            <a:pPr algn="just" eaLnBrk="1" hangingPunct="1"/>
            <a:endParaRPr lang="es-MX" altLang="es-MX" sz="2800" smtClean="0"/>
          </a:p>
        </p:txBody>
      </p:sp>
      <p:pic>
        <p:nvPicPr>
          <p:cNvPr id="3584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2750" y="4437063"/>
            <a:ext cx="2941638"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6013" y="260350"/>
            <a:ext cx="7200900" cy="1052513"/>
          </a:xfrm>
        </p:spPr>
        <p:txBody>
          <a:bodyPr/>
          <a:lstStyle/>
          <a:p>
            <a:pPr algn="ctr" eaLnBrk="1" fontAlgn="auto" hangingPunct="1">
              <a:spcAft>
                <a:spcPts val="0"/>
              </a:spcAft>
              <a:defRPr/>
            </a:pPr>
            <a:r>
              <a:rPr lang="es-MX" sz="4000" dirty="0">
                <a:solidFill>
                  <a:schemeClr val="accent1">
                    <a:tint val="88000"/>
                    <a:satMod val="150000"/>
                  </a:schemeClr>
                </a:solidFill>
                <a:effectLst/>
              </a:rPr>
              <a:t>Gasto</a:t>
            </a:r>
            <a:r>
              <a:rPr lang="es-MX" dirty="0" smtClean="0">
                <a:solidFill>
                  <a:schemeClr val="tx2">
                    <a:satMod val="130000"/>
                  </a:schemeClr>
                </a:solidFill>
                <a:effectLst/>
              </a:rPr>
              <a:t> </a:t>
            </a:r>
            <a:endParaRPr lang="es-MX" dirty="0">
              <a:solidFill>
                <a:schemeClr val="tx2">
                  <a:satMod val="130000"/>
                </a:schemeClr>
              </a:solidFill>
              <a:effectLst/>
            </a:endParaRPr>
          </a:p>
        </p:txBody>
      </p:sp>
      <p:sp>
        <p:nvSpPr>
          <p:cNvPr id="37891" name="Marcador de contenido 2"/>
          <p:cNvSpPr>
            <a:spLocks noGrp="1"/>
          </p:cNvSpPr>
          <p:nvPr>
            <p:ph idx="1"/>
          </p:nvPr>
        </p:nvSpPr>
        <p:spPr>
          <a:xfrm>
            <a:off x="755650" y="1773238"/>
            <a:ext cx="5616575" cy="3879850"/>
          </a:xfrm>
        </p:spPr>
        <p:txBody>
          <a:bodyPr/>
          <a:lstStyle/>
          <a:p>
            <a:pPr algn="just" eaLnBrk="1" hangingPunct="1"/>
            <a:r>
              <a:rPr lang="es-MX" altLang="es-MX" sz="2800" smtClean="0"/>
              <a:t>Son los costos que se identifican en el intervalo de tiempo y no como productos elaborados. Se relacionan con las funciones de venta y administración de la empresa.</a:t>
            </a:r>
          </a:p>
          <a:p>
            <a:pPr algn="just" eaLnBrk="1" hangingPunct="1"/>
            <a:endParaRPr lang="es-MX" altLang="es-MX" sz="2800" smtClean="0"/>
          </a:p>
        </p:txBody>
      </p:sp>
      <p:pic>
        <p:nvPicPr>
          <p:cNvPr id="37892" name="Picture 2" descr="http://practifinanzas.com/wp-content/uploads/2012/07/1207-07-GastoHormig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025" y="2357438"/>
            <a:ext cx="2035175"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2 Marcador de contenido"/>
          <p:cNvSpPr>
            <a:spLocks noGrp="1"/>
          </p:cNvSpPr>
          <p:nvPr>
            <p:ph idx="1"/>
          </p:nvPr>
        </p:nvSpPr>
        <p:spPr>
          <a:xfrm>
            <a:off x="1979613" y="765175"/>
            <a:ext cx="5976937" cy="4187825"/>
          </a:xfrm>
        </p:spPr>
        <p:txBody>
          <a:bodyPr/>
          <a:lstStyle/>
          <a:p>
            <a:pPr marL="0" indent="0" algn="just" eaLnBrk="1" hangingPunct="1">
              <a:buFont typeface="Wingdings 2" panose="05020102010507070707" pitchFamily="18" charset="2"/>
              <a:buNone/>
            </a:pPr>
            <a:r>
              <a:rPr lang="es-MX" altLang="es-MX" sz="2800" smtClean="0"/>
              <a:t> Por tanto el costo es la erogación en que se incurre para fabricar un producto. El gasto es la erogación en que se incurre para distribuirlo y para administrar los procesos relacionados con la gestión, comercialización y venta de los productos, para operar la empresa  o negocio.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476250"/>
            <a:ext cx="8183562" cy="836613"/>
          </a:xfrm>
        </p:spPr>
        <p:txBody>
          <a:bodyPr/>
          <a:lstStyle/>
          <a:p>
            <a:pPr algn="ctr" eaLnBrk="1" fontAlgn="auto" hangingPunct="1">
              <a:spcAft>
                <a:spcPts val="0"/>
              </a:spcAft>
              <a:defRPr/>
            </a:pPr>
            <a:r>
              <a:rPr lang="es-MX" sz="4000" dirty="0" smtClean="0">
                <a:solidFill>
                  <a:schemeClr val="accent1">
                    <a:tint val="88000"/>
                    <a:satMod val="150000"/>
                  </a:schemeClr>
                </a:solidFill>
                <a:effectLst/>
              </a:rPr>
              <a:t>Guión explicativo</a:t>
            </a:r>
          </a:p>
        </p:txBody>
      </p:sp>
      <p:sp>
        <p:nvSpPr>
          <p:cNvPr id="11267" name="2 Marcador de contenido"/>
          <p:cNvSpPr>
            <a:spLocks noGrp="1"/>
          </p:cNvSpPr>
          <p:nvPr>
            <p:ph idx="1"/>
          </p:nvPr>
        </p:nvSpPr>
        <p:spPr>
          <a:xfrm>
            <a:off x="1331913" y="1773238"/>
            <a:ext cx="7391400" cy="4187825"/>
          </a:xfrm>
        </p:spPr>
        <p:txBody>
          <a:bodyPr/>
          <a:lstStyle/>
          <a:p>
            <a:pPr algn="just" eaLnBrk="1" hangingPunct="1"/>
            <a:r>
              <a:rPr lang="es-MX" altLang="es-MX" dirty="0" smtClean="0">
                <a:cs typeface="Arial" panose="020B0604020202020204" pitchFamily="34" charset="0"/>
              </a:rPr>
              <a:t>Se recomienda la utilización de este material en forma continua, debido a su naturaleza secuencial de los contenidos de la unidad de aprendizaje.</a:t>
            </a:r>
          </a:p>
          <a:p>
            <a:pPr algn="just" eaLnBrk="1" hangingPunct="1"/>
            <a:endParaRPr lang="es-MX" altLang="es-MX" dirty="0" smtClean="0">
              <a:cs typeface="Arial" panose="020B0604020202020204" pitchFamily="34" charset="0"/>
            </a:endParaRPr>
          </a:p>
          <a:p>
            <a:pPr algn="just" eaLnBrk="1" hangingPunct="1">
              <a:buFont typeface="Wingdings 2" panose="05020102010507070707" pitchFamily="18" charset="2"/>
              <a:buNone/>
            </a:pPr>
            <a:endParaRPr lang="es-MX" altLang="es-MX" dirty="0" smtClean="0">
              <a:cs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2 Marcador de contenido"/>
          <p:cNvSpPr>
            <a:spLocks noGrp="1"/>
          </p:cNvSpPr>
          <p:nvPr>
            <p:ph idx="1"/>
          </p:nvPr>
        </p:nvSpPr>
        <p:spPr>
          <a:xfrm>
            <a:off x="1042988" y="1484313"/>
            <a:ext cx="7497762" cy="4800600"/>
          </a:xfrm>
        </p:spPr>
        <p:txBody>
          <a:bodyPr/>
          <a:lstStyle/>
          <a:p>
            <a:pPr algn="just" eaLnBrk="1" hangingPunct="1"/>
            <a:r>
              <a:rPr lang="es-MX" altLang="es-MX" sz="2400" smtClean="0"/>
              <a:t>Supongamos una empresa que fabrica tornillos. Cada tornillo requerirá de cierta cantidad de hierro, así como la mano de obra para poderlo fabricar. Necesitará también cierta cantidad de energía eléctrica para operar la maquinaria que lo produce. También requerirá material para ser empacado. Hasta aquí todas las erogaciones se pueden considerar como costo. Ahora ya el tornillo está fabricado, empacado y almacenado listo para ser comercializado.</a:t>
            </a:r>
          </a:p>
          <a:p>
            <a:pPr algn="just" eaLnBrk="1" hangingPunct="1"/>
            <a:r>
              <a:rPr lang="es-MX" altLang="es-MX" sz="2400" smtClean="0"/>
              <a:t>Una vez el tornillo terminado se encuentra en la bodega, toda erogación en que se incurra en adelante, se  constituirá en un gasto.</a:t>
            </a:r>
          </a:p>
        </p:txBody>
      </p:sp>
      <p:sp>
        <p:nvSpPr>
          <p:cNvPr id="2" name="CuadroTexto 1"/>
          <p:cNvSpPr txBox="1"/>
          <p:nvPr/>
        </p:nvSpPr>
        <p:spPr>
          <a:xfrm>
            <a:off x="2452688" y="333375"/>
            <a:ext cx="4679950" cy="706438"/>
          </a:xfrm>
          <a:prstGeom prst="rect">
            <a:avLst/>
          </a:prstGeom>
          <a:noFill/>
        </p:spPr>
        <p:txBody>
          <a:bodyPr>
            <a:spAutoFit/>
          </a:bodyPr>
          <a:lstStyle/>
          <a:p>
            <a:pPr algn="ctr" eaLnBrk="1" fontAlgn="auto" hangingPunct="1">
              <a:spcAft>
                <a:spcPts val="0"/>
              </a:spcAft>
              <a:defRPr/>
            </a:pPr>
            <a:r>
              <a:rPr lang="es-MX" sz="4000" dirty="0">
                <a:solidFill>
                  <a:schemeClr val="accent1">
                    <a:tint val="88000"/>
                    <a:satMod val="150000"/>
                  </a:schemeClr>
                </a:solidFill>
                <a:latin typeface="+mj-lt"/>
                <a:ea typeface="+mj-ea"/>
                <a:cs typeface="+mj-cs"/>
              </a:rPr>
              <a:t>Ejemplo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6013" y="765175"/>
            <a:ext cx="7497762" cy="4800600"/>
          </a:xfrm>
        </p:spPr>
        <p:txBody>
          <a:bodyPr>
            <a:normAutofit fontScale="92500" lnSpcReduction="10000"/>
          </a:bodyPr>
          <a:lstStyle/>
          <a:p>
            <a:pPr marL="365760" indent="-283464" algn="just" eaLnBrk="1" fontAlgn="auto" hangingPunct="1">
              <a:spcAft>
                <a:spcPts val="0"/>
              </a:spcAft>
              <a:buFont typeface="Wingdings 2"/>
              <a:buChar char=""/>
              <a:defRPr/>
            </a:pPr>
            <a:r>
              <a:rPr lang="es-MX" dirty="0" smtClean="0"/>
              <a:t>Para vender esos tornillos habrá que pagar transporte, almacenamiento, teléfono, pagarle al vendedor, a la recepcionista, al gerente, al contador y al abogado, etc. Todas esas erogaciones se consideran como gastos.</a:t>
            </a:r>
          </a:p>
          <a:p>
            <a:pPr marL="365760" indent="-283464" algn="just" eaLnBrk="1" fontAlgn="auto" hangingPunct="1">
              <a:spcAft>
                <a:spcPts val="0"/>
              </a:spcAft>
              <a:buFont typeface="Wingdings 2"/>
              <a:buChar char=""/>
              <a:defRPr/>
            </a:pPr>
            <a:r>
              <a:rPr lang="es-MX" dirty="0" smtClean="0"/>
              <a:t>Los elementos que constituyen costo, generalmente están presentes en el producto terminado: en cada tornillo hay una cantidad de hierro, una cantidad de minutos de trabajo, y unos cuantos vatios de energía.</a:t>
            </a:r>
          </a:p>
          <a:p>
            <a:pPr marL="0" indent="0" algn="just" eaLnBrk="1" fontAlgn="auto" hangingPunct="1">
              <a:spcAft>
                <a:spcPts val="0"/>
              </a:spcAft>
              <a:buFont typeface="Wingdings 2" panose="05020102010507070707" pitchFamily="18" charset="2"/>
              <a:buNone/>
              <a:defRPr/>
            </a:pPr>
            <a:endParaRPr lang="es-MX" dirty="0" smtClean="0"/>
          </a:p>
          <a:p>
            <a:pPr marL="365760" indent="-283464" algn="just" eaLnBrk="1" fontAlgn="auto" hangingPunct="1">
              <a:spcAft>
                <a:spcPts val="0"/>
              </a:spcAft>
              <a:buFont typeface="Wingdings 2"/>
              <a:buChar char=""/>
              <a:defRPr/>
            </a:pPr>
            <a:endParaRPr lang="es-MX" dirty="0" smtClean="0"/>
          </a:p>
          <a:p>
            <a:pPr marL="365760" indent="-283464" algn="just"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2 Marcador de contenido"/>
          <p:cNvSpPr>
            <a:spLocks noGrp="1"/>
          </p:cNvSpPr>
          <p:nvPr>
            <p:ph idx="1"/>
          </p:nvPr>
        </p:nvSpPr>
        <p:spPr>
          <a:xfrm>
            <a:off x="1187450" y="981075"/>
            <a:ext cx="7497763" cy="4800600"/>
          </a:xfrm>
        </p:spPr>
        <p:txBody>
          <a:bodyPr/>
          <a:lstStyle/>
          <a:p>
            <a:pPr algn="just" eaLnBrk="1" hangingPunct="1"/>
            <a:r>
              <a:rPr lang="es-MX" altLang="es-MX" sz="2800" smtClean="0"/>
              <a:t>Mientras que el sueldo del vendedor, de la secretaria o del gerente, no se puede identificar en el tornillo, por cuanto no están, ya que fueron posteriores a su fabricación, o estas personas no realizaron ninguna actividad que se pueda imputar de forma directa en la fabricación del tornillo.</a:t>
            </a:r>
          </a:p>
          <a:p>
            <a:pPr algn="just" eaLnBrk="1" hangingPunct="1"/>
            <a:endParaRPr lang="es-MX" altLang="es-MX" sz="28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3350" y="188913"/>
            <a:ext cx="6448425" cy="1320800"/>
          </a:xfrm>
        </p:spPr>
        <p:txBody>
          <a:bodyPr/>
          <a:lstStyle/>
          <a:p>
            <a:pPr algn="ctr" eaLnBrk="1" fontAlgn="auto" hangingPunct="1">
              <a:spcAft>
                <a:spcPts val="0"/>
              </a:spcAft>
              <a:defRPr/>
            </a:pPr>
            <a:r>
              <a:rPr lang="es-MX" dirty="0" smtClean="0">
                <a:solidFill>
                  <a:schemeClr val="tx2">
                    <a:satMod val="130000"/>
                  </a:schemeClr>
                </a:solidFill>
              </a:rPr>
              <a:t>Empresa comercial</a:t>
            </a:r>
            <a:endParaRPr lang="es-MX" dirty="0">
              <a:solidFill>
                <a:schemeClr val="tx2">
                  <a:satMod val="130000"/>
                </a:schemeClr>
              </a:solidFill>
            </a:endParaRPr>
          </a:p>
        </p:txBody>
      </p:sp>
      <p:graphicFrame>
        <p:nvGraphicFramePr>
          <p:cNvPr id="4" name="Marcador de contenido 3"/>
          <p:cNvGraphicFramePr>
            <a:graphicFrameLocks noGrp="1"/>
          </p:cNvGraphicFramePr>
          <p:nvPr>
            <p:ph idx="1"/>
          </p:nvPr>
        </p:nvGraphicFramePr>
        <p:xfrm>
          <a:off x="539552" y="1988840"/>
          <a:ext cx="2952327" cy="29517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nvGraphicFramePr>
        <p:xfrm>
          <a:off x="4932041" y="1772817"/>
          <a:ext cx="3960439" cy="36724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7" name="Conector recto de flecha 6"/>
          <p:cNvCxnSpPr/>
          <p:nvPr/>
        </p:nvCxnSpPr>
        <p:spPr>
          <a:xfrm>
            <a:off x="4932363" y="3189288"/>
            <a:ext cx="1620837" cy="11112"/>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a:xfrm>
            <a:off x="3854450" y="4240213"/>
            <a:ext cx="1519238" cy="0"/>
          </a:xfrm>
          <a:prstGeom prst="line">
            <a:avLst/>
          </a:prstGeom>
          <a:ln>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flipV="1">
            <a:off x="3854450" y="2535238"/>
            <a:ext cx="15875" cy="225425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flipH="1" flipV="1">
            <a:off x="4614863" y="2530475"/>
            <a:ext cx="7937" cy="221297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a:off x="4932363" y="3200400"/>
            <a:ext cx="0" cy="1039813"/>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Conector angular 30"/>
          <p:cNvCxnSpPr/>
          <p:nvPr/>
        </p:nvCxnSpPr>
        <p:spPr>
          <a:xfrm>
            <a:off x="2794000" y="3189288"/>
            <a:ext cx="1060450" cy="1050925"/>
          </a:xfrm>
          <a:prstGeom prst="bentConnector3">
            <a:avLst>
              <a:gd name="adj1" fmla="val 69853"/>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9250" y="476250"/>
            <a:ext cx="6448425" cy="1320800"/>
          </a:xfrm>
        </p:spPr>
        <p:txBody>
          <a:bodyPr>
            <a:normAutofit fontScale="90000"/>
          </a:bodyPr>
          <a:lstStyle/>
          <a:p>
            <a:pPr algn="ctr" eaLnBrk="1" fontAlgn="auto" hangingPunct="1">
              <a:spcAft>
                <a:spcPts val="0"/>
              </a:spcAft>
              <a:defRPr/>
            </a:pPr>
            <a:r>
              <a:rPr lang="es-MX" dirty="0" smtClean="0">
                <a:solidFill>
                  <a:schemeClr val="tx2">
                    <a:satMod val="130000"/>
                  </a:schemeClr>
                </a:solidFill>
              </a:rPr>
              <a:t>Empresa de transformación </a:t>
            </a:r>
            <a:endParaRPr lang="es-MX" dirty="0">
              <a:solidFill>
                <a:schemeClr val="tx2">
                  <a:satMod val="130000"/>
                </a:schemeClr>
              </a:solidFill>
            </a:endParaRPr>
          </a:p>
        </p:txBody>
      </p:sp>
      <p:graphicFrame>
        <p:nvGraphicFramePr>
          <p:cNvPr id="4" name="Marcador de contenido 3"/>
          <p:cNvGraphicFramePr>
            <a:graphicFrameLocks noGrp="1"/>
          </p:cNvGraphicFramePr>
          <p:nvPr>
            <p:ph idx="1"/>
          </p:nvPr>
        </p:nvGraphicFramePr>
        <p:xfrm>
          <a:off x="1" y="2306783"/>
          <a:ext cx="2361334" cy="2540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nvGraphicFramePr>
        <p:xfrm>
          <a:off x="5724129" y="2161310"/>
          <a:ext cx="3168352" cy="305223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2" name="Diagrama 11"/>
          <p:cNvGraphicFramePr/>
          <p:nvPr/>
        </p:nvGraphicFramePr>
        <p:xfrm>
          <a:off x="2987824" y="2580025"/>
          <a:ext cx="2376264" cy="204085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cxnSp>
        <p:nvCxnSpPr>
          <p:cNvPr id="13" name="Conector recto 12"/>
          <p:cNvCxnSpPr/>
          <p:nvPr/>
        </p:nvCxnSpPr>
        <p:spPr>
          <a:xfrm flipV="1">
            <a:off x="2860675" y="2473325"/>
            <a:ext cx="14288" cy="225425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flipV="1">
            <a:off x="5618163" y="2473325"/>
            <a:ext cx="15875" cy="225425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Conector angular 14"/>
          <p:cNvCxnSpPr/>
          <p:nvPr/>
        </p:nvCxnSpPr>
        <p:spPr>
          <a:xfrm flipV="1">
            <a:off x="2330450" y="3470275"/>
            <a:ext cx="1854200" cy="733425"/>
          </a:xfrm>
          <a:prstGeom prst="bentConnector3">
            <a:avLst>
              <a:gd name="adj1" fmla="val 34874"/>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Conector angular 17"/>
          <p:cNvCxnSpPr/>
          <p:nvPr/>
        </p:nvCxnSpPr>
        <p:spPr>
          <a:xfrm flipV="1">
            <a:off x="5132388" y="3470275"/>
            <a:ext cx="2371725" cy="733425"/>
          </a:xfrm>
          <a:prstGeom prst="bentConnector3">
            <a:avLst>
              <a:gd name="adj1" fmla="val 29628"/>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188" y="188913"/>
            <a:ext cx="8183562" cy="714375"/>
          </a:xfrm>
        </p:spPr>
        <p:txBody>
          <a:bodyPr>
            <a:normAutofit fontScale="90000"/>
          </a:bodyPr>
          <a:lstStyle/>
          <a:p>
            <a:pPr algn="ctr" eaLnBrk="1" fontAlgn="auto" hangingPunct="1">
              <a:spcAft>
                <a:spcPts val="0"/>
              </a:spcAft>
              <a:defRPr/>
            </a:pPr>
            <a:r>
              <a:rPr lang="es-MX" sz="3200" dirty="0" smtClean="0">
                <a:solidFill>
                  <a:schemeClr val="accent1">
                    <a:tint val="88000"/>
                    <a:satMod val="150000"/>
                  </a:schemeClr>
                </a:solidFill>
                <a:effectLst/>
              </a:rPr>
              <a:t>Ejemplo: costos y gastos de Postres Mexicanos</a:t>
            </a:r>
            <a:endParaRPr lang="es-MX" sz="3200" dirty="0">
              <a:solidFill>
                <a:schemeClr val="accent1">
                  <a:tint val="88000"/>
                  <a:satMod val="150000"/>
                </a:schemeClr>
              </a:solidFill>
              <a:effectLst/>
            </a:endParaRPr>
          </a:p>
        </p:txBody>
      </p:sp>
      <p:graphicFrame>
        <p:nvGraphicFramePr>
          <p:cNvPr id="4" name="3 Marcador de contenido"/>
          <p:cNvGraphicFramePr>
            <a:graphicFrameLocks noGrp="1"/>
          </p:cNvGraphicFramePr>
          <p:nvPr>
            <p:ph idx="1"/>
          </p:nvPr>
        </p:nvGraphicFramePr>
        <p:xfrm>
          <a:off x="1692275" y="1557338"/>
          <a:ext cx="7056438" cy="4821237"/>
        </p:xfrm>
        <a:graphic>
          <a:graphicData uri="http://schemas.openxmlformats.org/drawingml/2006/table">
            <a:tbl>
              <a:tblPr firstRow="1" bandRow="1">
                <a:tableStyleId>{F5AB1C69-6EDB-4FF4-983F-18BD219EF322}</a:tableStyleId>
              </a:tblPr>
              <a:tblGrid>
                <a:gridCol w="3240973"/>
                <a:gridCol w="3815465"/>
              </a:tblGrid>
              <a:tr h="370864">
                <a:tc>
                  <a:txBody>
                    <a:bodyPr/>
                    <a:lstStyle/>
                    <a:p>
                      <a:r>
                        <a:rPr lang="es-MX" sz="1800" dirty="0" smtClean="0"/>
                        <a:t>Costos variables</a:t>
                      </a:r>
                      <a:endParaRPr lang="es-MX" sz="1800" dirty="0"/>
                    </a:p>
                  </a:txBody>
                  <a:tcPr marL="91436" marR="91436" marT="45723" marB="45723"/>
                </a:tc>
                <a:tc>
                  <a:txBody>
                    <a:bodyPr/>
                    <a:lstStyle/>
                    <a:p>
                      <a:r>
                        <a:rPr lang="es-MX" sz="1800" dirty="0" smtClean="0"/>
                        <a:t>Costos fijos</a:t>
                      </a:r>
                      <a:endParaRPr lang="es-MX" sz="1800" dirty="0"/>
                    </a:p>
                  </a:txBody>
                  <a:tcPr marL="91436" marR="91436" marT="45723" marB="45723"/>
                </a:tc>
              </a:tr>
              <a:tr h="370864">
                <a:tc>
                  <a:txBody>
                    <a:bodyPr/>
                    <a:lstStyle/>
                    <a:p>
                      <a:r>
                        <a:rPr lang="es-MX" sz="1800" dirty="0" smtClean="0"/>
                        <a:t>Materia prima</a:t>
                      </a:r>
                      <a:endParaRPr lang="es-MX" sz="1800" dirty="0"/>
                    </a:p>
                  </a:txBody>
                  <a:tcPr marL="91436" marR="91436" marT="45723" marB="45723"/>
                </a:tc>
                <a:tc>
                  <a:txBody>
                    <a:bodyPr/>
                    <a:lstStyle/>
                    <a:p>
                      <a:r>
                        <a:rPr lang="es-MX" sz="1800" dirty="0" smtClean="0"/>
                        <a:t>Renta</a:t>
                      </a:r>
                    </a:p>
                  </a:txBody>
                  <a:tcPr marL="91436" marR="91436" marT="45723" marB="45723"/>
                </a:tc>
              </a:tr>
              <a:tr h="370864">
                <a:tc>
                  <a:txBody>
                    <a:bodyPr/>
                    <a:lstStyle/>
                    <a:p>
                      <a:endParaRPr lang="es-MX" sz="1800"/>
                    </a:p>
                  </a:txBody>
                  <a:tcPr marL="91436" marR="91436" marT="45723" marB="45723"/>
                </a:tc>
                <a:tc>
                  <a:txBody>
                    <a:bodyPr/>
                    <a:lstStyle/>
                    <a:p>
                      <a:r>
                        <a:rPr lang="es-MX" sz="1800" dirty="0" smtClean="0"/>
                        <a:t>Publicidad</a:t>
                      </a:r>
                      <a:endParaRPr lang="es-MX" sz="1800" dirty="0"/>
                    </a:p>
                  </a:txBody>
                  <a:tcPr marL="91436" marR="91436" marT="45723" marB="45723"/>
                </a:tc>
              </a:tr>
              <a:tr h="370864">
                <a:tc>
                  <a:txBody>
                    <a:bodyPr/>
                    <a:lstStyle/>
                    <a:p>
                      <a:endParaRPr lang="es-MX" sz="1800" dirty="0"/>
                    </a:p>
                  </a:txBody>
                  <a:tcPr marL="91436" marR="91436" marT="45723" marB="45723"/>
                </a:tc>
                <a:tc>
                  <a:txBody>
                    <a:bodyPr/>
                    <a:lstStyle/>
                    <a:p>
                      <a:r>
                        <a:rPr lang="es-MX" sz="1800" dirty="0" smtClean="0"/>
                        <a:t>Servicios públicos</a:t>
                      </a:r>
                    </a:p>
                  </a:txBody>
                  <a:tcPr marL="91436" marR="91436" marT="45723" marB="45723"/>
                </a:tc>
              </a:tr>
              <a:tr h="370864">
                <a:tc>
                  <a:txBody>
                    <a:bodyPr/>
                    <a:lstStyle/>
                    <a:p>
                      <a:r>
                        <a:rPr lang="es-MX" sz="1800" dirty="0" smtClean="0">
                          <a:solidFill>
                            <a:schemeClr val="bg1"/>
                          </a:solidFill>
                        </a:rPr>
                        <a:t>Gastos</a:t>
                      </a:r>
                      <a:r>
                        <a:rPr lang="es-MX" sz="1800" baseline="0" dirty="0" smtClean="0">
                          <a:solidFill>
                            <a:schemeClr val="bg1"/>
                          </a:solidFill>
                        </a:rPr>
                        <a:t> Variables</a:t>
                      </a:r>
                      <a:endParaRPr lang="es-MX" sz="1800" b="1" dirty="0">
                        <a:solidFill>
                          <a:schemeClr val="bg1"/>
                        </a:solidFill>
                      </a:endParaRPr>
                    </a:p>
                  </a:txBody>
                  <a:tcPr marL="91436" marR="91436" marT="45723" marB="45723">
                    <a:solidFill>
                      <a:schemeClr val="accent3">
                        <a:lumMod val="75000"/>
                      </a:schemeClr>
                    </a:solidFill>
                  </a:tcPr>
                </a:tc>
                <a:tc>
                  <a:txBody>
                    <a:bodyPr/>
                    <a:lstStyle/>
                    <a:p>
                      <a:r>
                        <a:rPr lang="es-MX" sz="1800" dirty="0" smtClean="0">
                          <a:solidFill>
                            <a:schemeClr val="bg1"/>
                          </a:solidFill>
                        </a:rPr>
                        <a:t>Gastos fijos</a:t>
                      </a:r>
                      <a:endParaRPr lang="es-MX" sz="1800" b="1" dirty="0">
                        <a:solidFill>
                          <a:schemeClr val="bg1"/>
                        </a:solidFill>
                      </a:endParaRPr>
                    </a:p>
                  </a:txBody>
                  <a:tcPr marL="91436" marR="91436" marT="45723" marB="45723">
                    <a:solidFill>
                      <a:schemeClr val="accent3">
                        <a:lumMod val="75000"/>
                      </a:schemeClr>
                    </a:solidFill>
                  </a:tcPr>
                </a:tc>
              </a:tr>
              <a:tr h="370864">
                <a:tc>
                  <a:txBody>
                    <a:bodyPr/>
                    <a:lstStyle/>
                    <a:p>
                      <a:r>
                        <a:rPr lang="es-MX" sz="1800" dirty="0" smtClean="0"/>
                        <a:t>Gastos por mantenimiento</a:t>
                      </a:r>
                      <a:endParaRPr lang="es-MX" sz="1800" dirty="0"/>
                    </a:p>
                  </a:txBody>
                  <a:tcPr marL="91436" marR="91436" marT="45723" marB="45723"/>
                </a:tc>
                <a:tc>
                  <a:txBody>
                    <a:bodyPr/>
                    <a:lstStyle/>
                    <a:p>
                      <a:r>
                        <a:rPr lang="es-MX" sz="1800" dirty="0" smtClean="0"/>
                        <a:t>Gastos</a:t>
                      </a:r>
                      <a:r>
                        <a:rPr lang="es-MX" sz="1800" baseline="0" dirty="0" smtClean="0"/>
                        <a:t> de operación</a:t>
                      </a:r>
                      <a:endParaRPr lang="es-MX" sz="1800" dirty="0"/>
                    </a:p>
                  </a:txBody>
                  <a:tcPr marL="91436" marR="91436" marT="45723" marB="45723"/>
                </a:tc>
              </a:tr>
              <a:tr h="370864">
                <a:tc>
                  <a:txBody>
                    <a:bodyPr/>
                    <a:lstStyle/>
                    <a:p>
                      <a:endParaRPr lang="es-MX" sz="1800" dirty="0"/>
                    </a:p>
                  </a:txBody>
                  <a:tcPr marL="91436" marR="91436" marT="45723" marB="45723"/>
                </a:tc>
                <a:tc>
                  <a:txBody>
                    <a:bodyPr/>
                    <a:lstStyle/>
                    <a:p>
                      <a:r>
                        <a:rPr lang="es-MX" sz="1800" dirty="0" smtClean="0"/>
                        <a:t>Gastos</a:t>
                      </a:r>
                      <a:r>
                        <a:rPr lang="es-MX" sz="1800" baseline="0" dirty="0" smtClean="0"/>
                        <a:t> de organización</a:t>
                      </a:r>
                    </a:p>
                  </a:txBody>
                  <a:tcPr marL="91436" marR="91436" marT="45723" marB="45723"/>
                </a:tc>
              </a:tr>
              <a:tr h="370864">
                <a:tc>
                  <a:txBody>
                    <a:bodyPr/>
                    <a:lstStyle/>
                    <a:p>
                      <a:endParaRPr lang="es-MX" sz="1800" dirty="0"/>
                    </a:p>
                  </a:txBody>
                  <a:tcPr marL="91436" marR="91436" marT="45723" marB="45723"/>
                </a:tc>
                <a:tc>
                  <a:txBody>
                    <a:bodyPr/>
                    <a:lstStyle/>
                    <a:p>
                      <a:r>
                        <a:rPr lang="es-MX" sz="1800" dirty="0" smtClean="0"/>
                        <a:t>Gastos administrativos</a:t>
                      </a:r>
                      <a:endParaRPr lang="es-MX" sz="1800" dirty="0"/>
                    </a:p>
                  </a:txBody>
                  <a:tcPr marL="91436" marR="91436" marT="45723" marB="45723"/>
                </a:tc>
              </a:tr>
              <a:tr h="370864">
                <a:tc>
                  <a:txBody>
                    <a:bodyPr/>
                    <a:lstStyle/>
                    <a:p>
                      <a:endParaRPr lang="es-MX" sz="1800" dirty="0"/>
                    </a:p>
                  </a:txBody>
                  <a:tcPr marL="91436" marR="91436" marT="45723" marB="45723"/>
                </a:tc>
                <a:tc>
                  <a:txBody>
                    <a:bodyPr/>
                    <a:lstStyle/>
                    <a:p>
                      <a:r>
                        <a:rPr lang="es-MX" sz="1800" dirty="0" smtClean="0"/>
                        <a:t>Gastos de transporte</a:t>
                      </a:r>
                      <a:endParaRPr lang="es-MX" sz="1800" dirty="0"/>
                    </a:p>
                  </a:txBody>
                  <a:tcPr marL="91436" marR="91436" marT="45723" marB="45723"/>
                </a:tc>
              </a:tr>
              <a:tr h="370864">
                <a:tc>
                  <a:txBody>
                    <a:bodyPr/>
                    <a:lstStyle/>
                    <a:p>
                      <a:endParaRPr lang="es-MX" sz="1800" dirty="0"/>
                    </a:p>
                  </a:txBody>
                  <a:tcPr marL="91436" marR="91436" marT="45723" marB="45723"/>
                </a:tc>
                <a:tc>
                  <a:txBody>
                    <a:bodyPr/>
                    <a:lstStyle/>
                    <a:p>
                      <a:r>
                        <a:rPr lang="es-MX" sz="1800" dirty="0" smtClean="0"/>
                        <a:t>Gastos de etapas </a:t>
                      </a:r>
                      <a:r>
                        <a:rPr lang="es-MX" sz="1800" dirty="0" err="1" smtClean="0"/>
                        <a:t>preoperativas</a:t>
                      </a:r>
                      <a:endParaRPr lang="es-MX" sz="1800" dirty="0"/>
                    </a:p>
                  </a:txBody>
                  <a:tcPr marL="91436" marR="91436" marT="45723" marB="45723"/>
                </a:tc>
              </a:tr>
              <a:tr h="370864">
                <a:tc>
                  <a:txBody>
                    <a:bodyPr/>
                    <a:lstStyle/>
                    <a:p>
                      <a:endParaRPr lang="es-MX" sz="1800" dirty="0"/>
                    </a:p>
                  </a:txBody>
                  <a:tcPr marL="91436" marR="91436" marT="45723" marB="45723"/>
                </a:tc>
                <a:tc>
                  <a:txBody>
                    <a:bodyPr/>
                    <a:lstStyle/>
                    <a:p>
                      <a:r>
                        <a:rPr lang="es-MX" sz="1800" dirty="0" smtClean="0"/>
                        <a:t>Gastos por impuestos.</a:t>
                      </a:r>
                      <a:endParaRPr lang="es-MX" sz="1800" dirty="0"/>
                    </a:p>
                  </a:txBody>
                  <a:tcPr marL="91436" marR="91436" marT="45723" marB="45723"/>
                </a:tc>
              </a:tr>
              <a:tr h="370864">
                <a:tc>
                  <a:txBody>
                    <a:bodyPr/>
                    <a:lstStyle/>
                    <a:p>
                      <a:endParaRPr lang="es-MX" sz="1800"/>
                    </a:p>
                  </a:txBody>
                  <a:tcPr marL="91436" marR="91436" marT="45723" marB="45723"/>
                </a:tc>
                <a:tc>
                  <a:txBody>
                    <a:bodyPr/>
                    <a:lstStyle/>
                    <a:p>
                      <a:endParaRPr lang="es-MX" sz="1800"/>
                    </a:p>
                  </a:txBody>
                  <a:tcPr marL="91436" marR="91436" marT="45723" marB="45723"/>
                </a:tc>
              </a:tr>
              <a:tr h="370864">
                <a:tc>
                  <a:txBody>
                    <a:bodyPr/>
                    <a:lstStyle/>
                    <a:p>
                      <a:endParaRPr lang="es-MX" sz="1800" dirty="0"/>
                    </a:p>
                  </a:txBody>
                  <a:tcPr marL="91436" marR="91436" marT="45723" marB="45723"/>
                </a:tc>
                <a:tc>
                  <a:txBody>
                    <a:bodyPr/>
                    <a:lstStyle/>
                    <a:p>
                      <a:endParaRPr lang="es-MX" sz="1800" dirty="0"/>
                    </a:p>
                  </a:txBody>
                  <a:tcPr marL="91436" marR="91436" marT="45723" marB="45723"/>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288" y="338138"/>
            <a:ext cx="8183562" cy="858837"/>
          </a:xfrm>
        </p:spPr>
        <p:txBody>
          <a:bodyPr/>
          <a:lstStyle/>
          <a:p>
            <a:pPr algn="ctr" eaLnBrk="1" fontAlgn="auto" hangingPunct="1">
              <a:spcAft>
                <a:spcPts val="0"/>
              </a:spcAft>
              <a:defRPr/>
            </a:pPr>
            <a:r>
              <a:rPr lang="es-MX" dirty="0" smtClean="0">
                <a:solidFill>
                  <a:schemeClr val="accent1">
                    <a:tint val="88000"/>
                    <a:satMod val="150000"/>
                  </a:schemeClr>
                </a:solidFill>
                <a:effectLst/>
              </a:rPr>
              <a:t>Capital social</a:t>
            </a:r>
            <a:endParaRPr lang="es-MX" dirty="0">
              <a:solidFill>
                <a:schemeClr val="accent1">
                  <a:tint val="88000"/>
                  <a:satMod val="150000"/>
                </a:schemeClr>
              </a:solidFill>
              <a:effectLst/>
            </a:endParaRPr>
          </a:p>
        </p:txBody>
      </p:sp>
      <p:sp>
        <p:nvSpPr>
          <p:cNvPr id="47107" name="2 Marcador de contenido"/>
          <p:cNvSpPr>
            <a:spLocks noGrp="1"/>
          </p:cNvSpPr>
          <p:nvPr>
            <p:ph idx="1"/>
          </p:nvPr>
        </p:nvSpPr>
        <p:spPr>
          <a:xfrm>
            <a:off x="1116013" y="1643063"/>
            <a:ext cx="7242175" cy="1425575"/>
          </a:xfrm>
        </p:spPr>
        <p:txBody>
          <a:bodyPr/>
          <a:lstStyle/>
          <a:p>
            <a:pPr algn="just" eaLnBrk="1" hangingPunct="1"/>
            <a:r>
              <a:rPr lang="es-MX" altLang="es-MX" sz="2800" smtClean="0"/>
              <a:t>Es la cantidad total de dinero que invierten los dueños de la empresa (socios) para conformar la misma y sirve como base para el inicio de operaciones de ésta.</a:t>
            </a:r>
          </a:p>
        </p:txBody>
      </p:sp>
      <p:pic>
        <p:nvPicPr>
          <p:cNvPr id="471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3860800"/>
            <a:ext cx="2085975"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2988" y="428625"/>
            <a:ext cx="7712075" cy="1050925"/>
          </a:xfrm>
        </p:spPr>
        <p:txBody>
          <a:bodyPr>
            <a:noAutofit/>
          </a:bodyPr>
          <a:lstStyle/>
          <a:p>
            <a:pPr algn="ctr" eaLnBrk="1" fontAlgn="auto" hangingPunct="1">
              <a:spcAft>
                <a:spcPts val="0"/>
              </a:spcAft>
              <a:defRPr/>
            </a:pPr>
            <a:r>
              <a:rPr lang="es-MX" sz="3200" dirty="0" smtClean="0">
                <a:solidFill>
                  <a:schemeClr val="accent1">
                    <a:tint val="88000"/>
                    <a:satMod val="150000"/>
                  </a:schemeClr>
                </a:solidFill>
                <a:effectLst/>
              </a:rPr>
              <a:t>Ejemplo: capital social de postres mexicanos</a:t>
            </a:r>
            <a:endParaRPr lang="es-MX" sz="3200" dirty="0">
              <a:solidFill>
                <a:schemeClr val="accent1">
                  <a:tint val="88000"/>
                  <a:satMod val="150000"/>
                </a:schemeClr>
              </a:solidFill>
              <a:effectLst/>
            </a:endParaRPr>
          </a:p>
        </p:txBody>
      </p:sp>
      <p:sp>
        <p:nvSpPr>
          <p:cNvPr id="49155" name="2 Marcador de contenido"/>
          <p:cNvSpPr>
            <a:spLocks noGrp="1"/>
          </p:cNvSpPr>
          <p:nvPr>
            <p:ph idx="1"/>
          </p:nvPr>
        </p:nvSpPr>
        <p:spPr>
          <a:xfrm>
            <a:off x="1692275" y="2060575"/>
            <a:ext cx="6840538" cy="1209675"/>
          </a:xfrm>
        </p:spPr>
        <p:txBody>
          <a:bodyPr/>
          <a:lstStyle/>
          <a:p>
            <a:pPr algn="just" eaLnBrk="1" hangingPunct="1"/>
            <a:r>
              <a:rPr lang="es-MX" altLang="es-MX" sz="2800" smtClean="0"/>
              <a:t>El capital social de Postres Mexicanos asciende a $ 90.000.00, cantidad aportado por los socios y por PROITESM (préstamo sin intereses).</a:t>
            </a:r>
          </a:p>
        </p:txBody>
      </p:sp>
      <p:pic>
        <p:nvPicPr>
          <p:cNvPr id="4915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3716338"/>
            <a:ext cx="21336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2125" y="404813"/>
            <a:ext cx="8183563" cy="787400"/>
          </a:xfrm>
        </p:spPr>
        <p:txBody>
          <a:bodyPr/>
          <a:lstStyle/>
          <a:p>
            <a:pPr algn="ctr" eaLnBrk="1" fontAlgn="auto" hangingPunct="1">
              <a:spcAft>
                <a:spcPts val="0"/>
              </a:spcAft>
              <a:defRPr/>
            </a:pPr>
            <a:r>
              <a:rPr lang="es-MX" dirty="0" smtClean="0">
                <a:solidFill>
                  <a:schemeClr val="accent1">
                    <a:tint val="88000"/>
                    <a:satMod val="150000"/>
                  </a:schemeClr>
                </a:solidFill>
                <a:effectLst/>
              </a:rPr>
              <a:t>Créditos</a:t>
            </a:r>
            <a:endParaRPr lang="es-MX" dirty="0">
              <a:solidFill>
                <a:schemeClr val="accent1">
                  <a:tint val="88000"/>
                  <a:satMod val="150000"/>
                </a:schemeClr>
              </a:solidFill>
              <a:effectLst/>
            </a:endParaRPr>
          </a:p>
        </p:txBody>
      </p:sp>
      <p:sp>
        <p:nvSpPr>
          <p:cNvPr id="51203" name="2 Marcador de contenido"/>
          <p:cNvSpPr>
            <a:spLocks noGrp="1"/>
          </p:cNvSpPr>
          <p:nvPr>
            <p:ph idx="1"/>
          </p:nvPr>
        </p:nvSpPr>
        <p:spPr>
          <a:xfrm>
            <a:off x="1042988" y="1341438"/>
            <a:ext cx="7138987" cy="2433637"/>
          </a:xfrm>
        </p:spPr>
        <p:txBody>
          <a:bodyPr/>
          <a:lstStyle/>
          <a:p>
            <a:pPr algn="just" eaLnBrk="1" hangingPunct="1"/>
            <a:r>
              <a:rPr lang="es-MX" altLang="es-MX" sz="2800" smtClean="0"/>
              <a:t>Es una aportación económica que se entrega a la empresa, con el fin de hacer frente a compromisos o necesidades de inversión que no pueden ser solventados con el capital de la misma.</a:t>
            </a:r>
          </a:p>
        </p:txBody>
      </p:sp>
      <p:pic>
        <p:nvPicPr>
          <p:cNvPr id="512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3716338"/>
            <a:ext cx="18859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860800"/>
            <a:ext cx="248602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750" y="549275"/>
            <a:ext cx="8183563" cy="1050925"/>
          </a:xfrm>
        </p:spPr>
        <p:txBody>
          <a:bodyPr>
            <a:noAutofit/>
          </a:bodyPr>
          <a:lstStyle/>
          <a:p>
            <a:pPr algn="ctr" eaLnBrk="1" fontAlgn="auto" hangingPunct="1">
              <a:spcAft>
                <a:spcPts val="0"/>
              </a:spcAft>
              <a:defRPr/>
            </a:pPr>
            <a:r>
              <a:rPr lang="es-MX" sz="3200" dirty="0" smtClean="0">
                <a:solidFill>
                  <a:schemeClr val="accent1">
                    <a:tint val="88000"/>
                    <a:satMod val="150000"/>
                  </a:schemeClr>
                </a:solidFill>
                <a:effectLst/>
              </a:rPr>
              <a:t>Ejemplo: Necesidades de crédito de la empresa postes mexicanos</a:t>
            </a:r>
            <a:endParaRPr lang="es-MX" sz="3200" dirty="0">
              <a:solidFill>
                <a:schemeClr val="accent1">
                  <a:tint val="88000"/>
                  <a:satMod val="150000"/>
                </a:schemeClr>
              </a:solidFill>
              <a:effectLst/>
            </a:endParaRPr>
          </a:p>
        </p:txBody>
      </p:sp>
      <p:sp>
        <p:nvSpPr>
          <p:cNvPr id="53251" name="2 Marcador de contenido"/>
          <p:cNvSpPr>
            <a:spLocks noGrp="1"/>
          </p:cNvSpPr>
          <p:nvPr>
            <p:ph idx="1"/>
          </p:nvPr>
        </p:nvSpPr>
        <p:spPr>
          <a:xfrm>
            <a:off x="1258888" y="2349500"/>
            <a:ext cx="7099300" cy="1714500"/>
          </a:xfrm>
        </p:spPr>
        <p:txBody>
          <a:bodyPr/>
          <a:lstStyle/>
          <a:p>
            <a:pPr algn="just" eaLnBrk="1" hangingPunct="1"/>
            <a:r>
              <a:rPr lang="es-MX" altLang="es-MX" sz="2800" smtClean="0"/>
              <a:t>Para iniciar la operación de la empresa, se requiere una inversión inicial de $90.000.00, de los cuales $50.000.00 serán aportados por los socios del negocio, mientras que los $40.000.00 restantes los aportará SINCA PROITESM.</a:t>
            </a:r>
          </a:p>
          <a:p>
            <a:pPr algn="just" eaLnBrk="1" hangingPunct="1"/>
            <a:endParaRPr lang="es-MX" altLang="es-MX"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8313" y="476250"/>
            <a:ext cx="8183562" cy="1052513"/>
          </a:xfrm>
          <a:prstGeom prst="rect">
            <a:avLst/>
          </a:prstGeom>
        </p:spPr>
        <p:txBody>
          <a:bodyPr anchor="ctr" anchorCtr="1">
            <a:normAutofit fontScale="92500" lnSpcReduction="20000"/>
          </a:bodyPr>
          <a:lstStyle/>
          <a:p>
            <a:pPr algn="ctr" eaLnBrk="1" fontAlgn="auto" hangingPunct="1">
              <a:spcAft>
                <a:spcPts val="0"/>
              </a:spcAft>
              <a:defRPr/>
            </a:pPr>
            <a:r>
              <a:rPr lang="es-MX" sz="4000" dirty="0">
                <a:solidFill>
                  <a:schemeClr val="accent1">
                    <a:tint val="88000"/>
                    <a:satMod val="150000"/>
                  </a:schemeClr>
                </a:solidFill>
                <a:latin typeface="+mj-lt"/>
                <a:ea typeface="+mj-ea"/>
                <a:cs typeface="+mj-cs"/>
              </a:rPr>
              <a:t>Contenido </a:t>
            </a:r>
            <a:r>
              <a:rPr lang="es-MX" sz="4000" dirty="0" smtClean="0">
                <a:solidFill>
                  <a:schemeClr val="accent1">
                    <a:tint val="88000"/>
                    <a:satMod val="150000"/>
                  </a:schemeClr>
                </a:solidFill>
                <a:latin typeface="+mj-lt"/>
                <a:ea typeface="+mj-ea"/>
                <a:cs typeface="+mj-cs"/>
              </a:rPr>
              <a:t>temático </a:t>
            </a:r>
          </a:p>
          <a:p>
            <a:pPr algn="ctr" eaLnBrk="1" fontAlgn="auto" hangingPunct="1">
              <a:spcAft>
                <a:spcPts val="0"/>
              </a:spcAft>
              <a:defRPr/>
            </a:pPr>
            <a:r>
              <a:rPr lang="es-MX" sz="4000" dirty="0" smtClean="0">
                <a:solidFill>
                  <a:schemeClr val="accent1">
                    <a:tint val="88000"/>
                    <a:satMod val="150000"/>
                  </a:schemeClr>
                </a:solidFill>
                <a:latin typeface="+mj-lt"/>
                <a:ea typeface="+mj-ea"/>
                <a:cs typeface="+mj-cs"/>
              </a:rPr>
              <a:t>Unidad V </a:t>
            </a:r>
            <a:endParaRPr lang="es-MX" sz="4000" dirty="0">
              <a:solidFill>
                <a:schemeClr val="accent1">
                  <a:tint val="88000"/>
                  <a:satMod val="150000"/>
                </a:schemeClr>
              </a:solidFill>
              <a:latin typeface="+mj-lt"/>
              <a:ea typeface="+mj-ea"/>
              <a:cs typeface="+mj-cs"/>
            </a:endParaRPr>
          </a:p>
        </p:txBody>
      </p:sp>
      <p:sp>
        <p:nvSpPr>
          <p:cNvPr id="2" name="CuadroTexto 1"/>
          <p:cNvSpPr txBox="1"/>
          <p:nvPr/>
        </p:nvSpPr>
        <p:spPr>
          <a:xfrm>
            <a:off x="1619250" y="1700213"/>
            <a:ext cx="5040313" cy="4401205"/>
          </a:xfrm>
          <a:prstGeom prst="rect">
            <a:avLst/>
          </a:prstGeom>
          <a:noFill/>
        </p:spPr>
        <p:txBody>
          <a:bodyPr>
            <a:spAutoFit/>
          </a:bodyPr>
          <a:lstStyle/>
          <a:p>
            <a:pPr marL="285750" indent="-285750" eaLnBrk="1" hangingPunct="1">
              <a:buFont typeface="Arial" panose="020B0604020202020204" pitchFamily="34" charset="0"/>
              <a:buChar char="•"/>
              <a:defRPr/>
            </a:pPr>
            <a:r>
              <a:rPr lang="es-MX" sz="2800" dirty="0">
                <a:latin typeface="+mn-lt"/>
              </a:rPr>
              <a:t>Sistema </a:t>
            </a:r>
            <a:r>
              <a:rPr lang="es-MX" sz="2800" dirty="0" smtClean="0">
                <a:latin typeface="+mn-lt"/>
              </a:rPr>
              <a:t>contable</a:t>
            </a:r>
          </a:p>
          <a:p>
            <a:pPr marL="742950" lvl="1" indent="-285750" eaLnBrk="1" hangingPunct="1">
              <a:buFont typeface="Arial" panose="020B0604020202020204" pitchFamily="34" charset="0"/>
              <a:buChar char="•"/>
              <a:defRPr/>
            </a:pPr>
            <a:r>
              <a:rPr lang="es-MX" sz="2800" dirty="0" smtClean="0">
                <a:latin typeface="+mn-lt"/>
              </a:rPr>
              <a:t>Inversión inicial</a:t>
            </a:r>
          </a:p>
          <a:p>
            <a:pPr marL="742950" lvl="1" indent="-285750" eaLnBrk="1" hangingPunct="1">
              <a:buFont typeface="Arial" panose="020B0604020202020204" pitchFamily="34" charset="0"/>
              <a:buChar char="•"/>
              <a:defRPr/>
            </a:pPr>
            <a:r>
              <a:rPr lang="es-MX" sz="2800" dirty="0" smtClean="0">
                <a:latin typeface="+mn-lt"/>
              </a:rPr>
              <a:t>Fuentes de financiamiento</a:t>
            </a:r>
          </a:p>
          <a:p>
            <a:pPr marL="285750" indent="-285750" eaLnBrk="1" hangingPunct="1">
              <a:buFont typeface="Arial" panose="020B0604020202020204" pitchFamily="34" charset="0"/>
              <a:buChar char="•"/>
              <a:defRPr/>
            </a:pPr>
            <a:r>
              <a:rPr lang="es-MX" sz="2800" dirty="0" smtClean="0">
                <a:latin typeface="+mn-lt"/>
              </a:rPr>
              <a:t>Flujo </a:t>
            </a:r>
            <a:r>
              <a:rPr lang="es-MX" sz="2800" dirty="0">
                <a:latin typeface="+mn-lt"/>
              </a:rPr>
              <a:t>de efectivo</a:t>
            </a:r>
          </a:p>
          <a:p>
            <a:pPr marL="742950" lvl="1" indent="-285750" eaLnBrk="1" hangingPunct="1">
              <a:buFont typeface="Arial" panose="020B0604020202020204" pitchFamily="34" charset="0"/>
              <a:buChar char="•"/>
              <a:defRPr/>
            </a:pPr>
            <a:r>
              <a:rPr lang="es-MX" sz="2800" dirty="0">
                <a:latin typeface="+mn-lt"/>
              </a:rPr>
              <a:t>Costos </a:t>
            </a:r>
          </a:p>
          <a:p>
            <a:pPr marL="742950" lvl="1" indent="-285750" eaLnBrk="1" hangingPunct="1">
              <a:buFont typeface="Arial" panose="020B0604020202020204" pitchFamily="34" charset="0"/>
              <a:buChar char="•"/>
              <a:defRPr/>
            </a:pPr>
            <a:r>
              <a:rPr lang="es-MX" sz="2800" dirty="0">
                <a:latin typeface="+mn-lt"/>
              </a:rPr>
              <a:t>Gastos</a:t>
            </a:r>
          </a:p>
          <a:p>
            <a:pPr marL="285750" indent="-285750" eaLnBrk="1" hangingPunct="1">
              <a:buFont typeface="Arial" panose="020B0604020202020204" pitchFamily="34" charset="0"/>
              <a:buChar char="•"/>
              <a:defRPr/>
            </a:pPr>
            <a:r>
              <a:rPr lang="es-MX" sz="2800" dirty="0" smtClean="0">
                <a:latin typeface="+mn-lt"/>
              </a:rPr>
              <a:t>Estados </a:t>
            </a:r>
            <a:r>
              <a:rPr lang="es-MX" sz="2800" dirty="0">
                <a:latin typeface="+mn-lt"/>
              </a:rPr>
              <a:t>financieros </a:t>
            </a:r>
          </a:p>
          <a:p>
            <a:pPr marL="742950" lvl="1" indent="-285750" eaLnBrk="1" hangingPunct="1">
              <a:buFont typeface="Arial" panose="020B0604020202020204" pitchFamily="34" charset="0"/>
              <a:buChar char="•"/>
              <a:defRPr/>
            </a:pPr>
            <a:r>
              <a:rPr lang="es-MX" sz="2800" dirty="0">
                <a:latin typeface="+mn-lt"/>
              </a:rPr>
              <a:t>Estado de resultados</a:t>
            </a:r>
          </a:p>
          <a:p>
            <a:pPr marL="742950" lvl="1" indent="-285750" eaLnBrk="1" hangingPunct="1">
              <a:buFont typeface="Arial" panose="020B0604020202020204" pitchFamily="34" charset="0"/>
              <a:buChar char="•"/>
              <a:defRPr/>
            </a:pPr>
            <a:r>
              <a:rPr lang="es-MX" sz="2800" dirty="0">
                <a:latin typeface="+mn-lt"/>
              </a:rPr>
              <a:t>Balance General</a:t>
            </a:r>
          </a:p>
          <a:p>
            <a:pPr marL="285750" indent="-285750" eaLnBrk="1" hangingPunct="1">
              <a:buFont typeface="Arial" panose="020B0604020202020204" pitchFamily="34" charset="0"/>
              <a:buChar char="•"/>
              <a:defRPr/>
            </a:pPr>
            <a:r>
              <a:rPr lang="es-MX" sz="2800" dirty="0" smtClean="0">
                <a:latin typeface="+mn-lt"/>
              </a:rPr>
              <a:t>Punto </a:t>
            </a:r>
            <a:r>
              <a:rPr lang="es-MX" sz="2800" dirty="0">
                <a:latin typeface="+mn-lt"/>
              </a:rPr>
              <a:t>de equilibrio</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2 Marcador de contenido"/>
          <p:cNvSpPr>
            <a:spLocks noGrp="1"/>
          </p:cNvSpPr>
          <p:nvPr>
            <p:ph idx="1"/>
          </p:nvPr>
        </p:nvSpPr>
        <p:spPr>
          <a:xfrm>
            <a:off x="1258888" y="549275"/>
            <a:ext cx="7499350" cy="4800600"/>
          </a:xfrm>
        </p:spPr>
        <p:txBody>
          <a:bodyPr/>
          <a:lstStyle/>
          <a:p>
            <a:pPr marL="88900" algn="just" eaLnBrk="1" hangingPunct="1"/>
            <a:r>
              <a:rPr lang="es-MX" altLang="es-MX" sz="2800" smtClean="0"/>
              <a:t>El dinero proporcionado por PROITESM no generará ningún interés durante los primeros dos años, posteriormente se aplicará una tasa de interés igual a la que esté vigente en el mercado. Durante los primeros dos años PROITESM funge como socio accionista, por lo cual, el dinero que aporte es considerado capital de riesgo.</a:t>
            </a:r>
          </a:p>
        </p:txBody>
      </p:sp>
      <p:pic>
        <p:nvPicPr>
          <p:cNvPr id="5529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2988" y="4365625"/>
            <a:ext cx="1927225"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4495800"/>
            <a:ext cx="2332038"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476250"/>
            <a:ext cx="8183562" cy="715963"/>
          </a:xfrm>
        </p:spPr>
        <p:txBody>
          <a:bodyPr>
            <a:normAutofit fontScale="90000"/>
          </a:bodyPr>
          <a:lstStyle/>
          <a:p>
            <a:pPr algn="ctr" eaLnBrk="1" fontAlgn="auto" hangingPunct="1">
              <a:spcAft>
                <a:spcPts val="0"/>
              </a:spcAft>
              <a:defRPr/>
            </a:pPr>
            <a:r>
              <a:rPr lang="es-MX" dirty="0" smtClean="0">
                <a:solidFill>
                  <a:schemeClr val="accent1">
                    <a:tint val="88000"/>
                    <a:satMod val="150000"/>
                  </a:schemeClr>
                </a:solidFill>
                <a:effectLst/>
              </a:rPr>
              <a:t>Entradas </a:t>
            </a:r>
            <a:endParaRPr lang="es-MX" dirty="0">
              <a:solidFill>
                <a:schemeClr val="accent1">
                  <a:tint val="88000"/>
                  <a:satMod val="150000"/>
                </a:schemeClr>
              </a:solidFill>
              <a:effectLst/>
            </a:endParaRPr>
          </a:p>
        </p:txBody>
      </p:sp>
      <p:sp>
        <p:nvSpPr>
          <p:cNvPr id="57347" name="2 Marcador de contenido"/>
          <p:cNvSpPr>
            <a:spLocks noGrp="1"/>
          </p:cNvSpPr>
          <p:nvPr>
            <p:ph idx="1"/>
          </p:nvPr>
        </p:nvSpPr>
        <p:spPr>
          <a:xfrm>
            <a:off x="900113" y="1412875"/>
            <a:ext cx="7783512" cy="1138238"/>
          </a:xfrm>
        </p:spPr>
        <p:txBody>
          <a:bodyPr/>
          <a:lstStyle/>
          <a:p>
            <a:pPr algn="just" eaLnBrk="1" hangingPunct="1"/>
            <a:r>
              <a:rPr lang="es-MX" altLang="es-MX" smtClean="0"/>
              <a:t>Son todos los ingresos de dinero que la empresa recibe.</a:t>
            </a:r>
          </a:p>
        </p:txBody>
      </p:sp>
      <p:sp>
        <p:nvSpPr>
          <p:cNvPr id="4" name="1 Título"/>
          <p:cNvSpPr txBox="1">
            <a:spLocks/>
          </p:cNvSpPr>
          <p:nvPr/>
        </p:nvSpPr>
        <p:spPr>
          <a:xfrm>
            <a:off x="1042988" y="2708275"/>
            <a:ext cx="7535862" cy="474663"/>
          </a:xfrm>
          <a:prstGeom prst="rect">
            <a:avLst/>
          </a:prstGeom>
        </p:spPr>
        <p:txBody>
          <a:bodyPr anchor="b">
            <a:normAutofit/>
          </a:bodyPr>
          <a:lstStyle/>
          <a:p>
            <a:pPr algn="ctr" eaLnBrk="1" fontAlgn="auto" hangingPunct="1">
              <a:spcAft>
                <a:spcPts val="0"/>
              </a:spcAft>
              <a:defRPr/>
            </a:pPr>
            <a:r>
              <a:rPr lang="es-MX" sz="2400" dirty="0">
                <a:solidFill>
                  <a:schemeClr val="accent1">
                    <a:tint val="88000"/>
                    <a:satMod val="150000"/>
                  </a:schemeClr>
                </a:solidFill>
                <a:latin typeface="+mj-lt"/>
                <a:ea typeface="+mj-ea"/>
                <a:cs typeface="+mj-cs"/>
              </a:rPr>
              <a:t>Ejemplo, entradas de postre mexicanos en el primer mes </a:t>
            </a:r>
          </a:p>
        </p:txBody>
      </p:sp>
      <p:graphicFrame>
        <p:nvGraphicFramePr>
          <p:cNvPr id="5" name="4 Tabla"/>
          <p:cNvGraphicFramePr>
            <a:graphicFrameLocks noGrp="1"/>
          </p:cNvGraphicFramePr>
          <p:nvPr/>
        </p:nvGraphicFramePr>
        <p:xfrm>
          <a:off x="2051050" y="3644900"/>
          <a:ext cx="6096000" cy="1981200"/>
        </p:xfrm>
        <a:graphic>
          <a:graphicData uri="http://schemas.openxmlformats.org/drawingml/2006/table">
            <a:tbl>
              <a:tblPr firstRow="1" bandRow="1">
                <a:tableStyleId>{F5AB1C69-6EDB-4FF4-983F-18BD219EF322}</a:tableStyleId>
              </a:tblPr>
              <a:tblGrid>
                <a:gridCol w="3048000"/>
                <a:gridCol w="3048000"/>
              </a:tblGrid>
              <a:tr h="370840">
                <a:tc>
                  <a:txBody>
                    <a:bodyPr/>
                    <a:lstStyle/>
                    <a:p>
                      <a:pPr algn="ctr"/>
                      <a:r>
                        <a:rPr lang="es-ES" sz="2000" dirty="0" smtClean="0"/>
                        <a:t>Concepto</a:t>
                      </a:r>
                      <a:endParaRPr lang="es-ES" sz="2000" dirty="0"/>
                    </a:p>
                  </a:txBody>
                  <a:tcPr/>
                </a:tc>
                <a:tc>
                  <a:txBody>
                    <a:bodyPr/>
                    <a:lstStyle/>
                    <a:p>
                      <a:pPr algn="ctr"/>
                      <a:r>
                        <a:rPr lang="es-ES" sz="2000" dirty="0" smtClean="0"/>
                        <a:t>Cantidad</a:t>
                      </a:r>
                      <a:endParaRPr lang="es-ES" sz="2000" dirty="0"/>
                    </a:p>
                  </a:txBody>
                  <a:tcPr/>
                </a:tc>
              </a:tr>
              <a:tr h="370840">
                <a:tc>
                  <a:txBody>
                    <a:bodyPr/>
                    <a:lstStyle/>
                    <a:p>
                      <a:r>
                        <a:rPr lang="es-ES" sz="2000" dirty="0" smtClean="0"/>
                        <a:t>Ingreso</a:t>
                      </a:r>
                      <a:r>
                        <a:rPr lang="es-ES" sz="2000" baseline="0" dirty="0" smtClean="0"/>
                        <a:t> por ventas </a:t>
                      </a:r>
                    </a:p>
                  </a:txBody>
                  <a:tcPr/>
                </a:tc>
                <a:tc>
                  <a:txBody>
                    <a:bodyPr/>
                    <a:lstStyle/>
                    <a:p>
                      <a:r>
                        <a:rPr lang="es-ES" sz="2000" dirty="0" smtClean="0"/>
                        <a:t>71</a:t>
                      </a:r>
                      <a:r>
                        <a:rPr lang="es-ES" sz="2000" baseline="0" dirty="0" smtClean="0"/>
                        <a:t> 250.00</a:t>
                      </a:r>
                    </a:p>
                  </a:txBody>
                  <a:tcPr/>
                </a:tc>
              </a:tr>
              <a:tr h="370840">
                <a:tc>
                  <a:txBody>
                    <a:bodyPr/>
                    <a:lstStyle/>
                    <a:p>
                      <a:r>
                        <a:rPr lang="es-ES" sz="2000" dirty="0" smtClean="0"/>
                        <a:t>Inversión PROITESM</a:t>
                      </a:r>
                      <a:endParaRPr lang="es-ES" sz="2000" dirty="0"/>
                    </a:p>
                  </a:txBody>
                  <a:tcPr/>
                </a:tc>
                <a:tc>
                  <a:txBody>
                    <a:bodyPr/>
                    <a:lstStyle/>
                    <a:p>
                      <a:r>
                        <a:rPr lang="es-ES" sz="2000" dirty="0" smtClean="0"/>
                        <a:t>40 000.00</a:t>
                      </a:r>
                      <a:endParaRPr lang="es-ES" sz="2000" dirty="0"/>
                    </a:p>
                  </a:txBody>
                  <a:tcPr/>
                </a:tc>
              </a:tr>
              <a:tr h="370840">
                <a:tc>
                  <a:txBody>
                    <a:bodyPr/>
                    <a:lstStyle/>
                    <a:p>
                      <a:r>
                        <a:rPr lang="es-ES" sz="2000" dirty="0" smtClean="0"/>
                        <a:t>Capital</a:t>
                      </a:r>
                      <a:r>
                        <a:rPr lang="es-ES" sz="2000" baseline="0" dirty="0" smtClean="0"/>
                        <a:t> social</a:t>
                      </a:r>
                      <a:endParaRPr lang="es-ES" sz="2000" dirty="0"/>
                    </a:p>
                  </a:txBody>
                  <a:tcPr/>
                </a:tc>
                <a:tc>
                  <a:txBody>
                    <a:bodyPr/>
                    <a:lstStyle/>
                    <a:p>
                      <a:r>
                        <a:rPr lang="es-ES" sz="2000" dirty="0" smtClean="0"/>
                        <a:t>50 000.00</a:t>
                      </a:r>
                      <a:endParaRPr lang="es-ES" sz="2000" dirty="0"/>
                    </a:p>
                  </a:txBody>
                  <a:tcPr/>
                </a:tc>
              </a:tr>
              <a:tr h="370840">
                <a:tc>
                  <a:txBody>
                    <a:bodyPr/>
                    <a:lstStyle/>
                    <a:p>
                      <a:r>
                        <a:rPr lang="es-ES" sz="2000" dirty="0" smtClean="0"/>
                        <a:t>Total</a:t>
                      </a:r>
                      <a:endParaRPr lang="es-ES" sz="2000" dirty="0"/>
                    </a:p>
                  </a:txBody>
                  <a:tcPr/>
                </a:tc>
                <a:tc>
                  <a:txBody>
                    <a:bodyPr/>
                    <a:lstStyle/>
                    <a:p>
                      <a:r>
                        <a:rPr lang="es-ES" sz="2000" dirty="0" smtClean="0"/>
                        <a:t>161 000.00</a:t>
                      </a:r>
                      <a:endParaRPr lang="es-ES" sz="2000"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Título"/>
          <p:cNvSpPr>
            <a:spLocks noGrp="1"/>
          </p:cNvSpPr>
          <p:nvPr>
            <p:ph type="title"/>
          </p:nvPr>
        </p:nvSpPr>
        <p:spPr bwMode="auto">
          <a:xfrm>
            <a:off x="1258888" y="836613"/>
            <a:ext cx="7464425" cy="1050925"/>
          </a:xfrm>
        </p:spPr>
        <p:txBody>
          <a:bodyPr vert="horz" wrap="square" lIns="91440" tIns="45720" rIns="91440" bIns="45720" numCol="1" anchorCtr="0" compatLnSpc="1">
            <a:prstTxWarp prst="textNoShape">
              <a:avLst/>
            </a:prstTxWarp>
          </a:bodyPr>
          <a:lstStyle/>
          <a:p>
            <a:pPr eaLnBrk="1" hangingPunct="1"/>
            <a:r>
              <a:rPr lang="es-ES" altLang="es-MX" sz="2800" smtClean="0">
                <a:solidFill>
                  <a:schemeClr val="tx1"/>
                </a:solidFill>
                <a:effectLst/>
              </a:rPr>
              <a:t>En los siguientes cinco meses las entradas serían:</a:t>
            </a:r>
          </a:p>
        </p:txBody>
      </p:sp>
      <p:graphicFrame>
        <p:nvGraphicFramePr>
          <p:cNvPr id="4" name="3 Tabla"/>
          <p:cNvGraphicFramePr>
            <a:graphicFrameLocks noGrp="1"/>
          </p:cNvGraphicFramePr>
          <p:nvPr/>
        </p:nvGraphicFramePr>
        <p:xfrm>
          <a:off x="1403350" y="2532063"/>
          <a:ext cx="6096000" cy="1112837"/>
        </p:xfrm>
        <a:graphic>
          <a:graphicData uri="http://schemas.openxmlformats.org/drawingml/2006/table">
            <a:tbl>
              <a:tblPr firstRow="1" bandRow="1">
                <a:tableStyleId>{1FECB4D8-DB02-4DC6-A0A2-4F2EBAE1DC90}</a:tableStyleId>
              </a:tblPr>
              <a:tblGrid>
                <a:gridCol w="3048000"/>
                <a:gridCol w="3048000"/>
              </a:tblGrid>
              <a:tr h="370946">
                <a:tc>
                  <a:txBody>
                    <a:bodyPr/>
                    <a:lstStyle/>
                    <a:p>
                      <a:pPr algn="ctr"/>
                      <a:r>
                        <a:rPr lang="es-ES" sz="1800" dirty="0" smtClean="0"/>
                        <a:t>Concepto </a:t>
                      </a:r>
                      <a:endParaRPr lang="es-ES" sz="1800" dirty="0"/>
                    </a:p>
                  </a:txBody>
                  <a:tcPr marT="45733" marB="45733"/>
                </a:tc>
                <a:tc>
                  <a:txBody>
                    <a:bodyPr/>
                    <a:lstStyle/>
                    <a:p>
                      <a:pPr algn="ctr"/>
                      <a:r>
                        <a:rPr lang="es-ES" sz="1800" dirty="0" smtClean="0"/>
                        <a:t>Cantidad</a:t>
                      </a:r>
                      <a:endParaRPr lang="es-ES" sz="1800" dirty="0"/>
                    </a:p>
                  </a:txBody>
                  <a:tcPr marT="45733" marB="45733"/>
                </a:tc>
              </a:tr>
              <a:tr h="370946">
                <a:tc>
                  <a:txBody>
                    <a:bodyPr/>
                    <a:lstStyle/>
                    <a:p>
                      <a:pPr algn="ctr"/>
                      <a:r>
                        <a:rPr lang="es-ES" sz="1800" dirty="0" smtClean="0"/>
                        <a:t>Ingreso por ventas</a:t>
                      </a:r>
                      <a:endParaRPr lang="es-ES" sz="1800" dirty="0"/>
                    </a:p>
                  </a:txBody>
                  <a:tcPr marT="45733" marB="45733"/>
                </a:tc>
                <a:tc>
                  <a:txBody>
                    <a:bodyPr/>
                    <a:lstStyle/>
                    <a:p>
                      <a:pPr algn="ctr"/>
                      <a:r>
                        <a:rPr lang="es-ES" sz="1800" dirty="0" smtClean="0"/>
                        <a:t>$142 500.00</a:t>
                      </a:r>
                      <a:endParaRPr lang="es-ES" sz="1800" dirty="0"/>
                    </a:p>
                  </a:txBody>
                  <a:tcPr marT="45733" marB="45733"/>
                </a:tc>
              </a:tr>
              <a:tr h="370946">
                <a:tc>
                  <a:txBody>
                    <a:bodyPr/>
                    <a:lstStyle/>
                    <a:p>
                      <a:pPr algn="ctr"/>
                      <a:r>
                        <a:rPr lang="es-ES" sz="1800" dirty="0" smtClean="0"/>
                        <a:t>Total</a:t>
                      </a:r>
                      <a:endParaRPr lang="es-ES" sz="1800" dirty="0"/>
                    </a:p>
                  </a:txBody>
                  <a:tcPr marT="45733" marB="45733"/>
                </a:tc>
                <a:tc>
                  <a:txBody>
                    <a:bodyPr/>
                    <a:lstStyle/>
                    <a:p>
                      <a:pPr algn="ctr"/>
                      <a:r>
                        <a:rPr lang="es-ES" sz="1800" dirty="0" smtClean="0"/>
                        <a:t>$142 500.00</a:t>
                      </a:r>
                      <a:endParaRPr lang="es-ES" sz="1800" dirty="0"/>
                    </a:p>
                  </a:txBody>
                  <a:tcPr marT="45733" marB="45733"/>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noGrp="1"/>
          </p:cNvSpPr>
          <p:nvPr>
            <p:ph type="title"/>
          </p:nvPr>
        </p:nvSpPr>
        <p:spPr>
          <a:xfrm>
            <a:off x="492125" y="620713"/>
            <a:ext cx="8183563" cy="590550"/>
          </a:xfrm>
        </p:spPr>
        <p:txBody>
          <a:bodyPr>
            <a:noAutofit/>
          </a:bodyPr>
          <a:lstStyle/>
          <a:p>
            <a:pPr algn="ctr" eaLnBrk="1" fontAlgn="auto" hangingPunct="1">
              <a:spcAft>
                <a:spcPts val="0"/>
              </a:spcAft>
              <a:defRPr/>
            </a:pPr>
            <a:r>
              <a:rPr lang="es-ES" sz="4000" dirty="0">
                <a:solidFill>
                  <a:schemeClr val="tx2">
                    <a:lumMod val="50000"/>
                    <a:lumOff val="50000"/>
                  </a:schemeClr>
                </a:solidFill>
                <a:effectLst/>
              </a:rPr>
              <a:t>Salidas</a:t>
            </a:r>
          </a:p>
        </p:txBody>
      </p:sp>
      <p:sp>
        <p:nvSpPr>
          <p:cNvPr id="61443" name="2 Marcador de contenido"/>
          <p:cNvSpPr>
            <a:spLocks noGrp="1"/>
          </p:cNvSpPr>
          <p:nvPr>
            <p:ph idx="1"/>
          </p:nvPr>
        </p:nvSpPr>
        <p:spPr>
          <a:xfrm>
            <a:off x="1187450" y="1760538"/>
            <a:ext cx="7464425" cy="1524000"/>
          </a:xfrm>
        </p:spPr>
        <p:txBody>
          <a:bodyPr/>
          <a:lstStyle/>
          <a:p>
            <a:pPr algn="just" eaLnBrk="1" hangingPunct="1"/>
            <a:r>
              <a:rPr lang="es-MX" altLang="es-MX" sz="2800" smtClean="0"/>
              <a:t>Son todos los egresos que la empresa utiliza. Los gastos o costos en que la empresa incurre son salidas de dinero.</a:t>
            </a:r>
          </a:p>
        </p:txBody>
      </p:sp>
      <p:pic>
        <p:nvPicPr>
          <p:cNvPr id="614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9488" y="3644900"/>
            <a:ext cx="2466975"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4005263"/>
            <a:ext cx="10795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933450" y="322263"/>
            <a:ext cx="8183563" cy="720725"/>
          </a:xfrm>
          <a:prstGeom prst="rect">
            <a:avLst/>
          </a:prstGeom>
        </p:spPr>
        <p:txBody>
          <a:bodyPr anchor="b"/>
          <a:lstStyle/>
          <a:p>
            <a:pPr algn="ctr">
              <a:defRPr/>
            </a:pPr>
            <a:r>
              <a:rPr lang="es-ES" sz="2400" dirty="0">
                <a:solidFill>
                  <a:schemeClr val="tx2">
                    <a:lumMod val="50000"/>
                    <a:lumOff val="50000"/>
                  </a:schemeClr>
                </a:solidFill>
                <a:latin typeface="+mj-lt"/>
                <a:ea typeface="+mj-ea"/>
                <a:cs typeface="+mj-cs"/>
              </a:rPr>
              <a:t>Salidas de postres mexicanos,</a:t>
            </a:r>
          </a:p>
          <a:p>
            <a:pPr algn="ctr">
              <a:defRPr/>
            </a:pPr>
            <a:r>
              <a:rPr lang="es-ES" sz="2400" dirty="0">
                <a:solidFill>
                  <a:schemeClr val="tx2">
                    <a:lumMod val="50000"/>
                    <a:lumOff val="50000"/>
                  </a:schemeClr>
                </a:solidFill>
                <a:latin typeface="+mj-lt"/>
                <a:ea typeface="+mj-ea"/>
                <a:cs typeface="+mj-cs"/>
              </a:rPr>
              <a:t>En los dos primeros meses, las salidas serían:</a:t>
            </a:r>
          </a:p>
        </p:txBody>
      </p:sp>
      <p:graphicFrame>
        <p:nvGraphicFramePr>
          <p:cNvPr id="7" name="6 Tabla"/>
          <p:cNvGraphicFramePr>
            <a:graphicFrameLocks noGrp="1"/>
          </p:cNvGraphicFramePr>
          <p:nvPr/>
        </p:nvGraphicFramePr>
        <p:xfrm>
          <a:off x="1187450" y="1639888"/>
          <a:ext cx="7345363" cy="4597400"/>
        </p:xfrm>
        <a:graphic>
          <a:graphicData uri="http://schemas.openxmlformats.org/drawingml/2006/table">
            <a:tbl>
              <a:tblPr firstRow="1" bandRow="1">
                <a:tableStyleId>{1FECB4D8-DB02-4DC6-A0A2-4F2EBAE1DC90}</a:tableStyleId>
              </a:tblPr>
              <a:tblGrid>
                <a:gridCol w="2448454"/>
                <a:gridCol w="2448454"/>
                <a:gridCol w="2448454"/>
              </a:tblGrid>
              <a:tr h="370840">
                <a:tc>
                  <a:txBody>
                    <a:bodyPr/>
                    <a:lstStyle/>
                    <a:p>
                      <a:pPr algn="ctr"/>
                      <a:r>
                        <a:rPr lang="es-ES" sz="1400" dirty="0" smtClean="0"/>
                        <a:t>Concepto</a:t>
                      </a:r>
                      <a:endParaRPr lang="es-ES" sz="1400" dirty="0"/>
                    </a:p>
                  </a:txBody>
                  <a:tcPr marL="91444" marR="91444"/>
                </a:tc>
                <a:tc>
                  <a:txBody>
                    <a:bodyPr/>
                    <a:lstStyle/>
                    <a:p>
                      <a:pPr algn="ctr"/>
                      <a:r>
                        <a:rPr lang="es-ES" sz="1400" dirty="0" smtClean="0"/>
                        <a:t>Primer mes</a:t>
                      </a:r>
                      <a:endParaRPr lang="es-ES" sz="1400" dirty="0"/>
                    </a:p>
                  </a:txBody>
                  <a:tcPr marL="91444" marR="91444"/>
                </a:tc>
                <a:tc>
                  <a:txBody>
                    <a:bodyPr/>
                    <a:lstStyle/>
                    <a:p>
                      <a:pPr algn="ctr"/>
                      <a:r>
                        <a:rPr lang="es-ES" sz="1400" dirty="0" smtClean="0"/>
                        <a:t>Segundo</a:t>
                      </a:r>
                      <a:r>
                        <a:rPr lang="es-ES" sz="1400" baseline="0" dirty="0" smtClean="0"/>
                        <a:t> mes</a:t>
                      </a:r>
                      <a:endParaRPr lang="es-ES" sz="1400" dirty="0"/>
                    </a:p>
                  </a:txBody>
                  <a:tcPr marL="91444" marR="91444"/>
                </a:tc>
              </a:tr>
              <a:tr h="370840">
                <a:tc>
                  <a:txBody>
                    <a:bodyPr/>
                    <a:lstStyle/>
                    <a:p>
                      <a:r>
                        <a:rPr lang="es-ES" sz="1400" dirty="0" smtClean="0"/>
                        <a:t>Compra de</a:t>
                      </a:r>
                      <a:r>
                        <a:rPr lang="es-ES" sz="1400" baseline="0" dirty="0" smtClean="0"/>
                        <a:t> maquinaria y equipo</a:t>
                      </a:r>
                      <a:endParaRPr lang="es-ES" sz="1400" dirty="0"/>
                    </a:p>
                  </a:txBody>
                  <a:tcPr marL="91444" marR="91444"/>
                </a:tc>
                <a:tc>
                  <a:txBody>
                    <a:bodyPr/>
                    <a:lstStyle/>
                    <a:p>
                      <a:pPr algn="ctr"/>
                      <a:r>
                        <a:rPr lang="es-ES" sz="1400" dirty="0" smtClean="0"/>
                        <a:t>43 000.00</a:t>
                      </a:r>
                      <a:endParaRPr lang="es-ES" sz="1400" dirty="0"/>
                    </a:p>
                  </a:txBody>
                  <a:tcPr marL="91444" marR="91444"/>
                </a:tc>
                <a:tc>
                  <a:txBody>
                    <a:bodyPr/>
                    <a:lstStyle/>
                    <a:p>
                      <a:pPr algn="ctr"/>
                      <a:r>
                        <a:rPr lang="es-ES" sz="1400" dirty="0" smtClean="0"/>
                        <a:t>_</a:t>
                      </a:r>
                      <a:endParaRPr lang="es-ES" sz="1400" dirty="0"/>
                    </a:p>
                  </a:txBody>
                  <a:tcPr marL="91444" marR="91444"/>
                </a:tc>
              </a:tr>
              <a:tr h="370840">
                <a:tc>
                  <a:txBody>
                    <a:bodyPr/>
                    <a:lstStyle/>
                    <a:p>
                      <a:r>
                        <a:rPr lang="es-ES" sz="1400" dirty="0" smtClean="0"/>
                        <a:t>Renta</a:t>
                      </a:r>
                    </a:p>
                  </a:txBody>
                  <a:tcPr marL="91444" marR="91444"/>
                </a:tc>
                <a:tc>
                  <a:txBody>
                    <a:bodyPr/>
                    <a:lstStyle/>
                    <a:p>
                      <a:pPr algn="ctr"/>
                      <a:r>
                        <a:rPr lang="es-ES" sz="1400" dirty="0" smtClean="0"/>
                        <a:t>2 000.00</a:t>
                      </a:r>
                      <a:endParaRPr lang="es-ES" sz="1400" dirty="0"/>
                    </a:p>
                  </a:txBody>
                  <a:tcPr marL="91444" marR="91444"/>
                </a:tc>
                <a:tc>
                  <a:txBody>
                    <a:bodyPr/>
                    <a:lstStyle/>
                    <a:p>
                      <a:pPr algn="ctr"/>
                      <a:r>
                        <a:rPr lang="es-ES" sz="1400" dirty="0" smtClean="0"/>
                        <a:t>2</a:t>
                      </a:r>
                      <a:r>
                        <a:rPr lang="es-ES" sz="1400" baseline="0" dirty="0" smtClean="0"/>
                        <a:t> 000.00</a:t>
                      </a:r>
                      <a:endParaRPr lang="es-ES" sz="1400" dirty="0"/>
                    </a:p>
                  </a:txBody>
                  <a:tcPr marL="91444" marR="91444"/>
                </a:tc>
              </a:tr>
              <a:tr h="370840">
                <a:tc>
                  <a:txBody>
                    <a:bodyPr/>
                    <a:lstStyle/>
                    <a:p>
                      <a:r>
                        <a:rPr lang="es-ES" sz="1400" dirty="0" smtClean="0"/>
                        <a:t>Servicios</a:t>
                      </a:r>
                      <a:r>
                        <a:rPr lang="es-ES" sz="1400" baseline="0" dirty="0" smtClean="0"/>
                        <a:t> públicos </a:t>
                      </a:r>
                      <a:endParaRPr lang="es-ES" sz="1400" dirty="0"/>
                    </a:p>
                  </a:txBody>
                  <a:tcPr marL="91444" marR="91444"/>
                </a:tc>
                <a:tc>
                  <a:txBody>
                    <a:bodyPr/>
                    <a:lstStyle/>
                    <a:p>
                      <a:pPr algn="ctr"/>
                      <a:r>
                        <a:rPr lang="es-ES" sz="1400" dirty="0" smtClean="0"/>
                        <a:t>1</a:t>
                      </a:r>
                      <a:r>
                        <a:rPr lang="es-ES" sz="1400" baseline="0" dirty="0" smtClean="0"/>
                        <a:t> 800.00</a:t>
                      </a:r>
                      <a:endParaRPr lang="es-ES" sz="1400" dirty="0"/>
                    </a:p>
                  </a:txBody>
                  <a:tcPr marL="91444" marR="91444"/>
                </a:tc>
                <a:tc>
                  <a:txBody>
                    <a:bodyPr/>
                    <a:lstStyle/>
                    <a:p>
                      <a:pPr algn="ctr"/>
                      <a:r>
                        <a:rPr lang="es-ES" sz="1400" dirty="0" smtClean="0"/>
                        <a:t>1 800.00</a:t>
                      </a:r>
                      <a:endParaRPr lang="es-ES" sz="1400" dirty="0"/>
                    </a:p>
                  </a:txBody>
                  <a:tcPr marL="91444" marR="91444"/>
                </a:tc>
              </a:tr>
              <a:tr h="370840">
                <a:tc>
                  <a:txBody>
                    <a:bodyPr/>
                    <a:lstStyle/>
                    <a:p>
                      <a:r>
                        <a:rPr lang="es-ES" sz="1400" dirty="0" smtClean="0"/>
                        <a:t>Gasolina</a:t>
                      </a:r>
                      <a:endParaRPr lang="es-ES" sz="1400" dirty="0"/>
                    </a:p>
                  </a:txBody>
                  <a:tcPr marL="91444" marR="91444"/>
                </a:tc>
                <a:tc>
                  <a:txBody>
                    <a:bodyPr/>
                    <a:lstStyle/>
                    <a:p>
                      <a:pPr algn="ctr"/>
                      <a:r>
                        <a:rPr lang="es-ES" sz="1400" dirty="0" smtClean="0"/>
                        <a:t>500.00</a:t>
                      </a:r>
                      <a:endParaRPr lang="es-ES" sz="1400" dirty="0"/>
                    </a:p>
                  </a:txBody>
                  <a:tcPr marL="91444" marR="91444"/>
                </a:tc>
                <a:tc>
                  <a:txBody>
                    <a:bodyPr/>
                    <a:lstStyle/>
                    <a:p>
                      <a:pPr algn="ctr"/>
                      <a:r>
                        <a:rPr lang="es-ES" sz="1400" dirty="0" smtClean="0"/>
                        <a:t>500.00</a:t>
                      </a:r>
                      <a:endParaRPr lang="es-ES" sz="1400" dirty="0"/>
                    </a:p>
                  </a:txBody>
                  <a:tcPr marL="91444" marR="91444"/>
                </a:tc>
              </a:tr>
              <a:tr h="370840">
                <a:tc>
                  <a:txBody>
                    <a:bodyPr/>
                    <a:lstStyle/>
                    <a:p>
                      <a:r>
                        <a:rPr lang="es-ES" sz="1400" dirty="0" smtClean="0"/>
                        <a:t>Publicidad</a:t>
                      </a:r>
                      <a:endParaRPr lang="es-ES" sz="1400" dirty="0"/>
                    </a:p>
                  </a:txBody>
                  <a:tcPr marL="91444" marR="91444"/>
                </a:tc>
                <a:tc>
                  <a:txBody>
                    <a:bodyPr/>
                    <a:lstStyle/>
                    <a:p>
                      <a:pPr algn="ctr"/>
                      <a:r>
                        <a:rPr lang="es-ES" sz="1400" dirty="0" smtClean="0"/>
                        <a:t>850.00</a:t>
                      </a:r>
                      <a:endParaRPr lang="es-ES" sz="1400" dirty="0"/>
                    </a:p>
                  </a:txBody>
                  <a:tcPr marL="91444" marR="91444"/>
                </a:tc>
                <a:tc>
                  <a:txBody>
                    <a:bodyPr/>
                    <a:lstStyle/>
                    <a:p>
                      <a:pPr algn="ctr"/>
                      <a:r>
                        <a:rPr lang="es-ES" sz="1400" dirty="0" smtClean="0"/>
                        <a:t>_</a:t>
                      </a:r>
                      <a:endParaRPr lang="es-ES" sz="1400" dirty="0"/>
                    </a:p>
                  </a:txBody>
                  <a:tcPr marL="91444" marR="91444"/>
                </a:tc>
              </a:tr>
              <a:tr h="370840">
                <a:tc>
                  <a:txBody>
                    <a:bodyPr/>
                    <a:lstStyle/>
                    <a:p>
                      <a:r>
                        <a:rPr lang="es-ES" sz="1400" dirty="0" smtClean="0"/>
                        <a:t>Sueldos</a:t>
                      </a:r>
                      <a:endParaRPr lang="es-ES" sz="1400" dirty="0"/>
                    </a:p>
                  </a:txBody>
                  <a:tcPr marL="91444" marR="91444"/>
                </a:tc>
                <a:tc>
                  <a:txBody>
                    <a:bodyPr/>
                    <a:lstStyle/>
                    <a:p>
                      <a:pPr algn="ctr"/>
                      <a:r>
                        <a:rPr lang="es-ES" sz="1400" dirty="0" smtClean="0"/>
                        <a:t>3</a:t>
                      </a:r>
                      <a:r>
                        <a:rPr lang="es-ES" sz="1400" baseline="0" dirty="0" smtClean="0"/>
                        <a:t> 000.00</a:t>
                      </a:r>
                      <a:endParaRPr lang="es-ES" sz="1400" dirty="0"/>
                    </a:p>
                  </a:txBody>
                  <a:tcPr marL="91444" marR="91444"/>
                </a:tc>
                <a:tc>
                  <a:txBody>
                    <a:bodyPr/>
                    <a:lstStyle/>
                    <a:p>
                      <a:pPr algn="ctr"/>
                      <a:r>
                        <a:rPr lang="es-ES" sz="1400" dirty="0" smtClean="0"/>
                        <a:t>3 000.00</a:t>
                      </a:r>
                      <a:endParaRPr lang="es-ES" sz="1400" dirty="0"/>
                    </a:p>
                  </a:txBody>
                  <a:tcPr marL="91444" marR="91444"/>
                </a:tc>
              </a:tr>
              <a:tr h="370840">
                <a:tc>
                  <a:txBody>
                    <a:bodyPr/>
                    <a:lstStyle/>
                    <a:p>
                      <a:r>
                        <a:rPr lang="es-ES" sz="1400" dirty="0" smtClean="0"/>
                        <a:t>Salarios</a:t>
                      </a:r>
                    </a:p>
                  </a:txBody>
                  <a:tcPr marL="91444" marR="91444"/>
                </a:tc>
                <a:tc>
                  <a:txBody>
                    <a:bodyPr/>
                    <a:lstStyle/>
                    <a:p>
                      <a:pPr algn="ctr"/>
                      <a:r>
                        <a:rPr lang="es-ES" sz="1400" dirty="0" smtClean="0"/>
                        <a:t>7 500.00</a:t>
                      </a:r>
                      <a:endParaRPr lang="es-ES" sz="1400" dirty="0"/>
                    </a:p>
                  </a:txBody>
                  <a:tcPr marL="91444" marR="91444"/>
                </a:tc>
                <a:tc>
                  <a:txBody>
                    <a:bodyPr/>
                    <a:lstStyle/>
                    <a:p>
                      <a:pPr algn="ctr"/>
                      <a:r>
                        <a:rPr lang="es-ES" sz="1400" dirty="0" smtClean="0"/>
                        <a:t>7</a:t>
                      </a:r>
                      <a:r>
                        <a:rPr lang="es-ES" sz="1400" baseline="0" dirty="0" smtClean="0"/>
                        <a:t> 500.00</a:t>
                      </a:r>
                      <a:endParaRPr lang="es-ES" sz="1400" dirty="0"/>
                    </a:p>
                  </a:txBody>
                  <a:tcPr marL="91444" marR="91444"/>
                </a:tc>
              </a:tr>
              <a:tr h="370840">
                <a:tc>
                  <a:txBody>
                    <a:bodyPr/>
                    <a:lstStyle/>
                    <a:p>
                      <a:r>
                        <a:rPr lang="es-ES" sz="1400" dirty="0" smtClean="0"/>
                        <a:t>Equipo</a:t>
                      </a:r>
                      <a:r>
                        <a:rPr lang="es-ES" sz="1400" baseline="0" dirty="0" smtClean="0"/>
                        <a:t> de transporte</a:t>
                      </a:r>
                      <a:endParaRPr lang="es-ES" sz="1400" dirty="0" smtClean="0"/>
                    </a:p>
                  </a:txBody>
                  <a:tcPr marL="91444" marR="91444"/>
                </a:tc>
                <a:tc>
                  <a:txBody>
                    <a:bodyPr/>
                    <a:lstStyle/>
                    <a:p>
                      <a:pPr algn="ctr"/>
                      <a:r>
                        <a:rPr lang="es-ES" sz="1400" dirty="0" smtClean="0"/>
                        <a:t>47 000.00</a:t>
                      </a:r>
                      <a:endParaRPr lang="es-ES" sz="1400" dirty="0"/>
                    </a:p>
                  </a:txBody>
                  <a:tcPr marL="91444" marR="91444"/>
                </a:tc>
                <a:tc>
                  <a:txBody>
                    <a:bodyPr/>
                    <a:lstStyle/>
                    <a:p>
                      <a:pPr algn="ctr"/>
                      <a:r>
                        <a:rPr lang="es-ES" sz="1400" dirty="0" smtClean="0"/>
                        <a:t>_</a:t>
                      </a:r>
                      <a:endParaRPr lang="es-ES" sz="1400" dirty="0"/>
                    </a:p>
                  </a:txBody>
                  <a:tcPr marL="91444" marR="91444"/>
                </a:tc>
              </a:tr>
              <a:tr h="370840">
                <a:tc>
                  <a:txBody>
                    <a:bodyPr/>
                    <a:lstStyle/>
                    <a:p>
                      <a:r>
                        <a:rPr lang="es-ES" sz="1400" dirty="0" smtClean="0"/>
                        <a:t>IMSS,</a:t>
                      </a:r>
                      <a:r>
                        <a:rPr lang="es-ES" sz="1400" baseline="0" dirty="0" smtClean="0"/>
                        <a:t> SAR, etc.</a:t>
                      </a:r>
                    </a:p>
                  </a:txBody>
                  <a:tcPr marL="91444" marR="91444"/>
                </a:tc>
                <a:tc>
                  <a:txBody>
                    <a:bodyPr/>
                    <a:lstStyle/>
                    <a:p>
                      <a:pPr algn="ctr"/>
                      <a:r>
                        <a:rPr lang="es-ES" sz="1400" dirty="0" smtClean="0"/>
                        <a:t>1</a:t>
                      </a:r>
                      <a:r>
                        <a:rPr lang="es-ES" sz="1400" baseline="0" dirty="0" smtClean="0"/>
                        <a:t> 080.00</a:t>
                      </a:r>
                      <a:endParaRPr lang="es-ES" sz="1400" dirty="0"/>
                    </a:p>
                  </a:txBody>
                  <a:tcPr marL="91444" marR="91444"/>
                </a:tc>
                <a:tc>
                  <a:txBody>
                    <a:bodyPr/>
                    <a:lstStyle/>
                    <a:p>
                      <a:pPr algn="ctr"/>
                      <a:r>
                        <a:rPr lang="es-ES" sz="1400" dirty="0" smtClean="0"/>
                        <a:t>1 080.00</a:t>
                      </a:r>
                      <a:endParaRPr lang="es-ES" sz="1400" dirty="0"/>
                    </a:p>
                  </a:txBody>
                  <a:tcPr marL="91444" marR="91444"/>
                </a:tc>
              </a:tr>
              <a:tr h="370840">
                <a:tc>
                  <a:txBody>
                    <a:bodyPr/>
                    <a:lstStyle/>
                    <a:p>
                      <a:r>
                        <a:rPr lang="es-ES" sz="1400" dirty="0" smtClean="0"/>
                        <a:t>Pago</a:t>
                      </a:r>
                      <a:r>
                        <a:rPr lang="es-ES" sz="1400" baseline="0" dirty="0" smtClean="0"/>
                        <a:t> de cuentas por pagar</a:t>
                      </a:r>
                    </a:p>
                  </a:txBody>
                  <a:tcPr marL="91444" marR="91444"/>
                </a:tc>
                <a:tc>
                  <a:txBody>
                    <a:bodyPr/>
                    <a:lstStyle/>
                    <a:p>
                      <a:pPr algn="ctr"/>
                      <a:r>
                        <a:rPr lang="es-ES" sz="1400" dirty="0" smtClean="0"/>
                        <a:t>_</a:t>
                      </a:r>
                      <a:endParaRPr lang="es-ES" sz="1400" dirty="0"/>
                    </a:p>
                  </a:txBody>
                  <a:tcPr marL="91444" marR="91444"/>
                </a:tc>
                <a:tc>
                  <a:txBody>
                    <a:bodyPr/>
                    <a:lstStyle/>
                    <a:p>
                      <a:pPr algn="ctr"/>
                      <a:r>
                        <a:rPr lang="es-ES" sz="1400" dirty="0" smtClean="0"/>
                        <a:t>31 245.00</a:t>
                      </a:r>
                      <a:endParaRPr lang="es-ES" sz="1400" dirty="0"/>
                    </a:p>
                  </a:txBody>
                  <a:tcPr marL="91444" marR="91444"/>
                </a:tc>
              </a:tr>
              <a:tr h="370840">
                <a:tc>
                  <a:txBody>
                    <a:bodyPr/>
                    <a:lstStyle/>
                    <a:p>
                      <a:r>
                        <a:rPr lang="es-ES" sz="1400" baseline="0" dirty="0" smtClean="0"/>
                        <a:t>Mantenimiento maquinaria</a:t>
                      </a:r>
                    </a:p>
                  </a:txBody>
                  <a:tcPr marL="91444" marR="91444"/>
                </a:tc>
                <a:tc>
                  <a:txBody>
                    <a:bodyPr/>
                    <a:lstStyle/>
                    <a:p>
                      <a:pPr algn="ctr"/>
                      <a:r>
                        <a:rPr lang="es-ES" sz="1400" dirty="0" smtClean="0"/>
                        <a:t>500.00</a:t>
                      </a:r>
                      <a:endParaRPr lang="es-ES" sz="1400" dirty="0"/>
                    </a:p>
                  </a:txBody>
                  <a:tcPr marL="91444" marR="91444"/>
                </a:tc>
                <a:tc>
                  <a:txBody>
                    <a:bodyPr/>
                    <a:lstStyle/>
                    <a:p>
                      <a:pPr algn="ctr"/>
                      <a:r>
                        <a:rPr lang="es-ES" sz="1400" dirty="0" smtClean="0"/>
                        <a:t>500.00</a:t>
                      </a:r>
                      <a:endParaRPr lang="es-ES" sz="1400" dirty="0"/>
                    </a:p>
                  </a:txBody>
                  <a:tcPr marL="91444" marR="91444"/>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611188" y="620713"/>
            <a:ext cx="8032750" cy="720725"/>
          </a:xfrm>
          <a:prstGeom prst="rect">
            <a:avLst/>
          </a:prstGeom>
        </p:spPr>
        <p:txBody>
          <a:bodyPr anchor="b"/>
          <a:lstStyle/>
          <a:p>
            <a:pPr algn="ctr">
              <a:defRPr/>
            </a:pPr>
            <a:r>
              <a:rPr lang="es-ES" sz="2400" dirty="0">
                <a:solidFill>
                  <a:schemeClr val="tx2">
                    <a:lumMod val="50000"/>
                    <a:lumOff val="50000"/>
                  </a:schemeClr>
                </a:solidFill>
                <a:latin typeface="+mj-lt"/>
                <a:ea typeface="+mj-ea"/>
                <a:cs typeface="+mj-cs"/>
              </a:rPr>
              <a:t>Salidas de postres mexicanos,</a:t>
            </a:r>
          </a:p>
          <a:p>
            <a:pPr algn="ctr">
              <a:defRPr/>
            </a:pPr>
            <a:r>
              <a:rPr lang="es-ES" sz="2400" dirty="0">
                <a:solidFill>
                  <a:schemeClr val="tx2">
                    <a:lumMod val="50000"/>
                    <a:lumOff val="50000"/>
                  </a:schemeClr>
                </a:solidFill>
                <a:latin typeface="+mj-lt"/>
                <a:ea typeface="+mj-ea"/>
                <a:cs typeface="+mj-cs"/>
              </a:rPr>
              <a:t>En los siguientes cuatro meses, las salidas serían:</a:t>
            </a:r>
          </a:p>
        </p:txBody>
      </p:sp>
      <p:graphicFrame>
        <p:nvGraphicFramePr>
          <p:cNvPr id="5" name="4 Tabla"/>
          <p:cNvGraphicFramePr>
            <a:graphicFrameLocks noGrp="1"/>
          </p:cNvGraphicFramePr>
          <p:nvPr/>
        </p:nvGraphicFramePr>
        <p:xfrm>
          <a:off x="1835150" y="1844675"/>
          <a:ext cx="6096000" cy="3781425"/>
        </p:xfrm>
        <a:graphic>
          <a:graphicData uri="http://schemas.openxmlformats.org/drawingml/2006/table">
            <a:tbl>
              <a:tblPr firstRow="1" bandRow="1">
                <a:tableStyleId>{1FECB4D8-DB02-4DC6-A0A2-4F2EBAE1DC90}</a:tableStyleId>
              </a:tblPr>
              <a:tblGrid>
                <a:gridCol w="3048000"/>
                <a:gridCol w="3048000"/>
              </a:tblGrid>
              <a:tr h="392661">
                <a:tc>
                  <a:txBody>
                    <a:bodyPr/>
                    <a:lstStyle/>
                    <a:p>
                      <a:pPr algn="ctr"/>
                      <a:r>
                        <a:rPr lang="es-ES" sz="1800" dirty="0" smtClean="0"/>
                        <a:t>Concepto </a:t>
                      </a:r>
                      <a:endParaRPr lang="es-ES" sz="1800" dirty="0"/>
                    </a:p>
                  </a:txBody>
                  <a:tcPr marT="45725" marB="45725"/>
                </a:tc>
                <a:tc>
                  <a:txBody>
                    <a:bodyPr/>
                    <a:lstStyle/>
                    <a:p>
                      <a:pPr algn="ctr"/>
                      <a:r>
                        <a:rPr lang="es-ES" sz="1800" dirty="0" smtClean="0"/>
                        <a:t>Cantidad</a:t>
                      </a:r>
                      <a:endParaRPr lang="es-ES" sz="1800" dirty="0"/>
                    </a:p>
                  </a:txBody>
                  <a:tcPr marT="45725" marB="45725"/>
                </a:tc>
              </a:tr>
              <a:tr h="392661">
                <a:tc>
                  <a:txBody>
                    <a:bodyPr/>
                    <a:lstStyle/>
                    <a:p>
                      <a:r>
                        <a:rPr lang="es-ES" sz="1800" dirty="0" smtClean="0"/>
                        <a:t>Renta</a:t>
                      </a:r>
                    </a:p>
                  </a:txBody>
                  <a:tcPr marT="45725" marB="45725"/>
                </a:tc>
                <a:tc>
                  <a:txBody>
                    <a:bodyPr/>
                    <a:lstStyle/>
                    <a:p>
                      <a:pPr algn="ctr"/>
                      <a:r>
                        <a:rPr lang="es-ES" sz="1800" dirty="0" smtClean="0"/>
                        <a:t>$200.00</a:t>
                      </a:r>
                      <a:endParaRPr lang="es-ES" sz="1800" dirty="0"/>
                    </a:p>
                  </a:txBody>
                  <a:tcPr marT="45725" marB="45725"/>
                </a:tc>
              </a:tr>
              <a:tr h="392661">
                <a:tc>
                  <a:txBody>
                    <a:bodyPr/>
                    <a:lstStyle/>
                    <a:p>
                      <a:r>
                        <a:rPr lang="es-ES" sz="1800" dirty="0" smtClean="0"/>
                        <a:t>Servicios</a:t>
                      </a:r>
                      <a:r>
                        <a:rPr lang="es-ES" sz="1800" baseline="0" dirty="0" smtClean="0"/>
                        <a:t> públicos </a:t>
                      </a:r>
                      <a:endParaRPr lang="es-ES" sz="1800" dirty="0"/>
                    </a:p>
                  </a:txBody>
                  <a:tcPr marT="45725" marB="45725"/>
                </a:tc>
                <a:tc>
                  <a:txBody>
                    <a:bodyPr/>
                    <a:lstStyle/>
                    <a:p>
                      <a:pPr algn="ctr"/>
                      <a:r>
                        <a:rPr lang="es-ES" sz="1800" dirty="0" smtClean="0"/>
                        <a:t>1 070.00</a:t>
                      </a:r>
                      <a:endParaRPr lang="es-ES" sz="1800" dirty="0"/>
                    </a:p>
                  </a:txBody>
                  <a:tcPr marT="45725" marB="45725"/>
                </a:tc>
              </a:tr>
              <a:tr h="392661">
                <a:tc>
                  <a:txBody>
                    <a:bodyPr/>
                    <a:lstStyle/>
                    <a:p>
                      <a:r>
                        <a:rPr lang="es-ES" sz="1800" dirty="0" smtClean="0"/>
                        <a:t>Gasolina</a:t>
                      </a:r>
                      <a:endParaRPr lang="es-ES" sz="1800" dirty="0"/>
                    </a:p>
                  </a:txBody>
                  <a:tcPr marT="45725" marB="45725"/>
                </a:tc>
                <a:tc>
                  <a:txBody>
                    <a:bodyPr/>
                    <a:lstStyle/>
                    <a:p>
                      <a:pPr algn="ctr"/>
                      <a:r>
                        <a:rPr lang="es-ES" sz="1800" dirty="0" smtClean="0"/>
                        <a:t>500.00</a:t>
                      </a:r>
                      <a:endParaRPr lang="es-ES" sz="1800" dirty="0"/>
                    </a:p>
                  </a:txBody>
                  <a:tcPr marT="45725" marB="45725"/>
                </a:tc>
              </a:tr>
              <a:tr h="392661">
                <a:tc>
                  <a:txBody>
                    <a:bodyPr/>
                    <a:lstStyle/>
                    <a:p>
                      <a:r>
                        <a:rPr lang="es-ES" sz="1800" dirty="0" smtClean="0"/>
                        <a:t>Sueldos</a:t>
                      </a:r>
                      <a:endParaRPr lang="es-ES" sz="1800" dirty="0"/>
                    </a:p>
                  </a:txBody>
                  <a:tcPr marT="45725" marB="45725"/>
                </a:tc>
                <a:tc>
                  <a:txBody>
                    <a:bodyPr/>
                    <a:lstStyle/>
                    <a:p>
                      <a:pPr algn="ctr"/>
                      <a:r>
                        <a:rPr lang="es-ES" sz="1800" dirty="0" smtClean="0"/>
                        <a:t>3 000.00</a:t>
                      </a:r>
                      <a:endParaRPr lang="es-ES" sz="1800" dirty="0"/>
                    </a:p>
                  </a:txBody>
                  <a:tcPr marT="45725" marB="45725"/>
                </a:tc>
              </a:tr>
              <a:tr h="392661">
                <a:tc>
                  <a:txBody>
                    <a:bodyPr/>
                    <a:lstStyle/>
                    <a:p>
                      <a:r>
                        <a:rPr lang="es-ES" sz="1800" dirty="0" smtClean="0"/>
                        <a:t>Salarios</a:t>
                      </a:r>
                    </a:p>
                  </a:txBody>
                  <a:tcPr marT="45725" marB="45725"/>
                </a:tc>
                <a:tc>
                  <a:txBody>
                    <a:bodyPr/>
                    <a:lstStyle/>
                    <a:p>
                      <a:pPr algn="ctr"/>
                      <a:r>
                        <a:rPr lang="es-ES" sz="1800" dirty="0" smtClean="0"/>
                        <a:t>7 500.00</a:t>
                      </a:r>
                      <a:endParaRPr lang="es-ES" sz="1800" dirty="0"/>
                    </a:p>
                  </a:txBody>
                  <a:tcPr marT="45725" marB="45725"/>
                </a:tc>
              </a:tr>
              <a:tr h="392661">
                <a:tc>
                  <a:txBody>
                    <a:bodyPr/>
                    <a:lstStyle/>
                    <a:p>
                      <a:r>
                        <a:rPr lang="es-ES" sz="1800" dirty="0" smtClean="0"/>
                        <a:t>IMSS,</a:t>
                      </a:r>
                      <a:r>
                        <a:rPr lang="es-ES" sz="1800" baseline="0" dirty="0" smtClean="0"/>
                        <a:t> SAR, etc.</a:t>
                      </a:r>
                    </a:p>
                  </a:txBody>
                  <a:tcPr marT="45725" marB="45725"/>
                </a:tc>
                <a:tc>
                  <a:txBody>
                    <a:bodyPr/>
                    <a:lstStyle/>
                    <a:p>
                      <a:pPr algn="ctr"/>
                      <a:r>
                        <a:rPr lang="es-ES" sz="1400" dirty="0" smtClean="0"/>
                        <a:t>1 080.00</a:t>
                      </a:r>
                      <a:endParaRPr lang="es-ES" sz="1400" dirty="0"/>
                    </a:p>
                  </a:txBody>
                  <a:tcPr marT="45725" marB="45725"/>
                </a:tc>
              </a:tr>
              <a:tr h="392661">
                <a:tc>
                  <a:txBody>
                    <a:bodyPr/>
                    <a:lstStyle/>
                    <a:p>
                      <a:r>
                        <a:rPr lang="es-ES" sz="1800" dirty="0" smtClean="0"/>
                        <a:t>Pago</a:t>
                      </a:r>
                      <a:r>
                        <a:rPr lang="es-ES" sz="1800" baseline="0" dirty="0" smtClean="0"/>
                        <a:t> de cuentas por pagar</a:t>
                      </a:r>
                    </a:p>
                  </a:txBody>
                  <a:tcPr marT="45725" marB="45725"/>
                </a:tc>
                <a:tc>
                  <a:txBody>
                    <a:bodyPr/>
                    <a:lstStyle/>
                    <a:p>
                      <a:pPr algn="ctr"/>
                      <a:r>
                        <a:rPr lang="es-ES" sz="1400" dirty="0" smtClean="0"/>
                        <a:t>31 245.00</a:t>
                      </a:r>
                      <a:endParaRPr lang="es-ES" sz="1400" dirty="0"/>
                    </a:p>
                  </a:txBody>
                  <a:tcPr marT="45725" marB="45725"/>
                </a:tc>
              </a:tr>
              <a:tr h="6401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aseline="0" dirty="0" smtClean="0"/>
                        <a:t>Mantenimiento maquinaria</a:t>
                      </a:r>
                    </a:p>
                    <a:p>
                      <a:endParaRPr lang="es-ES" sz="1800" baseline="0" dirty="0" smtClean="0"/>
                    </a:p>
                  </a:txBody>
                  <a:tcPr marT="45725" marB="45725"/>
                </a:tc>
                <a:tc>
                  <a:txBody>
                    <a:bodyPr/>
                    <a:lstStyle/>
                    <a:p>
                      <a:pPr algn="ctr"/>
                      <a:r>
                        <a:rPr lang="es-ES" sz="1400" dirty="0" smtClean="0"/>
                        <a:t>500.00</a:t>
                      </a:r>
                      <a:endParaRPr lang="es-ES" sz="1400" dirty="0"/>
                    </a:p>
                  </a:txBody>
                  <a:tcPr marT="45725" marB="45725"/>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550" y="333375"/>
            <a:ext cx="7680325" cy="762000"/>
          </a:xfrm>
        </p:spPr>
        <p:txBody>
          <a:bodyPr/>
          <a:lstStyle/>
          <a:p>
            <a:pPr algn="ctr" eaLnBrk="1" fontAlgn="auto" hangingPunct="1">
              <a:spcAft>
                <a:spcPts val="0"/>
              </a:spcAft>
              <a:defRPr/>
            </a:pPr>
            <a:r>
              <a:rPr lang="es-MX" dirty="0" smtClean="0">
                <a:solidFill>
                  <a:schemeClr val="accent1">
                    <a:tint val="88000"/>
                    <a:satMod val="150000"/>
                  </a:schemeClr>
                </a:solidFill>
                <a:effectLst/>
              </a:rPr>
              <a:t>Proyección del flujo de efectivo</a:t>
            </a:r>
            <a:endParaRPr lang="es-MX" dirty="0">
              <a:solidFill>
                <a:schemeClr val="accent1">
                  <a:tint val="88000"/>
                  <a:satMod val="150000"/>
                </a:schemeClr>
              </a:solidFill>
              <a:effectLst/>
            </a:endParaRPr>
          </a:p>
        </p:txBody>
      </p:sp>
      <p:sp>
        <p:nvSpPr>
          <p:cNvPr id="67587" name="2 Marcador de contenido"/>
          <p:cNvSpPr>
            <a:spLocks noGrp="1"/>
          </p:cNvSpPr>
          <p:nvPr>
            <p:ph idx="1"/>
          </p:nvPr>
        </p:nvSpPr>
        <p:spPr>
          <a:xfrm>
            <a:off x="1042988" y="1557338"/>
            <a:ext cx="7386637" cy="1714500"/>
          </a:xfrm>
        </p:spPr>
        <p:txBody>
          <a:bodyPr/>
          <a:lstStyle/>
          <a:p>
            <a:pPr algn="just" eaLnBrk="1" hangingPunct="1"/>
            <a:r>
              <a:rPr lang="es-MX" altLang="es-MX" sz="2800" smtClean="0"/>
              <a:t>La información de entradas y salidas se requiere para elaborar lo que se conoce como flujo de efectivo, un estado financiero que muestra el total de efectivo que ingresó o salió de la empresa, durante un periodo determinado. </a:t>
            </a:r>
          </a:p>
          <a:p>
            <a:pPr algn="just" eaLnBrk="1" hangingPunct="1"/>
            <a:endParaRPr lang="es-MX" altLang="es-MX" sz="3600" smtClean="0"/>
          </a:p>
        </p:txBody>
      </p:sp>
      <p:pic>
        <p:nvPicPr>
          <p:cNvPr id="6758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4221163"/>
            <a:ext cx="29337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2 Marcador de contenido"/>
          <p:cNvSpPr>
            <a:spLocks noGrp="1"/>
          </p:cNvSpPr>
          <p:nvPr>
            <p:ph idx="1"/>
          </p:nvPr>
        </p:nvSpPr>
        <p:spPr>
          <a:xfrm>
            <a:off x="1187450" y="476250"/>
            <a:ext cx="7497763" cy="4800600"/>
          </a:xfrm>
        </p:spPr>
        <p:txBody>
          <a:bodyPr/>
          <a:lstStyle/>
          <a:p>
            <a:pPr marL="88900" algn="just" eaLnBrk="1" hangingPunct="1"/>
            <a:r>
              <a:rPr lang="es-MX" altLang="es-MX" sz="2800" smtClean="0"/>
              <a:t>El flujo de efectivo permite proyectar, de manera concreta y confiable, la situación económica de la empresa a futuro, a la vez que facilita tanto el cálculo de las cantidades de dinero que se requerirán en fechas posteriores  como de las cantidades que ingresarán a la empresa por concepto de ventas, derechos, intereses, etc.</a:t>
            </a:r>
          </a:p>
        </p:txBody>
      </p:sp>
      <p:pic>
        <p:nvPicPr>
          <p:cNvPr id="696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875" y="3933825"/>
            <a:ext cx="1935163"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2100" y="3933825"/>
            <a:ext cx="2286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20775" y="404813"/>
            <a:ext cx="7200900" cy="690562"/>
          </a:xfrm>
        </p:spPr>
        <p:txBody>
          <a:bodyPr>
            <a:noAutofit/>
          </a:bodyPr>
          <a:lstStyle/>
          <a:p>
            <a:pPr algn="ctr" eaLnBrk="1" fontAlgn="auto" hangingPunct="1">
              <a:spcAft>
                <a:spcPts val="0"/>
              </a:spcAft>
              <a:defRPr/>
            </a:pPr>
            <a:r>
              <a:rPr lang="es-MX" sz="2800" dirty="0" smtClean="0">
                <a:solidFill>
                  <a:schemeClr val="tx2">
                    <a:lumMod val="50000"/>
                    <a:lumOff val="50000"/>
                  </a:schemeClr>
                </a:solidFill>
                <a:effectLst/>
              </a:rPr>
              <a:t>Formato de flujo de efectivo, podrá ser utilizado como base para desarrollar el de la empresa.</a:t>
            </a:r>
            <a:endParaRPr lang="es-MX" sz="2800" dirty="0">
              <a:solidFill>
                <a:schemeClr val="tx2">
                  <a:lumMod val="50000"/>
                  <a:lumOff val="50000"/>
                </a:schemeClr>
              </a:solidFill>
              <a:effectLst/>
            </a:endParaRPr>
          </a:p>
        </p:txBody>
      </p:sp>
      <p:graphicFrame>
        <p:nvGraphicFramePr>
          <p:cNvPr id="3" name="Tabla 2"/>
          <p:cNvGraphicFramePr>
            <a:graphicFrameLocks noGrp="1"/>
          </p:cNvGraphicFramePr>
          <p:nvPr/>
        </p:nvGraphicFramePr>
        <p:xfrm>
          <a:off x="1420813" y="1484313"/>
          <a:ext cx="7038975" cy="5205412"/>
        </p:xfrm>
        <a:graphic>
          <a:graphicData uri="http://schemas.openxmlformats.org/drawingml/2006/table">
            <a:tbl>
              <a:tblPr firstRow="1" firstCol="1" bandRow="1">
                <a:tableStyleId>{5C22544A-7EE6-4342-B048-85BDC9FD1C3A}</a:tableStyleId>
              </a:tblPr>
              <a:tblGrid>
                <a:gridCol w="2976366"/>
                <a:gridCol w="998337"/>
                <a:gridCol w="1075132"/>
                <a:gridCol w="753054"/>
                <a:gridCol w="1236086"/>
              </a:tblGrid>
              <a:tr h="280426">
                <a:tc>
                  <a:txBody>
                    <a:bodyPr/>
                    <a:lstStyle/>
                    <a:p>
                      <a:pPr>
                        <a:lnSpc>
                          <a:spcPct val="115000"/>
                        </a:lnSpc>
                        <a:spcAft>
                          <a:spcPts val="0"/>
                        </a:spcAft>
                      </a:pPr>
                      <a:r>
                        <a:rPr lang="es-MX" sz="1600">
                          <a:effectLst/>
                        </a:rPr>
                        <a:t>         Flujo de Efectivo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rowSpan="2">
                  <a:txBody>
                    <a:bodyPr/>
                    <a:lstStyle/>
                    <a:p>
                      <a:pPr algn="ctr">
                        <a:lnSpc>
                          <a:spcPct val="115000"/>
                        </a:lnSpc>
                        <a:spcAft>
                          <a:spcPts val="0"/>
                        </a:spcAft>
                      </a:pPr>
                      <a:r>
                        <a:rPr lang="es-MX" sz="1100">
                          <a:effectLst/>
                        </a:rPr>
                        <a:t>Mes 1</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ctr"/>
                </a:tc>
                <a:tc rowSpan="2">
                  <a:txBody>
                    <a:bodyPr/>
                    <a:lstStyle/>
                    <a:p>
                      <a:pPr algn="ctr">
                        <a:lnSpc>
                          <a:spcPct val="115000"/>
                        </a:lnSpc>
                        <a:spcAft>
                          <a:spcPts val="0"/>
                        </a:spcAft>
                      </a:pPr>
                      <a:r>
                        <a:rPr lang="es-MX" sz="1100">
                          <a:effectLst/>
                        </a:rPr>
                        <a:t>Mes 2</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ctr"/>
                </a:tc>
                <a:tc rowSpan="2">
                  <a:txBody>
                    <a:bodyPr/>
                    <a:lstStyle/>
                    <a:p>
                      <a:pPr algn="ctr">
                        <a:lnSpc>
                          <a:spcPct val="115000"/>
                        </a:lnSpc>
                        <a:spcAft>
                          <a:spcPts val="0"/>
                        </a:spcAft>
                      </a:pPr>
                      <a:r>
                        <a:rPr lang="es-MX" sz="1100">
                          <a:effectLst/>
                        </a:rPr>
                        <a:t>Mes 3</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ctr"/>
                </a:tc>
                <a:tc rowSpan="2">
                  <a:txBody>
                    <a:bodyPr/>
                    <a:lstStyle/>
                    <a:p>
                      <a:pPr algn="ctr">
                        <a:lnSpc>
                          <a:spcPct val="115000"/>
                        </a:lnSpc>
                        <a:spcAft>
                          <a:spcPts val="0"/>
                        </a:spcAft>
                      </a:pPr>
                      <a:r>
                        <a:rPr lang="es-MX" sz="1100">
                          <a:effectLst/>
                        </a:rPr>
                        <a:t>Mes 4</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ctr"/>
                </a:tc>
              </a:tr>
              <a:tr h="245373">
                <a:tc>
                  <a:txBody>
                    <a:bodyPr/>
                    <a:lstStyle/>
                    <a:p>
                      <a:pPr>
                        <a:lnSpc>
                          <a:spcPct val="115000"/>
                        </a:lnSpc>
                      </a:pPr>
                      <a:endParaRPr lang="es-MX" sz="1400">
                        <a:effectLst/>
                        <a:latin typeface="Calibri" panose="020F0502020204030204" pitchFamily="34" charset="0"/>
                      </a:endParaRPr>
                    </a:p>
                  </a:txBody>
                  <a:tcPr marL="37495" marR="37495" marT="0" marB="0" anchor="b"/>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r>
              <a:tr h="192793">
                <a:tc>
                  <a:txBody>
                    <a:bodyPr/>
                    <a:lstStyle/>
                    <a:p>
                      <a:pPr algn="ctr">
                        <a:lnSpc>
                          <a:spcPct val="115000"/>
                        </a:lnSpc>
                        <a:spcAft>
                          <a:spcPts val="0"/>
                        </a:spcAft>
                      </a:pPr>
                      <a:r>
                        <a:rPr lang="es-MX" sz="1100">
                          <a:effectLst/>
                        </a:rPr>
                        <a:t>Saldo inicial en la cuenta de efectivo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ctr"/>
                </a:tc>
                <a:tc>
                  <a:txBody>
                    <a:bodyPr/>
                    <a:lstStyle/>
                    <a:p>
                      <a:pPr algn="ct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ctr"/>
                </a:tc>
                <a:tc>
                  <a:txBody>
                    <a:bodyPr/>
                    <a:lstStyle/>
                    <a:p>
                      <a:pPr algn="r">
                        <a:lnSpc>
                          <a:spcPct val="115000"/>
                        </a:lnSpc>
                        <a:spcAft>
                          <a:spcPts val="0"/>
                        </a:spcAft>
                      </a:pPr>
                      <a:r>
                        <a:rPr lang="es-MX" sz="1100">
                          <a:effectLst/>
                        </a:rPr>
                        <a:t>32,545.58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ctr"/>
                </a:tc>
                <a:tc>
                  <a:txBody>
                    <a:bodyPr/>
                    <a:lstStyle/>
                    <a:p>
                      <a:pPr algn="ctr">
                        <a:lnSpc>
                          <a:spcPct val="115000"/>
                        </a:lnSpc>
                        <a:spcAft>
                          <a:spcPts val="0"/>
                        </a:spcAft>
                      </a:pPr>
                      <a:r>
                        <a:rPr lang="es-MX" sz="1100">
                          <a:effectLst/>
                        </a:rPr>
                        <a:t>41,245.58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ctr"/>
                </a:tc>
                <a:tc>
                  <a:txBody>
                    <a:bodyPr/>
                    <a:lstStyle/>
                    <a:p>
                      <a:pPr algn="ctr">
                        <a:lnSpc>
                          <a:spcPct val="115000"/>
                        </a:lnSpc>
                        <a:spcAft>
                          <a:spcPts val="0"/>
                        </a:spcAft>
                      </a:pPr>
                      <a:r>
                        <a:rPr lang="es-MX" sz="1100">
                          <a:effectLst/>
                        </a:rPr>
                        <a:t>19,292.16</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ctr"/>
                </a:tc>
              </a:tr>
              <a:tr h="192793">
                <a:tc>
                  <a:txBody>
                    <a:bodyPr/>
                    <a:lstStyle/>
                    <a:p>
                      <a:pPr algn="ctr">
                        <a:lnSpc>
                          <a:spcPct val="115000"/>
                        </a:lnSpc>
                        <a:spcAft>
                          <a:spcPts val="0"/>
                        </a:spcAft>
                      </a:pPr>
                      <a:r>
                        <a:rPr lang="es-MX" sz="1100">
                          <a:effectLst/>
                        </a:rPr>
                        <a:t>Entradas de operaciones</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Inversión Inicial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100,000.00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Ventas de Contado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75,280.00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80,000.00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60,000.00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58,700.00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Ventas a Eventos Especiales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1,500.00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2,500.00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Flujo de Efectivo de Operaciones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176,780.00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115,545.58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102,245.58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80,492.16</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gn="ctr">
                        <a:lnSpc>
                          <a:spcPct val="115000"/>
                        </a:lnSpc>
                        <a:spcAft>
                          <a:spcPts val="0"/>
                        </a:spcAft>
                      </a:pPr>
                      <a:r>
                        <a:rPr lang="es-MX" sz="1100">
                          <a:effectLst/>
                        </a:rPr>
                        <a:t>Salidas de Financiamiento e Inversión</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nSpc>
                          <a:spcPct val="115000"/>
                        </a:lnSpc>
                        <a:spcAft>
                          <a:spcPts val="0"/>
                        </a:spcAft>
                      </a:pPr>
                      <a:r>
                        <a:rPr lang="es-MX" sz="11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Compra de Maquinaria y Equipo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59,691.00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Materia Prima</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7,938.92</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5,550.00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7,938.92</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4,000.00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Renta</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5,500.00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5,500.00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4,800.00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5,500.00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Luz</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240.00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Agua</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211.00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363.00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Teléfono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299.00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350.00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317.00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400.00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Productos de Limpieza</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400.00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400.00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400.00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400.00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Publicidad y Promociones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1,500.00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1,500.00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1,500.00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1,500.00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Sueldos 3/P</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9,000.00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9,000.00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9,000.00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9,000.00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Gastos de Mantenimiento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Salarios 4/I</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52,000.00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52,000.00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52,000.00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52,000.00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Infonavit 3/P</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3,150.00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3,150.00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IMSS 3/P</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3,244.50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3,244.50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192793">
                <a:tc>
                  <a:txBody>
                    <a:bodyPr/>
                    <a:lstStyle/>
                    <a:p>
                      <a:pPr>
                        <a:lnSpc>
                          <a:spcPct val="115000"/>
                        </a:lnSpc>
                        <a:spcAft>
                          <a:spcPts val="0"/>
                        </a:spcAft>
                      </a:pPr>
                      <a:r>
                        <a:rPr lang="es-MX" sz="1100">
                          <a:effectLst/>
                        </a:rPr>
                        <a:t>Total Salidas</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144,234.42</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74,300.00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82,953.42</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72,800.00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r h="245373">
                <a:tc>
                  <a:txBody>
                    <a:bodyPr/>
                    <a:lstStyle/>
                    <a:p>
                      <a:pPr>
                        <a:lnSpc>
                          <a:spcPct val="115000"/>
                        </a:lnSpc>
                      </a:pPr>
                      <a:endParaRPr lang="es-MX" sz="1400">
                        <a:effectLst/>
                        <a:latin typeface="Calibri" panose="020F0502020204030204" pitchFamily="34" charset="0"/>
                      </a:endParaRPr>
                    </a:p>
                  </a:txBody>
                  <a:tcPr marL="37495" marR="37495" marT="0" marB="0" anchor="b"/>
                </a:tc>
                <a:tc>
                  <a:txBody>
                    <a:bodyPr/>
                    <a:lstStyle/>
                    <a:p>
                      <a:pPr>
                        <a:lnSpc>
                          <a:spcPct val="115000"/>
                        </a:lnSpc>
                      </a:pPr>
                      <a:endParaRPr lang="es-MX" sz="1400">
                        <a:effectLst/>
                        <a:latin typeface="Calibri" panose="020F0502020204030204" pitchFamily="34" charset="0"/>
                      </a:endParaRPr>
                    </a:p>
                  </a:txBody>
                  <a:tcPr marL="37495" marR="37495" marT="0" marB="0" anchor="b"/>
                </a:tc>
                <a:tc>
                  <a:txBody>
                    <a:bodyPr/>
                    <a:lstStyle/>
                    <a:p>
                      <a:pPr>
                        <a:lnSpc>
                          <a:spcPct val="115000"/>
                        </a:lnSpc>
                      </a:pPr>
                      <a:endParaRPr lang="es-MX" sz="1400">
                        <a:effectLst/>
                        <a:latin typeface="Calibri" panose="020F0502020204030204" pitchFamily="34" charset="0"/>
                      </a:endParaRPr>
                    </a:p>
                  </a:txBody>
                  <a:tcPr marL="37495" marR="37495" marT="0" marB="0" anchor="b"/>
                </a:tc>
                <a:tc>
                  <a:txBody>
                    <a:bodyPr/>
                    <a:lstStyle/>
                    <a:p>
                      <a:pPr>
                        <a:lnSpc>
                          <a:spcPct val="115000"/>
                        </a:lnSpc>
                      </a:pPr>
                      <a:endParaRPr lang="es-MX" sz="1400">
                        <a:effectLst/>
                        <a:latin typeface="Calibri" panose="020F0502020204030204" pitchFamily="34" charset="0"/>
                      </a:endParaRPr>
                    </a:p>
                  </a:txBody>
                  <a:tcPr marL="37495" marR="37495" marT="0" marB="0" anchor="b"/>
                </a:tc>
                <a:tc>
                  <a:txBody>
                    <a:bodyPr/>
                    <a:lstStyle/>
                    <a:p>
                      <a:pPr>
                        <a:lnSpc>
                          <a:spcPct val="115000"/>
                        </a:lnSpc>
                      </a:pPr>
                      <a:endParaRPr lang="es-MX" sz="1400">
                        <a:effectLst/>
                        <a:latin typeface="Calibri" panose="020F0502020204030204" pitchFamily="34" charset="0"/>
                      </a:endParaRPr>
                    </a:p>
                  </a:txBody>
                  <a:tcPr marL="37495" marR="37495" marT="0" marB="0" anchor="b"/>
                </a:tc>
              </a:tr>
              <a:tr h="192793">
                <a:tc>
                  <a:txBody>
                    <a:bodyPr/>
                    <a:lstStyle/>
                    <a:p>
                      <a:pPr>
                        <a:lnSpc>
                          <a:spcPct val="115000"/>
                        </a:lnSpc>
                        <a:spcAft>
                          <a:spcPts val="0"/>
                        </a:spcAft>
                      </a:pPr>
                      <a:r>
                        <a:rPr lang="es-MX" sz="1100">
                          <a:effectLst/>
                        </a:rPr>
                        <a:t>Saldo del Flujo de Efectivo a Final del Periodo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32,545.58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41,245.58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a:effectLst/>
                        </a:rPr>
                        <a:t>19,292.16</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c>
                  <a:txBody>
                    <a:bodyPr/>
                    <a:lstStyle/>
                    <a:p>
                      <a:pPr algn="r">
                        <a:lnSpc>
                          <a:spcPct val="115000"/>
                        </a:lnSpc>
                        <a:spcAft>
                          <a:spcPts val="0"/>
                        </a:spcAft>
                      </a:pPr>
                      <a:r>
                        <a:rPr lang="es-MX" sz="1100" dirty="0">
                          <a:effectLst/>
                        </a:rPr>
                        <a:t>7,692.16</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7495" marR="37495" marT="0" marB="0" anchor="b"/>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2 Marcador de contenido"/>
          <p:cNvSpPr>
            <a:spLocks noGrp="1"/>
          </p:cNvSpPr>
          <p:nvPr>
            <p:ph idx="1"/>
          </p:nvPr>
        </p:nvSpPr>
        <p:spPr>
          <a:xfrm>
            <a:off x="971550" y="1341438"/>
            <a:ext cx="7313613" cy="2016125"/>
          </a:xfrm>
        </p:spPr>
        <p:txBody>
          <a:bodyPr/>
          <a:lstStyle/>
          <a:p>
            <a:pPr indent="11113" algn="just" eaLnBrk="1" hangingPunct="1">
              <a:buFont typeface="Wingdings 2" panose="05020102010507070707" pitchFamily="18" charset="2"/>
              <a:buNone/>
            </a:pPr>
            <a:r>
              <a:rPr lang="es-MX" altLang="es-MX" sz="2400" smtClean="0"/>
              <a:t>El estado de resultados se define como el instrumento que utiliza la administración para informar las operaciones que se realizan en la empresa en un periodo determinado; de esta manera, la ganancia (utilidad) o pérdida  de  la</a:t>
            </a:r>
            <a:endParaRPr lang="es-ES" altLang="es-MX" sz="2400" b="1" smtClean="0"/>
          </a:p>
        </p:txBody>
      </p:sp>
      <p:sp>
        <p:nvSpPr>
          <p:cNvPr id="3" name="2 CuadroTexto"/>
          <p:cNvSpPr txBox="1"/>
          <p:nvPr/>
        </p:nvSpPr>
        <p:spPr>
          <a:xfrm>
            <a:off x="395288" y="298450"/>
            <a:ext cx="8280400" cy="706438"/>
          </a:xfrm>
          <a:prstGeom prst="rect">
            <a:avLst/>
          </a:prstGeom>
          <a:noFill/>
        </p:spPr>
        <p:txBody>
          <a:bodyPr>
            <a:spAutoFit/>
          </a:bodyPr>
          <a:lstStyle/>
          <a:p>
            <a:pPr algn="ctr" eaLnBrk="1" hangingPunct="1">
              <a:defRPr/>
            </a:pPr>
            <a:r>
              <a:rPr lang="es-MX" sz="4000" dirty="0">
                <a:solidFill>
                  <a:schemeClr val="tx2">
                    <a:lumMod val="50000"/>
                    <a:lumOff val="50000"/>
                  </a:schemeClr>
                </a:solidFill>
                <a:latin typeface="+mj-lt"/>
                <a:cs typeface="Arial" charset="0"/>
              </a:rPr>
              <a:t>Estado de resultados</a:t>
            </a:r>
          </a:p>
        </p:txBody>
      </p:sp>
      <p:pic>
        <p:nvPicPr>
          <p:cNvPr id="7373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25" y="3213100"/>
            <a:ext cx="1905000"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1331913" y="3198813"/>
            <a:ext cx="4608512" cy="2678112"/>
          </a:xfrm>
          <a:prstGeom prst="rect">
            <a:avLst/>
          </a:prstGeom>
          <a:noFill/>
        </p:spPr>
        <p:txBody>
          <a:bodyPr>
            <a:spAutoFit/>
          </a:bodyPr>
          <a:lstStyle/>
          <a:p>
            <a:pPr algn="just" eaLnBrk="1" hangingPunct="1">
              <a:defRPr/>
            </a:pPr>
            <a:r>
              <a:rPr lang="es-MX" sz="2400" dirty="0">
                <a:latin typeface="+mn-lt"/>
                <a:cs typeface="Arial" charset="0"/>
              </a:rPr>
              <a:t>empresa se obtiene al restar los gastos y/o pérdidas a los ingresos y/o ganancias. Es el principal procedimiento para medir la rentabilidad de una empresa.</a:t>
            </a:r>
            <a:endParaRPr lang="es-ES" sz="2400" b="1" dirty="0">
              <a:latin typeface="+mn-lt"/>
              <a:cs typeface="Arial" charset="0"/>
            </a:endParaRPr>
          </a:p>
          <a:p>
            <a:pPr algn="just" eaLnBrk="1" hangingPunct="1">
              <a:defRPr/>
            </a:pPr>
            <a:endParaRPr lang="es-MX" sz="2400" dirty="0">
              <a:latin typeface="+mn-lt"/>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971550" y="1412875"/>
            <a:ext cx="7680325" cy="4187825"/>
          </a:xfrm>
        </p:spPr>
        <p:txBody>
          <a:bodyPr/>
          <a:lstStyle/>
          <a:p>
            <a:pPr algn="just" eaLnBrk="1" hangingPunct="1">
              <a:buFont typeface="Wingdings 2" panose="05020102010507070707" pitchFamily="18" charset="2"/>
              <a:buNone/>
            </a:pPr>
            <a:r>
              <a:rPr lang="es-MX" altLang="es-MX" sz="2800" smtClean="0"/>
              <a:t>   Comprender y analizar como la función financiera contribuye a planear el futuro y la toma de decisiones que afectan a la empresa a través del análisis de la erogación de fondos.</a:t>
            </a:r>
          </a:p>
        </p:txBody>
      </p:sp>
      <p:sp>
        <p:nvSpPr>
          <p:cNvPr id="5" name="1 Título"/>
          <p:cNvSpPr txBox="1">
            <a:spLocks/>
          </p:cNvSpPr>
          <p:nvPr/>
        </p:nvSpPr>
        <p:spPr>
          <a:xfrm>
            <a:off x="468313" y="649288"/>
            <a:ext cx="8183562" cy="1050925"/>
          </a:xfrm>
          <a:prstGeom prst="rect">
            <a:avLst/>
          </a:prstGeom>
        </p:spPr>
        <p:txBody>
          <a:bodyPr anchor="b"/>
          <a:lstStyle/>
          <a:p>
            <a:pPr algn="ctr" eaLnBrk="1" fontAlgn="auto" hangingPunct="1">
              <a:spcAft>
                <a:spcPts val="0"/>
              </a:spcAft>
              <a:defRPr/>
            </a:pPr>
            <a:endParaRPr lang="es-MX" sz="4000" dirty="0">
              <a:solidFill>
                <a:schemeClr val="accent1">
                  <a:tint val="88000"/>
                  <a:satMod val="150000"/>
                </a:schemeClr>
              </a:solidFill>
              <a:latin typeface="+mj-lt"/>
              <a:ea typeface="+mj-ea"/>
              <a:cs typeface="+mj-cs"/>
            </a:endParaRPr>
          </a:p>
          <a:p>
            <a:pPr algn="ctr" eaLnBrk="1" fontAlgn="auto" hangingPunct="1">
              <a:spcAft>
                <a:spcPts val="0"/>
              </a:spcAft>
              <a:defRPr/>
            </a:pPr>
            <a:endParaRPr lang="es-MX" sz="4000" dirty="0">
              <a:solidFill>
                <a:schemeClr val="accent1">
                  <a:tint val="88000"/>
                  <a:satMod val="150000"/>
                </a:schemeClr>
              </a:solidFill>
              <a:latin typeface="+mj-lt"/>
              <a:ea typeface="+mj-ea"/>
              <a:cs typeface="+mj-cs"/>
            </a:endParaRPr>
          </a:p>
          <a:p>
            <a:pPr algn="ctr" eaLnBrk="1" fontAlgn="auto" hangingPunct="1">
              <a:spcAft>
                <a:spcPts val="0"/>
              </a:spcAft>
              <a:defRPr/>
            </a:pPr>
            <a:endParaRPr lang="es-MX" sz="4000" dirty="0">
              <a:solidFill>
                <a:schemeClr val="accent1">
                  <a:tint val="88000"/>
                  <a:satMod val="150000"/>
                </a:schemeClr>
              </a:solidFill>
              <a:latin typeface="+mj-lt"/>
              <a:ea typeface="+mj-ea"/>
              <a:cs typeface="+mj-cs"/>
            </a:endParaRPr>
          </a:p>
          <a:p>
            <a:pPr algn="ctr" eaLnBrk="1" fontAlgn="auto" hangingPunct="1">
              <a:spcAft>
                <a:spcPts val="0"/>
              </a:spcAft>
              <a:defRPr/>
            </a:pPr>
            <a:endParaRPr lang="es-MX" sz="4000" dirty="0">
              <a:solidFill>
                <a:schemeClr val="accent1">
                  <a:tint val="88000"/>
                  <a:satMod val="150000"/>
                </a:schemeClr>
              </a:solidFill>
              <a:latin typeface="+mj-lt"/>
              <a:ea typeface="+mj-ea"/>
              <a:cs typeface="+mj-cs"/>
            </a:endParaRPr>
          </a:p>
          <a:p>
            <a:pPr algn="ctr" eaLnBrk="1" fontAlgn="auto" hangingPunct="1">
              <a:spcAft>
                <a:spcPts val="0"/>
              </a:spcAft>
              <a:defRPr/>
            </a:pPr>
            <a:endParaRPr lang="es-MX" sz="4000" dirty="0">
              <a:solidFill>
                <a:schemeClr val="accent1">
                  <a:tint val="88000"/>
                  <a:satMod val="150000"/>
                </a:schemeClr>
              </a:solidFill>
              <a:latin typeface="+mj-lt"/>
              <a:ea typeface="+mj-ea"/>
              <a:cs typeface="+mj-cs"/>
            </a:endParaRPr>
          </a:p>
          <a:p>
            <a:pPr algn="ctr" eaLnBrk="1" fontAlgn="auto" hangingPunct="1">
              <a:spcAft>
                <a:spcPts val="0"/>
              </a:spcAft>
              <a:defRPr/>
            </a:pPr>
            <a:endParaRPr lang="es-MX" sz="4000" dirty="0">
              <a:solidFill>
                <a:schemeClr val="accent1">
                  <a:tint val="88000"/>
                  <a:satMod val="150000"/>
                </a:schemeClr>
              </a:solidFill>
              <a:latin typeface="+mj-lt"/>
              <a:ea typeface="+mj-ea"/>
              <a:cs typeface="+mj-cs"/>
            </a:endParaRPr>
          </a:p>
          <a:p>
            <a:pPr algn="ctr" eaLnBrk="1" fontAlgn="auto" hangingPunct="1">
              <a:spcAft>
                <a:spcPts val="0"/>
              </a:spcAft>
              <a:defRPr/>
            </a:pPr>
            <a:endParaRPr lang="es-MX" sz="4000" dirty="0">
              <a:solidFill>
                <a:schemeClr val="accent1">
                  <a:tint val="88000"/>
                  <a:satMod val="150000"/>
                </a:schemeClr>
              </a:solidFill>
              <a:latin typeface="+mj-lt"/>
              <a:ea typeface="+mj-ea"/>
              <a:cs typeface="+mj-cs"/>
            </a:endParaRPr>
          </a:p>
          <a:p>
            <a:pPr algn="ctr" eaLnBrk="1" fontAlgn="auto" hangingPunct="1">
              <a:spcAft>
                <a:spcPts val="0"/>
              </a:spcAft>
              <a:defRPr/>
            </a:pPr>
            <a:r>
              <a:rPr lang="es-MX" sz="4000" dirty="0">
                <a:solidFill>
                  <a:schemeClr val="accent1">
                    <a:tint val="88000"/>
                    <a:satMod val="150000"/>
                  </a:schemeClr>
                </a:solidFill>
                <a:latin typeface="+mj-lt"/>
                <a:ea typeface="+mj-ea"/>
                <a:cs typeface="+mj-cs"/>
              </a:rPr>
              <a:t>Objetivo Unidad V</a:t>
            </a:r>
            <a:br>
              <a:rPr lang="es-MX" sz="4000" dirty="0">
                <a:solidFill>
                  <a:schemeClr val="accent1">
                    <a:tint val="88000"/>
                    <a:satMod val="150000"/>
                  </a:schemeClr>
                </a:solidFill>
                <a:latin typeface="+mj-lt"/>
                <a:ea typeface="+mj-ea"/>
                <a:cs typeface="+mj-cs"/>
              </a:rPr>
            </a:br>
            <a:endParaRPr lang="es-MX" sz="4000" dirty="0">
              <a:solidFill>
                <a:schemeClr val="accent1">
                  <a:tint val="88000"/>
                  <a:satMod val="150000"/>
                </a:schemeClr>
              </a:solidFill>
              <a:latin typeface="+mj-lt"/>
              <a:ea typeface="+mj-ea"/>
              <a:cs typeface="+mj-cs"/>
            </a:endParaRPr>
          </a:p>
        </p:txBody>
      </p:sp>
      <p:pic>
        <p:nvPicPr>
          <p:cNvPr id="1536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3789363"/>
            <a:ext cx="2016125" cy="223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2 Marcador de contenido"/>
          <p:cNvSpPr>
            <a:spLocks noGrp="1"/>
          </p:cNvSpPr>
          <p:nvPr>
            <p:ph idx="1"/>
          </p:nvPr>
        </p:nvSpPr>
        <p:spPr>
          <a:xfrm>
            <a:off x="1547813" y="476250"/>
            <a:ext cx="6881812" cy="2879725"/>
          </a:xfrm>
        </p:spPr>
        <p:txBody>
          <a:bodyPr>
            <a:normAutofit fontScale="92500" lnSpcReduction="10000"/>
          </a:bodyPr>
          <a:lstStyle/>
          <a:p>
            <a:pPr marL="365760" indent="11113" eaLnBrk="1" fontAlgn="auto" hangingPunct="1">
              <a:spcAft>
                <a:spcPts val="0"/>
              </a:spcAft>
              <a:buFont typeface="Wingdings 2" panose="05020102010507070707" pitchFamily="18" charset="2"/>
              <a:buNone/>
              <a:defRPr/>
            </a:pPr>
            <a:endParaRPr lang="es-MX" dirty="0" smtClean="0"/>
          </a:p>
          <a:p>
            <a:pPr marL="365760" indent="-283464" algn="just" eaLnBrk="1" fontAlgn="auto" hangingPunct="1">
              <a:spcAft>
                <a:spcPts val="0"/>
              </a:spcAft>
              <a:buFont typeface="Wingdings 2"/>
              <a:buChar char=""/>
              <a:defRPr/>
            </a:pPr>
            <a:r>
              <a:rPr lang="es-MX" sz="2400" dirty="0" smtClean="0"/>
              <a:t>El estado de resultados puede calcularse para cualquier tipo de empresa, lo que cambia de una a otra son las cuentas que se incluyen; básicamente, la diferencia en las cuentas presentadas en el estado de resultados es que con las compañías manufactureras  y comercializadoras se maneja el costo de la mercancía  que se vendió, mientras que en las de servicios no. </a:t>
            </a:r>
            <a:endParaRPr lang="es-ES" sz="2400"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90650" y="855663"/>
            <a:ext cx="6954838" cy="1727200"/>
          </a:xfrm>
        </p:spPr>
        <p:txBody>
          <a:bodyPr>
            <a:normAutofit/>
          </a:bodyPr>
          <a:lstStyle/>
          <a:p>
            <a:pPr marL="0" indent="0" eaLnBrk="1" fontAlgn="auto" hangingPunct="1">
              <a:spcAft>
                <a:spcPts val="0"/>
              </a:spcAft>
              <a:buFont typeface="Wingdings 2" panose="05020102010507070707" pitchFamily="18" charset="2"/>
              <a:buNone/>
              <a:defRPr/>
            </a:pPr>
            <a:endParaRPr lang="es-ES" i="1" dirty="0" smtClean="0">
              <a:effectLst>
                <a:outerShdw blurRad="38100" dist="38100" dir="2700000" algn="tl">
                  <a:srgbClr val="000000">
                    <a:alpha val="43137"/>
                  </a:srgbClr>
                </a:outerShdw>
              </a:effectLst>
            </a:endParaRPr>
          </a:p>
          <a:p>
            <a:pPr marL="0" indent="0" algn="just" eaLnBrk="1" fontAlgn="auto" hangingPunct="1">
              <a:spcAft>
                <a:spcPts val="0"/>
              </a:spcAft>
              <a:buFont typeface="Wingdings 2" panose="05020102010507070707" pitchFamily="18" charset="2"/>
              <a:buNone/>
              <a:defRPr/>
            </a:pPr>
            <a:r>
              <a:rPr lang="es-MX" sz="2400" b="1" dirty="0" smtClean="0"/>
              <a:t>Ingresos. </a:t>
            </a:r>
            <a:r>
              <a:rPr lang="es-MX" sz="2000" dirty="0" smtClean="0"/>
              <a:t>Representan los recursos  que recibe el negocio por la venta de un servicio o producto, ya sea en efectivo o a crédito. </a:t>
            </a:r>
          </a:p>
          <a:p>
            <a:pPr marL="365760" indent="11113" eaLnBrk="1" fontAlgn="auto" hangingPunct="1">
              <a:spcAft>
                <a:spcPts val="0"/>
              </a:spcAft>
              <a:buFont typeface="Wingdings 2" panose="05020102010507070707" pitchFamily="18" charset="2"/>
              <a:buNone/>
              <a:defRPr/>
            </a:pPr>
            <a:endParaRPr lang="es-MX" b="1" dirty="0" smtClean="0"/>
          </a:p>
          <a:p>
            <a:pPr marL="365760" indent="11113" eaLnBrk="1" fontAlgn="auto" hangingPunct="1">
              <a:spcAft>
                <a:spcPts val="0"/>
              </a:spcAft>
              <a:buFont typeface="Wingdings 2" panose="05020102010507070707" pitchFamily="18" charset="2"/>
              <a:buNone/>
              <a:defRPr/>
            </a:pPr>
            <a:endParaRPr lang="es-ES" b="1" dirty="0" smtClean="0"/>
          </a:p>
          <a:p>
            <a:pPr marL="365760" indent="-283464" eaLnBrk="1" fontAlgn="auto" hangingPunct="1">
              <a:spcAft>
                <a:spcPts val="0"/>
              </a:spcAft>
              <a:buFont typeface="Wingdings 2"/>
              <a:buChar char=""/>
              <a:defRPr/>
            </a:pPr>
            <a:endParaRPr lang="es-ES" dirty="0"/>
          </a:p>
        </p:txBody>
      </p:sp>
      <p:sp>
        <p:nvSpPr>
          <p:cNvPr id="5" name="2 Marcador de contenido"/>
          <p:cNvSpPr txBox="1">
            <a:spLocks/>
          </p:cNvSpPr>
          <p:nvPr/>
        </p:nvSpPr>
        <p:spPr bwMode="auto">
          <a:xfrm>
            <a:off x="1333500" y="3860800"/>
            <a:ext cx="7069138" cy="1512888"/>
          </a:xfrm>
          <a:prstGeom prst="rect">
            <a:avLst/>
          </a:prstGeom>
          <a:noFill/>
          <a:ln w="9525">
            <a:noFill/>
            <a:miter lim="800000"/>
            <a:headEnd/>
            <a:tailEnd/>
          </a:ln>
        </p:spPr>
        <p:txBody>
          <a:bodyPr lIns="182880" tIns="91440"/>
          <a:lstStyle/>
          <a:p>
            <a:pPr algn="just" eaLnBrk="1" hangingPunct="1">
              <a:defRPr/>
            </a:pPr>
            <a:endParaRPr lang="es-MX" sz="2400" b="1" dirty="0">
              <a:latin typeface="+mn-lt"/>
              <a:cs typeface="Arial" charset="0"/>
            </a:endParaRPr>
          </a:p>
          <a:p>
            <a:pPr algn="just" eaLnBrk="1" hangingPunct="1">
              <a:defRPr/>
            </a:pPr>
            <a:r>
              <a:rPr lang="es-MX" sz="2400" b="1" dirty="0">
                <a:latin typeface="+mn-lt"/>
                <a:cs typeface="Arial" charset="0"/>
              </a:rPr>
              <a:t>Ventas brutas. </a:t>
            </a:r>
            <a:r>
              <a:rPr lang="es-MX" sz="2000" dirty="0">
                <a:latin typeface="+mn-lt"/>
                <a:cs typeface="Arial" charset="0"/>
              </a:rPr>
              <a:t>Es el nombre de la cuenta que se utiliza para registrar el total de la venta de una mercancía o producto, y la contabilización se realiza en la misma forma que la cuenta de ingresos por servicios. </a:t>
            </a:r>
            <a:endParaRPr lang="es-ES" sz="2000" b="1" dirty="0">
              <a:latin typeface="+mn-lt"/>
              <a:cs typeface="+mn-cs"/>
            </a:endParaRPr>
          </a:p>
        </p:txBody>
      </p:sp>
      <p:sp>
        <p:nvSpPr>
          <p:cNvPr id="2" name="CuadroTexto 1"/>
          <p:cNvSpPr txBox="1"/>
          <p:nvPr/>
        </p:nvSpPr>
        <p:spPr>
          <a:xfrm>
            <a:off x="1331913" y="333375"/>
            <a:ext cx="6048375" cy="522288"/>
          </a:xfrm>
          <a:prstGeom prst="rect">
            <a:avLst/>
          </a:prstGeom>
          <a:noFill/>
        </p:spPr>
        <p:txBody>
          <a:bodyPr>
            <a:spAutoFit/>
          </a:bodyPr>
          <a:lstStyle/>
          <a:p>
            <a:pPr eaLnBrk="1" fontAlgn="auto" hangingPunct="1">
              <a:spcAft>
                <a:spcPts val="0"/>
              </a:spcAft>
              <a:buFont typeface="Wingdings 2" panose="05020102010507070707" pitchFamily="18" charset="2"/>
              <a:buNone/>
              <a:defRPr/>
            </a:pPr>
            <a:r>
              <a:rPr lang="es-MX" sz="2800">
                <a:solidFill>
                  <a:schemeClr val="tx2">
                    <a:lumMod val="50000"/>
                    <a:lumOff val="50000"/>
                  </a:schemeClr>
                </a:solidFill>
                <a:latin typeface="+mj-lt"/>
              </a:rPr>
              <a:t>Para una empresa de servicios:</a:t>
            </a:r>
            <a:endParaRPr lang="es-MX" sz="2800" dirty="0">
              <a:solidFill>
                <a:schemeClr val="tx2">
                  <a:lumMod val="50000"/>
                  <a:lumOff val="50000"/>
                </a:schemeClr>
              </a:solidFill>
              <a:latin typeface="+mj-lt"/>
            </a:endParaRPr>
          </a:p>
        </p:txBody>
      </p:sp>
      <p:sp>
        <p:nvSpPr>
          <p:cNvPr id="4" name="CuadroTexto 3"/>
          <p:cNvSpPr txBox="1"/>
          <p:nvPr/>
        </p:nvSpPr>
        <p:spPr>
          <a:xfrm>
            <a:off x="1390650" y="2924175"/>
            <a:ext cx="5689600" cy="801688"/>
          </a:xfrm>
          <a:prstGeom prst="rect">
            <a:avLst/>
          </a:prstGeom>
          <a:noFill/>
        </p:spPr>
        <p:txBody>
          <a:bodyPr>
            <a:spAutoFit/>
          </a:bodyPr>
          <a:lstStyle/>
          <a:p>
            <a:pPr eaLnBrk="1" fontAlgn="auto" hangingPunct="1">
              <a:spcAft>
                <a:spcPts val="0"/>
              </a:spcAft>
              <a:defRPr/>
            </a:pPr>
            <a:r>
              <a:rPr lang="es-MX" sz="2800" dirty="0">
                <a:solidFill>
                  <a:schemeClr val="tx2">
                    <a:lumMod val="50000"/>
                    <a:lumOff val="50000"/>
                  </a:schemeClr>
                </a:solidFill>
                <a:latin typeface="+mj-lt"/>
              </a:rPr>
              <a:t>Para una empresa comercializadora:</a:t>
            </a:r>
            <a:endParaRPr lang="es-ES" sz="2800" dirty="0">
              <a:solidFill>
                <a:schemeClr val="tx2">
                  <a:lumMod val="50000"/>
                  <a:lumOff val="50000"/>
                </a:schemeClr>
              </a:solidFill>
              <a:latin typeface="+mj-lt"/>
            </a:endParaRPr>
          </a:p>
          <a:p>
            <a:pPr eaLnBrk="1" hangingPunct="1">
              <a:defRPr/>
            </a:pPr>
            <a:endParaRPr lang="es-MX"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2 Marcador de contenido"/>
          <p:cNvSpPr>
            <a:spLocks noGrp="1"/>
          </p:cNvSpPr>
          <p:nvPr>
            <p:ph idx="1"/>
          </p:nvPr>
        </p:nvSpPr>
        <p:spPr>
          <a:xfrm>
            <a:off x="1042988" y="692150"/>
            <a:ext cx="7243762" cy="2881313"/>
          </a:xfrm>
        </p:spPr>
        <p:txBody>
          <a:bodyPr>
            <a:normAutofit/>
          </a:bodyPr>
          <a:lstStyle/>
          <a:p>
            <a:pPr marL="365760" indent="11113" algn="just" eaLnBrk="1" fontAlgn="auto" hangingPunct="1">
              <a:spcAft>
                <a:spcPts val="0"/>
              </a:spcAft>
              <a:buFont typeface="Wingdings 2"/>
              <a:buChar char=""/>
              <a:defRPr/>
            </a:pPr>
            <a:r>
              <a:rPr lang="es-MX" sz="2200" b="1" dirty="0" smtClean="0">
                <a:effectLst>
                  <a:outerShdw blurRad="38100" dist="38100" dir="2700000" algn="tl">
                    <a:srgbClr val="000000">
                      <a:alpha val="43137"/>
                    </a:srgbClr>
                  </a:outerShdw>
                </a:effectLst>
              </a:rPr>
              <a:t> </a:t>
            </a:r>
            <a:r>
              <a:rPr lang="es-MX" sz="2200" b="1" dirty="0" smtClean="0"/>
              <a:t>Devolución sobre ventas</a:t>
            </a:r>
            <a:r>
              <a:rPr lang="es-MX" sz="2200" b="1" dirty="0" smtClean="0">
                <a:effectLst>
                  <a:outerShdw blurRad="38100" dist="38100" dir="2700000" algn="tl">
                    <a:srgbClr val="000000">
                      <a:alpha val="43137"/>
                    </a:srgbClr>
                  </a:outerShdw>
                </a:effectLst>
              </a:rPr>
              <a:t>. </a:t>
            </a:r>
            <a:r>
              <a:rPr lang="es-MX" sz="2200" dirty="0" smtClean="0"/>
              <a:t>Cuando las empresas venden, algunos clientes devuelven parte de los artículos  (por ejemplo, cuando se trata de mercancía dañada), por lo que se utiliza una cuenta llamada devoluciones sobre ventas para conocer en cualquier momento la cantidad de productos regresados, cuyo importe se resta al total de las transacciones. </a:t>
            </a:r>
            <a:endParaRPr lang="es-ES" sz="2200" b="1" dirty="0" smtClean="0"/>
          </a:p>
        </p:txBody>
      </p:sp>
      <p:pic>
        <p:nvPicPr>
          <p:cNvPr id="798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3716338"/>
            <a:ext cx="2286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2 Marcador de contenido"/>
          <p:cNvSpPr>
            <a:spLocks noGrp="1"/>
          </p:cNvSpPr>
          <p:nvPr>
            <p:ph idx="1"/>
          </p:nvPr>
        </p:nvSpPr>
        <p:spPr>
          <a:xfrm>
            <a:off x="900113" y="1052513"/>
            <a:ext cx="7458075" cy="2160587"/>
          </a:xfrm>
        </p:spPr>
        <p:txBody>
          <a:bodyPr/>
          <a:lstStyle/>
          <a:p>
            <a:pPr indent="0" algn="just" eaLnBrk="1" hangingPunct="1">
              <a:buFont typeface="Wingdings 2" panose="05020102010507070707" pitchFamily="18" charset="2"/>
              <a:buNone/>
            </a:pPr>
            <a:r>
              <a:rPr lang="es-MX" altLang="es-MX" sz="2400" b="1" smtClean="0"/>
              <a:t>Descuentos sobre ventas. </a:t>
            </a:r>
            <a:r>
              <a:rPr lang="es-MX" altLang="es-MX" sz="2200" smtClean="0"/>
              <a:t>Para alentar a los clientes a pagar sus cuentas, a menudo se les hace un descuento por pronto pago si este se realiza dentro de un número determinado de días a partir de la fecha de la venta, Este descuento de resta al total de las transacciones.</a:t>
            </a:r>
            <a:endParaRPr lang="es-ES" altLang="es-MX" sz="2200" b="1" smtClean="0"/>
          </a:p>
        </p:txBody>
      </p:sp>
      <p:sp>
        <p:nvSpPr>
          <p:cNvPr id="3" name="2 Marcador de contenido"/>
          <p:cNvSpPr txBox="1">
            <a:spLocks/>
          </p:cNvSpPr>
          <p:nvPr/>
        </p:nvSpPr>
        <p:spPr bwMode="auto">
          <a:xfrm>
            <a:off x="1042988" y="3357563"/>
            <a:ext cx="7315200" cy="2143125"/>
          </a:xfrm>
          <a:prstGeom prst="rect">
            <a:avLst/>
          </a:prstGeom>
          <a:noFill/>
          <a:ln w="9525">
            <a:noFill/>
            <a:miter lim="800000"/>
            <a:headEnd/>
            <a:tailEnd/>
          </a:ln>
        </p:spPr>
        <p:txBody>
          <a:bodyPr lIns="182880" tIns="91440"/>
          <a:lstStyle/>
          <a:p>
            <a:pPr marL="265113" indent="-265113">
              <a:spcBef>
                <a:spcPts val="250"/>
              </a:spcBef>
              <a:buClr>
                <a:schemeClr val="accent1"/>
              </a:buClr>
              <a:buSzPct val="80000"/>
              <a:defRPr/>
            </a:pPr>
            <a:r>
              <a:rPr lang="es-MX" sz="2800" b="1" dirty="0">
                <a:solidFill>
                  <a:schemeClr val="accent1">
                    <a:tint val="88000"/>
                    <a:satMod val="150000"/>
                  </a:schemeClr>
                </a:solidFill>
                <a:effectLst>
                  <a:outerShdw blurRad="38100" dist="38100" dir="2700000" algn="tl">
                    <a:srgbClr val="000000">
                      <a:alpha val="43137"/>
                    </a:srgbClr>
                  </a:outerShdw>
                </a:effectLst>
                <a:latin typeface="+mn-lt"/>
                <a:cs typeface="+mn-cs"/>
              </a:rPr>
              <a:t> </a:t>
            </a:r>
            <a:r>
              <a:rPr lang="es-MX" sz="2800" dirty="0">
                <a:solidFill>
                  <a:schemeClr val="tx2">
                    <a:lumMod val="50000"/>
                    <a:lumOff val="50000"/>
                  </a:schemeClr>
                </a:solidFill>
                <a:latin typeface="+mj-lt"/>
              </a:rPr>
              <a:t>Para una empresa industrial</a:t>
            </a:r>
          </a:p>
          <a:p>
            <a:pPr marL="88900" algn="just">
              <a:spcBef>
                <a:spcPts val="250"/>
              </a:spcBef>
              <a:buClr>
                <a:schemeClr val="accent1"/>
              </a:buClr>
              <a:buSzPct val="80000"/>
              <a:buFont typeface="Wingdings 2" pitchFamily="18" charset="2"/>
              <a:buNone/>
              <a:defRPr/>
            </a:pPr>
            <a:endParaRPr lang="es-MX" sz="2800" b="1" dirty="0">
              <a:latin typeface="+mn-lt"/>
              <a:cs typeface="+mn-cs"/>
            </a:endParaRPr>
          </a:p>
          <a:p>
            <a:pPr marL="88900" algn="just">
              <a:spcBef>
                <a:spcPts val="250"/>
              </a:spcBef>
              <a:buClr>
                <a:schemeClr val="accent1"/>
              </a:buClr>
              <a:buSzPct val="80000"/>
              <a:buFont typeface="Wingdings 2" pitchFamily="18" charset="2"/>
              <a:buNone/>
              <a:defRPr/>
            </a:pPr>
            <a:r>
              <a:rPr lang="es-MX" sz="2400" b="1" dirty="0">
                <a:latin typeface="+mn-lt"/>
                <a:cs typeface="+mn-cs"/>
              </a:rPr>
              <a:t>Ventas netas. </a:t>
            </a:r>
            <a:r>
              <a:rPr lang="es-MX" sz="2200" dirty="0">
                <a:latin typeface="+mn-lt"/>
                <a:cs typeface="+mn-cs"/>
              </a:rPr>
              <a:t>Es la suma del total de ventas menos  las devoluciones y descuentos sobre lo que se vendió.</a:t>
            </a:r>
            <a:endParaRPr lang="es-ES" sz="2200" b="1" dirty="0">
              <a:latin typeface="+mn-lt"/>
              <a:cs typeface="+mn-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2 Marcador de contenido"/>
          <p:cNvSpPr>
            <a:spLocks noGrp="1"/>
          </p:cNvSpPr>
          <p:nvPr>
            <p:ph idx="1"/>
          </p:nvPr>
        </p:nvSpPr>
        <p:spPr>
          <a:xfrm>
            <a:off x="900113" y="765175"/>
            <a:ext cx="7458075" cy="1439863"/>
          </a:xfrm>
        </p:spPr>
        <p:txBody>
          <a:bodyPr/>
          <a:lstStyle/>
          <a:p>
            <a:pPr indent="265113" algn="just" eaLnBrk="1" hangingPunct="1">
              <a:buFont typeface="Wingdings 2" panose="05020102010507070707" pitchFamily="18" charset="2"/>
              <a:buNone/>
            </a:pPr>
            <a:r>
              <a:rPr lang="es-MX" altLang="es-MX" sz="2600" b="1" smtClean="0"/>
              <a:t>Costo de ventas. </a:t>
            </a:r>
            <a:r>
              <a:rPr lang="es-MX" altLang="es-MX" sz="2200" smtClean="0"/>
              <a:t>Es lo que cuesta producir el artículo o servicio vendido a los clientes. Se le resta a las ventas netas para determinar la utilidad bruta. </a:t>
            </a:r>
          </a:p>
          <a:p>
            <a:pPr indent="265113" eaLnBrk="1" hangingPunct="1">
              <a:buFont typeface="Wingdings 2" panose="05020102010507070707" pitchFamily="18" charset="2"/>
              <a:buNone/>
            </a:pPr>
            <a:endParaRPr lang="es-ES" altLang="es-MX" sz="2200" b="1" smtClean="0"/>
          </a:p>
        </p:txBody>
      </p:sp>
      <p:sp>
        <p:nvSpPr>
          <p:cNvPr id="3" name="2 Marcador de contenido"/>
          <p:cNvSpPr txBox="1">
            <a:spLocks/>
          </p:cNvSpPr>
          <p:nvPr/>
        </p:nvSpPr>
        <p:spPr bwMode="auto">
          <a:xfrm>
            <a:off x="900113" y="2349500"/>
            <a:ext cx="7458075" cy="2376488"/>
          </a:xfrm>
          <a:prstGeom prst="rect">
            <a:avLst/>
          </a:prstGeom>
          <a:noFill/>
          <a:ln w="9525">
            <a:noFill/>
            <a:miter lim="800000"/>
            <a:headEnd/>
            <a:tailEnd/>
          </a:ln>
        </p:spPr>
        <p:txBody>
          <a:bodyPr lIns="182880" tIns="91440"/>
          <a:lstStyle/>
          <a:p>
            <a:pPr marL="265113" indent="177800" algn="just">
              <a:spcBef>
                <a:spcPts val="250"/>
              </a:spcBef>
              <a:buClr>
                <a:schemeClr val="accent1"/>
              </a:buClr>
              <a:buSzPct val="80000"/>
              <a:defRPr/>
            </a:pPr>
            <a:r>
              <a:rPr lang="es-MX" sz="2600" b="1" dirty="0">
                <a:latin typeface="+mn-lt"/>
                <a:cs typeface="+mn-cs"/>
              </a:rPr>
              <a:t>Compras de materia prima. </a:t>
            </a:r>
            <a:r>
              <a:rPr lang="es-MX" sz="2200" dirty="0">
                <a:latin typeface="+mn-lt"/>
                <a:cs typeface="+mn-cs"/>
              </a:rPr>
              <a:t>Una empresa comercial compra artículos con el propósito de revenderlos y una manufacturera con el propósito de procesarlos para venderlos con un valor agregado. </a:t>
            </a:r>
            <a:r>
              <a:rPr lang="es-MX" altLang="es-MX" sz="2200" dirty="0">
                <a:latin typeface="+mn-lt"/>
              </a:rPr>
              <a:t>El costo de la mercancía comprada se lleva a la cuenta de compras. Se le restan, al igual que a las ventas, las devoluciones que realizamos de las compras  o bien, los descuentos que fueron otorgados. </a:t>
            </a:r>
            <a:endParaRPr lang="es-ES" altLang="es-MX" sz="2200" b="1" dirty="0">
              <a:latin typeface="+mn-lt"/>
            </a:endParaRPr>
          </a:p>
          <a:p>
            <a:pPr marL="265113" indent="177800" algn="just">
              <a:spcBef>
                <a:spcPts val="250"/>
              </a:spcBef>
              <a:buClr>
                <a:schemeClr val="accent1"/>
              </a:buClr>
              <a:buSzPct val="80000"/>
              <a:buFont typeface="Wingdings 2" pitchFamily="18" charset="2"/>
              <a:buNone/>
              <a:defRPr/>
            </a:pPr>
            <a:endParaRPr lang="es-MX" sz="2600" dirty="0">
              <a:latin typeface="+mn-lt"/>
              <a:cs typeface="+mn-cs"/>
            </a:endParaRPr>
          </a:p>
          <a:p>
            <a:pPr marL="265113" indent="722313">
              <a:spcBef>
                <a:spcPts val="250"/>
              </a:spcBef>
              <a:buClr>
                <a:schemeClr val="accent1"/>
              </a:buClr>
              <a:buSzPct val="80000"/>
              <a:buFont typeface="Wingdings 2" pitchFamily="18" charset="2"/>
              <a:buNone/>
              <a:defRPr/>
            </a:pPr>
            <a:endParaRPr lang="es-MX" sz="2600" dirty="0">
              <a:latin typeface="+mn-lt"/>
              <a:cs typeface="+mn-cs"/>
            </a:endParaRPr>
          </a:p>
        </p:txBody>
      </p:sp>
      <p:pic>
        <p:nvPicPr>
          <p:cNvPr id="83972"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4924425"/>
            <a:ext cx="17272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2 Marcador de contenido"/>
          <p:cNvSpPr>
            <a:spLocks noGrp="1"/>
          </p:cNvSpPr>
          <p:nvPr>
            <p:ph idx="1"/>
          </p:nvPr>
        </p:nvSpPr>
        <p:spPr>
          <a:xfrm>
            <a:off x="971550" y="549275"/>
            <a:ext cx="7386638" cy="4464050"/>
          </a:xfrm>
        </p:spPr>
        <p:txBody>
          <a:bodyPr>
            <a:normAutofit lnSpcReduction="10000"/>
          </a:bodyPr>
          <a:lstStyle/>
          <a:p>
            <a:pPr marL="365760" indent="-283464" algn="just" eaLnBrk="1" fontAlgn="auto" hangingPunct="1">
              <a:spcAft>
                <a:spcPts val="0"/>
              </a:spcAft>
              <a:buFont typeface="Wingdings 2"/>
              <a:buChar char=""/>
              <a:defRPr/>
            </a:pPr>
            <a:r>
              <a:rPr lang="es-MX" altLang="es-MX" sz="2600" b="1" dirty="0" smtClean="0"/>
              <a:t>Mano de obra. </a:t>
            </a:r>
            <a:r>
              <a:rPr lang="es-MX" altLang="es-MX" sz="2600" dirty="0" smtClean="0"/>
              <a:t>Sueldos que se les pagan a personas directamente involucradas en el proceso de producción, por ejemplo, obreros u operadores. </a:t>
            </a:r>
            <a:endParaRPr lang="es-ES" altLang="es-MX" sz="2600" b="1" dirty="0" smtClean="0"/>
          </a:p>
          <a:p>
            <a:pPr marL="365760" indent="-283464" algn="just" eaLnBrk="1" fontAlgn="auto" hangingPunct="1">
              <a:spcAft>
                <a:spcPts val="0"/>
              </a:spcAft>
              <a:buFont typeface="Wingdings 2"/>
              <a:buChar char=""/>
              <a:defRPr/>
            </a:pPr>
            <a:endParaRPr lang="es-MX" altLang="es-MX" sz="2600" b="1" dirty="0" smtClean="0"/>
          </a:p>
          <a:p>
            <a:pPr marL="365760" indent="-283464" algn="just" eaLnBrk="1" fontAlgn="auto" hangingPunct="1">
              <a:spcAft>
                <a:spcPts val="0"/>
              </a:spcAft>
              <a:buFont typeface="Wingdings 2"/>
              <a:buChar char=""/>
              <a:defRPr/>
            </a:pPr>
            <a:r>
              <a:rPr lang="es-MX" altLang="es-MX" sz="2600" b="1" dirty="0" smtClean="0"/>
              <a:t>Gastos de fabricación. </a:t>
            </a:r>
            <a:r>
              <a:rPr lang="es-MX" altLang="es-MX" sz="2600" dirty="0" smtClean="0"/>
              <a:t>Son los gastos que están directamente involucrados en el proceso de producción pero que no incluyen</a:t>
            </a:r>
          </a:p>
          <a:p>
            <a:pPr marL="365760" indent="-283464" algn="just" eaLnBrk="1" fontAlgn="auto" hangingPunct="1">
              <a:spcAft>
                <a:spcPts val="0"/>
              </a:spcAft>
              <a:buFont typeface="Wingdings 2"/>
              <a:buChar char=""/>
              <a:defRPr/>
            </a:pPr>
            <a:endParaRPr lang="es-MX" altLang="es-MX" sz="2600" b="1" dirty="0" smtClean="0"/>
          </a:p>
          <a:p>
            <a:pPr marL="365760" indent="-283464" algn="just" eaLnBrk="1" fontAlgn="auto" hangingPunct="1">
              <a:spcAft>
                <a:spcPts val="0"/>
              </a:spcAft>
              <a:buFont typeface="Wingdings 2"/>
              <a:buChar char=""/>
              <a:defRPr/>
            </a:pPr>
            <a:r>
              <a:rPr lang="es-MX" altLang="es-MX" sz="2600" b="1" dirty="0" smtClean="0"/>
              <a:t>Utilidad bruta. </a:t>
            </a:r>
            <a:r>
              <a:rPr lang="es-MX" altLang="es-MX" sz="2600" dirty="0" smtClean="0"/>
              <a:t>Es el resultado de las ventas totales menos el costo de ventas. Se obtiene antes de rebajar todos los otros gastos del periodo.  </a:t>
            </a:r>
            <a:endParaRPr lang="es-ES" altLang="es-MX" sz="2600" b="1"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2 Marcador de contenido"/>
          <p:cNvSpPr>
            <a:spLocks noGrp="1"/>
          </p:cNvSpPr>
          <p:nvPr>
            <p:ph idx="1"/>
          </p:nvPr>
        </p:nvSpPr>
        <p:spPr>
          <a:xfrm>
            <a:off x="1187450" y="1052513"/>
            <a:ext cx="7170738" cy="3960812"/>
          </a:xfrm>
        </p:spPr>
        <p:txBody>
          <a:bodyPr>
            <a:normAutofit/>
          </a:bodyPr>
          <a:lstStyle/>
          <a:p>
            <a:pPr marL="365760" indent="-283464" algn="ctr" eaLnBrk="1" fontAlgn="auto" hangingPunct="1">
              <a:spcAft>
                <a:spcPts val="0"/>
              </a:spcAft>
              <a:buFont typeface="Wingdings 2" panose="05020102010507070707" pitchFamily="18" charset="2"/>
              <a:buNone/>
              <a:defRPr/>
            </a:pPr>
            <a:r>
              <a:rPr lang="es-MX" dirty="0" smtClean="0">
                <a:solidFill>
                  <a:schemeClr val="accent1">
                    <a:tint val="88000"/>
                    <a:satMod val="150000"/>
                  </a:schemeClr>
                </a:solidFill>
                <a:effectLst>
                  <a:outerShdw blurRad="53975" dist="22860" dir="5400000" algn="tl" rotWithShape="0">
                    <a:srgbClr val="000000">
                      <a:alpha val="55000"/>
                    </a:srgbClr>
                  </a:outerShdw>
                </a:effectLst>
              </a:rPr>
              <a:t>   </a:t>
            </a:r>
          </a:p>
          <a:p>
            <a:pPr marL="365760" indent="-283464" algn="just" eaLnBrk="1" fontAlgn="auto" hangingPunct="1">
              <a:spcAft>
                <a:spcPts val="0"/>
              </a:spcAft>
              <a:buFont typeface="Wingdings 2"/>
              <a:buChar char=""/>
              <a:defRPr/>
            </a:pPr>
            <a:r>
              <a:rPr lang="es-MX" sz="2200" b="1" dirty="0" smtClean="0"/>
              <a:t>Gastos por honorarios. </a:t>
            </a:r>
            <a:r>
              <a:rPr lang="es-MX" sz="2200" dirty="0" smtClean="0"/>
              <a:t>Se realiza un pago por honorarios cuando alguna persona o empresa presta algún servicio (fiscal contable, etc.) para beneficio del negocio </a:t>
            </a:r>
          </a:p>
          <a:p>
            <a:pPr marL="365760" indent="-283464" algn="just" eaLnBrk="1" fontAlgn="auto" hangingPunct="1">
              <a:spcAft>
                <a:spcPts val="0"/>
              </a:spcAft>
              <a:buFont typeface="Wingdings 2" panose="05020102010507070707" pitchFamily="18" charset="2"/>
              <a:buNone/>
              <a:defRPr/>
            </a:pPr>
            <a:endParaRPr lang="es-ES" sz="2200" b="1" dirty="0" smtClean="0"/>
          </a:p>
          <a:p>
            <a:pPr marL="365760" indent="-283464" algn="just" eaLnBrk="1" fontAlgn="auto" hangingPunct="1">
              <a:spcAft>
                <a:spcPts val="0"/>
              </a:spcAft>
              <a:buFont typeface="Wingdings 2"/>
              <a:buChar char=""/>
              <a:defRPr/>
            </a:pPr>
            <a:r>
              <a:rPr lang="es-MX" sz="2200" b="1" dirty="0" smtClean="0"/>
              <a:t>Gasto por servicios públicos.</a:t>
            </a:r>
            <a:r>
              <a:rPr lang="es-MX" sz="2200" dirty="0" smtClean="0"/>
              <a:t> Son los gastos que se generan por concepto de los servicios básicos que se utilizan como: luz, agua, gas, y teléfono, para el funcionamiento del negocio.</a:t>
            </a:r>
            <a:endParaRPr lang="es-ES" sz="2200" b="1" dirty="0" smtClean="0"/>
          </a:p>
        </p:txBody>
      </p:sp>
      <p:sp>
        <p:nvSpPr>
          <p:cNvPr id="2" name="CuadroTexto 1"/>
          <p:cNvSpPr txBox="1"/>
          <p:nvPr/>
        </p:nvSpPr>
        <p:spPr>
          <a:xfrm>
            <a:off x="2411413" y="549275"/>
            <a:ext cx="4105275" cy="584200"/>
          </a:xfrm>
          <a:prstGeom prst="rect">
            <a:avLst/>
          </a:prstGeom>
          <a:noFill/>
        </p:spPr>
        <p:txBody>
          <a:bodyPr>
            <a:spAutoFit/>
          </a:bodyPr>
          <a:lstStyle/>
          <a:p>
            <a:pPr eaLnBrk="1" hangingPunct="1">
              <a:defRPr/>
            </a:pPr>
            <a:r>
              <a:rPr lang="es-MX" sz="3200" dirty="0">
                <a:solidFill>
                  <a:schemeClr val="accent1">
                    <a:tint val="88000"/>
                    <a:satMod val="150000"/>
                  </a:schemeClr>
                </a:solidFill>
                <a:latin typeface="+mn-lt"/>
              </a:rPr>
              <a:t>Gastos de operación</a:t>
            </a:r>
            <a:endParaRPr lang="es-MX" sz="3200" dirty="0">
              <a:latin typeface="+mn-lt"/>
            </a:endParaRPr>
          </a:p>
        </p:txBody>
      </p:sp>
      <p:pic>
        <p:nvPicPr>
          <p:cNvPr id="88068" name="Imagen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45125" y="4365625"/>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2 Marcador de contenido"/>
          <p:cNvSpPr>
            <a:spLocks noGrp="1"/>
          </p:cNvSpPr>
          <p:nvPr>
            <p:ph idx="1"/>
          </p:nvPr>
        </p:nvSpPr>
        <p:spPr>
          <a:xfrm>
            <a:off x="971550" y="1052513"/>
            <a:ext cx="7386638" cy="3889375"/>
          </a:xfrm>
        </p:spPr>
        <p:txBody>
          <a:bodyPr/>
          <a:lstStyle/>
          <a:p>
            <a:pPr algn="just" eaLnBrk="1" hangingPunct="1"/>
            <a:r>
              <a:rPr lang="es-MX" altLang="es-MX" sz="2200" b="1" smtClean="0"/>
              <a:t>Gastos por nómina. </a:t>
            </a:r>
            <a:r>
              <a:rPr lang="es-MX" altLang="es-MX" sz="2200" smtClean="0"/>
              <a:t>Son sueldos o salarios de las personas que laboran en la empresa, las cuales no están directamente relacionadas con la producción, pero son indispensables para el funcionamiento del negocio (secretarias, gerentes, etc.). Los sueldos pueden clasificarse en sueldos de ventas (vendedores) y de administración (por ejemplo, el sueldo de los contadores).</a:t>
            </a:r>
          </a:p>
          <a:p>
            <a:pPr algn="just" eaLnBrk="1" hangingPunct="1"/>
            <a:endParaRPr lang="es-MX" altLang="es-MX" sz="2200" smtClean="0"/>
          </a:p>
          <a:p>
            <a:pPr algn="just" eaLnBrk="1" hangingPunct="1"/>
            <a:r>
              <a:rPr lang="es-MX" altLang="es-MX" sz="2200" b="1" smtClean="0"/>
              <a:t>Gastos por materiales.</a:t>
            </a:r>
            <a:r>
              <a:rPr lang="es-MX" altLang="es-MX" sz="2200" smtClean="0"/>
              <a:t> Son básicamente de papelería y todos los materiales necesarios para la operación de la empresa. </a:t>
            </a:r>
            <a:endParaRPr lang="es-ES" altLang="es-MX" sz="2200" b="1" smtClean="0"/>
          </a:p>
        </p:txBody>
      </p:sp>
      <p:pic>
        <p:nvPicPr>
          <p:cNvPr id="90115"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4868863"/>
            <a:ext cx="283845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2 Marcador de contenido"/>
          <p:cNvSpPr>
            <a:spLocks noGrp="1"/>
          </p:cNvSpPr>
          <p:nvPr>
            <p:ph idx="1"/>
          </p:nvPr>
        </p:nvSpPr>
        <p:spPr>
          <a:xfrm>
            <a:off x="971550" y="1052513"/>
            <a:ext cx="7386638" cy="4032250"/>
          </a:xfrm>
        </p:spPr>
        <p:txBody>
          <a:bodyPr/>
          <a:lstStyle/>
          <a:p>
            <a:pPr algn="just" eaLnBrk="1" hangingPunct="1"/>
            <a:r>
              <a:rPr lang="es-MX" altLang="es-MX" sz="2200" b="1" smtClean="0"/>
              <a:t>Gastos por mantenimiento. </a:t>
            </a:r>
            <a:r>
              <a:rPr lang="es-MX" altLang="es-MX" sz="2200" smtClean="0"/>
              <a:t>Son gastos para mantenimiento o reparación del lugar de trabajo, de la planta, oficinas, etc., y de aquellos activos fijos (por ejemplo, maquinaria) que reportaran un beneficio en el periodo. </a:t>
            </a:r>
          </a:p>
          <a:p>
            <a:pPr algn="just" eaLnBrk="1" hangingPunct="1">
              <a:buFont typeface="Wingdings 2" panose="05020102010507070707" pitchFamily="18" charset="2"/>
              <a:buNone/>
            </a:pPr>
            <a:endParaRPr lang="es-ES" altLang="es-MX" sz="2200" b="1" smtClean="0"/>
          </a:p>
          <a:p>
            <a:pPr algn="just" eaLnBrk="1" hangingPunct="1"/>
            <a:r>
              <a:rPr lang="es-MX" altLang="es-MX" sz="2200" b="1" smtClean="0"/>
              <a:t>Gastos de publicidad y promoción. </a:t>
            </a:r>
            <a:r>
              <a:rPr lang="es-MX" altLang="es-MX" sz="2200" smtClean="0"/>
              <a:t>Se efectúan con  el objetivo de proporcionar a la empresa, a dar a conocer en el mercado un producto o servicio, o para desarrollar o mantener la preferencia del consumidor. </a:t>
            </a:r>
            <a:endParaRPr lang="es-ES" altLang="es-MX" sz="2200" b="1" smtClean="0"/>
          </a:p>
        </p:txBody>
      </p:sp>
      <p:pic>
        <p:nvPicPr>
          <p:cNvPr id="92163"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9813" y="4221163"/>
            <a:ext cx="2238375"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3" descr="C:\Documents and Settings\Laura\Escritorio\PROYECTO 4.jpg"/>
          <p:cNvPicPr>
            <a:picLocks noChangeAspect="1" noChangeArrowheads="1"/>
          </p:cNvPicPr>
          <p:nvPr/>
        </p:nvPicPr>
        <p:blipFill>
          <a:blip r:embed="rId3">
            <a:extLst>
              <a:ext uri="{28A0092B-C50C-407E-A947-70E740481C1C}">
                <a14:useLocalDpi xmlns:a14="http://schemas.microsoft.com/office/drawing/2010/main" val="0"/>
              </a:ext>
            </a:extLst>
          </a:blip>
          <a:srcRect t="4131"/>
          <a:stretch>
            <a:fillRect/>
          </a:stretch>
        </p:blipFill>
        <p:spPr bwMode="auto">
          <a:xfrm>
            <a:off x="1908175" y="1196975"/>
            <a:ext cx="5184775" cy="526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1 Título"/>
          <p:cNvSpPr>
            <a:spLocks noGrp="1"/>
          </p:cNvSpPr>
          <p:nvPr>
            <p:ph type="title"/>
          </p:nvPr>
        </p:nvSpPr>
        <p:spPr>
          <a:xfrm>
            <a:off x="917575" y="188913"/>
            <a:ext cx="8208963" cy="576262"/>
          </a:xfrm>
        </p:spPr>
        <p:txBody>
          <a:bodyPr>
            <a:noAutofit/>
          </a:bodyPr>
          <a:lstStyle/>
          <a:p>
            <a:pPr algn="ctr" eaLnBrk="1" fontAlgn="auto" hangingPunct="1">
              <a:spcAft>
                <a:spcPts val="0"/>
              </a:spcAft>
              <a:defRPr/>
            </a:pPr>
            <a:r>
              <a:rPr lang="es-MX" sz="2800" dirty="0" smtClean="0">
                <a:solidFill>
                  <a:schemeClr val="accent1">
                    <a:tint val="88000"/>
                    <a:satMod val="150000"/>
                  </a:schemeClr>
                </a:solidFill>
                <a:effectLst/>
              </a:rPr>
              <a:t>Formato de Estado de resultados de una empresa comercial</a:t>
            </a:r>
            <a:endParaRPr lang="es-MX" sz="2800" dirty="0">
              <a:solidFill>
                <a:schemeClr val="accent1">
                  <a:tint val="88000"/>
                  <a:satMod val="150000"/>
                </a:schemeClr>
              </a:solidFill>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65150" y="404813"/>
            <a:ext cx="8183563" cy="835025"/>
          </a:xfrm>
        </p:spPr>
        <p:txBody>
          <a:bodyPr/>
          <a:lstStyle/>
          <a:p>
            <a:pPr algn="ctr" eaLnBrk="1" fontAlgn="auto" hangingPunct="1">
              <a:spcAft>
                <a:spcPts val="0"/>
              </a:spcAft>
              <a:defRPr/>
            </a:pPr>
            <a:r>
              <a:rPr lang="es-MX" sz="4000" dirty="0">
                <a:solidFill>
                  <a:schemeClr val="accent1">
                    <a:tint val="88000"/>
                    <a:satMod val="150000"/>
                  </a:schemeClr>
                </a:solidFill>
                <a:effectLst/>
              </a:rPr>
              <a:t>Á</a:t>
            </a:r>
            <a:r>
              <a:rPr lang="es-MX" sz="4000" dirty="0" smtClean="0">
                <a:solidFill>
                  <a:schemeClr val="accent1">
                    <a:tint val="88000"/>
                    <a:satMod val="150000"/>
                  </a:schemeClr>
                </a:solidFill>
                <a:effectLst/>
              </a:rPr>
              <a:t>rea contable</a:t>
            </a:r>
            <a:endParaRPr lang="es-MX" sz="4000" dirty="0">
              <a:solidFill>
                <a:schemeClr val="accent1">
                  <a:tint val="88000"/>
                  <a:satMod val="150000"/>
                </a:schemeClr>
              </a:solidFill>
              <a:effectLst/>
            </a:endParaRPr>
          </a:p>
        </p:txBody>
      </p:sp>
      <p:sp>
        <p:nvSpPr>
          <p:cNvPr id="17411" name="1 Marcador de contenido"/>
          <p:cNvSpPr>
            <a:spLocks noGrp="1"/>
          </p:cNvSpPr>
          <p:nvPr>
            <p:ph idx="1"/>
          </p:nvPr>
        </p:nvSpPr>
        <p:spPr>
          <a:xfrm>
            <a:off x="1042988" y="1714500"/>
            <a:ext cx="7200900" cy="2362200"/>
          </a:xfrm>
        </p:spPr>
        <p:txBody>
          <a:bodyPr/>
          <a:lstStyle/>
          <a:p>
            <a:pPr algn="just" eaLnBrk="1" hangingPunct="1"/>
            <a:r>
              <a:rPr lang="es-MX" altLang="es-MX" sz="2800" smtClean="0"/>
              <a:t>El sistema contable puede definirse como el proceso para llevar ordenadamente las cuentas de la empresa, saber cual es su situación y buscar alternativas atractivas que le permitan ahorrar en costos y/o gastos, aumentando sus expectativas de rendimiento.</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3" descr="C:\Documents and Settings\Laura\Escritorio\PROYECTO 4 0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836613"/>
            <a:ext cx="4608512"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a:spLocks noGrp="1"/>
          </p:cNvSpPr>
          <p:nvPr>
            <p:ph type="title"/>
          </p:nvPr>
        </p:nvSpPr>
        <p:spPr>
          <a:xfrm>
            <a:off x="395288" y="404813"/>
            <a:ext cx="8208962" cy="360362"/>
          </a:xfrm>
        </p:spPr>
        <p:txBody>
          <a:bodyPr>
            <a:noAutofit/>
          </a:bodyPr>
          <a:lstStyle/>
          <a:p>
            <a:pPr algn="ctr" eaLnBrk="1" fontAlgn="auto" hangingPunct="1">
              <a:spcAft>
                <a:spcPts val="0"/>
              </a:spcAft>
              <a:defRPr/>
            </a:pPr>
            <a:r>
              <a:rPr lang="es-MX" sz="2000" dirty="0" smtClean="0">
                <a:solidFill>
                  <a:schemeClr val="accent1">
                    <a:tint val="88000"/>
                    <a:satMod val="150000"/>
                  </a:schemeClr>
                </a:solidFill>
                <a:effectLst/>
              </a:rPr>
              <a:t>Formato de Estado de resultados de una empresa industrial</a:t>
            </a:r>
            <a:endParaRPr lang="es-MX" sz="2000" dirty="0">
              <a:solidFill>
                <a:schemeClr val="accent1">
                  <a:tint val="88000"/>
                  <a:satMod val="150000"/>
                </a:schemeClr>
              </a:solidFill>
              <a:effectLs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3" descr="C:\Documents and Settings\Laura\Escritorio\PROYECTO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1268413"/>
            <a:ext cx="679450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a:spLocks noGrp="1"/>
          </p:cNvSpPr>
          <p:nvPr>
            <p:ph type="title"/>
          </p:nvPr>
        </p:nvSpPr>
        <p:spPr>
          <a:xfrm>
            <a:off x="468313" y="476250"/>
            <a:ext cx="8183562" cy="619125"/>
          </a:xfrm>
        </p:spPr>
        <p:txBody>
          <a:bodyPr>
            <a:noAutofit/>
          </a:bodyPr>
          <a:lstStyle/>
          <a:p>
            <a:pPr algn="ctr" eaLnBrk="1" fontAlgn="auto" hangingPunct="1">
              <a:spcAft>
                <a:spcPts val="0"/>
              </a:spcAft>
              <a:defRPr/>
            </a:pPr>
            <a:r>
              <a:rPr lang="es-MX" sz="2000" dirty="0" smtClean="0">
                <a:solidFill>
                  <a:schemeClr val="accent1">
                    <a:tint val="88000"/>
                    <a:satMod val="150000"/>
                  </a:schemeClr>
                </a:solidFill>
                <a:effectLst/>
              </a:rPr>
              <a:t>Estado de resultados de una empresa prestadora de servicios</a:t>
            </a:r>
            <a:endParaRPr lang="es-MX" sz="2000" dirty="0">
              <a:solidFill>
                <a:schemeClr val="accent1">
                  <a:tint val="88000"/>
                  <a:satMod val="150000"/>
                </a:schemeClr>
              </a:solidFill>
              <a:effectLst/>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549275"/>
            <a:ext cx="8183562" cy="547688"/>
          </a:xfrm>
        </p:spPr>
        <p:txBody>
          <a:bodyPr/>
          <a:lstStyle/>
          <a:p>
            <a:pPr algn="ctr" eaLnBrk="1" fontAlgn="auto" hangingPunct="1">
              <a:spcAft>
                <a:spcPts val="0"/>
              </a:spcAft>
              <a:defRPr/>
            </a:pPr>
            <a:r>
              <a:rPr lang="es-ES" sz="2800" dirty="0" smtClean="0">
                <a:solidFill>
                  <a:schemeClr val="tx2">
                    <a:satMod val="130000"/>
                  </a:schemeClr>
                </a:solidFill>
              </a:rPr>
              <a:t>Estados de Resultados de Postres Mexicanos</a:t>
            </a:r>
            <a:endParaRPr lang="es-ES" sz="2800" dirty="0">
              <a:solidFill>
                <a:schemeClr val="tx2">
                  <a:satMod val="130000"/>
                </a:schemeClr>
              </a:solidFill>
            </a:endParaRPr>
          </a:p>
        </p:txBody>
      </p:sp>
      <p:pic>
        <p:nvPicPr>
          <p:cNvPr id="100355" name="Picture 2" descr="C:\Documents and Settings\Laura\Escritorio\Scan\PROYECTO 4 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309688"/>
            <a:ext cx="8688388" cy="528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549275"/>
            <a:ext cx="8183562" cy="547688"/>
          </a:xfrm>
        </p:spPr>
        <p:txBody>
          <a:bodyPr/>
          <a:lstStyle/>
          <a:p>
            <a:pPr algn="r" eaLnBrk="1" fontAlgn="auto" hangingPunct="1">
              <a:spcAft>
                <a:spcPts val="0"/>
              </a:spcAft>
              <a:defRPr/>
            </a:pPr>
            <a:r>
              <a:rPr lang="es-ES" sz="2400" dirty="0" smtClean="0">
                <a:solidFill>
                  <a:schemeClr val="tx2">
                    <a:satMod val="130000"/>
                  </a:schemeClr>
                </a:solidFill>
              </a:rPr>
              <a:t>…</a:t>
            </a:r>
            <a:endParaRPr lang="es-ES" sz="2400" dirty="0">
              <a:solidFill>
                <a:schemeClr val="tx2">
                  <a:satMod val="130000"/>
                </a:schemeClr>
              </a:solidFill>
            </a:endParaRPr>
          </a:p>
        </p:txBody>
      </p:sp>
      <p:pic>
        <p:nvPicPr>
          <p:cNvPr id="102403" name="Picture 2" descr="C:\Documents and Settings\Laura\Escritorio\Scan\PROYECTO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3" y="1233488"/>
            <a:ext cx="8478837" cy="464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2 Marcador de contenido"/>
          <p:cNvSpPr>
            <a:spLocks noGrp="1"/>
          </p:cNvSpPr>
          <p:nvPr>
            <p:ph idx="1"/>
          </p:nvPr>
        </p:nvSpPr>
        <p:spPr>
          <a:xfrm>
            <a:off x="900113" y="1674813"/>
            <a:ext cx="7858125" cy="4237037"/>
          </a:xfrm>
        </p:spPr>
        <p:txBody>
          <a:bodyPr/>
          <a:lstStyle/>
          <a:p>
            <a:pPr algn="just" eaLnBrk="1" hangingPunct="1">
              <a:buFont typeface="Wingdings 2" panose="05020102010507070707" pitchFamily="18" charset="2"/>
              <a:buNone/>
            </a:pPr>
            <a:r>
              <a:rPr lang="es-MX" altLang="es-MX" sz="2400" b="1" smtClean="0"/>
              <a:t>     </a:t>
            </a:r>
            <a:r>
              <a:rPr lang="es-MX" altLang="es-MX" sz="2400" smtClean="0"/>
              <a:t>Presenta la situación del negocio en un momento particular. Es un instrumento que muestra, a una fecha determinada, cuáles son los activos, pasivos y capital contable. Hace transparente su situación financiera; es decir, qué tiene, qué debe, y qué pagó. </a:t>
            </a:r>
          </a:p>
        </p:txBody>
      </p:sp>
      <p:pic>
        <p:nvPicPr>
          <p:cNvPr id="1044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4292600"/>
            <a:ext cx="2160587"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adroTexto 1"/>
          <p:cNvSpPr txBox="1"/>
          <p:nvPr/>
        </p:nvSpPr>
        <p:spPr>
          <a:xfrm>
            <a:off x="2195513" y="476250"/>
            <a:ext cx="5472112" cy="585788"/>
          </a:xfrm>
          <a:prstGeom prst="rect">
            <a:avLst/>
          </a:prstGeom>
          <a:noFill/>
        </p:spPr>
        <p:txBody>
          <a:bodyPr>
            <a:spAutoFit/>
          </a:bodyPr>
          <a:lstStyle/>
          <a:p>
            <a:pPr algn="ctr" eaLnBrk="1" hangingPunct="1">
              <a:defRPr/>
            </a:pPr>
            <a:r>
              <a:rPr lang="es-MX" sz="3200" b="1" dirty="0">
                <a:solidFill>
                  <a:schemeClr val="accent1">
                    <a:tint val="88000"/>
                    <a:satMod val="150000"/>
                  </a:schemeClr>
                </a:solidFill>
                <a:latin typeface="+mj-lt"/>
              </a:rPr>
              <a:t> </a:t>
            </a:r>
            <a:r>
              <a:rPr lang="es-MX" sz="3200" dirty="0">
                <a:solidFill>
                  <a:schemeClr val="accent1">
                    <a:tint val="88000"/>
                    <a:satMod val="150000"/>
                  </a:schemeClr>
                </a:solidFill>
                <a:latin typeface="+mj-lt"/>
              </a:rPr>
              <a:t>Balance General</a:t>
            </a:r>
            <a:endParaRPr lang="es-MX" sz="3200" dirty="0">
              <a:latin typeface="+mj-l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2 Marcador de contenido"/>
          <p:cNvSpPr>
            <a:spLocks noGrp="1"/>
          </p:cNvSpPr>
          <p:nvPr>
            <p:ph idx="1"/>
          </p:nvPr>
        </p:nvSpPr>
        <p:spPr>
          <a:xfrm>
            <a:off x="1258888" y="404813"/>
            <a:ext cx="7499350" cy="4800600"/>
          </a:xfrm>
        </p:spPr>
        <p:txBody>
          <a:bodyPr/>
          <a:lstStyle/>
          <a:p>
            <a:pPr algn="just" eaLnBrk="1" hangingPunct="1">
              <a:buFont typeface="Wingdings 2" panose="05020102010507070707" pitchFamily="18" charset="2"/>
              <a:buNone/>
            </a:pPr>
            <a:endParaRPr lang="es-MX" altLang="es-MX" sz="2800" smtClean="0"/>
          </a:p>
          <a:p>
            <a:pPr algn="just" eaLnBrk="1" hangingPunct="1">
              <a:buFont typeface="Wingdings 2" panose="05020102010507070707" pitchFamily="18" charset="2"/>
              <a:buNone/>
            </a:pPr>
            <a:r>
              <a:rPr lang="es-MX" altLang="es-MX" sz="2800" smtClean="0"/>
              <a:t>   El formato utilizado es igual para todas las empresas, lo que cambia son las cuentas que maneja. El balance es indispensable para ubicar la salud financiera de la empresa. </a:t>
            </a:r>
            <a:endParaRPr lang="es-ES" altLang="es-MX" sz="2800" b="1" smtClean="0"/>
          </a:p>
        </p:txBody>
      </p:sp>
      <p:pic>
        <p:nvPicPr>
          <p:cNvPr id="10649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9363" y="3481388"/>
            <a:ext cx="24384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6013" y="908050"/>
            <a:ext cx="7499350" cy="4800600"/>
          </a:xfrm>
        </p:spPr>
        <p:txBody>
          <a:bodyPr>
            <a:normAutofit/>
          </a:bodyPr>
          <a:lstStyle/>
          <a:p>
            <a:pPr marL="365760" indent="-283464" algn="just" eaLnBrk="1" fontAlgn="auto" hangingPunct="1">
              <a:spcAft>
                <a:spcPts val="0"/>
              </a:spcAft>
              <a:buFont typeface="Wingdings 2" panose="05020102010507070707" pitchFamily="18" charset="2"/>
              <a:buNone/>
              <a:defRPr/>
            </a:pPr>
            <a:r>
              <a:rPr lang="es-MX" sz="2400" dirty="0" smtClean="0"/>
              <a:t>    Las cuentas de balance se clasifican de acuerdo con su liquidez; es decir, según la rapidez con que pueden convertirse en efectivo.</a:t>
            </a:r>
          </a:p>
          <a:p>
            <a:pPr marL="365760" indent="-283464" algn="just" eaLnBrk="1" fontAlgn="auto" hangingPunct="1">
              <a:spcAft>
                <a:spcPts val="0"/>
              </a:spcAft>
              <a:buFont typeface="Wingdings 2" panose="05020102010507070707" pitchFamily="18" charset="2"/>
              <a:buNone/>
              <a:defRPr/>
            </a:pPr>
            <a:endParaRPr lang="es-MX" sz="2400" dirty="0" smtClean="0"/>
          </a:p>
          <a:p>
            <a:pPr marL="365760" indent="-283464" algn="just" eaLnBrk="1" fontAlgn="auto" hangingPunct="1">
              <a:spcAft>
                <a:spcPts val="0"/>
              </a:spcAft>
              <a:buFont typeface="Wingdings 2" panose="05020102010507070707" pitchFamily="18" charset="2"/>
              <a:buNone/>
              <a:defRPr/>
            </a:pPr>
            <a:r>
              <a:rPr lang="es-MX" sz="2400" dirty="0" smtClean="0"/>
              <a:t>   Es importante recalcar que las clasificaciones de la estructura contable, activo, pasivo y capital, forman la contabilidad básica o la llamada </a:t>
            </a:r>
            <a:r>
              <a:rPr lang="es-MX" sz="2400" i="1" dirty="0" smtClean="0">
                <a:effectLst>
                  <a:outerShdw blurRad="38100" dist="38100" dir="2700000" algn="tl">
                    <a:srgbClr val="000000">
                      <a:alpha val="43137"/>
                    </a:srgbClr>
                  </a:outerShdw>
                </a:effectLst>
              </a:rPr>
              <a:t>ecuación básica</a:t>
            </a:r>
            <a:r>
              <a:rPr lang="es-MX" sz="2400" dirty="0" smtClean="0">
                <a:effectLst>
                  <a:outerShdw blurRad="38100" dist="38100" dir="2700000" algn="tl">
                    <a:srgbClr val="000000">
                      <a:alpha val="43137"/>
                    </a:srgbClr>
                  </a:outerShdw>
                </a:effectLst>
              </a:rPr>
              <a:t>. </a:t>
            </a:r>
            <a:r>
              <a:rPr lang="es-MX" sz="2400" dirty="0" smtClean="0"/>
              <a:t>La ecuación básica contable es la siguiente:</a:t>
            </a:r>
            <a:endParaRPr lang="es-ES" sz="2400" b="1" dirty="0" smtClean="0"/>
          </a:p>
          <a:p>
            <a:pPr marL="365760" indent="-283464" algn="just" eaLnBrk="1" fontAlgn="auto" hangingPunct="1">
              <a:spcAft>
                <a:spcPts val="0"/>
              </a:spcAft>
              <a:buFont typeface="Wingdings 2"/>
              <a:buChar char=""/>
              <a:defRPr/>
            </a:pPr>
            <a:endParaRPr lang="es-MX" sz="24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1692275" y="908050"/>
          <a:ext cx="6408738" cy="1400175"/>
        </p:xfrm>
        <a:graphic>
          <a:graphicData uri="http://schemas.openxmlformats.org/drawingml/2006/table">
            <a:tbl>
              <a:tblPr firstRow="1" bandRow="1">
                <a:tableStyleId>{F5AB1C69-6EDB-4FF4-983F-18BD219EF322}</a:tableStyleId>
              </a:tblPr>
              <a:tblGrid>
                <a:gridCol w="2136246"/>
                <a:gridCol w="2136246"/>
                <a:gridCol w="2136246"/>
              </a:tblGrid>
              <a:tr h="365753">
                <a:tc>
                  <a:txBody>
                    <a:bodyPr/>
                    <a:lstStyle/>
                    <a:p>
                      <a:r>
                        <a:rPr lang="es-ES" sz="1800" dirty="0" smtClean="0"/>
                        <a:t>Activo  =</a:t>
                      </a:r>
                      <a:endParaRPr lang="es-ES" sz="1800" dirty="0"/>
                    </a:p>
                  </a:txBody>
                  <a:tcPr marT="45718" marB="45718"/>
                </a:tc>
                <a:tc>
                  <a:txBody>
                    <a:bodyPr/>
                    <a:lstStyle/>
                    <a:p>
                      <a:r>
                        <a:rPr lang="es-ES" sz="1800" dirty="0" smtClean="0"/>
                        <a:t>Pasivo          +</a:t>
                      </a:r>
                      <a:endParaRPr lang="es-ES" sz="1800" dirty="0"/>
                    </a:p>
                  </a:txBody>
                  <a:tcPr marT="45718" marB="45718"/>
                </a:tc>
                <a:tc>
                  <a:txBody>
                    <a:bodyPr/>
                    <a:lstStyle/>
                    <a:p>
                      <a:r>
                        <a:rPr lang="es-ES" sz="1800" dirty="0" smtClean="0"/>
                        <a:t>Capital</a:t>
                      </a:r>
                      <a:endParaRPr lang="es-ES" sz="1800" dirty="0"/>
                    </a:p>
                  </a:txBody>
                  <a:tcPr marT="45718" marB="45718"/>
                </a:tc>
              </a:tr>
              <a:tr h="1034422">
                <a:tc>
                  <a:txBody>
                    <a:bodyPr/>
                    <a:lstStyle/>
                    <a:p>
                      <a:r>
                        <a:rPr kumimoji="0" lang="es-MX" sz="1400" b="0" kern="1200" dirty="0" smtClean="0">
                          <a:solidFill>
                            <a:schemeClr val="dk1"/>
                          </a:solidFill>
                          <a:latin typeface="+mn-lt"/>
                          <a:ea typeface="+mn-ea"/>
                          <a:cs typeface="+mn-cs"/>
                        </a:rPr>
                        <a:t>Recursos que posee la empresa </a:t>
                      </a:r>
                      <a:endParaRPr lang="es-ES" sz="1400" dirty="0"/>
                    </a:p>
                  </a:txBody>
                  <a:tcPr marT="45718" marB="45718"/>
                </a:tc>
                <a:tc>
                  <a:txBody>
                    <a:bodyPr/>
                    <a:lstStyle/>
                    <a:p>
                      <a:r>
                        <a:rPr kumimoji="0" lang="es-MX" sz="1400" b="0" kern="1200" dirty="0" smtClean="0">
                          <a:solidFill>
                            <a:schemeClr val="dk1"/>
                          </a:solidFill>
                          <a:latin typeface="+mn-lt"/>
                          <a:ea typeface="+mn-ea"/>
                          <a:cs typeface="+mn-cs"/>
                        </a:rPr>
                        <a:t>Cantidad que se debe a los acreedores o proveedores sobre los activos que se tienen</a:t>
                      </a:r>
                      <a:endParaRPr lang="es-ES" sz="1400" dirty="0"/>
                    </a:p>
                  </a:txBody>
                  <a:tcPr marT="45718" marB="45718"/>
                </a:tc>
                <a:tc>
                  <a:txBody>
                    <a:bodyPr/>
                    <a:lstStyle/>
                    <a:p>
                      <a:r>
                        <a:rPr kumimoji="0" lang="es-MX" sz="1400" b="0" kern="1200" dirty="0" smtClean="0">
                          <a:solidFill>
                            <a:schemeClr val="dk1"/>
                          </a:solidFill>
                          <a:latin typeface="+mn-lt"/>
                          <a:ea typeface="+mn-ea"/>
                          <a:cs typeface="+mn-cs"/>
                        </a:rPr>
                        <a:t>Capital invertido por los dueños de la empresa </a:t>
                      </a:r>
                      <a:endParaRPr lang="es-ES" sz="1400" dirty="0"/>
                    </a:p>
                  </a:txBody>
                  <a:tcPr marT="45718" marB="45718"/>
                </a:tc>
              </a:tr>
            </a:tbl>
          </a:graphicData>
        </a:graphic>
      </p:graphicFrame>
      <p:sp>
        <p:nvSpPr>
          <p:cNvPr id="4" name="2 Marcador de contenido"/>
          <p:cNvSpPr txBox="1">
            <a:spLocks/>
          </p:cNvSpPr>
          <p:nvPr/>
        </p:nvSpPr>
        <p:spPr bwMode="auto">
          <a:xfrm>
            <a:off x="1258888" y="2924175"/>
            <a:ext cx="6956425" cy="1008063"/>
          </a:xfrm>
          <a:prstGeom prst="rect">
            <a:avLst/>
          </a:prstGeom>
          <a:noFill/>
          <a:ln w="9525">
            <a:noFill/>
            <a:miter lim="800000"/>
            <a:headEnd/>
            <a:tailEnd/>
          </a:ln>
        </p:spPr>
        <p:txBody>
          <a:bodyPr lIns="182880" tIns="91440"/>
          <a:lstStyle/>
          <a:p>
            <a:pPr marL="265113" indent="-265113" algn="just">
              <a:spcBef>
                <a:spcPts val="250"/>
              </a:spcBef>
              <a:buClr>
                <a:schemeClr val="accent1"/>
              </a:buClr>
              <a:buSzPct val="80000"/>
              <a:buFont typeface="Wingdings 2" pitchFamily="18" charset="2"/>
              <a:buNone/>
              <a:defRPr/>
            </a:pPr>
            <a:r>
              <a:rPr lang="es-MX" sz="2400" b="1" dirty="0">
                <a:latin typeface="+mn-lt"/>
                <a:cs typeface="+mn-cs"/>
              </a:rPr>
              <a:t>   </a:t>
            </a:r>
            <a:r>
              <a:rPr lang="es-MX" sz="2400" dirty="0">
                <a:latin typeface="+mn-lt"/>
                <a:cs typeface="+mn-cs"/>
              </a:rPr>
              <a:t>Esta ecuación expresa el equilibrio entre los activos de la empresa, por una parte, y los derechos de los acreedores y propietarios, por la otra. </a:t>
            </a:r>
            <a:endParaRPr lang="es-ES" sz="2400" b="1" dirty="0">
              <a:latin typeface="+mn-lt"/>
              <a:cs typeface="+mn-cs"/>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1" descr="C:\Documents and Settings\Laura\Escritorio\PROYECTO 4.jpg"/>
          <p:cNvPicPr>
            <a:picLocks noChangeAspect="1" noChangeArrowheads="1"/>
          </p:cNvPicPr>
          <p:nvPr/>
        </p:nvPicPr>
        <p:blipFill>
          <a:blip r:embed="rId3"/>
          <a:srcRect t="3125"/>
          <a:stretch>
            <a:fillRect/>
          </a:stretch>
        </p:blipFill>
        <p:spPr bwMode="auto">
          <a:xfrm>
            <a:off x="1619250" y="1341438"/>
            <a:ext cx="6337300" cy="4976812"/>
          </a:xfrm>
          <a:prstGeom prst="rect">
            <a:avLst/>
          </a:prstGeom>
          <a:ln>
            <a:noFill/>
          </a:ln>
          <a:effectLst>
            <a:outerShdw blurRad="292100" dist="139700" dir="2700000" algn="tl" rotWithShape="0">
              <a:srgbClr val="333333">
                <a:alpha val="65000"/>
              </a:srgbClr>
            </a:outerShdw>
          </a:effectLst>
        </p:spPr>
      </p:pic>
      <p:sp>
        <p:nvSpPr>
          <p:cNvPr id="3" name="2 Rectángulo"/>
          <p:cNvSpPr/>
          <p:nvPr/>
        </p:nvSpPr>
        <p:spPr>
          <a:xfrm>
            <a:off x="1619250" y="260350"/>
            <a:ext cx="6337300" cy="646113"/>
          </a:xfrm>
          <a:prstGeom prst="rect">
            <a:avLst/>
          </a:prstGeom>
        </p:spPr>
        <p:txBody>
          <a:bodyPr>
            <a:spAutoFit/>
          </a:bodyPr>
          <a:lstStyle/>
          <a:p>
            <a:pPr algn="ctr" eaLnBrk="1" hangingPunct="1">
              <a:buFont typeface="Wingdings 2" pitchFamily="18" charset="2"/>
              <a:buNone/>
              <a:defRPr/>
            </a:pPr>
            <a:r>
              <a:rPr lang="es-MX" sz="3600" dirty="0">
                <a:solidFill>
                  <a:schemeClr val="accent1">
                    <a:tint val="88000"/>
                    <a:satMod val="150000"/>
                  </a:schemeClr>
                </a:solidFill>
                <a:latin typeface="+mj-lt"/>
                <a:cs typeface="Arial" charset="0"/>
              </a:rPr>
              <a:t>Formato de Balance General</a:t>
            </a:r>
            <a:endParaRPr lang="es-ES" sz="3600" dirty="0">
              <a:latin typeface="+mj-lt"/>
              <a:cs typeface="Arial"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nvPr>
        </p:nvGraphicFramePr>
        <p:xfrm>
          <a:off x="1187450" y="765175"/>
          <a:ext cx="7561263" cy="5543550"/>
        </p:xfrm>
        <a:graphic>
          <a:graphicData uri="http://schemas.openxmlformats.org/drawingml/2006/table">
            <a:tbl>
              <a:tblPr>
                <a:tableStyleId>{5C22544A-7EE6-4342-B048-85BDC9FD1C3A}</a:tableStyleId>
              </a:tblPr>
              <a:tblGrid>
                <a:gridCol w="1938240"/>
                <a:gridCol w="851973"/>
                <a:gridCol w="851973"/>
                <a:gridCol w="457936"/>
                <a:gridCol w="1757196"/>
                <a:gridCol w="851973"/>
                <a:gridCol w="851973"/>
              </a:tblGrid>
              <a:tr h="288727">
                <a:tc gridSpan="7">
                  <a:txBody>
                    <a:bodyPr/>
                    <a:lstStyle/>
                    <a:p>
                      <a:pPr algn="ctr" fontAlgn="b"/>
                      <a:r>
                        <a:rPr lang="sv-SE" sz="1100" u="none" strike="noStrike">
                          <a:effectLst/>
                        </a:rPr>
                        <a:t>Moda Sport S.A. de C.V.</a:t>
                      </a:r>
                      <a:endParaRPr lang="sv-SE" sz="1100" b="0" i="0" u="none" strike="noStrike">
                        <a:solidFill>
                          <a:srgbClr val="000000"/>
                        </a:solidFill>
                        <a:effectLst/>
                        <a:latin typeface="Calibri" panose="020F0502020204030204" pitchFamily="34" charset="0"/>
                      </a:endParaRPr>
                    </a:p>
                  </a:txBody>
                  <a:tcPr marL="9526" marR="9526" marT="9523" marB="0" anchor="b"/>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88727">
                <a:tc gridSpan="7">
                  <a:txBody>
                    <a:bodyPr/>
                    <a:lstStyle/>
                    <a:p>
                      <a:pPr algn="ctr" fontAlgn="b"/>
                      <a:r>
                        <a:rPr lang="es-MX" sz="1100" u="none" strike="noStrike">
                          <a:effectLst/>
                        </a:rPr>
                        <a:t>Balance General por el periodo comprendido del  1 de julio del 2012  al 1 de Junio  de 2013</a:t>
                      </a:r>
                      <a:endParaRPr lang="es-MX" sz="1100" b="0" i="0" u="none" strike="noStrike">
                        <a:solidFill>
                          <a:srgbClr val="000000"/>
                        </a:solidFill>
                        <a:effectLst/>
                        <a:latin typeface="Calibri" panose="020F0502020204030204" pitchFamily="34" charset="0"/>
                      </a:endParaRPr>
                    </a:p>
                  </a:txBody>
                  <a:tcPr marL="9526" marR="9526" marT="9523" marB="0" anchor="b"/>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88727">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ctr" fontAlgn="b"/>
                      <a:r>
                        <a:rPr lang="es-MX" sz="1100" u="none" strike="noStrike">
                          <a:effectLst/>
                        </a:rPr>
                        <a:t>Activo </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ctr" fontAlgn="b"/>
                      <a:r>
                        <a:rPr lang="es-MX" sz="1100" u="none" strike="noStrike">
                          <a:effectLst/>
                        </a:rPr>
                        <a:t>Pasivo</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r>
                        <a:rPr lang="es-MX" sz="1100" u="none" strike="noStrike">
                          <a:effectLst/>
                        </a:rPr>
                        <a:t>Circulante </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r>
                        <a:rPr lang="es-MX" sz="1100" u="none" strike="noStrike">
                          <a:effectLst/>
                        </a:rPr>
                        <a:t>Provedores</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$25,100.00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r>
                        <a:rPr lang="es-MX" sz="1100" u="none" strike="noStrike">
                          <a:effectLst/>
                        </a:rPr>
                        <a:t>Bancos </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$634,380.00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r>
                        <a:rPr lang="es-MX" sz="1100" u="none" strike="noStrike">
                          <a:effectLst/>
                        </a:rPr>
                        <a:t>Prestamo ProMujer</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$60,000.00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303162">
                <a:tc>
                  <a:txBody>
                    <a:bodyPr/>
                    <a:lstStyle/>
                    <a:p>
                      <a:pPr algn="l" fontAlgn="b"/>
                      <a:r>
                        <a:rPr lang="es-MX" sz="1100" u="none" strike="noStrike">
                          <a:effectLst/>
                        </a:rPr>
                        <a:t>Almacen</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$75,000.00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r>
                        <a:rPr lang="es-MX" sz="1100" u="none" strike="noStrike">
                          <a:effectLst/>
                        </a:rPr>
                        <a:t>Prestamo Textiles Margo</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$280,000.00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303162">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$709,380.00</a:t>
                      </a:r>
                      <a:endParaRPr lang="es-MX" sz="1100" b="1"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1" i="0" u="none" strike="noStrike">
                        <a:solidFill>
                          <a:srgbClr val="000000"/>
                        </a:solidFill>
                        <a:effectLst/>
                        <a:latin typeface="Calibri" panose="020F0502020204030204" pitchFamily="34" charset="0"/>
                      </a:endParaRPr>
                    </a:p>
                  </a:txBody>
                  <a:tcPr marL="9526" marR="9526" marT="9523" marB="0" anchor="b"/>
                </a:tc>
                <a:tc>
                  <a:txBody>
                    <a:bodyPr/>
                    <a:lstStyle/>
                    <a:p>
                      <a:pPr algn="l" fontAlgn="b"/>
                      <a:r>
                        <a:rPr lang="es-MX" sz="1100" u="none" strike="noStrike">
                          <a:effectLst/>
                        </a:rPr>
                        <a:t>Iva por Pagar</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$177,360.00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ctr" fontAlgn="ctr"/>
                      <a:r>
                        <a:rPr lang="es-MX" sz="1100" u="none" strike="noStrike">
                          <a:effectLst/>
                        </a:rPr>
                        <a:t>Fijo</a:t>
                      </a:r>
                      <a:endParaRPr lang="es-MX" sz="1100" b="0" i="0" u="none" strike="noStrike">
                        <a:solidFill>
                          <a:srgbClr val="000000"/>
                        </a:solidFill>
                        <a:effectLst/>
                        <a:latin typeface="Calibri" panose="020F0502020204030204" pitchFamily="34" charset="0"/>
                      </a:endParaRPr>
                    </a:p>
                  </a:txBody>
                  <a:tcPr marL="9526" marR="9526" marT="9523" marB="0" anchor="ctr"/>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$542,460.00</a:t>
                      </a:r>
                      <a:endParaRPr lang="es-MX" sz="1100" b="1"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r>
                        <a:rPr lang="es-MX" sz="1100" u="none" strike="noStrike">
                          <a:effectLst/>
                        </a:rPr>
                        <a:t>Maquinaria y equipo</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$65,000.00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303162">
                <a:tc>
                  <a:txBody>
                    <a:bodyPr/>
                    <a:lstStyle/>
                    <a:p>
                      <a:pPr algn="l" fontAlgn="b"/>
                      <a:r>
                        <a:rPr lang="es-MX" sz="1100" u="none" strike="noStrike">
                          <a:effectLst/>
                        </a:rPr>
                        <a:t>Mobiliario</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$5,000.00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ctr" fontAlgn="ctr"/>
                      <a:r>
                        <a:rPr lang="es-MX" sz="1100" u="none" strike="noStrike">
                          <a:effectLst/>
                        </a:rPr>
                        <a:t>Capiatal contable</a:t>
                      </a:r>
                      <a:endParaRPr lang="es-MX" sz="1100" b="0" i="0" u="none" strike="noStrike">
                        <a:solidFill>
                          <a:srgbClr val="000000"/>
                        </a:solidFill>
                        <a:effectLst/>
                        <a:latin typeface="Calibri" panose="020F0502020204030204" pitchFamily="34" charset="0"/>
                      </a:endParaRPr>
                    </a:p>
                  </a:txBody>
                  <a:tcPr marL="9526" marR="9526" marT="9523" marB="0" anchor="ctr"/>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$70,000.00</a:t>
                      </a:r>
                      <a:endParaRPr lang="es-MX" sz="1100" b="1"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1" i="0" u="none" strike="noStrike">
                        <a:solidFill>
                          <a:srgbClr val="000000"/>
                        </a:solidFill>
                        <a:effectLst/>
                        <a:latin typeface="Calibri" panose="020F0502020204030204" pitchFamily="34" charset="0"/>
                      </a:endParaRPr>
                    </a:p>
                  </a:txBody>
                  <a:tcPr marL="9526" marR="9526" marT="9523" marB="0" anchor="b"/>
                </a:tc>
                <a:tc>
                  <a:txBody>
                    <a:bodyPr/>
                    <a:lstStyle/>
                    <a:p>
                      <a:pPr algn="l" fontAlgn="b"/>
                      <a:r>
                        <a:rPr lang="es-MX" sz="1100" u="none" strike="noStrike">
                          <a:effectLst/>
                        </a:rPr>
                        <a:t>Capital social</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$40,000.00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303162">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r>
                        <a:rPr lang="es-MX" sz="1100" u="none" strike="noStrike">
                          <a:effectLst/>
                        </a:rPr>
                        <a:t>Utilidad del ejercicio</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$196,920.00</a:t>
                      </a:r>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$236,920.00</a:t>
                      </a:r>
                      <a:endParaRPr lang="es-MX" sz="1100" b="1"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$779,380.00</a:t>
                      </a:r>
                      <a:endParaRPr lang="es-MX" sz="1100" b="1"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1"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r" fontAlgn="b"/>
                      <a:r>
                        <a:rPr lang="es-MX" sz="1100" u="none" strike="noStrike">
                          <a:effectLst/>
                        </a:rPr>
                        <a:t>$779,380.00</a:t>
                      </a:r>
                      <a:endParaRPr lang="es-MX" sz="1100" b="1" i="0" u="none" strike="noStrike">
                        <a:solidFill>
                          <a:srgbClr val="000000"/>
                        </a:solidFill>
                        <a:effectLst/>
                        <a:latin typeface="Calibri" panose="020F0502020204030204" pitchFamily="34" charset="0"/>
                      </a:endParaRPr>
                    </a:p>
                  </a:txBody>
                  <a:tcPr marL="9526" marR="9526" marT="9523" marB="0" anchor="b"/>
                </a:tc>
              </a:tr>
              <a:tr h="288727">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a:solidFill>
                          <a:srgbClr val="000000"/>
                        </a:solidFill>
                        <a:effectLst/>
                        <a:latin typeface="Calibri" panose="020F0502020204030204" pitchFamily="34" charset="0"/>
                      </a:endParaRPr>
                    </a:p>
                  </a:txBody>
                  <a:tcPr marL="9526" marR="9526" marT="9523"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6" marR="9526" marT="9523" marB="0" anchor="b"/>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217488"/>
            <a:ext cx="8183562" cy="1050925"/>
          </a:xfrm>
        </p:spPr>
        <p:txBody>
          <a:bodyPr/>
          <a:lstStyle/>
          <a:p>
            <a:pPr algn="ctr" eaLnBrk="1" fontAlgn="auto" hangingPunct="1">
              <a:spcAft>
                <a:spcPts val="0"/>
              </a:spcAft>
              <a:defRPr/>
            </a:pPr>
            <a:r>
              <a:rPr lang="es-MX" sz="4000" dirty="0">
                <a:solidFill>
                  <a:schemeClr val="accent1">
                    <a:tint val="88000"/>
                    <a:satMod val="150000"/>
                  </a:schemeClr>
                </a:solidFill>
                <a:effectLst/>
              </a:rPr>
              <a:t>Sistema Contable</a:t>
            </a:r>
          </a:p>
        </p:txBody>
      </p:sp>
      <p:sp>
        <p:nvSpPr>
          <p:cNvPr id="19459" name="2 Marcador de contenido"/>
          <p:cNvSpPr>
            <a:spLocks noGrp="1"/>
          </p:cNvSpPr>
          <p:nvPr>
            <p:ph idx="1"/>
          </p:nvPr>
        </p:nvSpPr>
        <p:spPr>
          <a:xfrm>
            <a:off x="1116013" y="1544638"/>
            <a:ext cx="7535862" cy="4187825"/>
          </a:xfrm>
        </p:spPr>
        <p:txBody>
          <a:bodyPr/>
          <a:lstStyle/>
          <a:p>
            <a:pPr algn="just" eaLnBrk="1" hangingPunct="1"/>
            <a:r>
              <a:rPr lang="es-MX" altLang="es-MX" sz="2800" smtClean="0"/>
              <a:t>Proceso que sirve para llevar las cuentas de una empresa, conocer su situación y buscar opciones que le permitan ahorrar, así como aumentar su rendimiento</a:t>
            </a:r>
          </a:p>
        </p:txBody>
      </p:sp>
      <p:pic>
        <p:nvPicPr>
          <p:cNvPr id="1946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3716338"/>
            <a:ext cx="2374900"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nvPr>
        </p:nvGraphicFramePr>
        <p:xfrm>
          <a:off x="827584" y="116632"/>
          <a:ext cx="8208912" cy="60696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7450" y="103188"/>
            <a:ext cx="7499350" cy="1143000"/>
          </a:xfrm>
        </p:spPr>
        <p:txBody>
          <a:bodyPr/>
          <a:lstStyle/>
          <a:p>
            <a:pPr algn="ctr" eaLnBrk="1" hangingPunct="1">
              <a:defRPr/>
            </a:pPr>
            <a:r>
              <a:rPr lang="es-MX" sz="4000" dirty="0" smtClean="0">
                <a:solidFill>
                  <a:schemeClr val="tx2">
                    <a:lumMod val="50000"/>
                    <a:lumOff val="50000"/>
                  </a:schemeClr>
                </a:solidFill>
                <a:effectLst/>
              </a:rPr>
              <a:t>Punto de equilibrio</a:t>
            </a:r>
            <a:endParaRPr lang="es-MX" sz="4000" dirty="0">
              <a:solidFill>
                <a:schemeClr val="tx2">
                  <a:lumMod val="50000"/>
                  <a:lumOff val="50000"/>
                </a:schemeClr>
              </a:solidFill>
              <a:effectLst/>
            </a:endParaRPr>
          </a:p>
        </p:txBody>
      </p:sp>
      <p:pic>
        <p:nvPicPr>
          <p:cNvPr id="116739" name="Picture 2" descr="U’nidades     20     40     50 000   80 000    100      200&#10;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484438" y="4019550"/>
            <a:ext cx="5040312" cy="2838450"/>
          </a:xfrm>
          <a:noFill/>
        </p:spPr>
      </p:pic>
      <p:sp>
        <p:nvSpPr>
          <p:cNvPr id="4" name="CuadroTexto 3"/>
          <p:cNvSpPr txBox="1"/>
          <p:nvPr/>
        </p:nvSpPr>
        <p:spPr>
          <a:xfrm>
            <a:off x="1187450" y="1227138"/>
            <a:ext cx="7499350" cy="2678112"/>
          </a:xfrm>
          <a:prstGeom prst="rect">
            <a:avLst/>
          </a:prstGeom>
          <a:noFill/>
        </p:spPr>
        <p:txBody>
          <a:bodyPr>
            <a:spAutoFit/>
          </a:bodyPr>
          <a:lstStyle/>
          <a:p>
            <a:pPr algn="just" eaLnBrk="1" hangingPunct="1">
              <a:defRPr/>
            </a:pPr>
            <a:r>
              <a:rPr lang="es-MX" sz="2400" dirty="0">
                <a:latin typeface="+mn-lt"/>
              </a:rPr>
              <a:t>Permite conocer con antelación el nivel de ingresos que la empresa requiere alcanzar para cubrir la totalidad de sus costos y gastos antes de que pueda lograr una ganancia. Permite también determinar el nivel de ventas que resulta indispensable obtener </a:t>
            </a:r>
          </a:p>
          <a:p>
            <a:pPr algn="just" eaLnBrk="1" hangingPunct="1">
              <a:defRPr/>
            </a:pPr>
            <a:r>
              <a:rPr lang="es-MX" sz="2400" dirty="0">
                <a:latin typeface="+mn-lt"/>
              </a:rPr>
              <a:t>Para llevarlo a cabo, necesita saber cuáles son sus costos y sus ingresos por ventas.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Marcador de contenido 2"/>
          <p:cNvSpPr>
            <a:spLocks noGrp="1"/>
          </p:cNvSpPr>
          <p:nvPr>
            <p:ph idx="1"/>
          </p:nvPr>
        </p:nvSpPr>
        <p:spPr>
          <a:xfrm>
            <a:off x="1187450" y="476250"/>
            <a:ext cx="7499350" cy="4800600"/>
          </a:xfrm>
        </p:spPr>
        <p:txBody>
          <a:bodyPr/>
          <a:lstStyle/>
          <a:p>
            <a:pPr algn="just" eaLnBrk="1" hangingPunct="1"/>
            <a:r>
              <a:rPr lang="es-MX" altLang="es-MX" sz="2400" smtClean="0"/>
              <a:t>El punto de equilibrio operativo permite determinar el nivel de ventas que es necesario registrar para cubrir los costos y gastos de operación</a:t>
            </a:r>
          </a:p>
          <a:p>
            <a:pPr algn="just" eaLnBrk="1" hangingPunct="1"/>
            <a:endParaRPr lang="es-MX" altLang="es-MX" sz="2400" smtClean="0"/>
          </a:p>
          <a:p>
            <a:pPr algn="just" eaLnBrk="1" hangingPunct="1"/>
            <a:r>
              <a:rPr lang="es-MX" altLang="es-MX" sz="2400" smtClean="0"/>
              <a:t>Punto de equilibrio financiero Es aquel nivel de operación en que la empresa genera ingresos suficientes para cubrir además de los egresos de operación, los intereses derivados de préstamos obtenidos.</a:t>
            </a:r>
          </a:p>
          <a:p>
            <a:pPr algn="just" eaLnBrk="1" hangingPunct="1"/>
            <a:endParaRPr lang="es-MX" altLang="es-MX" sz="2400" smtClean="0"/>
          </a:p>
        </p:txBody>
      </p:sp>
      <p:pic>
        <p:nvPicPr>
          <p:cNvPr id="117763" name="Imagen 3"/>
          <p:cNvPicPr>
            <a:picLocks noChangeAspect="1"/>
          </p:cNvPicPr>
          <p:nvPr/>
        </p:nvPicPr>
        <p:blipFill>
          <a:blip r:embed="rId2">
            <a:extLst>
              <a:ext uri="{28A0092B-C50C-407E-A947-70E740481C1C}">
                <a14:useLocalDpi xmlns:a14="http://schemas.microsoft.com/office/drawing/2010/main" val="0"/>
              </a:ext>
            </a:extLst>
          </a:blip>
          <a:srcRect l="4839" r="3226" b="16498"/>
          <a:stretch>
            <a:fillRect/>
          </a:stretch>
        </p:blipFill>
        <p:spPr bwMode="auto">
          <a:xfrm>
            <a:off x="3276600" y="3881438"/>
            <a:ext cx="4103688" cy="279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750" y="188913"/>
            <a:ext cx="8183563" cy="1052512"/>
          </a:xfrm>
        </p:spPr>
        <p:txBody>
          <a:bodyPr/>
          <a:lstStyle/>
          <a:p>
            <a:pPr algn="ctr" eaLnBrk="1" fontAlgn="auto" hangingPunct="1">
              <a:spcAft>
                <a:spcPts val="0"/>
              </a:spcAft>
              <a:defRPr/>
            </a:pPr>
            <a:r>
              <a:rPr lang="es-MX" dirty="0" smtClean="0">
                <a:solidFill>
                  <a:schemeClr val="tx2">
                    <a:satMod val="130000"/>
                  </a:schemeClr>
                </a:solidFill>
              </a:rPr>
              <a:t>Bibliografía</a:t>
            </a:r>
            <a:endParaRPr lang="es-MX" dirty="0">
              <a:solidFill>
                <a:schemeClr val="tx2">
                  <a:satMod val="130000"/>
                </a:schemeClr>
              </a:solidFill>
            </a:endParaRPr>
          </a:p>
        </p:txBody>
      </p:sp>
      <p:sp>
        <p:nvSpPr>
          <p:cNvPr id="118787" name="2 Marcador de contenido"/>
          <p:cNvSpPr>
            <a:spLocks noGrp="1"/>
          </p:cNvSpPr>
          <p:nvPr>
            <p:ph idx="1"/>
          </p:nvPr>
        </p:nvSpPr>
        <p:spPr>
          <a:xfrm>
            <a:off x="971550" y="1557338"/>
            <a:ext cx="7680325" cy="4187825"/>
          </a:xfrm>
        </p:spPr>
        <p:txBody>
          <a:bodyPr/>
          <a:lstStyle/>
          <a:p>
            <a:pPr algn="just" eaLnBrk="1" hangingPunct="1"/>
            <a:r>
              <a:rPr lang="es-MX" altLang="es-MX" sz="2400" smtClean="0"/>
              <a:t>Alcaraz, Rodríguez Rafael, “El emprendedor de éxito” 4ta. Ed. Ed. Mc Graw Hill. México 2011.</a:t>
            </a:r>
          </a:p>
          <a:p>
            <a:pPr algn="just" eaLnBrk="1" hangingPunct="1">
              <a:buFont typeface="Wingdings 2" panose="05020102010507070707" pitchFamily="18" charset="2"/>
              <a:buNone/>
            </a:pPr>
            <a:endParaRPr lang="es-MX" altLang="es-MX" sz="2400" smtClean="0"/>
          </a:p>
          <a:p>
            <a:pPr algn="just" eaLnBrk="1" hangingPunct="1"/>
            <a:r>
              <a:rPr lang="es-MX" altLang="es-MX" sz="2400" smtClean="0"/>
              <a:t>Anzola Rojas, Sérvulo “De la Idea a tu Empresa”. Limusa, México 2001.</a:t>
            </a:r>
          </a:p>
          <a:p>
            <a:pPr algn="just" eaLnBrk="1" hangingPunct="1"/>
            <a:endParaRPr lang="es-MX" altLang="es-MX" sz="2400" smtClean="0"/>
          </a:p>
          <a:p>
            <a:pPr algn="just" eaLnBrk="1" hangingPunct="1"/>
            <a:r>
              <a:rPr lang="es-MX" altLang="es-MX" sz="2400" smtClean="0"/>
              <a:t>Ceballos Mondragón Jonathan. Manual operativo para PYMES. Editorial ISEF.</a:t>
            </a:r>
          </a:p>
          <a:p>
            <a:pPr algn="just" eaLnBrk="1" hangingPunct="1"/>
            <a:endParaRPr lang="es-MX" altLang="es-MX" sz="2400" smtClean="0"/>
          </a:p>
          <a:p>
            <a:pPr eaLnBrk="1" hangingPunct="1"/>
            <a:r>
              <a:rPr lang="es-MX" altLang="es-MX" sz="2400" smtClean="0"/>
              <a:t>Juan García Colín, contabilidad de costos. Tercera edición. Mc-Graw Hill 2008.</a:t>
            </a:r>
          </a:p>
          <a:p>
            <a:pPr algn="just" eaLnBrk="1" hangingPunct="1"/>
            <a:endParaRPr lang="es-MX" altLang="es-MX" sz="2400" smtClean="0"/>
          </a:p>
          <a:p>
            <a:pPr algn="just" eaLnBrk="1" hangingPunct="1"/>
            <a:endParaRPr lang="es-MX" altLang="es-MX" sz="2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27088" y="692150"/>
            <a:ext cx="8183562" cy="1050925"/>
          </a:xfrm>
        </p:spPr>
        <p:txBody>
          <a:bodyPr>
            <a:noAutofit/>
          </a:bodyPr>
          <a:lstStyle/>
          <a:p>
            <a:pPr algn="ctr" eaLnBrk="1" fontAlgn="auto" hangingPunct="1">
              <a:spcAft>
                <a:spcPts val="0"/>
              </a:spcAft>
              <a:defRPr/>
            </a:pPr>
            <a:r>
              <a:rPr lang="es-MX" sz="4000" dirty="0" smtClean="0">
                <a:solidFill>
                  <a:schemeClr val="accent1">
                    <a:tint val="88000"/>
                    <a:satMod val="150000"/>
                  </a:schemeClr>
                </a:solidFill>
                <a:effectLst/>
              </a:rPr>
              <a:t>Ejemplo: objetivos del área contable de Postres Mexicanos.</a:t>
            </a:r>
          </a:p>
        </p:txBody>
      </p:sp>
      <p:sp>
        <p:nvSpPr>
          <p:cNvPr id="12291" name="1 Marcador de contenido"/>
          <p:cNvSpPr>
            <a:spLocks noGrp="1"/>
          </p:cNvSpPr>
          <p:nvPr>
            <p:ph idx="1"/>
          </p:nvPr>
        </p:nvSpPr>
        <p:spPr>
          <a:xfrm>
            <a:off x="1042988" y="2924175"/>
            <a:ext cx="7561262" cy="2146300"/>
          </a:xfrm>
        </p:spPr>
        <p:txBody>
          <a:bodyPr>
            <a:normAutofit fontScale="85000" lnSpcReduction="20000"/>
          </a:bodyPr>
          <a:lstStyle/>
          <a:p>
            <a:pPr marL="365760" indent="-283464" algn="just" eaLnBrk="1" fontAlgn="auto" hangingPunct="1">
              <a:spcAft>
                <a:spcPts val="0"/>
              </a:spcAft>
              <a:buFont typeface="Wingdings 2"/>
              <a:buChar char=""/>
              <a:defRPr/>
            </a:pPr>
            <a:r>
              <a:rPr lang="es-MX" altLang="es-MX" dirty="0" smtClean="0"/>
              <a:t>Objetivos a corto plazo: Determinar costos y gastos variables y fijos, así como el capital necesario a aportar, al igual que los créditos requeridos. Se espera que al finalizar los primeros seis meses de operación la utilidades retenidas sean mayores de $ 177.000.00</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2 Marcador de contenido"/>
          <p:cNvSpPr>
            <a:spLocks noGrp="1"/>
          </p:cNvSpPr>
          <p:nvPr>
            <p:ph idx="1"/>
          </p:nvPr>
        </p:nvSpPr>
        <p:spPr>
          <a:xfrm>
            <a:off x="1403350" y="981075"/>
            <a:ext cx="6954838" cy="2570163"/>
          </a:xfrm>
        </p:spPr>
        <p:txBody>
          <a:bodyPr/>
          <a:lstStyle/>
          <a:p>
            <a:pPr algn="just" eaLnBrk="1" hangingPunct="1"/>
            <a:r>
              <a:rPr lang="es-MX" altLang="es-MX" sz="2400" smtClean="0"/>
              <a:t>Objetivos a mediano plazo: Realizar proyecciones de flujo de efectivo, así como estados financieros. Al finalizar el primer año se espera contar con utilidades de $494.294.00</a:t>
            </a:r>
          </a:p>
          <a:p>
            <a:pPr algn="just" eaLnBrk="1" hangingPunct="1">
              <a:buFont typeface="Wingdings 2" panose="05020102010507070707" pitchFamily="18" charset="2"/>
              <a:buNone/>
            </a:pPr>
            <a:endParaRPr lang="es-MX" altLang="es-MX" sz="2400" smtClean="0"/>
          </a:p>
          <a:p>
            <a:pPr algn="just" eaLnBrk="1" hangingPunct="1"/>
            <a:r>
              <a:rPr lang="es-MX" altLang="es-MX" sz="2400" smtClean="0"/>
              <a:t>Objetivos a largo plazo: Seguir elaborando proyecciones de flujo de efectivo y estados financieros y obtener altas utilidades.</a:t>
            </a:r>
          </a:p>
        </p:txBody>
      </p:sp>
      <p:pic>
        <p:nvPicPr>
          <p:cNvPr id="23555"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67175" y="4437063"/>
            <a:ext cx="18669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2125" y="333375"/>
            <a:ext cx="8183563" cy="785813"/>
          </a:xfrm>
        </p:spPr>
        <p:txBody>
          <a:bodyPr/>
          <a:lstStyle/>
          <a:p>
            <a:pPr algn="ctr" eaLnBrk="1" fontAlgn="auto" hangingPunct="1">
              <a:spcAft>
                <a:spcPts val="0"/>
              </a:spcAft>
              <a:defRPr/>
            </a:pPr>
            <a:r>
              <a:rPr lang="es-MX" sz="4000" dirty="0" smtClean="0">
                <a:solidFill>
                  <a:schemeClr val="accent1">
                    <a:tint val="88000"/>
                    <a:satMod val="150000"/>
                  </a:schemeClr>
                </a:solidFill>
                <a:effectLst/>
              </a:rPr>
              <a:t>Flujo de efectivo</a:t>
            </a:r>
            <a:endParaRPr lang="es-MX" sz="4000" dirty="0">
              <a:solidFill>
                <a:schemeClr val="accent1">
                  <a:tint val="88000"/>
                  <a:satMod val="150000"/>
                </a:schemeClr>
              </a:solidFill>
              <a:effectLst/>
            </a:endParaRPr>
          </a:p>
        </p:txBody>
      </p:sp>
      <p:sp>
        <p:nvSpPr>
          <p:cNvPr id="25603" name="2 Marcador de contenido"/>
          <p:cNvSpPr>
            <a:spLocks noGrp="1"/>
          </p:cNvSpPr>
          <p:nvPr>
            <p:ph idx="1"/>
          </p:nvPr>
        </p:nvSpPr>
        <p:spPr>
          <a:xfrm>
            <a:off x="971550" y="1341438"/>
            <a:ext cx="7680325" cy="1785937"/>
          </a:xfrm>
        </p:spPr>
        <p:txBody>
          <a:bodyPr/>
          <a:lstStyle/>
          <a:p>
            <a:pPr algn="just" eaLnBrk="1" hangingPunct="1"/>
            <a:r>
              <a:rPr lang="es-MX" altLang="es-MX" sz="2800" smtClean="0"/>
              <a:t>Costos es toda cantidad de dinero que se debe erogar para pagar lo que se requiere en la operación de la empresa, no tiene como fin la ganancia, en tanto que el gasto sí se desembolsa con el objetivo de obtener utilidades:</a:t>
            </a:r>
          </a:p>
          <a:p>
            <a:pPr lvl="1" algn="just" eaLnBrk="1" hangingPunct="1">
              <a:buFont typeface="Verdana" panose="020B0604030504040204" pitchFamily="34" charset="0"/>
              <a:buNone/>
            </a:pPr>
            <a:endParaRPr lang="es-MX" altLang="es-MX" smtClean="0"/>
          </a:p>
        </p:txBody>
      </p:sp>
      <p:graphicFrame>
        <p:nvGraphicFramePr>
          <p:cNvPr id="4" name="3 Diagrama"/>
          <p:cNvGraphicFramePr/>
          <p:nvPr/>
        </p:nvGraphicFramePr>
        <p:xfrm>
          <a:off x="2339752" y="3933056"/>
          <a:ext cx="4357718" cy="2071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915</TotalTime>
  <Words>3386</Words>
  <Application>Microsoft Office PowerPoint</Application>
  <PresentationFormat>Presentación en pantalla (4:3)</PresentationFormat>
  <Paragraphs>501</Paragraphs>
  <Slides>63</Slides>
  <Notes>46</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63</vt:i4>
      </vt:variant>
    </vt:vector>
  </HeadingPairs>
  <TitlesOfParts>
    <vt:vector size="70" baseType="lpstr">
      <vt:lpstr>Arial</vt:lpstr>
      <vt:lpstr>Calibri</vt:lpstr>
      <vt:lpstr>Cambria</vt:lpstr>
      <vt:lpstr>Times New Roman</vt:lpstr>
      <vt:lpstr>Verdana</vt:lpstr>
      <vt:lpstr>Wingdings 2</vt:lpstr>
      <vt:lpstr>Solsticio</vt:lpstr>
      <vt:lpstr>FINANZAS EN EL PLAN DE NEGOCIOS</vt:lpstr>
      <vt:lpstr>Guión explicativo</vt:lpstr>
      <vt:lpstr>Presentación de PowerPoint</vt:lpstr>
      <vt:lpstr>Presentación de PowerPoint</vt:lpstr>
      <vt:lpstr>Área contable</vt:lpstr>
      <vt:lpstr>Sistema Contable</vt:lpstr>
      <vt:lpstr>Ejemplo: objetivos del área contable de Postres Mexicanos.</vt:lpstr>
      <vt:lpstr>Presentación de PowerPoint</vt:lpstr>
      <vt:lpstr>Flujo de efectivo</vt:lpstr>
      <vt:lpstr>Costo de producción o costos inventariables</vt:lpstr>
      <vt:lpstr>Presentación de PowerPoint</vt:lpstr>
      <vt:lpstr> 2.- Mano de obra</vt:lpstr>
      <vt:lpstr>3.- Cargos indirectos </vt:lpstr>
      <vt:lpstr>Presentación de PowerPoint</vt:lpstr>
      <vt:lpstr>Presentación de PowerPoint</vt:lpstr>
      <vt:lpstr>Tipos de costos </vt:lpstr>
      <vt:lpstr>Presentación de PowerPoint</vt:lpstr>
      <vt:lpstr>Gasto </vt:lpstr>
      <vt:lpstr>Presentación de PowerPoint</vt:lpstr>
      <vt:lpstr>Presentación de PowerPoint</vt:lpstr>
      <vt:lpstr>Presentación de PowerPoint</vt:lpstr>
      <vt:lpstr>Presentación de PowerPoint</vt:lpstr>
      <vt:lpstr>Empresa comercial</vt:lpstr>
      <vt:lpstr>Empresa de transformación </vt:lpstr>
      <vt:lpstr>Ejemplo: costos y gastos de Postres Mexicanos</vt:lpstr>
      <vt:lpstr>Capital social</vt:lpstr>
      <vt:lpstr>Ejemplo: capital social de postres mexicanos</vt:lpstr>
      <vt:lpstr>Créditos</vt:lpstr>
      <vt:lpstr>Ejemplo: Necesidades de crédito de la empresa postes mexicanos</vt:lpstr>
      <vt:lpstr>Presentación de PowerPoint</vt:lpstr>
      <vt:lpstr>Entradas </vt:lpstr>
      <vt:lpstr>En los siguientes cinco meses las entradas serían:</vt:lpstr>
      <vt:lpstr>Salidas</vt:lpstr>
      <vt:lpstr>Presentación de PowerPoint</vt:lpstr>
      <vt:lpstr>Presentación de PowerPoint</vt:lpstr>
      <vt:lpstr>Proyección del flujo de efectivo</vt:lpstr>
      <vt:lpstr>Presentación de PowerPoint</vt:lpstr>
      <vt:lpstr>Formato de flujo de efectivo, podrá ser utilizado como base para desarrollar el de la empresa.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Formato de Estado de resultados de una empresa comercial</vt:lpstr>
      <vt:lpstr>Formato de Estado de resultados de una empresa industrial</vt:lpstr>
      <vt:lpstr>Estado de resultados de una empresa prestadora de servicios</vt:lpstr>
      <vt:lpstr>Estados de Resultados de Postres Mexicanos</vt:lpstr>
      <vt:lpst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Punto de equilibrio</vt:lpstr>
      <vt:lpstr>Presentación de PowerPoint</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Financiero</dc:title>
  <dc:creator>Laura</dc:creator>
  <cp:lastModifiedBy>USUARIO</cp:lastModifiedBy>
  <cp:revision>91</cp:revision>
  <dcterms:created xsi:type="dcterms:W3CDTF">2010-10-26T22:53:54Z</dcterms:created>
  <dcterms:modified xsi:type="dcterms:W3CDTF">2015-10-02T18:33:27Z</dcterms:modified>
</cp:coreProperties>
</file>