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45"/>
  </p:notesMasterIdLst>
  <p:sldIdLst>
    <p:sldId id="257" r:id="rId2"/>
    <p:sldId id="312" r:id="rId3"/>
    <p:sldId id="313" r:id="rId4"/>
    <p:sldId id="256" r:id="rId5"/>
    <p:sldId id="264" r:id="rId6"/>
    <p:sldId id="265" r:id="rId7"/>
    <p:sldId id="266" r:id="rId8"/>
    <p:sldId id="267" r:id="rId9"/>
    <p:sldId id="268" r:id="rId10"/>
    <p:sldId id="269" r:id="rId11"/>
    <p:sldId id="270" r:id="rId12"/>
    <p:sldId id="272" r:id="rId13"/>
    <p:sldId id="274" r:id="rId14"/>
    <p:sldId id="275" r:id="rId15"/>
    <p:sldId id="277" r:id="rId16"/>
    <p:sldId id="278" r:id="rId17"/>
    <p:sldId id="280" r:id="rId18"/>
    <p:sldId id="282" r:id="rId19"/>
    <p:sldId id="284" r:id="rId20"/>
    <p:sldId id="286" r:id="rId21"/>
    <p:sldId id="287" r:id="rId22"/>
    <p:sldId id="289" r:id="rId23"/>
    <p:sldId id="290" r:id="rId24"/>
    <p:sldId id="291" r:id="rId25"/>
    <p:sldId id="292" r:id="rId26"/>
    <p:sldId id="293" r:id="rId27"/>
    <p:sldId id="294" r:id="rId28"/>
    <p:sldId id="295" r:id="rId29"/>
    <p:sldId id="296" r:id="rId30"/>
    <p:sldId id="297" r:id="rId31"/>
    <p:sldId id="298" r:id="rId32"/>
    <p:sldId id="299" r:id="rId33"/>
    <p:sldId id="300" r:id="rId34"/>
    <p:sldId id="301" r:id="rId35"/>
    <p:sldId id="309" r:id="rId36"/>
    <p:sldId id="310" r:id="rId37"/>
    <p:sldId id="302" r:id="rId38"/>
    <p:sldId id="303" r:id="rId39"/>
    <p:sldId id="304" r:id="rId40"/>
    <p:sldId id="305" r:id="rId41"/>
    <p:sldId id="306" r:id="rId42"/>
    <p:sldId id="307" r:id="rId43"/>
    <p:sldId id="311" r:id="rId44"/>
  </p:sldIdLst>
  <p:sldSz cx="9144000" cy="6858000" type="screen4x3"/>
  <p:notesSz cx="6858000" cy="9144000"/>
  <p:defaultTextStyle>
    <a:defPPr>
      <a:defRPr lang="es-SV"/>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Sección predeterminada" id="{B2A9CC3C-ADCA-47BA-8F54-5F2B0D8B5157}">
          <p14:sldIdLst>
            <p14:sldId id="257"/>
          </p14:sldIdLst>
        </p14:section>
        <p14:section name="Sección sin título" id="{0F43F037-D576-4D38-A74C-06932F32397D}">
          <p14:sldIdLst>
            <p14:sldId id="312"/>
            <p14:sldId id="313"/>
            <p14:sldId id="256"/>
            <p14:sldId id="264"/>
            <p14:sldId id="265"/>
            <p14:sldId id="266"/>
            <p14:sldId id="267"/>
            <p14:sldId id="268"/>
            <p14:sldId id="269"/>
            <p14:sldId id="270"/>
            <p14:sldId id="272"/>
            <p14:sldId id="274"/>
            <p14:sldId id="275"/>
            <p14:sldId id="277"/>
            <p14:sldId id="278"/>
            <p14:sldId id="280"/>
            <p14:sldId id="282"/>
            <p14:sldId id="284"/>
            <p14:sldId id="286"/>
            <p14:sldId id="287"/>
            <p14:sldId id="289"/>
            <p14:sldId id="290"/>
            <p14:sldId id="291"/>
            <p14:sldId id="292"/>
            <p14:sldId id="293"/>
            <p14:sldId id="294"/>
            <p14:sldId id="295"/>
            <p14:sldId id="296"/>
            <p14:sldId id="297"/>
            <p14:sldId id="298"/>
            <p14:sldId id="299"/>
            <p14:sldId id="300"/>
            <p14:sldId id="301"/>
            <p14:sldId id="309"/>
            <p14:sldId id="310"/>
            <p14:sldId id="302"/>
            <p14:sldId id="303"/>
            <p14:sldId id="304"/>
            <p14:sldId id="305"/>
            <p14:sldId id="306"/>
            <p14:sldId id="307"/>
            <p14:sldId id="311"/>
          </p14:sldIdLst>
        </p14:section>
      </p14:section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896" autoAdjust="0"/>
    <p:restoredTop sz="94728" autoAdjust="0"/>
  </p:normalViewPr>
  <p:slideViewPr>
    <p:cSldViewPr>
      <p:cViewPr varScale="1">
        <p:scale>
          <a:sx n="70" d="100"/>
          <a:sy n="70" d="100"/>
        </p:scale>
        <p:origin x="-480" y="-108"/>
      </p:cViewPr>
      <p:guideLst>
        <p:guide orient="horz" pos="2160"/>
        <p:guide pos="2880"/>
      </p:guideLst>
    </p:cSldViewPr>
  </p:slideViewPr>
  <p:outlineViewPr>
    <p:cViewPr>
      <p:scale>
        <a:sx n="33" d="100"/>
        <a:sy n="33" d="100"/>
      </p:scale>
      <p:origin x="48" y="27456"/>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heme" Target="theme/theme1.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SV"/>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4E44911-7C64-4A05-AA5C-FDBD88E0B70D}" type="datetimeFigureOut">
              <a:rPr lang="es-SV" smtClean="0"/>
              <a:t>02/10/2015</a:t>
            </a:fld>
            <a:endParaRPr lang="es-SV"/>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SV"/>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SV"/>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SV"/>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6057B17-FA7E-44D6-8FAB-5EFC326DB68D}" type="slidenum">
              <a:rPr lang="es-SV" smtClean="0"/>
              <a:t>‹Nº›</a:t>
            </a:fld>
            <a:endParaRPr lang="es-SV"/>
          </a:p>
        </p:txBody>
      </p:sp>
    </p:spTree>
    <p:extLst>
      <p:ext uri="{BB962C8B-B14F-4D97-AF65-F5344CB8AC3E}">
        <p14:creationId xmlns:p14="http://schemas.microsoft.com/office/powerpoint/2010/main" val="290638958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_tradnl"/>
          </a:p>
        </p:txBody>
      </p:sp>
      <p:sp>
        <p:nvSpPr>
          <p:cNvPr id="4" name="3 Marcador de número de diapositiva"/>
          <p:cNvSpPr>
            <a:spLocks noGrp="1"/>
          </p:cNvSpPr>
          <p:nvPr>
            <p:ph type="sldNum" sz="quarter" idx="10"/>
          </p:nvPr>
        </p:nvSpPr>
        <p:spPr/>
        <p:txBody>
          <a:bodyPr/>
          <a:lstStyle/>
          <a:p>
            <a:fld id="{E51B260B-F84D-4329-BACD-35EDDFAA2D0C}" type="slidenum">
              <a:rPr lang="es-ES_tradnl" smtClean="0"/>
              <a:pPr/>
              <a:t>1</a:t>
            </a:fld>
            <a:endParaRPr lang="es-ES_tradnl"/>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7" name="Rectangle 6"/>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8" name="Rounded Rectangle 7"/>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fld id="{B7BCFB61-755A-4FE1-B803-356CE8F645AA}" type="datetimeFigureOut">
              <a:rPr lang="es-SV" smtClean="0"/>
              <a:t>02/10/2015</a:t>
            </a:fld>
            <a:endParaRPr lang="es-SV"/>
          </a:p>
        </p:txBody>
      </p:sp>
      <p:sp>
        <p:nvSpPr>
          <p:cNvPr id="5" name="Footer Placeholder 4"/>
          <p:cNvSpPr>
            <a:spLocks noGrp="1"/>
          </p:cNvSpPr>
          <p:nvPr>
            <p:ph type="ftr" sz="quarter" idx="11"/>
          </p:nvPr>
        </p:nvSpPr>
        <p:spPr/>
        <p:txBody>
          <a:bodyPr/>
          <a:lstStyle/>
          <a:p>
            <a:endParaRPr lang="es-SV"/>
          </a:p>
        </p:txBody>
      </p:sp>
      <p:sp>
        <p:nvSpPr>
          <p:cNvPr id="9" name="Rectangle 8"/>
          <p:cNvSpPr/>
          <p:nvPr/>
        </p:nvSpPr>
        <p:spPr>
          <a:xfrm>
            <a:off x="345440" y="2942602"/>
            <a:ext cx="7147931" cy="2463800"/>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7572652" y="2944634"/>
            <a:ext cx="1190348" cy="2459736"/>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a:off x="7712714" y="3136658"/>
            <a:ext cx="910224" cy="2075688"/>
          </a:xfrm>
          <a:prstGeom prst="rect">
            <a:avLst/>
          </a:prstGeom>
          <a:solidFill>
            <a:schemeClr val="accent3">
              <a:alpha val="70000"/>
            </a:schemeClr>
          </a:solidFill>
          <a:ln w="6350">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a:off x="445483" y="3055621"/>
            <a:ext cx="6947845" cy="2245359"/>
          </a:xfrm>
          <a:prstGeom prst="rect">
            <a:avLst/>
          </a:prstGeom>
          <a:solidFill>
            <a:srgbClr val="FFFFFF"/>
          </a:solid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lide Number Placeholder 5"/>
          <p:cNvSpPr>
            <a:spLocks noGrp="1"/>
          </p:cNvSpPr>
          <p:nvPr>
            <p:ph type="sldNum" sz="quarter" idx="12"/>
          </p:nvPr>
        </p:nvSpPr>
        <p:spPr>
          <a:xfrm>
            <a:off x="7786826" y="4625268"/>
            <a:ext cx="762000" cy="457200"/>
          </a:xfrm>
        </p:spPr>
        <p:txBody>
          <a:bodyPr/>
          <a:lstStyle>
            <a:lvl1pPr algn="ctr">
              <a:defRPr sz="2800">
                <a:solidFill>
                  <a:schemeClr val="accent1">
                    <a:lumMod val="50000"/>
                  </a:schemeClr>
                </a:solidFill>
              </a:defRPr>
            </a:lvl1pPr>
          </a:lstStyle>
          <a:p>
            <a:fld id="{A165A609-2409-41AE-8EEE-C58B5D14CA61}" type="slidenum">
              <a:rPr lang="es-SV" smtClean="0"/>
              <a:t>‹Nº›</a:t>
            </a:fld>
            <a:endParaRPr lang="es-SV"/>
          </a:p>
        </p:txBody>
      </p:sp>
      <p:sp>
        <p:nvSpPr>
          <p:cNvPr id="11" name="Rectangle 10"/>
          <p:cNvSpPr/>
          <p:nvPr/>
        </p:nvSpPr>
        <p:spPr>
          <a:xfrm>
            <a:off x="541822" y="4559276"/>
            <a:ext cx="6755166" cy="664367"/>
          </a:xfrm>
          <a:prstGeom prst="rect">
            <a:avLst/>
          </a:prstGeom>
          <a:solidFill>
            <a:schemeClr val="accent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538971" y="3139440"/>
            <a:ext cx="6760868" cy="2077720"/>
          </a:xfrm>
          <a:prstGeom prst="rect">
            <a:avLst/>
          </a:prstGeom>
          <a:noFill/>
          <a:ln w="6350" cmpd="dbl">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itle 2"/>
          <p:cNvSpPr>
            <a:spLocks noGrp="1"/>
          </p:cNvSpPr>
          <p:nvPr>
            <p:ph type="subTitle" idx="1"/>
          </p:nvPr>
        </p:nvSpPr>
        <p:spPr>
          <a:xfrm>
            <a:off x="642805" y="4648200"/>
            <a:ext cx="6553200" cy="457200"/>
          </a:xfrm>
        </p:spPr>
        <p:txBody>
          <a:bodyPr>
            <a:normAutofit/>
          </a:bodyPr>
          <a:lstStyle>
            <a:lvl1pPr marL="0" indent="0" algn="ctr">
              <a:buNone/>
              <a:defRPr sz="1800" cap="all" spc="300" baseline="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2" name="Title 1"/>
          <p:cNvSpPr>
            <a:spLocks noGrp="1"/>
          </p:cNvSpPr>
          <p:nvPr>
            <p:ph type="ctrTitle"/>
          </p:nvPr>
        </p:nvSpPr>
        <p:spPr>
          <a:xfrm>
            <a:off x="604705" y="3227033"/>
            <a:ext cx="6629400" cy="1219201"/>
          </a:xfrm>
        </p:spPr>
        <p:txBody>
          <a:bodyPr anchor="b" anchorCtr="0">
            <a:noAutofit/>
          </a:bodyPr>
          <a:lstStyle>
            <a:lvl1pPr>
              <a:defRPr sz="4000">
                <a:solidFill>
                  <a:schemeClr val="accent1">
                    <a:lumMod val="50000"/>
                  </a:schemeClr>
                </a:solidFill>
              </a:defRPr>
            </a:lvl1pPr>
          </a:lstStyle>
          <a:p>
            <a:r>
              <a:rPr lang="es-ES" smtClean="0"/>
              <a:t>Haga clic para modificar el estilo de título del patrón</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Vertical Text Placeholder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B7BCFB61-755A-4FE1-B803-356CE8F645AA}" type="datetimeFigureOut">
              <a:rPr lang="es-SV" smtClean="0"/>
              <a:t>02/10/2015</a:t>
            </a:fld>
            <a:endParaRPr lang="es-SV"/>
          </a:p>
        </p:txBody>
      </p:sp>
      <p:sp>
        <p:nvSpPr>
          <p:cNvPr id="5" name="Footer Placeholder 4"/>
          <p:cNvSpPr>
            <a:spLocks noGrp="1"/>
          </p:cNvSpPr>
          <p:nvPr>
            <p:ph type="ftr" sz="quarter" idx="11"/>
          </p:nvPr>
        </p:nvSpPr>
        <p:spPr/>
        <p:txBody>
          <a:bodyPr/>
          <a:lstStyle/>
          <a:p>
            <a:endParaRPr lang="es-SV"/>
          </a:p>
        </p:txBody>
      </p:sp>
      <p:sp>
        <p:nvSpPr>
          <p:cNvPr id="6" name="Slide Number Placeholder 5"/>
          <p:cNvSpPr>
            <a:spLocks noGrp="1"/>
          </p:cNvSpPr>
          <p:nvPr>
            <p:ph type="sldNum" sz="quarter" idx="12"/>
          </p:nvPr>
        </p:nvSpPr>
        <p:spPr/>
        <p:txBody>
          <a:bodyPr/>
          <a:lstStyle/>
          <a:p>
            <a:fld id="{A165A609-2409-41AE-8EEE-C58B5D14CA61}" type="slidenum">
              <a:rPr lang="es-SV" smtClean="0"/>
              <a:t>‹Nº›</a:t>
            </a:fld>
            <a:endParaRPr lang="es-SV"/>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Título vertical y texto">
    <p:spTree>
      <p:nvGrpSpPr>
        <p:cNvPr id="1" name=""/>
        <p:cNvGrpSpPr/>
        <p:nvPr/>
      </p:nvGrpSpPr>
      <p:grpSpPr>
        <a:xfrm>
          <a:off x="0" y="0"/>
          <a:ext cx="0" cy="0"/>
          <a:chOff x="0" y="0"/>
          <a:chExt cx="0" cy="0"/>
        </a:xfrm>
      </p:grpSpPr>
      <p:sp>
        <p:nvSpPr>
          <p:cNvPr id="7" name="Rectangle 6"/>
          <p:cNvSpPr/>
          <p:nvPr/>
        </p:nvSpPr>
        <p:spPr>
          <a:xfrm>
            <a:off x="6861702" y="228600"/>
            <a:ext cx="1859280" cy="6122634"/>
          </a:xfrm>
          <a:prstGeom prst="rect">
            <a:avLst/>
          </a:prstGeom>
          <a:solidFill>
            <a:srgbClr val="FFFFFF">
              <a:alpha val="85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8" name="Rectangle 7"/>
          <p:cNvSpPr/>
          <p:nvPr/>
        </p:nvSpPr>
        <p:spPr>
          <a:xfrm>
            <a:off x="6955225" y="351409"/>
            <a:ext cx="1672235" cy="5877017"/>
          </a:xfrm>
          <a:prstGeom prst="rect">
            <a:avLst/>
          </a:prstGeom>
          <a:solidFill>
            <a:srgbClr val="FFFFFF"/>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Vertical Title 1"/>
          <p:cNvSpPr>
            <a:spLocks noGrp="1"/>
          </p:cNvSpPr>
          <p:nvPr>
            <p:ph type="title" orient="vert"/>
          </p:nvPr>
        </p:nvSpPr>
        <p:spPr>
          <a:xfrm>
            <a:off x="7048577" y="395427"/>
            <a:ext cx="1485531" cy="5788981"/>
          </a:xfrm>
        </p:spPr>
        <p:txBody>
          <a:bodyPr vert="eaVert"/>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457200" y="380999"/>
            <a:ext cx="6172200" cy="5791201"/>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B7BCFB61-755A-4FE1-B803-356CE8F645AA}" type="datetimeFigureOut">
              <a:rPr lang="es-SV" smtClean="0"/>
              <a:t>02/10/2015</a:t>
            </a:fld>
            <a:endParaRPr lang="es-SV"/>
          </a:p>
        </p:txBody>
      </p:sp>
      <p:sp>
        <p:nvSpPr>
          <p:cNvPr id="5" name="Footer Placeholder 4"/>
          <p:cNvSpPr>
            <a:spLocks noGrp="1"/>
          </p:cNvSpPr>
          <p:nvPr>
            <p:ph type="ftr" sz="quarter" idx="11"/>
          </p:nvPr>
        </p:nvSpPr>
        <p:spPr/>
        <p:txBody>
          <a:bodyPr/>
          <a:lstStyle/>
          <a:p>
            <a:endParaRPr lang="es-SV"/>
          </a:p>
        </p:txBody>
      </p:sp>
      <p:sp>
        <p:nvSpPr>
          <p:cNvPr id="6" name="Slide Number Placeholder 5"/>
          <p:cNvSpPr>
            <a:spLocks noGrp="1"/>
          </p:cNvSpPr>
          <p:nvPr>
            <p:ph type="sldNum" sz="quarter" idx="12"/>
          </p:nvPr>
        </p:nvSpPr>
        <p:spPr/>
        <p:txBody>
          <a:bodyPr/>
          <a:lstStyle/>
          <a:p>
            <a:fld id="{A165A609-2409-41AE-8EEE-C58B5D14CA61}" type="slidenum">
              <a:rPr lang="es-SV" smtClean="0"/>
              <a:t>‹Nº›</a:t>
            </a:fld>
            <a:endParaRPr lang="es-SV"/>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Content Placeholder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B7BCFB61-755A-4FE1-B803-356CE8F645AA}" type="datetimeFigureOut">
              <a:rPr lang="es-SV" smtClean="0"/>
              <a:t>02/10/2015</a:t>
            </a:fld>
            <a:endParaRPr lang="es-SV"/>
          </a:p>
        </p:txBody>
      </p:sp>
      <p:sp>
        <p:nvSpPr>
          <p:cNvPr id="5" name="Footer Placeholder 4"/>
          <p:cNvSpPr>
            <a:spLocks noGrp="1"/>
          </p:cNvSpPr>
          <p:nvPr>
            <p:ph type="ftr" sz="quarter" idx="11"/>
          </p:nvPr>
        </p:nvSpPr>
        <p:spPr/>
        <p:txBody>
          <a:bodyPr/>
          <a:lstStyle/>
          <a:p>
            <a:endParaRPr lang="es-SV"/>
          </a:p>
        </p:txBody>
      </p:sp>
      <p:sp>
        <p:nvSpPr>
          <p:cNvPr id="6" name="Slide Number Placeholder 5"/>
          <p:cNvSpPr>
            <a:spLocks noGrp="1"/>
          </p:cNvSpPr>
          <p:nvPr>
            <p:ph type="sldNum" sz="quarter" idx="12"/>
          </p:nvPr>
        </p:nvSpPr>
        <p:spPr/>
        <p:txBody>
          <a:bodyPr/>
          <a:lstStyle/>
          <a:p>
            <a:fld id="{A165A609-2409-41AE-8EEE-C58B5D14CA61}" type="slidenum">
              <a:rPr lang="es-SV" smtClean="0"/>
              <a:t>‹Nº›</a:t>
            </a:fld>
            <a:endParaRPr lang="es-SV"/>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spTree>
      <p:nvGrpSpPr>
        <p:cNvPr id="1" name=""/>
        <p:cNvGrpSpPr/>
        <p:nvPr/>
      </p:nvGrpSpPr>
      <p:grpSpPr>
        <a:xfrm>
          <a:off x="0" y="0"/>
          <a:ext cx="0" cy="0"/>
          <a:chOff x="0" y="0"/>
          <a:chExt cx="0" cy="0"/>
        </a:xfrm>
      </p:grpSpPr>
      <p:sp>
        <p:nvSpPr>
          <p:cNvPr id="7" name="Rectangle 6"/>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8" name="Rounded Rectangle 7"/>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fld id="{B7BCFB61-755A-4FE1-B803-356CE8F645AA}" type="datetimeFigureOut">
              <a:rPr lang="es-SV" smtClean="0"/>
              <a:t>02/10/2015</a:t>
            </a:fld>
            <a:endParaRPr lang="es-SV"/>
          </a:p>
        </p:txBody>
      </p:sp>
      <p:sp>
        <p:nvSpPr>
          <p:cNvPr id="13" name="Rectangle 12"/>
          <p:cNvSpPr/>
          <p:nvPr/>
        </p:nvSpPr>
        <p:spPr>
          <a:xfrm>
            <a:off x="451976" y="2946400"/>
            <a:ext cx="8265160" cy="2463800"/>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p:cNvSpPr/>
          <p:nvPr/>
        </p:nvSpPr>
        <p:spPr>
          <a:xfrm>
            <a:off x="567656" y="3048000"/>
            <a:ext cx="8033800" cy="2245359"/>
          </a:xfrm>
          <a:prstGeom prst="rect">
            <a:avLst/>
          </a:prstGeom>
          <a:solidFill>
            <a:srgbClr val="FFFFFF"/>
          </a:solid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ooter Placeholder 4"/>
          <p:cNvSpPr>
            <a:spLocks noGrp="1"/>
          </p:cNvSpPr>
          <p:nvPr>
            <p:ph type="ftr" sz="quarter" idx="11"/>
          </p:nvPr>
        </p:nvSpPr>
        <p:spPr/>
        <p:txBody>
          <a:bodyPr/>
          <a:lstStyle/>
          <a:p>
            <a:endParaRPr lang="es-SV"/>
          </a:p>
        </p:txBody>
      </p:sp>
      <p:sp>
        <p:nvSpPr>
          <p:cNvPr id="6" name="Slide Number Placeholder 5"/>
          <p:cNvSpPr>
            <a:spLocks noGrp="1"/>
          </p:cNvSpPr>
          <p:nvPr>
            <p:ph type="sldNum" sz="quarter" idx="12"/>
          </p:nvPr>
        </p:nvSpPr>
        <p:spPr/>
        <p:txBody>
          <a:bodyPr/>
          <a:lstStyle/>
          <a:p>
            <a:fld id="{A165A609-2409-41AE-8EEE-C58B5D14CA61}" type="slidenum">
              <a:rPr lang="es-SV" smtClean="0"/>
              <a:t>‹Nº›</a:t>
            </a:fld>
            <a:endParaRPr lang="es-SV"/>
          </a:p>
        </p:txBody>
      </p:sp>
      <p:sp>
        <p:nvSpPr>
          <p:cNvPr id="2" name="Title 1"/>
          <p:cNvSpPr>
            <a:spLocks noGrp="1"/>
          </p:cNvSpPr>
          <p:nvPr>
            <p:ph type="title"/>
          </p:nvPr>
        </p:nvSpPr>
        <p:spPr>
          <a:xfrm>
            <a:off x="736456" y="3200399"/>
            <a:ext cx="7696200" cy="1295401"/>
          </a:xfrm>
        </p:spPr>
        <p:txBody>
          <a:bodyPr anchor="b" anchorCtr="0">
            <a:noAutofit/>
          </a:bodyPr>
          <a:lstStyle>
            <a:lvl1pPr algn="ctr" defTabSz="914400" rtl="0" eaLnBrk="1" latinLnBrk="0" hangingPunct="1">
              <a:spcBef>
                <a:spcPct val="0"/>
              </a:spcBef>
              <a:buNone/>
              <a:defRPr lang="en-US" sz="4000" kern="1200" cap="all" baseline="0" dirty="0">
                <a:solidFill>
                  <a:schemeClr val="accent1">
                    <a:lumMod val="50000"/>
                  </a:schemeClr>
                </a:solidFill>
                <a:latin typeface="+mj-lt"/>
                <a:ea typeface="+mj-ea"/>
                <a:cs typeface="+mj-cs"/>
              </a:defRPr>
            </a:lvl1pPr>
          </a:lstStyle>
          <a:p>
            <a:r>
              <a:rPr lang="es-ES" smtClean="0"/>
              <a:t>Haga clic para modificar el estilo de título del patrón</a:t>
            </a:r>
            <a:endParaRPr lang="en-US" dirty="0"/>
          </a:p>
        </p:txBody>
      </p:sp>
      <p:sp>
        <p:nvSpPr>
          <p:cNvPr id="15" name="Rectangle 14"/>
          <p:cNvSpPr/>
          <p:nvPr/>
        </p:nvSpPr>
        <p:spPr>
          <a:xfrm>
            <a:off x="675496" y="4541520"/>
            <a:ext cx="7818120" cy="664367"/>
          </a:xfrm>
          <a:prstGeom prst="rect">
            <a:avLst/>
          </a:prstGeom>
          <a:solidFill>
            <a:schemeClr val="accent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 Placeholder 2"/>
          <p:cNvSpPr>
            <a:spLocks noGrp="1"/>
          </p:cNvSpPr>
          <p:nvPr>
            <p:ph type="body" idx="1"/>
          </p:nvPr>
        </p:nvSpPr>
        <p:spPr>
          <a:xfrm>
            <a:off x="736456" y="4607510"/>
            <a:ext cx="7696200" cy="523783"/>
          </a:xfrm>
        </p:spPr>
        <p:txBody>
          <a:bodyPr anchor="ctr">
            <a:normAutofit/>
          </a:bodyPr>
          <a:lstStyle>
            <a:lvl1pPr marL="0" indent="0" algn="ctr">
              <a:buNone/>
              <a:defRPr sz="2000" cap="all" spc="250" baseline="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14" name="Rectangle 13"/>
          <p:cNvSpPr/>
          <p:nvPr/>
        </p:nvSpPr>
        <p:spPr>
          <a:xfrm>
            <a:off x="675757" y="3124200"/>
            <a:ext cx="7817599" cy="2077720"/>
          </a:xfrm>
          <a:prstGeom prst="rect">
            <a:avLst/>
          </a:prstGeom>
          <a:noFill/>
          <a:ln w="6350" cmpd="dbl">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a:xfrm>
            <a:off x="426128" y="408372"/>
            <a:ext cx="8260672" cy="1039427"/>
          </a:xfrm>
        </p:spPr>
        <p:txBody>
          <a:bodyPr/>
          <a:lstStyle/>
          <a:p>
            <a:r>
              <a:rPr lang="es-ES" smtClean="0"/>
              <a:t>Haga clic para modificar el estilo de título del patrón</a:t>
            </a:r>
            <a:endParaRPr lang="en-US"/>
          </a:p>
        </p:txBody>
      </p:sp>
      <p:sp>
        <p:nvSpPr>
          <p:cNvPr id="3" name="Content Placeholder 2"/>
          <p:cNvSpPr>
            <a:spLocks noGrp="1"/>
          </p:cNvSpPr>
          <p:nvPr>
            <p:ph sz="half" idx="1"/>
          </p:nvPr>
        </p:nvSpPr>
        <p:spPr>
          <a:xfrm>
            <a:off x="426128" y="1719071"/>
            <a:ext cx="4038600" cy="440740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4648200" y="1719071"/>
            <a:ext cx="4038600" cy="440740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B7BCFB61-755A-4FE1-B803-356CE8F645AA}" type="datetimeFigureOut">
              <a:rPr lang="es-SV" smtClean="0"/>
              <a:t>02/10/2015</a:t>
            </a:fld>
            <a:endParaRPr lang="es-SV"/>
          </a:p>
        </p:txBody>
      </p:sp>
      <p:sp>
        <p:nvSpPr>
          <p:cNvPr id="6" name="Footer Placeholder 5"/>
          <p:cNvSpPr>
            <a:spLocks noGrp="1"/>
          </p:cNvSpPr>
          <p:nvPr>
            <p:ph type="ftr" sz="quarter" idx="11"/>
          </p:nvPr>
        </p:nvSpPr>
        <p:spPr/>
        <p:txBody>
          <a:bodyPr/>
          <a:lstStyle/>
          <a:p>
            <a:endParaRPr lang="es-SV"/>
          </a:p>
        </p:txBody>
      </p:sp>
      <p:sp>
        <p:nvSpPr>
          <p:cNvPr id="7" name="Slide Number Placeholder 6"/>
          <p:cNvSpPr>
            <a:spLocks noGrp="1"/>
          </p:cNvSpPr>
          <p:nvPr>
            <p:ph type="sldNum" sz="quarter" idx="12"/>
          </p:nvPr>
        </p:nvSpPr>
        <p:spPr/>
        <p:txBody>
          <a:bodyPr/>
          <a:lstStyle/>
          <a:p>
            <a:fld id="{A165A609-2409-41AE-8EEE-C58B5D14CA61}" type="slidenum">
              <a:rPr lang="es-SV" smtClean="0"/>
              <a:t>‹Nº›</a:t>
            </a:fld>
            <a:endParaRPr lang="es-SV"/>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a:xfrm>
            <a:off x="426128" y="408372"/>
            <a:ext cx="8260672" cy="1039427"/>
          </a:xfrm>
        </p:spPr>
        <p:txBody>
          <a:bodyPr/>
          <a:lstStyle>
            <a:lvl1pPr>
              <a:defRPr/>
            </a:lvl1pPr>
          </a:lstStyle>
          <a:p>
            <a:r>
              <a:rPr lang="es-ES" smtClean="0"/>
              <a:t>Haga clic para modificar el estilo de título del patrón</a:t>
            </a:r>
            <a:endParaRPr lang="en-US"/>
          </a:p>
        </p:txBody>
      </p:sp>
      <p:sp>
        <p:nvSpPr>
          <p:cNvPr id="3" name="Text Placeholder 2"/>
          <p:cNvSpPr>
            <a:spLocks noGrp="1"/>
          </p:cNvSpPr>
          <p:nvPr>
            <p:ph type="body" idx="1"/>
          </p:nvPr>
        </p:nvSpPr>
        <p:spPr>
          <a:xfrm>
            <a:off x="426128" y="1722438"/>
            <a:ext cx="4040188" cy="639762"/>
          </a:xfrm>
        </p:spPr>
        <p:txBody>
          <a:bodyPr anchor="b">
            <a:noAutofit/>
          </a:bodyPr>
          <a:lstStyle>
            <a:lvl1pPr marL="0" indent="0" algn="ctr">
              <a:buNone/>
              <a:defRPr sz="22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426128" y="2438400"/>
            <a:ext cx="4040188" cy="368776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4645025" y="1722438"/>
            <a:ext cx="4041775" cy="639762"/>
          </a:xfrm>
        </p:spPr>
        <p:txBody>
          <a:bodyPr anchor="b">
            <a:noAutofit/>
          </a:bodyPr>
          <a:lstStyle>
            <a:lvl1pPr marL="0" indent="0" algn="ctr">
              <a:buNone/>
              <a:defRPr sz="22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4645025" y="2438400"/>
            <a:ext cx="4041775" cy="368776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B7BCFB61-755A-4FE1-B803-356CE8F645AA}" type="datetimeFigureOut">
              <a:rPr lang="es-SV" smtClean="0"/>
              <a:t>02/10/2015</a:t>
            </a:fld>
            <a:endParaRPr lang="es-SV"/>
          </a:p>
        </p:txBody>
      </p:sp>
      <p:sp>
        <p:nvSpPr>
          <p:cNvPr id="8" name="Footer Placeholder 7"/>
          <p:cNvSpPr>
            <a:spLocks noGrp="1"/>
          </p:cNvSpPr>
          <p:nvPr>
            <p:ph type="ftr" sz="quarter" idx="11"/>
          </p:nvPr>
        </p:nvSpPr>
        <p:spPr/>
        <p:txBody>
          <a:bodyPr/>
          <a:lstStyle/>
          <a:p>
            <a:endParaRPr lang="es-SV"/>
          </a:p>
        </p:txBody>
      </p:sp>
      <p:sp>
        <p:nvSpPr>
          <p:cNvPr id="9" name="Slide Number Placeholder 8"/>
          <p:cNvSpPr>
            <a:spLocks noGrp="1"/>
          </p:cNvSpPr>
          <p:nvPr>
            <p:ph type="sldNum" sz="quarter" idx="12"/>
          </p:nvPr>
        </p:nvSpPr>
        <p:spPr/>
        <p:txBody>
          <a:bodyPr/>
          <a:lstStyle/>
          <a:p>
            <a:fld id="{A165A609-2409-41AE-8EEE-C58B5D14CA61}" type="slidenum">
              <a:rPr lang="es-SV" smtClean="0"/>
              <a:t>‹Nº›</a:t>
            </a:fld>
            <a:endParaRPr lang="es-SV"/>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Date Placeholder 2"/>
          <p:cNvSpPr>
            <a:spLocks noGrp="1"/>
          </p:cNvSpPr>
          <p:nvPr>
            <p:ph type="dt" sz="half" idx="10"/>
          </p:nvPr>
        </p:nvSpPr>
        <p:spPr/>
        <p:txBody>
          <a:bodyPr/>
          <a:lstStyle/>
          <a:p>
            <a:fld id="{B7BCFB61-755A-4FE1-B803-356CE8F645AA}" type="datetimeFigureOut">
              <a:rPr lang="es-SV" smtClean="0"/>
              <a:t>02/10/2015</a:t>
            </a:fld>
            <a:endParaRPr lang="es-SV"/>
          </a:p>
        </p:txBody>
      </p:sp>
      <p:sp>
        <p:nvSpPr>
          <p:cNvPr id="4" name="Footer Placeholder 3"/>
          <p:cNvSpPr>
            <a:spLocks noGrp="1"/>
          </p:cNvSpPr>
          <p:nvPr>
            <p:ph type="ftr" sz="quarter" idx="11"/>
          </p:nvPr>
        </p:nvSpPr>
        <p:spPr/>
        <p:txBody>
          <a:bodyPr/>
          <a:lstStyle/>
          <a:p>
            <a:endParaRPr lang="es-SV"/>
          </a:p>
        </p:txBody>
      </p:sp>
      <p:sp>
        <p:nvSpPr>
          <p:cNvPr id="5" name="Slide Number Placeholder 4"/>
          <p:cNvSpPr>
            <a:spLocks noGrp="1"/>
          </p:cNvSpPr>
          <p:nvPr>
            <p:ph type="sldNum" sz="quarter" idx="12"/>
          </p:nvPr>
        </p:nvSpPr>
        <p:spPr/>
        <p:txBody>
          <a:bodyPr/>
          <a:lstStyle/>
          <a:p>
            <a:fld id="{A165A609-2409-41AE-8EEE-C58B5D14CA61}" type="slidenum">
              <a:rPr lang="es-SV" smtClean="0"/>
              <a:t>‹Nº›</a:t>
            </a:fld>
            <a:endParaRPr lang="es-SV"/>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En blanco">
    <p:spTree>
      <p:nvGrpSpPr>
        <p:cNvPr id="1" name=""/>
        <p:cNvGrpSpPr/>
        <p:nvPr/>
      </p:nvGrpSpPr>
      <p:grpSpPr>
        <a:xfrm>
          <a:off x="0" y="0"/>
          <a:ext cx="0" cy="0"/>
          <a:chOff x="0" y="0"/>
          <a:chExt cx="0" cy="0"/>
        </a:xfrm>
      </p:grpSpPr>
      <p:sp>
        <p:nvSpPr>
          <p:cNvPr id="5" name="Rectangle 4"/>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1" name="Rounded Rectangle 10"/>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Date Placeholder 1"/>
          <p:cNvSpPr>
            <a:spLocks noGrp="1"/>
          </p:cNvSpPr>
          <p:nvPr>
            <p:ph type="dt" sz="half" idx="10"/>
          </p:nvPr>
        </p:nvSpPr>
        <p:spPr/>
        <p:txBody>
          <a:bodyPr/>
          <a:lstStyle/>
          <a:p>
            <a:fld id="{B7BCFB61-755A-4FE1-B803-356CE8F645AA}" type="datetimeFigureOut">
              <a:rPr lang="es-SV" smtClean="0"/>
              <a:t>02/10/2015</a:t>
            </a:fld>
            <a:endParaRPr lang="es-SV"/>
          </a:p>
        </p:txBody>
      </p:sp>
      <p:sp>
        <p:nvSpPr>
          <p:cNvPr id="3" name="Footer Placeholder 2"/>
          <p:cNvSpPr>
            <a:spLocks noGrp="1"/>
          </p:cNvSpPr>
          <p:nvPr>
            <p:ph type="ftr" sz="quarter" idx="11"/>
          </p:nvPr>
        </p:nvSpPr>
        <p:spPr/>
        <p:txBody>
          <a:bodyPr/>
          <a:lstStyle/>
          <a:p>
            <a:endParaRPr lang="es-SV"/>
          </a:p>
        </p:txBody>
      </p:sp>
      <p:sp>
        <p:nvSpPr>
          <p:cNvPr id="4" name="Slide Number Placeholder 3"/>
          <p:cNvSpPr>
            <a:spLocks noGrp="1"/>
          </p:cNvSpPr>
          <p:nvPr>
            <p:ph type="sldNum" sz="quarter" idx="12"/>
          </p:nvPr>
        </p:nvSpPr>
        <p:spPr/>
        <p:txBody>
          <a:bodyPr/>
          <a:lstStyle/>
          <a:p>
            <a:fld id="{A165A609-2409-41AE-8EEE-C58B5D14CA61}" type="slidenum">
              <a:rPr lang="es-SV" smtClean="0"/>
              <a:t>‹Nº›</a:t>
            </a:fld>
            <a:endParaRPr lang="es-SV"/>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spTree>
      <p:nvGrpSpPr>
        <p:cNvPr id="1" name=""/>
        <p:cNvGrpSpPr/>
        <p:nvPr/>
      </p:nvGrpSpPr>
      <p:grpSpPr>
        <a:xfrm>
          <a:off x="0" y="0"/>
          <a:ext cx="0" cy="0"/>
          <a:chOff x="0" y="0"/>
          <a:chExt cx="0" cy="0"/>
        </a:xfrm>
      </p:grpSpPr>
      <p:sp>
        <p:nvSpPr>
          <p:cNvPr id="11" name="Rectangle 10"/>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2" name="Rounded Rectangle 11"/>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3886200" y="685800"/>
            <a:ext cx="4572000" cy="525780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B7BCFB61-755A-4FE1-B803-356CE8F645AA}" type="datetimeFigureOut">
              <a:rPr lang="es-SV" smtClean="0"/>
              <a:t>02/10/2015</a:t>
            </a:fld>
            <a:endParaRPr lang="es-SV"/>
          </a:p>
        </p:txBody>
      </p:sp>
      <p:sp>
        <p:nvSpPr>
          <p:cNvPr id="6" name="Footer Placeholder 5"/>
          <p:cNvSpPr>
            <a:spLocks noGrp="1"/>
          </p:cNvSpPr>
          <p:nvPr>
            <p:ph type="ftr" sz="quarter" idx="11"/>
          </p:nvPr>
        </p:nvSpPr>
        <p:spPr/>
        <p:txBody>
          <a:bodyPr/>
          <a:lstStyle/>
          <a:p>
            <a:endParaRPr lang="es-SV"/>
          </a:p>
        </p:txBody>
      </p:sp>
      <p:sp>
        <p:nvSpPr>
          <p:cNvPr id="7" name="Slide Number Placeholder 6"/>
          <p:cNvSpPr>
            <a:spLocks noGrp="1"/>
          </p:cNvSpPr>
          <p:nvPr>
            <p:ph type="sldNum" sz="quarter" idx="12"/>
          </p:nvPr>
        </p:nvSpPr>
        <p:spPr/>
        <p:txBody>
          <a:bodyPr/>
          <a:lstStyle/>
          <a:p>
            <a:fld id="{A165A609-2409-41AE-8EEE-C58B5D14CA61}" type="slidenum">
              <a:rPr lang="es-SV" smtClean="0"/>
              <a:t>‹Nº›</a:t>
            </a:fld>
            <a:endParaRPr lang="es-SV"/>
          </a:p>
        </p:txBody>
      </p:sp>
      <p:sp>
        <p:nvSpPr>
          <p:cNvPr id="8" name="Rectangle 7"/>
          <p:cNvSpPr/>
          <p:nvPr/>
        </p:nvSpPr>
        <p:spPr>
          <a:xfrm>
            <a:off x="560034" y="1505712"/>
            <a:ext cx="2716566" cy="3523488"/>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676690" y="1642472"/>
            <a:ext cx="2483254" cy="3234328"/>
          </a:xfrm>
          <a:prstGeom prst="rect">
            <a:avLst/>
          </a:prstGeom>
          <a:solidFill>
            <a:srgbClr val="FFFFFF"/>
          </a:solidFill>
          <a:ln w="6350" cmpd="dbl">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 Placeholder 3"/>
          <p:cNvSpPr>
            <a:spLocks noGrp="1"/>
          </p:cNvSpPr>
          <p:nvPr>
            <p:ph type="body" sz="half" idx="2"/>
          </p:nvPr>
        </p:nvSpPr>
        <p:spPr>
          <a:xfrm>
            <a:off x="769000" y="2971800"/>
            <a:ext cx="2298634" cy="1752600"/>
          </a:xfrm>
        </p:spPr>
        <p:txBody>
          <a:bodyPr/>
          <a:lstStyle>
            <a:lvl1pPr marL="0" indent="0">
              <a:spcBef>
                <a:spcPts val="400"/>
              </a:spcBef>
              <a:buNone/>
              <a:defRPr sz="1400">
                <a:solidFill>
                  <a:schemeClr val="accent1">
                    <a:lumMod val="5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2" name="Title 1"/>
          <p:cNvSpPr>
            <a:spLocks noGrp="1"/>
          </p:cNvSpPr>
          <p:nvPr>
            <p:ph type="title"/>
          </p:nvPr>
        </p:nvSpPr>
        <p:spPr>
          <a:xfrm>
            <a:off x="769000" y="1734312"/>
            <a:ext cx="2298634" cy="1191620"/>
          </a:xfrm>
        </p:spPr>
        <p:txBody>
          <a:bodyPr anchor="b">
            <a:normAutofit/>
          </a:bodyPr>
          <a:lstStyle>
            <a:lvl1pPr algn="l">
              <a:defRPr sz="2000" b="0">
                <a:solidFill>
                  <a:schemeClr val="accent1">
                    <a:lumMod val="75000"/>
                  </a:schemeClr>
                </a:solidFill>
              </a:defRPr>
            </a:lvl1pPr>
          </a:lstStyle>
          <a:p>
            <a:r>
              <a:rPr lang="es-ES" smtClean="0"/>
              <a:t>Haga clic para modificar el estilo de título del patrón</a:t>
            </a:r>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9" name="Rounded Rectangle 8"/>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685800" y="621437"/>
            <a:ext cx="7772400" cy="4331564"/>
          </a:xfrm>
          <a:solidFill>
            <a:schemeClr val="bg2"/>
          </a:solidFill>
          <a:ln>
            <a:noFill/>
          </a:ln>
          <a:effectLst>
            <a:softEdge rad="12700"/>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n-US" dirty="0"/>
          </a:p>
        </p:txBody>
      </p:sp>
      <p:sp>
        <p:nvSpPr>
          <p:cNvPr id="5" name="Date Placeholder 4"/>
          <p:cNvSpPr>
            <a:spLocks noGrp="1"/>
          </p:cNvSpPr>
          <p:nvPr>
            <p:ph type="dt" sz="half" idx="10"/>
          </p:nvPr>
        </p:nvSpPr>
        <p:spPr/>
        <p:txBody>
          <a:bodyPr/>
          <a:lstStyle/>
          <a:p>
            <a:fld id="{B7BCFB61-755A-4FE1-B803-356CE8F645AA}" type="datetimeFigureOut">
              <a:rPr lang="es-SV" smtClean="0"/>
              <a:t>02/10/2015</a:t>
            </a:fld>
            <a:endParaRPr lang="es-SV"/>
          </a:p>
        </p:txBody>
      </p:sp>
      <p:sp>
        <p:nvSpPr>
          <p:cNvPr id="7" name="Slide Number Placeholder 6"/>
          <p:cNvSpPr>
            <a:spLocks noGrp="1"/>
          </p:cNvSpPr>
          <p:nvPr>
            <p:ph type="sldNum" sz="quarter" idx="12"/>
          </p:nvPr>
        </p:nvSpPr>
        <p:spPr/>
        <p:txBody>
          <a:bodyPr/>
          <a:lstStyle/>
          <a:p>
            <a:fld id="{A165A609-2409-41AE-8EEE-C58B5D14CA61}" type="slidenum">
              <a:rPr lang="es-SV" smtClean="0"/>
              <a:t>‹Nº›</a:t>
            </a:fld>
            <a:endParaRPr lang="es-SV"/>
          </a:p>
        </p:txBody>
      </p:sp>
      <p:sp>
        <p:nvSpPr>
          <p:cNvPr id="10" name="Rectangle 9"/>
          <p:cNvSpPr/>
          <p:nvPr/>
        </p:nvSpPr>
        <p:spPr>
          <a:xfrm>
            <a:off x="685800" y="4953000"/>
            <a:ext cx="7772400" cy="1371600"/>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761999" y="5029200"/>
            <a:ext cx="7600765" cy="1202924"/>
          </a:xfrm>
          <a:prstGeom prst="rect">
            <a:avLst/>
          </a:prstGeom>
          <a:solidFill>
            <a:srgbClr val="FFFFFF"/>
          </a:solid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5"/>
          <p:cNvSpPr>
            <a:spLocks noGrp="1"/>
          </p:cNvSpPr>
          <p:nvPr>
            <p:ph type="ftr" sz="quarter" idx="11"/>
          </p:nvPr>
        </p:nvSpPr>
        <p:spPr/>
        <p:txBody>
          <a:bodyPr/>
          <a:lstStyle/>
          <a:p>
            <a:endParaRPr lang="es-SV"/>
          </a:p>
        </p:txBody>
      </p:sp>
      <p:sp>
        <p:nvSpPr>
          <p:cNvPr id="13" name="Rectangle 12"/>
          <p:cNvSpPr/>
          <p:nvPr/>
        </p:nvSpPr>
        <p:spPr>
          <a:xfrm>
            <a:off x="914400" y="5638800"/>
            <a:ext cx="7328514" cy="451696"/>
          </a:xfrm>
          <a:prstGeom prst="rect">
            <a:avLst/>
          </a:prstGeom>
          <a:solidFill>
            <a:schemeClr val="accent1"/>
          </a:solid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605589" y="5074920"/>
            <a:ext cx="7946136" cy="1097280"/>
          </a:xfrm>
          <a:prstGeom prst="rect">
            <a:avLst/>
          </a:prstGeom>
          <a:no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 Placeholder 3"/>
          <p:cNvSpPr>
            <a:spLocks noGrp="1"/>
          </p:cNvSpPr>
          <p:nvPr>
            <p:ph type="body" sz="half" idx="2"/>
          </p:nvPr>
        </p:nvSpPr>
        <p:spPr>
          <a:xfrm>
            <a:off x="956289" y="5656556"/>
            <a:ext cx="7244736" cy="401715"/>
          </a:xfrm>
        </p:spPr>
        <p:txBody>
          <a:bodyPr anchor="ctr">
            <a:normAutofit/>
          </a:bodyPr>
          <a:lstStyle>
            <a:lvl1pPr marL="0" indent="0" algn="ctr">
              <a:buNone/>
              <a:defRPr sz="1500" cap="all" spc="250" baseline="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2" name="Title 1"/>
          <p:cNvSpPr>
            <a:spLocks noGrp="1"/>
          </p:cNvSpPr>
          <p:nvPr>
            <p:ph type="title"/>
          </p:nvPr>
        </p:nvSpPr>
        <p:spPr>
          <a:xfrm>
            <a:off x="914400" y="5105400"/>
            <a:ext cx="7328514" cy="523043"/>
          </a:xfrm>
        </p:spPr>
        <p:txBody>
          <a:bodyPr anchor="ctr" anchorCtr="0"/>
          <a:lstStyle>
            <a:lvl1pPr algn="ctr">
              <a:defRPr sz="2000" b="0">
                <a:solidFill>
                  <a:schemeClr val="accent1">
                    <a:lumMod val="75000"/>
                  </a:schemeClr>
                </a:solidFill>
              </a:defRPr>
            </a:lvl1pPr>
          </a:lstStyle>
          <a:p>
            <a:r>
              <a:rPr lang="es-ES" smtClean="0"/>
              <a:t>Haga clic para modificar el estilo de título del patrón</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7" name="Rounded Rectangle 6"/>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 Placeholder 2"/>
          <p:cNvSpPr>
            <a:spLocks noGrp="1"/>
          </p:cNvSpPr>
          <p:nvPr>
            <p:ph type="body" idx="1"/>
          </p:nvPr>
        </p:nvSpPr>
        <p:spPr>
          <a:xfrm>
            <a:off x="457200" y="1752600"/>
            <a:ext cx="8229600" cy="43735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2"/>
                </a:solidFill>
              </a:defRPr>
            </a:lvl1pPr>
          </a:lstStyle>
          <a:p>
            <a:fld id="{B7BCFB61-755A-4FE1-B803-356CE8F645AA}" type="datetimeFigureOut">
              <a:rPr lang="es-SV" smtClean="0"/>
              <a:t>02/10/2015</a:t>
            </a:fld>
            <a:endParaRPr lang="es-SV"/>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2"/>
                </a:solidFill>
              </a:defRPr>
            </a:lvl1pPr>
          </a:lstStyle>
          <a:p>
            <a:endParaRPr lang="es-SV"/>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2"/>
                </a:solidFill>
              </a:defRPr>
            </a:lvl1pPr>
          </a:lstStyle>
          <a:p>
            <a:fld id="{A165A609-2409-41AE-8EEE-C58B5D14CA61}" type="slidenum">
              <a:rPr lang="es-SV" smtClean="0"/>
              <a:t>‹Nº›</a:t>
            </a:fld>
            <a:endParaRPr lang="es-SV"/>
          </a:p>
        </p:txBody>
      </p:sp>
      <p:sp>
        <p:nvSpPr>
          <p:cNvPr id="9" name="Rectangle 8"/>
          <p:cNvSpPr/>
          <p:nvPr/>
        </p:nvSpPr>
        <p:spPr>
          <a:xfrm>
            <a:off x="274320" y="278166"/>
            <a:ext cx="8595360" cy="1325880"/>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10" name="Rectangle 9"/>
          <p:cNvSpPr/>
          <p:nvPr/>
        </p:nvSpPr>
        <p:spPr>
          <a:xfrm>
            <a:off x="372863" y="372862"/>
            <a:ext cx="8380520" cy="1118587"/>
          </a:xfrm>
          <a:prstGeom prst="rect">
            <a:avLst/>
          </a:prstGeom>
          <a:solidFill>
            <a:srgbClr val="FFFFFF"/>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426128" y="408372"/>
            <a:ext cx="8260672" cy="1039427"/>
          </a:xfrm>
          <a:prstGeom prst="rect">
            <a:avLst/>
          </a:prstGeom>
        </p:spPr>
        <p:txBody>
          <a:bodyPr vert="horz" lIns="91440" tIns="45720" rIns="91440" bIns="45720" rtlCol="0" anchor="ctr">
            <a:normAutofit/>
          </a:bodyPr>
          <a:lstStyle/>
          <a:p>
            <a:r>
              <a:rPr lang="es-ES" smtClean="0"/>
              <a:t>Haga clic para modificar el estilo de título del patrón</a:t>
            </a:r>
            <a:endParaRPr lang="en-US"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3500" kern="1200" cap="all" baseline="0">
          <a:solidFill>
            <a:schemeClr val="accent1">
              <a:lumMod val="75000"/>
            </a:schemeClr>
          </a:solidFill>
          <a:latin typeface="+mj-lt"/>
          <a:ea typeface="+mj-ea"/>
          <a:cs typeface="+mj-cs"/>
        </a:defRPr>
      </a:lvl1pPr>
    </p:titleStyle>
    <p:bodyStyle>
      <a:lvl1pPr marL="342900" indent="-228600" algn="l" defTabSz="914400" rtl="0" eaLnBrk="1" latinLnBrk="0" hangingPunct="1">
        <a:spcBef>
          <a:spcPct val="20000"/>
        </a:spcBef>
        <a:buClr>
          <a:schemeClr val="accent1"/>
        </a:buClr>
        <a:buFont typeface="Arial" pitchFamily="34" charset="0"/>
        <a:buChar char="•"/>
        <a:defRPr sz="2400" kern="1200">
          <a:solidFill>
            <a:schemeClr val="tx2"/>
          </a:solidFill>
          <a:latin typeface="+mn-lt"/>
          <a:ea typeface="+mn-ea"/>
          <a:cs typeface="+mn-cs"/>
        </a:defRPr>
      </a:lvl1pPr>
      <a:lvl2pPr marL="640080" indent="-228600" algn="l" defTabSz="914400" rtl="0" eaLnBrk="1" latinLnBrk="0" hangingPunct="1">
        <a:spcBef>
          <a:spcPct val="20000"/>
        </a:spcBef>
        <a:buClr>
          <a:schemeClr val="accent2"/>
        </a:buClr>
        <a:buFont typeface="Arial" pitchFamily="34" charset="0"/>
        <a:buChar char="•"/>
        <a:defRPr sz="2000" kern="1200">
          <a:solidFill>
            <a:schemeClr val="tx2"/>
          </a:solidFill>
          <a:latin typeface="+mn-lt"/>
          <a:ea typeface="+mn-ea"/>
          <a:cs typeface="+mn-cs"/>
        </a:defRPr>
      </a:lvl2pPr>
      <a:lvl3pPr marL="914400" indent="-228600" algn="l" defTabSz="914400" rtl="0" eaLnBrk="1" latinLnBrk="0" hangingPunct="1">
        <a:spcBef>
          <a:spcPct val="20000"/>
        </a:spcBef>
        <a:buClr>
          <a:schemeClr val="accent3"/>
        </a:buClr>
        <a:buFont typeface="Arial" pitchFamily="34" charset="0"/>
        <a:buChar char="•"/>
        <a:defRPr sz="1800" kern="1200">
          <a:solidFill>
            <a:schemeClr val="tx2"/>
          </a:solidFill>
          <a:latin typeface="+mn-lt"/>
          <a:ea typeface="+mn-ea"/>
          <a:cs typeface="+mn-cs"/>
        </a:defRPr>
      </a:lvl3pPr>
      <a:lvl4pPr marL="1280160" indent="-228600" algn="l" defTabSz="914400" rtl="0" eaLnBrk="1" latinLnBrk="0" hangingPunct="1">
        <a:spcBef>
          <a:spcPct val="20000"/>
        </a:spcBef>
        <a:buClr>
          <a:schemeClr val="accent4"/>
        </a:buClr>
        <a:buFont typeface="Arial" pitchFamily="34" charset="0"/>
        <a:buChar char="•"/>
        <a:defRPr sz="1600" kern="1200">
          <a:solidFill>
            <a:schemeClr val="tx2"/>
          </a:solidFill>
          <a:latin typeface="+mn-lt"/>
          <a:ea typeface="+mn-ea"/>
          <a:cs typeface="+mn-cs"/>
        </a:defRPr>
      </a:lvl4pPr>
      <a:lvl5pPr marL="1554480" indent="-228600" algn="l" defTabSz="914400" rtl="0" eaLnBrk="1" latinLnBrk="0" hangingPunct="1">
        <a:spcBef>
          <a:spcPct val="20000"/>
        </a:spcBef>
        <a:buClr>
          <a:schemeClr val="accent5"/>
        </a:buClr>
        <a:buFont typeface="Arial" pitchFamily="34" charset="0"/>
        <a:buChar char="•"/>
        <a:defRPr sz="1600" kern="1200" baseline="0">
          <a:solidFill>
            <a:schemeClr val="tx2"/>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a:solidFill>
            <a:schemeClr val="tx2"/>
          </a:solidFill>
          <a:latin typeface="+mn-lt"/>
          <a:ea typeface="+mn-ea"/>
          <a:cs typeface="+mn-cs"/>
        </a:defRPr>
      </a:lvl6pPr>
      <a:lvl7pPr marL="2011680" indent="-182880" algn="l" defTabSz="914400" rtl="0" eaLnBrk="1" latinLnBrk="0" hangingPunct="1">
        <a:spcBef>
          <a:spcPct val="20000"/>
        </a:spcBef>
        <a:buClr>
          <a:schemeClr val="accent2"/>
        </a:buClr>
        <a:buFont typeface="Arial" pitchFamily="34" charset="0"/>
        <a:buChar char="•"/>
        <a:defRPr sz="1400" kern="1200">
          <a:solidFill>
            <a:schemeClr val="tx2"/>
          </a:solidFill>
          <a:latin typeface="+mn-lt"/>
          <a:ea typeface="+mn-ea"/>
          <a:cs typeface="+mn-cs"/>
        </a:defRPr>
      </a:lvl7pPr>
      <a:lvl8pPr marL="2194560" indent="-182880" algn="l" defTabSz="914400" rtl="0" eaLnBrk="1" latinLnBrk="0" hangingPunct="1">
        <a:spcBef>
          <a:spcPct val="20000"/>
        </a:spcBef>
        <a:buClr>
          <a:schemeClr val="accent3"/>
        </a:buClr>
        <a:buFont typeface="Arial" pitchFamily="34" charset="0"/>
        <a:buChar char="•"/>
        <a:defRPr sz="1400" kern="1200">
          <a:solidFill>
            <a:schemeClr val="tx2"/>
          </a:solidFill>
          <a:latin typeface="+mn-lt"/>
          <a:ea typeface="+mn-ea"/>
          <a:cs typeface="+mn-cs"/>
        </a:defRPr>
      </a:lvl8pPr>
      <a:lvl9pPr marL="2377440" indent="-182880" algn="l" defTabSz="914400" rtl="0" eaLnBrk="1" latinLnBrk="0" hangingPunct="1">
        <a:spcBef>
          <a:spcPct val="20000"/>
        </a:spcBef>
        <a:buClr>
          <a:schemeClr val="accent4"/>
        </a:buClr>
        <a:buFont typeface="Arial" pitchFamily="34" charset="0"/>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1.xml"/><Relationship Id="rId4" Type="http://schemas.openxmlformats.org/officeDocument/2006/relationships/image" Target="../media/image11.jpeg"/></Relationships>
</file>

<file path=ppt/slides/_rels/slide1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2.xml"/><Relationship Id="rId5" Type="http://schemas.openxmlformats.org/officeDocument/2006/relationships/image" Target="../media/image16.png"/><Relationship Id="rId4" Type="http://schemas.openxmlformats.org/officeDocument/2006/relationships/image" Target="../media/image15.png"/></Relationships>
</file>

<file path=ppt/slides/_rels/slide15.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24.jp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hyperlink" Target="http://es.slideshare.net/search/slideshow?searchfrom=header&amp;q=HARDWARE"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928662" y="1928802"/>
            <a:ext cx="9144000" cy="4464496"/>
          </a:xfrm>
        </p:spPr>
        <p:txBody>
          <a:bodyPr>
            <a:noAutofit/>
          </a:bodyPr>
          <a:lstStyle/>
          <a:p>
            <a:pPr>
              <a:buNone/>
            </a:pPr>
            <a:r>
              <a:rPr lang="es-MX" sz="1600" b="1" dirty="0" smtClean="0">
                <a:solidFill>
                  <a:schemeClr val="tx2">
                    <a:lumMod val="60000"/>
                    <a:lumOff val="40000"/>
                  </a:schemeClr>
                </a:solidFill>
                <a:latin typeface="Maiandra GD" pitchFamily="34" charset="0"/>
              </a:rPr>
              <a:t>Créditos Institucionales: </a:t>
            </a:r>
            <a:r>
              <a:rPr lang="es-MX" sz="1800" b="1" dirty="0" smtClean="0">
                <a:solidFill>
                  <a:schemeClr val="tx2">
                    <a:lumMod val="60000"/>
                    <a:lumOff val="40000"/>
                  </a:schemeClr>
                </a:solidFill>
                <a:latin typeface="Maiandra GD" pitchFamily="34" charset="0"/>
              </a:rPr>
              <a:t> </a:t>
            </a:r>
            <a:r>
              <a:rPr lang="es-MX" sz="1400" b="1" dirty="0" smtClean="0">
                <a:solidFill>
                  <a:schemeClr val="tx2">
                    <a:lumMod val="60000"/>
                    <a:lumOff val="40000"/>
                  </a:schemeClr>
                </a:solidFill>
                <a:latin typeface="Maiandra GD" pitchFamily="34" charset="0"/>
              </a:rPr>
              <a:t> </a:t>
            </a:r>
            <a:r>
              <a:rPr lang="es-MX" sz="2000" dirty="0">
                <a:latin typeface="Maiandra GD" pitchFamily="34" charset="0"/>
              </a:rPr>
              <a:t>8</a:t>
            </a:r>
            <a:endParaRPr lang="es-MX" sz="2800" dirty="0" smtClean="0">
              <a:latin typeface="Maiandra GD" pitchFamily="34" charset="0"/>
            </a:endParaRPr>
          </a:p>
          <a:p>
            <a:pPr>
              <a:buNone/>
            </a:pPr>
            <a:r>
              <a:rPr lang="es-MX" sz="1600" b="1" dirty="0" smtClean="0">
                <a:solidFill>
                  <a:schemeClr val="tx2">
                    <a:lumMod val="60000"/>
                    <a:lumOff val="40000"/>
                  </a:schemeClr>
                </a:solidFill>
                <a:latin typeface="Maiandra GD" pitchFamily="34" charset="0"/>
              </a:rPr>
              <a:t>Titulo:  </a:t>
            </a:r>
          </a:p>
          <a:p>
            <a:pPr>
              <a:buNone/>
            </a:pPr>
            <a:r>
              <a:rPr lang="es-ES" sz="2400" dirty="0" smtClean="0">
                <a:latin typeface="Maiandra GD" pitchFamily="34" charset="0"/>
              </a:rPr>
              <a:t>    Unidad II. Técnologias de información</a:t>
            </a:r>
          </a:p>
          <a:p>
            <a:pPr>
              <a:buNone/>
            </a:pPr>
            <a:r>
              <a:rPr lang="es-MX" sz="1600" b="1" dirty="0" smtClean="0">
                <a:solidFill>
                  <a:schemeClr val="tx2">
                    <a:lumMod val="60000"/>
                    <a:lumOff val="40000"/>
                  </a:schemeClr>
                </a:solidFill>
                <a:latin typeface="Maiandra GD" pitchFamily="34" charset="0"/>
              </a:rPr>
              <a:t>Nombre del programa educativo</a:t>
            </a:r>
          </a:p>
          <a:p>
            <a:pPr>
              <a:buNone/>
            </a:pPr>
            <a:r>
              <a:rPr lang="es-MX" sz="1600" b="1" dirty="0" smtClean="0">
                <a:solidFill>
                  <a:schemeClr val="tx2">
                    <a:lumMod val="60000"/>
                    <a:lumOff val="40000"/>
                  </a:schemeClr>
                </a:solidFill>
                <a:latin typeface="Maiandra GD" pitchFamily="34" charset="0"/>
              </a:rPr>
              <a:t>       </a:t>
            </a:r>
            <a:r>
              <a:rPr lang="es-MX" sz="2400" dirty="0" smtClean="0">
                <a:latin typeface="Maiandra GD" pitchFamily="34" charset="0"/>
              </a:rPr>
              <a:t>Introducción a la informática Adminitrativa</a:t>
            </a:r>
            <a:endParaRPr lang="es-MX" sz="2800" dirty="0" smtClean="0">
              <a:latin typeface="Maiandra GD" pitchFamily="34" charset="0"/>
            </a:endParaRPr>
          </a:p>
          <a:p>
            <a:pPr>
              <a:buNone/>
            </a:pPr>
            <a:r>
              <a:rPr lang="es-MX" sz="1600" b="1" dirty="0" smtClean="0">
                <a:solidFill>
                  <a:schemeClr val="tx2">
                    <a:lumMod val="60000"/>
                    <a:lumOff val="40000"/>
                  </a:schemeClr>
                </a:solidFill>
                <a:latin typeface="Maiandra GD" pitchFamily="34" charset="0"/>
              </a:rPr>
              <a:t>Espacio académico:</a:t>
            </a:r>
          </a:p>
          <a:p>
            <a:pPr>
              <a:buNone/>
            </a:pPr>
            <a:r>
              <a:rPr lang="es-MX" sz="2000" dirty="0" smtClean="0">
                <a:latin typeface="Maiandra GD" pitchFamily="34" charset="0"/>
              </a:rPr>
              <a:t>     </a:t>
            </a:r>
            <a:r>
              <a:rPr lang="es-MX" sz="2400" dirty="0" smtClean="0">
                <a:latin typeface="Maiandra GD" pitchFamily="34" charset="0"/>
              </a:rPr>
              <a:t>Centro Universitario Valle de Teotihuacán.</a:t>
            </a:r>
            <a:endParaRPr lang="es-MX" sz="2800" dirty="0" smtClean="0">
              <a:latin typeface="Maiandra GD" pitchFamily="34" charset="0"/>
            </a:endParaRPr>
          </a:p>
          <a:p>
            <a:pPr>
              <a:buNone/>
            </a:pPr>
            <a:r>
              <a:rPr lang="es-MX" sz="1800" b="1" dirty="0" smtClean="0">
                <a:solidFill>
                  <a:schemeClr val="tx2">
                    <a:lumMod val="60000"/>
                    <a:lumOff val="40000"/>
                  </a:schemeClr>
                </a:solidFill>
                <a:latin typeface="Maiandra GD" pitchFamily="34" charset="0"/>
              </a:rPr>
              <a:t>Elaboro:</a:t>
            </a:r>
          </a:p>
          <a:p>
            <a:pPr>
              <a:buNone/>
            </a:pPr>
            <a:r>
              <a:rPr lang="es-MX" sz="2000" dirty="0" smtClean="0">
                <a:latin typeface="Maiandra GD" pitchFamily="34" charset="0"/>
              </a:rPr>
              <a:t>      </a:t>
            </a:r>
            <a:r>
              <a:rPr lang="es-MX" sz="2400" dirty="0" smtClean="0">
                <a:latin typeface="Maiandra GD" pitchFamily="34" charset="0"/>
              </a:rPr>
              <a:t>I.S.C. Sandra Sánchez Espinoza</a:t>
            </a:r>
            <a:endParaRPr lang="es-MX" sz="2800" dirty="0" smtClean="0">
              <a:latin typeface="Maiandra GD" pitchFamily="34" charset="0"/>
            </a:endParaRPr>
          </a:p>
          <a:p>
            <a:pPr algn="ctr">
              <a:buNone/>
            </a:pPr>
            <a:r>
              <a:rPr lang="es-MX" sz="3600" dirty="0" smtClean="0">
                <a:latin typeface="Baskerville Old Face" pitchFamily="18" charset="0"/>
              </a:rPr>
              <a:t>            </a:t>
            </a:r>
            <a:r>
              <a:rPr lang="es-MX" sz="2000" dirty="0" smtClean="0">
                <a:latin typeface="Baskerville Old Face" pitchFamily="18" charset="0"/>
              </a:rPr>
              <a:t>02 de octubre del 2015</a:t>
            </a:r>
            <a:endParaRPr lang="es-MX" sz="2000" dirty="0">
              <a:latin typeface="Baskerville Old Face" pitchFamily="18" charset="0"/>
            </a:endParaRPr>
          </a:p>
        </p:txBody>
      </p:sp>
      <p:pic>
        <p:nvPicPr>
          <p:cNvPr id="76806" name="Picture 6" descr="http://www.atletismoenmexico.com/wp-content/uploads/2011/04/6UAEM-300x264.jpg"/>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539552" y="201984"/>
            <a:ext cx="1584176" cy="1394075"/>
          </a:xfrm>
          <a:prstGeom prst="rect">
            <a:avLst/>
          </a:prstGeom>
          <a:noFill/>
        </p:spPr>
      </p:pic>
      <p:cxnSp>
        <p:nvCxnSpPr>
          <p:cNvPr id="8" name="7 Conector recto"/>
          <p:cNvCxnSpPr/>
          <p:nvPr/>
        </p:nvCxnSpPr>
        <p:spPr>
          <a:xfrm flipV="1">
            <a:off x="2532812" y="1142984"/>
            <a:ext cx="5500726" cy="25924"/>
          </a:xfrm>
          <a:prstGeom prst="line">
            <a:avLst/>
          </a:prstGeom>
          <a:ln w="57150">
            <a:solidFill>
              <a:schemeClr val="bg2">
                <a:lumMod val="75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5" name="4 CuadroTexto"/>
          <p:cNvSpPr txBox="1"/>
          <p:nvPr/>
        </p:nvSpPr>
        <p:spPr>
          <a:xfrm>
            <a:off x="2500298" y="714356"/>
            <a:ext cx="6643702" cy="369332"/>
          </a:xfrm>
          <a:prstGeom prst="rect">
            <a:avLst/>
          </a:prstGeom>
          <a:noFill/>
        </p:spPr>
        <p:txBody>
          <a:bodyPr wrap="square" rtlCol="0">
            <a:spAutoFit/>
          </a:bodyPr>
          <a:lstStyle/>
          <a:p>
            <a:r>
              <a:rPr lang="es-ES" b="1" dirty="0" smtClean="0">
                <a:solidFill>
                  <a:schemeClr val="accent1">
                    <a:lumMod val="50000"/>
                  </a:schemeClr>
                </a:solidFill>
                <a:effectLst>
                  <a:outerShdw blurRad="38100" dist="38100" dir="2700000" algn="tl">
                    <a:srgbClr val="000000">
                      <a:alpha val="43137"/>
                    </a:srgbClr>
                  </a:outerShdw>
                </a:effectLst>
              </a:rPr>
              <a:t>UNIVERSIDAD AUTONOMA DEL ESTADO DE MEXICO</a:t>
            </a:r>
            <a:endParaRPr lang="es-ES" b="1" dirty="0">
              <a:solidFill>
                <a:schemeClr val="accent1">
                  <a:lumMod val="50000"/>
                </a:schemeClr>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204331562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67544" y="1700808"/>
            <a:ext cx="8229600" cy="3384376"/>
          </a:xfrm>
        </p:spPr>
        <p:txBody>
          <a:bodyPr>
            <a:noAutofit/>
          </a:bodyPr>
          <a:lstStyle/>
          <a:p>
            <a:r>
              <a:rPr lang="es-EC" sz="4800" spc="100" dirty="0" smtClean="0">
                <a:ln w="18000">
                  <a:solidFill>
                    <a:schemeClr val="accent1">
                      <a:satMod val="200000"/>
                      <a:tint val="72000"/>
                    </a:schemeClr>
                  </a:solidFill>
                  <a:prstDash val="solid"/>
                </a:ln>
                <a:solidFill>
                  <a:schemeClr val="accent1">
                    <a:satMod val="280000"/>
                    <a:tint val="100000"/>
                    <a:alpha val="5700"/>
                  </a:schemeClr>
                </a:solidFill>
                <a:effectLst>
                  <a:glow rad="228600">
                    <a:schemeClr val="accent4">
                      <a:satMod val="175000"/>
                      <a:alpha val="40000"/>
                    </a:schemeClr>
                  </a:glow>
                  <a:outerShdw blurRad="25000" dist="20000" dir="16020000" algn="tl">
                    <a:schemeClr val="accent1">
                      <a:satMod val="200000"/>
                      <a:shade val="1000"/>
                      <a:alpha val="60000"/>
                    </a:schemeClr>
                  </a:outerShdw>
                </a:effectLst>
                <a:latin typeface="+mj-lt"/>
              </a:rPr>
              <a:t/>
            </a:r>
            <a:br>
              <a:rPr lang="es-EC" sz="4800" spc="100" dirty="0" smtClean="0">
                <a:ln w="18000">
                  <a:solidFill>
                    <a:schemeClr val="accent1">
                      <a:satMod val="200000"/>
                      <a:tint val="72000"/>
                    </a:schemeClr>
                  </a:solidFill>
                  <a:prstDash val="solid"/>
                </a:ln>
                <a:solidFill>
                  <a:schemeClr val="accent1">
                    <a:satMod val="280000"/>
                    <a:tint val="100000"/>
                    <a:alpha val="5700"/>
                  </a:schemeClr>
                </a:solidFill>
                <a:effectLst>
                  <a:glow rad="228600">
                    <a:schemeClr val="accent4">
                      <a:satMod val="175000"/>
                      <a:alpha val="40000"/>
                    </a:schemeClr>
                  </a:glow>
                  <a:outerShdw blurRad="25000" dist="20000" dir="16020000" algn="tl">
                    <a:schemeClr val="accent1">
                      <a:satMod val="200000"/>
                      <a:shade val="1000"/>
                      <a:alpha val="60000"/>
                    </a:schemeClr>
                  </a:outerShdw>
                </a:effectLst>
                <a:latin typeface="+mj-lt"/>
              </a:rPr>
            </a:br>
            <a:r>
              <a:rPr lang="es-EC" sz="4800" spc="100" dirty="0">
                <a:ln w="18000">
                  <a:solidFill>
                    <a:schemeClr val="accent1">
                      <a:satMod val="200000"/>
                      <a:tint val="72000"/>
                    </a:schemeClr>
                  </a:solidFill>
                  <a:prstDash val="solid"/>
                </a:ln>
                <a:solidFill>
                  <a:schemeClr val="accent1">
                    <a:satMod val="280000"/>
                    <a:tint val="100000"/>
                    <a:alpha val="5700"/>
                  </a:schemeClr>
                </a:solidFill>
                <a:effectLst>
                  <a:glow rad="228600">
                    <a:schemeClr val="accent4">
                      <a:satMod val="175000"/>
                      <a:alpha val="40000"/>
                    </a:schemeClr>
                  </a:glow>
                  <a:outerShdw blurRad="25000" dist="20000" dir="16020000" algn="tl">
                    <a:schemeClr val="accent1">
                      <a:satMod val="200000"/>
                      <a:shade val="1000"/>
                      <a:alpha val="60000"/>
                    </a:schemeClr>
                  </a:outerShdw>
                </a:effectLst>
                <a:latin typeface="+mj-lt"/>
              </a:rPr>
              <a:t/>
            </a:r>
            <a:br>
              <a:rPr lang="es-EC" sz="4800" spc="100" dirty="0">
                <a:ln w="18000">
                  <a:solidFill>
                    <a:schemeClr val="accent1">
                      <a:satMod val="200000"/>
                      <a:tint val="72000"/>
                    </a:schemeClr>
                  </a:solidFill>
                  <a:prstDash val="solid"/>
                </a:ln>
                <a:solidFill>
                  <a:schemeClr val="accent1">
                    <a:satMod val="280000"/>
                    <a:tint val="100000"/>
                    <a:alpha val="5700"/>
                  </a:schemeClr>
                </a:solidFill>
                <a:effectLst>
                  <a:glow rad="228600">
                    <a:schemeClr val="accent4">
                      <a:satMod val="175000"/>
                      <a:alpha val="40000"/>
                    </a:schemeClr>
                  </a:glow>
                  <a:outerShdw blurRad="25000" dist="20000" dir="16020000" algn="tl">
                    <a:schemeClr val="accent1">
                      <a:satMod val="200000"/>
                      <a:shade val="1000"/>
                      <a:alpha val="60000"/>
                    </a:schemeClr>
                  </a:outerShdw>
                </a:effectLst>
                <a:latin typeface="+mj-lt"/>
              </a:rPr>
            </a:br>
            <a:r>
              <a:rPr lang="es-EC" sz="4800" cap="none" dirty="0" smtClean="0">
                <a:ln w="18415" cmpd="sng">
                  <a:solidFill>
                    <a:srgbClr val="FFFFFF"/>
                  </a:solidFill>
                  <a:prstDash val="solid"/>
                </a:ln>
                <a:solidFill>
                  <a:schemeClr val="accent4">
                    <a:lumMod val="50000"/>
                  </a:schemeClr>
                </a:solidFill>
                <a:effectLst>
                  <a:outerShdw blurRad="63500" dir="3600000" algn="tl" rotWithShape="0">
                    <a:srgbClr val="000000">
                      <a:alpha val="70000"/>
                    </a:srgbClr>
                  </a:outerShdw>
                </a:effectLst>
                <a:latin typeface="+mj-lt"/>
              </a:rPr>
              <a:t>EL NACIMIENTO </a:t>
            </a:r>
            <a:br>
              <a:rPr lang="es-EC" sz="4800" cap="none" dirty="0" smtClean="0">
                <a:ln w="18415" cmpd="sng">
                  <a:solidFill>
                    <a:srgbClr val="FFFFFF"/>
                  </a:solidFill>
                  <a:prstDash val="solid"/>
                </a:ln>
                <a:solidFill>
                  <a:schemeClr val="accent4">
                    <a:lumMod val="50000"/>
                  </a:schemeClr>
                </a:solidFill>
                <a:effectLst>
                  <a:outerShdw blurRad="63500" dir="3600000" algn="tl" rotWithShape="0">
                    <a:srgbClr val="000000">
                      <a:alpha val="70000"/>
                    </a:srgbClr>
                  </a:outerShdw>
                </a:effectLst>
                <a:latin typeface="+mj-lt"/>
              </a:rPr>
            </a:br>
            <a:r>
              <a:rPr lang="es-EC" sz="4800" cap="none" dirty="0" smtClean="0">
                <a:ln w="18415" cmpd="sng">
                  <a:solidFill>
                    <a:srgbClr val="FFFFFF"/>
                  </a:solidFill>
                  <a:prstDash val="solid"/>
                </a:ln>
                <a:solidFill>
                  <a:schemeClr val="accent4">
                    <a:lumMod val="50000"/>
                  </a:schemeClr>
                </a:solidFill>
                <a:effectLst>
                  <a:outerShdw blurRad="63500" dir="3600000" algn="tl" rotWithShape="0">
                    <a:srgbClr val="000000">
                      <a:alpha val="70000"/>
                    </a:srgbClr>
                  </a:outerShdw>
                </a:effectLst>
                <a:latin typeface="+mj-lt"/>
              </a:rPr>
              <a:t>DE </a:t>
            </a:r>
            <a:r>
              <a:rPr lang="es-EC" sz="4800" cap="none" dirty="0">
                <a:ln w="18415" cmpd="sng">
                  <a:solidFill>
                    <a:srgbClr val="FFFFFF"/>
                  </a:solidFill>
                  <a:prstDash val="solid"/>
                </a:ln>
                <a:solidFill>
                  <a:schemeClr val="accent4">
                    <a:lumMod val="50000"/>
                  </a:schemeClr>
                </a:solidFill>
                <a:effectLst>
                  <a:outerShdw blurRad="63500" dir="3600000" algn="tl" rotWithShape="0">
                    <a:srgbClr val="000000">
                      <a:alpha val="70000"/>
                    </a:srgbClr>
                  </a:outerShdw>
                </a:effectLst>
                <a:latin typeface="+mj-lt"/>
              </a:rPr>
              <a:t>LA </a:t>
            </a:r>
            <a:r>
              <a:rPr lang="es-EC" sz="4800" cap="none" dirty="0" smtClean="0">
                <a:ln w="18415" cmpd="sng">
                  <a:solidFill>
                    <a:srgbClr val="FFFFFF"/>
                  </a:solidFill>
                  <a:prstDash val="solid"/>
                </a:ln>
                <a:solidFill>
                  <a:schemeClr val="accent4">
                    <a:lumMod val="50000"/>
                  </a:schemeClr>
                </a:solidFill>
                <a:effectLst>
                  <a:outerShdw blurRad="63500" dir="3600000" algn="tl" rotWithShape="0">
                    <a:srgbClr val="000000">
                      <a:alpha val="70000"/>
                    </a:srgbClr>
                  </a:outerShdw>
                </a:effectLst>
                <a:latin typeface="+mj-lt"/>
              </a:rPr>
              <a:t/>
            </a:r>
            <a:br>
              <a:rPr lang="es-EC" sz="4800" cap="none" dirty="0" smtClean="0">
                <a:ln w="18415" cmpd="sng">
                  <a:solidFill>
                    <a:srgbClr val="FFFFFF"/>
                  </a:solidFill>
                  <a:prstDash val="solid"/>
                </a:ln>
                <a:solidFill>
                  <a:schemeClr val="accent4">
                    <a:lumMod val="50000"/>
                  </a:schemeClr>
                </a:solidFill>
                <a:effectLst>
                  <a:outerShdw blurRad="63500" dir="3600000" algn="tl" rotWithShape="0">
                    <a:srgbClr val="000000">
                      <a:alpha val="70000"/>
                    </a:srgbClr>
                  </a:outerShdw>
                </a:effectLst>
                <a:latin typeface="+mj-lt"/>
              </a:rPr>
            </a:br>
            <a:r>
              <a:rPr lang="es-EC" sz="4800" cap="none" dirty="0" smtClean="0">
                <a:ln w="18415" cmpd="sng">
                  <a:solidFill>
                    <a:srgbClr val="FFFFFF"/>
                  </a:solidFill>
                  <a:prstDash val="solid"/>
                </a:ln>
                <a:solidFill>
                  <a:schemeClr val="accent4">
                    <a:lumMod val="50000"/>
                  </a:schemeClr>
                </a:solidFill>
                <a:effectLst>
                  <a:outerShdw blurRad="63500" dir="3600000" algn="tl" rotWithShape="0">
                    <a:srgbClr val="000000">
                      <a:alpha val="70000"/>
                    </a:srgbClr>
                  </a:outerShdw>
                </a:effectLst>
                <a:latin typeface="+mj-lt"/>
              </a:rPr>
              <a:t>INFORMÁTICA </a:t>
            </a:r>
            <a:r>
              <a:rPr lang="es-EC" sz="4800" spc="100" dirty="0">
                <a:ln w="18000">
                  <a:solidFill>
                    <a:schemeClr val="accent1">
                      <a:satMod val="200000"/>
                      <a:tint val="72000"/>
                    </a:schemeClr>
                  </a:solidFill>
                  <a:prstDash val="solid"/>
                </a:ln>
                <a:solidFill>
                  <a:schemeClr val="accent1">
                    <a:satMod val="280000"/>
                    <a:tint val="100000"/>
                    <a:alpha val="5700"/>
                  </a:schemeClr>
                </a:solidFill>
                <a:effectLst>
                  <a:glow rad="228600">
                    <a:schemeClr val="accent4">
                      <a:satMod val="175000"/>
                      <a:alpha val="40000"/>
                    </a:schemeClr>
                  </a:glow>
                  <a:outerShdw blurRad="25000" dist="20000" dir="16020000" algn="tl">
                    <a:schemeClr val="accent1">
                      <a:satMod val="200000"/>
                      <a:shade val="1000"/>
                      <a:alpha val="60000"/>
                    </a:schemeClr>
                  </a:outerShdw>
                </a:effectLst>
                <a:latin typeface="+mj-lt"/>
              </a:rPr>
              <a:t/>
            </a:r>
            <a:br>
              <a:rPr lang="es-EC" sz="4800" spc="100" dirty="0">
                <a:ln w="18000">
                  <a:solidFill>
                    <a:schemeClr val="accent1">
                      <a:satMod val="200000"/>
                      <a:tint val="72000"/>
                    </a:schemeClr>
                  </a:solidFill>
                  <a:prstDash val="solid"/>
                </a:ln>
                <a:solidFill>
                  <a:schemeClr val="accent1">
                    <a:satMod val="280000"/>
                    <a:tint val="100000"/>
                    <a:alpha val="5700"/>
                  </a:schemeClr>
                </a:solidFill>
                <a:effectLst>
                  <a:glow rad="228600">
                    <a:schemeClr val="accent4">
                      <a:satMod val="175000"/>
                      <a:alpha val="40000"/>
                    </a:schemeClr>
                  </a:glow>
                  <a:outerShdw blurRad="25000" dist="20000" dir="16020000" algn="tl">
                    <a:schemeClr val="accent1">
                      <a:satMod val="200000"/>
                      <a:shade val="1000"/>
                      <a:alpha val="60000"/>
                    </a:schemeClr>
                  </a:outerShdw>
                </a:effectLst>
                <a:latin typeface="+mj-lt"/>
              </a:rPr>
            </a:br>
            <a:endParaRPr lang="es-EC" sz="4800" spc="100" dirty="0">
              <a:ln w="18000">
                <a:solidFill>
                  <a:schemeClr val="accent1">
                    <a:satMod val="200000"/>
                    <a:tint val="72000"/>
                  </a:schemeClr>
                </a:solidFill>
                <a:prstDash val="solid"/>
              </a:ln>
              <a:solidFill>
                <a:schemeClr val="accent1">
                  <a:satMod val="280000"/>
                  <a:tint val="100000"/>
                  <a:alpha val="5700"/>
                </a:schemeClr>
              </a:solidFill>
              <a:effectLst>
                <a:glow rad="228600">
                  <a:schemeClr val="accent4">
                    <a:satMod val="175000"/>
                    <a:alpha val="40000"/>
                  </a:schemeClr>
                </a:glow>
                <a:outerShdw blurRad="25000" dist="20000" dir="16020000" algn="tl">
                  <a:schemeClr val="accent1">
                    <a:satMod val="200000"/>
                    <a:shade val="1000"/>
                    <a:alpha val="60000"/>
                  </a:schemeClr>
                </a:outerShdw>
              </a:effectLst>
              <a:latin typeface="+mj-lt"/>
            </a:endParaRPr>
          </a:p>
        </p:txBody>
      </p:sp>
    </p:spTree>
    <p:extLst>
      <p:ext uri="{BB962C8B-B14F-4D97-AF65-F5344CB8AC3E}">
        <p14:creationId xmlns:p14="http://schemas.microsoft.com/office/powerpoint/2010/main" val="145106312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929987" y="1966172"/>
            <a:ext cx="4572000" cy="410882"/>
          </a:xfrm>
          <a:prstGeom prst="rect">
            <a:avLst/>
          </a:prstGeom>
        </p:spPr>
        <p:txBody>
          <a:bodyPr>
            <a:spAutoFit/>
          </a:bodyPr>
          <a:lstStyle/>
          <a:p>
            <a:pPr algn="just">
              <a:lnSpc>
                <a:spcPct val="115000"/>
              </a:lnSpc>
              <a:spcAft>
                <a:spcPts val="0"/>
              </a:spcAft>
            </a:pPr>
            <a:r>
              <a:rPr lang="es-EC" dirty="0" smtClean="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s-ES" dirty="0" smtClean="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1026" name="Picture 2" descr="http://www.dma.eui.upm.es/historia_informatica/Fotos/Cronologia/abaco.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648233" y="263542"/>
            <a:ext cx="2150702" cy="2522429"/>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rgbClr val="FFFFFF"/>
                </a:solidFill>
              </a14:hiddenFill>
            </a:ext>
          </a:extLst>
        </p:spPr>
      </p:pic>
      <p:sp>
        <p:nvSpPr>
          <p:cNvPr id="6" name="CuadroTexto 5"/>
          <p:cNvSpPr txBox="1"/>
          <p:nvPr/>
        </p:nvSpPr>
        <p:spPr>
          <a:xfrm>
            <a:off x="261949" y="260648"/>
            <a:ext cx="6386284" cy="461665"/>
          </a:xfrm>
          <a:prstGeom prst="rect">
            <a:avLst/>
          </a:prstGeom>
          <a:noFill/>
        </p:spPr>
        <p:txBody>
          <a:bodyPr wrap="square" rtlCol="0">
            <a:spAutoFit/>
          </a:bodyPr>
          <a:lstStyle/>
          <a:p>
            <a:r>
              <a:rPr lang="es-ES" sz="2400" b="1" dirty="0" smtClean="0">
                <a:latin typeface="+mj-lt"/>
              </a:rPr>
              <a:t>INICIOS DE LA INFORMATICA </a:t>
            </a:r>
            <a:endParaRPr lang="es-ES" sz="2400" b="1" dirty="0">
              <a:latin typeface="+mj-lt"/>
            </a:endParaRPr>
          </a:p>
        </p:txBody>
      </p:sp>
      <p:sp>
        <p:nvSpPr>
          <p:cNvPr id="7" name="CuadroTexto 6"/>
          <p:cNvSpPr txBox="1"/>
          <p:nvPr/>
        </p:nvSpPr>
        <p:spPr>
          <a:xfrm>
            <a:off x="704127" y="722313"/>
            <a:ext cx="5114924" cy="2663806"/>
          </a:xfrm>
          <a:prstGeom prst="rect">
            <a:avLst/>
          </a:prstGeom>
          <a:noFill/>
        </p:spPr>
        <p:txBody>
          <a:bodyPr wrap="square" rtlCol="0">
            <a:spAutoFit/>
          </a:bodyPr>
          <a:lstStyle/>
          <a:p>
            <a:pPr algn="just">
              <a:lnSpc>
                <a:spcPct val="115000"/>
              </a:lnSpc>
              <a:spcAft>
                <a:spcPts val="0"/>
              </a:spcAft>
            </a:pPr>
            <a:r>
              <a:rPr lang="es-EC" dirty="0">
                <a:latin typeface="+mj-lt"/>
              </a:rPr>
              <a:t>El primer instrumento que se utilizó para el cálculo fue el ábaco. </a:t>
            </a:r>
            <a:endParaRPr lang="es-EC" b="1" dirty="0">
              <a:latin typeface="+mj-lt"/>
              <a:ea typeface="Times New Roman" panose="02020603050405020304" pitchFamily="18" charset="0"/>
              <a:cs typeface="Times New Roman" panose="02020603050405020304" pitchFamily="18" charset="0"/>
            </a:endParaRPr>
          </a:p>
          <a:p>
            <a:pPr algn="just">
              <a:lnSpc>
                <a:spcPct val="115000"/>
              </a:lnSpc>
              <a:spcAft>
                <a:spcPts val="0"/>
              </a:spcAft>
            </a:pPr>
            <a:endParaRPr lang="es-EC" b="1" dirty="0" smtClean="0">
              <a:effectLst/>
              <a:latin typeface="+mj-lt"/>
              <a:ea typeface="Times New Roman" panose="02020603050405020304" pitchFamily="18" charset="0"/>
              <a:cs typeface="Times New Roman" panose="02020603050405020304" pitchFamily="18" charset="0"/>
            </a:endParaRPr>
          </a:p>
          <a:p>
            <a:pPr algn="just">
              <a:lnSpc>
                <a:spcPct val="115000"/>
              </a:lnSpc>
              <a:spcAft>
                <a:spcPts val="0"/>
              </a:spcAft>
            </a:pPr>
            <a:r>
              <a:rPr lang="es-EC" b="1" dirty="0" smtClean="0">
                <a:effectLst/>
                <a:latin typeface="Times New Roman" panose="02020603050405020304" pitchFamily="18" charset="0"/>
                <a:ea typeface="Times New Roman" panose="02020603050405020304" pitchFamily="18" charset="0"/>
                <a:cs typeface="Times New Roman" panose="02020603050405020304" pitchFamily="18" charset="0"/>
              </a:rPr>
              <a:t>Primeros aportes:</a:t>
            </a:r>
            <a:r>
              <a:rPr lang="es-EC" dirty="0" smtClean="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s-EC" dirty="0" smtClean="0">
              <a:latin typeface="Times New Roman" panose="02020603050405020304" pitchFamily="18" charset="0"/>
              <a:ea typeface="Times New Roman" panose="02020603050405020304" pitchFamily="18" charset="0"/>
              <a:cs typeface="Times New Roman" panose="02020603050405020304" pitchFamily="18" charset="0"/>
            </a:endParaRPr>
          </a:p>
          <a:p>
            <a:pPr marL="285750" indent="-285750" algn="just">
              <a:lnSpc>
                <a:spcPct val="115000"/>
              </a:lnSpc>
              <a:spcAft>
                <a:spcPts val="0"/>
              </a:spcAft>
              <a:buFont typeface="Wingdings" panose="05000000000000000000" pitchFamily="2" charset="2"/>
              <a:buChar char="ü"/>
            </a:pPr>
            <a:r>
              <a:rPr lang="es-EC" sz="1400" dirty="0" smtClean="0">
                <a:effectLst/>
                <a:latin typeface="+mj-lt"/>
                <a:ea typeface="Times New Roman" panose="02020603050405020304" pitchFamily="18" charset="0"/>
                <a:cs typeface="Calibri" panose="020F0502020204030204" pitchFamily="34" charset="0"/>
              </a:rPr>
              <a:t>En 1645, Blaise Pascal construyó una máquina para sumas </a:t>
            </a:r>
            <a:endParaRPr lang="es-EC" sz="1400" dirty="0" smtClean="0">
              <a:latin typeface="+mj-lt"/>
              <a:ea typeface="Times New Roman" panose="02020603050405020304" pitchFamily="18" charset="0"/>
              <a:cs typeface="Calibri" panose="020F0502020204030204" pitchFamily="34" charset="0"/>
            </a:endParaRPr>
          </a:p>
          <a:p>
            <a:pPr marL="285750" indent="-285750" algn="just">
              <a:lnSpc>
                <a:spcPct val="115000"/>
              </a:lnSpc>
              <a:spcAft>
                <a:spcPts val="0"/>
              </a:spcAft>
              <a:buFont typeface="Wingdings" panose="05000000000000000000" pitchFamily="2" charset="2"/>
              <a:buChar char="ü"/>
            </a:pPr>
            <a:r>
              <a:rPr lang="es-EC" sz="1400" dirty="0" smtClean="0">
                <a:effectLst/>
                <a:latin typeface="+mj-lt"/>
                <a:ea typeface="Times New Roman" panose="02020603050405020304" pitchFamily="18" charset="0"/>
                <a:cs typeface="Calibri" panose="020F0502020204030204" pitchFamily="34" charset="0"/>
              </a:rPr>
              <a:t>En 1675, Von Leibniz construyó una máquina capaz de realizar las cuatro operaciones básicas.</a:t>
            </a:r>
          </a:p>
          <a:p>
            <a:endParaRPr lang="es-ES" dirty="0"/>
          </a:p>
          <a:p>
            <a:endParaRPr lang="es-ES" dirty="0"/>
          </a:p>
        </p:txBody>
      </p:sp>
      <p:sp>
        <p:nvSpPr>
          <p:cNvPr id="8" name="CuadroTexto 7"/>
          <p:cNvSpPr txBox="1"/>
          <p:nvPr/>
        </p:nvSpPr>
        <p:spPr>
          <a:xfrm>
            <a:off x="688266" y="2791947"/>
            <a:ext cx="4303136" cy="1926681"/>
          </a:xfrm>
          <a:prstGeom prst="rect">
            <a:avLst/>
          </a:prstGeom>
          <a:noFill/>
        </p:spPr>
        <p:txBody>
          <a:bodyPr wrap="square" rtlCol="0">
            <a:spAutoFit/>
          </a:bodyPr>
          <a:lstStyle/>
          <a:p>
            <a:pPr marL="285750" indent="-285750" algn="just">
              <a:lnSpc>
                <a:spcPct val="115000"/>
              </a:lnSpc>
              <a:spcAft>
                <a:spcPts val="0"/>
              </a:spcAft>
              <a:buFont typeface="Wingdings" panose="05000000000000000000" pitchFamily="2" charset="2"/>
              <a:buChar char="ü"/>
            </a:pPr>
            <a:r>
              <a:rPr lang="es-ES" sz="1400" i="0" u="none" strike="noStrike" dirty="0" smtClean="0">
                <a:effectLst/>
                <a:latin typeface="Calibri" panose="020F0502020204030204" pitchFamily="34" charset="0"/>
                <a:cs typeface="Calibri" panose="020F0502020204030204" pitchFamily="34" charset="0"/>
              </a:rPr>
              <a:t>Charles Babbage en </a:t>
            </a:r>
            <a:r>
              <a:rPr lang="es-EC" sz="1400" dirty="0" smtClean="0">
                <a:latin typeface="Calibri" panose="020F0502020204030204" pitchFamily="34" charset="0"/>
                <a:ea typeface="Times New Roman" panose="02020603050405020304" pitchFamily="18" charset="0"/>
                <a:cs typeface="Calibri" panose="020F0502020204030204" pitchFamily="34" charset="0"/>
              </a:rPr>
              <a:t>1822 </a:t>
            </a:r>
            <a:r>
              <a:rPr lang="es-ES" sz="1400" i="0" dirty="0" smtClean="0">
                <a:effectLst/>
                <a:latin typeface="Calibri" panose="020F0502020204030204" pitchFamily="34" charset="0"/>
                <a:cs typeface="Calibri" panose="020F0502020204030204" pitchFamily="34" charset="0"/>
              </a:rPr>
              <a:t>presenta su proyecto de la máquina</a:t>
            </a:r>
            <a:r>
              <a:rPr lang="es-ES" sz="1400" i="0" u="none" strike="noStrike" dirty="0" smtClean="0">
                <a:effectLst/>
                <a:latin typeface="Calibri" panose="020F0502020204030204" pitchFamily="34" charset="0"/>
                <a:cs typeface="Calibri" panose="020F0502020204030204" pitchFamily="34" charset="0"/>
              </a:rPr>
              <a:t> en diferencias</a:t>
            </a:r>
            <a:r>
              <a:rPr lang="es-ES" sz="1400" i="0" dirty="0" smtClean="0">
                <a:effectLst/>
                <a:latin typeface="Calibri" panose="020F0502020204030204" pitchFamily="34" charset="0"/>
                <a:cs typeface="Calibri" panose="020F0502020204030204" pitchFamily="34" charset="0"/>
              </a:rPr>
              <a:t>, para evaluar polinomios.</a:t>
            </a:r>
          </a:p>
          <a:p>
            <a:pPr marL="285750" indent="-285750" algn="just">
              <a:lnSpc>
                <a:spcPct val="115000"/>
              </a:lnSpc>
              <a:spcAft>
                <a:spcPts val="0"/>
              </a:spcAft>
              <a:buFont typeface="Wingdings" panose="05000000000000000000" pitchFamily="2" charset="2"/>
              <a:buChar char="ü"/>
            </a:pPr>
            <a:r>
              <a:rPr lang="es-EC" sz="1400" dirty="0" smtClean="0">
                <a:latin typeface="Calibri" panose="020F0502020204030204" pitchFamily="34" charset="0"/>
                <a:cs typeface="Calibri" panose="020F0502020204030204" pitchFamily="34" charset="0"/>
              </a:rPr>
              <a:t>La primera máquina capaz de hacer cálculos la construyó Herman Hollerith - la construcción del MARK-I.</a:t>
            </a:r>
            <a:endParaRPr lang="es-EC" sz="1400" dirty="0" smtClean="0">
              <a:effectLst/>
              <a:latin typeface="Calibri" panose="020F0502020204030204" pitchFamily="34" charset="0"/>
              <a:ea typeface="Times New Roman" panose="02020603050405020304" pitchFamily="18" charset="0"/>
              <a:cs typeface="Calibri" panose="020F0502020204030204" pitchFamily="34" charset="0"/>
            </a:endParaRPr>
          </a:p>
          <a:p>
            <a:pPr algn="just">
              <a:lnSpc>
                <a:spcPct val="115000"/>
              </a:lnSpc>
              <a:spcAft>
                <a:spcPts val="0"/>
              </a:spcAft>
            </a:pPr>
            <a:r>
              <a:rPr lang="es-EC" dirty="0" smtClean="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s-ES" dirty="0" smtClean="0">
              <a:effectLst/>
              <a:latin typeface="Calibri" panose="020F0502020204030204" pitchFamily="34" charset="0"/>
              <a:ea typeface="Calibri" panose="020F0502020204030204" pitchFamily="34" charset="0"/>
              <a:cs typeface="Times New Roman" panose="02020603050405020304" pitchFamily="18" charset="0"/>
            </a:endParaRPr>
          </a:p>
          <a:p>
            <a:endParaRPr lang="es-ES" dirty="0"/>
          </a:p>
        </p:txBody>
      </p:sp>
      <p:pic>
        <p:nvPicPr>
          <p:cNvPr id="1028" name="Picture 4" descr="http://1.bp.blogspot.com/-ItZC4h_HB8U/T6qeoJ36pjI/AAAAAAABlbg/ms_r6xxBKP0/s1600/babbage_2.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531817" y="3068960"/>
            <a:ext cx="1267118" cy="2176463"/>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pic>
        <p:nvPicPr>
          <p:cNvPr id="1030" name="Picture 6" descr="http://t0.gstatic.com/images?q=tbn:ANd9GcSn6kgL21sriCcqhsbzBEjVxSCUlSM2a5UN5w2cQe3XOMWqVuVaWA"/>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991402" y="4454847"/>
            <a:ext cx="2164556" cy="1581151"/>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8352790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1777331" y="260648"/>
            <a:ext cx="5679760" cy="1331134"/>
          </a:xfrm>
          <a:prstGeom prst="rect">
            <a:avLst/>
          </a:prstGeom>
        </p:spPr>
        <p:txBody>
          <a:bodyPr wrap="none">
            <a:spAutoFit/>
          </a:bodyPr>
          <a:lstStyle/>
          <a:p>
            <a:pPr algn="just">
              <a:lnSpc>
                <a:spcPct val="115000"/>
              </a:lnSpc>
              <a:spcAft>
                <a:spcPts val="0"/>
              </a:spcAft>
            </a:pPr>
            <a:r>
              <a:rPr lang="es-EC" sz="3500" b="1" cap="all" dirty="0">
                <a:solidFill>
                  <a:schemeClr val="accent1">
                    <a:lumMod val="75000"/>
                  </a:schemeClr>
                </a:solidFill>
                <a:latin typeface="+mj-lt"/>
                <a:ea typeface="+mj-ea"/>
                <a:cs typeface="+mj-cs"/>
              </a:rPr>
              <a:t>PRIMERA </a:t>
            </a:r>
            <a:r>
              <a:rPr lang="es-EC" sz="3500" b="1" cap="all" dirty="0" smtClean="0">
                <a:solidFill>
                  <a:schemeClr val="accent1">
                    <a:lumMod val="75000"/>
                  </a:schemeClr>
                </a:solidFill>
                <a:latin typeface="+mj-lt"/>
                <a:ea typeface="+mj-ea"/>
                <a:cs typeface="+mj-cs"/>
              </a:rPr>
              <a:t>GENERACIÓN</a:t>
            </a:r>
          </a:p>
          <a:p>
            <a:pPr algn="ctr">
              <a:lnSpc>
                <a:spcPct val="115000"/>
              </a:lnSpc>
              <a:spcAft>
                <a:spcPts val="0"/>
              </a:spcAft>
            </a:pPr>
            <a:r>
              <a:rPr lang="es-EC" sz="3500" b="1" cap="all" dirty="0" smtClean="0">
                <a:solidFill>
                  <a:schemeClr val="accent1">
                    <a:lumMod val="75000"/>
                  </a:schemeClr>
                </a:solidFill>
                <a:latin typeface="+mj-lt"/>
                <a:ea typeface="+mj-ea"/>
                <a:cs typeface="+mj-cs"/>
              </a:rPr>
              <a:t> </a:t>
            </a:r>
            <a:r>
              <a:rPr lang="es-EC" sz="3500" b="1" cap="all" dirty="0">
                <a:solidFill>
                  <a:schemeClr val="accent1">
                    <a:lumMod val="75000"/>
                  </a:schemeClr>
                </a:solidFill>
                <a:latin typeface="+mj-lt"/>
                <a:ea typeface="+mj-ea"/>
                <a:cs typeface="+mj-cs"/>
              </a:rPr>
              <a:t>(1946 – 1955</a:t>
            </a:r>
            <a:r>
              <a:rPr lang="es-EC" sz="2400" b="1" dirty="0" smtClean="0">
                <a:effectLst/>
                <a:latin typeface="+mj-lt"/>
                <a:ea typeface="Times New Roman" panose="02020603050405020304" pitchFamily="18" charset="0"/>
                <a:cs typeface="Times New Roman" panose="02020603050405020304" pitchFamily="18" charset="0"/>
              </a:rPr>
              <a:t>)</a:t>
            </a:r>
            <a:r>
              <a:rPr lang="es-EC" sz="2400" dirty="0" smtClean="0">
                <a:effectLst/>
                <a:latin typeface="+mj-lt"/>
                <a:ea typeface="Times New Roman" panose="02020603050405020304" pitchFamily="18" charset="0"/>
                <a:cs typeface="Times New Roman" panose="02020603050405020304" pitchFamily="18" charset="0"/>
              </a:rPr>
              <a:t> </a:t>
            </a:r>
            <a:endParaRPr lang="es-ES" sz="2400" dirty="0">
              <a:effectLst/>
              <a:latin typeface="+mj-lt"/>
              <a:ea typeface="Calibri" panose="020F0502020204030204" pitchFamily="34" charset="0"/>
              <a:cs typeface="Times New Roman" panose="02020603050405020304" pitchFamily="18" charset="0"/>
            </a:endParaRPr>
          </a:p>
        </p:txBody>
      </p:sp>
      <p:sp>
        <p:nvSpPr>
          <p:cNvPr id="6" name="CuadroTexto 5"/>
          <p:cNvSpPr txBox="1"/>
          <p:nvPr/>
        </p:nvSpPr>
        <p:spPr>
          <a:xfrm>
            <a:off x="931562" y="1700808"/>
            <a:ext cx="7025277" cy="2862322"/>
          </a:xfrm>
          <a:prstGeom prst="rect">
            <a:avLst/>
          </a:prstGeom>
          <a:noFill/>
        </p:spPr>
        <p:txBody>
          <a:bodyPr wrap="square" rtlCol="0">
            <a:spAutoFit/>
          </a:bodyPr>
          <a:lstStyle/>
          <a:p>
            <a:pPr algn="just"/>
            <a:r>
              <a:rPr lang="es-ES" sz="2000" dirty="0" smtClean="0">
                <a:latin typeface="+mj-lt"/>
                <a:cs typeface="Calibri" panose="020F0502020204030204" pitchFamily="34" charset="0"/>
              </a:rPr>
              <a:t>Se caracteriza porque :</a:t>
            </a:r>
          </a:p>
          <a:p>
            <a:pPr algn="just"/>
            <a:endParaRPr lang="es-ES" sz="2000" dirty="0" smtClean="0">
              <a:latin typeface="+mj-lt"/>
              <a:cs typeface="Calibri" panose="020F0502020204030204" pitchFamily="34" charset="0"/>
            </a:endParaRPr>
          </a:p>
          <a:p>
            <a:pPr marL="342900" indent="-342900" algn="just">
              <a:buFont typeface="Wingdings" panose="05000000000000000000" pitchFamily="2" charset="2"/>
              <a:buChar char="v"/>
            </a:pPr>
            <a:r>
              <a:rPr lang="es-ES" sz="2000" dirty="0">
                <a:latin typeface="+mj-lt"/>
                <a:cs typeface="Calibri" panose="020F0502020204030204" pitchFamily="34" charset="0"/>
              </a:rPr>
              <a:t>T</a:t>
            </a:r>
            <a:r>
              <a:rPr lang="es-ES" sz="2000" dirty="0" smtClean="0">
                <a:latin typeface="+mj-lt"/>
                <a:cs typeface="Calibri" panose="020F0502020204030204" pitchFamily="34" charset="0"/>
              </a:rPr>
              <a:t>odos </a:t>
            </a:r>
            <a:r>
              <a:rPr lang="es-ES" sz="2000" dirty="0">
                <a:latin typeface="+mj-lt"/>
                <a:cs typeface="Calibri" panose="020F0502020204030204" pitchFamily="34" charset="0"/>
              </a:rPr>
              <a:t>los ordenadores </a:t>
            </a:r>
            <a:r>
              <a:rPr lang="es-ES" sz="2000" dirty="0" smtClean="0">
                <a:latin typeface="+mj-lt"/>
                <a:cs typeface="Calibri" panose="020F0502020204030204" pitchFamily="34" charset="0"/>
              </a:rPr>
              <a:t>estaban construidos </a:t>
            </a:r>
            <a:r>
              <a:rPr lang="es-ES" sz="2000" dirty="0">
                <a:latin typeface="+mj-lt"/>
                <a:cs typeface="Calibri" panose="020F0502020204030204" pitchFamily="34" charset="0"/>
              </a:rPr>
              <a:t>por medio de válvulas electrónicas y tubos de </a:t>
            </a:r>
            <a:r>
              <a:rPr lang="es-ES" sz="2000" dirty="0" smtClean="0">
                <a:latin typeface="+mj-lt"/>
                <a:cs typeface="Calibri" panose="020F0502020204030204" pitchFamily="34" charset="0"/>
              </a:rPr>
              <a:t>vacío más conocidos como bulbos electrónicos.</a:t>
            </a:r>
          </a:p>
          <a:p>
            <a:pPr marL="342900" indent="-342900" algn="just">
              <a:buFont typeface="Wingdings" panose="05000000000000000000" pitchFamily="2" charset="2"/>
              <a:buChar char="v"/>
            </a:pPr>
            <a:r>
              <a:rPr lang="es-ES" sz="2000" dirty="0" smtClean="0">
                <a:latin typeface="+mj-lt"/>
                <a:cs typeface="Calibri" panose="020F0502020204030204" pitchFamily="34" charset="0"/>
              </a:rPr>
              <a:t>Los </a:t>
            </a:r>
            <a:r>
              <a:rPr lang="es-ES" sz="2000" dirty="0">
                <a:latin typeface="+mj-lt"/>
                <a:cs typeface="Calibri" panose="020F0502020204030204" pitchFamily="34" charset="0"/>
              </a:rPr>
              <a:t>datos les eran proporcionados por medio de fichas o cintas </a:t>
            </a:r>
            <a:r>
              <a:rPr lang="es-ES" sz="2000" dirty="0" smtClean="0">
                <a:latin typeface="+mj-lt"/>
                <a:cs typeface="Calibri" panose="020F0502020204030204" pitchFamily="34" charset="0"/>
              </a:rPr>
              <a:t>perforadas.</a:t>
            </a:r>
          </a:p>
          <a:p>
            <a:pPr marL="342900" indent="-342900" algn="just">
              <a:buFont typeface="Wingdings" panose="05000000000000000000" pitchFamily="2" charset="2"/>
              <a:buChar char="v"/>
            </a:pPr>
            <a:r>
              <a:rPr lang="es-ES" sz="2000" dirty="0" smtClean="0">
                <a:latin typeface="+mj-lt"/>
                <a:cs typeface="Calibri" panose="020F0502020204030204" pitchFamily="34" charset="0"/>
              </a:rPr>
              <a:t>El </a:t>
            </a:r>
            <a:r>
              <a:rPr lang="es-ES" sz="2000" dirty="0">
                <a:latin typeface="+mj-lt"/>
                <a:cs typeface="Calibri" panose="020F0502020204030204" pitchFamily="34" charset="0"/>
              </a:rPr>
              <a:t>lenguaje </a:t>
            </a:r>
            <a:r>
              <a:rPr lang="es-ES" sz="2000" dirty="0" smtClean="0">
                <a:latin typeface="+mj-lt"/>
                <a:cs typeface="Calibri" panose="020F0502020204030204" pitchFamily="34" charset="0"/>
              </a:rPr>
              <a:t>era </a:t>
            </a:r>
            <a:r>
              <a:rPr lang="es-ES" sz="2000" dirty="0">
                <a:latin typeface="+mj-lt"/>
                <a:cs typeface="Calibri" panose="020F0502020204030204" pitchFamily="34" charset="0"/>
              </a:rPr>
              <a:t>lenguaje máquina</a:t>
            </a:r>
            <a:r>
              <a:rPr lang="es-ES" sz="2000" dirty="0" smtClean="0">
                <a:latin typeface="+mj-lt"/>
                <a:cs typeface="Calibri" panose="020F0502020204030204" pitchFamily="34" charset="0"/>
              </a:rPr>
              <a:t>.</a:t>
            </a:r>
          </a:p>
          <a:p>
            <a:pPr marL="342900" indent="-342900" algn="just">
              <a:buFont typeface="Wingdings" panose="05000000000000000000" pitchFamily="2" charset="2"/>
              <a:buChar char="v"/>
            </a:pPr>
            <a:r>
              <a:rPr lang="es-ES" sz="2000" dirty="0" smtClean="0">
                <a:latin typeface="+mj-lt"/>
                <a:cs typeface="Calibri" panose="020F0502020204030204" pitchFamily="34" charset="0"/>
              </a:rPr>
              <a:t>El </a:t>
            </a:r>
            <a:r>
              <a:rPr lang="es-ES" sz="2000" dirty="0">
                <a:latin typeface="+mj-lt"/>
                <a:cs typeface="Calibri" panose="020F0502020204030204" pitchFamily="34" charset="0"/>
              </a:rPr>
              <a:t>ordenador más conocido fue el ENIAC.</a:t>
            </a:r>
          </a:p>
        </p:txBody>
      </p:sp>
      <p:pic>
        <p:nvPicPr>
          <p:cNvPr id="2052" name="Picture 4" descr="http://www.dma.eui.upm.es/historia_informatica/Fotos/Maquinas/eniac1.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652120" y="3739451"/>
            <a:ext cx="2961409" cy="3013198"/>
          </a:xfrm>
          <a:prstGeom prst="ellipse">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33408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95536" y="116632"/>
            <a:ext cx="8229600" cy="2148848"/>
          </a:xfrm>
        </p:spPr>
        <p:txBody>
          <a:bodyPr>
            <a:normAutofit/>
          </a:bodyPr>
          <a:lstStyle/>
          <a:p>
            <a:r>
              <a:rPr lang="es-EC" b="1" dirty="0">
                <a:latin typeface="+mj-lt"/>
              </a:rPr>
              <a:t>SEGUNDA GENERACIÓN </a:t>
            </a:r>
            <a:r>
              <a:rPr lang="es-EC" b="1" dirty="0" smtClean="0">
                <a:latin typeface="+mj-lt"/>
              </a:rPr>
              <a:t/>
            </a:r>
            <a:br>
              <a:rPr lang="es-EC" b="1" dirty="0" smtClean="0">
                <a:latin typeface="+mj-lt"/>
              </a:rPr>
            </a:br>
            <a:r>
              <a:rPr lang="es-EC" b="1" dirty="0" smtClean="0">
                <a:latin typeface="+mj-lt"/>
              </a:rPr>
              <a:t>(</a:t>
            </a:r>
            <a:r>
              <a:rPr lang="es-EC" b="1" dirty="0">
                <a:latin typeface="+mj-lt"/>
              </a:rPr>
              <a:t>1955 – 1964)</a:t>
            </a:r>
            <a:r>
              <a:rPr lang="es-EC" dirty="0">
                <a:latin typeface="+mj-lt"/>
              </a:rPr>
              <a:t> </a:t>
            </a:r>
            <a:r>
              <a:rPr lang="es-ES" dirty="0">
                <a:latin typeface="+mj-lt"/>
              </a:rPr>
              <a:t/>
            </a:r>
            <a:br>
              <a:rPr lang="es-ES" dirty="0">
                <a:latin typeface="+mj-lt"/>
              </a:rPr>
            </a:br>
            <a:endParaRPr lang="es-ES" dirty="0">
              <a:latin typeface="+mj-lt"/>
            </a:endParaRPr>
          </a:p>
        </p:txBody>
      </p:sp>
      <p:sp>
        <p:nvSpPr>
          <p:cNvPr id="3" name="2 Marcador de contenido"/>
          <p:cNvSpPr>
            <a:spLocks noGrp="1"/>
          </p:cNvSpPr>
          <p:nvPr>
            <p:ph idx="1"/>
          </p:nvPr>
        </p:nvSpPr>
        <p:spPr>
          <a:xfrm>
            <a:off x="539552" y="2204864"/>
            <a:ext cx="8229600" cy="4389120"/>
          </a:xfrm>
        </p:spPr>
        <p:txBody>
          <a:bodyPr/>
          <a:lstStyle/>
          <a:p>
            <a:r>
              <a:rPr lang="es-EC" dirty="0">
                <a:latin typeface="+mj-lt"/>
              </a:rPr>
              <a:t>Aparece el transistor sustituyendo las válvulas de vacío. Los transistores son mucho más pequeños, desprenden menos calor y se averían menos.</a:t>
            </a:r>
            <a:endParaRPr lang="es-ES" dirty="0">
              <a:latin typeface="+mj-lt"/>
            </a:endParaRPr>
          </a:p>
        </p:txBody>
      </p:sp>
      <p:pic>
        <p:nvPicPr>
          <p:cNvPr id="3075" name="Picture 3" descr="C:\Users\SERVIDOR\Desktop\Sin título.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987824" y="3914710"/>
            <a:ext cx="3298676" cy="24757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5293306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_tradnl" dirty="0" smtClean="0">
                <a:latin typeface="+mj-lt"/>
              </a:rPr>
              <a:t>SEGUNDA GENERACION</a:t>
            </a:r>
            <a:endParaRPr lang="es-ES" dirty="0">
              <a:latin typeface="+mj-lt"/>
            </a:endParaRPr>
          </a:p>
        </p:txBody>
      </p:sp>
      <p:sp>
        <p:nvSpPr>
          <p:cNvPr id="3" name="2 Marcador de contenido"/>
          <p:cNvSpPr>
            <a:spLocks noGrp="1"/>
          </p:cNvSpPr>
          <p:nvPr>
            <p:ph idx="1"/>
          </p:nvPr>
        </p:nvSpPr>
        <p:spPr/>
        <p:txBody>
          <a:bodyPr/>
          <a:lstStyle/>
          <a:p>
            <a:r>
              <a:rPr lang="es-ES_tradnl" dirty="0" smtClean="0">
                <a:latin typeface="+mj-lt"/>
              </a:rPr>
              <a:t>Unidades de media del computador 1961</a:t>
            </a:r>
          </a:p>
          <a:p>
            <a:r>
              <a:rPr lang="es-ES_tradnl" dirty="0" smtClean="0">
                <a:latin typeface="+mj-lt"/>
              </a:rPr>
              <a:t>IBM lanza los primeros discos extraíbles</a:t>
            </a:r>
          </a:p>
          <a:p>
            <a:r>
              <a:rPr lang="es-ES_tradnl" dirty="0" smtClean="0">
                <a:latin typeface="+mj-lt"/>
              </a:rPr>
              <a:t>Un año después se crea el código </a:t>
            </a:r>
            <a:r>
              <a:rPr lang="es-ES_tradnl" dirty="0" err="1" smtClean="0">
                <a:latin typeface="+mj-lt"/>
              </a:rPr>
              <a:t>asqui</a:t>
            </a:r>
            <a:endParaRPr lang="es-ES_tradnl" dirty="0" smtClean="0">
              <a:latin typeface="+mj-lt"/>
            </a:endParaRPr>
          </a:p>
          <a:p>
            <a:r>
              <a:rPr lang="es-ES_tradnl" dirty="0" smtClean="0">
                <a:latin typeface="+mj-lt"/>
              </a:rPr>
              <a:t>Un año después se creo el fortran el cobol y el Basic</a:t>
            </a:r>
          </a:p>
          <a:p>
            <a:endParaRPr lang="es-ES_tradnl" dirty="0" smtClean="0">
              <a:latin typeface="+mj-lt"/>
            </a:endParaRPr>
          </a:p>
          <a:p>
            <a:endParaRPr lang="es-ES" dirty="0">
              <a:latin typeface="+mj-lt"/>
            </a:endParaRPr>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1521" y="4293096"/>
            <a:ext cx="1872207" cy="17890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123"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339752" y="4452788"/>
            <a:ext cx="2108483" cy="154504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124"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716016" y="4053929"/>
            <a:ext cx="1966342" cy="26267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125"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948264" y="4452788"/>
            <a:ext cx="1969699" cy="173825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17485996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95536" y="692696"/>
            <a:ext cx="8229600" cy="1143000"/>
          </a:xfrm>
        </p:spPr>
        <p:txBody>
          <a:bodyPr>
            <a:normAutofit fontScale="90000"/>
          </a:bodyPr>
          <a:lstStyle/>
          <a:p>
            <a:r>
              <a:rPr lang="es-EC" b="1" dirty="0">
                <a:latin typeface="+mj-lt"/>
              </a:rPr>
              <a:t>TERCERA GENERACIÓN </a:t>
            </a:r>
            <a:r>
              <a:rPr lang="es-EC" b="1" dirty="0" smtClean="0">
                <a:latin typeface="+mj-lt"/>
              </a:rPr>
              <a:t/>
            </a:r>
            <a:br>
              <a:rPr lang="es-EC" b="1" dirty="0" smtClean="0">
                <a:latin typeface="+mj-lt"/>
              </a:rPr>
            </a:br>
            <a:r>
              <a:rPr lang="es-EC" b="1" dirty="0" smtClean="0">
                <a:latin typeface="+mj-lt"/>
              </a:rPr>
              <a:t>(</a:t>
            </a:r>
            <a:r>
              <a:rPr lang="es-EC" b="1" dirty="0">
                <a:latin typeface="+mj-lt"/>
              </a:rPr>
              <a:t>1964 – 1970)</a:t>
            </a:r>
            <a:r>
              <a:rPr lang="es-EC" dirty="0">
                <a:latin typeface="+mj-lt"/>
              </a:rPr>
              <a:t> </a:t>
            </a:r>
            <a:r>
              <a:rPr lang="es-ES" dirty="0">
                <a:latin typeface="+mj-lt"/>
              </a:rPr>
              <a:t/>
            </a:r>
            <a:br>
              <a:rPr lang="es-ES" dirty="0">
                <a:latin typeface="+mj-lt"/>
              </a:rPr>
            </a:br>
            <a:endParaRPr lang="es-ES" dirty="0">
              <a:latin typeface="+mj-lt"/>
            </a:endParaRPr>
          </a:p>
        </p:txBody>
      </p:sp>
      <p:sp>
        <p:nvSpPr>
          <p:cNvPr id="3" name="2 Marcador de contenido"/>
          <p:cNvSpPr>
            <a:spLocks noGrp="1"/>
          </p:cNvSpPr>
          <p:nvPr>
            <p:ph idx="1"/>
          </p:nvPr>
        </p:nvSpPr>
        <p:spPr>
          <a:xfrm>
            <a:off x="467544" y="1772816"/>
            <a:ext cx="8229600" cy="4389120"/>
          </a:xfrm>
        </p:spPr>
        <p:txBody>
          <a:bodyPr/>
          <a:lstStyle/>
          <a:p>
            <a:r>
              <a:rPr lang="es-EC" dirty="0">
                <a:latin typeface="+mj-lt"/>
              </a:rPr>
              <a:t>Comienzan a utilizarse los circuitos integrados, formados por miles de transistores conectados entre sí e insertados en un solo chip. Los ordenadores, que ya permiten ejecutar varios programas a la vez, reducen aún más su tamaño y aumenta su velocidad de cálculo</a:t>
            </a:r>
            <a:r>
              <a:rPr lang="es-EC" dirty="0" smtClean="0">
                <a:latin typeface="+mj-lt"/>
              </a:rPr>
              <a:t>.</a:t>
            </a:r>
          </a:p>
          <a:p>
            <a:pPr marL="0" indent="0">
              <a:buNone/>
            </a:pPr>
            <a:endParaRPr lang="es-ES" dirty="0">
              <a:latin typeface="+mj-lt"/>
            </a:endParaRPr>
          </a:p>
        </p:txBody>
      </p:sp>
      <p:pic>
        <p:nvPicPr>
          <p:cNvPr id="2050" name="Picture 2" descr="C:\Users\SERVIDOR\Desktop\integrados.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835696" y="4328372"/>
            <a:ext cx="2244290" cy="1168548"/>
          </a:xfrm>
          <a:prstGeom prst="rect">
            <a:avLst/>
          </a:prstGeom>
          <a:noFill/>
          <a:extLst>
            <a:ext uri="{909E8E84-426E-40DD-AFC4-6F175D3DCCD1}">
              <a14:hiddenFill xmlns:a14="http://schemas.microsoft.com/office/drawing/2010/main">
                <a:solidFill>
                  <a:srgbClr val="FFFFFF"/>
                </a:solidFill>
              </a14:hiddenFill>
            </a:ext>
          </a:extLst>
        </p:spPr>
      </p:pic>
      <p:pic>
        <p:nvPicPr>
          <p:cNvPr id="2051" name="Picture 3" descr="C:\Users\SERVIDOR\Desktop\521910-cerca-de-los-circuitos-integrados-bordo.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652120" y="4293096"/>
            <a:ext cx="2218072" cy="12391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0232409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_tradnl" dirty="0" smtClean="0">
                <a:latin typeface="+mj-lt"/>
              </a:rPr>
              <a:t>TERCERA GENERACION</a:t>
            </a:r>
            <a:endParaRPr lang="es-ES" dirty="0">
              <a:latin typeface="+mj-lt"/>
            </a:endParaRPr>
          </a:p>
        </p:txBody>
      </p:sp>
      <p:sp>
        <p:nvSpPr>
          <p:cNvPr id="3" name="2 Marcador de contenido"/>
          <p:cNvSpPr>
            <a:spLocks noGrp="1"/>
          </p:cNvSpPr>
          <p:nvPr>
            <p:ph idx="1"/>
          </p:nvPr>
        </p:nvSpPr>
        <p:spPr/>
        <p:txBody>
          <a:bodyPr/>
          <a:lstStyle/>
          <a:p>
            <a:r>
              <a:rPr lang="es-ES_tradnl" dirty="0" smtClean="0">
                <a:latin typeface="+mj-lt"/>
              </a:rPr>
              <a:t>Los circuitos integrado facilitan la creación de la primera calculadora</a:t>
            </a:r>
          </a:p>
          <a:p>
            <a:r>
              <a:rPr lang="es-ES_tradnl" dirty="0" smtClean="0">
                <a:latin typeface="+mj-lt"/>
              </a:rPr>
              <a:t>El nacimiento de circuitos integrados crea la necesidad de empresas proveedoras (Intel)</a:t>
            </a:r>
            <a:endParaRPr lang="es-ES_tradnl" dirty="0">
              <a:latin typeface="+mj-lt"/>
            </a:endParaRPr>
          </a:p>
          <a:p>
            <a:r>
              <a:rPr lang="es-ES_tradnl" dirty="0">
                <a:latin typeface="+mj-lt"/>
              </a:rPr>
              <a:t>Se crea </a:t>
            </a:r>
            <a:r>
              <a:rPr lang="es-ES_tradnl" dirty="0" smtClean="0">
                <a:latin typeface="+mj-lt"/>
              </a:rPr>
              <a:t>la </a:t>
            </a:r>
            <a:r>
              <a:rPr lang="es-ES_tradnl" dirty="0">
                <a:latin typeface="+mj-lt"/>
              </a:rPr>
              <a:t>primera conexión de red entre dos ordenadores</a:t>
            </a:r>
          </a:p>
          <a:p>
            <a:pPr marL="0" indent="0">
              <a:buNone/>
            </a:pPr>
            <a:endParaRPr lang="es-ES" dirty="0">
              <a:latin typeface="+mj-lt"/>
            </a:endParaRPr>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87624" y="4581128"/>
            <a:ext cx="2219325" cy="1978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099" name="Picture 3" descr="C:\Users\SERVIDOR\Desktop\índice.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78338" y="4826297"/>
            <a:ext cx="2628900" cy="17335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5149973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2 Marcador de contenido"/>
          <p:cNvSpPr txBox="1">
            <a:spLocks/>
          </p:cNvSpPr>
          <p:nvPr/>
        </p:nvSpPr>
        <p:spPr>
          <a:xfrm>
            <a:off x="435982" y="1772816"/>
            <a:ext cx="8229600" cy="4709160"/>
          </a:xfrm>
          <a:prstGeom prst="rect">
            <a:avLst/>
          </a:prstGeom>
        </p:spPr>
        <p:txBody>
          <a:bodyPr/>
          <a:lstStyle>
            <a:lvl1pPr marL="548640" indent="-411480" algn="l" rtl="0"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l" rtl="0"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l" rtl="0"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l" rtl="0"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a:lstStyle>
          <a:p>
            <a:r>
              <a:rPr lang="es-EC" dirty="0" smtClean="0"/>
              <a:t>Reemplazo </a:t>
            </a:r>
            <a:r>
              <a:rPr lang="es-EC" dirty="0"/>
              <a:t>de las memorias con núcleos magnéticos, por las de chips de silicio.</a:t>
            </a:r>
          </a:p>
          <a:p>
            <a:r>
              <a:rPr lang="es-EC" dirty="0"/>
              <a:t>Colocación de muchos más componentes en un Chip: producto del micro miniaturización de los circuitos electrónicos. </a:t>
            </a:r>
            <a:endParaRPr lang="es-EC" dirty="0" smtClean="0"/>
          </a:p>
          <a:p>
            <a:r>
              <a:rPr lang="es-EC" dirty="0" smtClean="0"/>
              <a:t>Primera </a:t>
            </a:r>
            <a:r>
              <a:rPr lang="es-EC" dirty="0"/>
              <a:t>calculadora de bolsillo, fabricada por “Texas Instruments” </a:t>
            </a:r>
          </a:p>
          <a:p>
            <a:pPr marL="0" indent="0">
              <a:buFont typeface="Wingdings 2"/>
              <a:buNone/>
            </a:pPr>
            <a:endParaRPr lang="es-ES" dirty="0"/>
          </a:p>
        </p:txBody>
      </p:sp>
      <p:sp>
        <p:nvSpPr>
          <p:cNvPr id="3" name="1 Título"/>
          <p:cNvSpPr>
            <a:spLocks noGrp="1"/>
          </p:cNvSpPr>
          <p:nvPr>
            <p:ph type="title"/>
          </p:nvPr>
        </p:nvSpPr>
        <p:spPr>
          <a:xfrm>
            <a:off x="426128" y="408372"/>
            <a:ext cx="8260672" cy="1039427"/>
          </a:xfrm>
        </p:spPr>
        <p:txBody>
          <a:bodyPr/>
          <a:lstStyle/>
          <a:p>
            <a:r>
              <a:rPr lang="es-ES_tradnl" dirty="0" smtClean="0">
                <a:latin typeface="+mj-lt"/>
              </a:rPr>
              <a:t>TERCERA GENERACION</a:t>
            </a:r>
            <a:endParaRPr lang="es-ES" dirty="0">
              <a:latin typeface="+mj-lt"/>
            </a:endParaRPr>
          </a:p>
        </p:txBody>
      </p:sp>
    </p:spTree>
    <p:extLst>
      <p:ext uri="{BB962C8B-B14F-4D97-AF65-F5344CB8AC3E}">
        <p14:creationId xmlns:p14="http://schemas.microsoft.com/office/powerpoint/2010/main" val="377480161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2 Marcador de contenido"/>
          <p:cNvSpPr txBox="1">
            <a:spLocks/>
          </p:cNvSpPr>
          <p:nvPr/>
        </p:nvSpPr>
        <p:spPr>
          <a:xfrm>
            <a:off x="466653" y="1844824"/>
            <a:ext cx="8229600" cy="4709160"/>
          </a:xfrm>
          <a:prstGeom prst="rect">
            <a:avLst/>
          </a:prstGeom>
        </p:spPr>
        <p:txBody>
          <a:bodyPr/>
          <a:lstStyle>
            <a:lvl1pPr marL="548640" indent="-411480" algn="l" rtl="0"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l" rtl="0"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l" rtl="0"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l" rtl="0"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a:lstStyle>
          <a:p>
            <a:r>
              <a:rPr lang="es-EC" dirty="0"/>
              <a:t>En 1981, la empresa IBM construyó el primer ordenador personal y revolucionó el mercado informático. </a:t>
            </a:r>
            <a:endParaRPr lang="es-EC" dirty="0" smtClean="0"/>
          </a:p>
          <a:p>
            <a:r>
              <a:rPr lang="es-EC" dirty="0" smtClean="0"/>
              <a:t>La </a:t>
            </a:r>
            <a:r>
              <a:rPr lang="es-EC" dirty="0"/>
              <a:t>utilización de circuitos con mayor nivel de integración, la bajada de precios y el continuo aumento de prestaciones y servicios generalizan la difusión del ordenador. </a:t>
            </a:r>
            <a:endParaRPr lang="es-ES" dirty="0"/>
          </a:p>
        </p:txBody>
      </p:sp>
    </p:spTree>
    <p:extLst>
      <p:ext uri="{BB962C8B-B14F-4D97-AF65-F5344CB8AC3E}">
        <p14:creationId xmlns:p14="http://schemas.microsoft.com/office/powerpoint/2010/main" val="130795481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2 Marcador de contenido"/>
          <p:cNvSpPr txBox="1">
            <a:spLocks/>
          </p:cNvSpPr>
          <p:nvPr/>
        </p:nvSpPr>
        <p:spPr>
          <a:xfrm>
            <a:off x="466653" y="1772816"/>
            <a:ext cx="8229600" cy="4709160"/>
          </a:xfrm>
          <a:prstGeom prst="rect">
            <a:avLst/>
          </a:prstGeom>
        </p:spPr>
        <p:txBody>
          <a:bodyPr/>
          <a:lstStyle>
            <a:lvl1pPr marL="548640" indent="-411480" algn="l" rtl="0"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l" rtl="0"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l" rtl="0"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l" rtl="0"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a:lstStyle>
          <a:p>
            <a:r>
              <a:rPr lang="es-EC" dirty="0" smtClean="0"/>
              <a:t>Reemplazo </a:t>
            </a:r>
            <a:r>
              <a:rPr lang="es-EC" dirty="0"/>
              <a:t>de las memorias con núcleos magnéticos, por las de chips de silicio.</a:t>
            </a:r>
          </a:p>
          <a:p>
            <a:r>
              <a:rPr lang="es-EC" dirty="0"/>
              <a:t>Colocación de muchos más componentes en un Chip: producto del micro miniaturización de los circuitos electrónicos. </a:t>
            </a:r>
            <a:endParaRPr lang="es-EC" dirty="0" smtClean="0"/>
          </a:p>
          <a:p>
            <a:r>
              <a:rPr lang="es-EC" dirty="0" smtClean="0"/>
              <a:t>Primera </a:t>
            </a:r>
            <a:r>
              <a:rPr lang="es-EC" dirty="0"/>
              <a:t>calculadora de bolsillo, fabricada por “Texas Instruments” </a:t>
            </a:r>
          </a:p>
          <a:p>
            <a:pPr marL="0" indent="0">
              <a:buFont typeface="Wingdings 2"/>
              <a:buNone/>
            </a:pPr>
            <a:endParaRPr lang="es-ES" dirty="0"/>
          </a:p>
        </p:txBody>
      </p:sp>
      <p:sp>
        <p:nvSpPr>
          <p:cNvPr id="3" name="1 Título"/>
          <p:cNvSpPr>
            <a:spLocks noGrp="1"/>
          </p:cNvSpPr>
          <p:nvPr>
            <p:ph type="title"/>
          </p:nvPr>
        </p:nvSpPr>
        <p:spPr>
          <a:xfrm>
            <a:off x="426128" y="408372"/>
            <a:ext cx="8260672" cy="1039427"/>
          </a:xfrm>
        </p:spPr>
        <p:txBody>
          <a:bodyPr/>
          <a:lstStyle/>
          <a:p>
            <a:r>
              <a:rPr lang="es-ES_tradnl" dirty="0" smtClean="0">
                <a:latin typeface="+mj-lt"/>
              </a:rPr>
              <a:t>CUARTA GENERACION</a:t>
            </a:r>
            <a:endParaRPr lang="es-ES" dirty="0">
              <a:latin typeface="+mj-lt"/>
            </a:endParaRPr>
          </a:p>
        </p:txBody>
      </p:sp>
    </p:spTree>
    <p:extLst>
      <p:ext uri="{BB962C8B-B14F-4D97-AF65-F5344CB8AC3E}">
        <p14:creationId xmlns:p14="http://schemas.microsoft.com/office/powerpoint/2010/main" val="335643792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SV" dirty="0" smtClean="0"/>
              <a:t>objetivo</a:t>
            </a:r>
            <a:endParaRPr lang="es-SV" dirty="0"/>
          </a:p>
        </p:txBody>
      </p:sp>
      <p:sp>
        <p:nvSpPr>
          <p:cNvPr id="3" name="2 Marcador de contenido"/>
          <p:cNvSpPr>
            <a:spLocks noGrp="1"/>
          </p:cNvSpPr>
          <p:nvPr>
            <p:ph idx="1"/>
          </p:nvPr>
        </p:nvSpPr>
        <p:spPr/>
        <p:txBody>
          <a:bodyPr/>
          <a:lstStyle/>
          <a:p>
            <a:r>
              <a:rPr lang="es-SV" dirty="0" smtClean="0"/>
              <a:t> </a:t>
            </a:r>
            <a:r>
              <a:rPr lang="es-SV" dirty="0"/>
              <a:t>Identificar las diferentes tecnologías de información que sirvan de apoyo para el logro de las metas </a:t>
            </a:r>
            <a:r>
              <a:rPr lang="es-SV" dirty="0" smtClean="0"/>
              <a:t> organizacionales </a:t>
            </a:r>
          </a:p>
          <a:p>
            <a:endParaRPr lang="es-SV" dirty="0"/>
          </a:p>
        </p:txBody>
      </p:sp>
    </p:spTree>
    <p:extLst>
      <p:ext uri="{BB962C8B-B14F-4D97-AF65-F5344CB8AC3E}">
        <p14:creationId xmlns:p14="http://schemas.microsoft.com/office/powerpoint/2010/main" val="104493787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2 Marcador de contenido"/>
          <p:cNvSpPr txBox="1">
            <a:spLocks/>
          </p:cNvSpPr>
          <p:nvPr/>
        </p:nvSpPr>
        <p:spPr>
          <a:xfrm>
            <a:off x="455739" y="1556792"/>
            <a:ext cx="8229600" cy="4709160"/>
          </a:xfrm>
          <a:prstGeom prst="rect">
            <a:avLst/>
          </a:prstGeom>
        </p:spPr>
        <p:txBody>
          <a:bodyPr/>
          <a:lstStyle>
            <a:lvl1pPr marL="548640" indent="-411480" algn="l" rtl="0"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l" rtl="0"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l" rtl="0"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l" rtl="0"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a:lstStyle>
          <a:p>
            <a:r>
              <a:rPr lang="es-EC" dirty="0"/>
              <a:t>En 1981, la empresa IBM construyó el primer ordenador personal y revolucionó el mercado informático. </a:t>
            </a:r>
            <a:endParaRPr lang="es-EC" dirty="0" smtClean="0"/>
          </a:p>
          <a:p>
            <a:r>
              <a:rPr lang="es-EC" dirty="0" smtClean="0"/>
              <a:t>La </a:t>
            </a:r>
            <a:r>
              <a:rPr lang="es-EC" dirty="0"/>
              <a:t>utilización de circuitos con mayor nivel de integración, la bajada de precios y el continuo aumento de prestaciones y servicios generalizan la difusión del ordenador. </a:t>
            </a:r>
            <a:endParaRPr lang="es-ES" dirty="0"/>
          </a:p>
        </p:txBody>
      </p:sp>
      <p:sp>
        <p:nvSpPr>
          <p:cNvPr id="3" name="1 Título"/>
          <p:cNvSpPr>
            <a:spLocks noGrp="1"/>
          </p:cNvSpPr>
          <p:nvPr>
            <p:ph type="title"/>
          </p:nvPr>
        </p:nvSpPr>
        <p:spPr>
          <a:xfrm>
            <a:off x="426128" y="408372"/>
            <a:ext cx="8260672" cy="1039427"/>
          </a:xfrm>
        </p:spPr>
        <p:txBody>
          <a:bodyPr/>
          <a:lstStyle/>
          <a:p>
            <a:r>
              <a:rPr lang="es-ES_tradnl" dirty="0" smtClean="0">
                <a:latin typeface="+mj-lt"/>
              </a:rPr>
              <a:t>QUINTA GENERACION</a:t>
            </a:r>
            <a:endParaRPr lang="es-ES" dirty="0">
              <a:latin typeface="+mj-lt"/>
            </a:endParaRPr>
          </a:p>
        </p:txBody>
      </p:sp>
    </p:spTree>
    <p:extLst>
      <p:ext uri="{BB962C8B-B14F-4D97-AF65-F5344CB8AC3E}">
        <p14:creationId xmlns:p14="http://schemas.microsoft.com/office/powerpoint/2010/main" val="290822144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ctrTitle"/>
          </p:nvPr>
        </p:nvSpPr>
        <p:spPr/>
        <p:txBody>
          <a:bodyPr/>
          <a:lstStyle/>
          <a:p>
            <a:r>
              <a:rPr lang="es-SV" dirty="0" smtClean="0"/>
              <a:t>2.2 HARDWARE</a:t>
            </a:r>
            <a:endParaRPr lang="es-SV" dirty="0"/>
          </a:p>
        </p:txBody>
      </p:sp>
    </p:spTree>
    <p:extLst>
      <p:ext uri="{BB962C8B-B14F-4D97-AF65-F5344CB8AC3E}">
        <p14:creationId xmlns:p14="http://schemas.microsoft.com/office/powerpoint/2010/main" val="866836580"/>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r>
              <a:rPr lang="es-ES" sz="2200" dirty="0" smtClean="0">
                <a:latin typeface="Tahoma" pitchFamily="34" charset="0"/>
              </a:rPr>
              <a:t>¿</a:t>
            </a:r>
            <a:r>
              <a:rPr lang="es-ES" sz="2200" dirty="0" smtClean="0">
                <a:latin typeface="+mj-lt"/>
              </a:rPr>
              <a:t>Que es hardware?</a:t>
            </a:r>
          </a:p>
        </p:txBody>
      </p:sp>
      <p:sp>
        <p:nvSpPr>
          <p:cNvPr id="9219" name="Rectangle 3"/>
          <p:cNvSpPr>
            <a:spLocks noGrp="1" noChangeArrowheads="1"/>
          </p:cNvSpPr>
          <p:nvPr>
            <p:ph idx="1"/>
          </p:nvPr>
        </p:nvSpPr>
        <p:spPr/>
        <p:txBody>
          <a:bodyPr/>
          <a:lstStyle/>
          <a:p>
            <a:r>
              <a:rPr lang="es-ES" sz="2800" dirty="0" smtClean="0">
                <a:latin typeface="+mj-lt"/>
              </a:rPr>
              <a:t>El hardware de un ordenador lo componen todas las partes físicas y tangibles que componen todo el sistema que hace posible el funcionamiento del proceso de datos.</a:t>
            </a:r>
            <a:r>
              <a:rPr lang="es-ES" sz="3200" dirty="0" smtClean="0">
                <a:latin typeface="+mj-lt"/>
              </a:rPr>
              <a:t> </a:t>
            </a:r>
          </a:p>
          <a:p>
            <a:r>
              <a:rPr lang="es-ES" sz="2200" dirty="0" smtClean="0">
                <a:latin typeface="+mj-lt"/>
              </a:rPr>
              <a:t>.</a:t>
            </a:r>
            <a:r>
              <a:rPr lang="es-ES" sz="2600" dirty="0" smtClean="0">
                <a:latin typeface="+mj-lt"/>
              </a:rPr>
              <a:t> </a:t>
            </a:r>
          </a:p>
        </p:txBody>
      </p:sp>
    </p:spTree>
    <p:extLst>
      <p:ext uri="{BB962C8B-B14F-4D97-AF65-F5344CB8AC3E}">
        <p14:creationId xmlns:p14="http://schemas.microsoft.com/office/powerpoint/2010/main" val="2577311596"/>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lstStyle/>
          <a:p>
            <a:r>
              <a:rPr lang="es-ES" sz="2200" dirty="0" smtClean="0">
                <a:latin typeface="+mj-lt"/>
              </a:rPr>
              <a:t>Codificación binaria, octal y hexadecimal.</a:t>
            </a:r>
          </a:p>
        </p:txBody>
      </p:sp>
      <p:sp>
        <p:nvSpPr>
          <p:cNvPr id="10243" name="Rectangle 3"/>
          <p:cNvSpPr>
            <a:spLocks noGrp="1" noChangeArrowheads="1"/>
          </p:cNvSpPr>
          <p:nvPr>
            <p:ph idx="1"/>
          </p:nvPr>
        </p:nvSpPr>
        <p:spPr/>
        <p:txBody>
          <a:bodyPr/>
          <a:lstStyle/>
          <a:p>
            <a:pPr>
              <a:buFont typeface="Wingdings" pitchFamily="2" charset="2"/>
              <a:buNone/>
            </a:pPr>
            <a:r>
              <a:rPr lang="es-ES" sz="2200" dirty="0" smtClean="0">
                <a:latin typeface="+mj-lt"/>
              </a:rPr>
              <a:t>· </a:t>
            </a:r>
            <a:r>
              <a:rPr lang="es-ES" sz="2200" u="sng" dirty="0">
                <a:latin typeface="+mj-lt"/>
              </a:rPr>
              <a:t>C</a:t>
            </a:r>
            <a:r>
              <a:rPr lang="es-ES" sz="2200" u="sng" dirty="0" smtClean="0">
                <a:latin typeface="+mj-lt"/>
              </a:rPr>
              <a:t>odificación binaria</a:t>
            </a:r>
            <a:r>
              <a:rPr lang="es-ES" sz="2200" dirty="0" smtClean="0">
                <a:latin typeface="+mj-lt"/>
              </a:rPr>
              <a:t>: es el sistema de representación de textos, o procesadores de instrucciones de computadora utilizando el sistema binario.</a:t>
            </a:r>
          </a:p>
          <a:p>
            <a:pPr>
              <a:buFont typeface="Wingdings" pitchFamily="2" charset="2"/>
              <a:buNone/>
            </a:pPr>
            <a:endParaRPr lang="es-ES" sz="2200" dirty="0" smtClean="0">
              <a:latin typeface="+mj-lt"/>
            </a:endParaRPr>
          </a:p>
          <a:p>
            <a:pPr>
              <a:buFont typeface="Wingdings" pitchFamily="2" charset="2"/>
              <a:buNone/>
            </a:pPr>
            <a:r>
              <a:rPr lang="es-ES" sz="2200" dirty="0" smtClean="0">
                <a:latin typeface="+mj-lt"/>
              </a:rPr>
              <a:t>· </a:t>
            </a:r>
            <a:r>
              <a:rPr lang="es-ES" sz="2200" u="sng" dirty="0">
                <a:latin typeface="+mj-lt"/>
              </a:rPr>
              <a:t>C</a:t>
            </a:r>
            <a:r>
              <a:rPr lang="es-ES" sz="2200" u="sng" dirty="0" smtClean="0">
                <a:latin typeface="+mj-lt"/>
              </a:rPr>
              <a:t>odificación octal: </a:t>
            </a:r>
            <a:r>
              <a:rPr lang="es-ES" sz="2200" dirty="0" smtClean="0">
                <a:latin typeface="+mj-lt"/>
              </a:rPr>
              <a:t>sistema numérico en base 8. utiliza dígitos de 0 a 7</a:t>
            </a:r>
          </a:p>
          <a:p>
            <a:pPr>
              <a:buFont typeface="Wingdings" pitchFamily="2" charset="2"/>
              <a:buNone/>
            </a:pPr>
            <a:endParaRPr lang="es-ES" sz="2200" dirty="0" smtClean="0">
              <a:latin typeface="+mj-lt"/>
            </a:endParaRPr>
          </a:p>
          <a:p>
            <a:pPr>
              <a:buFont typeface="Wingdings" pitchFamily="2" charset="2"/>
              <a:buNone/>
            </a:pPr>
            <a:r>
              <a:rPr lang="es-ES" sz="2200" dirty="0" smtClean="0">
                <a:latin typeface="+mj-lt"/>
              </a:rPr>
              <a:t>· </a:t>
            </a:r>
            <a:r>
              <a:rPr lang="es-ES" sz="2200" u="sng" dirty="0">
                <a:latin typeface="+mj-lt"/>
              </a:rPr>
              <a:t>C</a:t>
            </a:r>
            <a:r>
              <a:rPr lang="es-ES" sz="2200" u="sng" dirty="0" smtClean="0">
                <a:latin typeface="+mj-lt"/>
              </a:rPr>
              <a:t>odificación hexadecimal:</a:t>
            </a:r>
            <a:r>
              <a:rPr lang="es-ES" sz="2200" dirty="0" smtClean="0">
                <a:latin typeface="+mj-lt"/>
              </a:rPr>
              <a:t> es un sistema de numeración que emplea 16 símbolos. Su uso actual está muy vinculado a la informática y ciencias de la computación</a:t>
            </a:r>
            <a:r>
              <a:rPr lang="es-ES" dirty="0" smtClean="0">
                <a:latin typeface="+mj-lt"/>
              </a:rPr>
              <a:t> </a:t>
            </a:r>
          </a:p>
        </p:txBody>
      </p:sp>
    </p:spTree>
    <p:extLst>
      <p:ext uri="{BB962C8B-B14F-4D97-AF65-F5344CB8AC3E}">
        <p14:creationId xmlns:p14="http://schemas.microsoft.com/office/powerpoint/2010/main" val="2061606862"/>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r>
              <a:rPr lang="es-ES" sz="2200" dirty="0" smtClean="0">
                <a:latin typeface="+mj-lt"/>
              </a:rPr>
              <a:t>Código ASCII</a:t>
            </a:r>
          </a:p>
        </p:txBody>
      </p:sp>
      <p:sp>
        <p:nvSpPr>
          <p:cNvPr id="11267" name="Rectangle 3"/>
          <p:cNvSpPr>
            <a:spLocks noGrp="1" noChangeArrowheads="1"/>
          </p:cNvSpPr>
          <p:nvPr>
            <p:ph idx="1"/>
          </p:nvPr>
        </p:nvSpPr>
        <p:spPr/>
        <p:txBody>
          <a:bodyPr/>
          <a:lstStyle/>
          <a:p>
            <a:r>
              <a:rPr lang="es-ES" sz="2200" dirty="0">
                <a:latin typeface="+mj-lt"/>
              </a:rPr>
              <a:t>C</a:t>
            </a:r>
            <a:r>
              <a:rPr lang="es-ES" sz="2200" dirty="0" smtClean="0">
                <a:latin typeface="+mj-lt"/>
              </a:rPr>
              <a:t>onsiste en una tabla numérica que asocia un código numérico de 7 bits consecutivos a cada una de las letras, números y otro tipo de caracteres</a:t>
            </a:r>
            <a:r>
              <a:rPr lang="es-ES" dirty="0" smtClean="0">
                <a:latin typeface="+mj-lt"/>
              </a:rPr>
              <a:t>.</a:t>
            </a:r>
          </a:p>
          <a:p>
            <a:pPr>
              <a:buFont typeface="Wingdings" pitchFamily="2" charset="2"/>
              <a:buNone/>
            </a:pPr>
            <a:endParaRPr lang="es-ES" dirty="0" smtClean="0">
              <a:latin typeface="+mj-lt"/>
            </a:endParaRPr>
          </a:p>
        </p:txBody>
      </p:sp>
      <p:pic>
        <p:nvPicPr>
          <p:cNvPr id="11268"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51050" y="3068638"/>
            <a:ext cx="4608513" cy="2800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994949550"/>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p:txBody>
          <a:bodyPr/>
          <a:lstStyle/>
          <a:p>
            <a:r>
              <a:rPr lang="es-ES" sz="2200" smtClean="0">
                <a:latin typeface="+mj-lt"/>
              </a:rPr>
              <a:t>Clasificación de Hardware</a:t>
            </a:r>
          </a:p>
        </p:txBody>
      </p:sp>
      <p:sp>
        <p:nvSpPr>
          <p:cNvPr id="12291" name="Rectangle 3"/>
          <p:cNvSpPr>
            <a:spLocks noGrp="1" noChangeArrowheads="1"/>
          </p:cNvSpPr>
          <p:nvPr>
            <p:ph idx="1"/>
          </p:nvPr>
        </p:nvSpPr>
        <p:spPr/>
        <p:txBody>
          <a:bodyPr/>
          <a:lstStyle/>
          <a:p>
            <a:r>
              <a:rPr lang="es-ES" sz="2200" b="1" dirty="0" smtClean="0">
                <a:latin typeface="+mj-lt"/>
              </a:rPr>
              <a:t>Periféricos de entrada: </a:t>
            </a:r>
            <a:r>
              <a:rPr lang="es-ES" sz="2200" dirty="0" smtClean="0">
                <a:latin typeface="+mj-lt"/>
              </a:rPr>
              <a:t>cualquier periférico utilizado para proporcionar datos y señales de control a un sistema de procesamiento de información (por ejemplo, un equipo).</a:t>
            </a:r>
            <a:r>
              <a:rPr lang="es-ES" dirty="0" smtClean="0">
                <a:latin typeface="+mj-lt"/>
              </a:rPr>
              <a:t> </a:t>
            </a:r>
          </a:p>
          <a:p>
            <a:endParaRPr lang="es-ES" dirty="0" smtClean="0">
              <a:latin typeface="+mj-lt"/>
            </a:endParaRPr>
          </a:p>
          <a:p>
            <a:endParaRPr lang="es-ES" dirty="0" smtClean="0">
              <a:latin typeface="+mj-lt"/>
            </a:endParaRPr>
          </a:p>
          <a:p>
            <a:pPr>
              <a:buFont typeface="Wingdings" pitchFamily="2" charset="2"/>
              <a:buNone/>
            </a:pPr>
            <a:endParaRPr lang="es-ES" dirty="0" smtClean="0">
              <a:latin typeface="+mj-lt"/>
            </a:endParaRPr>
          </a:p>
          <a:p>
            <a:pPr>
              <a:buFont typeface="Wingdings" pitchFamily="2" charset="2"/>
              <a:buNone/>
            </a:pPr>
            <a:endParaRPr lang="es-ES" sz="2200" dirty="0" smtClean="0">
              <a:latin typeface="+mj-lt"/>
            </a:endParaRPr>
          </a:p>
        </p:txBody>
      </p:sp>
      <p:pic>
        <p:nvPicPr>
          <p:cNvPr id="12292"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00338" y="3068638"/>
            <a:ext cx="3384550" cy="2535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470469798"/>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p:txBody>
          <a:bodyPr/>
          <a:lstStyle/>
          <a:p>
            <a:r>
              <a:rPr lang="es-ES" sz="2200" dirty="0" smtClean="0">
                <a:latin typeface="+mj-lt"/>
              </a:rPr>
              <a:t>Clasificación de Hardware</a:t>
            </a:r>
          </a:p>
        </p:txBody>
      </p:sp>
      <p:sp>
        <p:nvSpPr>
          <p:cNvPr id="13315" name="Rectangle 3"/>
          <p:cNvSpPr>
            <a:spLocks noGrp="1" noChangeArrowheads="1"/>
          </p:cNvSpPr>
          <p:nvPr>
            <p:ph idx="1"/>
          </p:nvPr>
        </p:nvSpPr>
        <p:spPr/>
        <p:txBody>
          <a:bodyPr/>
          <a:lstStyle/>
          <a:p>
            <a:r>
              <a:rPr lang="es-ES" sz="2200" b="1" dirty="0" smtClean="0">
                <a:latin typeface="+mj-lt"/>
              </a:rPr>
              <a:t>Periféricos de salida: </a:t>
            </a:r>
            <a:r>
              <a:rPr lang="es-ES" sz="2200" dirty="0" smtClean="0">
                <a:latin typeface="+mj-lt"/>
              </a:rPr>
              <a:t>Son los que reciben la información procesada por la CPU y la reproducen, de modo que sea perceptible por el usuario.</a:t>
            </a:r>
            <a:r>
              <a:rPr lang="es-ES" dirty="0" smtClean="0">
                <a:latin typeface="+mj-lt"/>
              </a:rPr>
              <a:t> </a:t>
            </a:r>
          </a:p>
        </p:txBody>
      </p:sp>
      <p:pic>
        <p:nvPicPr>
          <p:cNvPr id="13316"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59113" y="2997200"/>
            <a:ext cx="3600450" cy="2911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668622510"/>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p:txBody>
          <a:bodyPr/>
          <a:lstStyle/>
          <a:p>
            <a:r>
              <a:rPr lang="es-ES" sz="2200" dirty="0" smtClean="0">
                <a:latin typeface="+mj-lt"/>
              </a:rPr>
              <a:t>Clasificación de Hardware</a:t>
            </a:r>
          </a:p>
        </p:txBody>
      </p:sp>
      <p:sp>
        <p:nvSpPr>
          <p:cNvPr id="14339" name="Rectangle 3"/>
          <p:cNvSpPr>
            <a:spLocks noGrp="1" noChangeArrowheads="1"/>
          </p:cNvSpPr>
          <p:nvPr>
            <p:ph idx="1"/>
          </p:nvPr>
        </p:nvSpPr>
        <p:spPr>
          <a:xfrm>
            <a:off x="457200" y="1752601"/>
            <a:ext cx="8229600" cy="1028328"/>
          </a:xfrm>
        </p:spPr>
        <p:txBody>
          <a:bodyPr/>
          <a:lstStyle/>
          <a:p>
            <a:r>
              <a:rPr lang="es-ES" sz="2200" b="1" dirty="0" smtClean="0">
                <a:latin typeface="+mj-lt"/>
              </a:rPr>
              <a:t>Periféricos den entrada/salida</a:t>
            </a:r>
            <a:r>
              <a:rPr lang="es-ES" sz="2200" dirty="0" smtClean="0">
                <a:latin typeface="+mj-lt"/>
              </a:rPr>
              <a:t>: sirven básicamente para la comunicación de la computadora con el medio externo. </a:t>
            </a:r>
          </a:p>
        </p:txBody>
      </p:sp>
      <p:pic>
        <p:nvPicPr>
          <p:cNvPr id="2" name="1 Imagen"/>
          <p:cNvPicPr>
            <a:picLocks noChangeAspect="1"/>
          </p:cNvPicPr>
          <p:nvPr/>
        </p:nvPicPr>
        <p:blipFill rotWithShape="1">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l="11940" t="19900" r="10001" b="11443"/>
          <a:stretch/>
        </p:blipFill>
        <p:spPr>
          <a:xfrm>
            <a:off x="2627784" y="2852936"/>
            <a:ext cx="5568413" cy="3673236"/>
          </a:xfrm>
          <a:prstGeom prst="rect">
            <a:avLst/>
          </a:prstGeom>
        </p:spPr>
      </p:pic>
    </p:spTree>
    <p:extLst>
      <p:ext uri="{BB962C8B-B14F-4D97-AF65-F5344CB8AC3E}">
        <p14:creationId xmlns:p14="http://schemas.microsoft.com/office/powerpoint/2010/main" val="2122173980"/>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lstStyle/>
          <a:p>
            <a:r>
              <a:rPr lang="es-ES" sz="2200" smtClean="0">
                <a:latin typeface="+mj-lt"/>
              </a:rPr>
              <a:t>Clasificación de Hardware</a:t>
            </a:r>
          </a:p>
        </p:txBody>
      </p:sp>
      <p:sp>
        <p:nvSpPr>
          <p:cNvPr id="15363" name="Rectangle 3"/>
          <p:cNvSpPr>
            <a:spLocks noGrp="1" noChangeArrowheads="1"/>
          </p:cNvSpPr>
          <p:nvPr>
            <p:ph idx="1"/>
          </p:nvPr>
        </p:nvSpPr>
        <p:spPr/>
        <p:txBody>
          <a:bodyPr/>
          <a:lstStyle/>
          <a:p>
            <a:r>
              <a:rPr lang="es-ES" dirty="0" smtClean="0">
                <a:latin typeface="+mj-lt"/>
              </a:rPr>
              <a:t> </a:t>
            </a:r>
            <a:r>
              <a:rPr lang="es-ES" sz="2200" b="1" dirty="0" smtClean="0">
                <a:latin typeface="+mj-lt"/>
              </a:rPr>
              <a:t>Placa base</a:t>
            </a:r>
            <a:r>
              <a:rPr lang="es-ES" sz="2200" dirty="0" smtClean="0">
                <a:latin typeface="+mj-lt"/>
              </a:rPr>
              <a:t>: es una tarjeta de circuito impreso a la que se conectan los componentes que constituyen la computadora u ordenador. Es una parte fundamental a la hora de armar una PC de escritorio o portátil</a:t>
            </a:r>
          </a:p>
        </p:txBody>
      </p:sp>
      <p:pic>
        <p:nvPicPr>
          <p:cNvPr id="15364"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708400" y="3284538"/>
            <a:ext cx="1854200" cy="2592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184134901"/>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p:txBody>
          <a:bodyPr/>
          <a:lstStyle/>
          <a:p>
            <a:r>
              <a:rPr lang="es-ES" sz="2200" dirty="0" smtClean="0">
                <a:latin typeface="+mj-lt"/>
              </a:rPr>
              <a:t>Clasificación de Hardware</a:t>
            </a:r>
          </a:p>
        </p:txBody>
      </p:sp>
      <p:sp>
        <p:nvSpPr>
          <p:cNvPr id="16387" name="Rectangle 3"/>
          <p:cNvSpPr>
            <a:spLocks noGrp="1" noChangeArrowheads="1"/>
          </p:cNvSpPr>
          <p:nvPr>
            <p:ph idx="1"/>
          </p:nvPr>
        </p:nvSpPr>
        <p:spPr/>
        <p:txBody>
          <a:bodyPr/>
          <a:lstStyle/>
          <a:p>
            <a:r>
              <a:rPr lang="es-ES" dirty="0" smtClean="0">
                <a:latin typeface="+mj-lt"/>
              </a:rPr>
              <a:t> </a:t>
            </a:r>
            <a:r>
              <a:rPr lang="es-ES" sz="2200" b="1" dirty="0" smtClean="0">
                <a:latin typeface="+mj-lt"/>
              </a:rPr>
              <a:t>Memoria principal</a:t>
            </a:r>
            <a:r>
              <a:rPr lang="es-ES" sz="2200" dirty="0" smtClean="0">
                <a:latin typeface="+mj-lt"/>
              </a:rPr>
              <a:t>: es aquella memoria que está adentro del gabinete y fuera del ordenador, donde se encuentran el código de instrucciones y los datos del programa, que es ejecutado actualmente.</a:t>
            </a:r>
          </a:p>
          <a:p>
            <a:pPr>
              <a:buFont typeface="Wingdings" pitchFamily="2" charset="2"/>
              <a:buNone/>
            </a:pPr>
            <a:endParaRPr lang="es-ES" sz="2200" dirty="0" smtClean="0">
              <a:latin typeface="+mj-lt"/>
            </a:endParaRPr>
          </a:p>
        </p:txBody>
      </p:sp>
      <p:pic>
        <p:nvPicPr>
          <p:cNvPr id="16388"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43213" y="3357563"/>
            <a:ext cx="3281362" cy="2044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37919125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SV" dirty="0" smtClean="0"/>
              <a:t>Sobre el material</a:t>
            </a:r>
            <a:endParaRPr lang="es-SV" dirty="0"/>
          </a:p>
        </p:txBody>
      </p:sp>
      <p:sp>
        <p:nvSpPr>
          <p:cNvPr id="3" name="2 Marcador de contenido"/>
          <p:cNvSpPr>
            <a:spLocks noGrp="1"/>
          </p:cNvSpPr>
          <p:nvPr>
            <p:ph idx="1"/>
          </p:nvPr>
        </p:nvSpPr>
        <p:spPr/>
        <p:txBody>
          <a:bodyPr/>
          <a:lstStyle/>
          <a:p>
            <a:r>
              <a:rPr lang="es-SV" dirty="0" smtClean="0"/>
              <a:t>Se utilizó un lenguaje sencillo para el mejor comprensión  de los alumnos, contiene conceptos básicos y teóricos sobre  los temas:</a:t>
            </a:r>
          </a:p>
          <a:p>
            <a:pPr lvl="1"/>
            <a:r>
              <a:rPr lang="es-SV" dirty="0" smtClean="0"/>
              <a:t>2.1 Historia y evolución de la Informática</a:t>
            </a:r>
          </a:p>
          <a:p>
            <a:pPr lvl="1"/>
            <a:r>
              <a:rPr lang="es-SV" dirty="0" smtClean="0"/>
              <a:t>2.2 Hardware</a:t>
            </a:r>
          </a:p>
          <a:p>
            <a:pPr lvl="1"/>
            <a:r>
              <a:rPr lang="es-SV" dirty="0" smtClean="0"/>
              <a:t>2.3 Software</a:t>
            </a:r>
          </a:p>
          <a:p>
            <a:pPr marL="411480" lvl="1" indent="0">
              <a:buNone/>
            </a:pPr>
            <a:endParaRPr lang="es-SV" dirty="0" smtClean="0"/>
          </a:p>
          <a:p>
            <a:pPr marL="114300" indent="0">
              <a:buNone/>
            </a:pPr>
            <a:endParaRPr lang="es-SV" dirty="0"/>
          </a:p>
          <a:p>
            <a:pPr marL="114300" indent="0">
              <a:buNone/>
            </a:pPr>
            <a:endParaRPr lang="es-SV" dirty="0"/>
          </a:p>
        </p:txBody>
      </p:sp>
    </p:spTree>
    <p:extLst>
      <p:ext uri="{BB962C8B-B14F-4D97-AF65-F5344CB8AC3E}">
        <p14:creationId xmlns:p14="http://schemas.microsoft.com/office/powerpoint/2010/main" val="371749120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p:txBody>
          <a:bodyPr/>
          <a:lstStyle/>
          <a:p>
            <a:r>
              <a:rPr lang="es-ES" sz="2200" dirty="0" smtClean="0">
                <a:latin typeface="+mj-lt"/>
              </a:rPr>
              <a:t>Clasificación de Hardware</a:t>
            </a:r>
          </a:p>
        </p:txBody>
      </p:sp>
      <p:sp>
        <p:nvSpPr>
          <p:cNvPr id="17411" name="Rectangle 3"/>
          <p:cNvSpPr>
            <a:spLocks noGrp="1" noChangeArrowheads="1"/>
          </p:cNvSpPr>
          <p:nvPr>
            <p:ph idx="1"/>
          </p:nvPr>
        </p:nvSpPr>
        <p:spPr/>
        <p:txBody>
          <a:bodyPr/>
          <a:lstStyle/>
          <a:p>
            <a:r>
              <a:rPr lang="es-ES" sz="2200" b="1" dirty="0" smtClean="0">
                <a:latin typeface="+mj-lt"/>
              </a:rPr>
              <a:t>Memoria RAM</a:t>
            </a:r>
            <a:r>
              <a:rPr lang="es-ES" sz="2200" dirty="0" smtClean="0">
                <a:latin typeface="+mj-lt"/>
              </a:rPr>
              <a:t>: es un tipo de memoria de ordenador a la que se puede acceder aleatoriamente; es decir, se puede acceder a cualquier byte de memoria sin acceder a los bytes precedentes. La memoria RAM es el tipo de memoria más común en ordenadores y otros dispositivos como impresoras.</a:t>
            </a:r>
          </a:p>
        </p:txBody>
      </p:sp>
      <p:pic>
        <p:nvPicPr>
          <p:cNvPr id="17412"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916238" y="3500438"/>
            <a:ext cx="3024187" cy="2268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591645127"/>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p:txBody>
          <a:bodyPr/>
          <a:lstStyle/>
          <a:p>
            <a:r>
              <a:rPr lang="es-ES" sz="2200" smtClean="0">
                <a:latin typeface="+mj-lt"/>
              </a:rPr>
              <a:t>Clasificación de Hardware</a:t>
            </a:r>
          </a:p>
        </p:txBody>
      </p:sp>
      <p:sp>
        <p:nvSpPr>
          <p:cNvPr id="18435" name="Rectangle 3"/>
          <p:cNvSpPr>
            <a:spLocks noGrp="1" noChangeArrowheads="1"/>
          </p:cNvSpPr>
          <p:nvPr>
            <p:ph idx="1"/>
          </p:nvPr>
        </p:nvSpPr>
        <p:spPr/>
        <p:txBody>
          <a:bodyPr/>
          <a:lstStyle/>
          <a:p>
            <a:r>
              <a:rPr lang="es-ES" sz="2200" b="1" smtClean="0">
                <a:latin typeface="+mj-lt"/>
              </a:rPr>
              <a:t>Memoria ROM</a:t>
            </a:r>
            <a:r>
              <a:rPr lang="es-ES" sz="2200" smtClean="0">
                <a:latin typeface="+mj-lt"/>
              </a:rPr>
              <a:t>: es un circuito integrado programado con unos datos específicos cuando es fabricado. Los chips de características ROM no solo se usan en ordenadores, sino en muchos otros componentes electrónicos también.</a:t>
            </a:r>
            <a:r>
              <a:rPr lang="es-ES" smtClean="0">
                <a:latin typeface="+mj-lt"/>
              </a:rPr>
              <a:t> </a:t>
            </a:r>
          </a:p>
        </p:txBody>
      </p:sp>
      <p:pic>
        <p:nvPicPr>
          <p:cNvPr id="18436"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55875" y="3357563"/>
            <a:ext cx="3384550" cy="2301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316117892"/>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r>
              <a:rPr lang="es-ES" sz="2200" smtClean="0">
                <a:latin typeface="+mj-lt"/>
              </a:rPr>
              <a:t>Clasificación de Hardware</a:t>
            </a:r>
          </a:p>
        </p:txBody>
      </p:sp>
      <p:sp>
        <p:nvSpPr>
          <p:cNvPr id="19459" name="Rectangle 3"/>
          <p:cNvSpPr>
            <a:spLocks noGrp="1" noChangeArrowheads="1"/>
          </p:cNvSpPr>
          <p:nvPr>
            <p:ph idx="1"/>
          </p:nvPr>
        </p:nvSpPr>
        <p:spPr/>
        <p:txBody>
          <a:bodyPr/>
          <a:lstStyle/>
          <a:p>
            <a:r>
              <a:rPr lang="es-ES" sz="2200" b="1" smtClean="0">
                <a:latin typeface="+mj-lt"/>
              </a:rPr>
              <a:t>Memoria Caché</a:t>
            </a:r>
            <a:r>
              <a:rPr lang="es-ES" sz="2200" smtClean="0">
                <a:latin typeface="+mj-lt"/>
              </a:rPr>
              <a:t>: El caché es una memoria más diminuta y rápida, la cual almacena copias de datos ubicados en la memoria principal que se utilizan con más frecuencia </a:t>
            </a:r>
          </a:p>
        </p:txBody>
      </p:sp>
      <p:pic>
        <p:nvPicPr>
          <p:cNvPr id="19460"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00338" y="2996952"/>
            <a:ext cx="3082925" cy="3097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328261393"/>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p:txBody>
          <a:bodyPr/>
          <a:lstStyle/>
          <a:p>
            <a:r>
              <a:rPr lang="es-ES" sz="2200" dirty="0" smtClean="0">
                <a:latin typeface="+mj-lt"/>
              </a:rPr>
              <a:t>Clasificación de Hardware</a:t>
            </a:r>
          </a:p>
        </p:txBody>
      </p:sp>
      <p:sp>
        <p:nvSpPr>
          <p:cNvPr id="20483" name="Rectangle 3"/>
          <p:cNvSpPr>
            <a:spLocks noGrp="1" noChangeArrowheads="1"/>
          </p:cNvSpPr>
          <p:nvPr>
            <p:ph idx="1"/>
          </p:nvPr>
        </p:nvSpPr>
        <p:spPr/>
        <p:txBody>
          <a:bodyPr/>
          <a:lstStyle/>
          <a:p>
            <a:r>
              <a:rPr lang="es-ES" b="1" dirty="0" smtClean="0">
                <a:latin typeface="+mj-lt"/>
              </a:rPr>
              <a:t> </a:t>
            </a:r>
            <a:r>
              <a:rPr lang="es-ES" sz="2200" b="1" dirty="0" smtClean="0">
                <a:latin typeface="+mj-lt"/>
              </a:rPr>
              <a:t>Microprocesador: </a:t>
            </a:r>
            <a:r>
              <a:rPr lang="es-ES" sz="2200" dirty="0" smtClean="0">
                <a:latin typeface="+mj-lt"/>
              </a:rPr>
              <a:t>la parte de un CPU que se clasifica como un componente electrónico compuesto por cientos de miles de transistores integrados en una placa de silicio. Se trata del elemento clave en la conformación de un ordenador. </a:t>
            </a:r>
          </a:p>
          <a:p>
            <a:r>
              <a:rPr lang="es-ES" sz="2200" dirty="0" smtClean="0">
                <a:latin typeface="+mj-lt"/>
              </a:rPr>
              <a:t>Componentes del microprocesador:</a:t>
            </a:r>
          </a:p>
          <a:p>
            <a:pPr>
              <a:buFont typeface="Wingdings" pitchFamily="2" charset="2"/>
              <a:buNone/>
            </a:pPr>
            <a:r>
              <a:rPr lang="es-ES" sz="2200" dirty="0" smtClean="0">
                <a:latin typeface="+mj-lt"/>
              </a:rPr>
              <a:t>           </a:t>
            </a:r>
            <a:r>
              <a:rPr lang="es-ES" dirty="0" smtClean="0">
                <a:latin typeface="+mj-lt"/>
              </a:rPr>
              <a:t>· </a:t>
            </a:r>
            <a:r>
              <a:rPr lang="es-ES" sz="2000" b="1" dirty="0" smtClean="0">
                <a:latin typeface="+mj-lt"/>
              </a:rPr>
              <a:t>El encapsulado           </a:t>
            </a:r>
            <a:endParaRPr lang="es-ES" sz="2000" dirty="0" smtClean="0">
              <a:latin typeface="+mj-lt"/>
            </a:endParaRPr>
          </a:p>
        </p:txBody>
      </p:sp>
      <p:sp>
        <p:nvSpPr>
          <p:cNvPr id="20484" name="5 Rectángulo"/>
          <p:cNvSpPr>
            <a:spLocks noChangeArrowheads="1"/>
          </p:cNvSpPr>
          <p:nvPr/>
        </p:nvSpPr>
        <p:spPr bwMode="auto">
          <a:xfrm>
            <a:off x="1357313" y="4110037"/>
            <a:ext cx="4572000"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Wingdings" pitchFamily="2" charset="2"/>
              <a:buNone/>
            </a:pPr>
            <a:r>
              <a:rPr lang="es-ES" dirty="0"/>
              <a:t>· </a:t>
            </a:r>
            <a:r>
              <a:rPr lang="es-ES" b="1" dirty="0"/>
              <a:t>El coprocesador matemático</a:t>
            </a:r>
            <a:endParaRPr lang="es-ES" dirty="0"/>
          </a:p>
          <a:p>
            <a:pPr>
              <a:buFont typeface="Wingdings" pitchFamily="2" charset="2"/>
              <a:buNone/>
            </a:pPr>
            <a:endParaRPr lang="es-ES" dirty="0"/>
          </a:p>
          <a:p>
            <a:pPr>
              <a:buFont typeface="Wingdings" pitchFamily="2" charset="2"/>
              <a:buNone/>
            </a:pPr>
            <a:r>
              <a:rPr lang="es-ES" dirty="0"/>
              <a:t>· </a:t>
            </a:r>
            <a:r>
              <a:rPr lang="es-ES" b="1" dirty="0"/>
              <a:t>El resto del micro</a:t>
            </a:r>
            <a:endParaRPr lang="es-ES" dirty="0"/>
          </a:p>
        </p:txBody>
      </p:sp>
    </p:spTree>
    <p:extLst>
      <p:ext uri="{BB962C8B-B14F-4D97-AF65-F5344CB8AC3E}">
        <p14:creationId xmlns:p14="http://schemas.microsoft.com/office/powerpoint/2010/main" val="3581051053"/>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p:txBody>
          <a:bodyPr/>
          <a:lstStyle/>
          <a:p>
            <a:r>
              <a:rPr lang="es-ES" sz="2200" smtClean="0">
                <a:latin typeface="+mj-lt"/>
              </a:rPr>
              <a:t>Redes  de ordenadores</a:t>
            </a:r>
          </a:p>
        </p:txBody>
      </p:sp>
      <p:sp>
        <p:nvSpPr>
          <p:cNvPr id="21507" name="Rectangle 3"/>
          <p:cNvSpPr>
            <a:spLocks noGrp="1" noChangeArrowheads="1"/>
          </p:cNvSpPr>
          <p:nvPr>
            <p:ph idx="1"/>
          </p:nvPr>
        </p:nvSpPr>
        <p:spPr/>
        <p:txBody>
          <a:bodyPr/>
          <a:lstStyle/>
          <a:p>
            <a:r>
              <a:rPr lang="es-ES" sz="2200" dirty="0" smtClean="0">
                <a:latin typeface="+mj-lt"/>
              </a:rPr>
              <a:t>La red es un conjunto de ordenadores, situados en distintas zonas geográficas, que se conectan entre sí para compartir de este modo los recursos de que disponen de forma individual. Las redes surgen, pues, como contraposición a los sistemas centralizados, sistemas en los que la información y su control dependen de un único componente.</a:t>
            </a:r>
            <a:r>
              <a:rPr lang="es-ES" dirty="0" smtClean="0">
                <a:latin typeface="+mj-lt"/>
              </a:rPr>
              <a:t> </a:t>
            </a:r>
          </a:p>
          <a:p>
            <a:r>
              <a:rPr lang="es-ES" sz="2200" dirty="0" smtClean="0">
                <a:latin typeface="+mj-lt"/>
              </a:rPr>
              <a:t>Componentes de una red d ordenadores:</a:t>
            </a:r>
          </a:p>
          <a:p>
            <a:pPr lvl="1">
              <a:buFont typeface="Wingdings" pitchFamily="2" charset="2"/>
              <a:buNone/>
            </a:pPr>
            <a:r>
              <a:rPr lang="es-ES" dirty="0" smtClean="0">
                <a:latin typeface="+mj-lt"/>
              </a:rPr>
              <a:t>· </a:t>
            </a:r>
            <a:r>
              <a:rPr lang="es-ES" sz="1800" b="1" dirty="0" smtClean="0">
                <a:latin typeface="+mj-lt"/>
              </a:rPr>
              <a:t>nodo</a:t>
            </a:r>
            <a:r>
              <a:rPr lang="es-ES" sz="1800" dirty="0" smtClean="0">
                <a:latin typeface="+mj-lt"/>
              </a:rPr>
              <a:t>. </a:t>
            </a:r>
          </a:p>
          <a:p>
            <a:pPr lvl="1">
              <a:buFont typeface="Wingdings" pitchFamily="2" charset="2"/>
              <a:buNone/>
            </a:pPr>
            <a:r>
              <a:rPr lang="es-ES" sz="2000" b="1" dirty="0" smtClean="0">
                <a:latin typeface="+mj-lt"/>
              </a:rPr>
              <a:t>· </a:t>
            </a:r>
            <a:r>
              <a:rPr lang="es-ES" sz="1800" b="1" dirty="0" smtClean="0">
                <a:latin typeface="+mj-lt"/>
              </a:rPr>
              <a:t>Estación de trabajo</a:t>
            </a:r>
          </a:p>
          <a:p>
            <a:pPr lvl="1">
              <a:buFont typeface="Wingdings" pitchFamily="2" charset="2"/>
              <a:buNone/>
            </a:pPr>
            <a:r>
              <a:rPr lang="es-ES" sz="1800" b="1" dirty="0" smtClean="0">
                <a:latin typeface="+mj-lt"/>
              </a:rPr>
              <a:t>· Bus</a:t>
            </a:r>
            <a:endParaRPr lang="es-ES" sz="2000" dirty="0" smtClean="0">
              <a:latin typeface="+mj-lt"/>
            </a:endParaRPr>
          </a:p>
          <a:p>
            <a:pPr>
              <a:buFont typeface="Wingdings" pitchFamily="2" charset="2"/>
              <a:buNone/>
            </a:pPr>
            <a:endParaRPr lang="es-ES" sz="2200" dirty="0" smtClean="0">
              <a:latin typeface="+mj-lt"/>
            </a:endParaRPr>
          </a:p>
        </p:txBody>
      </p:sp>
    </p:spTree>
    <p:extLst>
      <p:ext uri="{BB962C8B-B14F-4D97-AF65-F5344CB8AC3E}">
        <p14:creationId xmlns:p14="http://schemas.microsoft.com/office/powerpoint/2010/main" val="3408767597"/>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ctrTitle"/>
          </p:nvPr>
        </p:nvSpPr>
        <p:spPr/>
        <p:txBody>
          <a:bodyPr/>
          <a:lstStyle/>
          <a:p>
            <a:r>
              <a:rPr lang="es-SV" dirty="0" smtClean="0"/>
              <a:t>2.3 SOFTWARE</a:t>
            </a:r>
            <a:endParaRPr lang="es-SV" dirty="0"/>
          </a:p>
        </p:txBody>
      </p:sp>
    </p:spTree>
    <p:extLst>
      <p:ext uri="{BB962C8B-B14F-4D97-AF65-F5344CB8AC3E}">
        <p14:creationId xmlns:p14="http://schemas.microsoft.com/office/powerpoint/2010/main" val="3875206465"/>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SV" dirty="0" smtClean="0"/>
              <a:t>¿Que és?</a:t>
            </a:r>
            <a:endParaRPr lang="es-SV" dirty="0"/>
          </a:p>
        </p:txBody>
      </p:sp>
      <p:sp>
        <p:nvSpPr>
          <p:cNvPr id="3" name="2 Marcador de contenido"/>
          <p:cNvSpPr>
            <a:spLocks noGrp="1"/>
          </p:cNvSpPr>
          <p:nvPr>
            <p:ph idx="1"/>
          </p:nvPr>
        </p:nvSpPr>
        <p:spPr/>
        <p:txBody>
          <a:bodyPr/>
          <a:lstStyle/>
          <a:p>
            <a:r>
              <a:rPr lang="es-ES" dirty="0" smtClean="0"/>
              <a:t>Equipamiento </a:t>
            </a:r>
            <a:r>
              <a:rPr lang="es-ES" dirty="0"/>
              <a:t>lógico o soporte lógico de un sistema informático, comprende el conjunto de los componentes lógicos necesarios que hacen posible la realización de tareas específicas, en contraposición a los componentes físicos</a:t>
            </a:r>
            <a:endParaRPr lang="es-ES" b="1" dirty="0"/>
          </a:p>
          <a:p>
            <a:endParaRPr lang="es-SV" dirty="0"/>
          </a:p>
        </p:txBody>
      </p:sp>
    </p:spTree>
    <p:extLst>
      <p:ext uri="{BB962C8B-B14F-4D97-AF65-F5344CB8AC3E}">
        <p14:creationId xmlns:p14="http://schemas.microsoft.com/office/powerpoint/2010/main" val="1628312688"/>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p:txBody>
          <a:bodyPr>
            <a:normAutofit/>
          </a:bodyPr>
          <a:lstStyle/>
          <a:p>
            <a:r>
              <a:rPr lang="es-ES" dirty="0"/>
              <a:t>CLASIFICACIÓN DE SOFTWARE </a:t>
            </a:r>
          </a:p>
        </p:txBody>
      </p:sp>
      <p:sp>
        <p:nvSpPr>
          <p:cNvPr id="29699" name="Rectangle 3"/>
          <p:cNvSpPr>
            <a:spLocks noGrp="1" noChangeArrowheads="1"/>
          </p:cNvSpPr>
          <p:nvPr>
            <p:ph idx="1"/>
          </p:nvPr>
        </p:nvSpPr>
        <p:spPr/>
        <p:txBody>
          <a:bodyPr>
            <a:normAutofit fontScale="92500" lnSpcReduction="10000"/>
          </a:bodyPr>
          <a:lstStyle/>
          <a:p>
            <a:pPr marL="420624" indent="-384048" fontAlgn="auto">
              <a:spcAft>
                <a:spcPts val="0"/>
              </a:spcAft>
              <a:buFont typeface="Wingdings 2"/>
              <a:buChar char=""/>
              <a:defRPr/>
            </a:pPr>
            <a:r>
              <a:rPr lang="es-ES" sz="2200" b="1" dirty="0">
                <a:latin typeface="+mj-lt"/>
              </a:rPr>
              <a:t>S</a:t>
            </a:r>
            <a:r>
              <a:rPr lang="es-ES" sz="2200" b="1" dirty="0" smtClean="0">
                <a:latin typeface="+mj-lt"/>
              </a:rPr>
              <a:t>istema </a:t>
            </a:r>
            <a:r>
              <a:rPr lang="es-ES" sz="2200" b="1" dirty="0">
                <a:latin typeface="+mj-lt"/>
              </a:rPr>
              <a:t>operativo: </a:t>
            </a:r>
            <a:r>
              <a:rPr lang="es-ES" sz="2200" dirty="0">
                <a:latin typeface="+mj-lt"/>
              </a:rPr>
              <a:t>es un programa o conjunto de programas que en un sistema informático gestiona los recursos de hardware y provee servicios a los programas de aplicacion, ejecutándose en modo privilegiado respecto de los restantes. Ejemplos: Apple, Windows y </a:t>
            </a:r>
            <a:r>
              <a:rPr lang="es-ES" sz="2200" dirty="0" err="1">
                <a:latin typeface="+mj-lt"/>
              </a:rPr>
              <a:t>Android</a:t>
            </a:r>
            <a:r>
              <a:rPr lang="es-ES" sz="2200" dirty="0">
                <a:latin typeface="+mj-lt"/>
              </a:rPr>
              <a:t>.</a:t>
            </a:r>
          </a:p>
          <a:p>
            <a:pPr marL="420624" indent="-384048" fontAlgn="auto">
              <a:spcAft>
                <a:spcPts val="0"/>
              </a:spcAft>
              <a:buFont typeface="Wingdings 2"/>
              <a:buChar char=""/>
              <a:defRPr/>
            </a:pPr>
            <a:r>
              <a:rPr lang="es-ES" sz="2200" dirty="0">
                <a:latin typeface="+mj-lt"/>
              </a:rPr>
              <a:t>Funciones</a:t>
            </a:r>
            <a:r>
              <a:rPr lang="es-ES" sz="2200" dirty="0" smtClean="0">
                <a:latin typeface="+mj-lt"/>
              </a:rPr>
              <a:t>:</a:t>
            </a:r>
          </a:p>
          <a:p>
            <a:pPr marL="36576" indent="0" fontAlgn="auto">
              <a:spcAft>
                <a:spcPts val="0"/>
              </a:spcAft>
              <a:buNone/>
              <a:defRPr/>
            </a:pPr>
            <a:endParaRPr lang="es-ES" sz="2200" dirty="0">
              <a:latin typeface="+mj-lt"/>
            </a:endParaRPr>
          </a:p>
          <a:p>
            <a:pPr marL="619506" lvl="1" indent="-285750">
              <a:buFont typeface="Wingdings" pitchFamily="2" charset="2"/>
              <a:buChar char="ü"/>
              <a:defRPr/>
            </a:pPr>
            <a:r>
              <a:rPr lang="es-ES" sz="1800" b="1" dirty="0">
                <a:latin typeface="+mj-lt"/>
              </a:rPr>
              <a:t>Administración del procesador</a:t>
            </a:r>
            <a:endParaRPr lang="es-ES" sz="1800" dirty="0">
              <a:latin typeface="+mj-lt"/>
            </a:endParaRPr>
          </a:p>
          <a:p>
            <a:pPr marL="619506" lvl="1" indent="-285750">
              <a:buFont typeface="Wingdings" pitchFamily="2" charset="2"/>
              <a:buChar char="ü"/>
              <a:defRPr/>
            </a:pPr>
            <a:r>
              <a:rPr lang="es-ES" sz="1800" b="1" dirty="0">
                <a:latin typeface="+mj-lt"/>
              </a:rPr>
              <a:t>Gestión de la memoria de acceso aleatorio</a:t>
            </a:r>
          </a:p>
          <a:p>
            <a:pPr marL="619506" lvl="1" indent="-285750">
              <a:buFont typeface="Wingdings" pitchFamily="2" charset="2"/>
              <a:buChar char="ü"/>
              <a:defRPr/>
            </a:pPr>
            <a:r>
              <a:rPr lang="es-ES" sz="1800" b="1" dirty="0">
                <a:latin typeface="+mj-lt"/>
              </a:rPr>
              <a:t>Gestión de entradas/salidas</a:t>
            </a:r>
            <a:r>
              <a:rPr lang="es-ES" dirty="0">
                <a:latin typeface="+mj-lt"/>
              </a:rPr>
              <a:t> </a:t>
            </a:r>
            <a:endParaRPr lang="es-ES" dirty="0" smtClean="0">
              <a:latin typeface="+mj-lt"/>
            </a:endParaRPr>
          </a:p>
          <a:p>
            <a:pPr marL="619506" lvl="1" indent="-285750">
              <a:buFont typeface="Wingdings" pitchFamily="2" charset="2"/>
              <a:buChar char="ü"/>
              <a:defRPr/>
            </a:pPr>
            <a:r>
              <a:rPr lang="es-ES" sz="1800" b="1" dirty="0">
                <a:latin typeface="+mj-lt"/>
              </a:rPr>
              <a:t>Gestión de ejecución de aplicaciones</a:t>
            </a:r>
          </a:p>
          <a:p>
            <a:pPr marL="619506" lvl="1" indent="-285750">
              <a:buFont typeface="Wingdings" pitchFamily="2" charset="2"/>
              <a:buChar char="ü"/>
              <a:defRPr/>
            </a:pPr>
            <a:r>
              <a:rPr lang="es-ES" sz="1800" b="1" dirty="0">
                <a:latin typeface="+mj-lt"/>
              </a:rPr>
              <a:t>Gestión de archivos </a:t>
            </a:r>
          </a:p>
          <a:p>
            <a:pPr marL="619506" lvl="1" indent="-285750">
              <a:buFont typeface="Wingdings" pitchFamily="2" charset="2"/>
              <a:buChar char="ü"/>
              <a:defRPr/>
            </a:pPr>
            <a:r>
              <a:rPr lang="es-ES" sz="1800" b="1" dirty="0">
                <a:latin typeface="+mj-lt"/>
              </a:rPr>
              <a:t>Gestión de la información </a:t>
            </a:r>
            <a:endParaRPr lang="es-ES" sz="1800" b="1" dirty="0" smtClean="0">
              <a:latin typeface="+mj-lt"/>
            </a:endParaRPr>
          </a:p>
          <a:p>
            <a:pPr marL="619506" lvl="1" indent="-285750">
              <a:buFont typeface="Wingdings" pitchFamily="2" charset="2"/>
              <a:buChar char="ü"/>
              <a:defRPr/>
            </a:pPr>
            <a:r>
              <a:rPr lang="es-ES" sz="1800" b="1" dirty="0">
                <a:latin typeface="+mj-lt"/>
              </a:rPr>
              <a:t>Administración de autorizaciones</a:t>
            </a:r>
          </a:p>
        </p:txBody>
      </p:sp>
    </p:spTree>
    <p:extLst>
      <p:ext uri="{BB962C8B-B14F-4D97-AF65-F5344CB8AC3E}">
        <p14:creationId xmlns:p14="http://schemas.microsoft.com/office/powerpoint/2010/main" val="3705173111"/>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5" name="Rectangle 3"/>
          <p:cNvSpPr>
            <a:spLocks noGrp="1" noChangeArrowheads="1"/>
          </p:cNvSpPr>
          <p:nvPr>
            <p:ph idx="1"/>
          </p:nvPr>
        </p:nvSpPr>
        <p:spPr/>
        <p:txBody>
          <a:bodyPr/>
          <a:lstStyle/>
          <a:p>
            <a:pPr>
              <a:buFontTx/>
              <a:buNone/>
            </a:pPr>
            <a:endParaRPr lang="es-ES" sz="2200" dirty="0" smtClean="0">
              <a:latin typeface="+mj-lt"/>
            </a:endParaRPr>
          </a:p>
          <a:p>
            <a:pPr>
              <a:buFontTx/>
              <a:buNone/>
            </a:pPr>
            <a:r>
              <a:rPr lang="es-ES" sz="2200" dirty="0" smtClean="0">
                <a:latin typeface="+mj-lt"/>
              </a:rPr>
              <a:t>Tipos de sistemas operativos:</a:t>
            </a:r>
          </a:p>
          <a:p>
            <a:pPr>
              <a:buFont typeface="Wingdings" pitchFamily="2" charset="2"/>
              <a:buChar char="ü"/>
            </a:pPr>
            <a:r>
              <a:rPr lang="es-ES" sz="2200" b="1" dirty="0" smtClean="0">
                <a:latin typeface="+mj-lt"/>
              </a:rPr>
              <a:t>DOS</a:t>
            </a:r>
            <a:r>
              <a:rPr lang="es-ES" sz="2200" dirty="0" smtClean="0">
                <a:latin typeface="+mj-lt"/>
              </a:rPr>
              <a:t> </a:t>
            </a:r>
          </a:p>
          <a:p>
            <a:pPr>
              <a:buFont typeface="Wingdings" pitchFamily="2" charset="2"/>
              <a:buChar char="ü"/>
            </a:pPr>
            <a:r>
              <a:rPr lang="es-ES" sz="2200" b="1" dirty="0" smtClean="0">
                <a:latin typeface="+mj-lt"/>
              </a:rPr>
              <a:t>Windows xp, vista.</a:t>
            </a:r>
            <a:endParaRPr lang="es-ES" sz="2200" dirty="0" smtClean="0">
              <a:latin typeface="+mj-lt"/>
            </a:endParaRPr>
          </a:p>
          <a:p>
            <a:pPr>
              <a:buFont typeface="Wingdings" pitchFamily="2" charset="2"/>
              <a:buChar char="ü"/>
            </a:pPr>
            <a:r>
              <a:rPr lang="es-ES" sz="2200" b="1" dirty="0" smtClean="0">
                <a:latin typeface="+mj-lt"/>
              </a:rPr>
              <a:t>Windows </a:t>
            </a:r>
            <a:r>
              <a:rPr lang="es-ES" sz="2200" dirty="0" smtClean="0">
                <a:latin typeface="+mj-lt"/>
              </a:rPr>
              <a:t> 7</a:t>
            </a:r>
          </a:p>
          <a:p>
            <a:pPr>
              <a:buFont typeface="Wingdings" pitchFamily="2" charset="2"/>
              <a:buChar char="ü"/>
            </a:pPr>
            <a:r>
              <a:rPr lang="es-ES" sz="2200" dirty="0" smtClean="0">
                <a:latin typeface="+mj-lt"/>
              </a:rPr>
              <a:t>Windows 8, 10.</a:t>
            </a:r>
          </a:p>
          <a:p>
            <a:pPr>
              <a:buFont typeface="Wingdings" pitchFamily="2" charset="2"/>
              <a:buChar char="ü"/>
            </a:pPr>
            <a:r>
              <a:rPr lang="es-ES" sz="2200" b="1" dirty="0">
                <a:latin typeface="+mj-lt"/>
              </a:rPr>
              <a:t>Windows NT </a:t>
            </a:r>
          </a:p>
          <a:p>
            <a:pPr>
              <a:buFont typeface="Wingdings" pitchFamily="2" charset="2"/>
              <a:buChar char="ü"/>
            </a:pPr>
            <a:r>
              <a:rPr lang="es-ES" sz="2200" b="1" dirty="0">
                <a:latin typeface="+mj-lt"/>
              </a:rPr>
              <a:t> </a:t>
            </a:r>
            <a:r>
              <a:rPr lang="es-ES" sz="2200" b="1" dirty="0" smtClean="0">
                <a:latin typeface="+mj-lt"/>
              </a:rPr>
              <a:t>Mac </a:t>
            </a:r>
            <a:r>
              <a:rPr lang="es-ES" sz="2200" b="1" dirty="0">
                <a:latin typeface="+mj-lt"/>
              </a:rPr>
              <a:t>OS </a:t>
            </a:r>
          </a:p>
          <a:p>
            <a:pPr>
              <a:buFont typeface="Wingdings" pitchFamily="2" charset="2"/>
              <a:buChar char="ü"/>
            </a:pPr>
            <a:r>
              <a:rPr lang="es-ES" sz="2200" b="1" dirty="0">
                <a:latin typeface="+mj-lt"/>
              </a:rPr>
              <a:t> </a:t>
            </a:r>
            <a:r>
              <a:rPr lang="es-ES" sz="2200" b="1" dirty="0" smtClean="0">
                <a:latin typeface="+mj-lt"/>
              </a:rPr>
              <a:t>UNIX </a:t>
            </a:r>
            <a:endParaRPr lang="es-ES" sz="2200" b="1" dirty="0">
              <a:latin typeface="+mj-lt"/>
            </a:endParaRPr>
          </a:p>
          <a:p>
            <a:pPr>
              <a:buFontTx/>
              <a:buChar char="-"/>
            </a:pPr>
            <a:endParaRPr lang="es-ES" sz="2200" dirty="0" smtClean="0">
              <a:latin typeface="+mj-lt"/>
            </a:endParaRPr>
          </a:p>
          <a:p>
            <a:pPr>
              <a:buFontTx/>
              <a:buChar char="-"/>
            </a:pPr>
            <a:endParaRPr lang="es-ES" sz="2200" dirty="0" smtClean="0">
              <a:latin typeface="+mj-lt"/>
            </a:endParaRPr>
          </a:p>
          <a:p>
            <a:pPr>
              <a:buFontTx/>
              <a:buNone/>
            </a:pPr>
            <a:endParaRPr lang="es-ES" sz="3500" cap="all" dirty="0">
              <a:solidFill>
                <a:schemeClr val="accent1">
                  <a:lumMod val="75000"/>
                </a:schemeClr>
              </a:solidFill>
              <a:latin typeface="+mj-lt"/>
              <a:ea typeface="+mj-ea"/>
              <a:cs typeface="+mj-cs"/>
            </a:endParaRPr>
          </a:p>
        </p:txBody>
      </p:sp>
      <p:sp>
        <p:nvSpPr>
          <p:cNvPr id="5" name="Rectangle 2"/>
          <p:cNvSpPr>
            <a:spLocks noGrp="1" noChangeArrowheads="1"/>
          </p:cNvSpPr>
          <p:nvPr>
            <p:ph type="title"/>
          </p:nvPr>
        </p:nvSpPr>
        <p:spPr>
          <a:xfrm>
            <a:off x="426128" y="408372"/>
            <a:ext cx="8260672" cy="1039427"/>
          </a:xfrm>
        </p:spPr>
        <p:txBody>
          <a:bodyPr/>
          <a:lstStyle/>
          <a:p>
            <a:r>
              <a:rPr lang="es-ES" dirty="0"/>
              <a:t> SOFTWARE  </a:t>
            </a:r>
            <a:r>
              <a:rPr lang="es-ES" dirty="0" smtClean="0">
                <a:latin typeface="+mj-lt"/>
              </a:rPr>
              <a:t>DE BASE</a:t>
            </a:r>
          </a:p>
        </p:txBody>
      </p:sp>
    </p:spTree>
    <p:extLst>
      <p:ext uri="{BB962C8B-B14F-4D97-AF65-F5344CB8AC3E}">
        <p14:creationId xmlns:p14="http://schemas.microsoft.com/office/powerpoint/2010/main" val="1787680595"/>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p:txBody>
          <a:bodyPr>
            <a:normAutofit/>
          </a:bodyPr>
          <a:lstStyle/>
          <a:p>
            <a:r>
              <a:rPr lang="es-ES" dirty="0"/>
              <a:t>Software de aplicación</a:t>
            </a:r>
          </a:p>
        </p:txBody>
      </p:sp>
      <p:sp>
        <p:nvSpPr>
          <p:cNvPr id="24579" name="Rectangle 3"/>
          <p:cNvSpPr>
            <a:spLocks noGrp="1" noChangeArrowheads="1"/>
          </p:cNvSpPr>
          <p:nvPr>
            <p:ph idx="1"/>
          </p:nvPr>
        </p:nvSpPr>
        <p:spPr/>
        <p:txBody>
          <a:bodyPr/>
          <a:lstStyle/>
          <a:p>
            <a:r>
              <a:rPr lang="es-ES" sz="2200" b="1" dirty="0" smtClean="0">
                <a:latin typeface="+mj-lt"/>
              </a:rPr>
              <a:t>TIPOS DE APLICACIONES INFORMÁTICAS</a:t>
            </a:r>
            <a:r>
              <a:rPr lang="es-ES" dirty="0" smtClean="0">
                <a:latin typeface="+mj-lt"/>
              </a:rPr>
              <a:t>:</a:t>
            </a:r>
          </a:p>
          <a:p>
            <a:pPr lvl="1">
              <a:buFontTx/>
              <a:buChar char="-"/>
            </a:pPr>
            <a:r>
              <a:rPr lang="es-ES" sz="1800" dirty="0" smtClean="0">
                <a:latin typeface="+mj-lt"/>
              </a:rPr>
              <a:t>PROCESADOR  DE TEXTOS</a:t>
            </a:r>
          </a:p>
          <a:p>
            <a:pPr lvl="1">
              <a:buFontTx/>
              <a:buChar char="-"/>
            </a:pPr>
            <a:r>
              <a:rPr lang="es-ES" sz="1800" dirty="0" smtClean="0">
                <a:latin typeface="+mj-lt"/>
              </a:rPr>
              <a:t>HOJAS DE CALCULO </a:t>
            </a:r>
          </a:p>
          <a:p>
            <a:pPr lvl="1">
              <a:buFontTx/>
              <a:buChar char="-"/>
            </a:pPr>
            <a:r>
              <a:rPr lang="es-ES" sz="1800" dirty="0" smtClean="0">
                <a:latin typeface="+mj-lt"/>
              </a:rPr>
              <a:t>BASE DE DATOS </a:t>
            </a:r>
          </a:p>
          <a:p>
            <a:pPr lvl="1">
              <a:buFontTx/>
              <a:buChar char="-"/>
            </a:pPr>
            <a:r>
              <a:rPr lang="es-ES" sz="1800" dirty="0" smtClean="0">
                <a:latin typeface="+mj-lt"/>
              </a:rPr>
              <a:t>COMUNICACIONES DE DATOS </a:t>
            </a:r>
          </a:p>
          <a:p>
            <a:pPr lvl="1">
              <a:buFontTx/>
              <a:buChar char="-"/>
            </a:pPr>
            <a:r>
              <a:rPr lang="es-ES" sz="1800" dirty="0" smtClean="0">
                <a:latin typeface="+mj-lt"/>
              </a:rPr>
              <a:t>MULTIMEDIA </a:t>
            </a:r>
          </a:p>
          <a:p>
            <a:pPr lvl="1">
              <a:buFontTx/>
              <a:buChar char="-"/>
            </a:pPr>
            <a:r>
              <a:rPr lang="es-ES" sz="1800" dirty="0" smtClean="0">
                <a:latin typeface="+mj-lt"/>
              </a:rPr>
              <a:t>PRESENTACIONES </a:t>
            </a:r>
          </a:p>
          <a:p>
            <a:pPr lvl="1">
              <a:buFontTx/>
              <a:buChar char="-"/>
            </a:pPr>
            <a:r>
              <a:rPr lang="es-ES" sz="1800" dirty="0" smtClean="0">
                <a:latin typeface="+mj-lt"/>
              </a:rPr>
              <a:t>DISEÑO </a:t>
            </a:r>
          </a:p>
          <a:p>
            <a:pPr lvl="1">
              <a:buFontTx/>
              <a:buChar char="-"/>
            </a:pPr>
            <a:r>
              <a:rPr lang="es-ES" sz="1800" dirty="0" smtClean="0">
                <a:latin typeface="+mj-lt"/>
              </a:rPr>
              <a:t>CALCULO </a:t>
            </a:r>
          </a:p>
        </p:txBody>
      </p:sp>
    </p:spTree>
    <p:extLst>
      <p:ext uri="{BB962C8B-B14F-4D97-AF65-F5344CB8AC3E}">
        <p14:creationId xmlns:p14="http://schemas.microsoft.com/office/powerpoint/2010/main" val="408667214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611560" y="3284984"/>
            <a:ext cx="6629400" cy="1219201"/>
          </a:xfrm>
        </p:spPr>
        <p:txBody>
          <a:bodyPr/>
          <a:lstStyle/>
          <a:p>
            <a:r>
              <a:rPr lang="es-SV" sz="3600" dirty="0" smtClean="0"/>
              <a:t>2.1 Historia y evolución de la informática </a:t>
            </a:r>
            <a:endParaRPr lang="es-SV" sz="3600" dirty="0"/>
          </a:p>
        </p:txBody>
      </p:sp>
    </p:spTree>
    <p:extLst>
      <p:ext uri="{BB962C8B-B14F-4D97-AF65-F5344CB8AC3E}">
        <p14:creationId xmlns:p14="http://schemas.microsoft.com/office/powerpoint/2010/main" val="3189168450"/>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p:txBody>
          <a:bodyPr>
            <a:normAutofit/>
          </a:bodyPr>
          <a:lstStyle/>
          <a:p>
            <a:r>
              <a:rPr lang="es-ES" dirty="0"/>
              <a:t>Software de aplicación</a:t>
            </a:r>
          </a:p>
        </p:txBody>
      </p:sp>
      <p:sp>
        <p:nvSpPr>
          <p:cNvPr id="25603" name="Rectangle 3"/>
          <p:cNvSpPr>
            <a:spLocks noGrp="1" noChangeArrowheads="1"/>
          </p:cNvSpPr>
          <p:nvPr>
            <p:ph idx="1"/>
          </p:nvPr>
        </p:nvSpPr>
        <p:spPr/>
        <p:txBody>
          <a:bodyPr/>
          <a:lstStyle/>
          <a:p>
            <a:pPr>
              <a:buFontTx/>
              <a:buChar char="-"/>
            </a:pPr>
            <a:r>
              <a:rPr lang="es-ES" sz="2200" smtClean="0">
                <a:latin typeface="+mj-lt"/>
              </a:rPr>
              <a:t>FINANZAS </a:t>
            </a:r>
          </a:p>
          <a:p>
            <a:pPr>
              <a:buFontTx/>
              <a:buChar char="-"/>
            </a:pPr>
            <a:r>
              <a:rPr lang="es-ES" sz="2200" smtClean="0">
                <a:latin typeface="+mj-lt"/>
              </a:rPr>
              <a:t>COMPILACIÓN </a:t>
            </a:r>
          </a:p>
          <a:p>
            <a:pPr>
              <a:buFontTx/>
              <a:buChar char="-"/>
            </a:pPr>
            <a:r>
              <a:rPr lang="es-ES" sz="2200" smtClean="0">
                <a:latin typeface="+mj-lt"/>
              </a:rPr>
              <a:t>CORREO ELECTRÓNICO </a:t>
            </a:r>
          </a:p>
          <a:p>
            <a:pPr>
              <a:buFontTx/>
              <a:buChar char="-"/>
            </a:pPr>
            <a:r>
              <a:rPr lang="es-ES" sz="2200" smtClean="0">
                <a:latin typeface="+mj-lt"/>
              </a:rPr>
              <a:t>COMPRESION DE ARCHIVOS</a:t>
            </a:r>
            <a:r>
              <a:rPr lang="es-ES" smtClean="0">
                <a:latin typeface="+mj-lt"/>
              </a:rPr>
              <a:t> </a:t>
            </a:r>
          </a:p>
        </p:txBody>
      </p:sp>
      <p:pic>
        <p:nvPicPr>
          <p:cNvPr id="25604"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59113" y="3429000"/>
            <a:ext cx="2665412" cy="2459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238032896"/>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p:txBody>
          <a:bodyPr>
            <a:normAutofit/>
          </a:bodyPr>
          <a:lstStyle/>
          <a:p>
            <a:r>
              <a:rPr lang="es-ES" dirty="0"/>
              <a:t>Lenguajes de programación</a:t>
            </a:r>
          </a:p>
        </p:txBody>
      </p:sp>
      <p:sp>
        <p:nvSpPr>
          <p:cNvPr id="26627" name="Rectangle 3"/>
          <p:cNvSpPr>
            <a:spLocks noGrp="1" noChangeArrowheads="1"/>
          </p:cNvSpPr>
          <p:nvPr>
            <p:ph idx="1"/>
          </p:nvPr>
        </p:nvSpPr>
        <p:spPr/>
        <p:txBody>
          <a:bodyPr>
            <a:normAutofit lnSpcReduction="10000"/>
          </a:bodyPr>
          <a:lstStyle/>
          <a:p>
            <a:pPr>
              <a:lnSpc>
                <a:spcPct val="80000"/>
              </a:lnSpc>
            </a:pPr>
            <a:r>
              <a:rPr lang="es-ES" sz="2200" dirty="0" smtClean="0">
                <a:latin typeface="+mj-lt"/>
              </a:rPr>
              <a:t>LENGUAJES MÁS UTILIZADOS </a:t>
            </a:r>
          </a:p>
          <a:p>
            <a:pPr>
              <a:lnSpc>
                <a:spcPct val="80000"/>
              </a:lnSpc>
              <a:buFont typeface="Wingdings" pitchFamily="2" charset="2"/>
              <a:buNone/>
            </a:pPr>
            <a:r>
              <a:rPr lang="es-ES" sz="2200" dirty="0" smtClean="0">
                <a:latin typeface="+mj-lt"/>
              </a:rPr>
              <a:t>- Java </a:t>
            </a:r>
          </a:p>
          <a:p>
            <a:pPr>
              <a:lnSpc>
                <a:spcPct val="80000"/>
              </a:lnSpc>
              <a:buFont typeface="Wingdings" pitchFamily="2" charset="2"/>
              <a:buNone/>
            </a:pPr>
            <a:r>
              <a:rPr lang="es-ES" sz="2200" dirty="0" smtClean="0">
                <a:latin typeface="+mj-lt"/>
              </a:rPr>
              <a:t>- C</a:t>
            </a:r>
          </a:p>
          <a:p>
            <a:pPr>
              <a:lnSpc>
                <a:spcPct val="80000"/>
              </a:lnSpc>
              <a:buFont typeface="Wingdings" pitchFamily="2" charset="2"/>
              <a:buNone/>
            </a:pPr>
            <a:r>
              <a:rPr lang="es-ES" sz="2200" dirty="0" smtClean="0">
                <a:latin typeface="+mj-lt"/>
              </a:rPr>
              <a:t>- C++</a:t>
            </a:r>
          </a:p>
          <a:p>
            <a:pPr>
              <a:lnSpc>
                <a:spcPct val="80000"/>
              </a:lnSpc>
              <a:buFont typeface="Wingdings" pitchFamily="2" charset="2"/>
              <a:buNone/>
            </a:pPr>
            <a:r>
              <a:rPr lang="es-ES" sz="2200" dirty="0" smtClean="0">
                <a:latin typeface="+mj-lt"/>
              </a:rPr>
              <a:t>- C#</a:t>
            </a:r>
          </a:p>
          <a:p>
            <a:pPr>
              <a:lnSpc>
                <a:spcPct val="80000"/>
              </a:lnSpc>
              <a:buFont typeface="Wingdings" pitchFamily="2" charset="2"/>
              <a:buNone/>
            </a:pPr>
            <a:r>
              <a:rPr lang="es-ES" sz="2200" dirty="0" smtClean="0">
                <a:latin typeface="+mj-lt"/>
              </a:rPr>
              <a:t>- Objetive-c</a:t>
            </a:r>
          </a:p>
          <a:p>
            <a:pPr>
              <a:lnSpc>
                <a:spcPct val="80000"/>
              </a:lnSpc>
              <a:buFont typeface="Wingdings" pitchFamily="2" charset="2"/>
              <a:buNone/>
            </a:pPr>
            <a:r>
              <a:rPr lang="es-ES" sz="2200" dirty="0" smtClean="0">
                <a:latin typeface="+mj-lt"/>
              </a:rPr>
              <a:t>- PHP</a:t>
            </a:r>
          </a:p>
          <a:p>
            <a:pPr>
              <a:lnSpc>
                <a:spcPct val="80000"/>
              </a:lnSpc>
              <a:buFont typeface="Wingdings" pitchFamily="2" charset="2"/>
              <a:buNone/>
            </a:pPr>
            <a:r>
              <a:rPr lang="es-ES" sz="2200" dirty="0" smtClean="0">
                <a:latin typeface="+mj-lt"/>
              </a:rPr>
              <a:t>- (Visual)Basic</a:t>
            </a:r>
          </a:p>
          <a:p>
            <a:pPr>
              <a:lnSpc>
                <a:spcPct val="80000"/>
              </a:lnSpc>
              <a:buFont typeface="Wingdings" pitchFamily="2" charset="2"/>
              <a:buNone/>
            </a:pPr>
            <a:r>
              <a:rPr lang="es-ES" sz="2200" dirty="0" smtClean="0">
                <a:latin typeface="+mj-lt"/>
              </a:rPr>
              <a:t>- Python</a:t>
            </a:r>
          </a:p>
          <a:p>
            <a:pPr>
              <a:lnSpc>
                <a:spcPct val="80000"/>
              </a:lnSpc>
              <a:buFont typeface="Wingdings" pitchFamily="2" charset="2"/>
              <a:buNone/>
            </a:pPr>
            <a:r>
              <a:rPr lang="es-ES" sz="2200" dirty="0" smtClean="0">
                <a:latin typeface="+mj-lt"/>
              </a:rPr>
              <a:t>- Perl</a:t>
            </a:r>
          </a:p>
          <a:p>
            <a:pPr>
              <a:lnSpc>
                <a:spcPct val="80000"/>
              </a:lnSpc>
              <a:buFont typeface="Wingdings" pitchFamily="2" charset="2"/>
              <a:buNone/>
            </a:pPr>
            <a:r>
              <a:rPr lang="es-ES" sz="2200" dirty="0" smtClean="0">
                <a:latin typeface="+mj-lt"/>
              </a:rPr>
              <a:t>- javaScript</a:t>
            </a:r>
          </a:p>
          <a:p>
            <a:pPr>
              <a:lnSpc>
                <a:spcPct val="80000"/>
              </a:lnSpc>
              <a:buFont typeface="Wingdings" pitchFamily="2" charset="2"/>
              <a:buNone/>
            </a:pPr>
            <a:r>
              <a:rPr lang="es-ES" sz="2200" dirty="0" smtClean="0">
                <a:latin typeface="+mj-lt"/>
              </a:rPr>
              <a:t>- Ruby</a:t>
            </a:r>
          </a:p>
          <a:p>
            <a:pPr>
              <a:lnSpc>
                <a:spcPct val="80000"/>
              </a:lnSpc>
              <a:buFont typeface="Wingdings" pitchFamily="2" charset="2"/>
              <a:buNone/>
            </a:pPr>
            <a:r>
              <a:rPr lang="es-ES" sz="2200" dirty="0" smtClean="0">
                <a:latin typeface="+mj-lt"/>
              </a:rPr>
              <a:t>- Delphi/Object pascal</a:t>
            </a:r>
          </a:p>
          <a:p>
            <a:pPr>
              <a:lnSpc>
                <a:spcPct val="80000"/>
              </a:lnSpc>
              <a:buFont typeface="Wingdings" pitchFamily="2" charset="2"/>
              <a:buNone/>
            </a:pPr>
            <a:r>
              <a:rPr lang="es-ES" sz="2200" dirty="0" smtClean="0">
                <a:latin typeface="+mj-lt"/>
              </a:rPr>
              <a:t>- Lisp</a:t>
            </a:r>
          </a:p>
        </p:txBody>
      </p:sp>
    </p:spTree>
    <p:extLst>
      <p:ext uri="{BB962C8B-B14F-4D97-AF65-F5344CB8AC3E}">
        <p14:creationId xmlns:p14="http://schemas.microsoft.com/office/powerpoint/2010/main" val="4286194201"/>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p:txBody>
          <a:bodyPr>
            <a:normAutofit/>
          </a:bodyPr>
          <a:lstStyle/>
          <a:p>
            <a:r>
              <a:rPr lang="es-ES" dirty="0"/>
              <a:t>Lenguajes de programación</a:t>
            </a:r>
          </a:p>
        </p:txBody>
      </p:sp>
      <p:sp>
        <p:nvSpPr>
          <p:cNvPr id="27651" name="Rectangle 3"/>
          <p:cNvSpPr>
            <a:spLocks noGrp="1" noChangeArrowheads="1"/>
          </p:cNvSpPr>
          <p:nvPr>
            <p:ph idx="1"/>
          </p:nvPr>
        </p:nvSpPr>
        <p:spPr/>
        <p:txBody>
          <a:bodyPr/>
          <a:lstStyle/>
          <a:p>
            <a:r>
              <a:rPr lang="es-ES" b="1" dirty="0"/>
              <a:t>P</a:t>
            </a:r>
            <a:r>
              <a:rPr lang="es-ES" b="1" dirty="0" smtClean="0"/>
              <a:t>rincipales características:</a:t>
            </a:r>
            <a:r>
              <a:rPr lang="es-ES" dirty="0" smtClean="0"/>
              <a:t> </a:t>
            </a:r>
          </a:p>
          <a:p>
            <a:pPr lvl="1"/>
            <a:r>
              <a:rPr lang="es-ES" sz="1800" dirty="0" smtClean="0"/>
              <a:t>Define un proceso que se ejecuta en un computador</a:t>
            </a:r>
          </a:p>
          <a:p>
            <a:pPr lvl="1"/>
            <a:r>
              <a:rPr lang="es-ES" sz="1800" dirty="0" smtClean="0"/>
              <a:t>Es de alto nivel, cercano a los problemas que se quieren resolver (abstracción)</a:t>
            </a:r>
          </a:p>
          <a:p>
            <a:pPr lvl="1"/>
            <a:r>
              <a:rPr lang="es-ES" sz="1800" dirty="0" smtClean="0"/>
              <a:t>Permite construir nuevas abstracciones que se adapten al dominio que se programa</a:t>
            </a:r>
          </a:p>
        </p:txBody>
      </p:sp>
    </p:spTree>
    <p:extLst>
      <p:ext uri="{BB962C8B-B14F-4D97-AF65-F5344CB8AC3E}">
        <p14:creationId xmlns:p14="http://schemas.microsoft.com/office/powerpoint/2010/main" val="4275327752"/>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SV" dirty="0" smtClean="0"/>
              <a:t>referencia</a:t>
            </a:r>
            <a:endParaRPr lang="es-SV" dirty="0"/>
          </a:p>
        </p:txBody>
      </p:sp>
      <p:sp>
        <p:nvSpPr>
          <p:cNvPr id="3" name="2 Marcador de contenido"/>
          <p:cNvSpPr>
            <a:spLocks noGrp="1"/>
          </p:cNvSpPr>
          <p:nvPr>
            <p:ph idx="1"/>
          </p:nvPr>
        </p:nvSpPr>
        <p:spPr/>
        <p:txBody>
          <a:bodyPr/>
          <a:lstStyle/>
          <a:p>
            <a:r>
              <a:rPr lang="es-SV" dirty="0">
                <a:hlinkClick r:id="rId2"/>
              </a:rPr>
              <a:t>http://</a:t>
            </a:r>
            <a:r>
              <a:rPr lang="es-SV" dirty="0" smtClean="0">
                <a:hlinkClick r:id="rId2"/>
              </a:rPr>
              <a:t>es.slideshare.net/search/slideshow?searchfrom=header&amp;q=HARDWARE</a:t>
            </a:r>
            <a:endParaRPr lang="es-SV" dirty="0" smtClean="0"/>
          </a:p>
          <a:p>
            <a:r>
              <a:rPr lang="es-SV" dirty="0"/>
              <a:t>http://www.monografias.com/</a:t>
            </a:r>
          </a:p>
        </p:txBody>
      </p:sp>
    </p:spTree>
    <p:extLst>
      <p:ext uri="{BB962C8B-B14F-4D97-AF65-F5344CB8AC3E}">
        <p14:creationId xmlns:p14="http://schemas.microsoft.com/office/powerpoint/2010/main" val="69866936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texto"/>
          <p:cNvSpPr>
            <a:spLocks noGrp="1"/>
          </p:cNvSpPr>
          <p:nvPr>
            <p:ph type="body" idx="1"/>
          </p:nvPr>
        </p:nvSpPr>
        <p:spPr>
          <a:xfrm>
            <a:off x="323528" y="2348880"/>
            <a:ext cx="8363272" cy="4233582"/>
          </a:xfrm>
        </p:spPr>
        <p:txBody>
          <a:bodyPr>
            <a:normAutofit/>
          </a:bodyPr>
          <a:lstStyle/>
          <a:p>
            <a:r>
              <a:rPr lang="es-EC" b="1" dirty="0" smtClean="0">
                <a:solidFill>
                  <a:srgbClr val="FF0000"/>
                </a:solidFill>
                <a:latin typeface="+mj-lt"/>
                <a:cs typeface="Aharoni" pitchFamily="2" charset="-79"/>
              </a:rPr>
              <a:t>FASES DE LA INFORMATICA</a:t>
            </a:r>
          </a:p>
          <a:p>
            <a:endParaRPr lang="es-EC" b="1" dirty="0" smtClean="0">
              <a:solidFill>
                <a:srgbClr val="FF0000"/>
              </a:solidFill>
              <a:latin typeface="Maiandra GD"/>
              <a:cs typeface="Aharoni" pitchFamily="2" charset="-79"/>
            </a:endParaRPr>
          </a:p>
          <a:p>
            <a:pPr marL="416052" indent="-342900">
              <a:buFont typeface="Wingdings" pitchFamily="2" charset="2"/>
              <a:buChar char="q"/>
            </a:pPr>
            <a:r>
              <a:rPr lang="es-EC" b="1" dirty="0" smtClean="0">
                <a:solidFill>
                  <a:srgbClr val="FF0000"/>
                </a:solidFill>
                <a:latin typeface="Maiandra GD"/>
                <a:cs typeface="Aharoni" pitchFamily="2" charset="-79"/>
              </a:rPr>
              <a:t>FASE DE ENTRADA</a:t>
            </a:r>
          </a:p>
          <a:p>
            <a:pPr marL="416052" indent="-342900">
              <a:buFont typeface="Wingdings" pitchFamily="2" charset="2"/>
              <a:buChar char="q"/>
            </a:pPr>
            <a:r>
              <a:rPr lang="es-EC" b="1" dirty="0" smtClean="0">
                <a:solidFill>
                  <a:srgbClr val="FF0000"/>
                </a:solidFill>
                <a:latin typeface="Maiandra GD"/>
                <a:cs typeface="Aharoni" pitchFamily="2" charset="-79"/>
              </a:rPr>
              <a:t>FASE DE PROCESO</a:t>
            </a:r>
          </a:p>
          <a:p>
            <a:pPr marL="416052" indent="-342900">
              <a:buFont typeface="Wingdings" pitchFamily="2" charset="2"/>
              <a:buChar char="q"/>
            </a:pPr>
            <a:r>
              <a:rPr lang="es-EC" b="1" dirty="0" smtClean="0">
                <a:solidFill>
                  <a:srgbClr val="FF0000"/>
                </a:solidFill>
                <a:latin typeface="Maiandra GD"/>
                <a:cs typeface="Aharoni" pitchFamily="2" charset="-79"/>
              </a:rPr>
              <a:t>FASE DE SALIDA</a:t>
            </a:r>
          </a:p>
          <a:p>
            <a:endParaRPr lang="es-EC" b="1" dirty="0" smtClean="0">
              <a:solidFill>
                <a:srgbClr val="FF0000"/>
              </a:solidFill>
              <a:latin typeface="Maiandra GD"/>
              <a:cs typeface="Aharoni" pitchFamily="2" charset="-79"/>
            </a:endParaRPr>
          </a:p>
          <a:p>
            <a:r>
              <a:rPr lang="es-EC" b="1" dirty="0" smtClean="0">
                <a:solidFill>
                  <a:srgbClr val="FF0000"/>
                </a:solidFill>
                <a:latin typeface="Maiandra GD"/>
                <a:cs typeface="Aharoni" pitchFamily="2" charset="-79"/>
              </a:rPr>
              <a:t>PROCESO ELECTRONICO DE DATOS</a:t>
            </a:r>
          </a:p>
          <a:p>
            <a:endParaRPr lang="es-EC" b="1" dirty="0" smtClean="0">
              <a:solidFill>
                <a:srgbClr val="FF0000"/>
              </a:solidFill>
              <a:latin typeface="Maiandra GD"/>
              <a:cs typeface="Aharoni" pitchFamily="2" charset="-79"/>
            </a:endParaRPr>
          </a:p>
          <a:p>
            <a:pPr marL="416052" indent="-342900">
              <a:buFont typeface="Wingdings" pitchFamily="2" charset="2"/>
              <a:buChar char="ü"/>
            </a:pPr>
            <a:r>
              <a:rPr lang="es-EC" b="1" dirty="0" smtClean="0">
                <a:solidFill>
                  <a:srgbClr val="FF0000"/>
                </a:solidFill>
                <a:latin typeface="Maiandra GD"/>
                <a:cs typeface="Aharoni" pitchFamily="2" charset="-79"/>
              </a:rPr>
              <a:t>PARTE FISICA                                HARDWARE</a:t>
            </a:r>
          </a:p>
          <a:p>
            <a:pPr marL="416052" indent="-342900">
              <a:buFont typeface="Wingdings" pitchFamily="2" charset="2"/>
              <a:buChar char="ü"/>
            </a:pPr>
            <a:r>
              <a:rPr lang="es-EC" b="1" dirty="0" smtClean="0">
                <a:solidFill>
                  <a:srgbClr val="FF0000"/>
                </a:solidFill>
                <a:latin typeface="Maiandra GD"/>
                <a:cs typeface="Aharoni" pitchFamily="2" charset="-79"/>
              </a:rPr>
              <a:t>PARTE LOGICA                             SOFTWARE</a:t>
            </a:r>
          </a:p>
          <a:p>
            <a:endParaRPr lang="es-EC" dirty="0">
              <a:solidFill>
                <a:srgbClr val="FF0000"/>
              </a:solidFill>
              <a:latin typeface="+mj-lt"/>
            </a:endParaRPr>
          </a:p>
          <a:p>
            <a:endParaRPr lang="es-EC" b="1" spc="300" dirty="0">
              <a:ln w="11430" cmpd="sng">
                <a:solidFill>
                  <a:schemeClr val="accent1">
                    <a:tint val="10000"/>
                  </a:schemeClr>
                </a:solidFill>
                <a:prstDash val="solid"/>
                <a:miter lim="800000"/>
              </a:ln>
              <a:solidFill>
                <a:srgbClr val="FF0000"/>
              </a:solidFill>
              <a:effectLst>
                <a:glow rad="45500">
                  <a:schemeClr val="accent1">
                    <a:satMod val="220000"/>
                    <a:alpha val="35000"/>
                  </a:schemeClr>
                </a:glow>
              </a:effectLst>
              <a:latin typeface="+mj-lt"/>
            </a:endParaRPr>
          </a:p>
          <a:p>
            <a:pPr lvl="0"/>
            <a:endParaRPr lang="es-EC" b="1" spc="300" dirty="0">
              <a:ln w="11430" cmpd="sng">
                <a:solidFill>
                  <a:schemeClr val="accent1">
                    <a:tint val="10000"/>
                  </a:schemeClr>
                </a:solidFill>
                <a:prstDash val="solid"/>
                <a:miter lim="800000"/>
              </a:ln>
              <a:solidFill>
                <a:srgbClr val="FF0000"/>
              </a:solidFill>
              <a:effectLst>
                <a:glow rad="45500">
                  <a:schemeClr val="accent1">
                    <a:satMod val="220000"/>
                    <a:alpha val="35000"/>
                  </a:schemeClr>
                </a:glow>
              </a:effectLst>
              <a:latin typeface="+mj-lt"/>
            </a:endParaRPr>
          </a:p>
          <a:p>
            <a:endParaRPr lang="es-EC" dirty="0" smtClean="0">
              <a:solidFill>
                <a:srgbClr val="FF0000"/>
              </a:solidFill>
              <a:latin typeface="+mj-lt"/>
            </a:endParaRPr>
          </a:p>
          <a:p>
            <a:endParaRPr lang="es-EC" dirty="0">
              <a:solidFill>
                <a:srgbClr val="FF0000"/>
              </a:solidFill>
            </a:endParaRPr>
          </a:p>
          <a:p>
            <a:endParaRPr lang="es-EC" dirty="0">
              <a:solidFill>
                <a:srgbClr val="FF0000"/>
              </a:solidFill>
            </a:endParaRPr>
          </a:p>
        </p:txBody>
      </p:sp>
      <p:cxnSp>
        <p:nvCxnSpPr>
          <p:cNvPr id="6" name="5 Conector recto de flecha"/>
          <p:cNvCxnSpPr/>
          <p:nvPr/>
        </p:nvCxnSpPr>
        <p:spPr>
          <a:xfrm>
            <a:off x="4067944" y="4653136"/>
            <a:ext cx="1512168" cy="0"/>
          </a:xfrm>
          <a:prstGeom prst="straightConnector1">
            <a:avLst/>
          </a:prstGeom>
          <a:ln>
            <a:tailEnd type="arrow"/>
          </a:ln>
        </p:spPr>
        <p:style>
          <a:lnRef idx="3">
            <a:schemeClr val="accent3"/>
          </a:lnRef>
          <a:fillRef idx="0">
            <a:schemeClr val="accent3"/>
          </a:fillRef>
          <a:effectRef idx="2">
            <a:schemeClr val="accent3"/>
          </a:effectRef>
          <a:fontRef idx="minor">
            <a:schemeClr val="tx1"/>
          </a:fontRef>
        </p:style>
      </p:cxnSp>
      <p:cxnSp>
        <p:nvCxnSpPr>
          <p:cNvPr id="7" name="6 Conector recto de flecha"/>
          <p:cNvCxnSpPr/>
          <p:nvPr/>
        </p:nvCxnSpPr>
        <p:spPr>
          <a:xfrm>
            <a:off x="4067944" y="4941168"/>
            <a:ext cx="1512168" cy="0"/>
          </a:xfrm>
          <a:prstGeom prst="straightConnector1">
            <a:avLst/>
          </a:prstGeom>
          <a:ln>
            <a:tailEnd type="arrow"/>
          </a:ln>
        </p:spPr>
        <p:style>
          <a:lnRef idx="3">
            <a:schemeClr val="accent3"/>
          </a:lnRef>
          <a:fillRef idx="0">
            <a:schemeClr val="accent3"/>
          </a:fillRef>
          <a:effectRef idx="2">
            <a:schemeClr val="accent3"/>
          </a:effectRef>
          <a:fontRef idx="minor">
            <a:schemeClr val="tx1"/>
          </a:fontRef>
        </p:style>
      </p:cxnSp>
      <p:sp>
        <p:nvSpPr>
          <p:cNvPr id="10" name="1 Título"/>
          <p:cNvSpPr>
            <a:spLocks noGrp="1"/>
          </p:cNvSpPr>
          <p:nvPr>
            <p:ph type="title"/>
          </p:nvPr>
        </p:nvSpPr>
        <p:spPr>
          <a:xfrm>
            <a:off x="539552" y="332656"/>
            <a:ext cx="8202216" cy="1136104"/>
          </a:xfrm>
        </p:spPr>
        <p:txBody>
          <a:bodyPr>
            <a:scene3d>
              <a:camera prst="orthographicFront"/>
              <a:lightRig rig="flat" dir="t">
                <a:rot lat="0" lon="0" rev="18900000"/>
              </a:lightRig>
            </a:scene3d>
            <a:sp3d extrusionH="31750" contourW="6350" prstMaterial="powder">
              <a:bevelT w="19050" h="19050" prst="angle"/>
              <a:contourClr>
                <a:schemeClr val="accent3">
                  <a:tint val="100000"/>
                  <a:shade val="100000"/>
                  <a:satMod val="100000"/>
                  <a:hueMod val="100000"/>
                </a:schemeClr>
              </a:contourClr>
            </a:sp3d>
          </a:bodyPr>
          <a:lstStyle/>
          <a:p>
            <a:pPr algn="ctr"/>
            <a:r>
              <a:rPr lang="es-EC" dirty="0" smtClean="0">
                <a:ln/>
                <a:solidFill>
                  <a:schemeClr val="accent5">
                    <a:lumMod val="50000"/>
                  </a:schemeClr>
                </a:solidFill>
                <a:effectLst>
                  <a:glow rad="228600">
                    <a:schemeClr val="accent4">
                      <a:satMod val="175000"/>
                      <a:alpha val="40000"/>
                    </a:schemeClr>
                  </a:glow>
                </a:effectLst>
              </a:rPr>
              <a:t>LA INFORMÁTICA</a:t>
            </a:r>
            <a:endParaRPr lang="es-EC" dirty="0">
              <a:ln/>
              <a:solidFill>
                <a:schemeClr val="accent5">
                  <a:lumMod val="50000"/>
                </a:schemeClr>
              </a:solidFill>
              <a:effectLst>
                <a:glow rad="228600">
                  <a:schemeClr val="accent4">
                    <a:satMod val="175000"/>
                    <a:alpha val="40000"/>
                  </a:schemeClr>
                </a:glow>
              </a:effectLst>
            </a:endParaRPr>
          </a:p>
        </p:txBody>
      </p:sp>
    </p:spTree>
    <p:extLst>
      <p:ext uri="{BB962C8B-B14F-4D97-AF65-F5344CB8AC3E}">
        <p14:creationId xmlns:p14="http://schemas.microsoft.com/office/powerpoint/2010/main" val="160144895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29317" y="1683871"/>
            <a:ext cx="8229600" cy="3584356"/>
          </a:xfrm>
        </p:spPr>
        <p:txBody>
          <a:bodyPr>
            <a:normAutofit/>
          </a:bodyPr>
          <a:lstStyle/>
          <a:p>
            <a:r>
              <a:rPr lang="es-EC" sz="5200" b="0" dirty="0" smtClean="0">
                <a:ln w="18415" cmpd="sng">
                  <a:solidFill>
                    <a:srgbClr val="FFFFFF"/>
                  </a:solidFill>
                  <a:prstDash val="solid"/>
                </a:ln>
                <a:solidFill>
                  <a:srgbClr val="FFFFFF"/>
                </a:solidFill>
                <a:effectLst>
                  <a:glow rad="228600">
                    <a:schemeClr val="accent6">
                      <a:satMod val="175000"/>
                      <a:alpha val="40000"/>
                    </a:schemeClr>
                  </a:glow>
                  <a:outerShdw blurRad="63500" dir="3600000" algn="tl" rotWithShape="0">
                    <a:srgbClr val="000000">
                      <a:alpha val="70000"/>
                    </a:srgbClr>
                  </a:outerShdw>
                </a:effectLst>
              </a:rPr>
              <a:t>HISTORIA </a:t>
            </a:r>
            <a:br>
              <a:rPr lang="es-EC" sz="5200" b="0" dirty="0" smtClean="0">
                <a:ln w="18415" cmpd="sng">
                  <a:solidFill>
                    <a:srgbClr val="FFFFFF"/>
                  </a:solidFill>
                  <a:prstDash val="solid"/>
                </a:ln>
                <a:solidFill>
                  <a:srgbClr val="FFFFFF"/>
                </a:solidFill>
                <a:effectLst>
                  <a:glow rad="228600">
                    <a:schemeClr val="accent6">
                      <a:satMod val="175000"/>
                      <a:alpha val="40000"/>
                    </a:schemeClr>
                  </a:glow>
                  <a:outerShdw blurRad="63500" dir="3600000" algn="tl" rotWithShape="0">
                    <a:srgbClr val="000000">
                      <a:alpha val="70000"/>
                    </a:srgbClr>
                  </a:outerShdw>
                </a:effectLst>
              </a:rPr>
            </a:br>
            <a:r>
              <a:rPr lang="es-EC" sz="5200" b="0" dirty="0" smtClean="0">
                <a:ln w="18415" cmpd="sng">
                  <a:solidFill>
                    <a:srgbClr val="FFFFFF"/>
                  </a:solidFill>
                  <a:prstDash val="solid"/>
                </a:ln>
                <a:solidFill>
                  <a:srgbClr val="FFFFFF"/>
                </a:solidFill>
                <a:effectLst>
                  <a:glow rad="228600">
                    <a:schemeClr val="accent6">
                      <a:satMod val="175000"/>
                      <a:alpha val="40000"/>
                    </a:schemeClr>
                  </a:glow>
                  <a:outerShdw blurRad="63500" dir="3600000" algn="tl" rotWithShape="0">
                    <a:srgbClr val="000000">
                      <a:alpha val="70000"/>
                    </a:srgbClr>
                  </a:outerShdw>
                </a:effectLst>
              </a:rPr>
              <a:t>DE LA </a:t>
            </a:r>
            <a:br>
              <a:rPr lang="es-EC" sz="5200" b="0" dirty="0" smtClean="0">
                <a:ln w="18415" cmpd="sng">
                  <a:solidFill>
                    <a:srgbClr val="FFFFFF"/>
                  </a:solidFill>
                  <a:prstDash val="solid"/>
                </a:ln>
                <a:solidFill>
                  <a:srgbClr val="FFFFFF"/>
                </a:solidFill>
                <a:effectLst>
                  <a:glow rad="228600">
                    <a:schemeClr val="accent6">
                      <a:satMod val="175000"/>
                      <a:alpha val="40000"/>
                    </a:schemeClr>
                  </a:glow>
                  <a:outerShdw blurRad="63500" dir="3600000" algn="tl" rotWithShape="0">
                    <a:srgbClr val="000000">
                      <a:alpha val="70000"/>
                    </a:srgbClr>
                  </a:outerShdw>
                </a:effectLst>
              </a:rPr>
            </a:br>
            <a:r>
              <a:rPr lang="es-EC" sz="5200" b="0" dirty="0" smtClean="0">
                <a:ln w="18415" cmpd="sng">
                  <a:solidFill>
                    <a:srgbClr val="FFFFFF"/>
                  </a:solidFill>
                  <a:prstDash val="solid"/>
                </a:ln>
                <a:solidFill>
                  <a:srgbClr val="FFFFFF"/>
                </a:solidFill>
                <a:effectLst>
                  <a:glow rad="228600">
                    <a:schemeClr val="accent6">
                      <a:satMod val="175000"/>
                      <a:alpha val="40000"/>
                    </a:schemeClr>
                  </a:glow>
                  <a:outerShdw blurRad="63500" dir="3600000" algn="tl" rotWithShape="0">
                    <a:srgbClr val="000000">
                      <a:alpha val="70000"/>
                    </a:srgbClr>
                  </a:outerShdw>
                </a:effectLst>
              </a:rPr>
              <a:t>INFORMÁTICA</a:t>
            </a:r>
            <a:endParaRPr lang="es-EC" sz="5200" b="0" dirty="0">
              <a:ln w="18415" cmpd="sng">
                <a:solidFill>
                  <a:srgbClr val="FFFFFF"/>
                </a:solidFill>
                <a:prstDash val="solid"/>
              </a:ln>
              <a:solidFill>
                <a:srgbClr val="FFFFFF"/>
              </a:solidFill>
              <a:effectLst>
                <a:glow rad="228600">
                  <a:schemeClr val="accent6">
                    <a:satMod val="175000"/>
                    <a:alpha val="40000"/>
                  </a:schemeClr>
                </a:glow>
                <a:outerShdw blurRad="63500" dir="3600000" algn="tl" rotWithShape="0">
                  <a:srgbClr val="000000">
                    <a:alpha val="70000"/>
                  </a:srgbClr>
                </a:outerShdw>
              </a:effectLst>
            </a:endParaRPr>
          </a:p>
        </p:txBody>
      </p:sp>
    </p:spTree>
    <p:extLst>
      <p:ext uri="{BB962C8B-B14F-4D97-AF65-F5344CB8AC3E}">
        <p14:creationId xmlns:p14="http://schemas.microsoft.com/office/powerpoint/2010/main" val="397090756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67544" y="260648"/>
            <a:ext cx="8229600" cy="1143000"/>
          </a:xfrm>
        </p:spPr>
        <p:txBody>
          <a:bodyPr>
            <a:normAutofit/>
          </a:bodyPr>
          <a:lstStyle/>
          <a:p>
            <a:r>
              <a:rPr lang="es-ES_tradnl" dirty="0" smtClean="0">
                <a:solidFill>
                  <a:schemeClr val="accent4">
                    <a:lumMod val="50000"/>
                  </a:schemeClr>
                </a:solidFill>
                <a:latin typeface="+mj-lt"/>
              </a:rPr>
              <a:t>ACONTECIMIENTOS IMPORTANTES</a:t>
            </a:r>
            <a:endParaRPr lang="es-ES" dirty="0">
              <a:solidFill>
                <a:schemeClr val="accent4">
                  <a:lumMod val="50000"/>
                </a:schemeClr>
              </a:solidFill>
              <a:latin typeface="+mj-lt"/>
            </a:endParaRPr>
          </a:p>
        </p:txBody>
      </p:sp>
      <p:sp>
        <p:nvSpPr>
          <p:cNvPr id="3" name="2 Marcador de contenido"/>
          <p:cNvSpPr>
            <a:spLocks noGrp="1"/>
          </p:cNvSpPr>
          <p:nvPr>
            <p:ph idx="1"/>
          </p:nvPr>
        </p:nvSpPr>
        <p:spPr>
          <a:xfrm>
            <a:off x="467544" y="1628800"/>
            <a:ext cx="8229600" cy="3960440"/>
          </a:xfrm>
        </p:spPr>
        <p:txBody>
          <a:bodyPr>
            <a:normAutofit/>
          </a:bodyPr>
          <a:lstStyle/>
          <a:p>
            <a:pPr lvl="0" algn="just"/>
            <a:r>
              <a:rPr lang="es-EC" dirty="0" smtClean="0">
                <a:latin typeface="+mj-lt"/>
              </a:rPr>
              <a:t>Siglo IV a.C. Invención del ábaco.</a:t>
            </a:r>
            <a:endParaRPr lang="es-ES" dirty="0" smtClean="0">
              <a:latin typeface="+mj-lt"/>
            </a:endParaRPr>
          </a:p>
          <a:p>
            <a:pPr marL="0" indent="0" algn="just">
              <a:buNone/>
            </a:pPr>
            <a:r>
              <a:rPr lang="es-EC" dirty="0" smtClean="0">
                <a:latin typeface="+mj-lt"/>
              </a:rPr>
              <a:t> </a:t>
            </a:r>
            <a:endParaRPr lang="es-ES" dirty="0" smtClean="0">
              <a:latin typeface="+mj-lt"/>
            </a:endParaRPr>
          </a:p>
          <a:p>
            <a:pPr lvl="0" algn="just"/>
            <a:r>
              <a:rPr lang="es-EC" dirty="0" smtClean="0">
                <a:latin typeface="+mj-lt"/>
              </a:rPr>
              <a:t>(1623-1662) Blaise Pascal invento la </a:t>
            </a:r>
            <a:r>
              <a:rPr lang="es-EC" dirty="0" err="1" smtClean="0">
                <a:latin typeface="+mj-lt"/>
              </a:rPr>
              <a:t>pascalina</a:t>
            </a:r>
            <a:r>
              <a:rPr lang="es-EC" dirty="0" smtClean="0">
                <a:latin typeface="+mj-lt"/>
              </a:rPr>
              <a:t> como la 		primera sumadora mecánica.</a:t>
            </a:r>
            <a:endParaRPr lang="es-ES" dirty="0" smtClean="0">
              <a:latin typeface="+mj-lt"/>
            </a:endParaRPr>
          </a:p>
          <a:p>
            <a:pPr marL="0" indent="0" algn="just">
              <a:buNone/>
            </a:pPr>
            <a:r>
              <a:rPr lang="es-EC" dirty="0" smtClean="0">
                <a:latin typeface="+mj-lt"/>
              </a:rPr>
              <a:t> </a:t>
            </a:r>
            <a:endParaRPr lang="es-ES" dirty="0" smtClean="0">
              <a:latin typeface="+mj-lt"/>
            </a:endParaRPr>
          </a:p>
          <a:p>
            <a:pPr lvl="0" algn="just"/>
            <a:r>
              <a:rPr lang="es-EC" dirty="0" smtClean="0">
                <a:latin typeface="+mj-lt"/>
              </a:rPr>
              <a:t>1675: Von Leibniz realizó la aplicación de la </a:t>
            </a:r>
            <a:r>
              <a:rPr lang="es-EC" dirty="0" err="1" smtClean="0">
                <a:latin typeface="+mj-lt"/>
              </a:rPr>
              <a:t>pascalina</a:t>
            </a:r>
            <a:r>
              <a:rPr lang="es-EC" dirty="0" smtClean="0">
                <a:latin typeface="+mj-lt"/>
              </a:rPr>
              <a:t>. </a:t>
            </a:r>
            <a:endParaRPr lang="es-ES" dirty="0" smtClean="0">
              <a:latin typeface="+mj-lt"/>
            </a:endParaRPr>
          </a:p>
          <a:p>
            <a:pPr marL="0" indent="0" algn="just">
              <a:buNone/>
            </a:pPr>
            <a:r>
              <a:rPr lang="es-EC" dirty="0" smtClean="0">
                <a:latin typeface="+mj-lt"/>
              </a:rPr>
              <a:t> </a:t>
            </a:r>
            <a:endParaRPr lang="es-ES" dirty="0" smtClean="0">
              <a:latin typeface="+mj-lt"/>
            </a:endParaRPr>
          </a:p>
          <a:p>
            <a:pPr lvl="0" algn="just"/>
            <a:r>
              <a:rPr lang="es-EC" dirty="0" smtClean="0">
                <a:latin typeface="+mj-lt"/>
              </a:rPr>
              <a:t>1837: Diseño máquina para evaluación de polinomios 		de Charles Babbage</a:t>
            </a:r>
            <a:endParaRPr lang="es-ES" dirty="0">
              <a:latin typeface="+mj-lt"/>
            </a:endParaRPr>
          </a:p>
        </p:txBody>
      </p:sp>
      <p:pic>
        <p:nvPicPr>
          <p:cNvPr id="1026" name="Picture 2" descr="C:\Users\SERVIDOR\Desktop\tarjeta-perforada-hollerith.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347864" y="5439161"/>
            <a:ext cx="2664296" cy="1169173"/>
          </a:xfrm>
          <a:prstGeom prst="rect">
            <a:avLst/>
          </a:prstGeom>
          <a:noFill/>
          <a:extLst>
            <a:ext uri="{909E8E84-426E-40DD-AFC4-6F175D3DCCD1}">
              <a14:hiddenFill xmlns:a14="http://schemas.microsoft.com/office/drawing/2010/main">
                <a:solidFill>
                  <a:srgbClr val="FFFFFF"/>
                </a:solidFill>
              </a14:hiddenFill>
            </a:ext>
          </a:extLst>
        </p:spPr>
      </p:pic>
      <p:pic>
        <p:nvPicPr>
          <p:cNvPr id="1027" name="Picture 3" descr="C:\Users\SERVIDOR\Desktop\Arts_et_Metiers_Pascaline_dsc03869.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228184" y="5324787"/>
            <a:ext cx="2522616" cy="116311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2212328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ES_tradnl" dirty="0" smtClean="0">
                <a:latin typeface="+mj-lt"/>
              </a:rPr>
              <a:t>ACONTECIMIENTOS </a:t>
            </a:r>
            <a:r>
              <a:rPr lang="es-ES_tradnl" dirty="0">
                <a:latin typeface="+mj-lt"/>
              </a:rPr>
              <a:t>IMPORTANTES</a:t>
            </a:r>
            <a:endParaRPr lang="es-ES" dirty="0">
              <a:latin typeface="+mj-lt"/>
            </a:endParaRPr>
          </a:p>
        </p:txBody>
      </p:sp>
      <p:sp>
        <p:nvSpPr>
          <p:cNvPr id="3" name="2 Marcador de contenido"/>
          <p:cNvSpPr>
            <a:spLocks noGrp="1"/>
          </p:cNvSpPr>
          <p:nvPr>
            <p:ph idx="1"/>
          </p:nvPr>
        </p:nvSpPr>
        <p:spPr/>
        <p:txBody>
          <a:bodyPr/>
          <a:lstStyle/>
          <a:p>
            <a:pPr lvl="0" algn="just"/>
            <a:r>
              <a:rPr lang="es-EC" dirty="0" smtClean="0">
                <a:latin typeface="+mj-lt"/>
              </a:rPr>
              <a:t>1944: “ MARK I ” </a:t>
            </a:r>
            <a:endParaRPr lang="es-ES" dirty="0" smtClean="0">
              <a:latin typeface="+mj-lt"/>
            </a:endParaRPr>
          </a:p>
          <a:p>
            <a:pPr marL="0" indent="0" algn="just">
              <a:buNone/>
            </a:pPr>
            <a:r>
              <a:rPr lang="es-EC" dirty="0" smtClean="0">
                <a:latin typeface="+mj-lt"/>
              </a:rPr>
              <a:t> </a:t>
            </a:r>
            <a:endParaRPr lang="es-ES" dirty="0" smtClean="0">
              <a:latin typeface="+mj-lt"/>
            </a:endParaRPr>
          </a:p>
          <a:p>
            <a:pPr lvl="0" algn="just"/>
            <a:r>
              <a:rPr lang="es-EC" dirty="0" smtClean="0">
                <a:latin typeface="+mj-lt"/>
              </a:rPr>
              <a:t>1946/1955: “ Primera Generación de Ordenadores ”  		  “ENIAC” </a:t>
            </a:r>
            <a:endParaRPr lang="es-ES" dirty="0" smtClean="0">
              <a:latin typeface="+mj-lt"/>
            </a:endParaRPr>
          </a:p>
          <a:p>
            <a:pPr marL="0" indent="0" algn="just">
              <a:buNone/>
            </a:pPr>
            <a:r>
              <a:rPr lang="es-EC" dirty="0" smtClean="0">
                <a:latin typeface="+mj-lt"/>
              </a:rPr>
              <a:t> </a:t>
            </a:r>
            <a:endParaRPr lang="es-ES" dirty="0" smtClean="0">
              <a:latin typeface="+mj-lt"/>
            </a:endParaRPr>
          </a:p>
          <a:p>
            <a:pPr lvl="0" algn="just"/>
            <a:r>
              <a:rPr lang="es-EC" dirty="0" smtClean="0">
                <a:latin typeface="+mj-lt"/>
              </a:rPr>
              <a:t>1955/1964: “ Segunda Generación de Ordenadores ”  		  “UNIVAC 1100”</a:t>
            </a:r>
            <a:endParaRPr lang="es-ES" dirty="0" smtClean="0">
              <a:latin typeface="+mj-lt"/>
            </a:endParaRPr>
          </a:p>
          <a:p>
            <a:endParaRPr lang="es-ES" dirty="0">
              <a:latin typeface="+mj-lt"/>
            </a:endParaRPr>
          </a:p>
        </p:txBody>
      </p:sp>
      <p:pic>
        <p:nvPicPr>
          <p:cNvPr id="2050" name="Picture 2" descr="C:\Users\SERVIDOR\Desktop\Sin título.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20516" y="5039208"/>
            <a:ext cx="3240360" cy="1729410"/>
          </a:xfrm>
          <a:prstGeom prst="rect">
            <a:avLst/>
          </a:prstGeom>
          <a:noFill/>
          <a:extLst>
            <a:ext uri="{909E8E84-426E-40DD-AFC4-6F175D3DCCD1}">
              <a14:hiddenFill xmlns:a14="http://schemas.microsoft.com/office/drawing/2010/main">
                <a:solidFill>
                  <a:srgbClr val="FFFFFF"/>
                </a:solidFill>
              </a14:hiddenFill>
            </a:ext>
          </a:extLst>
        </p:spPr>
      </p:pic>
      <p:pic>
        <p:nvPicPr>
          <p:cNvPr id="2051" name="Picture 3" descr="C:\Users\SERVIDOR\Desktop\kkkkk.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508104" y="5094288"/>
            <a:ext cx="3024336" cy="16192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8098944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97786" y="332656"/>
            <a:ext cx="8229600" cy="1143000"/>
          </a:xfrm>
        </p:spPr>
        <p:txBody>
          <a:bodyPr>
            <a:normAutofit/>
          </a:bodyPr>
          <a:lstStyle/>
          <a:p>
            <a:r>
              <a:rPr lang="es-ES_tradnl" dirty="0" smtClean="0">
                <a:latin typeface="+mj-lt"/>
              </a:rPr>
              <a:t>ACONTECIMIENTOS </a:t>
            </a:r>
            <a:r>
              <a:rPr lang="es-ES_tradnl" dirty="0">
                <a:latin typeface="+mj-lt"/>
              </a:rPr>
              <a:t>IMPORTANTES</a:t>
            </a:r>
            <a:endParaRPr lang="es-ES" dirty="0">
              <a:latin typeface="+mj-lt"/>
            </a:endParaRPr>
          </a:p>
        </p:txBody>
      </p:sp>
      <p:sp>
        <p:nvSpPr>
          <p:cNvPr id="3" name="2 Marcador de contenido"/>
          <p:cNvSpPr>
            <a:spLocks noGrp="1"/>
          </p:cNvSpPr>
          <p:nvPr>
            <p:ph idx="1"/>
          </p:nvPr>
        </p:nvSpPr>
        <p:spPr>
          <a:xfrm>
            <a:off x="307743" y="980728"/>
            <a:ext cx="8229600" cy="4389120"/>
          </a:xfrm>
        </p:spPr>
        <p:txBody>
          <a:bodyPr>
            <a:normAutofit fontScale="92500" lnSpcReduction="10000"/>
          </a:bodyPr>
          <a:lstStyle/>
          <a:p>
            <a:pPr marL="0" indent="0">
              <a:buNone/>
            </a:pPr>
            <a:r>
              <a:rPr lang="es-EC" dirty="0" smtClean="0">
                <a:latin typeface="+mj-lt"/>
              </a:rPr>
              <a:t> </a:t>
            </a:r>
          </a:p>
          <a:p>
            <a:pPr marL="0" indent="0">
              <a:buNone/>
            </a:pPr>
            <a:endParaRPr lang="es-ES" dirty="0" smtClean="0">
              <a:latin typeface="+mj-lt"/>
            </a:endParaRPr>
          </a:p>
          <a:p>
            <a:pPr lvl="0" algn="just"/>
            <a:r>
              <a:rPr lang="es-EC" dirty="0" smtClean="0">
                <a:latin typeface="+mj-lt"/>
              </a:rPr>
              <a:t>1964/1970: “Tercera Generación de Ordenadores” </a:t>
            </a:r>
          </a:p>
          <a:p>
            <a:pPr marL="0" lvl="0" indent="0" algn="just">
              <a:buNone/>
            </a:pPr>
            <a:r>
              <a:rPr lang="es-EC" dirty="0">
                <a:latin typeface="+mj-lt"/>
              </a:rPr>
              <a:t> </a:t>
            </a:r>
            <a:r>
              <a:rPr lang="es-EC" dirty="0" smtClean="0">
                <a:latin typeface="+mj-lt"/>
              </a:rPr>
              <a:t> 	 Aparecen los primeros lenguajes de programación.</a:t>
            </a:r>
            <a:endParaRPr lang="es-ES" dirty="0" smtClean="0">
              <a:latin typeface="+mj-lt"/>
            </a:endParaRPr>
          </a:p>
          <a:p>
            <a:pPr marL="0" indent="0" algn="just">
              <a:buNone/>
            </a:pPr>
            <a:r>
              <a:rPr lang="es-EC" dirty="0" smtClean="0">
                <a:latin typeface="+mj-lt"/>
              </a:rPr>
              <a:t> </a:t>
            </a:r>
            <a:endParaRPr lang="es-ES" dirty="0" smtClean="0">
              <a:latin typeface="+mj-lt"/>
            </a:endParaRPr>
          </a:p>
          <a:p>
            <a:pPr lvl="0" algn="just"/>
            <a:r>
              <a:rPr lang="es-EC" dirty="0" smtClean="0">
                <a:latin typeface="+mj-lt"/>
              </a:rPr>
              <a:t>1971/1981: “ Cuarta Generación de Ordenadores ” </a:t>
            </a:r>
          </a:p>
          <a:p>
            <a:pPr marL="0" lvl="0" indent="0" algn="just">
              <a:buNone/>
            </a:pPr>
            <a:r>
              <a:rPr lang="es-EC" dirty="0">
                <a:latin typeface="+mj-lt"/>
              </a:rPr>
              <a:t>	</a:t>
            </a:r>
            <a:r>
              <a:rPr lang="es-EC" dirty="0" smtClean="0">
                <a:latin typeface="+mj-lt"/>
              </a:rPr>
              <a:t> Fabricación del primer ‘microprocesador’ por la 	   	compañía “Texas Instruments” </a:t>
            </a:r>
            <a:endParaRPr lang="es-ES" dirty="0" smtClean="0">
              <a:latin typeface="+mj-lt"/>
            </a:endParaRPr>
          </a:p>
          <a:p>
            <a:pPr marL="0" indent="0" algn="just">
              <a:buNone/>
            </a:pPr>
            <a:r>
              <a:rPr lang="es-EC" dirty="0" smtClean="0">
                <a:latin typeface="+mj-lt"/>
              </a:rPr>
              <a:t> </a:t>
            </a:r>
            <a:endParaRPr lang="es-ES" dirty="0" smtClean="0">
              <a:latin typeface="+mj-lt"/>
            </a:endParaRPr>
          </a:p>
          <a:p>
            <a:pPr lvl="0" algn="just"/>
            <a:r>
              <a:rPr lang="es-EC" dirty="0" smtClean="0">
                <a:latin typeface="+mj-lt"/>
              </a:rPr>
              <a:t>1981 en adelante: “Quinta Generación de Ordenadores”  	En 1981 la compañía “IBM” lanza al mercado el primer 	ordenador personal. </a:t>
            </a:r>
            <a:endParaRPr lang="es-ES" dirty="0" smtClean="0">
              <a:latin typeface="+mj-lt"/>
            </a:endParaRPr>
          </a:p>
          <a:p>
            <a:endParaRPr lang="es-ES" dirty="0">
              <a:latin typeface="+mj-lt"/>
            </a:endParaRPr>
          </a:p>
        </p:txBody>
      </p:sp>
      <p:pic>
        <p:nvPicPr>
          <p:cNvPr id="3074" name="Picture 2" descr="C:\Users\SERVIDOR\Desktop\índice.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19672" y="5301207"/>
            <a:ext cx="2169413" cy="1490959"/>
          </a:xfrm>
          <a:prstGeom prst="rect">
            <a:avLst/>
          </a:prstGeom>
          <a:noFill/>
          <a:extLst>
            <a:ext uri="{909E8E84-426E-40DD-AFC4-6F175D3DCCD1}">
              <a14:hiddenFill xmlns:a14="http://schemas.microsoft.com/office/drawing/2010/main">
                <a:solidFill>
                  <a:srgbClr val="FFFFFF"/>
                </a:solidFill>
              </a14:hiddenFill>
            </a:ext>
          </a:extLst>
        </p:spPr>
      </p:pic>
      <p:pic>
        <p:nvPicPr>
          <p:cNvPr id="3075" name="Picture 3" descr="C:\Users\SERVIDOR\Desktop\chip4004.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rot="20936166">
            <a:off x="5874081" y="5255105"/>
            <a:ext cx="2635696" cy="118031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20781286"/>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Boticario">
  <a:themeElements>
    <a:clrScheme name="Boticario">
      <a:dk1>
        <a:sysClr val="windowText" lastClr="000000"/>
      </a:dk1>
      <a:lt1>
        <a:sysClr val="window" lastClr="FFFFFF"/>
      </a:lt1>
      <a:dk2>
        <a:srgbClr val="564B3C"/>
      </a:dk2>
      <a:lt2>
        <a:srgbClr val="ECEDD1"/>
      </a:lt2>
      <a:accent1>
        <a:srgbClr val="93A299"/>
      </a:accent1>
      <a:accent2>
        <a:srgbClr val="CF543F"/>
      </a:accent2>
      <a:accent3>
        <a:srgbClr val="B5AE53"/>
      </a:accent3>
      <a:accent4>
        <a:srgbClr val="848058"/>
      </a:accent4>
      <a:accent5>
        <a:srgbClr val="E8B54D"/>
      </a:accent5>
      <a:accent6>
        <a:srgbClr val="786C71"/>
      </a:accent6>
      <a:hlink>
        <a:srgbClr val="CCCC00"/>
      </a:hlink>
      <a:folHlink>
        <a:srgbClr val="B2B2B2"/>
      </a:folHlink>
    </a:clrScheme>
    <a:fontScheme name="Boticario">
      <a:majorFont>
        <a:latin typeface="Book Antiqua"/>
        <a:ea typeface=""/>
        <a:cs typeface=""/>
        <a:font script="Jpan" typeface="HGS明朝B"/>
        <a:font script="Hang" typeface="HY견명조"/>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a:ea typeface=""/>
        <a:cs typeface=""/>
        <a:font script="Jpan" typeface="ＭＳ ゴシック"/>
        <a:font script="Hang" typeface="HY견명조"/>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Boticario">
      <a:fillStyleLst>
        <a:solidFill>
          <a:schemeClr val="phClr"/>
        </a:solidFill>
        <a:gradFill rotWithShape="1">
          <a:gsLst>
            <a:gs pos="0">
              <a:schemeClr val="phClr">
                <a:tint val="1000"/>
                <a:satMod val="100000"/>
              </a:schemeClr>
            </a:gs>
            <a:gs pos="68000">
              <a:schemeClr val="phClr">
                <a:tint val="77000"/>
                <a:satMod val="100000"/>
              </a:schemeClr>
            </a:gs>
            <a:gs pos="81000">
              <a:schemeClr val="phClr">
                <a:tint val="79000"/>
                <a:satMod val="100000"/>
              </a:schemeClr>
            </a:gs>
            <a:gs pos="86000">
              <a:schemeClr val="phClr">
                <a:tint val="73000"/>
                <a:satMod val="100000"/>
              </a:schemeClr>
            </a:gs>
            <a:gs pos="100000">
              <a:schemeClr val="phClr">
                <a:tint val="35000"/>
                <a:satMod val="100000"/>
              </a:schemeClr>
            </a:gs>
          </a:gsLst>
          <a:lin ang="5400000" scaled="0"/>
        </a:gradFill>
        <a:gradFill rotWithShape="1">
          <a:gsLst>
            <a:gs pos="0">
              <a:schemeClr val="phClr">
                <a:tint val="73000"/>
                <a:shade val="100000"/>
                <a:satMod val="150000"/>
              </a:schemeClr>
            </a:gs>
            <a:gs pos="25000">
              <a:schemeClr val="phClr">
                <a:tint val="96000"/>
                <a:shade val="80000"/>
                <a:satMod val="105000"/>
              </a:schemeClr>
            </a:gs>
            <a:gs pos="38000">
              <a:schemeClr val="phClr">
                <a:tint val="96000"/>
                <a:shade val="59000"/>
                <a:satMod val="120000"/>
              </a:schemeClr>
            </a:gs>
            <a:gs pos="55000">
              <a:schemeClr val="phClr">
                <a:tint val="100000"/>
                <a:shade val="57000"/>
                <a:satMod val="120000"/>
              </a:schemeClr>
            </a:gs>
            <a:gs pos="80000">
              <a:schemeClr val="phClr">
                <a:tint val="100000"/>
                <a:shade val="56000"/>
                <a:satMod val="145000"/>
              </a:schemeClr>
            </a:gs>
            <a:gs pos="88000">
              <a:schemeClr val="phClr">
                <a:tint val="100000"/>
                <a:shade val="63000"/>
                <a:satMod val="160000"/>
              </a:schemeClr>
            </a:gs>
            <a:gs pos="100000">
              <a:schemeClr val="phClr">
                <a:tint val="99000"/>
                <a:shade val="100000"/>
                <a:satMod val="155000"/>
              </a:schemeClr>
            </a:gs>
          </a:gsLst>
          <a:lin ang="54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scene3d>
            <a:camera prst="orthographicFront">
              <a:rot lat="0" lon="0" rev="0"/>
            </a:camera>
            <a:lightRig rig="glow" dir="tl">
              <a:rot lat="0" lon="0" rev="1800000"/>
            </a:lightRig>
          </a:scene3d>
          <a:sp3d contourW="10160" prstMaterial="dkEdge">
            <a:bevelT w="0" h="0" prst="angle"/>
            <a:contourClr>
              <a:schemeClr val="phClr">
                <a:shade val="30000"/>
                <a:satMod val="150000"/>
              </a:schemeClr>
            </a:contourClr>
          </a:sp3d>
        </a:effectStyle>
        <a:effectStyle>
          <a:effectLst>
            <a:glow rad="50800">
              <a:schemeClr val="phClr">
                <a:tint val="68000"/>
                <a:shade val="93000"/>
                <a:alpha val="37000"/>
                <a:satMod val="250000"/>
              </a:schemeClr>
            </a:glow>
          </a:effectLst>
          <a:scene3d>
            <a:camera prst="orthographicFront">
              <a:rot lat="0" lon="0" rev="0"/>
            </a:camera>
            <a:lightRig rig="glow" dir="t">
              <a:rot lat="0" lon="0" rev="1800000"/>
            </a:lightRig>
          </a:scene3d>
          <a:sp3d contourW="10160" prstMaterial="dkEdge">
            <a:bevelT w="20320" h="19050" prst="angle"/>
            <a:contourClr>
              <a:schemeClr val="phClr">
                <a:shade val="30000"/>
                <a:satMod val="150000"/>
              </a:schemeClr>
            </a:contourClr>
          </a:sp3d>
        </a:effectStyle>
      </a:effectStyleLst>
      <a:bgFillStyleLst>
        <a:solidFill>
          <a:schemeClr val="phClr"/>
        </a:solidFill>
        <a:solidFill>
          <a:schemeClr val="phClr">
            <a:tint val="93000"/>
            <a:satMod val="140000"/>
          </a:schemeClr>
        </a:solidFill>
        <a:blipFill rotWithShape="1">
          <a:blip xmlns:r="http://schemas.openxmlformats.org/officeDocument/2006/relationships" r:embed="rId1">
            <a:duotone>
              <a:schemeClr val="phClr">
                <a:tint val="70000"/>
                <a:satMod val="170000"/>
              </a:schemeClr>
              <a:schemeClr val="phClr">
                <a:shade val="70000"/>
                <a:satMod val="13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Apothecary</Template>
  <TotalTime>110</TotalTime>
  <Words>1399</Words>
  <Application>Microsoft Office PowerPoint</Application>
  <PresentationFormat>Presentación en pantalla (4:3)</PresentationFormat>
  <Paragraphs>212</Paragraphs>
  <Slides>43</Slides>
  <Notes>1</Notes>
  <HiddenSlides>0</HiddenSlides>
  <MMClips>0</MMClips>
  <ScaleCrop>false</ScaleCrop>
  <HeadingPairs>
    <vt:vector size="4" baseType="variant">
      <vt:variant>
        <vt:lpstr>Tema</vt:lpstr>
      </vt:variant>
      <vt:variant>
        <vt:i4>1</vt:i4>
      </vt:variant>
      <vt:variant>
        <vt:lpstr>Títulos de diapositiva</vt:lpstr>
      </vt:variant>
      <vt:variant>
        <vt:i4>43</vt:i4>
      </vt:variant>
    </vt:vector>
  </HeadingPairs>
  <TitlesOfParts>
    <vt:vector size="44" baseType="lpstr">
      <vt:lpstr>Boticario</vt:lpstr>
      <vt:lpstr>Presentación de PowerPoint</vt:lpstr>
      <vt:lpstr>objetivo</vt:lpstr>
      <vt:lpstr>Sobre el material</vt:lpstr>
      <vt:lpstr>2.1 Historia y evolución de la informática </vt:lpstr>
      <vt:lpstr>LA INFORMÁTICA</vt:lpstr>
      <vt:lpstr>HISTORIA  DE LA  INFORMÁTICA</vt:lpstr>
      <vt:lpstr>ACONTECIMIENTOS IMPORTANTES</vt:lpstr>
      <vt:lpstr>ACONTECIMIENTOS IMPORTANTES</vt:lpstr>
      <vt:lpstr>ACONTECIMIENTOS IMPORTANTES</vt:lpstr>
      <vt:lpstr>  EL NACIMIENTO  DE LA  INFORMÁTICA  </vt:lpstr>
      <vt:lpstr>Presentación de PowerPoint</vt:lpstr>
      <vt:lpstr>Presentación de PowerPoint</vt:lpstr>
      <vt:lpstr>SEGUNDA GENERACIÓN  (1955 – 1964)  </vt:lpstr>
      <vt:lpstr>SEGUNDA GENERACION</vt:lpstr>
      <vt:lpstr>TERCERA GENERACIÓN  (1964 – 1970)  </vt:lpstr>
      <vt:lpstr>TERCERA GENERACION</vt:lpstr>
      <vt:lpstr>TERCERA GENERACION</vt:lpstr>
      <vt:lpstr>Presentación de PowerPoint</vt:lpstr>
      <vt:lpstr>CUARTA GENERACION</vt:lpstr>
      <vt:lpstr>QUINTA GENERACION</vt:lpstr>
      <vt:lpstr>2.2 HARDWARE</vt:lpstr>
      <vt:lpstr>¿Que es hardware?</vt:lpstr>
      <vt:lpstr>Codificación binaria, octal y hexadecimal.</vt:lpstr>
      <vt:lpstr>Código ASCII</vt:lpstr>
      <vt:lpstr>Clasificación de Hardware</vt:lpstr>
      <vt:lpstr>Clasificación de Hardware</vt:lpstr>
      <vt:lpstr>Clasificación de Hardware</vt:lpstr>
      <vt:lpstr>Clasificación de Hardware</vt:lpstr>
      <vt:lpstr>Clasificación de Hardware</vt:lpstr>
      <vt:lpstr>Clasificación de Hardware</vt:lpstr>
      <vt:lpstr>Clasificación de Hardware</vt:lpstr>
      <vt:lpstr>Clasificación de Hardware</vt:lpstr>
      <vt:lpstr>Clasificación de Hardware</vt:lpstr>
      <vt:lpstr>Redes  de ordenadores</vt:lpstr>
      <vt:lpstr>2.3 SOFTWARE</vt:lpstr>
      <vt:lpstr>¿Que és?</vt:lpstr>
      <vt:lpstr>CLASIFICACIÓN DE SOFTWARE </vt:lpstr>
      <vt:lpstr> SOFTWARE  DE BASE</vt:lpstr>
      <vt:lpstr>Software de aplicación</vt:lpstr>
      <vt:lpstr>Software de aplicación</vt:lpstr>
      <vt:lpstr>Lenguajes de programación</vt:lpstr>
      <vt:lpstr>Lenguajes de programación</vt:lpstr>
      <vt:lpstr>referencia</vt:lpstr>
    </vt:vector>
  </TitlesOfParts>
  <Company>CBT EMILIANO ZAPATA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Francisco Franco</dc:creator>
  <cp:lastModifiedBy>Francisco Franco</cp:lastModifiedBy>
  <cp:revision>9</cp:revision>
  <dcterms:created xsi:type="dcterms:W3CDTF">2015-10-01T16:51:32Z</dcterms:created>
  <dcterms:modified xsi:type="dcterms:W3CDTF">2015-10-02T19:06:13Z</dcterms:modified>
</cp:coreProperties>
</file>