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2"/>
  </p:sldMasterIdLst>
  <p:notesMasterIdLst>
    <p:notesMasterId r:id="rId36"/>
  </p:notesMasterIdLst>
  <p:handoutMasterIdLst>
    <p:handoutMasterId r:id="rId37"/>
  </p:handoutMasterIdLst>
  <p:sldIdLst>
    <p:sldId id="258" r:id="rId3"/>
    <p:sldId id="257" r:id="rId4"/>
    <p:sldId id="262" r:id="rId5"/>
    <p:sldId id="263" r:id="rId6"/>
    <p:sldId id="264" r:id="rId7"/>
    <p:sldId id="268" r:id="rId8"/>
    <p:sldId id="269" r:id="rId9"/>
    <p:sldId id="265" r:id="rId10"/>
    <p:sldId id="277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86" r:id="rId19"/>
    <p:sldId id="275" r:id="rId20"/>
    <p:sldId id="276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8" r:id="rId29"/>
    <p:sldId id="289" r:id="rId30"/>
    <p:sldId id="290" r:id="rId31"/>
    <p:sldId id="291" r:id="rId32"/>
    <p:sldId id="287" r:id="rId33"/>
    <p:sldId id="293" r:id="rId34"/>
    <p:sldId id="292" r:id="rId3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>
      <p:cViewPr varScale="1">
        <p:scale>
          <a:sx n="88" d="100"/>
          <a:sy n="88" d="100"/>
        </p:scale>
        <p:origin x="1416" y="96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AEBAFA-2B0E-4562-B442-4127E71E1380}" type="doc">
      <dgm:prSet loTypeId="urn:microsoft.com/office/officeart/2005/8/layout/hierarchy3" loCatId="relationship" qsTypeId="urn:microsoft.com/office/officeart/2005/8/quickstyle/3d4" qsCatId="3D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F4B9EF97-2E60-4B6E-A1E6-03446B702872}">
      <dgm:prSet phldrT="[Texto]"/>
      <dgm:spPr/>
      <dgm:t>
        <a:bodyPr/>
        <a:lstStyle/>
        <a:p>
          <a:r>
            <a:rPr lang="en-US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Written </a:t>
          </a:r>
          <a:endParaRPr lang="es-MX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25E3C650-406C-472B-A9DD-43445090054A}" type="parTrans" cxnId="{0F758131-C8D6-4D62-9AB4-B07680D6060A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CC7DD70D-7F5C-4342-836D-9B57062E88BD}" type="sibTrans" cxnId="{0F758131-C8D6-4D62-9AB4-B07680D6060A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60DFC346-CEBD-4177-A7F9-596C92AB15A1}">
      <dgm:prSet phldrT="[Texto]"/>
      <dgm:spPr/>
      <dgm:t>
        <a:bodyPr/>
        <a:lstStyle/>
        <a:p>
          <a:r>
            <a:rPr lang="en-US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Usually permanent and written texts</a:t>
          </a:r>
          <a:endParaRPr lang="es-MX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4D1753BB-2352-4F49-8F16-7545155E849D}" type="parTrans" cxnId="{46845082-CE61-428C-ADF4-B7422E071870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57E37FC4-F026-4D1A-B9D5-09B4424505EE}" type="sibTrans" cxnId="{46845082-CE61-428C-ADF4-B7422E071870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D0C1FBF7-CFF2-47A9-98B7-B4E4ED28C500}">
      <dgm:prSet phldrT="[Texto]"/>
      <dgm:spPr/>
      <dgm:t>
        <a:bodyPr/>
        <a:lstStyle/>
        <a:p>
          <a:r>
            <a:rPr lang="en-US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Communicate across time and space</a:t>
          </a:r>
          <a:endParaRPr lang="es-MX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E4B3BEA9-479D-44CF-BB31-9D4A201E4F24}" type="parTrans" cxnId="{BE276586-B1BD-4939-80B6-EE277E78555E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1B3D87B9-8176-4A1D-852F-28EDEFCFDC33}" type="sibTrans" cxnId="{BE276586-B1BD-4939-80B6-EE277E78555E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2C1BA01D-1F25-44FB-BBC2-7DFC86742CBC}">
      <dgm:prSet phldrT="[Texto]"/>
      <dgm:spPr/>
      <dgm:t>
        <a:bodyPr/>
        <a:lstStyle/>
        <a:p>
          <a:r>
            <a:rPr lang="en-US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Spoken</a:t>
          </a:r>
          <a:endParaRPr lang="es-MX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F759410C-EEFD-48CF-B34D-6261958CCE56}" type="parTrans" cxnId="{3406358C-C716-4F37-BB7B-53218B1EDB19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FE3C8F5B-5292-409E-8EF7-3C849D3E9380}" type="sibTrans" cxnId="{3406358C-C716-4F37-BB7B-53218B1EDB19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73D769A2-51C3-445B-B735-71BD91D9746B}">
      <dgm:prSet phldrT="[Texto]"/>
      <dgm:spPr/>
      <dgm:t>
        <a:bodyPr/>
        <a:lstStyle/>
        <a:p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Transient</a:t>
          </a:r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, </a:t>
          </a:r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unless</a:t>
          </a:r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recorded</a:t>
          </a:r>
          <a:endParaRPr lang="es-MX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CB07EAD4-477B-4A3D-9683-BB8A3548F009}" type="parTrans" cxnId="{5015E436-533D-4ADE-97BB-BBB786B40539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0463F963-223D-4072-877D-488291F2396D}" type="sibTrans" cxnId="{5015E436-533D-4ADE-97BB-BBB786B40539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D978E794-67DC-4A1E-BE4B-8B4CDEA7B873}">
      <dgm:prSet phldrT="[Texto]"/>
      <dgm:spPr/>
      <dgm:t>
        <a:bodyPr/>
        <a:lstStyle/>
        <a:p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Usually</a:t>
          </a:r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used</a:t>
          </a:r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for</a:t>
          </a:r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immediate</a:t>
          </a:r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interactions</a:t>
          </a:r>
          <a:endParaRPr lang="es-MX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3486153A-0018-47D5-9736-C0D5F1B6D19B}" type="parTrans" cxnId="{CCCED400-713A-4B52-A0E5-6F76FDE7F7B6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5737D97D-8959-48FC-94F2-1EF758C8672D}" type="sibTrans" cxnId="{CCCED400-713A-4B52-A0E5-6F76FDE7F7B6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C2111462-E7B3-4F68-89A3-5CF76CB3AB42}">
      <dgm:prSet/>
      <dgm:spPr/>
      <dgm:t>
        <a:bodyPr/>
        <a:lstStyle/>
        <a:p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More </a:t>
          </a:r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complex</a:t>
          </a:r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and </a:t>
          </a:r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intricate</a:t>
          </a:r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n-US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with longer sentences and many subordinate clauses</a:t>
          </a:r>
        </a:p>
        <a:p>
          <a:endParaRPr lang="es-MX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65941BE1-12B6-4290-B348-697C55C690C1}" type="parTrans" cxnId="{F9FB6FA5-98A0-4688-9A16-8EC184D4704A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C1061EA4-B652-40DA-BF63-43790C56B8F0}" type="sibTrans" cxnId="{F9FB6FA5-98A0-4688-9A16-8EC184D4704A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A550A47E-71C7-4B0D-977B-870DCDA719B6}">
      <dgm:prSet/>
      <dgm:spPr/>
      <dgm:t>
        <a:bodyPr/>
        <a:lstStyle/>
        <a:p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Punctuation</a:t>
          </a:r>
          <a:r>
            <a:rPr lang="es-MX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and </a:t>
          </a:r>
          <a:r>
            <a:rPr lang="es-MX" b="0" i="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layout</a:t>
          </a:r>
          <a:endParaRPr lang="es-MX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90265AFF-2A66-4DF3-81BF-A856DAED1263}" type="parTrans" cxnId="{DA2759D6-A2CF-4548-BA63-27EBA8A57104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FF1F7296-518A-4446-B675-EC56E1C8FA87}" type="sibTrans" cxnId="{DA2759D6-A2CF-4548-BA63-27EBA8A57104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B3BEE708-8233-4F1E-B2A6-D7075CBD20E9}">
      <dgm:prSet/>
      <dgm:spPr/>
      <dgm:t>
        <a:bodyPr/>
        <a:lstStyle/>
        <a:p>
          <a:r>
            <a:rPr lang="en-US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Full of repetitions, incomplete sentences, </a:t>
          </a:r>
          <a:endParaRPr lang="en-US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9F162347-C5AB-4855-B256-47C11FD27479}" type="parTrans" cxnId="{AA712E01-E9F7-4B29-B7F6-CF8D8900FEC3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555533B0-C339-4B2D-807A-A54F17BE9757}" type="sibTrans" cxnId="{AA712E01-E9F7-4B29-B7F6-CF8D8900FEC3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269C8018-0240-489D-8665-E64080519A9B}">
      <dgm:prSet/>
      <dgm:spPr/>
      <dgm:t>
        <a:bodyPr/>
        <a:lstStyle/>
        <a:p>
          <a:r>
            <a:rPr lang="en-US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Corrections and interruptions</a:t>
          </a:r>
          <a:endParaRPr lang="es-MX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67753F0E-D904-435A-A1F8-BC3ACE59D47D}" type="parTrans" cxnId="{00DBEF38-316A-4972-90D7-A69A34F7718C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485293A1-E2A0-4185-A089-0C4ECECAF6BA}" type="sibTrans" cxnId="{00DBEF38-316A-4972-90D7-A69A34F7718C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0A413886-ABFD-4549-973B-759CE2B20520}">
      <dgm:prSet/>
      <dgm:spPr/>
      <dgm:t>
        <a:bodyPr/>
        <a:lstStyle/>
        <a:p>
          <a:r>
            <a:rPr lang="en-US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Writers receive no immediate feedback from their readers</a:t>
          </a:r>
          <a:endParaRPr lang="en-US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FD9BF6BD-A51C-4F58-A9EE-7FD5611B2EAA}" type="parTrans" cxnId="{84D041E7-8BBF-4A28-9A71-8B4AC459785E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48D6B733-19E9-44DF-9B3E-F5576A70A7C3}" type="sibTrans" cxnId="{84D041E7-8BBF-4A28-9A71-8B4AC459785E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62FB5CE0-D0D1-4F5A-8FDC-A286E7B1F485}">
      <dgm:prSet/>
      <dgm:spPr/>
      <dgm:t>
        <a:bodyPr/>
        <a:lstStyle/>
        <a:p>
          <a:r>
            <a:rPr lang="en-US" b="0" i="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Dynamic interaction between two or more people</a:t>
          </a:r>
          <a:endParaRPr lang="en-US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40A57141-0F2E-455D-88A2-A10C7BF73B61}" type="parTrans" cxnId="{5CB868C7-E8A1-4BC7-B8F9-C0A710592418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5F33FD40-7A85-4B0B-A694-2E9A9C73F80C}" type="sibTrans" cxnId="{5CB868C7-E8A1-4BC7-B8F9-C0A710592418}">
      <dgm:prSet/>
      <dgm:spPr/>
      <dgm:t>
        <a:bodyPr/>
        <a:lstStyle/>
        <a:p>
          <a:endParaRPr lang="es-MX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gm:t>
    </dgm:pt>
    <dgm:pt modelId="{2872DE2B-5CF9-449F-88AD-DCC3651D6DAF}" type="pres">
      <dgm:prSet presAssocID="{0FAEBAFA-2B0E-4562-B442-4127E71E138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A39C627-6A1D-4BF4-A0F7-C1E6181C32D9}" type="pres">
      <dgm:prSet presAssocID="{F4B9EF97-2E60-4B6E-A1E6-03446B702872}" presName="root" presStyleCnt="0"/>
      <dgm:spPr/>
      <dgm:t>
        <a:bodyPr/>
        <a:lstStyle/>
        <a:p>
          <a:endParaRPr lang="es-MX"/>
        </a:p>
      </dgm:t>
    </dgm:pt>
    <dgm:pt modelId="{DED2C34A-BE8F-42E2-A8BA-02501B38DFE9}" type="pres">
      <dgm:prSet presAssocID="{F4B9EF97-2E60-4B6E-A1E6-03446B702872}" presName="rootComposite" presStyleCnt="0"/>
      <dgm:spPr/>
      <dgm:t>
        <a:bodyPr/>
        <a:lstStyle/>
        <a:p>
          <a:endParaRPr lang="es-MX"/>
        </a:p>
      </dgm:t>
    </dgm:pt>
    <dgm:pt modelId="{00C10C24-E32B-4AC5-8523-23473FD0B1F6}" type="pres">
      <dgm:prSet presAssocID="{F4B9EF97-2E60-4B6E-A1E6-03446B702872}" presName="rootText" presStyleLbl="node1" presStyleIdx="0" presStyleCnt="2"/>
      <dgm:spPr/>
      <dgm:t>
        <a:bodyPr/>
        <a:lstStyle/>
        <a:p>
          <a:endParaRPr lang="es-MX"/>
        </a:p>
      </dgm:t>
    </dgm:pt>
    <dgm:pt modelId="{FF55F841-2850-4502-AF11-3880B2F8BFB2}" type="pres">
      <dgm:prSet presAssocID="{F4B9EF97-2E60-4B6E-A1E6-03446B702872}" presName="rootConnector" presStyleLbl="node1" presStyleIdx="0" presStyleCnt="2"/>
      <dgm:spPr/>
      <dgm:t>
        <a:bodyPr/>
        <a:lstStyle/>
        <a:p>
          <a:endParaRPr lang="es-MX"/>
        </a:p>
      </dgm:t>
    </dgm:pt>
    <dgm:pt modelId="{B526C22E-6B1E-4DD4-8F6C-73DE285E571B}" type="pres">
      <dgm:prSet presAssocID="{F4B9EF97-2E60-4B6E-A1E6-03446B702872}" presName="childShape" presStyleCnt="0"/>
      <dgm:spPr/>
      <dgm:t>
        <a:bodyPr/>
        <a:lstStyle/>
        <a:p>
          <a:endParaRPr lang="es-MX"/>
        </a:p>
      </dgm:t>
    </dgm:pt>
    <dgm:pt modelId="{3FC143D7-E468-4B94-A3BA-98D6501A322D}" type="pres">
      <dgm:prSet presAssocID="{4D1753BB-2352-4F49-8F16-7545155E849D}" presName="Name13" presStyleLbl="parChTrans1D2" presStyleIdx="0" presStyleCnt="10"/>
      <dgm:spPr/>
      <dgm:t>
        <a:bodyPr/>
        <a:lstStyle/>
        <a:p>
          <a:endParaRPr lang="es-MX"/>
        </a:p>
      </dgm:t>
    </dgm:pt>
    <dgm:pt modelId="{BFD2C91A-0FC7-4ACA-8788-E83BA90A905B}" type="pres">
      <dgm:prSet presAssocID="{60DFC346-CEBD-4177-A7F9-596C92AB15A1}" presName="childText" presStyleLbl="bgAcc1" presStyleIdx="0" presStyleCnt="10" custScaleX="1878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BF31DE-FF67-42A3-A629-DFB068C0E134}" type="pres">
      <dgm:prSet presAssocID="{E4B3BEA9-479D-44CF-BB31-9D4A201E4F24}" presName="Name13" presStyleLbl="parChTrans1D2" presStyleIdx="1" presStyleCnt="10"/>
      <dgm:spPr/>
      <dgm:t>
        <a:bodyPr/>
        <a:lstStyle/>
        <a:p>
          <a:endParaRPr lang="es-MX"/>
        </a:p>
      </dgm:t>
    </dgm:pt>
    <dgm:pt modelId="{AD4DEAA2-1258-432C-B377-1DFA08D32CF6}" type="pres">
      <dgm:prSet presAssocID="{D0C1FBF7-CFF2-47A9-98B7-B4E4ED28C500}" presName="childText" presStyleLbl="bgAcc1" presStyleIdx="1" presStyleCnt="10" custScaleX="1790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EF4FCC-224C-40E3-8433-3135986EA79D}" type="pres">
      <dgm:prSet presAssocID="{90265AFF-2A66-4DF3-81BF-A856DAED1263}" presName="Name13" presStyleLbl="parChTrans1D2" presStyleIdx="2" presStyleCnt="10"/>
      <dgm:spPr/>
      <dgm:t>
        <a:bodyPr/>
        <a:lstStyle/>
        <a:p>
          <a:endParaRPr lang="es-MX"/>
        </a:p>
      </dgm:t>
    </dgm:pt>
    <dgm:pt modelId="{81323AD8-0463-428C-91A3-68F1E468B32C}" type="pres">
      <dgm:prSet presAssocID="{A550A47E-71C7-4B0D-977B-870DCDA719B6}" presName="childText" presStyleLbl="bgAcc1" presStyleIdx="2" presStyleCnt="10" custScaleX="2109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A63D73-58D6-43A3-A083-EB9D5C37FAAD}" type="pres">
      <dgm:prSet presAssocID="{65941BE1-12B6-4290-B348-697C55C690C1}" presName="Name13" presStyleLbl="parChTrans1D2" presStyleIdx="3" presStyleCnt="10"/>
      <dgm:spPr/>
      <dgm:t>
        <a:bodyPr/>
        <a:lstStyle/>
        <a:p>
          <a:endParaRPr lang="es-MX"/>
        </a:p>
      </dgm:t>
    </dgm:pt>
    <dgm:pt modelId="{1D694187-2D07-46BA-B429-CCE6B11407AA}" type="pres">
      <dgm:prSet presAssocID="{C2111462-E7B3-4F68-89A3-5CF76CB3AB42}" presName="childText" presStyleLbl="bgAcc1" presStyleIdx="3" presStyleCnt="10" custScaleX="2531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227C18-F516-4073-A5B7-34FCC27D81CF}" type="pres">
      <dgm:prSet presAssocID="{FD9BF6BD-A51C-4F58-A9EE-7FD5611B2EAA}" presName="Name13" presStyleLbl="parChTrans1D2" presStyleIdx="4" presStyleCnt="10"/>
      <dgm:spPr/>
      <dgm:t>
        <a:bodyPr/>
        <a:lstStyle/>
        <a:p>
          <a:endParaRPr lang="es-MX"/>
        </a:p>
      </dgm:t>
    </dgm:pt>
    <dgm:pt modelId="{94A05A12-6B9D-4946-8BE7-D135EACD2E83}" type="pres">
      <dgm:prSet presAssocID="{0A413886-ABFD-4549-973B-759CE2B20520}" presName="childText" presStyleLbl="bgAcc1" presStyleIdx="4" presStyleCnt="10" custScaleX="2570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F0130B-1C4E-48EF-A1E2-153C33193280}" type="pres">
      <dgm:prSet presAssocID="{2C1BA01D-1F25-44FB-BBC2-7DFC86742CBC}" presName="root" presStyleCnt="0"/>
      <dgm:spPr/>
      <dgm:t>
        <a:bodyPr/>
        <a:lstStyle/>
        <a:p>
          <a:endParaRPr lang="es-MX"/>
        </a:p>
      </dgm:t>
    </dgm:pt>
    <dgm:pt modelId="{97F07F76-3C97-4549-903D-78AF20656190}" type="pres">
      <dgm:prSet presAssocID="{2C1BA01D-1F25-44FB-BBC2-7DFC86742CBC}" presName="rootComposite" presStyleCnt="0"/>
      <dgm:spPr/>
      <dgm:t>
        <a:bodyPr/>
        <a:lstStyle/>
        <a:p>
          <a:endParaRPr lang="es-MX"/>
        </a:p>
      </dgm:t>
    </dgm:pt>
    <dgm:pt modelId="{0811BF18-5F37-43B5-9031-9DB4F1078D42}" type="pres">
      <dgm:prSet presAssocID="{2C1BA01D-1F25-44FB-BBC2-7DFC86742CBC}" presName="rootText" presStyleLbl="node1" presStyleIdx="1" presStyleCnt="2" custScaleX="152705"/>
      <dgm:spPr/>
      <dgm:t>
        <a:bodyPr/>
        <a:lstStyle/>
        <a:p>
          <a:endParaRPr lang="es-MX"/>
        </a:p>
      </dgm:t>
    </dgm:pt>
    <dgm:pt modelId="{9A365AF5-8B3B-4A68-8B25-5001F08536BC}" type="pres">
      <dgm:prSet presAssocID="{2C1BA01D-1F25-44FB-BBC2-7DFC86742CBC}" presName="rootConnector" presStyleLbl="node1" presStyleIdx="1" presStyleCnt="2"/>
      <dgm:spPr/>
      <dgm:t>
        <a:bodyPr/>
        <a:lstStyle/>
        <a:p>
          <a:endParaRPr lang="es-MX"/>
        </a:p>
      </dgm:t>
    </dgm:pt>
    <dgm:pt modelId="{8CB21611-507E-46FC-B8DC-B94AB7FFEA81}" type="pres">
      <dgm:prSet presAssocID="{2C1BA01D-1F25-44FB-BBC2-7DFC86742CBC}" presName="childShape" presStyleCnt="0"/>
      <dgm:spPr/>
      <dgm:t>
        <a:bodyPr/>
        <a:lstStyle/>
        <a:p>
          <a:endParaRPr lang="es-MX"/>
        </a:p>
      </dgm:t>
    </dgm:pt>
    <dgm:pt modelId="{D1CA499F-FBBE-497D-A77A-42993B293546}" type="pres">
      <dgm:prSet presAssocID="{CB07EAD4-477B-4A3D-9683-BB8A3548F009}" presName="Name13" presStyleLbl="parChTrans1D2" presStyleIdx="5" presStyleCnt="10"/>
      <dgm:spPr/>
      <dgm:t>
        <a:bodyPr/>
        <a:lstStyle/>
        <a:p>
          <a:endParaRPr lang="es-MX"/>
        </a:p>
      </dgm:t>
    </dgm:pt>
    <dgm:pt modelId="{065B2FC3-8DE6-432A-8CC3-7EE9E6EA9E28}" type="pres">
      <dgm:prSet presAssocID="{73D769A2-51C3-445B-B735-71BD91D9746B}" presName="childText" presStyleLbl="bgAcc1" presStyleIdx="5" presStyleCnt="10" custScaleX="2455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576D32-2BE1-41FC-9E8D-08ADA0C09733}" type="pres">
      <dgm:prSet presAssocID="{3486153A-0018-47D5-9736-C0D5F1B6D19B}" presName="Name13" presStyleLbl="parChTrans1D2" presStyleIdx="6" presStyleCnt="10"/>
      <dgm:spPr/>
      <dgm:t>
        <a:bodyPr/>
        <a:lstStyle/>
        <a:p>
          <a:endParaRPr lang="es-MX"/>
        </a:p>
      </dgm:t>
    </dgm:pt>
    <dgm:pt modelId="{02F356B2-5825-4EDC-9936-653C535721A9}" type="pres">
      <dgm:prSet presAssocID="{D978E794-67DC-4A1E-BE4B-8B4CDEA7B873}" presName="childText" presStyleLbl="bgAcc1" presStyleIdx="6" presStyleCnt="10" custScaleX="2455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BCE09D-3525-4BEB-946D-3AD506D5E799}" type="pres">
      <dgm:prSet presAssocID="{9F162347-C5AB-4855-B256-47C11FD27479}" presName="Name13" presStyleLbl="parChTrans1D2" presStyleIdx="7" presStyleCnt="10"/>
      <dgm:spPr/>
      <dgm:t>
        <a:bodyPr/>
        <a:lstStyle/>
        <a:p>
          <a:endParaRPr lang="es-MX"/>
        </a:p>
      </dgm:t>
    </dgm:pt>
    <dgm:pt modelId="{4C88FD61-3CFB-4828-A24D-B1E50B51BC94}" type="pres">
      <dgm:prSet presAssocID="{B3BEE708-8233-4F1E-B2A6-D7075CBD20E9}" presName="childText" presStyleLbl="bgAcc1" presStyleIdx="7" presStyleCnt="10" custScaleX="244457" custLinFactNeighborX="-749" custLinFactNeighborY="-85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14F126-D306-45AB-AF09-9625335ADDEB}" type="pres">
      <dgm:prSet presAssocID="{67753F0E-D904-435A-A1F8-BC3ACE59D47D}" presName="Name13" presStyleLbl="parChTrans1D2" presStyleIdx="8" presStyleCnt="10"/>
      <dgm:spPr/>
      <dgm:t>
        <a:bodyPr/>
        <a:lstStyle/>
        <a:p>
          <a:endParaRPr lang="es-MX"/>
        </a:p>
      </dgm:t>
    </dgm:pt>
    <dgm:pt modelId="{A4206E3F-F375-4EA4-A9A9-9613AA26F84E}" type="pres">
      <dgm:prSet presAssocID="{269C8018-0240-489D-8665-E64080519A9B}" presName="childText" presStyleLbl="bgAcc1" presStyleIdx="8" presStyleCnt="10" custScaleX="2449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22BB60-B1EC-44EF-8C51-45124CCE1AC3}" type="pres">
      <dgm:prSet presAssocID="{40A57141-0F2E-455D-88A2-A10C7BF73B61}" presName="Name13" presStyleLbl="parChTrans1D2" presStyleIdx="9" presStyleCnt="10"/>
      <dgm:spPr/>
      <dgm:t>
        <a:bodyPr/>
        <a:lstStyle/>
        <a:p>
          <a:endParaRPr lang="es-MX"/>
        </a:p>
      </dgm:t>
    </dgm:pt>
    <dgm:pt modelId="{C67EC785-BABF-4DEB-A0D0-02EAC309517F}" type="pres">
      <dgm:prSet presAssocID="{62FB5CE0-D0D1-4F5A-8FDC-A286E7B1F485}" presName="childText" presStyleLbl="bgAcc1" presStyleIdx="9" presStyleCnt="10" custScaleX="2522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D041E7-8BBF-4A28-9A71-8B4AC459785E}" srcId="{F4B9EF97-2E60-4B6E-A1E6-03446B702872}" destId="{0A413886-ABFD-4549-973B-759CE2B20520}" srcOrd="4" destOrd="0" parTransId="{FD9BF6BD-A51C-4F58-A9EE-7FD5611B2EAA}" sibTransId="{48D6B733-19E9-44DF-9B3E-F5576A70A7C3}"/>
    <dgm:cxn modelId="{5015E436-533D-4ADE-97BB-BBB786B40539}" srcId="{2C1BA01D-1F25-44FB-BBC2-7DFC86742CBC}" destId="{73D769A2-51C3-445B-B735-71BD91D9746B}" srcOrd="0" destOrd="0" parTransId="{CB07EAD4-477B-4A3D-9683-BB8A3548F009}" sibTransId="{0463F963-223D-4072-877D-488291F2396D}"/>
    <dgm:cxn modelId="{0F758131-C8D6-4D62-9AB4-B07680D6060A}" srcId="{0FAEBAFA-2B0E-4562-B442-4127E71E1380}" destId="{F4B9EF97-2E60-4B6E-A1E6-03446B702872}" srcOrd="0" destOrd="0" parTransId="{25E3C650-406C-472B-A9DD-43445090054A}" sibTransId="{CC7DD70D-7F5C-4342-836D-9B57062E88BD}"/>
    <dgm:cxn modelId="{98CAA8A1-4E00-4F7D-A19A-370B2D758ADB}" type="presOf" srcId="{A550A47E-71C7-4B0D-977B-870DCDA719B6}" destId="{81323AD8-0463-428C-91A3-68F1E468B32C}" srcOrd="0" destOrd="0" presId="urn:microsoft.com/office/officeart/2005/8/layout/hierarchy3"/>
    <dgm:cxn modelId="{D3CBC23E-7F27-4864-9B65-EE6D0A25ADA8}" type="presOf" srcId="{E4B3BEA9-479D-44CF-BB31-9D4A201E4F24}" destId="{3EBF31DE-FF67-42A3-A629-DFB068C0E134}" srcOrd="0" destOrd="0" presId="urn:microsoft.com/office/officeart/2005/8/layout/hierarchy3"/>
    <dgm:cxn modelId="{2C778B4C-56E8-4082-B515-0560D18705F7}" type="presOf" srcId="{90265AFF-2A66-4DF3-81BF-A856DAED1263}" destId="{C4EF4FCC-224C-40E3-8433-3135986EA79D}" srcOrd="0" destOrd="0" presId="urn:microsoft.com/office/officeart/2005/8/layout/hierarchy3"/>
    <dgm:cxn modelId="{CCCED400-713A-4B52-A0E5-6F76FDE7F7B6}" srcId="{2C1BA01D-1F25-44FB-BBC2-7DFC86742CBC}" destId="{D978E794-67DC-4A1E-BE4B-8B4CDEA7B873}" srcOrd="1" destOrd="0" parTransId="{3486153A-0018-47D5-9736-C0D5F1B6D19B}" sibTransId="{5737D97D-8959-48FC-94F2-1EF758C8672D}"/>
    <dgm:cxn modelId="{B772E047-5577-4701-94CB-EE537CE1D618}" type="presOf" srcId="{D0C1FBF7-CFF2-47A9-98B7-B4E4ED28C500}" destId="{AD4DEAA2-1258-432C-B377-1DFA08D32CF6}" srcOrd="0" destOrd="0" presId="urn:microsoft.com/office/officeart/2005/8/layout/hierarchy3"/>
    <dgm:cxn modelId="{1E1FDCA2-2439-4339-942E-27449C084FE3}" type="presOf" srcId="{269C8018-0240-489D-8665-E64080519A9B}" destId="{A4206E3F-F375-4EA4-A9A9-9613AA26F84E}" srcOrd="0" destOrd="0" presId="urn:microsoft.com/office/officeart/2005/8/layout/hierarchy3"/>
    <dgm:cxn modelId="{35EC10A4-16A3-448A-A793-2AE17A3ED647}" type="presOf" srcId="{CB07EAD4-477B-4A3D-9683-BB8A3548F009}" destId="{D1CA499F-FBBE-497D-A77A-42993B293546}" srcOrd="0" destOrd="0" presId="urn:microsoft.com/office/officeart/2005/8/layout/hierarchy3"/>
    <dgm:cxn modelId="{5EB1FE6B-5B69-4FD2-B2D4-5923AB0FA585}" type="presOf" srcId="{65941BE1-12B6-4290-B348-697C55C690C1}" destId="{1DA63D73-58D6-43A3-A083-EB9D5C37FAAD}" srcOrd="0" destOrd="0" presId="urn:microsoft.com/office/officeart/2005/8/layout/hierarchy3"/>
    <dgm:cxn modelId="{EE363822-022D-43D0-A5BE-169DEF7E14E0}" type="presOf" srcId="{C2111462-E7B3-4F68-89A3-5CF76CB3AB42}" destId="{1D694187-2D07-46BA-B429-CCE6B11407AA}" srcOrd="0" destOrd="0" presId="urn:microsoft.com/office/officeart/2005/8/layout/hierarchy3"/>
    <dgm:cxn modelId="{3406358C-C716-4F37-BB7B-53218B1EDB19}" srcId="{0FAEBAFA-2B0E-4562-B442-4127E71E1380}" destId="{2C1BA01D-1F25-44FB-BBC2-7DFC86742CBC}" srcOrd="1" destOrd="0" parTransId="{F759410C-EEFD-48CF-B34D-6261958CCE56}" sibTransId="{FE3C8F5B-5292-409E-8EF7-3C849D3E9380}"/>
    <dgm:cxn modelId="{F8024165-71B8-4169-8DC0-57EBBFEB6564}" type="presOf" srcId="{9F162347-C5AB-4855-B256-47C11FD27479}" destId="{ECBCE09D-3525-4BEB-946D-3AD506D5E799}" srcOrd="0" destOrd="0" presId="urn:microsoft.com/office/officeart/2005/8/layout/hierarchy3"/>
    <dgm:cxn modelId="{F9FB6FA5-98A0-4688-9A16-8EC184D4704A}" srcId="{F4B9EF97-2E60-4B6E-A1E6-03446B702872}" destId="{C2111462-E7B3-4F68-89A3-5CF76CB3AB42}" srcOrd="3" destOrd="0" parTransId="{65941BE1-12B6-4290-B348-697C55C690C1}" sibTransId="{C1061EA4-B652-40DA-BF63-43790C56B8F0}"/>
    <dgm:cxn modelId="{2D8B535F-360A-4C67-9CE9-DADCC9A2CEE8}" type="presOf" srcId="{40A57141-0F2E-455D-88A2-A10C7BF73B61}" destId="{0A22BB60-B1EC-44EF-8C51-45124CCE1AC3}" srcOrd="0" destOrd="0" presId="urn:microsoft.com/office/officeart/2005/8/layout/hierarchy3"/>
    <dgm:cxn modelId="{F899289F-91CA-4A7B-B3A0-C98603AB9B37}" type="presOf" srcId="{0A413886-ABFD-4549-973B-759CE2B20520}" destId="{94A05A12-6B9D-4946-8BE7-D135EACD2E83}" srcOrd="0" destOrd="0" presId="urn:microsoft.com/office/officeart/2005/8/layout/hierarchy3"/>
    <dgm:cxn modelId="{DA2759D6-A2CF-4548-BA63-27EBA8A57104}" srcId="{F4B9EF97-2E60-4B6E-A1E6-03446B702872}" destId="{A550A47E-71C7-4B0D-977B-870DCDA719B6}" srcOrd="2" destOrd="0" parTransId="{90265AFF-2A66-4DF3-81BF-A856DAED1263}" sibTransId="{FF1F7296-518A-4446-B675-EC56E1C8FA87}"/>
    <dgm:cxn modelId="{6D8AE627-56FA-4324-B877-5A3A89F26EC5}" type="presOf" srcId="{0FAEBAFA-2B0E-4562-B442-4127E71E1380}" destId="{2872DE2B-5CF9-449F-88AD-DCC3651D6DAF}" srcOrd="0" destOrd="0" presId="urn:microsoft.com/office/officeart/2005/8/layout/hierarchy3"/>
    <dgm:cxn modelId="{46845082-CE61-428C-ADF4-B7422E071870}" srcId="{F4B9EF97-2E60-4B6E-A1E6-03446B702872}" destId="{60DFC346-CEBD-4177-A7F9-596C92AB15A1}" srcOrd="0" destOrd="0" parTransId="{4D1753BB-2352-4F49-8F16-7545155E849D}" sibTransId="{57E37FC4-F026-4D1A-B9D5-09B4424505EE}"/>
    <dgm:cxn modelId="{850CF55D-66D9-4D85-A271-EC9EA0828393}" type="presOf" srcId="{62FB5CE0-D0D1-4F5A-8FDC-A286E7B1F485}" destId="{C67EC785-BABF-4DEB-A0D0-02EAC309517F}" srcOrd="0" destOrd="0" presId="urn:microsoft.com/office/officeart/2005/8/layout/hierarchy3"/>
    <dgm:cxn modelId="{81B2EDD6-A17F-4709-9E8D-7688FDFBDFD8}" type="presOf" srcId="{3486153A-0018-47D5-9736-C0D5F1B6D19B}" destId="{78576D32-2BE1-41FC-9E8D-08ADA0C09733}" srcOrd="0" destOrd="0" presId="urn:microsoft.com/office/officeart/2005/8/layout/hierarchy3"/>
    <dgm:cxn modelId="{1244AFA0-8D26-466D-8719-5F4389AE5CC4}" type="presOf" srcId="{FD9BF6BD-A51C-4F58-A9EE-7FD5611B2EAA}" destId="{B6227C18-F516-4073-A5B7-34FCC27D81CF}" srcOrd="0" destOrd="0" presId="urn:microsoft.com/office/officeart/2005/8/layout/hierarchy3"/>
    <dgm:cxn modelId="{B2D40532-F408-46DE-B06C-E9379C3E9D8D}" type="presOf" srcId="{2C1BA01D-1F25-44FB-BBC2-7DFC86742CBC}" destId="{9A365AF5-8B3B-4A68-8B25-5001F08536BC}" srcOrd="1" destOrd="0" presId="urn:microsoft.com/office/officeart/2005/8/layout/hierarchy3"/>
    <dgm:cxn modelId="{3D570593-8CC3-4907-95E4-DFD54DC7D0CD}" type="presOf" srcId="{F4B9EF97-2E60-4B6E-A1E6-03446B702872}" destId="{FF55F841-2850-4502-AF11-3880B2F8BFB2}" srcOrd="1" destOrd="0" presId="urn:microsoft.com/office/officeart/2005/8/layout/hierarchy3"/>
    <dgm:cxn modelId="{DF20AA4F-4868-44B0-B249-B1B15F0D5838}" type="presOf" srcId="{F4B9EF97-2E60-4B6E-A1E6-03446B702872}" destId="{00C10C24-E32B-4AC5-8523-23473FD0B1F6}" srcOrd="0" destOrd="0" presId="urn:microsoft.com/office/officeart/2005/8/layout/hierarchy3"/>
    <dgm:cxn modelId="{E6F71347-549B-4EA1-9F39-6EED682F82F3}" type="presOf" srcId="{73D769A2-51C3-445B-B735-71BD91D9746B}" destId="{065B2FC3-8DE6-432A-8CC3-7EE9E6EA9E28}" srcOrd="0" destOrd="0" presId="urn:microsoft.com/office/officeart/2005/8/layout/hierarchy3"/>
    <dgm:cxn modelId="{58B230EE-4329-49FD-90E4-145E2B43FAE4}" type="presOf" srcId="{4D1753BB-2352-4F49-8F16-7545155E849D}" destId="{3FC143D7-E468-4B94-A3BA-98D6501A322D}" srcOrd="0" destOrd="0" presId="urn:microsoft.com/office/officeart/2005/8/layout/hierarchy3"/>
    <dgm:cxn modelId="{00DBEF38-316A-4972-90D7-A69A34F7718C}" srcId="{2C1BA01D-1F25-44FB-BBC2-7DFC86742CBC}" destId="{269C8018-0240-489D-8665-E64080519A9B}" srcOrd="3" destOrd="0" parTransId="{67753F0E-D904-435A-A1F8-BC3ACE59D47D}" sibTransId="{485293A1-E2A0-4185-A089-0C4ECECAF6BA}"/>
    <dgm:cxn modelId="{07E7CD83-0CFE-4C21-B6D6-66C6B775A1A6}" type="presOf" srcId="{D978E794-67DC-4A1E-BE4B-8B4CDEA7B873}" destId="{02F356B2-5825-4EDC-9936-653C535721A9}" srcOrd="0" destOrd="0" presId="urn:microsoft.com/office/officeart/2005/8/layout/hierarchy3"/>
    <dgm:cxn modelId="{1149EF3D-EA8B-42E3-95BF-E15C08C91106}" type="presOf" srcId="{60DFC346-CEBD-4177-A7F9-596C92AB15A1}" destId="{BFD2C91A-0FC7-4ACA-8788-E83BA90A905B}" srcOrd="0" destOrd="0" presId="urn:microsoft.com/office/officeart/2005/8/layout/hierarchy3"/>
    <dgm:cxn modelId="{A3131B6A-0DFC-47BD-A7FE-6CC91D9BFC99}" type="presOf" srcId="{2C1BA01D-1F25-44FB-BBC2-7DFC86742CBC}" destId="{0811BF18-5F37-43B5-9031-9DB4F1078D42}" srcOrd="0" destOrd="0" presId="urn:microsoft.com/office/officeart/2005/8/layout/hierarchy3"/>
    <dgm:cxn modelId="{6B7460C3-7C4D-48DD-BEA4-97A420C71F03}" type="presOf" srcId="{B3BEE708-8233-4F1E-B2A6-D7075CBD20E9}" destId="{4C88FD61-3CFB-4828-A24D-B1E50B51BC94}" srcOrd="0" destOrd="0" presId="urn:microsoft.com/office/officeart/2005/8/layout/hierarchy3"/>
    <dgm:cxn modelId="{AA712E01-E9F7-4B29-B7F6-CF8D8900FEC3}" srcId="{2C1BA01D-1F25-44FB-BBC2-7DFC86742CBC}" destId="{B3BEE708-8233-4F1E-B2A6-D7075CBD20E9}" srcOrd="2" destOrd="0" parTransId="{9F162347-C5AB-4855-B256-47C11FD27479}" sibTransId="{555533B0-C339-4B2D-807A-A54F17BE9757}"/>
    <dgm:cxn modelId="{642E332E-A020-4DF6-92A4-900867B46543}" type="presOf" srcId="{67753F0E-D904-435A-A1F8-BC3ACE59D47D}" destId="{4814F126-D306-45AB-AF09-9625335ADDEB}" srcOrd="0" destOrd="0" presId="urn:microsoft.com/office/officeart/2005/8/layout/hierarchy3"/>
    <dgm:cxn modelId="{5CB868C7-E8A1-4BC7-B8F9-C0A710592418}" srcId="{2C1BA01D-1F25-44FB-BBC2-7DFC86742CBC}" destId="{62FB5CE0-D0D1-4F5A-8FDC-A286E7B1F485}" srcOrd="4" destOrd="0" parTransId="{40A57141-0F2E-455D-88A2-A10C7BF73B61}" sibTransId="{5F33FD40-7A85-4B0B-A694-2E9A9C73F80C}"/>
    <dgm:cxn modelId="{BE276586-B1BD-4939-80B6-EE277E78555E}" srcId="{F4B9EF97-2E60-4B6E-A1E6-03446B702872}" destId="{D0C1FBF7-CFF2-47A9-98B7-B4E4ED28C500}" srcOrd="1" destOrd="0" parTransId="{E4B3BEA9-479D-44CF-BB31-9D4A201E4F24}" sibTransId="{1B3D87B9-8176-4A1D-852F-28EDEFCFDC33}"/>
    <dgm:cxn modelId="{8DA8ACA8-DF47-4963-83A7-3ED5A8DF6ED8}" type="presParOf" srcId="{2872DE2B-5CF9-449F-88AD-DCC3651D6DAF}" destId="{FA39C627-6A1D-4BF4-A0F7-C1E6181C32D9}" srcOrd="0" destOrd="0" presId="urn:microsoft.com/office/officeart/2005/8/layout/hierarchy3"/>
    <dgm:cxn modelId="{C3FF1262-2012-41F2-B53E-07D99CE10428}" type="presParOf" srcId="{FA39C627-6A1D-4BF4-A0F7-C1E6181C32D9}" destId="{DED2C34A-BE8F-42E2-A8BA-02501B38DFE9}" srcOrd="0" destOrd="0" presId="urn:microsoft.com/office/officeart/2005/8/layout/hierarchy3"/>
    <dgm:cxn modelId="{757E41EA-0DEF-494B-BF9A-62C4D8B45A8D}" type="presParOf" srcId="{DED2C34A-BE8F-42E2-A8BA-02501B38DFE9}" destId="{00C10C24-E32B-4AC5-8523-23473FD0B1F6}" srcOrd="0" destOrd="0" presId="urn:microsoft.com/office/officeart/2005/8/layout/hierarchy3"/>
    <dgm:cxn modelId="{5139FAFE-AAEC-4A7D-8E84-C828CAB9E10B}" type="presParOf" srcId="{DED2C34A-BE8F-42E2-A8BA-02501B38DFE9}" destId="{FF55F841-2850-4502-AF11-3880B2F8BFB2}" srcOrd="1" destOrd="0" presId="urn:microsoft.com/office/officeart/2005/8/layout/hierarchy3"/>
    <dgm:cxn modelId="{97B2EDD4-C0E6-4D3F-B23A-72B2F9D31D90}" type="presParOf" srcId="{FA39C627-6A1D-4BF4-A0F7-C1E6181C32D9}" destId="{B526C22E-6B1E-4DD4-8F6C-73DE285E571B}" srcOrd="1" destOrd="0" presId="urn:microsoft.com/office/officeart/2005/8/layout/hierarchy3"/>
    <dgm:cxn modelId="{B9C0E4BA-402B-4C43-BD1A-3A990245FEAA}" type="presParOf" srcId="{B526C22E-6B1E-4DD4-8F6C-73DE285E571B}" destId="{3FC143D7-E468-4B94-A3BA-98D6501A322D}" srcOrd="0" destOrd="0" presId="urn:microsoft.com/office/officeart/2005/8/layout/hierarchy3"/>
    <dgm:cxn modelId="{1F000CF5-E09D-474E-B8A1-87DAF7472021}" type="presParOf" srcId="{B526C22E-6B1E-4DD4-8F6C-73DE285E571B}" destId="{BFD2C91A-0FC7-4ACA-8788-E83BA90A905B}" srcOrd="1" destOrd="0" presId="urn:microsoft.com/office/officeart/2005/8/layout/hierarchy3"/>
    <dgm:cxn modelId="{26355967-A38D-4408-B8D2-8ED7334532F1}" type="presParOf" srcId="{B526C22E-6B1E-4DD4-8F6C-73DE285E571B}" destId="{3EBF31DE-FF67-42A3-A629-DFB068C0E134}" srcOrd="2" destOrd="0" presId="urn:microsoft.com/office/officeart/2005/8/layout/hierarchy3"/>
    <dgm:cxn modelId="{1FEA04D5-C899-49ED-B9AF-FB2EF77E78D6}" type="presParOf" srcId="{B526C22E-6B1E-4DD4-8F6C-73DE285E571B}" destId="{AD4DEAA2-1258-432C-B377-1DFA08D32CF6}" srcOrd="3" destOrd="0" presId="urn:microsoft.com/office/officeart/2005/8/layout/hierarchy3"/>
    <dgm:cxn modelId="{FE2A73A8-3AC6-41A5-BC0D-BED228B29012}" type="presParOf" srcId="{B526C22E-6B1E-4DD4-8F6C-73DE285E571B}" destId="{C4EF4FCC-224C-40E3-8433-3135986EA79D}" srcOrd="4" destOrd="0" presId="urn:microsoft.com/office/officeart/2005/8/layout/hierarchy3"/>
    <dgm:cxn modelId="{AADBEFD1-D1D8-4589-A4D9-26153E9FC05F}" type="presParOf" srcId="{B526C22E-6B1E-4DD4-8F6C-73DE285E571B}" destId="{81323AD8-0463-428C-91A3-68F1E468B32C}" srcOrd="5" destOrd="0" presId="urn:microsoft.com/office/officeart/2005/8/layout/hierarchy3"/>
    <dgm:cxn modelId="{3E3A4ED1-BA32-4927-9BE3-35AD801F424B}" type="presParOf" srcId="{B526C22E-6B1E-4DD4-8F6C-73DE285E571B}" destId="{1DA63D73-58D6-43A3-A083-EB9D5C37FAAD}" srcOrd="6" destOrd="0" presId="urn:microsoft.com/office/officeart/2005/8/layout/hierarchy3"/>
    <dgm:cxn modelId="{0CF238AD-E11E-41BF-A4B3-DB5FFA55C6C1}" type="presParOf" srcId="{B526C22E-6B1E-4DD4-8F6C-73DE285E571B}" destId="{1D694187-2D07-46BA-B429-CCE6B11407AA}" srcOrd="7" destOrd="0" presId="urn:microsoft.com/office/officeart/2005/8/layout/hierarchy3"/>
    <dgm:cxn modelId="{B4CF58C8-3BC6-4AE8-B41F-3BB878386A07}" type="presParOf" srcId="{B526C22E-6B1E-4DD4-8F6C-73DE285E571B}" destId="{B6227C18-F516-4073-A5B7-34FCC27D81CF}" srcOrd="8" destOrd="0" presId="urn:microsoft.com/office/officeart/2005/8/layout/hierarchy3"/>
    <dgm:cxn modelId="{A1318E1B-5180-459A-83B6-06A7C7B66FFF}" type="presParOf" srcId="{B526C22E-6B1E-4DD4-8F6C-73DE285E571B}" destId="{94A05A12-6B9D-4946-8BE7-D135EACD2E83}" srcOrd="9" destOrd="0" presId="urn:microsoft.com/office/officeart/2005/8/layout/hierarchy3"/>
    <dgm:cxn modelId="{71F5CD5E-25B5-4E50-9CDC-181A5DF9E9FE}" type="presParOf" srcId="{2872DE2B-5CF9-449F-88AD-DCC3651D6DAF}" destId="{C2F0130B-1C4E-48EF-A1E2-153C33193280}" srcOrd="1" destOrd="0" presId="urn:microsoft.com/office/officeart/2005/8/layout/hierarchy3"/>
    <dgm:cxn modelId="{1AE7D246-7D83-42FB-A87A-11E8D05254AA}" type="presParOf" srcId="{C2F0130B-1C4E-48EF-A1E2-153C33193280}" destId="{97F07F76-3C97-4549-903D-78AF20656190}" srcOrd="0" destOrd="0" presId="urn:microsoft.com/office/officeart/2005/8/layout/hierarchy3"/>
    <dgm:cxn modelId="{3898AD1D-3EB7-4247-876C-C372A5D89792}" type="presParOf" srcId="{97F07F76-3C97-4549-903D-78AF20656190}" destId="{0811BF18-5F37-43B5-9031-9DB4F1078D42}" srcOrd="0" destOrd="0" presId="urn:microsoft.com/office/officeart/2005/8/layout/hierarchy3"/>
    <dgm:cxn modelId="{2AA61CDE-316D-47C9-A579-7E4B93193DA9}" type="presParOf" srcId="{97F07F76-3C97-4549-903D-78AF20656190}" destId="{9A365AF5-8B3B-4A68-8B25-5001F08536BC}" srcOrd="1" destOrd="0" presId="urn:microsoft.com/office/officeart/2005/8/layout/hierarchy3"/>
    <dgm:cxn modelId="{963E54C4-8D7C-4FC4-894E-227CC2644192}" type="presParOf" srcId="{C2F0130B-1C4E-48EF-A1E2-153C33193280}" destId="{8CB21611-507E-46FC-B8DC-B94AB7FFEA81}" srcOrd="1" destOrd="0" presId="urn:microsoft.com/office/officeart/2005/8/layout/hierarchy3"/>
    <dgm:cxn modelId="{E4C6731C-58DF-4791-9118-1D6184130D73}" type="presParOf" srcId="{8CB21611-507E-46FC-B8DC-B94AB7FFEA81}" destId="{D1CA499F-FBBE-497D-A77A-42993B293546}" srcOrd="0" destOrd="0" presId="urn:microsoft.com/office/officeart/2005/8/layout/hierarchy3"/>
    <dgm:cxn modelId="{91E08219-9848-4735-85C4-DF9B2D5AB5BF}" type="presParOf" srcId="{8CB21611-507E-46FC-B8DC-B94AB7FFEA81}" destId="{065B2FC3-8DE6-432A-8CC3-7EE9E6EA9E28}" srcOrd="1" destOrd="0" presId="urn:microsoft.com/office/officeart/2005/8/layout/hierarchy3"/>
    <dgm:cxn modelId="{4D70A5B4-449C-4B03-AA6C-51BC087D67D1}" type="presParOf" srcId="{8CB21611-507E-46FC-B8DC-B94AB7FFEA81}" destId="{78576D32-2BE1-41FC-9E8D-08ADA0C09733}" srcOrd="2" destOrd="0" presId="urn:microsoft.com/office/officeart/2005/8/layout/hierarchy3"/>
    <dgm:cxn modelId="{CF4379DE-E843-4CDB-BABE-97358307DD60}" type="presParOf" srcId="{8CB21611-507E-46FC-B8DC-B94AB7FFEA81}" destId="{02F356B2-5825-4EDC-9936-653C535721A9}" srcOrd="3" destOrd="0" presId="urn:microsoft.com/office/officeart/2005/8/layout/hierarchy3"/>
    <dgm:cxn modelId="{48B4B0DF-675B-4A3D-8293-A7E5EE4EBDC1}" type="presParOf" srcId="{8CB21611-507E-46FC-B8DC-B94AB7FFEA81}" destId="{ECBCE09D-3525-4BEB-946D-3AD506D5E799}" srcOrd="4" destOrd="0" presId="urn:microsoft.com/office/officeart/2005/8/layout/hierarchy3"/>
    <dgm:cxn modelId="{DE46B455-45E3-4D7D-9382-98ED313B5647}" type="presParOf" srcId="{8CB21611-507E-46FC-B8DC-B94AB7FFEA81}" destId="{4C88FD61-3CFB-4828-A24D-B1E50B51BC94}" srcOrd="5" destOrd="0" presId="urn:microsoft.com/office/officeart/2005/8/layout/hierarchy3"/>
    <dgm:cxn modelId="{8837B548-0CAA-458C-8371-FCBEBAD17794}" type="presParOf" srcId="{8CB21611-507E-46FC-B8DC-B94AB7FFEA81}" destId="{4814F126-D306-45AB-AF09-9625335ADDEB}" srcOrd="6" destOrd="0" presId="urn:microsoft.com/office/officeart/2005/8/layout/hierarchy3"/>
    <dgm:cxn modelId="{DFA3CA1F-F103-47D4-A8E2-63572D415098}" type="presParOf" srcId="{8CB21611-507E-46FC-B8DC-B94AB7FFEA81}" destId="{A4206E3F-F375-4EA4-A9A9-9613AA26F84E}" srcOrd="7" destOrd="0" presId="urn:microsoft.com/office/officeart/2005/8/layout/hierarchy3"/>
    <dgm:cxn modelId="{97A3AC3F-20F8-4948-A7CC-FD4C5BB0F59C}" type="presParOf" srcId="{8CB21611-507E-46FC-B8DC-B94AB7FFEA81}" destId="{0A22BB60-B1EC-44EF-8C51-45124CCE1AC3}" srcOrd="8" destOrd="0" presId="urn:microsoft.com/office/officeart/2005/8/layout/hierarchy3"/>
    <dgm:cxn modelId="{37175260-CB78-4035-8D70-5B81006EFE0D}" type="presParOf" srcId="{8CB21611-507E-46FC-B8DC-B94AB7FFEA81}" destId="{C67EC785-BABF-4DEB-A0D0-02EAC309517F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F3D984-D585-45AC-9611-5138A2B7D5E0}" type="doc">
      <dgm:prSet loTypeId="urn:microsoft.com/office/officeart/2005/8/layout/equation1" loCatId="process" qsTypeId="urn:microsoft.com/office/officeart/2005/8/quickstyle/simple1" qsCatId="simple" csTypeId="urn:microsoft.com/office/officeart/2005/8/colors/accent2_3" csCatId="accent2" phldr="1"/>
      <dgm:spPr/>
    </dgm:pt>
    <dgm:pt modelId="{CD9D7AE1-5FC1-4A28-BBA9-CA4555187FFE}">
      <dgm:prSet phldrT="[Texto]"/>
      <dgm:spPr/>
      <dgm:t>
        <a:bodyPr/>
        <a:lstStyle/>
        <a:p>
          <a:r>
            <a:rPr lang="en-US" dirty="0" smtClean="0"/>
            <a:t>Process approach </a:t>
          </a:r>
          <a:endParaRPr lang="es-MX" dirty="0"/>
        </a:p>
      </dgm:t>
    </dgm:pt>
    <dgm:pt modelId="{A901F368-E82F-4BA6-9FDB-55DF0B02E387}" type="parTrans" cxnId="{91C31A1F-7E67-4DBF-8439-A9A878968D51}">
      <dgm:prSet/>
      <dgm:spPr/>
      <dgm:t>
        <a:bodyPr/>
        <a:lstStyle/>
        <a:p>
          <a:endParaRPr lang="es-MX"/>
        </a:p>
      </dgm:t>
    </dgm:pt>
    <dgm:pt modelId="{8C1EE364-F010-4787-BEA1-C0FD0D5095A5}" type="sibTrans" cxnId="{91C31A1F-7E67-4DBF-8439-A9A878968D51}">
      <dgm:prSet/>
      <dgm:spPr/>
      <dgm:t>
        <a:bodyPr/>
        <a:lstStyle/>
        <a:p>
          <a:endParaRPr lang="es-MX"/>
        </a:p>
      </dgm:t>
    </dgm:pt>
    <dgm:pt modelId="{AF8D0E6C-A37C-4CF1-91C5-C15CFE6C4A71}">
      <dgm:prSet phldrT="[Texto]"/>
      <dgm:spPr/>
      <dgm:t>
        <a:bodyPr/>
        <a:lstStyle/>
        <a:p>
          <a:r>
            <a:rPr lang="en-US" dirty="0" smtClean="0"/>
            <a:t>Teaching writing </a:t>
          </a:r>
          <a:endParaRPr lang="es-MX" dirty="0"/>
        </a:p>
      </dgm:t>
    </dgm:pt>
    <dgm:pt modelId="{2BA1CF9A-BDE6-4DBA-BF0A-18C232273B45}" type="parTrans" cxnId="{5729DE14-1320-48F4-B115-B20CF2070FBB}">
      <dgm:prSet/>
      <dgm:spPr/>
      <dgm:t>
        <a:bodyPr/>
        <a:lstStyle/>
        <a:p>
          <a:endParaRPr lang="es-MX"/>
        </a:p>
      </dgm:t>
    </dgm:pt>
    <dgm:pt modelId="{65878B68-EE1E-4BC9-9C8E-C71F8CF067B8}" type="sibTrans" cxnId="{5729DE14-1320-48F4-B115-B20CF2070FBB}">
      <dgm:prSet/>
      <dgm:spPr/>
      <dgm:t>
        <a:bodyPr/>
        <a:lstStyle/>
        <a:p>
          <a:endParaRPr lang="es-MX"/>
        </a:p>
      </dgm:t>
    </dgm:pt>
    <dgm:pt modelId="{FF5DE1EA-CB65-4E64-B2C6-7A4CFD103A59}">
      <dgm:prSet/>
      <dgm:spPr/>
      <dgm:t>
        <a:bodyPr/>
        <a:lstStyle/>
        <a:p>
          <a:r>
            <a:rPr lang="en-US" smtClean="0"/>
            <a:t>Product/focused</a:t>
          </a:r>
          <a:endParaRPr lang="en-US" dirty="0" smtClean="0"/>
        </a:p>
      </dgm:t>
    </dgm:pt>
    <dgm:pt modelId="{45634CCF-2F36-4B1E-8114-687B347A4057}" type="parTrans" cxnId="{E514ED47-F6F9-4357-A872-8487F3C60A3E}">
      <dgm:prSet/>
      <dgm:spPr/>
      <dgm:t>
        <a:bodyPr/>
        <a:lstStyle/>
        <a:p>
          <a:endParaRPr lang="es-MX"/>
        </a:p>
      </dgm:t>
    </dgm:pt>
    <dgm:pt modelId="{29CF03AB-79DA-4F89-9F55-5882667B7FE4}" type="sibTrans" cxnId="{E514ED47-F6F9-4357-A872-8487F3C60A3E}">
      <dgm:prSet/>
      <dgm:spPr/>
      <dgm:t>
        <a:bodyPr/>
        <a:lstStyle/>
        <a:p>
          <a:endParaRPr lang="es-MX"/>
        </a:p>
      </dgm:t>
    </dgm:pt>
    <dgm:pt modelId="{AD33052D-1226-4361-8CE3-07E192406FA9}" type="pres">
      <dgm:prSet presAssocID="{B9F3D984-D585-45AC-9611-5138A2B7D5E0}" presName="linearFlow" presStyleCnt="0">
        <dgm:presLayoutVars>
          <dgm:dir/>
          <dgm:resizeHandles val="exact"/>
        </dgm:presLayoutVars>
      </dgm:prSet>
      <dgm:spPr/>
    </dgm:pt>
    <dgm:pt modelId="{0CA234C1-990E-4FC0-A3B7-1A98AC8418A2}" type="pres">
      <dgm:prSet presAssocID="{FF5DE1EA-CB65-4E64-B2C6-7A4CFD103A5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937EAA-A09D-4695-9F03-8F0EF5F57AC4}" type="pres">
      <dgm:prSet presAssocID="{29CF03AB-79DA-4F89-9F55-5882667B7FE4}" presName="spacerL" presStyleCnt="0"/>
      <dgm:spPr/>
    </dgm:pt>
    <dgm:pt modelId="{3BF62DEC-D623-46F6-8DD1-F20081863C60}" type="pres">
      <dgm:prSet presAssocID="{29CF03AB-79DA-4F89-9F55-5882667B7FE4}" presName="sibTrans" presStyleLbl="sibTrans2D1" presStyleIdx="0" presStyleCnt="2"/>
      <dgm:spPr/>
      <dgm:t>
        <a:bodyPr/>
        <a:lstStyle/>
        <a:p>
          <a:endParaRPr lang="es-MX"/>
        </a:p>
      </dgm:t>
    </dgm:pt>
    <dgm:pt modelId="{E4697CCD-2676-473A-A986-859A924B0C1E}" type="pres">
      <dgm:prSet presAssocID="{29CF03AB-79DA-4F89-9F55-5882667B7FE4}" presName="spacerR" presStyleCnt="0"/>
      <dgm:spPr/>
    </dgm:pt>
    <dgm:pt modelId="{408D0A38-82AC-48C4-9A4D-2FE834A8E86A}" type="pres">
      <dgm:prSet presAssocID="{CD9D7AE1-5FC1-4A28-BBA9-CA4555187FF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3162A0-D536-4CBC-A960-1E884B660FAF}" type="pres">
      <dgm:prSet presAssocID="{8C1EE364-F010-4787-BEA1-C0FD0D5095A5}" presName="spacerL" presStyleCnt="0"/>
      <dgm:spPr/>
    </dgm:pt>
    <dgm:pt modelId="{80CFD349-12E0-420B-BCDE-AF5D7CC83353}" type="pres">
      <dgm:prSet presAssocID="{8C1EE364-F010-4787-BEA1-C0FD0D5095A5}" presName="sibTrans" presStyleLbl="sibTrans2D1" presStyleIdx="1" presStyleCnt="2"/>
      <dgm:spPr/>
      <dgm:t>
        <a:bodyPr/>
        <a:lstStyle/>
        <a:p>
          <a:endParaRPr lang="es-MX"/>
        </a:p>
      </dgm:t>
    </dgm:pt>
    <dgm:pt modelId="{77F80CFB-5DC7-4F25-996F-F9D60A2D5AA1}" type="pres">
      <dgm:prSet presAssocID="{8C1EE364-F010-4787-BEA1-C0FD0D5095A5}" presName="spacerR" presStyleCnt="0"/>
      <dgm:spPr/>
    </dgm:pt>
    <dgm:pt modelId="{659926B0-8548-43E4-87B2-6F86228BE0C0}" type="pres">
      <dgm:prSet presAssocID="{AF8D0E6C-A37C-4CF1-91C5-C15CFE6C4A7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65D5BF3-7457-4C64-AE75-7712CD6CF6D5}" type="presOf" srcId="{FF5DE1EA-CB65-4E64-B2C6-7A4CFD103A59}" destId="{0CA234C1-990E-4FC0-A3B7-1A98AC8418A2}" srcOrd="0" destOrd="0" presId="urn:microsoft.com/office/officeart/2005/8/layout/equation1"/>
    <dgm:cxn modelId="{545A9191-E185-4842-8DD7-76C30E3AF1CB}" type="presOf" srcId="{AF8D0E6C-A37C-4CF1-91C5-C15CFE6C4A71}" destId="{659926B0-8548-43E4-87B2-6F86228BE0C0}" srcOrd="0" destOrd="0" presId="urn:microsoft.com/office/officeart/2005/8/layout/equation1"/>
    <dgm:cxn modelId="{96C2EB7F-84D0-427E-BE6A-EFBC1C5E18FF}" type="presOf" srcId="{CD9D7AE1-5FC1-4A28-BBA9-CA4555187FFE}" destId="{408D0A38-82AC-48C4-9A4D-2FE834A8E86A}" srcOrd="0" destOrd="0" presId="urn:microsoft.com/office/officeart/2005/8/layout/equation1"/>
    <dgm:cxn modelId="{91C31A1F-7E67-4DBF-8439-A9A878968D51}" srcId="{B9F3D984-D585-45AC-9611-5138A2B7D5E0}" destId="{CD9D7AE1-5FC1-4A28-BBA9-CA4555187FFE}" srcOrd="1" destOrd="0" parTransId="{A901F368-E82F-4BA6-9FDB-55DF0B02E387}" sibTransId="{8C1EE364-F010-4787-BEA1-C0FD0D5095A5}"/>
    <dgm:cxn modelId="{5729DE14-1320-48F4-B115-B20CF2070FBB}" srcId="{B9F3D984-D585-45AC-9611-5138A2B7D5E0}" destId="{AF8D0E6C-A37C-4CF1-91C5-C15CFE6C4A71}" srcOrd="2" destOrd="0" parTransId="{2BA1CF9A-BDE6-4DBA-BF0A-18C232273B45}" sibTransId="{65878B68-EE1E-4BC9-9C8E-C71F8CF067B8}"/>
    <dgm:cxn modelId="{E514ED47-F6F9-4357-A872-8487F3C60A3E}" srcId="{B9F3D984-D585-45AC-9611-5138A2B7D5E0}" destId="{FF5DE1EA-CB65-4E64-B2C6-7A4CFD103A59}" srcOrd="0" destOrd="0" parTransId="{45634CCF-2F36-4B1E-8114-687B347A4057}" sibTransId="{29CF03AB-79DA-4F89-9F55-5882667B7FE4}"/>
    <dgm:cxn modelId="{79C1218A-2776-4C13-AD9D-BF5064EAC07A}" type="presOf" srcId="{B9F3D984-D585-45AC-9611-5138A2B7D5E0}" destId="{AD33052D-1226-4361-8CE3-07E192406FA9}" srcOrd="0" destOrd="0" presId="urn:microsoft.com/office/officeart/2005/8/layout/equation1"/>
    <dgm:cxn modelId="{C67E0AD8-B4AF-4536-82F2-15DD87406727}" type="presOf" srcId="{29CF03AB-79DA-4F89-9F55-5882667B7FE4}" destId="{3BF62DEC-D623-46F6-8DD1-F20081863C60}" srcOrd="0" destOrd="0" presId="urn:microsoft.com/office/officeart/2005/8/layout/equation1"/>
    <dgm:cxn modelId="{77DFF796-5099-4CFF-859E-1AADBD5EADA6}" type="presOf" srcId="{8C1EE364-F010-4787-BEA1-C0FD0D5095A5}" destId="{80CFD349-12E0-420B-BCDE-AF5D7CC83353}" srcOrd="0" destOrd="0" presId="urn:microsoft.com/office/officeart/2005/8/layout/equation1"/>
    <dgm:cxn modelId="{B805450D-EAA5-4805-83B0-E43A6F28BBCA}" type="presParOf" srcId="{AD33052D-1226-4361-8CE3-07E192406FA9}" destId="{0CA234C1-990E-4FC0-A3B7-1A98AC8418A2}" srcOrd="0" destOrd="0" presId="urn:microsoft.com/office/officeart/2005/8/layout/equation1"/>
    <dgm:cxn modelId="{85EBA325-2B50-4918-B39A-66FC7F0036F6}" type="presParOf" srcId="{AD33052D-1226-4361-8CE3-07E192406FA9}" destId="{BD937EAA-A09D-4695-9F03-8F0EF5F57AC4}" srcOrd="1" destOrd="0" presId="urn:microsoft.com/office/officeart/2005/8/layout/equation1"/>
    <dgm:cxn modelId="{5537AEF1-741E-4A19-8C65-48E413797E00}" type="presParOf" srcId="{AD33052D-1226-4361-8CE3-07E192406FA9}" destId="{3BF62DEC-D623-46F6-8DD1-F20081863C60}" srcOrd="2" destOrd="0" presId="urn:microsoft.com/office/officeart/2005/8/layout/equation1"/>
    <dgm:cxn modelId="{300000DB-8318-4E80-B4C3-1EB0A0EF97A5}" type="presParOf" srcId="{AD33052D-1226-4361-8CE3-07E192406FA9}" destId="{E4697CCD-2676-473A-A986-859A924B0C1E}" srcOrd="3" destOrd="0" presId="urn:microsoft.com/office/officeart/2005/8/layout/equation1"/>
    <dgm:cxn modelId="{027C40F3-2A4D-4C7B-8A57-549C4F1FB772}" type="presParOf" srcId="{AD33052D-1226-4361-8CE3-07E192406FA9}" destId="{408D0A38-82AC-48C4-9A4D-2FE834A8E86A}" srcOrd="4" destOrd="0" presId="urn:microsoft.com/office/officeart/2005/8/layout/equation1"/>
    <dgm:cxn modelId="{CADFAEB5-B27A-4B3A-AA25-C42AB63C01CC}" type="presParOf" srcId="{AD33052D-1226-4361-8CE3-07E192406FA9}" destId="{FD3162A0-D536-4CBC-A960-1E884B660FAF}" srcOrd="5" destOrd="0" presId="urn:microsoft.com/office/officeart/2005/8/layout/equation1"/>
    <dgm:cxn modelId="{15C529F1-20E8-453A-A811-FA5CEA387F64}" type="presParOf" srcId="{AD33052D-1226-4361-8CE3-07E192406FA9}" destId="{80CFD349-12E0-420B-BCDE-AF5D7CC83353}" srcOrd="6" destOrd="0" presId="urn:microsoft.com/office/officeart/2005/8/layout/equation1"/>
    <dgm:cxn modelId="{B2EA4FD8-B66B-4045-8A95-CAE7D5B28CA2}" type="presParOf" srcId="{AD33052D-1226-4361-8CE3-07E192406FA9}" destId="{77F80CFB-5DC7-4F25-996F-F9D60A2D5AA1}" srcOrd="7" destOrd="0" presId="urn:microsoft.com/office/officeart/2005/8/layout/equation1"/>
    <dgm:cxn modelId="{E7508986-EF00-4DA7-8719-0FCCF3650F36}" type="presParOf" srcId="{AD33052D-1226-4361-8CE3-07E192406FA9}" destId="{659926B0-8548-43E4-87B2-6F86228BE0C0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CF3DF9-9641-45CB-B016-9006234BA065}" type="doc">
      <dgm:prSet loTypeId="urn:microsoft.com/office/officeart/2005/8/layout/pyramid4" loCatId="pyramid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E4B76744-9B57-44CA-9074-B437E2421821}">
      <dgm:prSet phldrT="[Texto]"/>
      <dgm:spPr/>
      <dgm:t>
        <a:bodyPr/>
        <a:lstStyle/>
        <a:p>
          <a:r>
            <a:rPr lang="en-GB" dirty="0" smtClean="0"/>
            <a:t>Reading </a:t>
          </a:r>
          <a:endParaRPr lang="en-GB" dirty="0"/>
        </a:p>
      </dgm:t>
    </dgm:pt>
    <dgm:pt modelId="{AF1E9EBB-11BD-4091-AF1A-D8BD54A20756}" type="parTrans" cxnId="{55E310DE-3A9C-4263-B074-54258C765894}">
      <dgm:prSet/>
      <dgm:spPr/>
      <dgm:t>
        <a:bodyPr/>
        <a:lstStyle/>
        <a:p>
          <a:endParaRPr lang="en-GB"/>
        </a:p>
      </dgm:t>
    </dgm:pt>
    <dgm:pt modelId="{E11A970E-EEC7-4775-A957-74520BA0BD95}" type="sibTrans" cxnId="{55E310DE-3A9C-4263-B074-54258C765894}">
      <dgm:prSet/>
      <dgm:spPr/>
      <dgm:t>
        <a:bodyPr/>
        <a:lstStyle/>
        <a:p>
          <a:endParaRPr lang="en-GB"/>
        </a:p>
      </dgm:t>
    </dgm:pt>
    <dgm:pt modelId="{1C3E1FB8-56AF-477B-983E-BF15C53F1941}">
      <dgm:prSet phldrT="[Texto]"/>
      <dgm:spPr/>
      <dgm:t>
        <a:bodyPr/>
        <a:lstStyle/>
        <a:p>
          <a:r>
            <a:rPr lang="en-GB" dirty="0" smtClean="0"/>
            <a:t>Talking to another </a:t>
          </a:r>
          <a:endParaRPr lang="en-GB" dirty="0"/>
        </a:p>
      </dgm:t>
    </dgm:pt>
    <dgm:pt modelId="{DEF37E34-46DF-49F5-8691-71491F073AC5}" type="parTrans" cxnId="{DA20D160-7DEE-40F7-B2DD-4A716ADCA5A1}">
      <dgm:prSet/>
      <dgm:spPr/>
      <dgm:t>
        <a:bodyPr/>
        <a:lstStyle/>
        <a:p>
          <a:endParaRPr lang="en-GB"/>
        </a:p>
      </dgm:t>
    </dgm:pt>
    <dgm:pt modelId="{36E8B89D-7CD2-4C46-A358-80682603EE60}" type="sibTrans" cxnId="{DA20D160-7DEE-40F7-B2DD-4A716ADCA5A1}">
      <dgm:prSet/>
      <dgm:spPr/>
      <dgm:t>
        <a:bodyPr/>
        <a:lstStyle/>
        <a:p>
          <a:endParaRPr lang="en-GB"/>
        </a:p>
      </dgm:t>
    </dgm:pt>
    <dgm:pt modelId="{DC91C7B5-DF69-4178-989B-637C3809A68A}">
      <dgm:prSet phldrT="[Texto]"/>
      <dgm:spPr/>
      <dgm:t>
        <a:bodyPr/>
        <a:lstStyle/>
        <a:p>
          <a:r>
            <a:rPr lang="en-GB" dirty="0" smtClean="0"/>
            <a:t>Listening </a:t>
          </a:r>
          <a:endParaRPr lang="en-GB" dirty="0"/>
        </a:p>
      </dgm:t>
    </dgm:pt>
    <dgm:pt modelId="{B4FDD9F6-892A-47F8-8D70-0268A6754DE1}" type="parTrans" cxnId="{5947EE6A-643F-4ECC-819E-F811EA49ED27}">
      <dgm:prSet/>
      <dgm:spPr/>
      <dgm:t>
        <a:bodyPr/>
        <a:lstStyle/>
        <a:p>
          <a:endParaRPr lang="en-GB"/>
        </a:p>
      </dgm:t>
    </dgm:pt>
    <dgm:pt modelId="{3A9460E3-4EB2-446C-B7F0-214058698048}" type="sibTrans" cxnId="{5947EE6A-643F-4ECC-819E-F811EA49ED27}">
      <dgm:prSet/>
      <dgm:spPr/>
      <dgm:t>
        <a:bodyPr/>
        <a:lstStyle/>
        <a:p>
          <a:endParaRPr lang="en-GB"/>
        </a:p>
      </dgm:t>
    </dgm:pt>
    <dgm:pt modelId="{00686D4F-042D-4DC0-888C-32010EAD8D9C}">
      <dgm:prSet phldrT="[Texto]"/>
      <dgm:spPr/>
      <dgm:t>
        <a:bodyPr/>
        <a:lstStyle/>
        <a:p>
          <a:r>
            <a:rPr lang="en-GB" dirty="0" smtClean="0"/>
            <a:t>Another resource</a:t>
          </a:r>
          <a:endParaRPr lang="en-GB" dirty="0"/>
        </a:p>
      </dgm:t>
    </dgm:pt>
    <dgm:pt modelId="{9D5D2E8D-61DB-4AA9-9E2D-9E119D1EEFE3}" type="parTrans" cxnId="{10F3E960-6494-4728-8803-99646515EC01}">
      <dgm:prSet/>
      <dgm:spPr/>
      <dgm:t>
        <a:bodyPr/>
        <a:lstStyle/>
        <a:p>
          <a:endParaRPr lang="en-GB"/>
        </a:p>
      </dgm:t>
    </dgm:pt>
    <dgm:pt modelId="{0E796BB1-D9CA-4E08-B423-A45628A8ADF2}" type="sibTrans" cxnId="{10F3E960-6494-4728-8803-99646515EC01}">
      <dgm:prSet/>
      <dgm:spPr/>
      <dgm:t>
        <a:bodyPr/>
        <a:lstStyle/>
        <a:p>
          <a:endParaRPr lang="en-GB"/>
        </a:p>
      </dgm:t>
    </dgm:pt>
    <dgm:pt modelId="{AE7502C6-C38A-4D4C-9B76-D44ED2B1AC0D}" type="pres">
      <dgm:prSet presAssocID="{B0CF3DF9-9641-45CB-B016-9006234BA065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EA8D61-C632-4569-A1D5-C354DC9E769D}" type="pres">
      <dgm:prSet presAssocID="{B0CF3DF9-9641-45CB-B016-9006234BA065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96DE7D-097A-416B-A624-96929705B42F}" type="pres">
      <dgm:prSet presAssocID="{B0CF3DF9-9641-45CB-B016-9006234BA065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3D734B-191F-49E9-BEAF-F477B9B27DD4}" type="pres">
      <dgm:prSet presAssocID="{B0CF3DF9-9641-45CB-B016-9006234BA065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80B093-C62F-4D0D-828A-D8774FBCD70D}" type="pres">
      <dgm:prSet presAssocID="{B0CF3DF9-9641-45CB-B016-9006234BA065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3D0AD21-0581-4E1B-AAA4-C00B705C52C4}" type="presOf" srcId="{E4B76744-9B57-44CA-9074-B437E2421821}" destId="{E7EA8D61-C632-4569-A1D5-C354DC9E769D}" srcOrd="0" destOrd="0" presId="urn:microsoft.com/office/officeart/2005/8/layout/pyramid4"/>
    <dgm:cxn modelId="{28B15E5C-1843-433A-B0B2-57ED6DED0253}" type="presOf" srcId="{B0CF3DF9-9641-45CB-B016-9006234BA065}" destId="{AE7502C6-C38A-4D4C-9B76-D44ED2B1AC0D}" srcOrd="0" destOrd="0" presId="urn:microsoft.com/office/officeart/2005/8/layout/pyramid4"/>
    <dgm:cxn modelId="{5947EE6A-643F-4ECC-819E-F811EA49ED27}" srcId="{B0CF3DF9-9641-45CB-B016-9006234BA065}" destId="{DC91C7B5-DF69-4178-989B-637C3809A68A}" srcOrd="2" destOrd="0" parTransId="{B4FDD9F6-892A-47F8-8D70-0268A6754DE1}" sibTransId="{3A9460E3-4EB2-446C-B7F0-214058698048}"/>
    <dgm:cxn modelId="{55E310DE-3A9C-4263-B074-54258C765894}" srcId="{B0CF3DF9-9641-45CB-B016-9006234BA065}" destId="{E4B76744-9B57-44CA-9074-B437E2421821}" srcOrd="0" destOrd="0" parTransId="{AF1E9EBB-11BD-4091-AF1A-D8BD54A20756}" sibTransId="{E11A970E-EEC7-4775-A957-74520BA0BD95}"/>
    <dgm:cxn modelId="{DA20D160-7DEE-40F7-B2DD-4A716ADCA5A1}" srcId="{B0CF3DF9-9641-45CB-B016-9006234BA065}" destId="{1C3E1FB8-56AF-477B-983E-BF15C53F1941}" srcOrd="1" destOrd="0" parTransId="{DEF37E34-46DF-49F5-8691-71491F073AC5}" sibTransId="{36E8B89D-7CD2-4C46-A358-80682603EE60}"/>
    <dgm:cxn modelId="{98A1AC81-5CCD-44C0-96A8-217D7E960651}" type="presOf" srcId="{1C3E1FB8-56AF-477B-983E-BF15C53F1941}" destId="{7696DE7D-097A-416B-A624-96929705B42F}" srcOrd="0" destOrd="0" presId="urn:microsoft.com/office/officeart/2005/8/layout/pyramid4"/>
    <dgm:cxn modelId="{10F3E960-6494-4728-8803-99646515EC01}" srcId="{B0CF3DF9-9641-45CB-B016-9006234BA065}" destId="{00686D4F-042D-4DC0-888C-32010EAD8D9C}" srcOrd="3" destOrd="0" parTransId="{9D5D2E8D-61DB-4AA9-9E2D-9E119D1EEFE3}" sibTransId="{0E796BB1-D9CA-4E08-B423-A45628A8ADF2}"/>
    <dgm:cxn modelId="{FFC65E45-92B4-4C32-82FA-18525D4328BD}" type="presOf" srcId="{DC91C7B5-DF69-4178-989B-637C3809A68A}" destId="{CF3D734B-191F-49E9-BEAF-F477B9B27DD4}" srcOrd="0" destOrd="0" presId="urn:microsoft.com/office/officeart/2005/8/layout/pyramid4"/>
    <dgm:cxn modelId="{1E098FE8-8543-4541-BDAC-CF273CF24D39}" type="presOf" srcId="{00686D4F-042D-4DC0-888C-32010EAD8D9C}" destId="{3E80B093-C62F-4D0D-828A-D8774FBCD70D}" srcOrd="0" destOrd="0" presId="urn:microsoft.com/office/officeart/2005/8/layout/pyramid4"/>
    <dgm:cxn modelId="{96FF9F41-AD62-4483-A14F-DD91C27421A7}" type="presParOf" srcId="{AE7502C6-C38A-4D4C-9B76-D44ED2B1AC0D}" destId="{E7EA8D61-C632-4569-A1D5-C354DC9E769D}" srcOrd="0" destOrd="0" presId="urn:microsoft.com/office/officeart/2005/8/layout/pyramid4"/>
    <dgm:cxn modelId="{0843B806-9707-4826-94D1-663FA70868F7}" type="presParOf" srcId="{AE7502C6-C38A-4D4C-9B76-D44ED2B1AC0D}" destId="{7696DE7D-097A-416B-A624-96929705B42F}" srcOrd="1" destOrd="0" presId="urn:microsoft.com/office/officeart/2005/8/layout/pyramid4"/>
    <dgm:cxn modelId="{CCA0FEAC-CB5D-4E82-BDC2-1614EDBC8224}" type="presParOf" srcId="{AE7502C6-C38A-4D4C-9B76-D44ED2B1AC0D}" destId="{CF3D734B-191F-49E9-BEAF-F477B9B27DD4}" srcOrd="2" destOrd="0" presId="urn:microsoft.com/office/officeart/2005/8/layout/pyramid4"/>
    <dgm:cxn modelId="{C5729647-24DC-45C8-BA75-1502E4C7BFA8}" type="presParOf" srcId="{AE7502C6-C38A-4D4C-9B76-D44ED2B1AC0D}" destId="{3E80B093-C62F-4D0D-828A-D8774FBCD70D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A30098-B80C-4837-A6E9-36C2BAE65C7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86F8306-C228-4BF0-A0A9-152ADA9E7AD5}">
      <dgm:prSet phldrT="[Texto]"/>
      <dgm:spPr/>
      <dgm:t>
        <a:bodyPr/>
        <a:lstStyle/>
        <a:p>
          <a:r>
            <a:rPr lang="en-GB" dirty="0" smtClean="0"/>
            <a:t>To consolidate learning  </a:t>
          </a:r>
          <a:endParaRPr lang="en-GB" dirty="0"/>
        </a:p>
      </dgm:t>
    </dgm:pt>
    <dgm:pt modelId="{63CC5BE2-6685-4668-8047-CCF39E7E3299}" type="parTrans" cxnId="{62CC4E47-F252-4562-875A-5B8DDF41EB33}">
      <dgm:prSet/>
      <dgm:spPr/>
      <dgm:t>
        <a:bodyPr/>
        <a:lstStyle/>
        <a:p>
          <a:endParaRPr lang="en-GB"/>
        </a:p>
      </dgm:t>
    </dgm:pt>
    <dgm:pt modelId="{54900BB0-2F1F-4E6E-A48A-D9D0C6A124CA}" type="sibTrans" cxnId="{62CC4E47-F252-4562-875A-5B8DDF41EB33}">
      <dgm:prSet/>
      <dgm:spPr/>
      <dgm:t>
        <a:bodyPr/>
        <a:lstStyle/>
        <a:p>
          <a:endParaRPr lang="en-GB"/>
        </a:p>
      </dgm:t>
    </dgm:pt>
    <dgm:pt modelId="{70064A0A-FBC1-47D0-858B-6CCFD30B5FCF}">
      <dgm:prSet phldrT="[Texto]"/>
      <dgm:spPr/>
      <dgm:t>
        <a:bodyPr/>
        <a:lstStyle/>
        <a:p>
          <a:r>
            <a:rPr lang="en-GB" dirty="0" smtClean="0"/>
            <a:t>New structure</a:t>
          </a:r>
          <a:endParaRPr lang="en-GB" dirty="0"/>
        </a:p>
      </dgm:t>
    </dgm:pt>
    <dgm:pt modelId="{40E30456-9A0D-456B-801B-FBA0B0C8B521}" type="parTrans" cxnId="{7C4FDB40-B974-4AA9-8842-F1BD8D9E93A2}">
      <dgm:prSet/>
      <dgm:spPr/>
      <dgm:t>
        <a:bodyPr/>
        <a:lstStyle/>
        <a:p>
          <a:endParaRPr lang="en-GB"/>
        </a:p>
      </dgm:t>
    </dgm:pt>
    <dgm:pt modelId="{B2A26930-3376-4DC2-961D-E01D1800FDB5}" type="sibTrans" cxnId="{7C4FDB40-B974-4AA9-8842-F1BD8D9E93A2}">
      <dgm:prSet/>
      <dgm:spPr/>
      <dgm:t>
        <a:bodyPr/>
        <a:lstStyle/>
        <a:p>
          <a:endParaRPr lang="en-GB"/>
        </a:p>
      </dgm:t>
    </dgm:pt>
    <dgm:pt modelId="{E5F6A6BD-BFC8-44DA-A992-BF127E711C16}">
      <dgm:prSet phldrT="[Texto]"/>
      <dgm:spPr/>
      <dgm:t>
        <a:bodyPr/>
        <a:lstStyle/>
        <a:p>
          <a:r>
            <a:rPr lang="en-GB" dirty="0" smtClean="0"/>
            <a:t>Vocabulary </a:t>
          </a:r>
          <a:endParaRPr lang="en-GB" dirty="0"/>
        </a:p>
      </dgm:t>
    </dgm:pt>
    <dgm:pt modelId="{2165E7DB-1F73-4886-90E3-D72538A04665}" type="parTrans" cxnId="{2DDA1E8C-6E5C-46C7-A6DA-0CB66AF1AD47}">
      <dgm:prSet/>
      <dgm:spPr/>
      <dgm:t>
        <a:bodyPr/>
        <a:lstStyle/>
        <a:p>
          <a:endParaRPr lang="en-GB"/>
        </a:p>
      </dgm:t>
    </dgm:pt>
    <dgm:pt modelId="{3DC06D1C-D0EB-4D93-9E95-8A4870B8DD81}" type="sibTrans" cxnId="{2DDA1E8C-6E5C-46C7-A6DA-0CB66AF1AD47}">
      <dgm:prSet/>
      <dgm:spPr/>
      <dgm:t>
        <a:bodyPr/>
        <a:lstStyle/>
        <a:p>
          <a:endParaRPr lang="en-GB"/>
        </a:p>
      </dgm:t>
    </dgm:pt>
    <dgm:pt modelId="{5B22C6E9-7E10-43B5-BE6B-E985449934F8}">
      <dgm:prSet phldrT="[Texto]"/>
      <dgm:spPr/>
      <dgm:t>
        <a:bodyPr/>
        <a:lstStyle/>
        <a:p>
          <a:r>
            <a:rPr lang="en-GB" dirty="0" smtClean="0"/>
            <a:t>To check </a:t>
          </a:r>
          <a:r>
            <a:rPr lang="en-GB" dirty="0" err="1" smtClean="0"/>
            <a:t>sts</a:t>
          </a:r>
          <a:r>
            <a:rPr lang="en-GB" dirty="0" smtClean="0"/>
            <a:t>’ progress</a:t>
          </a:r>
          <a:endParaRPr lang="en-GB" dirty="0"/>
        </a:p>
      </dgm:t>
    </dgm:pt>
    <dgm:pt modelId="{F0E63175-50B6-4D08-A0FC-C68F3FCC5F2D}" type="parTrans" cxnId="{BAFCFA9A-8C27-467E-A23A-ABB9A529886D}">
      <dgm:prSet/>
      <dgm:spPr/>
      <dgm:t>
        <a:bodyPr/>
        <a:lstStyle/>
        <a:p>
          <a:endParaRPr lang="en-GB"/>
        </a:p>
      </dgm:t>
    </dgm:pt>
    <dgm:pt modelId="{3C57C3CB-FBD6-499F-8046-A659A12EFD03}" type="sibTrans" cxnId="{BAFCFA9A-8C27-467E-A23A-ABB9A529886D}">
      <dgm:prSet/>
      <dgm:spPr/>
      <dgm:t>
        <a:bodyPr/>
        <a:lstStyle/>
        <a:p>
          <a:endParaRPr lang="en-GB"/>
        </a:p>
      </dgm:t>
    </dgm:pt>
    <dgm:pt modelId="{FB707F06-B34C-4F7A-987D-35BDA300FB2C}">
      <dgm:prSet phldrT="[Texto]"/>
      <dgm:spPr/>
      <dgm:t>
        <a:bodyPr/>
        <a:lstStyle/>
        <a:p>
          <a:r>
            <a:rPr lang="en-GB" dirty="0" smtClean="0"/>
            <a:t>Vocabulary </a:t>
          </a:r>
          <a:endParaRPr lang="en-GB" dirty="0"/>
        </a:p>
      </dgm:t>
    </dgm:pt>
    <dgm:pt modelId="{2E44D29B-53C6-49B7-8575-8E1E1AF50A0B}" type="parTrans" cxnId="{87B65B52-8E6D-41CD-AA8D-A48EE352CD22}">
      <dgm:prSet/>
      <dgm:spPr/>
      <dgm:t>
        <a:bodyPr/>
        <a:lstStyle/>
        <a:p>
          <a:endParaRPr lang="en-GB"/>
        </a:p>
      </dgm:t>
    </dgm:pt>
    <dgm:pt modelId="{129123D9-FFA5-47E5-8FF3-A9A1892D5D0E}" type="sibTrans" cxnId="{87B65B52-8E6D-41CD-AA8D-A48EE352CD22}">
      <dgm:prSet/>
      <dgm:spPr/>
      <dgm:t>
        <a:bodyPr/>
        <a:lstStyle/>
        <a:p>
          <a:endParaRPr lang="en-GB"/>
        </a:p>
      </dgm:t>
    </dgm:pt>
    <dgm:pt modelId="{AFFC45CD-72BD-4BBA-8161-DEFD3F7BFFC9}">
      <dgm:prSet phldrT="[Texto]"/>
      <dgm:spPr/>
      <dgm:t>
        <a:bodyPr/>
        <a:lstStyle/>
        <a:p>
          <a:r>
            <a:rPr lang="en-GB" dirty="0" smtClean="0"/>
            <a:t>Grammar structures </a:t>
          </a:r>
          <a:endParaRPr lang="en-GB" dirty="0"/>
        </a:p>
      </dgm:t>
    </dgm:pt>
    <dgm:pt modelId="{8DCC6D25-7F35-41BE-9737-840063965EE9}" type="parTrans" cxnId="{9F3AC45C-18B3-4716-86E5-1377A98ED4D6}">
      <dgm:prSet/>
      <dgm:spPr/>
      <dgm:t>
        <a:bodyPr/>
        <a:lstStyle/>
        <a:p>
          <a:endParaRPr lang="en-GB"/>
        </a:p>
      </dgm:t>
    </dgm:pt>
    <dgm:pt modelId="{4DFFEF79-85D5-4324-BFF8-9B164B4931EF}" type="sibTrans" cxnId="{9F3AC45C-18B3-4716-86E5-1377A98ED4D6}">
      <dgm:prSet/>
      <dgm:spPr/>
      <dgm:t>
        <a:bodyPr/>
        <a:lstStyle/>
        <a:p>
          <a:endParaRPr lang="en-GB"/>
        </a:p>
      </dgm:t>
    </dgm:pt>
    <dgm:pt modelId="{6B61FB49-250A-4972-8AC6-1493E7EEB267}">
      <dgm:prSet phldrT="[Texto]"/>
      <dgm:spPr/>
      <dgm:t>
        <a:bodyPr/>
        <a:lstStyle/>
        <a:p>
          <a:r>
            <a:rPr lang="en-GB" dirty="0" smtClean="0"/>
            <a:t>To diagnose </a:t>
          </a:r>
          <a:endParaRPr lang="en-GB" dirty="0"/>
        </a:p>
      </dgm:t>
    </dgm:pt>
    <dgm:pt modelId="{149CD392-7C21-49C9-8A90-E67CA5741D26}" type="parTrans" cxnId="{1D3C8C37-78B1-4EF6-A5CE-35919007E3AC}">
      <dgm:prSet/>
      <dgm:spPr/>
      <dgm:t>
        <a:bodyPr/>
        <a:lstStyle/>
        <a:p>
          <a:endParaRPr lang="en-GB"/>
        </a:p>
      </dgm:t>
    </dgm:pt>
    <dgm:pt modelId="{8B4BEE64-F543-41C7-9EC9-1DA19136E26F}" type="sibTrans" cxnId="{1D3C8C37-78B1-4EF6-A5CE-35919007E3AC}">
      <dgm:prSet/>
      <dgm:spPr/>
      <dgm:t>
        <a:bodyPr/>
        <a:lstStyle/>
        <a:p>
          <a:endParaRPr lang="en-GB"/>
        </a:p>
      </dgm:t>
    </dgm:pt>
    <dgm:pt modelId="{6564084B-44D9-45B8-A1DB-A053D4AE3464}">
      <dgm:prSet phldrT="[Texto]"/>
      <dgm:spPr/>
      <dgm:t>
        <a:bodyPr/>
        <a:lstStyle/>
        <a:p>
          <a:r>
            <a:rPr lang="en-GB" dirty="0" smtClean="0"/>
            <a:t>Teaching problems</a:t>
          </a:r>
          <a:endParaRPr lang="en-GB" dirty="0"/>
        </a:p>
      </dgm:t>
    </dgm:pt>
    <dgm:pt modelId="{4B84B8BA-2E50-4B9A-8F38-17539C806AC0}" type="parTrans" cxnId="{F0B3704C-63E7-4A22-BA35-B25F70767AC6}">
      <dgm:prSet/>
      <dgm:spPr/>
      <dgm:t>
        <a:bodyPr/>
        <a:lstStyle/>
        <a:p>
          <a:endParaRPr lang="en-GB"/>
        </a:p>
      </dgm:t>
    </dgm:pt>
    <dgm:pt modelId="{0E554724-458D-491D-82E9-FF326FB3BB9D}" type="sibTrans" cxnId="{F0B3704C-63E7-4A22-BA35-B25F70767AC6}">
      <dgm:prSet/>
      <dgm:spPr/>
      <dgm:t>
        <a:bodyPr/>
        <a:lstStyle/>
        <a:p>
          <a:endParaRPr lang="en-GB"/>
        </a:p>
      </dgm:t>
    </dgm:pt>
    <dgm:pt modelId="{F9319816-242B-40D0-B351-B42896AB32E7}">
      <dgm:prSet phldrT="[Texto]"/>
      <dgm:spPr/>
      <dgm:t>
        <a:bodyPr/>
        <a:lstStyle/>
        <a:p>
          <a:r>
            <a:rPr lang="en-GB" dirty="0" smtClean="0"/>
            <a:t>Learning </a:t>
          </a:r>
          <a:r>
            <a:rPr lang="en-GB" dirty="0" err="1" smtClean="0"/>
            <a:t>problemns</a:t>
          </a:r>
          <a:endParaRPr lang="en-GB" dirty="0"/>
        </a:p>
      </dgm:t>
    </dgm:pt>
    <dgm:pt modelId="{A2BDE3DB-9B9E-4BF4-9B44-841E4FB6A34D}" type="parTrans" cxnId="{D46E5EA0-E656-40D2-A633-D5C842551FFB}">
      <dgm:prSet/>
      <dgm:spPr/>
      <dgm:t>
        <a:bodyPr/>
        <a:lstStyle/>
        <a:p>
          <a:endParaRPr lang="en-GB"/>
        </a:p>
      </dgm:t>
    </dgm:pt>
    <dgm:pt modelId="{1B5F267C-65AC-4C10-B340-9604681C381A}" type="sibTrans" cxnId="{D46E5EA0-E656-40D2-A633-D5C842551FFB}">
      <dgm:prSet/>
      <dgm:spPr/>
      <dgm:t>
        <a:bodyPr/>
        <a:lstStyle/>
        <a:p>
          <a:endParaRPr lang="en-GB"/>
        </a:p>
      </dgm:t>
    </dgm:pt>
    <dgm:pt modelId="{115650E6-761D-45BA-B5A4-52B91C280E8E}" type="pres">
      <dgm:prSet presAssocID="{7AA30098-B80C-4837-A6E9-36C2BAE65C7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2AB8D3F-9F57-47D1-B517-50A1A29365EB}" type="pres">
      <dgm:prSet presAssocID="{186F8306-C228-4BF0-A0A9-152ADA9E7AD5}" presName="comp" presStyleCnt="0"/>
      <dgm:spPr/>
    </dgm:pt>
    <dgm:pt modelId="{AA752592-7E64-433D-90F7-2A34A9E14446}" type="pres">
      <dgm:prSet presAssocID="{186F8306-C228-4BF0-A0A9-152ADA9E7AD5}" presName="box" presStyleLbl="node1" presStyleIdx="0" presStyleCnt="3" custLinFactNeighborX="-2" custLinFactNeighborY="-3090"/>
      <dgm:spPr/>
      <dgm:t>
        <a:bodyPr/>
        <a:lstStyle/>
        <a:p>
          <a:endParaRPr lang="en-GB"/>
        </a:p>
      </dgm:t>
    </dgm:pt>
    <dgm:pt modelId="{12618DD1-83E6-4022-BB9E-3899CE660E96}" type="pres">
      <dgm:prSet presAssocID="{186F8306-C228-4BF0-A0A9-152ADA9E7AD5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DF89789-1434-4898-9736-19792EDF3EC8}" type="pres">
      <dgm:prSet presAssocID="{186F8306-C228-4BF0-A0A9-152ADA9E7AD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1D56AD-EB1C-46E1-99A6-1848645D608D}" type="pres">
      <dgm:prSet presAssocID="{54900BB0-2F1F-4E6E-A48A-D9D0C6A124CA}" presName="spacer" presStyleCnt="0"/>
      <dgm:spPr/>
    </dgm:pt>
    <dgm:pt modelId="{1F303F44-A6FA-4116-8545-4377F24AEA2E}" type="pres">
      <dgm:prSet presAssocID="{5B22C6E9-7E10-43B5-BE6B-E985449934F8}" presName="comp" presStyleCnt="0"/>
      <dgm:spPr/>
    </dgm:pt>
    <dgm:pt modelId="{59B8D3CD-B191-4BA1-80CE-E5368606F4D0}" type="pres">
      <dgm:prSet presAssocID="{5B22C6E9-7E10-43B5-BE6B-E985449934F8}" presName="box" presStyleLbl="node1" presStyleIdx="1" presStyleCnt="3"/>
      <dgm:spPr/>
      <dgm:t>
        <a:bodyPr/>
        <a:lstStyle/>
        <a:p>
          <a:endParaRPr lang="en-GB"/>
        </a:p>
      </dgm:t>
    </dgm:pt>
    <dgm:pt modelId="{D551D1FB-49D8-447A-8AD6-22A0308B3589}" type="pres">
      <dgm:prSet presAssocID="{5B22C6E9-7E10-43B5-BE6B-E985449934F8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094FD2D-79A5-4016-8D32-68E0CC6D59AC}" type="pres">
      <dgm:prSet presAssocID="{5B22C6E9-7E10-43B5-BE6B-E985449934F8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E7BB43-09A4-4241-B075-ED730571564B}" type="pres">
      <dgm:prSet presAssocID="{3C57C3CB-FBD6-499F-8046-A659A12EFD03}" presName="spacer" presStyleCnt="0"/>
      <dgm:spPr/>
    </dgm:pt>
    <dgm:pt modelId="{B4F7D6B4-9BEB-4324-9877-F0E0B852B6BE}" type="pres">
      <dgm:prSet presAssocID="{6B61FB49-250A-4972-8AC6-1493E7EEB267}" presName="comp" presStyleCnt="0"/>
      <dgm:spPr/>
    </dgm:pt>
    <dgm:pt modelId="{4F343914-9A44-48DB-B31A-B83737961CE0}" type="pres">
      <dgm:prSet presAssocID="{6B61FB49-250A-4972-8AC6-1493E7EEB267}" presName="box" presStyleLbl="node1" presStyleIdx="2" presStyleCnt="3"/>
      <dgm:spPr/>
      <dgm:t>
        <a:bodyPr/>
        <a:lstStyle/>
        <a:p>
          <a:endParaRPr lang="en-GB"/>
        </a:p>
      </dgm:t>
    </dgm:pt>
    <dgm:pt modelId="{B7635EBB-AA31-4ED1-8EB5-B178321EE373}" type="pres">
      <dgm:prSet presAssocID="{6B61FB49-250A-4972-8AC6-1493E7EEB267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76C4EA6-2BB5-48A4-916B-C6CD285CB21B}" type="pres">
      <dgm:prSet presAssocID="{6B61FB49-250A-4972-8AC6-1493E7EEB26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3716FAA-AC05-4674-8B0A-2268B8C826B0}" type="presOf" srcId="{6B61FB49-250A-4972-8AC6-1493E7EEB267}" destId="{C76C4EA6-2BB5-48A4-916B-C6CD285CB21B}" srcOrd="1" destOrd="0" presId="urn:microsoft.com/office/officeart/2005/8/layout/vList4"/>
    <dgm:cxn modelId="{2FC23A94-68A6-4041-AAEA-8EC49A70BC74}" type="presOf" srcId="{F9319816-242B-40D0-B351-B42896AB32E7}" destId="{C76C4EA6-2BB5-48A4-916B-C6CD285CB21B}" srcOrd="1" destOrd="2" presId="urn:microsoft.com/office/officeart/2005/8/layout/vList4"/>
    <dgm:cxn modelId="{6CA4502E-1819-4BF9-94E3-9CB11B82AD7B}" type="presOf" srcId="{FB707F06-B34C-4F7A-987D-35BDA300FB2C}" destId="{2094FD2D-79A5-4016-8D32-68E0CC6D59AC}" srcOrd="1" destOrd="1" presId="urn:microsoft.com/office/officeart/2005/8/layout/vList4"/>
    <dgm:cxn modelId="{E4B158C9-66EA-43E8-A221-ED35678D2572}" type="presOf" srcId="{6B61FB49-250A-4972-8AC6-1493E7EEB267}" destId="{4F343914-9A44-48DB-B31A-B83737961CE0}" srcOrd="0" destOrd="0" presId="urn:microsoft.com/office/officeart/2005/8/layout/vList4"/>
    <dgm:cxn modelId="{9F3AC45C-18B3-4716-86E5-1377A98ED4D6}" srcId="{5B22C6E9-7E10-43B5-BE6B-E985449934F8}" destId="{AFFC45CD-72BD-4BBA-8161-DEFD3F7BFFC9}" srcOrd="1" destOrd="0" parTransId="{8DCC6D25-7F35-41BE-9737-840063965EE9}" sibTransId="{4DFFEF79-85D5-4324-BFF8-9B164B4931EF}"/>
    <dgm:cxn modelId="{2DDA1E8C-6E5C-46C7-A6DA-0CB66AF1AD47}" srcId="{186F8306-C228-4BF0-A0A9-152ADA9E7AD5}" destId="{E5F6A6BD-BFC8-44DA-A992-BF127E711C16}" srcOrd="1" destOrd="0" parTransId="{2165E7DB-1F73-4886-90E3-D72538A04665}" sibTransId="{3DC06D1C-D0EB-4D93-9E95-8A4870B8DD81}"/>
    <dgm:cxn modelId="{C5F55E9E-233F-4CB0-AA56-6B1A7ADBC6BD}" type="presOf" srcId="{7AA30098-B80C-4837-A6E9-36C2BAE65C77}" destId="{115650E6-761D-45BA-B5A4-52B91C280E8E}" srcOrd="0" destOrd="0" presId="urn:microsoft.com/office/officeart/2005/8/layout/vList4"/>
    <dgm:cxn modelId="{768DEFBE-0DBE-4F4A-825E-1B9C4BC5C0C9}" type="presOf" srcId="{70064A0A-FBC1-47D0-858B-6CCFD30B5FCF}" destId="{3DF89789-1434-4898-9736-19792EDF3EC8}" srcOrd="1" destOrd="1" presId="urn:microsoft.com/office/officeart/2005/8/layout/vList4"/>
    <dgm:cxn modelId="{F0B3704C-63E7-4A22-BA35-B25F70767AC6}" srcId="{6B61FB49-250A-4972-8AC6-1493E7EEB267}" destId="{6564084B-44D9-45B8-A1DB-A053D4AE3464}" srcOrd="0" destOrd="0" parTransId="{4B84B8BA-2E50-4B9A-8F38-17539C806AC0}" sibTransId="{0E554724-458D-491D-82E9-FF326FB3BB9D}"/>
    <dgm:cxn modelId="{1BFCD96F-995E-4C92-B727-12D83528DF69}" type="presOf" srcId="{70064A0A-FBC1-47D0-858B-6CCFD30B5FCF}" destId="{AA752592-7E64-433D-90F7-2A34A9E14446}" srcOrd="0" destOrd="1" presId="urn:microsoft.com/office/officeart/2005/8/layout/vList4"/>
    <dgm:cxn modelId="{5D212334-DC72-4380-BF23-85C5027AD0C1}" type="presOf" srcId="{F9319816-242B-40D0-B351-B42896AB32E7}" destId="{4F343914-9A44-48DB-B31A-B83737961CE0}" srcOrd="0" destOrd="2" presId="urn:microsoft.com/office/officeart/2005/8/layout/vList4"/>
    <dgm:cxn modelId="{1D3C8C37-78B1-4EF6-A5CE-35919007E3AC}" srcId="{7AA30098-B80C-4837-A6E9-36C2BAE65C77}" destId="{6B61FB49-250A-4972-8AC6-1493E7EEB267}" srcOrd="2" destOrd="0" parTransId="{149CD392-7C21-49C9-8A90-E67CA5741D26}" sibTransId="{8B4BEE64-F543-41C7-9EC9-1DA19136E26F}"/>
    <dgm:cxn modelId="{F61375A2-FB31-4093-9A13-15B0F4390707}" type="presOf" srcId="{FB707F06-B34C-4F7A-987D-35BDA300FB2C}" destId="{59B8D3CD-B191-4BA1-80CE-E5368606F4D0}" srcOrd="0" destOrd="1" presId="urn:microsoft.com/office/officeart/2005/8/layout/vList4"/>
    <dgm:cxn modelId="{A831FC85-C633-4075-871C-F356A11119CD}" type="presOf" srcId="{E5F6A6BD-BFC8-44DA-A992-BF127E711C16}" destId="{AA752592-7E64-433D-90F7-2A34A9E14446}" srcOrd="0" destOrd="2" presId="urn:microsoft.com/office/officeart/2005/8/layout/vList4"/>
    <dgm:cxn modelId="{206A057A-B9F4-4C8B-A110-E3F807EBC1DA}" type="presOf" srcId="{AFFC45CD-72BD-4BBA-8161-DEFD3F7BFFC9}" destId="{2094FD2D-79A5-4016-8D32-68E0CC6D59AC}" srcOrd="1" destOrd="2" presId="urn:microsoft.com/office/officeart/2005/8/layout/vList4"/>
    <dgm:cxn modelId="{7A234F0C-98DC-42BA-8C9D-2B23E0890DE3}" type="presOf" srcId="{6564084B-44D9-45B8-A1DB-A053D4AE3464}" destId="{4F343914-9A44-48DB-B31A-B83737961CE0}" srcOrd="0" destOrd="1" presId="urn:microsoft.com/office/officeart/2005/8/layout/vList4"/>
    <dgm:cxn modelId="{62CC4E47-F252-4562-875A-5B8DDF41EB33}" srcId="{7AA30098-B80C-4837-A6E9-36C2BAE65C77}" destId="{186F8306-C228-4BF0-A0A9-152ADA9E7AD5}" srcOrd="0" destOrd="0" parTransId="{63CC5BE2-6685-4668-8047-CCF39E7E3299}" sibTransId="{54900BB0-2F1F-4E6E-A48A-D9D0C6A124CA}"/>
    <dgm:cxn modelId="{7C4FDB40-B974-4AA9-8842-F1BD8D9E93A2}" srcId="{186F8306-C228-4BF0-A0A9-152ADA9E7AD5}" destId="{70064A0A-FBC1-47D0-858B-6CCFD30B5FCF}" srcOrd="0" destOrd="0" parTransId="{40E30456-9A0D-456B-801B-FBA0B0C8B521}" sibTransId="{B2A26930-3376-4DC2-961D-E01D1800FDB5}"/>
    <dgm:cxn modelId="{C3D07085-18D2-4CF8-A407-BE35EEF250CA}" type="presOf" srcId="{AFFC45CD-72BD-4BBA-8161-DEFD3F7BFFC9}" destId="{59B8D3CD-B191-4BA1-80CE-E5368606F4D0}" srcOrd="0" destOrd="2" presId="urn:microsoft.com/office/officeart/2005/8/layout/vList4"/>
    <dgm:cxn modelId="{BAFCFA9A-8C27-467E-A23A-ABB9A529886D}" srcId="{7AA30098-B80C-4837-A6E9-36C2BAE65C77}" destId="{5B22C6E9-7E10-43B5-BE6B-E985449934F8}" srcOrd="1" destOrd="0" parTransId="{F0E63175-50B6-4D08-A0FC-C68F3FCC5F2D}" sibTransId="{3C57C3CB-FBD6-499F-8046-A659A12EFD03}"/>
    <dgm:cxn modelId="{87B65B52-8E6D-41CD-AA8D-A48EE352CD22}" srcId="{5B22C6E9-7E10-43B5-BE6B-E985449934F8}" destId="{FB707F06-B34C-4F7A-987D-35BDA300FB2C}" srcOrd="0" destOrd="0" parTransId="{2E44D29B-53C6-49B7-8575-8E1E1AF50A0B}" sibTransId="{129123D9-FFA5-47E5-8FF3-A9A1892D5D0E}"/>
    <dgm:cxn modelId="{A5C5C607-1112-43E5-BB7A-42DEB0BFA87F}" type="presOf" srcId="{186F8306-C228-4BF0-A0A9-152ADA9E7AD5}" destId="{AA752592-7E64-433D-90F7-2A34A9E14446}" srcOrd="0" destOrd="0" presId="urn:microsoft.com/office/officeart/2005/8/layout/vList4"/>
    <dgm:cxn modelId="{00940D63-42B2-4F8A-A3F7-6E49C617FCBA}" type="presOf" srcId="{6564084B-44D9-45B8-A1DB-A053D4AE3464}" destId="{C76C4EA6-2BB5-48A4-916B-C6CD285CB21B}" srcOrd="1" destOrd="1" presId="urn:microsoft.com/office/officeart/2005/8/layout/vList4"/>
    <dgm:cxn modelId="{C7A3CF68-DEAA-40F7-A021-155C543CB7E5}" type="presOf" srcId="{E5F6A6BD-BFC8-44DA-A992-BF127E711C16}" destId="{3DF89789-1434-4898-9736-19792EDF3EC8}" srcOrd="1" destOrd="2" presId="urn:microsoft.com/office/officeart/2005/8/layout/vList4"/>
    <dgm:cxn modelId="{E59FAEE2-4DA9-4924-BFB8-A067AA0B8823}" type="presOf" srcId="{5B22C6E9-7E10-43B5-BE6B-E985449934F8}" destId="{59B8D3CD-B191-4BA1-80CE-E5368606F4D0}" srcOrd="0" destOrd="0" presId="urn:microsoft.com/office/officeart/2005/8/layout/vList4"/>
    <dgm:cxn modelId="{0D6E5AD7-099C-4C35-A5FA-DAE833C4F2C2}" type="presOf" srcId="{186F8306-C228-4BF0-A0A9-152ADA9E7AD5}" destId="{3DF89789-1434-4898-9736-19792EDF3EC8}" srcOrd="1" destOrd="0" presId="urn:microsoft.com/office/officeart/2005/8/layout/vList4"/>
    <dgm:cxn modelId="{D46E5EA0-E656-40D2-A633-D5C842551FFB}" srcId="{6B61FB49-250A-4972-8AC6-1493E7EEB267}" destId="{F9319816-242B-40D0-B351-B42896AB32E7}" srcOrd="1" destOrd="0" parTransId="{A2BDE3DB-9B9E-4BF4-9B44-841E4FB6A34D}" sibTransId="{1B5F267C-65AC-4C10-B340-9604681C381A}"/>
    <dgm:cxn modelId="{8A1FBC1F-CC89-40CF-97A6-36738E8EB721}" type="presOf" srcId="{5B22C6E9-7E10-43B5-BE6B-E985449934F8}" destId="{2094FD2D-79A5-4016-8D32-68E0CC6D59AC}" srcOrd="1" destOrd="0" presId="urn:microsoft.com/office/officeart/2005/8/layout/vList4"/>
    <dgm:cxn modelId="{59C6819C-3AD7-4EF3-B15A-0307D27C5414}" type="presParOf" srcId="{115650E6-761D-45BA-B5A4-52B91C280E8E}" destId="{E2AB8D3F-9F57-47D1-B517-50A1A29365EB}" srcOrd="0" destOrd="0" presId="urn:microsoft.com/office/officeart/2005/8/layout/vList4"/>
    <dgm:cxn modelId="{908DED87-0E36-4335-A09B-63530F35CFED}" type="presParOf" srcId="{E2AB8D3F-9F57-47D1-B517-50A1A29365EB}" destId="{AA752592-7E64-433D-90F7-2A34A9E14446}" srcOrd="0" destOrd="0" presId="urn:microsoft.com/office/officeart/2005/8/layout/vList4"/>
    <dgm:cxn modelId="{8444D746-B362-49E2-814D-203EC5240360}" type="presParOf" srcId="{E2AB8D3F-9F57-47D1-B517-50A1A29365EB}" destId="{12618DD1-83E6-4022-BB9E-3899CE660E96}" srcOrd="1" destOrd="0" presId="urn:microsoft.com/office/officeart/2005/8/layout/vList4"/>
    <dgm:cxn modelId="{1BD9051E-548F-47FF-BA40-4323281AA650}" type="presParOf" srcId="{E2AB8D3F-9F57-47D1-B517-50A1A29365EB}" destId="{3DF89789-1434-4898-9736-19792EDF3EC8}" srcOrd="2" destOrd="0" presId="urn:microsoft.com/office/officeart/2005/8/layout/vList4"/>
    <dgm:cxn modelId="{F25608D6-2137-44B9-826A-C806B087D626}" type="presParOf" srcId="{115650E6-761D-45BA-B5A4-52B91C280E8E}" destId="{F21D56AD-EB1C-46E1-99A6-1848645D608D}" srcOrd="1" destOrd="0" presId="urn:microsoft.com/office/officeart/2005/8/layout/vList4"/>
    <dgm:cxn modelId="{DA23FCFE-3A35-48AB-A2E2-3BE81113D14D}" type="presParOf" srcId="{115650E6-761D-45BA-B5A4-52B91C280E8E}" destId="{1F303F44-A6FA-4116-8545-4377F24AEA2E}" srcOrd="2" destOrd="0" presId="urn:microsoft.com/office/officeart/2005/8/layout/vList4"/>
    <dgm:cxn modelId="{2C442D98-8026-4AE5-BED3-7F913F08B8B5}" type="presParOf" srcId="{1F303F44-A6FA-4116-8545-4377F24AEA2E}" destId="{59B8D3CD-B191-4BA1-80CE-E5368606F4D0}" srcOrd="0" destOrd="0" presId="urn:microsoft.com/office/officeart/2005/8/layout/vList4"/>
    <dgm:cxn modelId="{EBEB6E00-5245-41B6-8296-859AC166DB51}" type="presParOf" srcId="{1F303F44-A6FA-4116-8545-4377F24AEA2E}" destId="{D551D1FB-49D8-447A-8AD6-22A0308B3589}" srcOrd="1" destOrd="0" presId="urn:microsoft.com/office/officeart/2005/8/layout/vList4"/>
    <dgm:cxn modelId="{6CA46CFD-02C4-49D7-B9D5-94933CFD0FAB}" type="presParOf" srcId="{1F303F44-A6FA-4116-8545-4377F24AEA2E}" destId="{2094FD2D-79A5-4016-8D32-68E0CC6D59AC}" srcOrd="2" destOrd="0" presId="urn:microsoft.com/office/officeart/2005/8/layout/vList4"/>
    <dgm:cxn modelId="{7531B17B-DA34-4DAB-90EA-D07FA6D9C4C8}" type="presParOf" srcId="{115650E6-761D-45BA-B5A4-52B91C280E8E}" destId="{11E7BB43-09A4-4241-B075-ED730571564B}" srcOrd="3" destOrd="0" presId="urn:microsoft.com/office/officeart/2005/8/layout/vList4"/>
    <dgm:cxn modelId="{2FFE8C05-7226-4E32-9050-8B14FDEB3A77}" type="presParOf" srcId="{115650E6-761D-45BA-B5A4-52B91C280E8E}" destId="{B4F7D6B4-9BEB-4324-9877-F0E0B852B6BE}" srcOrd="4" destOrd="0" presId="urn:microsoft.com/office/officeart/2005/8/layout/vList4"/>
    <dgm:cxn modelId="{0F8B6650-1C13-45DC-92BD-265F356ADAA0}" type="presParOf" srcId="{B4F7D6B4-9BEB-4324-9877-F0E0B852B6BE}" destId="{4F343914-9A44-48DB-B31A-B83737961CE0}" srcOrd="0" destOrd="0" presId="urn:microsoft.com/office/officeart/2005/8/layout/vList4"/>
    <dgm:cxn modelId="{BCB48252-254E-4F93-971B-F43DAD45E3DE}" type="presParOf" srcId="{B4F7D6B4-9BEB-4324-9877-F0E0B852B6BE}" destId="{B7635EBB-AA31-4ED1-8EB5-B178321EE373}" srcOrd="1" destOrd="0" presId="urn:microsoft.com/office/officeart/2005/8/layout/vList4"/>
    <dgm:cxn modelId="{C380E1EB-2033-4508-8037-404CAFB47F23}" type="presParOf" srcId="{B4F7D6B4-9BEB-4324-9877-F0E0B852B6BE}" destId="{C76C4EA6-2BB5-48A4-916B-C6CD285CB21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10C24-E32B-4AC5-8523-23473FD0B1F6}">
      <dsp:nvSpPr>
        <dsp:cNvPr id="0" name=""/>
        <dsp:cNvSpPr/>
      </dsp:nvSpPr>
      <dsp:spPr>
        <a:xfrm>
          <a:off x="537159" y="13"/>
          <a:ext cx="1608999" cy="80449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Written </a:t>
          </a:r>
          <a:endParaRPr lang="es-MX" sz="37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560722" y="23576"/>
        <a:ext cx="1561873" cy="757373"/>
      </dsp:txXfrm>
    </dsp:sp>
    <dsp:sp modelId="{3FC143D7-E468-4B94-A3BA-98D6501A322D}">
      <dsp:nvSpPr>
        <dsp:cNvPr id="0" name=""/>
        <dsp:cNvSpPr/>
      </dsp:nvSpPr>
      <dsp:spPr>
        <a:xfrm>
          <a:off x="698059" y="804512"/>
          <a:ext cx="160899" cy="603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374"/>
              </a:lnTo>
              <a:lnTo>
                <a:pt x="160899" y="603374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D2C91A-0FC7-4ACA-8788-E83BA90A905B}">
      <dsp:nvSpPr>
        <dsp:cNvPr id="0" name=""/>
        <dsp:cNvSpPr/>
      </dsp:nvSpPr>
      <dsp:spPr>
        <a:xfrm>
          <a:off x="858958" y="1005637"/>
          <a:ext cx="2418286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Usually permanent and written texts</a:t>
          </a:r>
          <a:endParaRPr lang="es-MX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882521" y="1029200"/>
        <a:ext cx="2371160" cy="757373"/>
      </dsp:txXfrm>
    </dsp:sp>
    <dsp:sp modelId="{3EBF31DE-FF67-42A3-A629-DFB068C0E134}">
      <dsp:nvSpPr>
        <dsp:cNvPr id="0" name=""/>
        <dsp:cNvSpPr/>
      </dsp:nvSpPr>
      <dsp:spPr>
        <a:xfrm>
          <a:off x="698059" y="804512"/>
          <a:ext cx="160899" cy="1608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8999"/>
              </a:lnTo>
              <a:lnTo>
                <a:pt x="160899" y="1608999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DEAA2-1258-432C-B377-1DFA08D32CF6}">
      <dsp:nvSpPr>
        <dsp:cNvPr id="0" name=""/>
        <dsp:cNvSpPr/>
      </dsp:nvSpPr>
      <dsp:spPr>
        <a:xfrm>
          <a:off x="858958" y="2011262"/>
          <a:ext cx="2304498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-4444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Communicate across time and space</a:t>
          </a:r>
          <a:endParaRPr lang="es-MX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882521" y="2034825"/>
        <a:ext cx="2257372" cy="757373"/>
      </dsp:txXfrm>
    </dsp:sp>
    <dsp:sp modelId="{C4EF4FCC-224C-40E3-8433-3135986EA79D}">
      <dsp:nvSpPr>
        <dsp:cNvPr id="0" name=""/>
        <dsp:cNvSpPr/>
      </dsp:nvSpPr>
      <dsp:spPr>
        <a:xfrm>
          <a:off x="698059" y="804512"/>
          <a:ext cx="160899" cy="2614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4623"/>
              </a:lnTo>
              <a:lnTo>
                <a:pt x="160899" y="2614623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323AD8-0463-428C-91A3-68F1E468B32C}">
      <dsp:nvSpPr>
        <dsp:cNvPr id="0" name=""/>
        <dsp:cNvSpPr/>
      </dsp:nvSpPr>
      <dsp:spPr>
        <a:xfrm>
          <a:off x="858958" y="3016886"/>
          <a:ext cx="2714934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-8889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Punctuation</a:t>
          </a: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and </a:t>
          </a: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layout</a:t>
          </a:r>
          <a:endParaRPr lang="es-MX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882521" y="3040449"/>
        <a:ext cx="2667808" cy="757373"/>
      </dsp:txXfrm>
    </dsp:sp>
    <dsp:sp modelId="{1DA63D73-58D6-43A3-A083-EB9D5C37FAAD}">
      <dsp:nvSpPr>
        <dsp:cNvPr id="0" name=""/>
        <dsp:cNvSpPr/>
      </dsp:nvSpPr>
      <dsp:spPr>
        <a:xfrm>
          <a:off x="698059" y="804512"/>
          <a:ext cx="160899" cy="36202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0247"/>
              </a:lnTo>
              <a:lnTo>
                <a:pt x="160899" y="3620247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694187-2D07-46BA-B429-CCE6B11407AA}">
      <dsp:nvSpPr>
        <dsp:cNvPr id="0" name=""/>
        <dsp:cNvSpPr/>
      </dsp:nvSpPr>
      <dsp:spPr>
        <a:xfrm>
          <a:off x="858958" y="4022510"/>
          <a:ext cx="3257914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More </a:t>
          </a: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complex</a:t>
          </a: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and </a:t>
          </a: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intricate</a:t>
          </a: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n-US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with longer sentences and many subordinate clauses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882521" y="4046073"/>
        <a:ext cx="3210788" cy="757373"/>
      </dsp:txXfrm>
    </dsp:sp>
    <dsp:sp modelId="{B6227C18-F516-4073-A5B7-34FCC27D81CF}">
      <dsp:nvSpPr>
        <dsp:cNvPr id="0" name=""/>
        <dsp:cNvSpPr/>
      </dsp:nvSpPr>
      <dsp:spPr>
        <a:xfrm>
          <a:off x="698059" y="804512"/>
          <a:ext cx="160899" cy="46258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5872"/>
              </a:lnTo>
              <a:lnTo>
                <a:pt x="160899" y="4625872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A05A12-6B9D-4946-8BE7-D135EACD2E83}">
      <dsp:nvSpPr>
        <dsp:cNvPr id="0" name=""/>
        <dsp:cNvSpPr/>
      </dsp:nvSpPr>
      <dsp:spPr>
        <a:xfrm>
          <a:off x="858958" y="5028135"/>
          <a:ext cx="3308217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-17778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Writers receive no immediate feedback from their readers</a:t>
          </a:r>
          <a:endParaRPr lang="en-US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882521" y="5051698"/>
        <a:ext cx="3261091" cy="757373"/>
      </dsp:txXfrm>
    </dsp:sp>
    <dsp:sp modelId="{0811BF18-5F37-43B5-9031-9DB4F1078D42}">
      <dsp:nvSpPr>
        <dsp:cNvPr id="0" name=""/>
        <dsp:cNvSpPr/>
      </dsp:nvSpPr>
      <dsp:spPr>
        <a:xfrm>
          <a:off x="4078022" y="13"/>
          <a:ext cx="2457022" cy="80449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Spoken</a:t>
          </a:r>
          <a:endParaRPr lang="es-MX" sz="37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4101585" y="23576"/>
        <a:ext cx="2409896" cy="757373"/>
      </dsp:txXfrm>
    </dsp:sp>
    <dsp:sp modelId="{D1CA499F-FBBE-497D-A77A-42993B293546}">
      <dsp:nvSpPr>
        <dsp:cNvPr id="0" name=""/>
        <dsp:cNvSpPr/>
      </dsp:nvSpPr>
      <dsp:spPr>
        <a:xfrm>
          <a:off x="4323724" y="804512"/>
          <a:ext cx="245702" cy="603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374"/>
              </a:lnTo>
              <a:lnTo>
                <a:pt x="245702" y="603374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5B2FC3-8DE6-432A-8CC3-7EE9E6EA9E28}">
      <dsp:nvSpPr>
        <dsp:cNvPr id="0" name=""/>
        <dsp:cNvSpPr/>
      </dsp:nvSpPr>
      <dsp:spPr>
        <a:xfrm>
          <a:off x="4569426" y="1005637"/>
          <a:ext cx="3160897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-22222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Transient</a:t>
          </a: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, </a:t>
          </a: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unless</a:t>
          </a: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recorded</a:t>
          </a:r>
          <a:endParaRPr lang="es-MX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4592989" y="1029200"/>
        <a:ext cx="3113771" cy="757373"/>
      </dsp:txXfrm>
    </dsp:sp>
    <dsp:sp modelId="{78576D32-2BE1-41FC-9E8D-08ADA0C09733}">
      <dsp:nvSpPr>
        <dsp:cNvPr id="0" name=""/>
        <dsp:cNvSpPr/>
      </dsp:nvSpPr>
      <dsp:spPr>
        <a:xfrm>
          <a:off x="4323724" y="804512"/>
          <a:ext cx="245702" cy="1608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8999"/>
              </a:lnTo>
              <a:lnTo>
                <a:pt x="245702" y="1608999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356B2-5825-4EDC-9936-653C535721A9}">
      <dsp:nvSpPr>
        <dsp:cNvPr id="0" name=""/>
        <dsp:cNvSpPr/>
      </dsp:nvSpPr>
      <dsp:spPr>
        <a:xfrm>
          <a:off x="4569426" y="2011262"/>
          <a:ext cx="3160897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Usually</a:t>
          </a: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used</a:t>
          </a: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for</a:t>
          </a: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immediate</a:t>
          </a:r>
          <a:r>
            <a:rPr lang="es-MX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 </a:t>
          </a:r>
          <a:r>
            <a:rPr lang="es-MX" sz="1500" b="0" i="0" kern="1200" dirty="0" err="1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interactions</a:t>
          </a:r>
          <a:endParaRPr lang="es-MX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4592989" y="2034825"/>
        <a:ext cx="3113771" cy="757373"/>
      </dsp:txXfrm>
    </dsp:sp>
    <dsp:sp modelId="{ECBCE09D-3525-4BEB-946D-3AD506D5E799}">
      <dsp:nvSpPr>
        <dsp:cNvPr id="0" name=""/>
        <dsp:cNvSpPr/>
      </dsp:nvSpPr>
      <dsp:spPr>
        <a:xfrm>
          <a:off x="4323724" y="804512"/>
          <a:ext cx="236061" cy="2545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5492"/>
              </a:lnTo>
              <a:lnTo>
                <a:pt x="236061" y="2545492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8FD61-3CFB-4828-A24D-B1E50B51BC94}">
      <dsp:nvSpPr>
        <dsp:cNvPr id="0" name=""/>
        <dsp:cNvSpPr/>
      </dsp:nvSpPr>
      <dsp:spPr>
        <a:xfrm>
          <a:off x="4559785" y="2947755"/>
          <a:ext cx="3146648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-31111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Full of repetitions, incomplete sentences, </a:t>
          </a:r>
          <a:endParaRPr lang="en-US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4583348" y="2971318"/>
        <a:ext cx="3099522" cy="757373"/>
      </dsp:txXfrm>
    </dsp:sp>
    <dsp:sp modelId="{4814F126-D306-45AB-AF09-9625335ADDEB}">
      <dsp:nvSpPr>
        <dsp:cNvPr id="0" name=""/>
        <dsp:cNvSpPr/>
      </dsp:nvSpPr>
      <dsp:spPr>
        <a:xfrm>
          <a:off x="4323724" y="804512"/>
          <a:ext cx="245702" cy="36202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0247"/>
              </a:lnTo>
              <a:lnTo>
                <a:pt x="245702" y="3620247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06E3F-F375-4EA4-A9A9-9613AA26F84E}">
      <dsp:nvSpPr>
        <dsp:cNvPr id="0" name=""/>
        <dsp:cNvSpPr/>
      </dsp:nvSpPr>
      <dsp:spPr>
        <a:xfrm>
          <a:off x="4569426" y="4022510"/>
          <a:ext cx="3152518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-35556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Corrections and interruptions</a:t>
          </a:r>
          <a:endParaRPr lang="es-MX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4592989" y="4046073"/>
        <a:ext cx="3105392" cy="757373"/>
      </dsp:txXfrm>
    </dsp:sp>
    <dsp:sp modelId="{0A22BB60-B1EC-44EF-8C51-45124CCE1AC3}">
      <dsp:nvSpPr>
        <dsp:cNvPr id="0" name=""/>
        <dsp:cNvSpPr/>
      </dsp:nvSpPr>
      <dsp:spPr>
        <a:xfrm>
          <a:off x="4323724" y="804512"/>
          <a:ext cx="245702" cy="46258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5872"/>
              </a:lnTo>
              <a:lnTo>
                <a:pt x="245702" y="4625872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7EC785-BABF-4DEB-A0D0-02EAC309517F}">
      <dsp:nvSpPr>
        <dsp:cNvPr id="0" name=""/>
        <dsp:cNvSpPr/>
      </dsp:nvSpPr>
      <dsp:spPr>
        <a:xfrm>
          <a:off x="4569426" y="5028135"/>
          <a:ext cx="3246342" cy="804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kern="1200" dirty="0" smtClean="0">
              <a:latin typeface="+mn-lt"/>
              <a:ea typeface="BatangChe" panose="02030609000101010101" pitchFamily="49" charset="-127"/>
              <a:cs typeface="Aparajita" panose="020B0604020202020204" pitchFamily="34" charset="0"/>
            </a:rPr>
            <a:t>Dynamic interaction between two or more people</a:t>
          </a:r>
          <a:endParaRPr lang="en-US" sz="1500" kern="1200" dirty="0">
            <a:latin typeface="+mn-lt"/>
            <a:ea typeface="BatangChe" panose="02030609000101010101" pitchFamily="49" charset="-127"/>
            <a:cs typeface="Aparajita" panose="020B0604020202020204" pitchFamily="34" charset="0"/>
          </a:endParaRPr>
        </a:p>
      </dsp:txBody>
      <dsp:txXfrm>
        <a:off x="4592989" y="5051698"/>
        <a:ext cx="3199216" cy="7573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A234C1-990E-4FC0-A3B7-1A98AC8418A2}">
      <dsp:nvSpPr>
        <dsp:cNvPr id="0" name=""/>
        <dsp:cNvSpPr/>
      </dsp:nvSpPr>
      <dsp:spPr>
        <a:xfrm>
          <a:off x="1186" y="1245520"/>
          <a:ext cx="1572959" cy="1572959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Product/focused</a:t>
          </a:r>
          <a:endParaRPr lang="en-US" sz="1300" kern="1200" dirty="0" smtClean="0"/>
        </a:p>
      </dsp:txBody>
      <dsp:txXfrm>
        <a:off x="231541" y="1475875"/>
        <a:ext cx="1112249" cy="1112249"/>
      </dsp:txXfrm>
    </dsp:sp>
    <dsp:sp modelId="{3BF62DEC-D623-46F6-8DD1-F20081863C60}">
      <dsp:nvSpPr>
        <dsp:cNvPr id="0" name=""/>
        <dsp:cNvSpPr/>
      </dsp:nvSpPr>
      <dsp:spPr>
        <a:xfrm>
          <a:off x="1701870" y="1575841"/>
          <a:ext cx="912316" cy="912316"/>
        </a:xfrm>
        <a:prstGeom prst="mathPlus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1822797" y="1924711"/>
        <a:ext cx="670462" cy="214576"/>
      </dsp:txXfrm>
    </dsp:sp>
    <dsp:sp modelId="{408D0A38-82AC-48C4-9A4D-2FE834A8E86A}">
      <dsp:nvSpPr>
        <dsp:cNvPr id="0" name=""/>
        <dsp:cNvSpPr/>
      </dsp:nvSpPr>
      <dsp:spPr>
        <a:xfrm>
          <a:off x="2741912" y="1245520"/>
          <a:ext cx="1572959" cy="1572959"/>
        </a:xfrm>
        <a:prstGeom prst="ellipse">
          <a:avLst/>
        </a:prstGeom>
        <a:solidFill>
          <a:schemeClr val="accent2">
            <a:shade val="80000"/>
            <a:hueOff val="-179153"/>
            <a:satOff val="2956"/>
            <a:lumOff val="124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Process approach </a:t>
          </a:r>
          <a:endParaRPr lang="es-MX" sz="1300" kern="1200" dirty="0"/>
        </a:p>
      </dsp:txBody>
      <dsp:txXfrm>
        <a:off x="2972267" y="1475875"/>
        <a:ext cx="1112249" cy="1112249"/>
      </dsp:txXfrm>
    </dsp:sp>
    <dsp:sp modelId="{80CFD349-12E0-420B-BCDE-AF5D7CC83353}">
      <dsp:nvSpPr>
        <dsp:cNvPr id="0" name=""/>
        <dsp:cNvSpPr/>
      </dsp:nvSpPr>
      <dsp:spPr>
        <a:xfrm>
          <a:off x="4442596" y="1575841"/>
          <a:ext cx="912316" cy="912316"/>
        </a:xfrm>
        <a:prstGeom prst="mathEqual">
          <a:avLst/>
        </a:prstGeom>
        <a:solidFill>
          <a:schemeClr val="accent2">
            <a:shade val="90000"/>
            <a:hueOff val="-358282"/>
            <a:satOff val="-566"/>
            <a:lumOff val="219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4563523" y="1763778"/>
        <a:ext cx="670462" cy="536442"/>
      </dsp:txXfrm>
    </dsp:sp>
    <dsp:sp modelId="{659926B0-8548-43E4-87B2-6F86228BE0C0}">
      <dsp:nvSpPr>
        <dsp:cNvPr id="0" name=""/>
        <dsp:cNvSpPr/>
      </dsp:nvSpPr>
      <dsp:spPr>
        <a:xfrm>
          <a:off x="5482637" y="1245520"/>
          <a:ext cx="1572959" cy="1572959"/>
        </a:xfrm>
        <a:prstGeom prst="ellipse">
          <a:avLst/>
        </a:prstGeom>
        <a:solidFill>
          <a:schemeClr val="accent2">
            <a:shade val="80000"/>
            <a:hueOff val="-358307"/>
            <a:satOff val="5912"/>
            <a:lumOff val="248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Teaching writing </a:t>
          </a:r>
          <a:endParaRPr lang="es-MX" sz="1300" kern="1200" dirty="0"/>
        </a:p>
      </dsp:txBody>
      <dsp:txXfrm>
        <a:off x="5712992" y="1475875"/>
        <a:ext cx="1112249" cy="11122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EA8D61-C632-4569-A1D5-C354DC9E769D}">
      <dsp:nvSpPr>
        <dsp:cNvPr id="0" name=""/>
        <dsp:cNvSpPr/>
      </dsp:nvSpPr>
      <dsp:spPr>
        <a:xfrm>
          <a:off x="1358038" y="0"/>
          <a:ext cx="1268028" cy="1268028"/>
        </a:xfrm>
        <a:prstGeom prst="triangl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Reading </a:t>
          </a:r>
          <a:endParaRPr lang="en-GB" sz="1200" kern="1200" dirty="0"/>
        </a:p>
      </dsp:txBody>
      <dsp:txXfrm>
        <a:off x="1675045" y="634014"/>
        <a:ext cx="634014" cy="634014"/>
      </dsp:txXfrm>
    </dsp:sp>
    <dsp:sp modelId="{7696DE7D-097A-416B-A624-96929705B42F}">
      <dsp:nvSpPr>
        <dsp:cNvPr id="0" name=""/>
        <dsp:cNvSpPr/>
      </dsp:nvSpPr>
      <dsp:spPr>
        <a:xfrm>
          <a:off x="724024" y="1268028"/>
          <a:ext cx="1268028" cy="1268028"/>
        </a:xfrm>
        <a:prstGeom prst="triangle">
          <a:avLst/>
        </a:prstGeom>
        <a:solidFill>
          <a:schemeClr val="accent2">
            <a:shade val="80000"/>
            <a:hueOff val="-119436"/>
            <a:satOff val="1971"/>
            <a:lumOff val="828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Talking to another </a:t>
          </a:r>
          <a:endParaRPr lang="en-GB" sz="1200" kern="1200" dirty="0"/>
        </a:p>
      </dsp:txBody>
      <dsp:txXfrm>
        <a:off x="1041031" y="1902042"/>
        <a:ext cx="634014" cy="634014"/>
      </dsp:txXfrm>
    </dsp:sp>
    <dsp:sp modelId="{CF3D734B-191F-49E9-BEAF-F477B9B27DD4}">
      <dsp:nvSpPr>
        <dsp:cNvPr id="0" name=""/>
        <dsp:cNvSpPr/>
      </dsp:nvSpPr>
      <dsp:spPr>
        <a:xfrm rot="10800000">
          <a:off x="1358038" y="1268028"/>
          <a:ext cx="1268028" cy="1268028"/>
        </a:xfrm>
        <a:prstGeom prst="triangle">
          <a:avLst/>
        </a:prstGeom>
        <a:solidFill>
          <a:schemeClr val="accent2">
            <a:shade val="80000"/>
            <a:hueOff val="-238871"/>
            <a:satOff val="3941"/>
            <a:lumOff val="165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Listening </a:t>
          </a:r>
          <a:endParaRPr lang="en-GB" sz="1200" kern="1200" dirty="0"/>
        </a:p>
      </dsp:txBody>
      <dsp:txXfrm rot="10800000">
        <a:off x="1675045" y="1268028"/>
        <a:ext cx="634014" cy="634014"/>
      </dsp:txXfrm>
    </dsp:sp>
    <dsp:sp modelId="{3E80B093-C62F-4D0D-828A-D8774FBCD70D}">
      <dsp:nvSpPr>
        <dsp:cNvPr id="0" name=""/>
        <dsp:cNvSpPr/>
      </dsp:nvSpPr>
      <dsp:spPr>
        <a:xfrm>
          <a:off x="1992052" y="1268028"/>
          <a:ext cx="1268028" cy="1268028"/>
        </a:xfrm>
        <a:prstGeom prst="triangle">
          <a:avLst/>
        </a:prstGeom>
        <a:solidFill>
          <a:schemeClr val="accent2">
            <a:shade val="80000"/>
            <a:hueOff val="-358307"/>
            <a:satOff val="5912"/>
            <a:lumOff val="248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Another resource</a:t>
          </a:r>
          <a:endParaRPr lang="en-GB" sz="1200" kern="1200" dirty="0"/>
        </a:p>
      </dsp:txBody>
      <dsp:txXfrm>
        <a:off x="2309059" y="1902042"/>
        <a:ext cx="634014" cy="6340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52592-7E64-433D-90F7-2A34A9E14446}">
      <dsp:nvSpPr>
        <dsp:cNvPr id="0" name=""/>
        <dsp:cNvSpPr/>
      </dsp:nvSpPr>
      <dsp:spPr>
        <a:xfrm>
          <a:off x="0" y="0"/>
          <a:ext cx="8153400" cy="1404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To consolidate learning  </a:t>
          </a:r>
          <a:endParaRPr lang="en-GB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New structure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Vocabulary </a:t>
          </a:r>
          <a:endParaRPr lang="en-GB" sz="2300" kern="1200" dirty="0"/>
        </a:p>
      </dsp:txBody>
      <dsp:txXfrm>
        <a:off x="1771173" y="0"/>
        <a:ext cx="6382226" cy="1404937"/>
      </dsp:txXfrm>
    </dsp:sp>
    <dsp:sp modelId="{12618DD1-83E6-4022-BB9E-3899CE660E96}">
      <dsp:nvSpPr>
        <dsp:cNvPr id="0" name=""/>
        <dsp:cNvSpPr/>
      </dsp:nvSpPr>
      <dsp:spPr>
        <a:xfrm>
          <a:off x="140493" y="140493"/>
          <a:ext cx="1630680" cy="112395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B8D3CD-B191-4BA1-80CE-E5368606F4D0}">
      <dsp:nvSpPr>
        <dsp:cNvPr id="0" name=""/>
        <dsp:cNvSpPr/>
      </dsp:nvSpPr>
      <dsp:spPr>
        <a:xfrm>
          <a:off x="0" y="1545431"/>
          <a:ext cx="8153400" cy="1404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To check </a:t>
          </a:r>
          <a:r>
            <a:rPr lang="en-GB" sz="3000" kern="1200" dirty="0" err="1" smtClean="0"/>
            <a:t>sts</a:t>
          </a:r>
          <a:r>
            <a:rPr lang="en-GB" sz="3000" kern="1200" dirty="0" smtClean="0"/>
            <a:t>’ progress</a:t>
          </a:r>
          <a:endParaRPr lang="en-GB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Vocabulary 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Grammar structures </a:t>
          </a:r>
          <a:endParaRPr lang="en-GB" sz="2300" kern="1200" dirty="0"/>
        </a:p>
      </dsp:txBody>
      <dsp:txXfrm>
        <a:off x="1771173" y="1545431"/>
        <a:ext cx="6382226" cy="1404937"/>
      </dsp:txXfrm>
    </dsp:sp>
    <dsp:sp modelId="{D551D1FB-49D8-447A-8AD6-22A0308B3589}">
      <dsp:nvSpPr>
        <dsp:cNvPr id="0" name=""/>
        <dsp:cNvSpPr/>
      </dsp:nvSpPr>
      <dsp:spPr>
        <a:xfrm>
          <a:off x="140493" y="1685924"/>
          <a:ext cx="1630680" cy="112395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43914-9A44-48DB-B31A-B83737961CE0}">
      <dsp:nvSpPr>
        <dsp:cNvPr id="0" name=""/>
        <dsp:cNvSpPr/>
      </dsp:nvSpPr>
      <dsp:spPr>
        <a:xfrm>
          <a:off x="0" y="3090862"/>
          <a:ext cx="8153400" cy="1404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To diagnose </a:t>
          </a:r>
          <a:endParaRPr lang="en-GB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Teaching problems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Learning </a:t>
          </a:r>
          <a:r>
            <a:rPr lang="en-GB" sz="2300" kern="1200" dirty="0" err="1" smtClean="0"/>
            <a:t>problemns</a:t>
          </a:r>
          <a:endParaRPr lang="en-GB" sz="2300" kern="1200" dirty="0"/>
        </a:p>
      </dsp:txBody>
      <dsp:txXfrm>
        <a:off x="1771173" y="3090862"/>
        <a:ext cx="6382226" cy="1404937"/>
      </dsp:txXfrm>
    </dsp:sp>
    <dsp:sp modelId="{B7635EBB-AA31-4ED1-8EB5-B178321EE373}">
      <dsp:nvSpPr>
        <dsp:cNvPr id="0" name=""/>
        <dsp:cNvSpPr/>
      </dsp:nvSpPr>
      <dsp:spPr>
        <a:xfrm>
          <a:off x="140493" y="3231356"/>
          <a:ext cx="1630680" cy="112395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s-E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s-ES" smtClean="0"/>
              <a:pPr/>
              <a:t>02/10/2015</a:t>
            </a:fld>
            <a:endParaRPr lang="es-E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s-E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4173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pPr/>
              <a:t>10/2/2015</a:t>
            </a:fld>
            <a:endParaRPr lang="es-E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s-ES"/>
              <a:t>Haga clic para modificar los estilos de título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067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8" name="Shap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 latinLnBrk="0">
              <a:defRPr lang="es-ES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9" name="Shap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 latinLnBrk="0">
              <a:buNone/>
              <a:defRPr lang="es-ES"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28" name="Shap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 latinLnBrk="0">
              <a:defRPr lang="es-ES"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s-ES">
                <a:solidFill>
                  <a:srgbClr val="FFFFFF"/>
                </a:solidFill>
              </a:rPr>
              <a:pPr algn="ctr"/>
              <a:t>02/10/2015</a:t>
            </a:fld>
            <a:endParaRPr lang="es-ES" sz="2000">
              <a:solidFill>
                <a:srgbClr val="FFFFFF"/>
              </a:solidFill>
            </a:endParaRPr>
          </a:p>
        </p:txBody>
      </p:sp>
      <p:sp>
        <p:nvSpPr>
          <p:cNvPr id="17" name="Shap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 latinLnBrk="0">
              <a:defRPr lang="es-ES">
                <a:solidFill>
                  <a:schemeClr val="tx2"/>
                </a:solidFill>
              </a:defRPr>
            </a:lvl1pPr>
          </a:lstStyle>
          <a:p>
            <a:pPr algn="r"/>
            <a:endParaRPr lang="es-ES">
              <a:solidFill>
                <a:schemeClr val="tx2"/>
              </a:solidFill>
            </a:endParaRPr>
          </a:p>
        </p:txBody>
      </p:sp>
      <p:sp>
        <p:nvSpPr>
          <p:cNvPr id="29" name="Shap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 latinLnBrk="0">
              <a:defRPr lang="es-ES"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s-ES">
                <a:solidFill>
                  <a:schemeClr val="tx2"/>
                </a:solidFill>
              </a:rPr>
              <a:pPr/>
              <a:t>‹Nº›</a:t>
            </a:fld>
            <a:endParaRPr lang="es-ES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pPr/>
              <a:t>10/2/2015</a:t>
            </a:fld>
            <a:endParaRPr lang="es-ES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pPr/>
              <a:t>10/2/2015</a:t>
            </a:fld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8" name="Shape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pPr/>
              <a:t>10/2/2015</a:t>
            </a:fld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pPr/>
              <a:t>10/2/2015</a:t>
            </a:fld>
            <a:endParaRPr lang="es-ES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 latinLnBrk="0">
              <a:defRPr lang="es-ES"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s-ES">
                <a:solidFill>
                  <a:schemeClr val="tx2"/>
                </a:solidFill>
              </a:rPr>
              <a:pPr/>
              <a:t>‹Nº›</a:t>
            </a:fld>
            <a:endParaRPr lang="es-E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pPr/>
              <a:t>10/2/2015</a:t>
            </a:fld>
            <a:endParaRPr lang="es-E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ítulo y texto a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pPr/>
              <a:t>10/2/2015</a:t>
            </a:fld>
            <a:endParaRPr lang="es-E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s-ES"/>
              <a:t>Haga clic para modificar los estilos de título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  <a:p>
            <a:pPr lvl="5"/>
            <a:r>
              <a:rPr lang="es-ES"/>
              <a:t>Sexto nivel</a:t>
            </a:r>
          </a:p>
          <a:p>
            <a:pPr lvl="6"/>
            <a:r>
              <a:rPr lang="es-ES"/>
              <a:t>Séptimo nivel</a:t>
            </a:r>
          </a:p>
          <a:p>
            <a:pPr lvl="7"/>
            <a:r>
              <a:rPr lang="es-ES"/>
              <a:t>Octavo nivel</a:t>
            </a:r>
          </a:p>
          <a:p>
            <a:pPr lvl="8"/>
            <a:r>
              <a:rPr lang="es-ES"/>
              <a:t>Noveno nivel</a:t>
            </a:r>
          </a:p>
        </p:txBody>
      </p:sp>
      <p:sp>
        <p:nvSpPr>
          <p:cNvPr id="14" name="Rectangl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latinLnBrk="0">
              <a:defRPr lang="es-ES"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pPr/>
              <a:t>10/2/2015</a:t>
            </a:fld>
            <a:endParaRPr lang="es-ES" sz="140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latinLnBrk="0">
              <a:defRPr lang="es-ES" sz="1400">
                <a:solidFill>
                  <a:schemeClr val="tx2"/>
                </a:solidFill>
              </a:defRPr>
            </a:lvl1pPr>
          </a:lstStyle>
          <a:p>
            <a:pPr algn="r"/>
            <a:endParaRPr lang="es-ES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23" name="Rectangl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latinLnBrk="0">
              <a:defRPr lang="es-ES"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s-ES" sz="1400" b="1">
                <a:solidFill>
                  <a:srgbClr val="FFFFFF"/>
                </a:solidFill>
              </a:rPr>
              <a:pPr algn="ctr"/>
              <a:t>‹Nº›</a:t>
            </a:fld>
            <a:endParaRPr lang="es-ES" sz="1400" b="1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lang="es-ES"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lang="es-ES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lang="es-ES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lang="es-ES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1979712" y="2492896"/>
            <a:ext cx="6302151" cy="3024336"/>
          </a:xfrm>
        </p:spPr>
        <p:txBody>
          <a:bodyPr anchor="ctr">
            <a:normAutofit fontScale="90000"/>
          </a:bodyPr>
          <a:lstStyle/>
          <a:p>
            <a:pPr algn="ctr" eaLnBrk="1" hangingPunct="1"/>
            <a:r>
              <a:rPr lang="es-ES" altLang="es-MX" sz="2000" dirty="0" smtClean="0">
                <a:solidFill>
                  <a:schemeClr val="tx1"/>
                </a:solidFill>
              </a:rPr>
              <a:t>Universidad Autónoma del Estado de México</a:t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/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>Facultad de Lenguas </a:t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/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>Licenciatura en la Enseñanza del Inglés </a:t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/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>M.C. y T. E. Alma Delia García Ensástegui </a:t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/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>Docencia de la producción escrita </a:t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>Tema</a:t>
            </a:r>
            <a:r>
              <a:rPr lang="es-ES" altLang="es-MX" sz="2000" dirty="0" smtClean="0">
                <a:solidFill>
                  <a:schemeClr val="tx1"/>
                </a:solidFill>
              </a:rPr>
              <a:t>: </a:t>
            </a:r>
            <a:r>
              <a:rPr lang="es-ES" altLang="es-MX" sz="2000" dirty="0" err="1" smtClean="0">
                <a:solidFill>
                  <a:schemeClr val="tx1"/>
                </a:solidFill>
              </a:rPr>
              <a:t>teaching</a:t>
            </a:r>
            <a:r>
              <a:rPr lang="es-ES" altLang="es-MX" sz="2000" dirty="0" smtClean="0">
                <a:solidFill>
                  <a:schemeClr val="tx1"/>
                </a:solidFill>
              </a:rPr>
              <a:t> </a:t>
            </a:r>
            <a:r>
              <a:rPr lang="es-ES" altLang="es-MX" sz="2000" dirty="0" err="1" smtClean="0">
                <a:solidFill>
                  <a:schemeClr val="tx1"/>
                </a:solidFill>
              </a:rPr>
              <a:t>writing</a:t>
            </a:r>
            <a:r>
              <a:rPr lang="es-ES" altLang="es-MX" sz="2000" dirty="0" smtClean="0">
                <a:solidFill>
                  <a:schemeClr val="tx1"/>
                </a:solidFill>
              </a:rPr>
              <a:t> </a:t>
            </a:r>
            <a:r>
              <a:rPr lang="es-ES" altLang="es-MX" sz="2000" dirty="0" err="1" smtClean="0">
                <a:solidFill>
                  <a:schemeClr val="tx1"/>
                </a:solidFill>
              </a:rPr>
              <a:t>implications</a:t>
            </a:r>
            <a:r>
              <a:rPr lang="es-ES" altLang="es-MX" sz="2000" dirty="0" smtClean="0">
                <a:solidFill>
                  <a:schemeClr val="tx1"/>
                </a:solidFill>
              </a:rPr>
              <a:t/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2000" dirty="0" smtClean="0">
                <a:solidFill>
                  <a:schemeClr val="tx1"/>
                </a:solidFill>
              </a:rPr>
              <a:t/>
            </a:r>
            <a:br>
              <a:rPr lang="es-ES" altLang="es-MX" sz="2000" dirty="0" smtClean="0">
                <a:solidFill>
                  <a:schemeClr val="tx1"/>
                </a:solidFill>
              </a:rPr>
            </a:br>
            <a:r>
              <a:rPr lang="es-ES" altLang="es-MX" sz="800" dirty="0" smtClean="0">
                <a:solidFill>
                  <a:schemeClr val="tx1"/>
                </a:solidFill>
              </a:rPr>
              <a:t/>
            </a:r>
            <a:br>
              <a:rPr lang="es-ES" altLang="es-MX" sz="800" dirty="0" smtClean="0">
                <a:solidFill>
                  <a:schemeClr val="tx1"/>
                </a:solidFill>
              </a:rPr>
            </a:br>
            <a:r>
              <a:rPr lang="es-ES" altLang="es-MX" sz="800" dirty="0" smtClean="0">
                <a:solidFill>
                  <a:schemeClr val="tx1"/>
                </a:solidFill>
              </a:rPr>
              <a:t/>
            </a:r>
            <a:br>
              <a:rPr lang="es-ES" altLang="es-MX" sz="800" dirty="0" smtClean="0">
                <a:solidFill>
                  <a:schemeClr val="tx1"/>
                </a:solidFill>
              </a:rPr>
            </a:br>
            <a:r>
              <a:rPr lang="es-ES" altLang="es-MX" sz="800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r="79137"/>
          <a:stretch/>
        </p:blipFill>
        <p:spPr>
          <a:xfrm>
            <a:off x="251520" y="290736"/>
            <a:ext cx="1907704" cy="1524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79412" t="11805" r="8606" b="17119"/>
          <a:stretch/>
        </p:blipFill>
        <p:spPr>
          <a:xfrm>
            <a:off x="7524328" y="290736"/>
            <a:ext cx="1224136" cy="122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3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>
          <a:xfrm>
            <a:off x="484188" y="2205038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MX" smtClean="0"/>
              <a:t>Skilled and unskilled writers.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950" y="260350"/>
            <a:ext cx="8856663" cy="6553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MX"/>
          </a:p>
        </p:txBody>
      </p:sp>
      <p:sp>
        <p:nvSpPr>
          <p:cNvPr id="8196" name="Marcador de contenido 2"/>
          <p:cNvSpPr>
            <a:spLocks noGrp="1"/>
          </p:cNvSpPr>
          <p:nvPr>
            <p:ph idx="4294967295"/>
          </p:nvPr>
        </p:nvSpPr>
        <p:spPr>
          <a:xfrm>
            <a:off x="282575" y="260350"/>
            <a:ext cx="8578850" cy="6381750"/>
          </a:xfrm>
          <a:prstGeom prst="rect">
            <a:avLst/>
          </a:prstGeo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es-MX" dirty="0" smtClean="0"/>
              <a:t>Unskilled writer </a:t>
            </a:r>
            <a:endParaRPr lang="es-MX" altLang="es-MX" dirty="0" smtClean="0"/>
          </a:p>
        </p:txBody>
      </p:sp>
      <p:pic>
        <p:nvPicPr>
          <p:cNvPr id="8197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25" y="2295525"/>
            <a:ext cx="2803525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ángulo 11"/>
          <p:cNvSpPr/>
          <p:nvPr/>
        </p:nvSpPr>
        <p:spPr>
          <a:xfrm rot="21006579">
            <a:off x="678009" y="1833408"/>
            <a:ext cx="3849452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preoccupied with form and structure</a:t>
            </a:r>
            <a:endParaRPr lang="es-E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ctángulo 15"/>
          <p:cNvSpPr/>
          <p:nvPr/>
        </p:nvSpPr>
        <p:spPr>
          <a:xfrm rot="21006579">
            <a:off x="2076967" y="4769764"/>
            <a:ext cx="160973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rethinking </a:t>
            </a:r>
            <a:endParaRPr lang="es-E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 rot="21006579">
            <a:off x="6424324" y="2422119"/>
            <a:ext cx="132921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editing </a:t>
            </a:r>
            <a:endParaRPr lang="es-E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 rot="21006579">
            <a:off x="4811139" y="5130700"/>
            <a:ext cx="1399742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hangingPunct="1">
              <a:defRPr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revising</a:t>
            </a:r>
            <a:r>
              <a:rPr lang="en-US" sz="2000" b="1" dirty="0">
                <a:ln/>
                <a:solidFill>
                  <a:schemeClr val="accent4"/>
                </a:solidFill>
              </a:rPr>
              <a:t> </a:t>
            </a:r>
            <a:endParaRPr lang="es-ES" sz="20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81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s-MX" smtClean="0"/>
              <a:t>Teaching implicatios </a:t>
            </a:r>
            <a:endParaRPr lang="es-MX" altLang="es-MX" smtClean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Learning the approaches to teach writing.</a:t>
            </a:r>
          </a:p>
          <a:p>
            <a:pPr marL="0" indent="0" eaLnBrk="1" hangingPunct="1">
              <a:buFontTx/>
              <a:buNone/>
              <a:defRPr/>
            </a:pPr>
            <a:endParaRPr lang="es-MX" dirty="0" smtClean="0"/>
          </a:p>
        </p:txBody>
      </p:sp>
      <p:pic>
        <p:nvPicPr>
          <p:cNvPr id="9220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708275"/>
            <a:ext cx="1841500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582863"/>
            <a:ext cx="2135188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64063"/>
            <a:ext cx="2224088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497388"/>
            <a:ext cx="22542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57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Aspects of writing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Handwriting: some </a:t>
            </a:r>
            <a:r>
              <a:rPr lang="en-US" dirty="0" err="1" smtClean="0"/>
              <a:t>sts</a:t>
            </a:r>
            <a:r>
              <a:rPr lang="en-US" dirty="0" smtClean="0"/>
              <a:t> do not know it</a:t>
            </a:r>
          </a:p>
          <a:p>
            <a:endParaRPr lang="en-US" dirty="0"/>
          </a:p>
          <a:p>
            <a:r>
              <a:rPr lang="en-US" dirty="0" smtClean="0"/>
              <a:t>Spelling</a:t>
            </a:r>
            <a:r>
              <a:rPr lang="es-MX" dirty="0" smtClean="0"/>
              <a:t>: US vs </a:t>
            </a:r>
            <a:r>
              <a:rPr lang="es-MX" dirty="0" smtClean="0"/>
              <a:t>English </a:t>
            </a:r>
          </a:p>
          <a:p>
            <a:endParaRPr lang="es-MX" dirty="0"/>
          </a:p>
          <a:p>
            <a:r>
              <a:rPr lang="en-US" dirty="0" smtClean="0"/>
              <a:t>Punctuation-capital letters non-universal </a:t>
            </a:r>
          </a:p>
          <a:p>
            <a:pPr marL="365760" lvl="1" indent="0">
              <a:buNone/>
            </a:pPr>
            <a:r>
              <a:rPr lang="en-US" dirty="0" smtClean="0"/>
              <a:t>                  English: January=month</a:t>
            </a:r>
          </a:p>
          <a:p>
            <a:pPr marL="365760" lvl="1" indent="0">
              <a:buNone/>
            </a:pPr>
            <a:r>
              <a:rPr lang="en-US" dirty="0" smtClean="0"/>
              <a:t>		Spanish: </a:t>
            </a:r>
            <a:r>
              <a:rPr lang="en-US" dirty="0" err="1" smtClean="0"/>
              <a:t>enero</a:t>
            </a:r>
            <a:r>
              <a:rPr lang="en-US" dirty="0" smtClean="0"/>
              <a:t>= </a:t>
            </a:r>
            <a:r>
              <a:rPr lang="en-US" dirty="0" err="1" smtClean="0"/>
              <a:t>mes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099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Aspects of writing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Sentence construction </a:t>
            </a:r>
            <a:r>
              <a:rPr lang="es-MX" dirty="0" smtClean="0"/>
              <a:t>(</a:t>
            </a:r>
            <a:r>
              <a:rPr lang="es-MX" dirty="0" smtClean="0"/>
              <a:t>gr rule) </a:t>
            </a:r>
            <a:r>
              <a:rPr lang="es-MX" dirty="0"/>
              <a:t> </a:t>
            </a:r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</a:t>
            </a:r>
            <a:r>
              <a:rPr lang="es-MX" sz="3600" dirty="0" err="1" smtClean="0">
                <a:solidFill>
                  <a:schemeClr val="accent2">
                    <a:lumMod val="75000"/>
                  </a:schemeClr>
                </a:solidFill>
              </a:rPr>
              <a:t>verb</a:t>
            </a:r>
            <a:r>
              <a:rPr lang="es-MX" sz="3600" dirty="0" smtClean="0">
                <a:solidFill>
                  <a:schemeClr val="accent2">
                    <a:lumMod val="75000"/>
                  </a:schemeClr>
                </a:solidFill>
              </a:rPr>
              <a:t> (+</a:t>
            </a:r>
            <a:r>
              <a:rPr lang="es-MX" sz="3600" dirty="0" err="1" smtClean="0">
                <a:solidFill>
                  <a:schemeClr val="accent2">
                    <a:lumMod val="75000"/>
                  </a:schemeClr>
                </a:solidFill>
              </a:rPr>
              <a:t>adverb</a:t>
            </a:r>
            <a:r>
              <a:rPr lang="es-MX" sz="3600" dirty="0" smtClean="0">
                <a:solidFill>
                  <a:schemeClr val="accent2">
                    <a:lumMod val="75000"/>
                  </a:schemeClr>
                </a:solidFill>
              </a:rPr>
              <a:t>)      </a:t>
            </a:r>
            <a:r>
              <a:rPr lang="es-MX" sz="3600" dirty="0" err="1" smtClean="0">
                <a:solidFill>
                  <a:schemeClr val="accent2">
                    <a:lumMod val="75000"/>
                  </a:schemeClr>
                </a:solidFill>
              </a:rPr>
              <a:t>compl</a:t>
            </a:r>
            <a:r>
              <a:rPr lang="es-MX" sz="360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438312" y="2344316"/>
            <a:ext cx="7590072" cy="3594786"/>
            <a:chOff x="438312" y="2344316"/>
            <a:chExt cx="7590072" cy="3594786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312" y="2515716"/>
              <a:ext cx="1025691" cy="769268"/>
            </a:xfrm>
            <a:prstGeom prst="rect">
              <a:avLst/>
            </a:prstGeom>
          </p:spPr>
        </p:pic>
        <p:sp>
          <p:nvSpPr>
            <p:cNvPr id="5" name="Más 4"/>
            <p:cNvSpPr/>
            <p:nvPr/>
          </p:nvSpPr>
          <p:spPr>
            <a:xfrm>
              <a:off x="1411190" y="2515716"/>
              <a:ext cx="648072" cy="864096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Más 5"/>
            <p:cNvSpPr/>
            <p:nvPr/>
          </p:nvSpPr>
          <p:spPr>
            <a:xfrm>
              <a:off x="4653277" y="2451517"/>
              <a:ext cx="648072" cy="864096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ángulo 6"/>
            <p:cNvSpPr/>
            <p:nvPr/>
          </p:nvSpPr>
          <p:spPr>
            <a:xfrm>
              <a:off x="7092280" y="2344316"/>
              <a:ext cx="936104" cy="15121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Linking wor</a:t>
              </a:r>
              <a:r>
                <a:rPr lang="en-GB" dirty="0"/>
                <a:t>d</a:t>
              </a:r>
            </a:p>
          </p:txBody>
        </p:sp>
        <p:sp>
          <p:nvSpPr>
            <p:cNvPr id="9" name="Forma libre 8"/>
            <p:cNvSpPr/>
            <p:nvPr/>
          </p:nvSpPr>
          <p:spPr>
            <a:xfrm>
              <a:off x="946373" y="3537857"/>
              <a:ext cx="6560822" cy="2401245"/>
            </a:xfrm>
            <a:custGeom>
              <a:avLst/>
              <a:gdLst>
                <a:gd name="connsiteX0" fmla="*/ 6521227 w 6560822"/>
                <a:gd name="connsiteY0" fmla="*/ 370114 h 2401245"/>
                <a:gd name="connsiteX1" fmla="*/ 6521227 w 6560822"/>
                <a:gd name="connsiteY1" fmla="*/ 1458686 h 2401245"/>
                <a:gd name="connsiteX2" fmla="*/ 6510341 w 6560822"/>
                <a:gd name="connsiteY2" fmla="*/ 1513114 h 2401245"/>
                <a:gd name="connsiteX3" fmla="*/ 6488570 w 6560822"/>
                <a:gd name="connsiteY3" fmla="*/ 1589314 h 2401245"/>
                <a:gd name="connsiteX4" fmla="*/ 6466798 w 6560822"/>
                <a:gd name="connsiteY4" fmla="*/ 1621972 h 2401245"/>
                <a:gd name="connsiteX5" fmla="*/ 6434141 w 6560822"/>
                <a:gd name="connsiteY5" fmla="*/ 1676400 h 2401245"/>
                <a:gd name="connsiteX6" fmla="*/ 6412370 w 6560822"/>
                <a:gd name="connsiteY6" fmla="*/ 1752600 h 2401245"/>
                <a:gd name="connsiteX7" fmla="*/ 6401484 w 6560822"/>
                <a:gd name="connsiteY7" fmla="*/ 1785257 h 2401245"/>
                <a:gd name="connsiteX8" fmla="*/ 6357941 w 6560822"/>
                <a:gd name="connsiteY8" fmla="*/ 1828800 h 2401245"/>
                <a:gd name="connsiteX9" fmla="*/ 6303513 w 6560822"/>
                <a:gd name="connsiteY9" fmla="*/ 1937657 h 2401245"/>
                <a:gd name="connsiteX10" fmla="*/ 6259970 w 6560822"/>
                <a:gd name="connsiteY10" fmla="*/ 2002972 h 2401245"/>
                <a:gd name="connsiteX11" fmla="*/ 6249084 w 6560822"/>
                <a:gd name="connsiteY11" fmla="*/ 2035629 h 2401245"/>
                <a:gd name="connsiteX12" fmla="*/ 6129341 w 6560822"/>
                <a:gd name="connsiteY12" fmla="*/ 2133600 h 2401245"/>
                <a:gd name="connsiteX13" fmla="*/ 6107570 w 6560822"/>
                <a:gd name="connsiteY13" fmla="*/ 2155372 h 2401245"/>
                <a:gd name="connsiteX14" fmla="*/ 6064027 w 6560822"/>
                <a:gd name="connsiteY14" fmla="*/ 2177143 h 2401245"/>
                <a:gd name="connsiteX15" fmla="*/ 5922513 w 6560822"/>
                <a:gd name="connsiteY15" fmla="*/ 2220686 h 2401245"/>
                <a:gd name="connsiteX16" fmla="*/ 5857198 w 6560822"/>
                <a:gd name="connsiteY16" fmla="*/ 2242457 h 2401245"/>
                <a:gd name="connsiteX17" fmla="*/ 5802770 w 6560822"/>
                <a:gd name="connsiteY17" fmla="*/ 2264229 h 2401245"/>
                <a:gd name="connsiteX18" fmla="*/ 5672141 w 6560822"/>
                <a:gd name="connsiteY18" fmla="*/ 2286000 h 2401245"/>
                <a:gd name="connsiteX19" fmla="*/ 5552398 w 6560822"/>
                <a:gd name="connsiteY19" fmla="*/ 2307772 h 2401245"/>
                <a:gd name="connsiteX20" fmla="*/ 5519741 w 6560822"/>
                <a:gd name="connsiteY20" fmla="*/ 2318657 h 2401245"/>
                <a:gd name="connsiteX21" fmla="*/ 5465313 w 6560822"/>
                <a:gd name="connsiteY21" fmla="*/ 2329543 h 2401245"/>
                <a:gd name="connsiteX22" fmla="*/ 5389113 w 6560822"/>
                <a:gd name="connsiteY22" fmla="*/ 2351314 h 2401245"/>
                <a:gd name="connsiteX23" fmla="*/ 5182284 w 6560822"/>
                <a:gd name="connsiteY23" fmla="*/ 2362200 h 2401245"/>
                <a:gd name="connsiteX24" fmla="*/ 4997227 w 6560822"/>
                <a:gd name="connsiteY24" fmla="*/ 2373086 h 2401245"/>
                <a:gd name="connsiteX25" fmla="*/ 4921027 w 6560822"/>
                <a:gd name="connsiteY25" fmla="*/ 2394857 h 2401245"/>
                <a:gd name="connsiteX26" fmla="*/ 4148141 w 6560822"/>
                <a:gd name="connsiteY26" fmla="*/ 2373086 h 2401245"/>
                <a:gd name="connsiteX27" fmla="*/ 3973970 w 6560822"/>
                <a:gd name="connsiteY27" fmla="*/ 2340429 h 2401245"/>
                <a:gd name="connsiteX28" fmla="*/ 3875998 w 6560822"/>
                <a:gd name="connsiteY28" fmla="*/ 2296886 h 2401245"/>
                <a:gd name="connsiteX29" fmla="*/ 3767141 w 6560822"/>
                <a:gd name="connsiteY29" fmla="*/ 2275114 h 2401245"/>
                <a:gd name="connsiteX30" fmla="*/ 3636513 w 6560822"/>
                <a:gd name="connsiteY30" fmla="*/ 2253343 h 2401245"/>
                <a:gd name="connsiteX31" fmla="*/ 3473227 w 6560822"/>
                <a:gd name="connsiteY31" fmla="*/ 2209800 h 2401245"/>
                <a:gd name="connsiteX32" fmla="*/ 3386141 w 6560822"/>
                <a:gd name="connsiteY32" fmla="*/ 2198914 h 2401245"/>
                <a:gd name="connsiteX33" fmla="*/ 3244627 w 6560822"/>
                <a:gd name="connsiteY33" fmla="*/ 2155372 h 2401245"/>
                <a:gd name="connsiteX34" fmla="*/ 3092227 w 6560822"/>
                <a:gd name="connsiteY34" fmla="*/ 2122714 h 2401245"/>
                <a:gd name="connsiteX35" fmla="*/ 2950713 w 6560822"/>
                <a:gd name="connsiteY35" fmla="*/ 2079172 h 2401245"/>
                <a:gd name="connsiteX36" fmla="*/ 2820084 w 6560822"/>
                <a:gd name="connsiteY36" fmla="*/ 2046514 h 2401245"/>
                <a:gd name="connsiteX37" fmla="*/ 2667684 w 6560822"/>
                <a:gd name="connsiteY37" fmla="*/ 2002972 h 2401245"/>
                <a:gd name="connsiteX38" fmla="*/ 2624141 w 6560822"/>
                <a:gd name="connsiteY38" fmla="*/ 1981200 h 2401245"/>
                <a:gd name="connsiteX39" fmla="*/ 2515284 w 6560822"/>
                <a:gd name="connsiteY39" fmla="*/ 1959429 h 2401245"/>
                <a:gd name="connsiteX40" fmla="*/ 2439084 w 6560822"/>
                <a:gd name="connsiteY40" fmla="*/ 1926772 h 2401245"/>
                <a:gd name="connsiteX41" fmla="*/ 2406427 w 6560822"/>
                <a:gd name="connsiteY41" fmla="*/ 1915886 h 2401245"/>
                <a:gd name="connsiteX42" fmla="*/ 2351998 w 6560822"/>
                <a:gd name="connsiteY42" fmla="*/ 1905000 h 2401245"/>
                <a:gd name="connsiteX43" fmla="*/ 2286684 w 6560822"/>
                <a:gd name="connsiteY43" fmla="*/ 1883229 h 2401245"/>
                <a:gd name="connsiteX44" fmla="*/ 2199598 w 6560822"/>
                <a:gd name="connsiteY44" fmla="*/ 1861457 h 2401245"/>
                <a:gd name="connsiteX45" fmla="*/ 2079856 w 6560822"/>
                <a:gd name="connsiteY45" fmla="*/ 1807029 h 2401245"/>
                <a:gd name="connsiteX46" fmla="*/ 1949227 w 6560822"/>
                <a:gd name="connsiteY46" fmla="*/ 1752600 h 2401245"/>
                <a:gd name="connsiteX47" fmla="*/ 1775056 w 6560822"/>
                <a:gd name="connsiteY47" fmla="*/ 1687286 h 2401245"/>
                <a:gd name="connsiteX48" fmla="*/ 1437598 w 6560822"/>
                <a:gd name="connsiteY48" fmla="*/ 1556657 h 2401245"/>
                <a:gd name="connsiteX49" fmla="*/ 1274313 w 6560822"/>
                <a:gd name="connsiteY49" fmla="*/ 1524000 h 2401245"/>
                <a:gd name="connsiteX50" fmla="*/ 1176341 w 6560822"/>
                <a:gd name="connsiteY50" fmla="*/ 1480457 h 2401245"/>
                <a:gd name="connsiteX51" fmla="*/ 1078370 w 6560822"/>
                <a:gd name="connsiteY51" fmla="*/ 1458686 h 2401245"/>
                <a:gd name="connsiteX52" fmla="*/ 915084 w 6560822"/>
                <a:gd name="connsiteY52" fmla="*/ 1415143 h 2401245"/>
                <a:gd name="connsiteX53" fmla="*/ 806227 w 6560822"/>
                <a:gd name="connsiteY53" fmla="*/ 1382486 h 2401245"/>
                <a:gd name="connsiteX54" fmla="*/ 686484 w 6560822"/>
                <a:gd name="connsiteY54" fmla="*/ 1338943 h 2401245"/>
                <a:gd name="connsiteX55" fmla="*/ 610284 w 6560822"/>
                <a:gd name="connsiteY55" fmla="*/ 1328057 h 2401245"/>
                <a:gd name="connsiteX56" fmla="*/ 501427 w 6560822"/>
                <a:gd name="connsiteY56" fmla="*/ 1273629 h 2401245"/>
                <a:gd name="connsiteX57" fmla="*/ 436113 w 6560822"/>
                <a:gd name="connsiteY57" fmla="*/ 1251857 h 2401245"/>
                <a:gd name="connsiteX58" fmla="*/ 283713 w 6560822"/>
                <a:gd name="connsiteY58" fmla="*/ 1164772 h 2401245"/>
                <a:gd name="connsiteX59" fmla="*/ 163970 w 6560822"/>
                <a:gd name="connsiteY59" fmla="*/ 1121229 h 2401245"/>
                <a:gd name="connsiteX60" fmla="*/ 98656 w 6560822"/>
                <a:gd name="connsiteY60" fmla="*/ 1023257 h 2401245"/>
                <a:gd name="connsiteX61" fmla="*/ 76884 w 6560822"/>
                <a:gd name="connsiteY61" fmla="*/ 990600 h 2401245"/>
                <a:gd name="connsiteX62" fmla="*/ 44227 w 6560822"/>
                <a:gd name="connsiteY62" fmla="*/ 326572 h 2401245"/>
                <a:gd name="connsiteX63" fmla="*/ 22456 w 6560822"/>
                <a:gd name="connsiteY63" fmla="*/ 195943 h 2401245"/>
                <a:gd name="connsiteX64" fmla="*/ 11570 w 6560822"/>
                <a:gd name="connsiteY64" fmla="*/ 152400 h 2401245"/>
                <a:gd name="connsiteX65" fmla="*/ 684 w 6560822"/>
                <a:gd name="connsiteY65" fmla="*/ 0 h 240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560822" h="2401245">
                  <a:moveTo>
                    <a:pt x="6521227" y="370114"/>
                  </a:moveTo>
                  <a:cubicBezTo>
                    <a:pt x="6599235" y="760149"/>
                    <a:pt x="6541374" y="451371"/>
                    <a:pt x="6521227" y="1458686"/>
                  </a:cubicBezTo>
                  <a:cubicBezTo>
                    <a:pt x="6520857" y="1477184"/>
                    <a:pt x="6514355" y="1495053"/>
                    <a:pt x="6510341" y="1513114"/>
                  </a:cubicBezTo>
                  <a:cubicBezTo>
                    <a:pt x="6507550" y="1525675"/>
                    <a:pt x="6495845" y="1574764"/>
                    <a:pt x="6488570" y="1589314"/>
                  </a:cubicBezTo>
                  <a:cubicBezTo>
                    <a:pt x="6482719" y="1601016"/>
                    <a:pt x="6474055" y="1611086"/>
                    <a:pt x="6466798" y="1621972"/>
                  </a:cubicBezTo>
                  <a:cubicBezTo>
                    <a:pt x="6435963" y="1714483"/>
                    <a:pt x="6478968" y="1601688"/>
                    <a:pt x="6434141" y="1676400"/>
                  </a:cubicBezTo>
                  <a:cubicBezTo>
                    <a:pt x="6427025" y="1688260"/>
                    <a:pt x="6414956" y="1743548"/>
                    <a:pt x="6412370" y="1752600"/>
                  </a:cubicBezTo>
                  <a:cubicBezTo>
                    <a:pt x="6409218" y="1763633"/>
                    <a:pt x="6408153" y="1775920"/>
                    <a:pt x="6401484" y="1785257"/>
                  </a:cubicBezTo>
                  <a:cubicBezTo>
                    <a:pt x="6389553" y="1801960"/>
                    <a:pt x="6372455" y="1814286"/>
                    <a:pt x="6357941" y="1828800"/>
                  </a:cubicBezTo>
                  <a:cubicBezTo>
                    <a:pt x="6309920" y="1996878"/>
                    <a:pt x="6367682" y="1841404"/>
                    <a:pt x="6303513" y="1937657"/>
                  </a:cubicBezTo>
                  <a:cubicBezTo>
                    <a:pt x="6240494" y="2032185"/>
                    <a:pt x="6364154" y="1898785"/>
                    <a:pt x="6259970" y="2002972"/>
                  </a:cubicBezTo>
                  <a:cubicBezTo>
                    <a:pt x="6256341" y="2013858"/>
                    <a:pt x="6256129" y="2026572"/>
                    <a:pt x="6249084" y="2035629"/>
                  </a:cubicBezTo>
                  <a:cubicBezTo>
                    <a:pt x="6185418" y="2117484"/>
                    <a:pt x="6198758" y="2084016"/>
                    <a:pt x="6129341" y="2133600"/>
                  </a:cubicBezTo>
                  <a:cubicBezTo>
                    <a:pt x="6120990" y="2139565"/>
                    <a:pt x="6116109" y="2149679"/>
                    <a:pt x="6107570" y="2155372"/>
                  </a:cubicBezTo>
                  <a:cubicBezTo>
                    <a:pt x="6094068" y="2164373"/>
                    <a:pt x="6078856" y="2170553"/>
                    <a:pt x="6064027" y="2177143"/>
                  </a:cubicBezTo>
                  <a:cubicBezTo>
                    <a:pt x="5989257" y="2210373"/>
                    <a:pt x="6017161" y="2193644"/>
                    <a:pt x="5922513" y="2220686"/>
                  </a:cubicBezTo>
                  <a:cubicBezTo>
                    <a:pt x="5900447" y="2226991"/>
                    <a:pt x="5878766" y="2234614"/>
                    <a:pt x="5857198" y="2242457"/>
                  </a:cubicBezTo>
                  <a:cubicBezTo>
                    <a:pt x="5838834" y="2249135"/>
                    <a:pt x="5821486" y="2258614"/>
                    <a:pt x="5802770" y="2264229"/>
                  </a:cubicBezTo>
                  <a:cubicBezTo>
                    <a:pt x="5772521" y="2273304"/>
                    <a:pt x="5698236" y="2281985"/>
                    <a:pt x="5672141" y="2286000"/>
                  </a:cubicBezTo>
                  <a:cubicBezTo>
                    <a:pt x="5646905" y="2289883"/>
                    <a:pt x="5579574" y="2300978"/>
                    <a:pt x="5552398" y="2307772"/>
                  </a:cubicBezTo>
                  <a:cubicBezTo>
                    <a:pt x="5541266" y="2310555"/>
                    <a:pt x="5530873" y="2315874"/>
                    <a:pt x="5519741" y="2318657"/>
                  </a:cubicBezTo>
                  <a:cubicBezTo>
                    <a:pt x="5501791" y="2323144"/>
                    <a:pt x="5483263" y="2325056"/>
                    <a:pt x="5465313" y="2329543"/>
                  </a:cubicBezTo>
                  <a:cubicBezTo>
                    <a:pt x="5439685" y="2335950"/>
                    <a:pt x="5415355" y="2348286"/>
                    <a:pt x="5389113" y="2351314"/>
                  </a:cubicBezTo>
                  <a:cubicBezTo>
                    <a:pt x="5320530" y="2359227"/>
                    <a:pt x="5251216" y="2358370"/>
                    <a:pt x="5182284" y="2362200"/>
                  </a:cubicBezTo>
                  <a:lnTo>
                    <a:pt x="4997227" y="2373086"/>
                  </a:lnTo>
                  <a:cubicBezTo>
                    <a:pt x="4971827" y="2380343"/>
                    <a:pt x="4947441" y="2394480"/>
                    <a:pt x="4921027" y="2394857"/>
                  </a:cubicBezTo>
                  <a:cubicBezTo>
                    <a:pt x="4360795" y="2402861"/>
                    <a:pt x="4442280" y="2409854"/>
                    <a:pt x="4148141" y="2373086"/>
                  </a:cubicBezTo>
                  <a:cubicBezTo>
                    <a:pt x="4048232" y="2339782"/>
                    <a:pt x="4105662" y="2353597"/>
                    <a:pt x="3973970" y="2340429"/>
                  </a:cubicBezTo>
                  <a:cubicBezTo>
                    <a:pt x="3936029" y="2321458"/>
                    <a:pt x="3917702" y="2310787"/>
                    <a:pt x="3875998" y="2296886"/>
                  </a:cubicBezTo>
                  <a:cubicBezTo>
                    <a:pt x="3841337" y="2285332"/>
                    <a:pt x="3802519" y="2281546"/>
                    <a:pt x="3767141" y="2275114"/>
                  </a:cubicBezTo>
                  <a:cubicBezTo>
                    <a:pt x="3650420" y="2253892"/>
                    <a:pt x="3782524" y="2274202"/>
                    <a:pt x="3636513" y="2253343"/>
                  </a:cubicBezTo>
                  <a:cubicBezTo>
                    <a:pt x="3569148" y="2233133"/>
                    <a:pt x="3535884" y="2219440"/>
                    <a:pt x="3473227" y="2209800"/>
                  </a:cubicBezTo>
                  <a:cubicBezTo>
                    <a:pt x="3444313" y="2205352"/>
                    <a:pt x="3414895" y="2204305"/>
                    <a:pt x="3386141" y="2198914"/>
                  </a:cubicBezTo>
                  <a:cubicBezTo>
                    <a:pt x="3238569" y="2171244"/>
                    <a:pt x="3353959" y="2189013"/>
                    <a:pt x="3244627" y="2155372"/>
                  </a:cubicBezTo>
                  <a:cubicBezTo>
                    <a:pt x="3180511" y="2135644"/>
                    <a:pt x="3154318" y="2133063"/>
                    <a:pt x="3092227" y="2122714"/>
                  </a:cubicBezTo>
                  <a:cubicBezTo>
                    <a:pt x="2886724" y="2045651"/>
                    <a:pt x="3095873" y="2118761"/>
                    <a:pt x="2950713" y="2079172"/>
                  </a:cubicBezTo>
                  <a:cubicBezTo>
                    <a:pt x="2815163" y="2042204"/>
                    <a:pt x="2955446" y="2069075"/>
                    <a:pt x="2820084" y="2046514"/>
                  </a:cubicBezTo>
                  <a:cubicBezTo>
                    <a:pt x="2712647" y="1982051"/>
                    <a:pt x="2825251" y="2039333"/>
                    <a:pt x="2667684" y="2002972"/>
                  </a:cubicBezTo>
                  <a:cubicBezTo>
                    <a:pt x="2651872" y="1999323"/>
                    <a:pt x="2639744" y="1985658"/>
                    <a:pt x="2624141" y="1981200"/>
                  </a:cubicBezTo>
                  <a:cubicBezTo>
                    <a:pt x="2588561" y="1971034"/>
                    <a:pt x="2515284" y="1959429"/>
                    <a:pt x="2515284" y="1959429"/>
                  </a:cubicBezTo>
                  <a:cubicBezTo>
                    <a:pt x="2478045" y="1922188"/>
                    <a:pt x="2507877" y="1943970"/>
                    <a:pt x="2439084" y="1926772"/>
                  </a:cubicBezTo>
                  <a:cubicBezTo>
                    <a:pt x="2427952" y="1923989"/>
                    <a:pt x="2417559" y="1918669"/>
                    <a:pt x="2406427" y="1915886"/>
                  </a:cubicBezTo>
                  <a:cubicBezTo>
                    <a:pt x="2388477" y="1911398"/>
                    <a:pt x="2369848" y="1909868"/>
                    <a:pt x="2351998" y="1905000"/>
                  </a:cubicBezTo>
                  <a:cubicBezTo>
                    <a:pt x="2329858" y="1898962"/>
                    <a:pt x="2308750" y="1889534"/>
                    <a:pt x="2286684" y="1883229"/>
                  </a:cubicBezTo>
                  <a:cubicBezTo>
                    <a:pt x="2257913" y="1875009"/>
                    <a:pt x="2227380" y="1872570"/>
                    <a:pt x="2199598" y="1861457"/>
                  </a:cubicBezTo>
                  <a:cubicBezTo>
                    <a:pt x="2039503" y="1797420"/>
                    <a:pt x="2266123" y="1889815"/>
                    <a:pt x="2079856" y="1807029"/>
                  </a:cubicBezTo>
                  <a:cubicBezTo>
                    <a:pt x="2036750" y="1787871"/>
                    <a:pt x="1993395" y="1769163"/>
                    <a:pt x="1949227" y="1752600"/>
                  </a:cubicBezTo>
                  <a:cubicBezTo>
                    <a:pt x="1891170" y="1730829"/>
                    <a:pt x="1832350" y="1710994"/>
                    <a:pt x="1775056" y="1687286"/>
                  </a:cubicBezTo>
                  <a:cubicBezTo>
                    <a:pt x="1640882" y="1631766"/>
                    <a:pt x="1590262" y="1587190"/>
                    <a:pt x="1437598" y="1556657"/>
                  </a:cubicBezTo>
                  <a:lnTo>
                    <a:pt x="1274313" y="1524000"/>
                  </a:lnTo>
                  <a:cubicBezTo>
                    <a:pt x="1241656" y="1509486"/>
                    <a:pt x="1209696" y="1493286"/>
                    <a:pt x="1176341" y="1480457"/>
                  </a:cubicBezTo>
                  <a:cubicBezTo>
                    <a:pt x="1144253" y="1468116"/>
                    <a:pt x="1111104" y="1468758"/>
                    <a:pt x="1078370" y="1458686"/>
                  </a:cubicBezTo>
                  <a:cubicBezTo>
                    <a:pt x="921892" y="1410539"/>
                    <a:pt x="1059521" y="1435777"/>
                    <a:pt x="915084" y="1415143"/>
                  </a:cubicBezTo>
                  <a:cubicBezTo>
                    <a:pt x="878798" y="1404257"/>
                    <a:pt x="842166" y="1394466"/>
                    <a:pt x="806227" y="1382486"/>
                  </a:cubicBezTo>
                  <a:cubicBezTo>
                    <a:pt x="765935" y="1369055"/>
                    <a:pt x="727406" y="1350310"/>
                    <a:pt x="686484" y="1338943"/>
                  </a:cubicBezTo>
                  <a:cubicBezTo>
                    <a:pt x="661762" y="1332076"/>
                    <a:pt x="635684" y="1331686"/>
                    <a:pt x="610284" y="1328057"/>
                  </a:cubicBezTo>
                  <a:cubicBezTo>
                    <a:pt x="573998" y="1309914"/>
                    <a:pt x="539914" y="1286458"/>
                    <a:pt x="501427" y="1273629"/>
                  </a:cubicBezTo>
                  <a:cubicBezTo>
                    <a:pt x="479656" y="1266372"/>
                    <a:pt x="456038" y="1263243"/>
                    <a:pt x="436113" y="1251857"/>
                  </a:cubicBezTo>
                  <a:cubicBezTo>
                    <a:pt x="385313" y="1222829"/>
                    <a:pt x="338496" y="1185316"/>
                    <a:pt x="283713" y="1164772"/>
                  </a:cubicBezTo>
                  <a:cubicBezTo>
                    <a:pt x="185883" y="1128085"/>
                    <a:pt x="226039" y="1141917"/>
                    <a:pt x="163970" y="1121229"/>
                  </a:cubicBezTo>
                  <a:lnTo>
                    <a:pt x="98656" y="1023257"/>
                  </a:lnTo>
                  <a:lnTo>
                    <a:pt x="76884" y="990600"/>
                  </a:lnTo>
                  <a:cubicBezTo>
                    <a:pt x="16686" y="689605"/>
                    <a:pt x="66482" y="971961"/>
                    <a:pt x="44227" y="326572"/>
                  </a:cubicBezTo>
                  <a:cubicBezTo>
                    <a:pt x="43300" y="299689"/>
                    <a:pt x="29304" y="226760"/>
                    <a:pt x="22456" y="195943"/>
                  </a:cubicBezTo>
                  <a:cubicBezTo>
                    <a:pt x="19211" y="181338"/>
                    <a:pt x="14504" y="167071"/>
                    <a:pt x="11570" y="152400"/>
                  </a:cubicBezTo>
                  <a:cubicBezTo>
                    <a:pt x="-4088" y="74110"/>
                    <a:pt x="684" y="88565"/>
                    <a:pt x="684" y="0"/>
                  </a:cubicBezTo>
                </a:path>
              </a:pathLst>
            </a:cu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Conector recto 10"/>
            <p:cNvCxnSpPr/>
            <p:nvPr/>
          </p:nvCxnSpPr>
          <p:spPr>
            <a:xfrm flipH="1">
              <a:off x="759343" y="3561928"/>
              <a:ext cx="144016" cy="504056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>
              <a:off x="968662" y="3561928"/>
              <a:ext cx="412011" cy="13106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956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Aspects of writing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Text </a:t>
            </a:r>
            <a:r>
              <a:rPr lang="es-MX" dirty="0" err="1" smtClean="0"/>
              <a:t>cohesion</a:t>
            </a:r>
            <a:r>
              <a:rPr lang="es-MX" dirty="0" smtClean="0"/>
              <a:t>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  <a:p>
            <a:pPr marL="0" indent="0">
              <a:buNone/>
            </a:pPr>
            <a:r>
              <a:rPr lang="en-GB" sz="2000" dirty="0"/>
              <a:t>states or suggests </a:t>
            </a:r>
            <a:r>
              <a:rPr lang="en-GB" sz="2000" dirty="0" smtClean="0"/>
              <a:t>the</a:t>
            </a:r>
          </a:p>
          <a:p>
            <a:pPr marL="0" indent="0">
              <a:buNone/>
            </a:pPr>
            <a:r>
              <a:rPr lang="en-GB" sz="2000" dirty="0" smtClean="0"/>
              <a:t> </a:t>
            </a:r>
            <a:r>
              <a:rPr lang="en-GB" sz="2000" dirty="0"/>
              <a:t>main idea (</a:t>
            </a:r>
            <a:r>
              <a:rPr lang="en-GB" sz="2000" dirty="0" smtClean="0"/>
              <a:t>or topic )</a:t>
            </a:r>
          </a:p>
          <a:p>
            <a:pPr marL="0" indent="0">
              <a:buNone/>
            </a:pPr>
            <a:r>
              <a:rPr lang="en-GB" sz="2000" dirty="0" smtClean="0"/>
              <a:t> </a:t>
            </a:r>
            <a:r>
              <a:rPr lang="en-GB" sz="2000" dirty="0"/>
              <a:t>of a passage.</a:t>
            </a:r>
            <a:endParaRPr lang="es-MX" sz="2000" dirty="0" smtClean="0"/>
          </a:p>
          <a:p>
            <a:r>
              <a:rPr lang="es-MX" dirty="0" err="1" smtClean="0"/>
              <a:t>Example</a:t>
            </a:r>
            <a:r>
              <a:rPr lang="es-MX" dirty="0" smtClean="0"/>
              <a:t>: </a:t>
            </a:r>
            <a:endParaRPr lang="es-MX" dirty="0"/>
          </a:p>
        </p:txBody>
      </p:sp>
      <p:sp>
        <p:nvSpPr>
          <p:cNvPr id="8" name="Documento 7"/>
          <p:cNvSpPr/>
          <p:nvPr/>
        </p:nvSpPr>
        <p:spPr>
          <a:xfrm>
            <a:off x="6228184" y="1545771"/>
            <a:ext cx="2376264" cy="2592288"/>
          </a:xfrm>
          <a:prstGeom prst="flowChartDocumen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</a:t>
            </a:r>
            <a:r>
              <a:rPr lang="en-GB" dirty="0" smtClean="0"/>
              <a:t>roperty </a:t>
            </a:r>
            <a:r>
              <a:rPr lang="en-GB" dirty="0"/>
              <a:t>that distinguishes a sequence of sentences that form a discourse from a random sequence of sentences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27584" y="2428292"/>
            <a:ext cx="4392488" cy="17641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Topic sentence+ supported ideas</a:t>
            </a:r>
            <a:endParaRPr lang="en-GB" dirty="0"/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1907704" y="3526414"/>
            <a:ext cx="0" cy="83869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redondeado 13"/>
          <p:cNvSpPr/>
          <p:nvPr/>
        </p:nvSpPr>
        <p:spPr>
          <a:xfrm>
            <a:off x="4211960" y="4858562"/>
            <a:ext cx="4554088" cy="18828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"</a:t>
            </a:r>
            <a:r>
              <a:rPr lang="en-GB" sz="1400" i="1" dirty="0" err="1"/>
              <a:t>Salva</a:t>
            </a:r>
            <a:r>
              <a:rPr lang="en-GB" sz="1400" i="1" dirty="0"/>
              <a:t> and the other boys made cows out of </a:t>
            </a:r>
            <a:r>
              <a:rPr lang="en-GB" sz="1200" i="1" dirty="0"/>
              <a:t>clay.</a:t>
            </a:r>
            <a:r>
              <a:rPr lang="en-GB" sz="1200" dirty="0"/>
              <a:t> The more cows you made, the richer you were. But they had to be fine, healthy animals. It took time to make a lump of clay look like a good cow. The boys would challenge each other to see who could make the most and best cows."</a:t>
            </a:r>
            <a:br>
              <a:rPr lang="en-GB" sz="1200" dirty="0"/>
            </a:br>
            <a:r>
              <a:rPr lang="en-GB" sz="1200" dirty="0"/>
              <a:t>(Linda Sue Park, </a:t>
            </a:r>
            <a:r>
              <a:rPr lang="en-GB" sz="1200" i="1" dirty="0"/>
              <a:t>A Long Walk to Water</a:t>
            </a:r>
            <a:r>
              <a:rPr lang="en-GB" sz="1200" dirty="0"/>
              <a:t>. Clarion, </a:t>
            </a:r>
            <a:r>
              <a:rPr lang="en-GB" sz="1200" dirty="0" smtClean="0"/>
              <a:t>2010)</a:t>
            </a:r>
          </a:p>
          <a:p>
            <a:pPr algn="ctr"/>
            <a:r>
              <a:rPr lang="en-GB" dirty="0"/>
              <a:t>Taken from: [</a:t>
            </a:r>
            <a:r>
              <a:rPr lang="en-GB" sz="1100" dirty="0"/>
              <a:t>http://grammar.about.com/od/tz/g/topicsenterm.htm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10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Aspects of writing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Register/style: formal</a:t>
            </a:r>
          </a:p>
          <a:p>
            <a:pPr marL="0" indent="0">
              <a:buNone/>
            </a:pPr>
            <a:r>
              <a:rPr lang="en-US" dirty="0" smtClean="0"/>
              <a:t>-vocabulary			-addresser</a:t>
            </a:r>
          </a:p>
          <a:p>
            <a:pPr marL="0" indent="0">
              <a:buNone/>
            </a:pPr>
            <a:r>
              <a:rPr lang="en-US" dirty="0" smtClean="0"/>
              <a:t>-gr structures                  -addressee</a:t>
            </a:r>
          </a:p>
          <a:p>
            <a:pPr marL="0" indent="0">
              <a:buNone/>
            </a:pPr>
            <a:r>
              <a:rPr lang="en-US" dirty="0" smtClean="0"/>
              <a:t>-contractions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717032"/>
            <a:ext cx="2257425" cy="20288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4040882"/>
            <a:ext cx="26860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8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Encouraging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Have a positive and co-</a:t>
            </a:r>
            <a:r>
              <a:rPr lang="en-US" dirty="0" err="1" smtClean="0"/>
              <a:t>perative</a:t>
            </a:r>
            <a:r>
              <a:rPr lang="en-US" dirty="0" smtClean="0"/>
              <a:t> attitude towards writing</a:t>
            </a:r>
          </a:p>
          <a:p>
            <a:r>
              <a:rPr lang="es-MX" dirty="0" smtClean="0"/>
              <a:t>Ideas </a:t>
            </a:r>
          </a:p>
          <a:p>
            <a:pPr lvl="1"/>
            <a:r>
              <a:rPr lang="es-MX" dirty="0" err="1" smtClean="0"/>
              <a:t>Encourage</a:t>
            </a:r>
            <a:r>
              <a:rPr lang="es-MX" dirty="0" smtClean="0"/>
              <a:t> real </a:t>
            </a:r>
            <a:r>
              <a:rPr lang="es-MX" dirty="0" err="1" smtClean="0"/>
              <a:t>writing</a:t>
            </a:r>
            <a:r>
              <a:rPr lang="es-MX" dirty="0" smtClean="0"/>
              <a:t>: </a:t>
            </a:r>
            <a:r>
              <a:rPr lang="es-MX" dirty="0" err="1" smtClean="0"/>
              <a:t>birthday</a:t>
            </a:r>
            <a:r>
              <a:rPr lang="es-MX" dirty="0" smtClean="0"/>
              <a:t> </a:t>
            </a:r>
            <a:r>
              <a:rPr lang="es-MX" dirty="0" err="1" smtClean="0"/>
              <a:t>card</a:t>
            </a:r>
            <a:r>
              <a:rPr lang="es-MX" dirty="0" smtClean="0"/>
              <a:t> 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Plan </a:t>
            </a:r>
            <a:r>
              <a:rPr lang="es-MX" dirty="0" err="1" smtClean="0"/>
              <a:t>enough</a:t>
            </a:r>
            <a:r>
              <a:rPr lang="es-MX" dirty="0" smtClean="0"/>
              <a:t> time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planning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4657546"/>
            <a:ext cx="2050147" cy="102830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411" y="4634804"/>
            <a:ext cx="1893590" cy="1095577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5865617" y="3022476"/>
            <a:ext cx="2827528" cy="3281536"/>
            <a:chOff x="5865617" y="3022476"/>
            <a:chExt cx="2827528" cy="3281536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65617" y="4437112"/>
              <a:ext cx="2447925" cy="1866900"/>
            </a:xfrm>
            <a:prstGeom prst="rect">
              <a:avLst/>
            </a:prstGeom>
          </p:spPr>
        </p:pic>
        <p:sp>
          <p:nvSpPr>
            <p:cNvPr id="8" name="Llamada de nube 7"/>
            <p:cNvSpPr/>
            <p:nvPr/>
          </p:nvSpPr>
          <p:spPr>
            <a:xfrm>
              <a:off x="7077612" y="3022476"/>
              <a:ext cx="1615533" cy="1224136"/>
            </a:xfrm>
            <a:prstGeom prst="cloudCallout">
              <a:avLst>
                <a:gd name="adj1" fmla="val -39700"/>
                <a:gd name="adj2" fmla="val 10518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 always write my diary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52054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Encouraging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Time for planning </a:t>
            </a:r>
          </a:p>
          <a:p>
            <a:pPr marL="0" indent="0">
              <a:buNone/>
            </a:pPr>
            <a:endParaRPr lang="es-MX" dirty="0" smtClean="0"/>
          </a:p>
          <a:p>
            <a:pPr lvl="1"/>
            <a:r>
              <a:rPr lang="es-MX" dirty="0" err="1" smtClean="0"/>
              <a:t>The</a:t>
            </a:r>
            <a:r>
              <a:rPr lang="es-MX" dirty="0" smtClean="0"/>
              <a:t> more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better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do 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Do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ask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out</a:t>
            </a:r>
            <a:r>
              <a:rPr lang="es-MX" dirty="0" smtClean="0"/>
              <a:t>-of-</a:t>
            </a:r>
            <a:r>
              <a:rPr lang="es-MX" dirty="0" err="1" smtClean="0"/>
              <a:t>class</a:t>
            </a:r>
            <a:r>
              <a:rPr lang="es-MX" dirty="0" smtClean="0"/>
              <a:t> (</a:t>
            </a:r>
            <a:r>
              <a:rPr lang="es-MX" dirty="0" err="1" smtClean="0"/>
              <a:t>unless</a:t>
            </a:r>
            <a:r>
              <a:rPr lang="es-MX" dirty="0" smtClean="0"/>
              <a:t> </a:t>
            </a:r>
            <a:r>
              <a:rPr lang="es-MX" dirty="0" err="1" smtClean="0"/>
              <a:t>advanced</a:t>
            </a:r>
            <a:r>
              <a:rPr lang="es-MX" dirty="0" smtClean="0"/>
              <a:t>)</a:t>
            </a:r>
          </a:p>
          <a:p>
            <a:pPr lvl="1"/>
            <a:endParaRPr lang="es-MX" dirty="0" smtClean="0"/>
          </a:p>
          <a:p>
            <a:pPr lvl="1"/>
            <a:r>
              <a:rPr lang="es-MX" dirty="0" err="1" smtClean="0"/>
              <a:t>Work</a:t>
            </a:r>
            <a:r>
              <a:rPr lang="es-MX" dirty="0" smtClean="0"/>
              <a:t> more in </a:t>
            </a:r>
            <a:r>
              <a:rPr lang="es-MX" dirty="0" err="1" smtClean="0"/>
              <a:t>the</a:t>
            </a:r>
            <a:r>
              <a:rPr lang="es-MX" dirty="0" smtClean="0"/>
              <a:t>  </a:t>
            </a:r>
            <a:r>
              <a:rPr lang="es-MX" dirty="0" err="1" smtClean="0"/>
              <a:t>classroom</a:t>
            </a:r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grpSp>
        <p:nvGrpSpPr>
          <p:cNvPr id="9" name="Grupo 8"/>
          <p:cNvGrpSpPr/>
          <p:nvPr/>
        </p:nvGrpSpPr>
        <p:grpSpPr>
          <a:xfrm>
            <a:off x="7164288" y="4365104"/>
            <a:ext cx="1096809" cy="1434852"/>
            <a:chOff x="5865617" y="3022476"/>
            <a:chExt cx="2827528" cy="3281536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65617" y="4437112"/>
              <a:ext cx="2447925" cy="1866900"/>
            </a:xfrm>
            <a:prstGeom prst="rect">
              <a:avLst/>
            </a:prstGeom>
          </p:spPr>
        </p:pic>
        <p:sp>
          <p:nvSpPr>
            <p:cNvPr id="8" name="Llamada de nube 7"/>
            <p:cNvSpPr/>
            <p:nvPr/>
          </p:nvSpPr>
          <p:spPr>
            <a:xfrm>
              <a:off x="7077612" y="3022476"/>
              <a:ext cx="1615533" cy="1224136"/>
            </a:xfrm>
            <a:prstGeom prst="cloudCallout">
              <a:avLst>
                <a:gd name="adj1" fmla="val -39700"/>
                <a:gd name="adj2" fmla="val 10518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4826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Encouraging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Have a positive and co-</a:t>
            </a:r>
            <a:r>
              <a:rPr lang="en-US" dirty="0" err="1" smtClean="0"/>
              <a:t>perative</a:t>
            </a:r>
            <a:r>
              <a:rPr lang="en-US" dirty="0" smtClean="0"/>
              <a:t> attitude towards writing</a:t>
            </a:r>
          </a:p>
          <a:p>
            <a:r>
              <a:rPr lang="es-MX" dirty="0" smtClean="0"/>
              <a:t>Ideas </a:t>
            </a:r>
          </a:p>
          <a:p>
            <a:pPr lvl="1"/>
            <a:r>
              <a:rPr lang="es-MX" dirty="0" err="1" smtClean="0"/>
              <a:t>Encourage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show </a:t>
            </a:r>
            <a:r>
              <a:rPr lang="es-MX" dirty="0" err="1" smtClean="0"/>
              <a:t>their</a:t>
            </a:r>
            <a:r>
              <a:rPr lang="es-MX" dirty="0" smtClean="0"/>
              <a:t> </a:t>
            </a:r>
            <a:r>
              <a:rPr lang="es-MX" dirty="0" err="1" smtClean="0"/>
              <a:t>writings</a:t>
            </a:r>
            <a:endParaRPr lang="es-MX" dirty="0" smtClean="0"/>
          </a:p>
          <a:p>
            <a:pPr lvl="1"/>
            <a:endParaRPr lang="es-MX" dirty="0" smtClean="0"/>
          </a:p>
          <a:p>
            <a:pPr lvl="1"/>
            <a:r>
              <a:rPr lang="es-MX" dirty="0" err="1" smtClean="0"/>
              <a:t>Allow</a:t>
            </a:r>
            <a:r>
              <a:rPr lang="es-MX" dirty="0" smtClean="0"/>
              <a:t> </a:t>
            </a:r>
            <a:r>
              <a:rPr lang="es-MX" dirty="0" err="1" smtClean="0"/>
              <a:t>them</a:t>
            </a:r>
            <a:r>
              <a:rPr lang="es-MX" dirty="0" smtClean="0"/>
              <a:t> to </a:t>
            </a:r>
            <a:r>
              <a:rPr lang="es-MX" dirty="0" err="1" smtClean="0"/>
              <a:t>work</a:t>
            </a:r>
            <a:r>
              <a:rPr lang="es-MX" dirty="0" smtClean="0"/>
              <a:t> in </a:t>
            </a:r>
            <a:r>
              <a:rPr lang="es-MX" dirty="0" err="1" smtClean="0"/>
              <a:t>teams</a:t>
            </a:r>
            <a:r>
              <a:rPr lang="es-MX" dirty="0" smtClean="0"/>
              <a:t>: </a:t>
            </a:r>
            <a:r>
              <a:rPr lang="es-MX" dirty="0" err="1" smtClean="0"/>
              <a:t>pairs</a:t>
            </a:r>
            <a:r>
              <a:rPr lang="es-MX" dirty="0" smtClean="0"/>
              <a:t>, </a:t>
            </a:r>
            <a:r>
              <a:rPr lang="es-MX" dirty="0" err="1" smtClean="0"/>
              <a:t>groups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4694245"/>
            <a:ext cx="1729450" cy="1800200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6804248" y="3550196"/>
            <a:ext cx="2248937" cy="2926804"/>
            <a:chOff x="5865617" y="3022476"/>
            <a:chExt cx="2827528" cy="3281536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5617" y="4437112"/>
              <a:ext cx="2447925" cy="1866900"/>
            </a:xfrm>
            <a:prstGeom prst="rect">
              <a:avLst/>
            </a:prstGeom>
          </p:spPr>
        </p:pic>
        <p:sp>
          <p:nvSpPr>
            <p:cNvPr id="8" name="Llamada de nube 7"/>
            <p:cNvSpPr/>
            <p:nvPr/>
          </p:nvSpPr>
          <p:spPr>
            <a:xfrm>
              <a:off x="7077612" y="3022476"/>
              <a:ext cx="1615533" cy="1224136"/>
            </a:xfrm>
            <a:prstGeom prst="cloudCallout">
              <a:avLst>
                <a:gd name="adj1" fmla="val -39700"/>
                <a:gd name="adj2" fmla="val 10518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 </a:t>
              </a:r>
              <a:r>
                <a:rPr lang="en-GB" sz="1200" dirty="0" smtClean="0"/>
                <a:t>always write my diary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9621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Encouraging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2. Prepare </a:t>
            </a:r>
            <a:r>
              <a:rPr lang="en-US" dirty="0" err="1" smtClean="0"/>
              <a:t>sts</a:t>
            </a:r>
            <a:r>
              <a:rPr lang="en-US" dirty="0" smtClean="0"/>
              <a:t> for writing </a:t>
            </a:r>
          </a:p>
          <a:p>
            <a:pPr marL="0" indent="0">
              <a:buNone/>
            </a:pPr>
            <a:r>
              <a:rPr lang="es-MX" dirty="0" smtClean="0"/>
              <a:t> </a:t>
            </a:r>
          </a:p>
          <a:p>
            <a:pPr lvl="1"/>
            <a:r>
              <a:rPr lang="es-MX" dirty="0" err="1" smtClean="0"/>
              <a:t>Help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gather</a:t>
            </a:r>
            <a:r>
              <a:rPr lang="es-MX" dirty="0" smtClean="0"/>
              <a:t> </a:t>
            </a:r>
            <a:r>
              <a:rPr lang="es-MX" dirty="0" err="1" smtClean="0"/>
              <a:t>information</a:t>
            </a:r>
            <a:r>
              <a:rPr lang="es-MX" dirty="0" smtClean="0"/>
              <a:t> </a:t>
            </a:r>
            <a:r>
              <a:rPr lang="es-MX" dirty="0" err="1" smtClean="0"/>
              <a:t>from</a:t>
            </a:r>
            <a:r>
              <a:rPr lang="es-MX" dirty="0" smtClean="0"/>
              <a:t>: </a:t>
            </a:r>
          </a:p>
          <a:p>
            <a:pPr lvl="1"/>
            <a:endParaRPr lang="es-MX" dirty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2669751230"/>
              </p:ext>
            </p:extLst>
          </p:nvPr>
        </p:nvGraphicFramePr>
        <p:xfrm>
          <a:off x="2627784" y="3429000"/>
          <a:ext cx="3984104" cy="2536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24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Objective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aim</a:t>
            </a:r>
            <a:r>
              <a:rPr lang="es-MX" dirty="0" smtClean="0"/>
              <a:t> of </a:t>
            </a:r>
            <a:r>
              <a:rPr lang="es-MX" dirty="0" err="1" smtClean="0"/>
              <a:t>this</a:t>
            </a:r>
            <a:r>
              <a:rPr lang="es-MX" dirty="0" smtClean="0"/>
              <a:t> PPP </a:t>
            </a:r>
            <a:r>
              <a:rPr lang="es-MX" dirty="0" err="1" smtClean="0"/>
              <a:t>is</a:t>
            </a:r>
            <a:r>
              <a:rPr lang="es-MX" dirty="0" smtClean="0"/>
              <a:t> to </a:t>
            </a:r>
            <a:r>
              <a:rPr lang="es-MX" dirty="0" err="1" smtClean="0"/>
              <a:t>know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theoretical</a:t>
            </a:r>
            <a:r>
              <a:rPr lang="es-MX" dirty="0" smtClean="0"/>
              <a:t> </a:t>
            </a:r>
            <a:r>
              <a:rPr lang="es-MX" dirty="0" err="1" smtClean="0"/>
              <a:t>basis</a:t>
            </a:r>
            <a:r>
              <a:rPr lang="es-MX" dirty="0" smtClean="0"/>
              <a:t> </a:t>
            </a:r>
            <a:r>
              <a:rPr lang="es-MX" dirty="0" err="1" smtClean="0"/>
              <a:t>when</a:t>
            </a:r>
            <a:r>
              <a:rPr lang="es-MX" dirty="0" smtClean="0"/>
              <a:t> </a:t>
            </a:r>
            <a:r>
              <a:rPr lang="es-MX" dirty="0" err="1" smtClean="0"/>
              <a:t>planning</a:t>
            </a:r>
            <a:r>
              <a:rPr lang="es-MX" dirty="0" smtClean="0"/>
              <a:t> </a:t>
            </a:r>
            <a:r>
              <a:rPr lang="es-MX" dirty="0" err="1" smtClean="0"/>
              <a:t>writing</a:t>
            </a:r>
            <a:r>
              <a:rPr lang="es-MX" dirty="0" smtClean="0"/>
              <a:t>; </a:t>
            </a:r>
            <a:r>
              <a:rPr lang="es-MX" dirty="0" err="1" smtClean="0"/>
              <a:t>firstly</a:t>
            </a:r>
            <a:r>
              <a:rPr lang="es-MX" dirty="0" smtClean="0"/>
              <a:t> to </a:t>
            </a:r>
            <a:r>
              <a:rPr lang="es-MX" dirty="0" err="1" smtClean="0"/>
              <a:t>face</a:t>
            </a:r>
            <a:r>
              <a:rPr lang="es-MX" dirty="0" smtClean="0"/>
              <a:t> </a:t>
            </a:r>
            <a:r>
              <a:rPr lang="es-MX" dirty="0" err="1" smtClean="0"/>
              <a:t>teaching</a:t>
            </a:r>
            <a:r>
              <a:rPr lang="es-MX" dirty="0" smtClean="0"/>
              <a:t> </a:t>
            </a:r>
            <a:r>
              <a:rPr lang="es-MX" dirty="0" err="1" smtClean="0"/>
              <a:t>beliefs</a:t>
            </a:r>
            <a:r>
              <a:rPr lang="es-MX" dirty="0" smtClean="0"/>
              <a:t>, to </a:t>
            </a:r>
            <a:r>
              <a:rPr lang="es-MX" dirty="0" err="1" smtClean="0"/>
              <a:t>identify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difference</a:t>
            </a:r>
            <a:r>
              <a:rPr lang="es-MX" dirty="0" smtClean="0"/>
              <a:t> </a:t>
            </a:r>
            <a:r>
              <a:rPr lang="es-MX" dirty="0" err="1" smtClean="0"/>
              <a:t>between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process</a:t>
            </a:r>
            <a:r>
              <a:rPr lang="es-MX" dirty="0" smtClean="0"/>
              <a:t> and </a:t>
            </a:r>
            <a:r>
              <a:rPr lang="es-MX" dirty="0" err="1" smtClean="0"/>
              <a:t>product</a:t>
            </a:r>
            <a:r>
              <a:rPr lang="es-MX" dirty="0" smtClean="0"/>
              <a:t> </a:t>
            </a:r>
            <a:r>
              <a:rPr lang="es-MX" dirty="0" err="1" smtClean="0"/>
              <a:t>approach</a:t>
            </a:r>
            <a:r>
              <a:rPr lang="es-MX" dirty="0" smtClean="0"/>
              <a:t>, as </a:t>
            </a:r>
            <a:r>
              <a:rPr lang="es-MX" dirty="0" err="1" smtClean="0"/>
              <a:t>well</a:t>
            </a:r>
            <a:r>
              <a:rPr lang="es-MX" dirty="0" smtClean="0"/>
              <a:t> as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aspects</a:t>
            </a:r>
            <a:r>
              <a:rPr lang="es-MX" dirty="0" smtClean="0"/>
              <a:t> to be </a:t>
            </a:r>
            <a:r>
              <a:rPr lang="es-MX" dirty="0" err="1" smtClean="0"/>
              <a:t>taken</a:t>
            </a:r>
            <a:r>
              <a:rPr lang="es-MX" dirty="0" smtClean="0"/>
              <a:t> </a:t>
            </a:r>
            <a:r>
              <a:rPr lang="es-MX" dirty="0" err="1" smtClean="0"/>
              <a:t>into</a:t>
            </a:r>
            <a:r>
              <a:rPr lang="es-MX" dirty="0" smtClean="0"/>
              <a:t> </a:t>
            </a:r>
            <a:r>
              <a:rPr lang="es-MX" dirty="0" err="1" smtClean="0"/>
              <a:t>account</a:t>
            </a:r>
            <a:r>
              <a:rPr lang="es-MX" dirty="0" smtClean="0"/>
              <a:t>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29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Encouraging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2. Prepare </a:t>
            </a:r>
            <a:r>
              <a:rPr lang="en-US" dirty="0" err="1" smtClean="0"/>
              <a:t>sts</a:t>
            </a:r>
            <a:r>
              <a:rPr lang="en-US" dirty="0" smtClean="0"/>
              <a:t> for writing </a:t>
            </a:r>
          </a:p>
          <a:p>
            <a:pPr marL="0" indent="0">
              <a:buNone/>
            </a:pPr>
            <a:r>
              <a:rPr lang="es-MX" dirty="0" smtClean="0"/>
              <a:t> </a:t>
            </a:r>
          </a:p>
          <a:p>
            <a:pPr lvl="1"/>
            <a:r>
              <a:rPr lang="es-MX" dirty="0" err="1" smtClean="0"/>
              <a:t>Help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model</a:t>
            </a:r>
            <a:r>
              <a:rPr lang="es-MX" dirty="0" smtClean="0"/>
              <a:t> </a:t>
            </a:r>
            <a:r>
              <a:rPr lang="es-MX" dirty="0" err="1" smtClean="0"/>
              <a:t>writings</a:t>
            </a:r>
            <a:r>
              <a:rPr lang="es-MX" dirty="0" smtClean="0"/>
              <a:t> </a:t>
            </a:r>
          </a:p>
          <a:p>
            <a:pPr lvl="1"/>
            <a:endParaRPr lang="es-MX" dirty="0"/>
          </a:p>
          <a:p>
            <a:pPr lvl="1"/>
            <a:r>
              <a:rPr lang="es-MX" dirty="0" err="1" smtClean="0"/>
              <a:t>Analyse</a:t>
            </a:r>
            <a:r>
              <a:rPr lang="es-MX" dirty="0" smtClean="0"/>
              <a:t> a </a:t>
            </a:r>
            <a:r>
              <a:rPr lang="es-MX" dirty="0" err="1" smtClean="0"/>
              <a:t>piece</a:t>
            </a:r>
            <a:r>
              <a:rPr lang="es-MX" dirty="0" smtClean="0"/>
              <a:t> of </a:t>
            </a:r>
            <a:r>
              <a:rPr lang="es-MX" dirty="0" err="1" smtClean="0"/>
              <a:t>writing</a:t>
            </a:r>
            <a:r>
              <a:rPr lang="es-MX" dirty="0" smtClean="0"/>
              <a:t>: </a:t>
            </a:r>
            <a:r>
              <a:rPr lang="es-MX" dirty="0" err="1" smtClean="0"/>
              <a:t>topic</a:t>
            </a:r>
            <a:r>
              <a:rPr lang="es-MX" dirty="0" smtClean="0"/>
              <a:t> </a:t>
            </a:r>
            <a:r>
              <a:rPr lang="es-MX" dirty="0" err="1" smtClean="0"/>
              <a:t>sentence</a:t>
            </a:r>
            <a:r>
              <a:rPr lang="es-MX" dirty="0" smtClean="0"/>
              <a:t>, </a:t>
            </a:r>
            <a:r>
              <a:rPr lang="es-MX" dirty="0" err="1" smtClean="0"/>
              <a:t>supported</a:t>
            </a:r>
            <a:r>
              <a:rPr lang="es-MX" dirty="0" smtClean="0"/>
              <a:t> ideas, </a:t>
            </a:r>
            <a:r>
              <a:rPr lang="es-MX" dirty="0" err="1" smtClean="0"/>
              <a:t>linking</a:t>
            </a:r>
            <a:r>
              <a:rPr lang="es-MX" dirty="0" smtClean="0"/>
              <a:t> </a:t>
            </a:r>
            <a:r>
              <a:rPr lang="es-MX" dirty="0" err="1" smtClean="0"/>
              <a:t>words</a:t>
            </a:r>
            <a:r>
              <a:rPr lang="es-MX" dirty="0" smtClean="0"/>
              <a:t> 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Point </a:t>
            </a:r>
            <a:r>
              <a:rPr lang="es-MX" dirty="0" err="1" smtClean="0"/>
              <a:t>out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elements</a:t>
            </a:r>
            <a:r>
              <a:rPr lang="es-MX" dirty="0" smtClean="0"/>
              <a:t> of a </a:t>
            </a:r>
            <a:r>
              <a:rPr lang="es-MX" dirty="0" err="1" smtClean="0"/>
              <a:t>piece</a:t>
            </a:r>
            <a:r>
              <a:rPr lang="es-MX" dirty="0" smtClean="0"/>
              <a:t> of </a:t>
            </a:r>
            <a:r>
              <a:rPr lang="es-MX" dirty="0" err="1" smtClean="0"/>
              <a:t>writing</a:t>
            </a:r>
            <a:r>
              <a:rPr lang="es-MX" dirty="0" smtClean="0"/>
              <a:t>  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5350924"/>
            <a:ext cx="2238747" cy="112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8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Encouraging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780928"/>
            <a:ext cx="5330530" cy="3906342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3</a:t>
            </a:r>
            <a:r>
              <a:rPr lang="en-US" dirty="0" smtClean="0"/>
              <a:t>. Structure writing activities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Plan </a:t>
            </a:r>
            <a:r>
              <a:rPr lang="es-MX" dirty="0" err="1" smtClean="0"/>
              <a:t>writing</a:t>
            </a:r>
            <a:r>
              <a:rPr lang="es-MX" dirty="0" smtClean="0"/>
              <a:t> </a:t>
            </a:r>
            <a:r>
              <a:rPr lang="es-MX" dirty="0" err="1" smtClean="0"/>
              <a:t>activities</a:t>
            </a:r>
            <a:r>
              <a:rPr lang="es-MX" dirty="0" smtClean="0"/>
              <a:t>: </a:t>
            </a:r>
            <a:r>
              <a:rPr lang="es-MX" dirty="0" err="1" smtClean="0"/>
              <a:t>aim</a:t>
            </a:r>
            <a:r>
              <a:rPr lang="es-MX" dirty="0" smtClean="0"/>
              <a:t>: PROGRESS</a:t>
            </a:r>
          </a:p>
          <a:p>
            <a:pPr lvl="1"/>
            <a:endParaRPr lang="es-MX" dirty="0"/>
          </a:p>
          <a:p>
            <a:pPr lvl="1"/>
            <a:r>
              <a:rPr lang="es-MX" dirty="0" err="1" smtClean="0"/>
              <a:t>Start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582146" y="5957118"/>
            <a:ext cx="14298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000" b="0" cap="none" spc="0" dirty="0" err="1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Controlled</a:t>
            </a:r>
            <a:r>
              <a:rPr lang="es-ES" sz="5400" b="0" cap="none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s-ES" sz="5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724128" y="6287160"/>
            <a:ext cx="9339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000" b="0" cap="none" spc="0" dirty="0" err="1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Freerer</a:t>
            </a:r>
            <a:endParaRPr lang="es-ES" sz="5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18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Encouraging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3</a:t>
            </a:r>
            <a:r>
              <a:rPr lang="en-US" dirty="0" smtClean="0"/>
              <a:t>. Structure writing activities 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r>
              <a:rPr lang="es-MX" dirty="0" err="1" smtClean="0"/>
              <a:t>Controlled</a:t>
            </a:r>
            <a:r>
              <a:rPr lang="es-MX" dirty="0" smtClean="0"/>
              <a:t> </a:t>
            </a:r>
            <a:r>
              <a:rPr lang="es-MX" dirty="0" err="1" smtClean="0"/>
              <a:t>activities</a:t>
            </a:r>
            <a:endParaRPr lang="es-MX" dirty="0" smtClean="0"/>
          </a:p>
          <a:p>
            <a:pPr lvl="1"/>
            <a:endParaRPr lang="es-MX" dirty="0"/>
          </a:p>
          <a:p>
            <a:pPr lvl="1"/>
            <a:r>
              <a:rPr lang="es-MX" dirty="0" err="1" smtClean="0"/>
              <a:t>Provide</a:t>
            </a:r>
            <a:r>
              <a:rPr lang="es-MX" dirty="0" smtClean="0"/>
              <a:t> a </a:t>
            </a:r>
            <a:r>
              <a:rPr lang="es-MX" dirty="0" err="1" smtClean="0"/>
              <a:t>clear</a:t>
            </a:r>
            <a:r>
              <a:rPr lang="es-MX" dirty="0" smtClean="0"/>
              <a:t> </a:t>
            </a:r>
            <a:r>
              <a:rPr lang="es-MX" dirty="0" err="1" smtClean="0"/>
              <a:t>model</a:t>
            </a:r>
            <a:endParaRPr lang="es-MX" dirty="0" smtClean="0"/>
          </a:p>
          <a:p>
            <a:pPr lvl="1"/>
            <a:r>
              <a:rPr lang="es-MX" dirty="0" err="1" smtClean="0"/>
              <a:t>Give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time to do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task</a:t>
            </a:r>
            <a:endParaRPr lang="es-MX" dirty="0" smtClean="0"/>
          </a:p>
          <a:p>
            <a:pPr lvl="1"/>
            <a:r>
              <a:rPr lang="es-MX" dirty="0" smtClean="0"/>
              <a:t>Monitor </a:t>
            </a:r>
            <a:r>
              <a:rPr lang="es-MX" dirty="0" err="1" smtClean="0"/>
              <a:t>them</a:t>
            </a:r>
            <a:endParaRPr lang="es-MX" dirty="0" smtClean="0"/>
          </a:p>
          <a:p>
            <a:pPr lvl="1"/>
            <a:r>
              <a:rPr lang="es-MX" dirty="0" err="1" smtClean="0"/>
              <a:t>Assess</a:t>
            </a:r>
            <a:r>
              <a:rPr lang="es-MX" dirty="0" smtClean="0"/>
              <a:t> </a:t>
            </a:r>
            <a:r>
              <a:rPr lang="es-MX" dirty="0" err="1" smtClean="0"/>
              <a:t>them</a:t>
            </a:r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638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Encouraging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3</a:t>
            </a:r>
            <a:r>
              <a:rPr lang="en-US" dirty="0" smtClean="0"/>
              <a:t>. Structure writing activities 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r>
              <a:rPr lang="es-MX" dirty="0" err="1" smtClean="0"/>
              <a:t>Controlled</a:t>
            </a:r>
            <a:r>
              <a:rPr lang="es-MX" dirty="0" smtClean="0"/>
              <a:t> </a:t>
            </a:r>
            <a:r>
              <a:rPr lang="es-MX" dirty="0" err="1" smtClean="0"/>
              <a:t>activities</a:t>
            </a:r>
            <a:endParaRPr lang="es-MX" dirty="0" smtClean="0"/>
          </a:p>
          <a:p>
            <a:pPr lvl="1"/>
            <a:endParaRPr lang="es-MX" dirty="0"/>
          </a:p>
          <a:p>
            <a:pPr lvl="1"/>
            <a:r>
              <a:rPr lang="en-US" dirty="0" smtClean="0"/>
              <a:t>Provide a clear model</a:t>
            </a:r>
          </a:p>
          <a:p>
            <a:pPr lvl="1"/>
            <a:r>
              <a:rPr lang="en-US" dirty="0" smtClean="0"/>
              <a:t>Give </a:t>
            </a:r>
            <a:r>
              <a:rPr lang="en-US" dirty="0" err="1" smtClean="0"/>
              <a:t>sts</a:t>
            </a:r>
            <a:r>
              <a:rPr lang="en-US" dirty="0" smtClean="0"/>
              <a:t> time to do the task</a:t>
            </a:r>
          </a:p>
          <a:p>
            <a:pPr lvl="1"/>
            <a:r>
              <a:rPr lang="es-MX" dirty="0" smtClean="0"/>
              <a:t>Monitor </a:t>
            </a:r>
            <a:r>
              <a:rPr lang="es-MX" dirty="0" err="1" smtClean="0"/>
              <a:t>them</a:t>
            </a:r>
            <a:endParaRPr lang="es-MX" dirty="0" smtClean="0"/>
          </a:p>
          <a:p>
            <a:pPr lvl="1"/>
            <a:r>
              <a:rPr lang="en-US" dirty="0" smtClean="0"/>
              <a:t>Assess them</a:t>
            </a:r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905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Encouraging</a:t>
            </a:r>
            <a:r>
              <a:rPr lang="es-MX" dirty="0" smtClean="0"/>
              <a:t> </a:t>
            </a:r>
            <a:r>
              <a:rPr lang="es-MX" dirty="0" err="1" smtClean="0"/>
              <a:t>sts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4. Plan </a:t>
            </a:r>
            <a:r>
              <a:rPr lang="en-US" dirty="0" smtClean="0"/>
              <a:t>guided and </a:t>
            </a:r>
            <a:r>
              <a:rPr lang="en-US" dirty="0" err="1" smtClean="0"/>
              <a:t>freerer</a:t>
            </a:r>
            <a:r>
              <a:rPr lang="en-US" dirty="0" smtClean="0"/>
              <a:t> practice activities </a:t>
            </a:r>
          </a:p>
          <a:p>
            <a:pPr marL="0" indent="0">
              <a:buNone/>
            </a:pPr>
            <a:r>
              <a:rPr lang="en-US" dirty="0" smtClean="0"/>
              <a:t>Controlled activities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Provide proper and feasible tasks</a:t>
            </a:r>
          </a:p>
          <a:p>
            <a:pPr lvl="1"/>
            <a:r>
              <a:rPr lang="en-US" dirty="0" smtClean="0"/>
              <a:t>Work on both: process and product approach</a:t>
            </a:r>
          </a:p>
          <a:p>
            <a:pPr lvl="1"/>
            <a:r>
              <a:rPr lang="en-US" dirty="0" smtClean="0"/>
              <a:t>Work with drafts</a:t>
            </a:r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5960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Reasons for writing</a:t>
            </a:r>
            <a:endParaRPr lang="en-GB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9265047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202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Role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teacher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lvl="1"/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Helper to build communicative potential</a:t>
            </a:r>
          </a:p>
          <a:p>
            <a:pPr lvl="1"/>
            <a:r>
              <a:rPr lang="en-US" dirty="0" smtClean="0"/>
              <a:t>Facilitator </a:t>
            </a:r>
          </a:p>
          <a:p>
            <a:pPr lvl="1"/>
            <a:r>
              <a:rPr lang="en-US" dirty="0" smtClean="0"/>
              <a:t>Guide</a:t>
            </a:r>
          </a:p>
          <a:p>
            <a:pPr lvl="1"/>
            <a:r>
              <a:rPr lang="en-US" dirty="0" smtClean="0"/>
              <a:t>Prompter</a:t>
            </a:r>
            <a:r>
              <a:rPr lang="es-MX" dirty="0" smtClean="0"/>
              <a:t> </a:t>
            </a:r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429000"/>
            <a:ext cx="42862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5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Producing</a:t>
            </a:r>
            <a:r>
              <a:rPr lang="es-MX" dirty="0" smtClean="0"/>
              <a:t> </a:t>
            </a:r>
            <a:r>
              <a:rPr lang="es-MX" dirty="0" err="1" smtClean="0"/>
              <a:t>written</a:t>
            </a:r>
            <a:r>
              <a:rPr lang="es-MX" dirty="0" smtClean="0"/>
              <a:t> </a:t>
            </a:r>
            <a:r>
              <a:rPr lang="es-MX" dirty="0" err="1" smtClean="0"/>
              <a:t>discours</a:t>
            </a:r>
            <a:r>
              <a:rPr lang="es-MX" dirty="0" err="1"/>
              <a:t>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lvl="1"/>
            <a:r>
              <a:rPr lang="en-US" dirty="0" smtClean="0"/>
              <a:t>The fact of moving from concepts to written text is complex</a:t>
            </a:r>
          </a:p>
          <a:p>
            <a:pPr lvl="1"/>
            <a:r>
              <a:rPr lang="en-US" dirty="0" smtClean="0"/>
              <a:t>Writing requires complex mental process</a:t>
            </a:r>
          </a:p>
          <a:p>
            <a:pPr lvl="1"/>
            <a:r>
              <a:rPr lang="en-US" dirty="0" smtClean="0"/>
              <a:t>The writer has to think:</a:t>
            </a:r>
          </a:p>
          <a:p>
            <a:pPr lvl="2"/>
            <a:r>
              <a:rPr lang="en-US" dirty="0" err="1" smtClean="0"/>
              <a:t>Gendre</a:t>
            </a:r>
            <a:r>
              <a:rPr lang="en-US" dirty="0" smtClean="0"/>
              <a:t> of the text (story, description, explanation)</a:t>
            </a:r>
          </a:p>
          <a:p>
            <a:pPr lvl="2"/>
            <a:r>
              <a:rPr lang="en-US" dirty="0" smtClean="0"/>
              <a:t>Purpose </a:t>
            </a:r>
          </a:p>
          <a:p>
            <a:pPr lvl="2"/>
            <a:r>
              <a:rPr lang="en-US" dirty="0" smtClean="0"/>
              <a:t>The amount </a:t>
            </a:r>
          </a:p>
          <a:p>
            <a:pPr lvl="2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50912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00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Producing</a:t>
            </a:r>
            <a:r>
              <a:rPr lang="es-MX" dirty="0" smtClean="0"/>
              <a:t> </a:t>
            </a:r>
            <a:r>
              <a:rPr lang="es-MX" dirty="0" err="1" smtClean="0"/>
              <a:t>written</a:t>
            </a:r>
            <a:r>
              <a:rPr lang="es-MX" dirty="0" smtClean="0"/>
              <a:t> </a:t>
            </a:r>
            <a:r>
              <a:rPr lang="es-MX" dirty="0" err="1" smtClean="0"/>
              <a:t>discours</a:t>
            </a:r>
            <a:r>
              <a:rPr lang="es-MX" dirty="0" err="1"/>
              <a:t>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lvl="1"/>
            <a:r>
              <a:rPr lang="en-US" dirty="0" smtClean="0"/>
              <a:t>Level in terms of meaning of sentences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Content: which parts must be included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Order: from the most important to the less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Relations: are there enough ideas to talk about?</a:t>
            </a:r>
          </a:p>
          <a:p>
            <a:pPr lvl="2"/>
            <a:endParaRPr lang="en-US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7164288" y="3212976"/>
            <a:ext cx="129614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Pre</a:t>
            </a:r>
          </a:p>
          <a:p>
            <a:pPr algn="ctr"/>
            <a:r>
              <a:rPr lang="en-GB" dirty="0" smtClean="0"/>
              <a:t>While</a:t>
            </a:r>
          </a:p>
          <a:p>
            <a:pPr algn="ctr"/>
            <a:r>
              <a:rPr lang="en-GB" dirty="0" smtClean="0"/>
              <a:t>Post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251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Coherence</a:t>
            </a:r>
            <a:r>
              <a:rPr lang="es-MX" dirty="0" smtClean="0"/>
              <a:t>      and        </a:t>
            </a:r>
            <a:r>
              <a:rPr lang="es-MX" dirty="0" err="1" smtClean="0"/>
              <a:t>cohesion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sz="half" idx="1"/>
          </p:nvPr>
        </p:nvSpPr>
        <p:spPr>
          <a:solidFill>
            <a:schemeClr val="accent1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Introduction:</a:t>
            </a:r>
          </a:p>
          <a:p>
            <a:pPr lvl="2"/>
            <a:r>
              <a:rPr lang="en-US" dirty="0" smtClean="0"/>
              <a:t>Direct readers attention</a:t>
            </a:r>
          </a:p>
          <a:p>
            <a:pPr lvl="2"/>
            <a:r>
              <a:rPr lang="en-US" dirty="0" smtClean="0"/>
              <a:t>Existence of writer’s beliefs, opinions</a:t>
            </a:r>
          </a:p>
          <a:p>
            <a:pPr lvl="1"/>
            <a:r>
              <a:rPr lang="en-US" dirty="0" smtClean="0"/>
              <a:t>Background:</a:t>
            </a:r>
          </a:p>
          <a:p>
            <a:pPr lvl="2"/>
            <a:r>
              <a:rPr lang="en-US" dirty="0" smtClean="0"/>
              <a:t>Explain nature od the problem</a:t>
            </a:r>
          </a:p>
          <a:p>
            <a:pPr lvl="2"/>
            <a:r>
              <a:rPr lang="en-US" dirty="0" smtClean="0"/>
              <a:t>Explain desires of the writers</a:t>
            </a:r>
          </a:p>
          <a:p>
            <a:pPr lvl="1"/>
            <a:r>
              <a:rPr lang="en-US" dirty="0" smtClean="0"/>
              <a:t> Argument:</a:t>
            </a:r>
          </a:p>
          <a:p>
            <a:pPr lvl="2"/>
            <a:r>
              <a:rPr lang="en-US" dirty="0" smtClean="0"/>
              <a:t>State premises</a:t>
            </a:r>
          </a:p>
          <a:p>
            <a:pPr lvl="2"/>
            <a:r>
              <a:rPr lang="en-US" dirty="0" smtClean="0"/>
              <a:t>State conclusion </a:t>
            </a:r>
          </a:p>
          <a:p>
            <a:pPr lvl="1"/>
            <a:endParaRPr lang="en-US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r>
              <a:rPr lang="en-GB" dirty="0" smtClean="0"/>
              <a:t>Refers to the linking relationships expressed in the surface structure of the text </a:t>
            </a:r>
          </a:p>
          <a:p>
            <a:r>
              <a:rPr lang="en-GB" dirty="0" smtClean="0"/>
              <a:t>Use variety of lexical and grammatical relationships</a:t>
            </a:r>
          </a:p>
          <a:p>
            <a:r>
              <a:rPr lang="en-GB" dirty="0" smtClean="0"/>
              <a:t>Types</a:t>
            </a:r>
          </a:p>
          <a:p>
            <a:pPr lvl="1"/>
            <a:r>
              <a:rPr lang="en-GB" dirty="0" smtClean="0"/>
              <a:t>Reference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503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eaLnBrk="1" hangingPunct="1"/>
            <a:r>
              <a:rPr lang="es-UY" altLang="es-MX" smtClean="0">
                <a:solidFill>
                  <a:schemeClr val="tx1"/>
                </a:solidFill>
              </a:rPr>
              <a:t>Beliefs about teaching</a:t>
            </a:r>
            <a:endParaRPr lang="es-ES" altLang="es-MX" smtClean="0">
              <a:solidFill>
                <a:schemeClr val="tx1"/>
              </a:solidFill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844675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s-ES" altLang="es-MX" dirty="0" err="1" smtClean="0"/>
              <a:t>How</a:t>
            </a:r>
            <a:r>
              <a:rPr lang="es-ES" altLang="es-MX" dirty="0" smtClean="0"/>
              <a:t> do I </a:t>
            </a:r>
            <a:r>
              <a:rPr lang="es-ES" altLang="es-MX" dirty="0" err="1" smtClean="0"/>
              <a:t>teach</a:t>
            </a:r>
            <a:r>
              <a:rPr lang="es-ES" altLang="es-MX" dirty="0" smtClean="0"/>
              <a:t> </a:t>
            </a:r>
            <a:r>
              <a:rPr lang="es-ES" altLang="es-MX" dirty="0"/>
              <a:t>E</a:t>
            </a:r>
            <a:r>
              <a:rPr lang="es-ES" altLang="es-MX" dirty="0" smtClean="0"/>
              <a:t>nglish?</a:t>
            </a:r>
          </a:p>
          <a:p>
            <a:pPr eaLnBrk="1" hangingPunct="1">
              <a:defRPr/>
            </a:pPr>
            <a:r>
              <a:rPr lang="es-ES" altLang="es-MX" dirty="0" err="1" smtClean="0"/>
              <a:t>What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aspects</a:t>
            </a:r>
            <a:r>
              <a:rPr lang="es-ES" altLang="es-MX" dirty="0" smtClean="0"/>
              <a:t> do I </a:t>
            </a:r>
            <a:r>
              <a:rPr lang="es-ES" altLang="es-MX" dirty="0" err="1" smtClean="0"/>
              <a:t>take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into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account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when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teaching</a:t>
            </a:r>
            <a:r>
              <a:rPr lang="es-ES" altLang="es-MX" dirty="0" smtClean="0"/>
              <a:t>?</a:t>
            </a:r>
          </a:p>
          <a:p>
            <a:pPr eaLnBrk="1" hangingPunct="1">
              <a:defRPr/>
            </a:pPr>
            <a:r>
              <a:rPr lang="es-ES" altLang="es-MX" dirty="0" err="1" smtClean="0"/>
              <a:t>What</a:t>
            </a:r>
            <a:r>
              <a:rPr lang="es-ES" altLang="es-MX" dirty="0" smtClean="0"/>
              <a:t> are </a:t>
            </a:r>
            <a:r>
              <a:rPr lang="es-ES" altLang="es-MX" dirty="0" err="1" smtClean="0"/>
              <a:t>the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main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differences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between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proccess</a:t>
            </a:r>
            <a:r>
              <a:rPr lang="es-ES" altLang="es-MX" dirty="0" smtClean="0"/>
              <a:t> and </a:t>
            </a:r>
            <a:r>
              <a:rPr lang="es-ES" altLang="es-MX" dirty="0" err="1" smtClean="0"/>
              <a:t>product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approach</a:t>
            </a:r>
            <a:r>
              <a:rPr lang="es-ES" altLang="es-MX" dirty="0" smtClean="0"/>
              <a:t>?</a:t>
            </a:r>
          </a:p>
          <a:p>
            <a:pPr eaLnBrk="1" hangingPunct="1">
              <a:defRPr/>
            </a:pPr>
            <a:r>
              <a:rPr lang="es-ES" altLang="es-MX" dirty="0" err="1" smtClean="0"/>
              <a:t>How</a:t>
            </a:r>
            <a:r>
              <a:rPr lang="es-ES" altLang="es-MX" dirty="0" smtClean="0"/>
              <a:t> do </a:t>
            </a:r>
            <a:r>
              <a:rPr lang="es-ES" altLang="es-MX" dirty="0" err="1" smtClean="0"/>
              <a:t>you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encourage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your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sts</a:t>
            </a:r>
            <a:r>
              <a:rPr lang="es-ES" altLang="es-MX" dirty="0" smtClean="0"/>
              <a:t> to </a:t>
            </a:r>
            <a:r>
              <a:rPr lang="es-ES" altLang="es-MX" dirty="0" err="1" smtClean="0"/>
              <a:t>write</a:t>
            </a:r>
            <a:r>
              <a:rPr lang="es-ES" altLang="es-MX" dirty="0" smtClean="0"/>
              <a:t>?</a:t>
            </a:r>
          </a:p>
          <a:p>
            <a:pPr eaLnBrk="1" hangingPunct="1">
              <a:defRPr/>
            </a:pPr>
            <a:r>
              <a:rPr lang="es-ES" altLang="es-MX" dirty="0" smtClean="0"/>
              <a:t>Do </a:t>
            </a:r>
            <a:r>
              <a:rPr lang="es-ES" altLang="es-MX" dirty="0" err="1" smtClean="0"/>
              <a:t>you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have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enough</a:t>
            </a:r>
            <a:r>
              <a:rPr lang="es-ES" altLang="es-MX" dirty="0" smtClean="0"/>
              <a:t> time </a:t>
            </a:r>
            <a:r>
              <a:rPr lang="es-ES" altLang="es-MX" dirty="0" err="1" smtClean="0"/>
              <a:t>for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developing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writing</a:t>
            </a:r>
            <a:r>
              <a:rPr lang="es-ES" altLang="es-MX" dirty="0" smtClean="0"/>
              <a:t>?</a:t>
            </a:r>
          </a:p>
          <a:p>
            <a:pPr eaLnBrk="1" hangingPunct="1">
              <a:defRPr/>
            </a:pPr>
            <a:endParaRPr lang="es-ES" altLang="es-MX" dirty="0" smtClean="0"/>
          </a:p>
          <a:p>
            <a:pPr eaLnBrk="1" hangingPunct="1">
              <a:defRPr/>
            </a:pPr>
            <a:endParaRPr lang="es-ES" altLang="es-MX" dirty="0" smtClean="0"/>
          </a:p>
          <a:p>
            <a:pPr eaLnBrk="1" hangingPunct="1">
              <a:defRPr/>
            </a:pPr>
            <a:endParaRPr lang="es-ES" altLang="es-MX" dirty="0" smtClean="0"/>
          </a:p>
          <a:p>
            <a:pPr marL="0" indent="0" eaLnBrk="1" hangingPunct="1">
              <a:buFontTx/>
              <a:buNone/>
              <a:defRPr/>
            </a:pP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22883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Coherence</a:t>
            </a:r>
            <a:r>
              <a:rPr lang="es-MX" dirty="0" smtClean="0"/>
              <a:t> and </a:t>
            </a:r>
            <a:r>
              <a:rPr lang="es-MX" dirty="0" err="1" smtClean="0"/>
              <a:t>cohesion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sz="half" idx="1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lvl="1"/>
            <a:r>
              <a:rPr lang="en-US" dirty="0" smtClean="0"/>
              <a:t>Development </a:t>
            </a:r>
          </a:p>
          <a:p>
            <a:pPr lvl="1"/>
            <a:r>
              <a:rPr lang="en-US" dirty="0" smtClean="0"/>
              <a:t>Continuity </a:t>
            </a:r>
          </a:p>
          <a:p>
            <a:pPr lvl="1"/>
            <a:r>
              <a:rPr lang="en-US" dirty="0" smtClean="0"/>
              <a:t>Balance </a:t>
            </a:r>
          </a:p>
          <a:p>
            <a:pPr lvl="1"/>
            <a:r>
              <a:rPr lang="en-US" dirty="0" smtClean="0"/>
              <a:t>Completeness</a:t>
            </a:r>
          </a:p>
          <a:p>
            <a:pPr lvl="1"/>
            <a:r>
              <a:rPr lang="en-US" dirty="0" smtClean="0"/>
              <a:t>Component: structure, schema.</a:t>
            </a:r>
          </a:p>
          <a:p>
            <a:pPr lvl="1"/>
            <a:r>
              <a:rPr lang="en-US" dirty="0" smtClean="0"/>
              <a:t>Types of writings: narratives, instructions </a:t>
            </a:r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pPr lvl="1"/>
            <a:r>
              <a:rPr lang="en-GB" dirty="0" smtClean="0"/>
              <a:t>Substitution</a:t>
            </a:r>
          </a:p>
          <a:p>
            <a:pPr lvl="1"/>
            <a:r>
              <a:rPr lang="en-GB" dirty="0" smtClean="0"/>
              <a:t>Ellipsis</a:t>
            </a:r>
          </a:p>
          <a:p>
            <a:pPr lvl="1"/>
            <a:r>
              <a:rPr lang="en-GB" dirty="0" smtClean="0"/>
              <a:t>Conjunction </a:t>
            </a:r>
            <a:endParaRPr lang="en-GB" dirty="0" smtClean="0"/>
          </a:p>
          <a:p>
            <a:pPr lvl="1"/>
            <a:r>
              <a:rPr lang="en-GB" dirty="0" smtClean="0"/>
              <a:t>Lexical 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9119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Guidelines for a process of writing activity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Working with ideas</a:t>
            </a:r>
          </a:p>
          <a:p>
            <a:r>
              <a:rPr lang="en-GB" dirty="0" smtClean="0"/>
              <a:t>Planning</a:t>
            </a:r>
          </a:p>
          <a:p>
            <a:r>
              <a:rPr lang="en-GB" dirty="0" smtClean="0"/>
              <a:t>Drafting</a:t>
            </a:r>
          </a:p>
          <a:p>
            <a:r>
              <a:rPr lang="en-GB" dirty="0" err="1" smtClean="0"/>
              <a:t>Revieweing</a:t>
            </a:r>
            <a:endParaRPr lang="en-GB" dirty="0" smtClean="0"/>
          </a:p>
          <a:p>
            <a:r>
              <a:rPr lang="en-GB" dirty="0" smtClean="0"/>
              <a:t>Re-writing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14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Teaching writing requires planning; since to identify the different approaches to know the guidelines for writing.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32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Gower, R., &amp; Walters, S. (1983). </a:t>
            </a:r>
            <a:r>
              <a:rPr lang="en-GB" i="1" dirty="0"/>
              <a:t>Teaching practice handbook</a:t>
            </a:r>
            <a:r>
              <a:rPr lang="en-GB" dirty="0"/>
              <a:t>. London: Heinemann Educational Books.</a:t>
            </a:r>
          </a:p>
          <a:p>
            <a:endParaRPr lang="en-GB" dirty="0" smtClean="0"/>
          </a:p>
          <a:p>
            <a:r>
              <a:rPr lang="en-GB" dirty="0"/>
              <a:t>Hedge, Tricia. (1988) </a:t>
            </a:r>
            <a:r>
              <a:rPr lang="en-GB" i="1" dirty="0"/>
              <a:t>Writing /</a:t>
            </a:r>
            <a:r>
              <a:rPr lang="en-GB" dirty="0"/>
              <a:t>Oxford : Oxford University </a:t>
            </a:r>
            <a:r>
              <a:rPr lang="en-GB" dirty="0" smtClean="0"/>
              <a:t>Press.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199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313568931"/>
              </p:ext>
            </p:extLst>
          </p:nvPr>
        </p:nvGraphicFramePr>
        <p:xfrm>
          <a:off x="611560" y="332656"/>
          <a:ext cx="835292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653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Writing: product or process?</a:t>
            </a:r>
          </a:p>
        </p:txBody>
      </p:sp>
      <p:sp>
        <p:nvSpPr>
          <p:cNvPr id="6147" name="Marcador de contenido 2"/>
          <p:cNvSpPr>
            <a:spLocks noGrp="1"/>
          </p:cNvSpPr>
          <p:nvPr>
            <p:ph idx="4294967295"/>
          </p:nvPr>
        </p:nvSpPr>
        <p:spPr>
          <a:xfrm>
            <a:off x="755650" y="1427163"/>
            <a:ext cx="8229600" cy="4525962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es-MX" smtClean="0"/>
              <a:t>Richards (1990, p. 106) states two approaches:</a:t>
            </a:r>
          </a:p>
          <a:p>
            <a:pPr eaLnBrk="1" hangingPunct="1"/>
            <a:endParaRPr lang="en-US" altLang="es-MX" smtClean="0"/>
          </a:p>
          <a:p>
            <a:pPr marL="457200" lvl="1" indent="0" eaLnBrk="1" hangingPunct="1">
              <a:buFontTx/>
              <a:buNone/>
            </a:pPr>
            <a:endParaRPr lang="en-US" altLang="es-MX" smtClean="0"/>
          </a:p>
        </p:txBody>
      </p:sp>
      <p:graphicFrame>
        <p:nvGraphicFramePr>
          <p:cNvPr id="4" name="Diagrama 3"/>
          <p:cNvGraphicFramePr/>
          <p:nvPr/>
        </p:nvGraphicFramePr>
        <p:xfrm>
          <a:off x="1403648" y="2204864"/>
          <a:ext cx="70567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354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Product</a:t>
            </a:r>
            <a:r>
              <a:rPr lang="es-MX" dirty="0" smtClean="0"/>
              <a:t> </a:t>
            </a:r>
            <a:r>
              <a:rPr lang="es-MX" dirty="0" err="1" smtClean="0"/>
              <a:t>approach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 err="1"/>
              <a:t>T</a:t>
            </a:r>
            <a:r>
              <a:rPr lang="es-MX" dirty="0" err="1" smtClean="0"/>
              <a:t>raditional</a:t>
            </a:r>
            <a:r>
              <a:rPr lang="es-MX" dirty="0" smtClean="0"/>
              <a:t> </a:t>
            </a:r>
            <a:r>
              <a:rPr lang="es-MX" dirty="0" err="1" smtClean="0"/>
              <a:t>approach</a:t>
            </a:r>
            <a:endParaRPr lang="es-MX" dirty="0" smtClean="0"/>
          </a:p>
          <a:p>
            <a:r>
              <a:rPr lang="es-MX" dirty="0" err="1"/>
              <a:t>M</a:t>
            </a:r>
            <a:r>
              <a:rPr lang="es-MX" dirty="0" err="1" smtClean="0"/>
              <a:t>imic</a:t>
            </a:r>
            <a:r>
              <a:rPr lang="es-MX" dirty="0" smtClean="0"/>
              <a:t> </a:t>
            </a:r>
            <a:r>
              <a:rPr lang="es-MX" dirty="0"/>
              <a:t>a </a:t>
            </a:r>
            <a:r>
              <a:rPr lang="es-MX" dirty="0" err="1"/>
              <a:t>model</a:t>
            </a:r>
            <a:r>
              <a:rPr lang="es-MX" dirty="0"/>
              <a:t> </a:t>
            </a:r>
            <a:r>
              <a:rPr lang="es-MX" dirty="0" err="1" smtClean="0"/>
              <a:t>text</a:t>
            </a:r>
            <a:endParaRPr lang="es-MX" dirty="0" smtClean="0"/>
          </a:p>
          <a:p>
            <a:r>
              <a:rPr lang="en-US" dirty="0" err="1"/>
              <a:t>O</a:t>
            </a:r>
            <a:r>
              <a:rPr lang="en-US" dirty="0" err="1" smtClean="0"/>
              <a:t>rganisation</a:t>
            </a:r>
            <a:r>
              <a:rPr lang="en-US" dirty="0" smtClean="0"/>
              <a:t> </a:t>
            </a:r>
            <a:r>
              <a:rPr lang="en-US" dirty="0"/>
              <a:t>of ideas more important than ideas </a:t>
            </a:r>
            <a:r>
              <a:rPr lang="en-US" dirty="0" smtClean="0"/>
              <a:t>themselves</a:t>
            </a:r>
          </a:p>
          <a:p>
            <a:r>
              <a:rPr lang="es-MX" dirty="0" err="1" smtClean="0"/>
              <a:t>One</a:t>
            </a:r>
            <a:r>
              <a:rPr lang="es-MX" dirty="0" smtClean="0"/>
              <a:t> </a:t>
            </a:r>
            <a:r>
              <a:rPr lang="es-MX" dirty="0" err="1" smtClean="0"/>
              <a:t>draft</a:t>
            </a:r>
            <a:endParaRPr lang="es-MX" dirty="0" smtClean="0"/>
          </a:p>
          <a:p>
            <a:r>
              <a:rPr lang="es-MX" dirty="0" err="1"/>
              <a:t>C</a:t>
            </a:r>
            <a:r>
              <a:rPr lang="es-MX" dirty="0" err="1" smtClean="0"/>
              <a:t>ontrolled</a:t>
            </a:r>
            <a:r>
              <a:rPr lang="es-MX" dirty="0" smtClean="0"/>
              <a:t> </a:t>
            </a:r>
            <a:r>
              <a:rPr lang="es-MX" dirty="0" err="1"/>
              <a:t>practice</a:t>
            </a:r>
            <a:r>
              <a:rPr lang="es-MX" dirty="0"/>
              <a:t> </a:t>
            </a:r>
            <a:endParaRPr lang="es-MX" dirty="0" smtClean="0"/>
          </a:p>
          <a:p>
            <a:r>
              <a:rPr lang="es-MX" dirty="0" smtClean="0"/>
              <a:t>Individual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3501008"/>
            <a:ext cx="19526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59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Process</a:t>
            </a:r>
            <a:r>
              <a:rPr lang="es-MX" dirty="0" smtClean="0"/>
              <a:t> </a:t>
            </a:r>
            <a:r>
              <a:rPr lang="es-MX" dirty="0" err="1" smtClean="0"/>
              <a:t>approach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text as a resource for comparison</a:t>
            </a:r>
          </a:p>
          <a:p>
            <a:r>
              <a:rPr lang="es-MX" dirty="0" smtClean="0"/>
              <a:t>Ideas </a:t>
            </a:r>
            <a:r>
              <a:rPr lang="es-MX" dirty="0"/>
              <a:t>as </a:t>
            </a:r>
            <a:r>
              <a:rPr lang="es-MX" dirty="0" err="1"/>
              <a:t>starting</a:t>
            </a:r>
            <a:r>
              <a:rPr lang="es-MX" dirty="0"/>
              <a:t> </a:t>
            </a:r>
            <a:r>
              <a:rPr lang="es-MX" dirty="0" err="1" smtClean="0"/>
              <a:t>point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More </a:t>
            </a:r>
            <a:r>
              <a:rPr lang="es-MX" dirty="0" err="1"/>
              <a:t>than</a:t>
            </a:r>
            <a:r>
              <a:rPr lang="es-MX" dirty="0"/>
              <a:t> </a:t>
            </a:r>
            <a:r>
              <a:rPr lang="es-MX" dirty="0" err="1"/>
              <a:t>one</a:t>
            </a:r>
            <a:r>
              <a:rPr lang="es-MX" dirty="0"/>
              <a:t> </a:t>
            </a:r>
            <a:r>
              <a:rPr lang="es-MX" dirty="0" err="1" smtClean="0"/>
              <a:t>draft</a:t>
            </a:r>
            <a:endParaRPr lang="es-MX" dirty="0" smtClean="0"/>
          </a:p>
          <a:p>
            <a:endParaRPr lang="es-MX" dirty="0"/>
          </a:p>
          <a:p>
            <a:r>
              <a:rPr lang="es-MX" dirty="0" err="1" smtClean="0"/>
              <a:t>Collaborative</a:t>
            </a:r>
            <a:r>
              <a:rPr lang="es-MX" dirty="0"/>
              <a:t> 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err="1" smtClean="0"/>
              <a:t>Emphasis</a:t>
            </a:r>
            <a:r>
              <a:rPr lang="es-MX" dirty="0" smtClean="0"/>
              <a:t> </a:t>
            </a:r>
            <a:r>
              <a:rPr lang="es-MX" dirty="0" err="1"/>
              <a:t>on</a:t>
            </a:r>
            <a:r>
              <a:rPr lang="es-MX" dirty="0"/>
              <a:t> </a:t>
            </a:r>
            <a:r>
              <a:rPr lang="es-MX" dirty="0" err="1"/>
              <a:t>creative</a:t>
            </a:r>
            <a:r>
              <a:rPr lang="es-MX" dirty="0"/>
              <a:t> </a:t>
            </a:r>
            <a:r>
              <a:rPr lang="es-MX" dirty="0" err="1"/>
              <a:t>process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708920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1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484188" y="2205038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MX" smtClean="0"/>
              <a:t>Skilled and unskilled writers.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7950" y="260350"/>
            <a:ext cx="8856663" cy="6553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MX"/>
          </a:p>
        </p:txBody>
      </p:sp>
      <p:sp>
        <p:nvSpPr>
          <p:cNvPr id="7172" name="Marcador de contenido 2"/>
          <p:cNvSpPr>
            <a:spLocks noGrp="1"/>
          </p:cNvSpPr>
          <p:nvPr>
            <p:ph idx="4294967295"/>
          </p:nvPr>
        </p:nvSpPr>
        <p:spPr>
          <a:xfrm>
            <a:off x="282575" y="260350"/>
            <a:ext cx="8578850" cy="6381750"/>
          </a:xfrm>
          <a:prstGeom prst="rect">
            <a:avLst/>
          </a:prstGeo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es-MX" smtClean="0"/>
              <a:t>Skilled writer </a:t>
            </a:r>
            <a:endParaRPr lang="es-MX" altLang="es-MX" smtClean="0"/>
          </a:p>
        </p:txBody>
      </p:sp>
      <p:pic>
        <p:nvPicPr>
          <p:cNvPr id="7173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0" y="2014538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/>
          <p:cNvSpPr/>
          <p:nvPr/>
        </p:nvSpPr>
        <p:spPr>
          <a:xfrm rot="20177340">
            <a:off x="-56414" y="4027045"/>
            <a:ext cx="339548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32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Purpose</a:t>
            </a:r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in </a:t>
            </a:r>
            <a:r>
              <a:rPr lang="es-ES" sz="32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mind</a:t>
            </a:r>
            <a:endParaRPr lang="es-ES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20808202">
            <a:off x="5221311" y="1598599"/>
            <a:ext cx="383951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focus on the content and</a:t>
            </a:r>
          </a:p>
          <a:p>
            <a:pPr algn="ctr" eaLnBrk="1" hangingPunct="1">
              <a:defRPr/>
            </a:pPr>
            <a:r>
              <a:rPr 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organization</a:t>
            </a:r>
            <a:endParaRPr lang="es-E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 rot="20177340">
            <a:off x="616558" y="5320408"/>
            <a:ext cx="437331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32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assess</a:t>
            </a:r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and </a:t>
            </a:r>
            <a:r>
              <a:rPr lang="es-ES" sz="32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reassess</a:t>
            </a:r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</p:txBody>
      </p:sp>
      <p:sp>
        <p:nvSpPr>
          <p:cNvPr id="10" name="Rectángulo 9"/>
          <p:cNvSpPr/>
          <p:nvPr/>
        </p:nvSpPr>
        <p:spPr>
          <a:xfrm rot="20177340">
            <a:off x="4372194" y="5589948"/>
            <a:ext cx="339548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32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reread</a:t>
            </a:r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32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their</a:t>
            </a:r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32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text</a:t>
            </a:r>
            <a:endParaRPr lang="es-ES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 rot="20177340">
            <a:off x="-436951" y="1510052"/>
            <a:ext cx="513954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concerned</a:t>
            </a:r>
            <a:r>
              <a:rPr lang="es-E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with</a:t>
            </a:r>
            <a:r>
              <a:rPr lang="es-E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revising</a:t>
            </a:r>
            <a:r>
              <a:rPr lang="es-E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meaning</a:t>
            </a:r>
            <a:r>
              <a:rPr lang="es-E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  <a:p>
            <a:pPr algn="ctr" eaLnBrk="1" hangingPunct="1">
              <a:defRPr/>
            </a:pPr>
            <a:r>
              <a:rPr lang="es-ES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before</a:t>
            </a:r>
            <a:r>
              <a:rPr lang="es-E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form</a:t>
            </a:r>
            <a:endParaRPr lang="es-E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 rot="20177340">
            <a:off x="4710393" y="3796048"/>
            <a:ext cx="452720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are able to do this recursively</a:t>
            </a:r>
            <a:endParaRPr lang="es-E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 rot="21107886">
            <a:off x="4546486" y="508769"/>
            <a:ext cx="407675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32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generate</a:t>
            </a:r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new ideas</a:t>
            </a:r>
          </a:p>
        </p:txBody>
      </p:sp>
    </p:spTree>
    <p:extLst>
      <p:ext uri="{BB962C8B-B14F-4D97-AF65-F5344CB8AC3E}">
        <p14:creationId xmlns:p14="http://schemas.microsoft.com/office/powerpoint/2010/main" val="368389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Skilled writers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Get gr right</a:t>
            </a:r>
          </a:p>
          <a:p>
            <a:r>
              <a:rPr lang="en-GB" dirty="0" smtClean="0"/>
              <a:t>Have wide range of vocabulary</a:t>
            </a:r>
          </a:p>
          <a:p>
            <a:r>
              <a:rPr lang="en-GB" dirty="0" smtClean="0"/>
              <a:t>Use </a:t>
            </a:r>
            <a:r>
              <a:rPr lang="en-GB" dirty="0" smtClean="0"/>
              <a:t>conventions</a:t>
            </a:r>
            <a:endParaRPr lang="en-GB" dirty="0" smtClean="0"/>
          </a:p>
          <a:p>
            <a:r>
              <a:rPr lang="en-GB" dirty="0" smtClean="0"/>
              <a:t>Punctuate </a:t>
            </a:r>
            <a:r>
              <a:rPr lang="en-GB" dirty="0" smtClean="0"/>
              <a:t>meaningfully</a:t>
            </a:r>
          </a:p>
          <a:p>
            <a:r>
              <a:rPr lang="en-GB" dirty="0" smtClean="0"/>
              <a:t>Spell accurately</a:t>
            </a:r>
          </a:p>
          <a:p>
            <a:r>
              <a:rPr lang="en-GB" dirty="0" smtClean="0"/>
              <a:t>Use linking words </a:t>
            </a:r>
            <a:endParaRPr lang="en-GB" dirty="0"/>
          </a:p>
        </p:txBody>
      </p:sp>
      <p:pic>
        <p:nvPicPr>
          <p:cNvPr id="4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9695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30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F7915"/>
      </a:hlink>
      <a:folHlink>
        <a:srgbClr val="9966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75A99AA-889E-4761-8CDA-EEA388A369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Plan de marketing</Template>
  <TotalTime>0</TotalTime>
  <Words>909</Words>
  <Application>Microsoft Office PowerPoint</Application>
  <PresentationFormat>Presentación en pantalla (4:3)</PresentationFormat>
  <Paragraphs>290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BatangChe</vt:lpstr>
      <vt:lpstr>Aparajita</vt:lpstr>
      <vt:lpstr>Calibri</vt:lpstr>
      <vt:lpstr>Tw Cen MT</vt:lpstr>
      <vt:lpstr>Wingdings</vt:lpstr>
      <vt:lpstr>Wingdings 2</vt:lpstr>
      <vt:lpstr>Intermedio</vt:lpstr>
      <vt:lpstr>Universidad Autónoma del Estado de México  Facultad de Lenguas   Licenciatura en la Enseñanza del Inglés   M.C. y T. E. Alma Delia García Ensástegui   Docencia de la producción escrita  Tema: teaching writing implications     </vt:lpstr>
      <vt:lpstr>Objective </vt:lpstr>
      <vt:lpstr>Beliefs about teaching</vt:lpstr>
      <vt:lpstr>Presentación de PowerPoint</vt:lpstr>
      <vt:lpstr>Writing: product or process?</vt:lpstr>
      <vt:lpstr>Product approach</vt:lpstr>
      <vt:lpstr>Process approach</vt:lpstr>
      <vt:lpstr>Skilled and unskilled writers.</vt:lpstr>
      <vt:lpstr>Skilled writers </vt:lpstr>
      <vt:lpstr>Skilled and unskilled writers.</vt:lpstr>
      <vt:lpstr>Teaching implicatios </vt:lpstr>
      <vt:lpstr>Aspects of writing </vt:lpstr>
      <vt:lpstr>Aspects of writing </vt:lpstr>
      <vt:lpstr>Aspects of writing </vt:lpstr>
      <vt:lpstr>Aspects of writing </vt:lpstr>
      <vt:lpstr>Encouraging sts to write </vt:lpstr>
      <vt:lpstr>Encouraging sts to write </vt:lpstr>
      <vt:lpstr>Encouraging sts to write </vt:lpstr>
      <vt:lpstr>Encouraging sts to write </vt:lpstr>
      <vt:lpstr>Encouraging sts to write </vt:lpstr>
      <vt:lpstr>Encouraging sts to write </vt:lpstr>
      <vt:lpstr>Encouraging sts to write </vt:lpstr>
      <vt:lpstr>Encouraging sts to write </vt:lpstr>
      <vt:lpstr>Encouraging sts to write </vt:lpstr>
      <vt:lpstr>Reasons for writing</vt:lpstr>
      <vt:lpstr>Role of the teacher </vt:lpstr>
      <vt:lpstr>Producing written discourse</vt:lpstr>
      <vt:lpstr>Producing written discourse</vt:lpstr>
      <vt:lpstr>Coherence      and        cohesion </vt:lpstr>
      <vt:lpstr>Coherence and cohesion </vt:lpstr>
      <vt:lpstr>Guidelines for a process of writing activity </vt:lpstr>
      <vt:lpstr>Conclusion </vt:lpstr>
      <vt:lpstr>Bibliography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2015-10-02T16:46:13Z</dcterms:created>
  <dcterms:modified xsi:type="dcterms:W3CDTF">2015-10-02T19:14:05Z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