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Default Extension="gif" ContentType="image/gif"/>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87" r:id="rId6"/>
    <p:sldId id="260" r:id="rId7"/>
    <p:sldId id="261" r:id="rId8"/>
    <p:sldId id="262" r:id="rId9"/>
    <p:sldId id="263" r:id="rId10"/>
    <p:sldId id="264"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F21"/>
    <a:srgbClr val="246A2C"/>
    <a:srgbClr val="FDF7DB"/>
    <a:srgbClr val="FFFFCC"/>
    <a:srgbClr val="2F893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56" autoAdjust="0"/>
    <p:restoredTop sz="94660"/>
  </p:normalViewPr>
  <p:slideViewPr>
    <p:cSldViewPr>
      <p:cViewPr varScale="1">
        <p:scale>
          <a:sx n="166" d="100"/>
          <a:sy n="166" d="100"/>
        </p:scale>
        <p:origin x="-2070"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3A603C-7CEC-4312-89AA-72D8423469D4}" type="doc">
      <dgm:prSet loTypeId="urn:microsoft.com/office/officeart/2005/8/layout/hList6" loCatId="list" qsTypeId="urn:microsoft.com/office/officeart/2005/8/quickstyle/simple2" qsCatId="simple" csTypeId="urn:microsoft.com/office/officeart/2005/8/colors/colorful4" csCatId="colorful" phldr="1"/>
      <dgm:spPr/>
      <dgm:t>
        <a:bodyPr/>
        <a:lstStyle/>
        <a:p>
          <a:endParaRPr lang="es-MX"/>
        </a:p>
      </dgm:t>
    </dgm:pt>
    <dgm:pt modelId="{494156B2-95FF-411E-9C2E-CBF757FAF75E}">
      <dgm:prSet phldrT="[Texto]"/>
      <dgm:spPr/>
      <dgm:t>
        <a:bodyPr/>
        <a:lstStyle/>
        <a:p>
          <a:r>
            <a:rPr lang="es-MX" i="1" dirty="0" smtClean="0"/>
            <a:t>UNIDAD DE COMPETENCIA I: El alumno analiza y comprende en que momento se da origen la función administrativa a partir del estudio del concepto, sus elementos y requisitos.</a:t>
          </a:r>
        </a:p>
        <a:p>
          <a:endParaRPr lang="es-MX" dirty="0"/>
        </a:p>
      </dgm:t>
    </dgm:pt>
    <dgm:pt modelId="{A4044AE1-3994-494C-B256-5922BCF6D571}" type="parTrans" cxnId="{60414A99-A189-4CE4-99CD-99350DC09424}">
      <dgm:prSet/>
      <dgm:spPr/>
      <dgm:t>
        <a:bodyPr/>
        <a:lstStyle/>
        <a:p>
          <a:endParaRPr lang="es-MX"/>
        </a:p>
      </dgm:t>
    </dgm:pt>
    <dgm:pt modelId="{606DDC8E-69FC-48C9-8987-67F151700379}" type="sibTrans" cxnId="{60414A99-A189-4CE4-99CD-99350DC09424}">
      <dgm:prSet/>
      <dgm:spPr/>
      <dgm:t>
        <a:bodyPr/>
        <a:lstStyle/>
        <a:p>
          <a:endParaRPr lang="es-MX"/>
        </a:p>
      </dgm:t>
    </dgm:pt>
    <dgm:pt modelId="{64201383-5CA7-476E-8135-0F7536C7A806}" type="pres">
      <dgm:prSet presAssocID="{0E3A603C-7CEC-4312-89AA-72D8423469D4}" presName="Name0" presStyleCnt="0">
        <dgm:presLayoutVars>
          <dgm:dir/>
          <dgm:resizeHandles val="exact"/>
        </dgm:presLayoutVars>
      </dgm:prSet>
      <dgm:spPr/>
      <dgm:t>
        <a:bodyPr/>
        <a:lstStyle/>
        <a:p>
          <a:endParaRPr lang="es-MX"/>
        </a:p>
      </dgm:t>
    </dgm:pt>
    <dgm:pt modelId="{56180ED7-A8CE-4756-ADF3-CD19E068376B}" type="pres">
      <dgm:prSet presAssocID="{494156B2-95FF-411E-9C2E-CBF757FAF75E}" presName="node" presStyleLbl="node1" presStyleIdx="0" presStyleCnt="1">
        <dgm:presLayoutVars>
          <dgm:bulletEnabled val="1"/>
        </dgm:presLayoutVars>
      </dgm:prSet>
      <dgm:spPr/>
      <dgm:t>
        <a:bodyPr/>
        <a:lstStyle/>
        <a:p>
          <a:endParaRPr lang="es-MX"/>
        </a:p>
      </dgm:t>
    </dgm:pt>
  </dgm:ptLst>
  <dgm:cxnLst>
    <dgm:cxn modelId="{6340EF01-47FD-496C-BF1F-414AFC3A4F7F}" type="presOf" srcId="{0E3A603C-7CEC-4312-89AA-72D8423469D4}" destId="{64201383-5CA7-476E-8135-0F7536C7A806}" srcOrd="0" destOrd="0" presId="urn:microsoft.com/office/officeart/2005/8/layout/hList6"/>
    <dgm:cxn modelId="{E3E25BB0-256D-4DAF-B877-917BCF04FB08}" type="presOf" srcId="{494156B2-95FF-411E-9C2E-CBF757FAF75E}" destId="{56180ED7-A8CE-4756-ADF3-CD19E068376B}" srcOrd="0" destOrd="0" presId="urn:microsoft.com/office/officeart/2005/8/layout/hList6"/>
    <dgm:cxn modelId="{60414A99-A189-4CE4-99CD-99350DC09424}" srcId="{0E3A603C-7CEC-4312-89AA-72D8423469D4}" destId="{494156B2-95FF-411E-9C2E-CBF757FAF75E}" srcOrd="0" destOrd="0" parTransId="{A4044AE1-3994-494C-B256-5922BCF6D571}" sibTransId="{606DDC8E-69FC-48C9-8987-67F151700379}"/>
    <dgm:cxn modelId="{583696D8-FB29-4859-89DE-ADD00A26AC61}" type="presParOf" srcId="{64201383-5CA7-476E-8135-0F7536C7A806}" destId="{56180ED7-A8CE-4756-ADF3-CD19E068376B}" srcOrd="0"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5C6460-6725-4A39-A8C0-A0D7938386AB}" type="doc">
      <dgm:prSet loTypeId="urn:microsoft.com/office/officeart/2005/8/layout/vProcess5" loCatId="process" qsTypeId="urn:microsoft.com/office/officeart/2005/8/quickstyle/simple1" qsCatId="simple" csTypeId="urn:microsoft.com/office/officeart/2005/8/colors/accent3_3" csCatId="accent3" phldr="1"/>
      <dgm:spPr/>
    </dgm:pt>
    <dgm:pt modelId="{E0A322BC-A991-4957-A8FD-8BCC924AB098}">
      <dgm:prSet phldrT="[Texto]"/>
      <dgm:spPr/>
      <dgm:t>
        <a:bodyPr/>
        <a:lstStyle/>
        <a:p>
          <a:r>
            <a:rPr lang="es-MX" dirty="0" smtClean="0"/>
            <a:t>El proceso administrativo es un todo, un juicio, que tiene como fin primordial y específico que el órgano jurisdiccional administrativo declare la verdad jurídica correspondiente entre las partes.</a:t>
          </a:r>
          <a:endParaRPr lang="es-MX" dirty="0"/>
        </a:p>
      </dgm:t>
    </dgm:pt>
    <dgm:pt modelId="{BAA224C1-1678-4C67-96C3-9C2D41DDF770}" type="parTrans" cxnId="{7112C464-6469-450B-BEA8-86CEEA7D62C9}">
      <dgm:prSet/>
      <dgm:spPr/>
      <dgm:t>
        <a:bodyPr/>
        <a:lstStyle/>
        <a:p>
          <a:endParaRPr lang="es-MX"/>
        </a:p>
      </dgm:t>
    </dgm:pt>
    <dgm:pt modelId="{6F2B28D9-4BD2-4B29-900A-D068FCF5F5AC}" type="sibTrans" cxnId="{7112C464-6469-450B-BEA8-86CEEA7D62C9}">
      <dgm:prSet/>
      <dgm:spPr/>
      <dgm:t>
        <a:bodyPr/>
        <a:lstStyle/>
        <a:p>
          <a:endParaRPr lang="es-MX"/>
        </a:p>
      </dgm:t>
    </dgm:pt>
    <dgm:pt modelId="{66BF378F-3A6E-40C9-85B3-453E40DAA958}">
      <dgm:prSet phldrT="[Texto]" custT="1"/>
      <dgm:spPr/>
      <dgm:t>
        <a:bodyPr/>
        <a:lstStyle/>
        <a:p>
          <a:pPr algn="ctr"/>
          <a:r>
            <a:rPr lang="es-MX" sz="3600" b="1" kern="1200" dirty="0" smtClean="0">
              <a:solidFill>
                <a:srgbClr val="404F21"/>
              </a:solidFill>
              <a:latin typeface="+mn-lt"/>
              <a:ea typeface="+mn-ea"/>
              <a:cs typeface="+mn-cs"/>
            </a:rPr>
            <a:t>CONCEPTO DE PROCESO ADMINISTRATIVO</a:t>
          </a:r>
          <a:endParaRPr lang="es-MX" sz="3600" b="1" kern="1200" dirty="0">
            <a:solidFill>
              <a:srgbClr val="404F21"/>
            </a:solidFill>
            <a:latin typeface="+mn-lt"/>
            <a:ea typeface="+mn-ea"/>
            <a:cs typeface="+mn-cs"/>
          </a:endParaRPr>
        </a:p>
      </dgm:t>
    </dgm:pt>
    <dgm:pt modelId="{A4CF6F38-37CC-49C7-93FA-9053509E7E1A}" type="parTrans" cxnId="{925ADE3A-31C5-4628-B52E-143356AF08EE}">
      <dgm:prSet/>
      <dgm:spPr/>
      <dgm:t>
        <a:bodyPr/>
        <a:lstStyle/>
        <a:p>
          <a:endParaRPr lang="es-MX"/>
        </a:p>
      </dgm:t>
    </dgm:pt>
    <dgm:pt modelId="{971BB69F-E7B3-45B1-828D-4FDF9080177E}" type="sibTrans" cxnId="{925ADE3A-31C5-4628-B52E-143356AF08EE}">
      <dgm:prSet/>
      <dgm:spPr/>
      <dgm:t>
        <a:bodyPr/>
        <a:lstStyle/>
        <a:p>
          <a:endParaRPr lang="es-MX"/>
        </a:p>
      </dgm:t>
    </dgm:pt>
    <dgm:pt modelId="{EFD5F1E5-AEE2-4C65-B38A-59A0C5E4AD3A}">
      <dgm:prSet phldrT="[Texto]"/>
      <dgm:spPr/>
      <dgm:t>
        <a:bodyPr/>
        <a:lstStyle/>
        <a:p>
          <a:r>
            <a:rPr lang="es-MX" dirty="0" smtClean="0"/>
            <a:t>Siendo incontrovertible que el proceso administrativo es un verdadero proceso, su naturaleza jurídica es la misma que la del Proceso Civil, Penal, Mercantil.</a:t>
          </a:r>
          <a:endParaRPr lang="es-MX" dirty="0"/>
        </a:p>
      </dgm:t>
    </dgm:pt>
    <dgm:pt modelId="{55400635-4BAF-4D32-8748-43F145FD964E}" type="sibTrans" cxnId="{3779347E-2DDD-4527-899C-A0A09A56E12D}">
      <dgm:prSet/>
      <dgm:spPr/>
      <dgm:t>
        <a:bodyPr/>
        <a:lstStyle/>
        <a:p>
          <a:endParaRPr lang="es-MX"/>
        </a:p>
      </dgm:t>
    </dgm:pt>
    <dgm:pt modelId="{1192499A-B2F7-4409-8A60-506FB23B5903}" type="parTrans" cxnId="{3779347E-2DDD-4527-899C-A0A09A56E12D}">
      <dgm:prSet/>
      <dgm:spPr/>
      <dgm:t>
        <a:bodyPr/>
        <a:lstStyle/>
        <a:p>
          <a:endParaRPr lang="es-MX"/>
        </a:p>
      </dgm:t>
    </dgm:pt>
    <dgm:pt modelId="{8C97645A-BDD7-4A6C-90D5-415F6FD09AB0}" type="pres">
      <dgm:prSet presAssocID="{1F5C6460-6725-4A39-A8C0-A0D7938386AB}" presName="outerComposite" presStyleCnt="0">
        <dgm:presLayoutVars>
          <dgm:chMax val="5"/>
          <dgm:dir/>
          <dgm:resizeHandles val="exact"/>
        </dgm:presLayoutVars>
      </dgm:prSet>
      <dgm:spPr/>
    </dgm:pt>
    <dgm:pt modelId="{E4E23ED8-622F-4BDE-B700-C9820164F663}" type="pres">
      <dgm:prSet presAssocID="{1F5C6460-6725-4A39-A8C0-A0D7938386AB}" presName="dummyMaxCanvas" presStyleCnt="0">
        <dgm:presLayoutVars/>
      </dgm:prSet>
      <dgm:spPr/>
    </dgm:pt>
    <dgm:pt modelId="{C2984582-DD9E-41E4-B728-516C2E38194A}" type="pres">
      <dgm:prSet presAssocID="{1F5C6460-6725-4A39-A8C0-A0D7938386AB}" presName="ThreeNodes_1" presStyleLbl="node1" presStyleIdx="0" presStyleCnt="3" custScaleX="108879" custLinFactNeighborX="-4398" custLinFactNeighborY="4505">
        <dgm:presLayoutVars>
          <dgm:bulletEnabled val="1"/>
        </dgm:presLayoutVars>
      </dgm:prSet>
      <dgm:spPr/>
      <dgm:t>
        <a:bodyPr/>
        <a:lstStyle/>
        <a:p>
          <a:endParaRPr lang="es-MX"/>
        </a:p>
      </dgm:t>
    </dgm:pt>
    <dgm:pt modelId="{573FD025-916B-450A-A5A8-76DBF0113546}" type="pres">
      <dgm:prSet presAssocID="{1F5C6460-6725-4A39-A8C0-A0D7938386AB}" presName="ThreeNodes_2" presStyleLbl="node1" presStyleIdx="1" presStyleCnt="3">
        <dgm:presLayoutVars>
          <dgm:bulletEnabled val="1"/>
        </dgm:presLayoutVars>
      </dgm:prSet>
      <dgm:spPr/>
      <dgm:t>
        <a:bodyPr/>
        <a:lstStyle/>
        <a:p>
          <a:endParaRPr lang="es-MX"/>
        </a:p>
      </dgm:t>
    </dgm:pt>
    <dgm:pt modelId="{BCD97F71-70C4-41B6-AA89-888EA98283E6}" type="pres">
      <dgm:prSet presAssocID="{1F5C6460-6725-4A39-A8C0-A0D7938386AB}" presName="ThreeNodes_3" presStyleLbl="node1" presStyleIdx="2" presStyleCnt="3">
        <dgm:presLayoutVars>
          <dgm:bulletEnabled val="1"/>
        </dgm:presLayoutVars>
      </dgm:prSet>
      <dgm:spPr/>
      <dgm:t>
        <a:bodyPr/>
        <a:lstStyle/>
        <a:p>
          <a:endParaRPr lang="es-MX"/>
        </a:p>
      </dgm:t>
    </dgm:pt>
    <dgm:pt modelId="{8BD465A0-D546-4D40-B4F1-182289B188DC}" type="pres">
      <dgm:prSet presAssocID="{1F5C6460-6725-4A39-A8C0-A0D7938386AB}" presName="ThreeConn_1-2" presStyleLbl="fgAccFollowNode1" presStyleIdx="0" presStyleCnt="2">
        <dgm:presLayoutVars>
          <dgm:bulletEnabled val="1"/>
        </dgm:presLayoutVars>
      </dgm:prSet>
      <dgm:spPr/>
      <dgm:t>
        <a:bodyPr/>
        <a:lstStyle/>
        <a:p>
          <a:endParaRPr lang="es-MX"/>
        </a:p>
      </dgm:t>
    </dgm:pt>
    <dgm:pt modelId="{4EC06D97-9B64-414A-B2C9-FC23D5889140}" type="pres">
      <dgm:prSet presAssocID="{1F5C6460-6725-4A39-A8C0-A0D7938386AB}" presName="ThreeConn_2-3" presStyleLbl="fgAccFollowNode1" presStyleIdx="1" presStyleCnt="2">
        <dgm:presLayoutVars>
          <dgm:bulletEnabled val="1"/>
        </dgm:presLayoutVars>
      </dgm:prSet>
      <dgm:spPr/>
      <dgm:t>
        <a:bodyPr/>
        <a:lstStyle/>
        <a:p>
          <a:endParaRPr lang="es-MX"/>
        </a:p>
      </dgm:t>
    </dgm:pt>
    <dgm:pt modelId="{A566DC5D-3BD1-4DFA-AAB9-8DB42409D609}" type="pres">
      <dgm:prSet presAssocID="{1F5C6460-6725-4A39-A8C0-A0D7938386AB}" presName="ThreeNodes_1_text" presStyleLbl="node1" presStyleIdx="2" presStyleCnt="3">
        <dgm:presLayoutVars>
          <dgm:bulletEnabled val="1"/>
        </dgm:presLayoutVars>
      </dgm:prSet>
      <dgm:spPr/>
      <dgm:t>
        <a:bodyPr/>
        <a:lstStyle/>
        <a:p>
          <a:endParaRPr lang="es-MX"/>
        </a:p>
      </dgm:t>
    </dgm:pt>
    <dgm:pt modelId="{CDD4DD9B-A2DF-4502-9767-420E9EDEE59A}" type="pres">
      <dgm:prSet presAssocID="{1F5C6460-6725-4A39-A8C0-A0D7938386AB}" presName="ThreeNodes_2_text" presStyleLbl="node1" presStyleIdx="2" presStyleCnt="3">
        <dgm:presLayoutVars>
          <dgm:bulletEnabled val="1"/>
        </dgm:presLayoutVars>
      </dgm:prSet>
      <dgm:spPr/>
      <dgm:t>
        <a:bodyPr/>
        <a:lstStyle/>
        <a:p>
          <a:endParaRPr lang="es-MX"/>
        </a:p>
      </dgm:t>
    </dgm:pt>
    <dgm:pt modelId="{9A5AE9B1-E293-4134-B3FB-F8DDD209F003}" type="pres">
      <dgm:prSet presAssocID="{1F5C6460-6725-4A39-A8C0-A0D7938386AB}" presName="ThreeNodes_3_text" presStyleLbl="node1" presStyleIdx="2" presStyleCnt="3">
        <dgm:presLayoutVars>
          <dgm:bulletEnabled val="1"/>
        </dgm:presLayoutVars>
      </dgm:prSet>
      <dgm:spPr/>
      <dgm:t>
        <a:bodyPr/>
        <a:lstStyle/>
        <a:p>
          <a:endParaRPr lang="es-MX"/>
        </a:p>
      </dgm:t>
    </dgm:pt>
  </dgm:ptLst>
  <dgm:cxnLst>
    <dgm:cxn modelId="{2F415D64-B3F5-4F69-9F68-8D43DB1A63E0}" type="presOf" srcId="{E0A322BC-A991-4957-A8FD-8BCC924AB098}" destId="{CDD4DD9B-A2DF-4502-9767-420E9EDEE59A}" srcOrd="1" destOrd="0" presId="urn:microsoft.com/office/officeart/2005/8/layout/vProcess5"/>
    <dgm:cxn modelId="{925ADE3A-31C5-4628-B52E-143356AF08EE}" srcId="{1F5C6460-6725-4A39-A8C0-A0D7938386AB}" destId="{66BF378F-3A6E-40C9-85B3-453E40DAA958}" srcOrd="0" destOrd="0" parTransId="{A4CF6F38-37CC-49C7-93FA-9053509E7E1A}" sibTransId="{971BB69F-E7B3-45B1-828D-4FDF9080177E}"/>
    <dgm:cxn modelId="{3779347E-2DDD-4527-899C-A0A09A56E12D}" srcId="{1F5C6460-6725-4A39-A8C0-A0D7938386AB}" destId="{EFD5F1E5-AEE2-4C65-B38A-59A0C5E4AD3A}" srcOrd="2" destOrd="0" parTransId="{1192499A-B2F7-4409-8A60-506FB23B5903}" sibTransId="{55400635-4BAF-4D32-8748-43F145FD964E}"/>
    <dgm:cxn modelId="{98CF7006-2836-4471-A5BD-C3F18FD8F194}" type="presOf" srcId="{66BF378F-3A6E-40C9-85B3-453E40DAA958}" destId="{A566DC5D-3BD1-4DFA-AAB9-8DB42409D609}" srcOrd="1" destOrd="0" presId="urn:microsoft.com/office/officeart/2005/8/layout/vProcess5"/>
    <dgm:cxn modelId="{D6F3FEA4-8519-4803-BDD8-DC1A44BCC8DF}" type="presOf" srcId="{E0A322BC-A991-4957-A8FD-8BCC924AB098}" destId="{573FD025-916B-450A-A5A8-76DBF0113546}" srcOrd="0" destOrd="0" presId="urn:microsoft.com/office/officeart/2005/8/layout/vProcess5"/>
    <dgm:cxn modelId="{7112C464-6469-450B-BEA8-86CEEA7D62C9}" srcId="{1F5C6460-6725-4A39-A8C0-A0D7938386AB}" destId="{E0A322BC-A991-4957-A8FD-8BCC924AB098}" srcOrd="1" destOrd="0" parTransId="{BAA224C1-1678-4C67-96C3-9C2D41DDF770}" sibTransId="{6F2B28D9-4BD2-4B29-900A-D068FCF5F5AC}"/>
    <dgm:cxn modelId="{C11D930F-C503-4406-A112-1D5345D48B85}" type="presOf" srcId="{971BB69F-E7B3-45B1-828D-4FDF9080177E}" destId="{8BD465A0-D546-4D40-B4F1-182289B188DC}" srcOrd="0" destOrd="0" presId="urn:microsoft.com/office/officeart/2005/8/layout/vProcess5"/>
    <dgm:cxn modelId="{003C9E6C-D37C-4379-8623-362ED4EA42EC}" type="presOf" srcId="{6F2B28D9-4BD2-4B29-900A-D068FCF5F5AC}" destId="{4EC06D97-9B64-414A-B2C9-FC23D5889140}" srcOrd="0" destOrd="0" presId="urn:microsoft.com/office/officeart/2005/8/layout/vProcess5"/>
    <dgm:cxn modelId="{0146A9D4-FCB3-4BF8-B4DD-7F195208BC6D}" type="presOf" srcId="{EFD5F1E5-AEE2-4C65-B38A-59A0C5E4AD3A}" destId="{9A5AE9B1-E293-4134-B3FB-F8DDD209F003}" srcOrd="1" destOrd="0" presId="urn:microsoft.com/office/officeart/2005/8/layout/vProcess5"/>
    <dgm:cxn modelId="{E7C8EBB4-004D-45E1-9828-919CC133723F}" type="presOf" srcId="{66BF378F-3A6E-40C9-85B3-453E40DAA958}" destId="{C2984582-DD9E-41E4-B728-516C2E38194A}" srcOrd="0" destOrd="0" presId="urn:microsoft.com/office/officeart/2005/8/layout/vProcess5"/>
    <dgm:cxn modelId="{E6F63EDD-A4C2-47AD-9C60-9C6F80D10DC6}" type="presOf" srcId="{EFD5F1E5-AEE2-4C65-B38A-59A0C5E4AD3A}" destId="{BCD97F71-70C4-41B6-AA89-888EA98283E6}" srcOrd="0" destOrd="0" presId="urn:microsoft.com/office/officeart/2005/8/layout/vProcess5"/>
    <dgm:cxn modelId="{9672A66A-7834-4101-B8E0-29A98E865A66}" type="presOf" srcId="{1F5C6460-6725-4A39-A8C0-A0D7938386AB}" destId="{8C97645A-BDD7-4A6C-90D5-415F6FD09AB0}" srcOrd="0" destOrd="0" presId="urn:microsoft.com/office/officeart/2005/8/layout/vProcess5"/>
    <dgm:cxn modelId="{42CE9BDA-2FBD-433F-AE61-01220B6C0374}" type="presParOf" srcId="{8C97645A-BDD7-4A6C-90D5-415F6FD09AB0}" destId="{E4E23ED8-622F-4BDE-B700-C9820164F663}" srcOrd="0" destOrd="0" presId="urn:microsoft.com/office/officeart/2005/8/layout/vProcess5"/>
    <dgm:cxn modelId="{AD089449-093F-4440-8410-00C77C6ED07A}" type="presParOf" srcId="{8C97645A-BDD7-4A6C-90D5-415F6FD09AB0}" destId="{C2984582-DD9E-41E4-B728-516C2E38194A}" srcOrd="1" destOrd="0" presId="urn:microsoft.com/office/officeart/2005/8/layout/vProcess5"/>
    <dgm:cxn modelId="{312CF0B1-E9DF-433A-A8E6-1F718E1CD173}" type="presParOf" srcId="{8C97645A-BDD7-4A6C-90D5-415F6FD09AB0}" destId="{573FD025-916B-450A-A5A8-76DBF0113546}" srcOrd="2" destOrd="0" presId="urn:microsoft.com/office/officeart/2005/8/layout/vProcess5"/>
    <dgm:cxn modelId="{F3AED85D-FDE9-4332-A953-5F1AAD3EC207}" type="presParOf" srcId="{8C97645A-BDD7-4A6C-90D5-415F6FD09AB0}" destId="{BCD97F71-70C4-41B6-AA89-888EA98283E6}" srcOrd="3" destOrd="0" presId="urn:microsoft.com/office/officeart/2005/8/layout/vProcess5"/>
    <dgm:cxn modelId="{CEDB7D12-21D8-4C20-886D-BE988362D424}" type="presParOf" srcId="{8C97645A-BDD7-4A6C-90D5-415F6FD09AB0}" destId="{8BD465A0-D546-4D40-B4F1-182289B188DC}" srcOrd="4" destOrd="0" presId="urn:microsoft.com/office/officeart/2005/8/layout/vProcess5"/>
    <dgm:cxn modelId="{E6E7B52C-72A0-4F40-904C-F70A2462E4F0}" type="presParOf" srcId="{8C97645A-BDD7-4A6C-90D5-415F6FD09AB0}" destId="{4EC06D97-9B64-414A-B2C9-FC23D5889140}" srcOrd="5" destOrd="0" presId="urn:microsoft.com/office/officeart/2005/8/layout/vProcess5"/>
    <dgm:cxn modelId="{F7141F50-13D8-45D8-A928-0ED8444C9132}" type="presParOf" srcId="{8C97645A-BDD7-4A6C-90D5-415F6FD09AB0}" destId="{A566DC5D-3BD1-4DFA-AAB9-8DB42409D609}" srcOrd="6" destOrd="0" presId="urn:microsoft.com/office/officeart/2005/8/layout/vProcess5"/>
    <dgm:cxn modelId="{B4705E17-58C9-43F8-96AC-4D27BE464592}" type="presParOf" srcId="{8C97645A-BDD7-4A6C-90D5-415F6FD09AB0}" destId="{CDD4DD9B-A2DF-4502-9767-420E9EDEE59A}" srcOrd="7" destOrd="0" presId="urn:microsoft.com/office/officeart/2005/8/layout/vProcess5"/>
    <dgm:cxn modelId="{E78BC048-A45A-45C0-92FA-CB4A49FDCB7A}" type="presParOf" srcId="{8C97645A-BDD7-4A6C-90D5-415F6FD09AB0}" destId="{9A5AE9B1-E293-4134-B3FB-F8DDD209F003}"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E3D89A-B72A-401C-81EF-552EE5250107}"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MX"/>
        </a:p>
      </dgm:t>
    </dgm:pt>
    <dgm:pt modelId="{37DEE5CC-B0D6-4D76-BDE0-DE9E9ACFEDE3}">
      <dgm:prSet phldrT="[Texto]">
        <dgm:style>
          <a:lnRef idx="0">
            <a:schemeClr val="accent3"/>
          </a:lnRef>
          <a:fillRef idx="3">
            <a:schemeClr val="accent3"/>
          </a:fillRef>
          <a:effectRef idx="3">
            <a:schemeClr val="accent3"/>
          </a:effectRef>
          <a:fontRef idx="minor">
            <a:schemeClr val="lt1"/>
          </a:fontRef>
        </dgm:style>
      </dgm:prSet>
      <dgm:spPr/>
      <dgm:t>
        <a:bodyPr/>
        <a:lstStyle/>
        <a:p>
          <a:r>
            <a:rPr lang="es-MX" dirty="0" smtClean="0"/>
            <a:t>El proceso administrativo</a:t>
          </a:r>
          <a:endParaRPr lang="es-MX" dirty="0"/>
        </a:p>
      </dgm:t>
    </dgm:pt>
    <dgm:pt modelId="{AC6C547E-7BA2-4F2A-8B31-E363402C738B}" type="parTrans" cxnId="{156022B9-D2F2-42DE-8519-DF59100E65FB}">
      <dgm:prSet/>
      <dgm:spPr/>
      <dgm:t>
        <a:bodyPr/>
        <a:lstStyle/>
        <a:p>
          <a:endParaRPr lang="es-MX"/>
        </a:p>
      </dgm:t>
    </dgm:pt>
    <dgm:pt modelId="{E07C2889-2EE7-4754-80E4-69881FDB043C}" type="sibTrans" cxnId="{156022B9-D2F2-42DE-8519-DF59100E65FB}">
      <dgm:prSet/>
      <dgm:spPr/>
      <dgm:t>
        <a:bodyPr/>
        <a:lstStyle/>
        <a:p>
          <a:endParaRPr lang="es-MX"/>
        </a:p>
      </dgm:t>
    </dgm:pt>
    <dgm:pt modelId="{BE8136A8-D851-4B4C-BA44-1AA82F5F209B}" type="asst">
      <dgm:prSet phldrT="[Texto]"/>
      <dgm:spPr/>
      <dgm:t>
        <a:bodyPr/>
        <a:lstStyle/>
        <a:p>
          <a:r>
            <a:rPr lang="es-MX" dirty="0" smtClean="0"/>
            <a:t>Tiene como fin esencial </a:t>
          </a:r>
          <a:endParaRPr lang="es-MX" dirty="0"/>
        </a:p>
      </dgm:t>
    </dgm:pt>
    <dgm:pt modelId="{CAA3E21E-F3E8-4029-8986-5AC0A8C7C255}" type="parTrans" cxnId="{506D7EB4-1330-4608-B81E-9DE0A6AE8787}">
      <dgm:prSet/>
      <dgm:spPr/>
      <dgm:t>
        <a:bodyPr/>
        <a:lstStyle/>
        <a:p>
          <a:endParaRPr lang="es-MX"/>
        </a:p>
      </dgm:t>
    </dgm:pt>
    <dgm:pt modelId="{6EEC4929-8E0C-405A-A147-644FEBB8F922}" type="sibTrans" cxnId="{506D7EB4-1330-4608-B81E-9DE0A6AE8787}">
      <dgm:prSet/>
      <dgm:spPr/>
      <dgm:t>
        <a:bodyPr/>
        <a:lstStyle/>
        <a:p>
          <a:endParaRPr lang="es-MX"/>
        </a:p>
      </dgm:t>
    </dgm:pt>
    <dgm:pt modelId="{E378C150-A373-46E6-AE59-B92499A05E56}">
      <dgm:prSet phldrT="[Texto]"/>
      <dgm:spPr/>
      <dgm:t>
        <a:bodyPr/>
        <a:lstStyle/>
        <a:p>
          <a:r>
            <a:rPr lang="es-MX" dirty="0" smtClean="0"/>
            <a:t>La averiguación de la verdad </a:t>
          </a:r>
          <a:endParaRPr lang="es-MX" dirty="0"/>
        </a:p>
      </dgm:t>
    </dgm:pt>
    <dgm:pt modelId="{89DD92E4-F068-4180-B9AF-1B3675E45E99}" type="parTrans" cxnId="{16529297-3933-4A26-AFA8-1B0DE4224A65}">
      <dgm:prSet/>
      <dgm:spPr/>
      <dgm:t>
        <a:bodyPr/>
        <a:lstStyle/>
        <a:p>
          <a:endParaRPr lang="es-MX"/>
        </a:p>
      </dgm:t>
    </dgm:pt>
    <dgm:pt modelId="{B5C17A37-2B4E-4B79-A074-785842B5C123}" type="sibTrans" cxnId="{16529297-3933-4A26-AFA8-1B0DE4224A65}">
      <dgm:prSet/>
      <dgm:spPr/>
      <dgm:t>
        <a:bodyPr/>
        <a:lstStyle/>
        <a:p>
          <a:endParaRPr lang="es-MX"/>
        </a:p>
      </dgm:t>
    </dgm:pt>
    <dgm:pt modelId="{139255DA-6D65-4689-BD64-FD49EEB7E043}">
      <dgm:prSet phldrT="[Texto]"/>
      <dgm:spPr/>
      <dgm:t>
        <a:bodyPr/>
        <a:lstStyle/>
        <a:p>
          <a:r>
            <a:rPr lang="es-MX" dirty="0" smtClean="0"/>
            <a:t>La satisfacción de las pretensiones ejercidas por las partes. </a:t>
          </a:r>
          <a:endParaRPr lang="es-MX" dirty="0"/>
        </a:p>
      </dgm:t>
    </dgm:pt>
    <dgm:pt modelId="{5403DFC7-C8EE-4884-8E50-BF2BA66D196C}" type="parTrans" cxnId="{5F05C533-6EA1-412A-A542-608D83ED2DD5}">
      <dgm:prSet/>
      <dgm:spPr/>
      <dgm:t>
        <a:bodyPr/>
        <a:lstStyle/>
        <a:p>
          <a:endParaRPr lang="es-MX"/>
        </a:p>
      </dgm:t>
    </dgm:pt>
    <dgm:pt modelId="{4366B860-5348-4A7D-8C02-BAE6311EC5F1}" type="sibTrans" cxnId="{5F05C533-6EA1-412A-A542-608D83ED2DD5}">
      <dgm:prSet/>
      <dgm:spPr/>
      <dgm:t>
        <a:bodyPr/>
        <a:lstStyle/>
        <a:p>
          <a:endParaRPr lang="es-MX"/>
        </a:p>
      </dgm:t>
    </dgm:pt>
    <dgm:pt modelId="{EBAE6A23-77D7-491C-A1C4-3924818E155D}">
      <dgm:prSet phldrT="[Texto]"/>
      <dgm:spPr/>
      <dgm:t>
        <a:bodyPr/>
        <a:lstStyle/>
        <a:p>
          <a:r>
            <a:rPr lang="es-MX" dirty="0" smtClean="0"/>
            <a:t>Mediante la decisión de una instancia neutral e independiente de ellas el juez o tribunal según la legislación de cada país </a:t>
          </a:r>
          <a:endParaRPr lang="es-MX" dirty="0"/>
        </a:p>
      </dgm:t>
    </dgm:pt>
    <dgm:pt modelId="{A3323A96-6F13-486F-A118-9BDFB7A023B8}" type="parTrans" cxnId="{0F2A472A-AE58-4AE0-B390-53A98F40C1AD}">
      <dgm:prSet/>
      <dgm:spPr/>
      <dgm:t>
        <a:bodyPr/>
        <a:lstStyle/>
        <a:p>
          <a:endParaRPr lang="es-MX"/>
        </a:p>
      </dgm:t>
    </dgm:pt>
    <dgm:pt modelId="{95C3EEC2-F3EE-4F55-83C7-299F0AFFA515}" type="sibTrans" cxnId="{0F2A472A-AE58-4AE0-B390-53A98F40C1AD}">
      <dgm:prSet/>
      <dgm:spPr/>
      <dgm:t>
        <a:bodyPr/>
        <a:lstStyle/>
        <a:p>
          <a:endParaRPr lang="es-MX"/>
        </a:p>
      </dgm:t>
    </dgm:pt>
    <dgm:pt modelId="{92AFFFE4-E18A-47A1-B191-D5D7D970104F}" type="pres">
      <dgm:prSet presAssocID="{CCE3D89A-B72A-401C-81EF-552EE5250107}" presName="hierChild1" presStyleCnt="0">
        <dgm:presLayoutVars>
          <dgm:orgChart val="1"/>
          <dgm:chPref val="1"/>
          <dgm:dir/>
          <dgm:animOne val="branch"/>
          <dgm:animLvl val="lvl"/>
          <dgm:resizeHandles/>
        </dgm:presLayoutVars>
      </dgm:prSet>
      <dgm:spPr/>
      <dgm:t>
        <a:bodyPr/>
        <a:lstStyle/>
        <a:p>
          <a:endParaRPr lang="es-MX"/>
        </a:p>
      </dgm:t>
    </dgm:pt>
    <dgm:pt modelId="{2C9979D7-AAD2-4188-AC81-14B63982AF92}" type="pres">
      <dgm:prSet presAssocID="{37DEE5CC-B0D6-4D76-BDE0-DE9E9ACFEDE3}" presName="hierRoot1" presStyleCnt="0">
        <dgm:presLayoutVars>
          <dgm:hierBranch val="init"/>
        </dgm:presLayoutVars>
      </dgm:prSet>
      <dgm:spPr/>
    </dgm:pt>
    <dgm:pt modelId="{2D93A1AA-F627-4859-9BEB-EA9AFBFFAF93}" type="pres">
      <dgm:prSet presAssocID="{37DEE5CC-B0D6-4D76-BDE0-DE9E9ACFEDE3}" presName="rootComposite1" presStyleCnt="0"/>
      <dgm:spPr/>
    </dgm:pt>
    <dgm:pt modelId="{1AF500E5-8D5D-4034-9F41-85723D50671B}" type="pres">
      <dgm:prSet presAssocID="{37DEE5CC-B0D6-4D76-BDE0-DE9E9ACFEDE3}" presName="rootText1" presStyleLbl="node0" presStyleIdx="0" presStyleCnt="1">
        <dgm:presLayoutVars>
          <dgm:chPref val="3"/>
        </dgm:presLayoutVars>
      </dgm:prSet>
      <dgm:spPr/>
      <dgm:t>
        <a:bodyPr/>
        <a:lstStyle/>
        <a:p>
          <a:endParaRPr lang="es-MX"/>
        </a:p>
      </dgm:t>
    </dgm:pt>
    <dgm:pt modelId="{81A19AF3-013C-4400-B7C9-3A570A617D18}" type="pres">
      <dgm:prSet presAssocID="{37DEE5CC-B0D6-4D76-BDE0-DE9E9ACFEDE3}" presName="rootConnector1" presStyleLbl="node1" presStyleIdx="0" presStyleCnt="0"/>
      <dgm:spPr/>
      <dgm:t>
        <a:bodyPr/>
        <a:lstStyle/>
        <a:p>
          <a:endParaRPr lang="es-MX"/>
        </a:p>
      </dgm:t>
    </dgm:pt>
    <dgm:pt modelId="{8453593A-E169-4414-9E91-23639894F4EF}" type="pres">
      <dgm:prSet presAssocID="{37DEE5CC-B0D6-4D76-BDE0-DE9E9ACFEDE3}" presName="hierChild2" presStyleCnt="0"/>
      <dgm:spPr/>
    </dgm:pt>
    <dgm:pt modelId="{D7D50034-73E1-4A01-892D-DF272646D55C}" type="pres">
      <dgm:prSet presAssocID="{89DD92E4-F068-4180-B9AF-1B3675E45E99}" presName="Name37" presStyleLbl="parChTrans1D2" presStyleIdx="0" presStyleCnt="4"/>
      <dgm:spPr/>
      <dgm:t>
        <a:bodyPr/>
        <a:lstStyle/>
        <a:p>
          <a:endParaRPr lang="es-MX"/>
        </a:p>
      </dgm:t>
    </dgm:pt>
    <dgm:pt modelId="{427621B0-9326-4738-960C-C7825E34975D}" type="pres">
      <dgm:prSet presAssocID="{E378C150-A373-46E6-AE59-B92499A05E56}" presName="hierRoot2" presStyleCnt="0">
        <dgm:presLayoutVars>
          <dgm:hierBranch val="init"/>
        </dgm:presLayoutVars>
      </dgm:prSet>
      <dgm:spPr/>
    </dgm:pt>
    <dgm:pt modelId="{B4923E4C-34A6-44C3-B03F-BE3264DE5CC2}" type="pres">
      <dgm:prSet presAssocID="{E378C150-A373-46E6-AE59-B92499A05E56}" presName="rootComposite" presStyleCnt="0"/>
      <dgm:spPr/>
    </dgm:pt>
    <dgm:pt modelId="{A0A60F46-C6BA-4FB5-B35C-A79123C822B1}" type="pres">
      <dgm:prSet presAssocID="{E378C150-A373-46E6-AE59-B92499A05E56}" presName="rootText" presStyleLbl="node2" presStyleIdx="0" presStyleCnt="3">
        <dgm:presLayoutVars>
          <dgm:chPref val="3"/>
        </dgm:presLayoutVars>
      </dgm:prSet>
      <dgm:spPr/>
      <dgm:t>
        <a:bodyPr/>
        <a:lstStyle/>
        <a:p>
          <a:endParaRPr lang="es-MX"/>
        </a:p>
      </dgm:t>
    </dgm:pt>
    <dgm:pt modelId="{99196032-E976-4BF2-B899-82A0CAC57D17}" type="pres">
      <dgm:prSet presAssocID="{E378C150-A373-46E6-AE59-B92499A05E56}" presName="rootConnector" presStyleLbl="node2" presStyleIdx="0" presStyleCnt="3"/>
      <dgm:spPr/>
      <dgm:t>
        <a:bodyPr/>
        <a:lstStyle/>
        <a:p>
          <a:endParaRPr lang="es-MX"/>
        </a:p>
      </dgm:t>
    </dgm:pt>
    <dgm:pt modelId="{9C62F8DE-B453-4334-8B3A-4E6E4B6F5C43}" type="pres">
      <dgm:prSet presAssocID="{E378C150-A373-46E6-AE59-B92499A05E56}" presName="hierChild4" presStyleCnt="0"/>
      <dgm:spPr/>
    </dgm:pt>
    <dgm:pt modelId="{1AAFB5B8-BE5D-4BAD-A88C-ED5CCD252BB0}" type="pres">
      <dgm:prSet presAssocID="{E378C150-A373-46E6-AE59-B92499A05E56}" presName="hierChild5" presStyleCnt="0"/>
      <dgm:spPr/>
    </dgm:pt>
    <dgm:pt modelId="{B4C9EAD7-F72E-4E2E-9395-44A7369E64A8}" type="pres">
      <dgm:prSet presAssocID="{5403DFC7-C8EE-4884-8E50-BF2BA66D196C}" presName="Name37" presStyleLbl="parChTrans1D2" presStyleIdx="1" presStyleCnt="4"/>
      <dgm:spPr/>
      <dgm:t>
        <a:bodyPr/>
        <a:lstStyle/>
        <a:p>
          <a:endParaRPr lang="es-MX"/>
        </a:p>
      </dgm:t>
    </dgm:pt>
    <dgm:pt modelId="{B9BE4127-7070-497E-BC90-719FC1C7D621}" type="pres">
      <dgm:prSet presAssocID="{139255DA-6D65-4689-BD64-FD49EEB7E043}" presName="hierRoot2" presStyleCnt="0">
        <dgm:presLayoutVars>
          <dgm:hierBranch val="init"/>
        </dgm:presLayoutVars>
      </dgm:prSet>
      <dgm:spPr/>
    </dgm:pt>
    <dgm:pt modelId="{1F5E8537-B3F9-405D-9AD5-5D0D755CDD84}" type="pres">
      <dgm:prSet presAssocID="{139255DA-6D65-4689-BD64-FD49EEB7E043}" presName="rootComposite" presStyleCnt="0"/>
      <dgm:spPr/>
    </dgm:pt>
    <dgm:pt modelId="{2CF0B9C5-67EF-4EB3-A3F8-86AD25C397A2}" type="pres">
      <dgm:prSet presAssocID="{139255DA-6D65-4689-BD64-FD49EEB7E043}" presName="rootText" presStyleLbl="node2" presStyleIdx="1" presStyleCnt="3">
        <dgm:presLayoutVars>
          <dgm:chPref val="3"/>
        </dgm:presLayoutVars>
      </dgm:prSet>
      <dgm:spPr/>
      <dgm:t>
        <a:bodyPr/>
        <a:lstStyle/>
        <a:p>
          <a:endParaRPr lang="es-MX"/>
        </a:p>
      </dgm:t>
    </dgm:pt>
    <dgm:pt modelId="{721EBF5B-9B0B-4A52-A51D-048A9F43FC17}" type="pres">
      <dgm:prSet presAssocID="{139255DA-6D65-4689-BD64-FD49EEB7E043}" presName="rootConnector" presStyleLbl="node2" presStyleIdx="1" presStyleCnt="3"/>
      <dgm:spPr/>
      <dgm:t>
        <a:bodyPr/>
        <a:lstStyle/>
        <a:p>
          <a:endParaRPr lang="es-MX"/>
        </a:p>
      </dgm:t>
    </dgm:pt>
    <dgm:pt modelId="{DC3E6A51-6794-4BB2-868F-ECB449550671}" type="pres">
      <dgm:prSet presAssocID="{139255DA-6D65-4689-BD64-FD49EEB7E043}" presName="hierChild4" presStyleCnt="0"/>
      <dgm:spPr/>
    </dgm:pt>
    <dgm:pt modelId="{18C5F25C-2E23-4E13-829B-E902C1384B81}" type="pres">
      <dgm:prSet presAssocID="{139255DA-6D65-4689-BD64-FD49EEB7E043}" presName="hierChild5" presStyleCnt="0"/>
      <dgm:spPr/>
    </dgm:pt>
    <dgm:pt modelId="{81ECF578-612A-4B3F-BBCD-DB268215A28F}" type="pres">
      <dgm:prSet presAssocID="{A3323A96-6F13-486F-A118-9BDFB7A023B8}" presName="Name37" presStyleLbl="parChTrans1D2" presStyleIdx="2" presStyleCnt="4"/>
      <dgm:spPr/>
      <dgm:t>
        <a:bodyPr/>
        <a:lstStyle/>
        <a:p>
          <a:endParaRPr lang="es-MX"/>
        </a:p>
      </dgm:t>
    </dgm:pt>
    <dgm:pt modelId="{D704B386-521D-4D46-9F98-0C32D9CC63A8}" type="pres">
      <dgm:prSet presAssocID="{EBAE6A23-77D7-491C-A1C4-3924818E155D}" presName="hierRoot2" presStyleCnt="0">
        <dgm:presLayoutVars>
          <dgm:hierBranch val="init"/>
        </dgm:presLayoutVars>
      </dgm:prSet>
      <dgm:spPr/>
    </dgm:pt>
    <dgm:pt modelId="{6234BA9C-675E-4850-8FE3-CB2082B98036}" type="pres">
      <dgm:prSet presAssocID="{EBAE6A23-77D7-491C-A1C4-3924818E155D}" presName="rootComposite" presStyleCnt="0"/>
      <dgm:spPr/>
    </dgm:pt>
    <dgm:pt modelId="{0383C28B-8EF4-42A1-A6E6-E1B3D49DACCA}" type="pres">
      <dgm:prSet presAssocID="{EBAE6A23-77D7-491C-A1C4-3924818E155D}" presName="rootText" presStyleLbl="node2" presStyleIdx="2" presStyleCnt="3">
        <dgm:presLayoutVars>
          <dgm:chPref val="3"/>
        </dgm:presLayoutVars>
      </dgm:prSet>
      <dgm:spPr/>
      <dgm:t>
        <a:bodyPr/>
        <a:lstStyle/>
        <a:p>
          <a:endParaRPr lang="es-MX"/>
        </a:p>
      </dgm:t>
    </dgm:pt>
    <dgm:pt modelId="{65ACEB9F-A79B-4A08-A0AE-E49101C1DC7B}" type="pres">
      <dgm:prSet presAssocID="{EBAE6A23-77D7-491C-A1C4-3924818E155D}" presName="rootConnector" presStyleLbl="node2" presStyleIdx="2" presStyleCnt="3"/>
      <dgm:spPr/>
      <dgm:t>
        <a:bodyPr/>
        <a:lstStyle/>
        <a:p>
          <a:endParaRPr lang="es-MX"/>
        </a:p>
      </dgm:t>
    </dgm:pt>
    <dgm:pt modelId="{825C02B8-AC82-45BD-8074-5329C0DED0EF}" type="pres">
      <dgm:prSet presAssocID="{EBAE6A23-77D7-491C-A1C4-3924818E155D}" presName="hierChild4" presStyleCnt="0"/>
      <dgm:spPr/>
    </dgm:pt>
    <dgm:pt modelId="{A381E4D9-0C7B-476F-8A1A-485A8EA3865D}" type="pres">
      <dgm:prSet presAssocID="{EBAE6A23-77D7-491C-A1C4-3924818E155D}" presName="hierChild5" presStyleCnt="0"/>
      <dgm:spPr/>
    </dgm:pt>
    <dgm:pt modelId="{4D7AD427-01A7-4351-A4F0-0D8AE10BBAB2}" type="pres">
      <dgm:prSet presAssocID="{37DEE5CC-B0D6-4D76-BDE0-DE9E9ACFEDE3}" presName="hierChild3" presStyleCnt="0"/>
      <dgm:spPr/>
    </dgm:pt>
    <dgm:pt modelId="{9FF0C9C3-3463-4F89-8281-1E595383BF88}" type="pres">
      <dgm:prSet presAssocID="{CAA3E21E-F3E8-4029-8986-5AC0A8C7C255}" presName="Name111" presStyleLbl="parChTrans1D2" presStyleIdx="3" presStyleCnt="4"/>
      <dgm:spPr/>
      <dgm:t>
        <a:bodyPr/>
        <a:lstStyle/>
        <a:p>
          <a:endParaRPr lang="es-MX"/>
        </a:p>
      </dgm:t>
    </dgm:pt>
    <dgm:pt modelId="{4CC0CAD7-D190-448E-98DA-BEC1E37B0F4F}" type="pres">
      <dgm:prSet presAssocID="{BE8136A8-D851-4B4C-BA44-1AA82F5F209B}" presName="hierRoot3" presStyleCnt="0">
        <dgm:presLayoutVars>
          <dgm:hierBranch val="init"/>
        </dgm:presLayoutVars>
      </dgm:prSet>
      <dgm:spPr/>
    </dgm:pt>
    <dgm:pt modelId="{857D8431-3896-43DA-B708-4DF12CFDECA6}" type="pres">
      <dgm:prSet presAssocID="{BE8136A8-D851-4B4C-BA44-1AA82F5F209B}" presName="rootComposite3" presStyleCnt="0"/>
      <dgm:spPr/>
    </dgm:pt>
    <dgm:pt modelId="{A0533B43-D49F-4DE5-9432-56FE6BB1163C}" type="pres">
      <dgm:prSet presAssocID="{BE8136A8-D851-4B4C-BA44-1AA82F5F209B}" presName="rootText3" presStyleLbl="asst1" presStyleIdx="0" presStyleCnt="1">
        <dgm:presLayoutVars>
          <dgm:chPref val="3"/>
        </dgm:presLayoutVars>
      </dgm:prSet>
      <dgm:spPr/>
      <dgm:t>
        <a:bodyPr/>
        <a:lstStyle/>
        <a:p>
          <a:endParaRPr lang="es-MX"/>
        </a:p>
      </dgm:t>
    </dgm:pt>
    <dgm:pt modelId="{01426539-B3E2-4F7F-BBEC-9CA8B3F6CDBD}" type="pres">
      <dgm:prSet presAssocID="{BE8136A8-D851-4B4C-BA44-1AA82F5F209B}" presName="rootConnector3" presStyleLbl="asst1" presStyleIdx="0" presStyleCnt="1"/>
      <dgm:spPr/>
      <dgm:t>
        <a:bodyPr/>
        <a:lstStyle/>
        <a:p>
          <a:endParaRPr lang="es-MX"/>
        </a:p>
      </dgm:t>
    </dgm:pt>
    <dgm:pt modelId="{D337040D-3D6E-4E50-8BB0-13F91CFB9EA6}" type="pres">
      <dgm:prSet presAssocID="{BE8136A8-D851-4B4C-BA44-1AA82F5F209B}" presName="hierChild6" presStyleCnt="0"/>
      <dgm:spPr/>
    </dgm:pt>
    <dgm:pt modelId="{5F9A759E-6121-4739-BD3C-8EB46284C913}" type="pres">
      <dgm:prSet presAssocID="{BE8136A8-D851-4B4C-BA44-1AA82F5F209B}" presName="hierChild7" presStyleCnt="0"/>
      <dgm:spPr/>
    </dgm:pt>
  </dgm:ptLst>
  <dgm:cxnLst>
    <dgm:cxn modelId="{975E9F0E-9864-413B-A939-4753860A586B}" type="presOf" srcId="{139255DA-6D65-4689-BD64-FD49EEB7E043}" destId="{721EBF5B-9B0B-4A52-A51D-048A9F43FC17}" srcOrd="1" destOrd="0" presId="urn:microsoft.com/office/officeart/2005/8/layout/orgChart1"/>
    <dgm:cxn modelId="{D5E1B570-87B9-4C35-B2DE-55C67508B534}" type="presOf" srcId="{E378C150-A373-46E6-AE59-B92499A05E56}" destId="{A0A60F46-C6BA-4FB5-B35C-A79123C822B1}" srcOrd="0" destOrd="0" presId="urn:microsoft.com/office/officeart/2005/8/layout/orgChart1"/>
    <dgm:cxn modelId="{16529297-3933-4A26-AFA8-1B0DE4224A65}" srcId="{37DEE5CC-B0D6-4D76-BDE0-DE9E9ACFEDE3}" destId="{E378C150-A373-46E6-AE59-B92499A05E56}" srcOrd="1" destOrd="0" parTransId="{89DD92E4-F068-4180-B9AF-1B3675E45E99}" sibTransId="{B5C17A37-2B4E-4B79-A074-785842B5C123}"/>
    <dgm:cxn modelId="{8E7733A3-2404-4B64-8FCC-0DB8A0F163C0}" type="presOf" srcId="{5403DFC7-C8EE-4884-8E50-BF2BA66D196C}" destId="{B4C9EAD7-F72E-4E2E-9395-44A7369E64A8}" srcOrd="0" destOrd="0" presId="urn:microsoft.com/office/officeart/2005/8/layout/orgChart1"/>
    <dgm:cxn modelId="{F6881669-7274-4A7B-B3D4-CA7DA6C73A5A}" type="presOf" srcId="{CAA3E21E-F3E8-4029-8986-5AC0A8C7C255}" destId="{9FF0C9C3-3463-4F89-8281-1E595383BF88}" srcOrd="0" destOrd="0" presId="urn:microsoft.com/office/officeart/2005/8/layout/orgChart1"/>
    <dgm:cxn modelId="{506D7EB4-1330-4608-B81E-9DE0A6AE8787}" srcId="{37DEE5CC-B0D6-4D76-BDE0-DE9E9ACFEDE3}" destId="{BE8136A8-D851-4B4C-BA44-1AA82F5F209B}" srcOrd="0" destOrd="0" parTransId="{CAA3E21E-F3E8-4029-8986-5AC0A8C7C255}" sibTransId="{6EEC4929-8E0C-405A-A147-644FEBB8F922}"/>
    <dgm:cxn modelId="{69C579C4-9CA8-46B3-9B56-3E88E0A34906}" type="presOf" srcId="{37DEE5CC-B0D6-4D76-BDE0-DE9E9ACFEDE3}" destId="{1AF500E5-8D5D-4034-9F41-85723D50671B}" srcOrd="0" destOrd="0" presId="urn:microsoft.com/office/officeart/2005/8/layout/orgChart1"/>
    <dgm:cxn modelId="{3EA89625-9C44-431E-8BD7-ED1CAF4EADDE}" type="presOf" srcId="{139255DA-6D65-4689-BD64-FD49EEB7E043}" destId="{2CF0B9C5-67EF-4EB3-A3F8-86AD25C397A2}" srcOrd="0" destOrd="0" presId="urn:microsoft.com/office/officeart/2005/8/layout/orgChart1"/>
    <dgm:cxn modelId="{80027155-C971-4EF2-9AD6-4D5F3E3DBAC7}" type="presOf" srcId="{EBAE6A23-77D7-491C-A1C4-3924818E155D}" destId="{0383C28B-8EF4-42A1-A6E6-E1B3D49DACCA}" srcOrd="0" destOrd="0" presId="urn:microsoft.com/office/officeart/2005/8/layout/orgChart1"/>
    <dgm:cxn modelId="{1985A2AB-7C3E-41FB-AC2E-223BF12B8BED}" type="presOf" srcId="{37DEE5CC-B0D6-4D76-BDE0-DE9E9ACFEDE3}" destId="{81A19AF3-013C-4400-B7C9-3A570A617D18}" srcOrd="1" destOrd="0" presId="urn:microsoft.com/office/officeart/2005/8/layout/orgChart1"/>
    <dgm:cxn modelId="{0F2A472A-AE58-4AE0-B390-53A98F40C1AD}" srcId="{37DEE5CC-B0D6-4D76-BDE0-DE9E9ACFEDE3}" destId="{EBAE6A23-77D7-491C-A1C4-3924818E155D}" srcOrd="3" destOrd="0" parTransId="{A3323A96-6F13-486F-A118-9BDFB7A023B8}" sibTransId="{95C3EEC2-F3EE-4F55-83C7-299F0AFFA515}"/>
    <dgm:cxn modelId="{1FBE4B93-219E-44B2-8C7E-B25A4154C940}" type="presOf" srcId="{BE8136A8-D851-4B4C-BA44-1AA82F5F209B}" destId="{01426539-B3E2-4F7F-BBEC-9CA8B3F6CDBD}" srcOrd="1" destOrd="0" presId="urn:microsoft.com/office/officeart/2005/8/layout/orgChart1"/>
    <dgm:cxn modelId="{8FE11B03-74AA-4B61-B3DF-0AAA54C74BF6}" type="presOf" srcId="{BE8136A8-D851-4B4C-BA44-1AA82F5F209B}" destId="{A0533B43-D49F-4DE5-9432-56FE6BB1163C}" srcOrd="0" destOrd="0" presId="urn:microsoft.com/office/officeart/2005/8/layout/orgChart1"/>
    <dgm:cxn modelId="{6BF576F4-3253-40E6-B0B5-6359C06241BD}" type="presOf" srcId="{89DD92E4-F068-4180-B9AF-1B3675E45E99}" destId="{D7D50034-73E1-4A01-892D-DF272646D55C}" srcOrd="0" destOrd="0" presId="urn:microsoft.com/office/officeart/2005/8/layout/orgChart1"/>
    <dgm:cxn modelId="{FA1B8120-31A1-4F4C-B840-3EF87B5D8234}" type="presOf" srcId="{A3323A96-6F13-486F-A118-9BDFB7A023B8}" destId="{81ECF578-612A-4B3F-BBCD-DB268215A28F}" srcOrd="0" destOrd="0" presId="urn:microsoft.com/office/officeart/2005/8/layout/orgChart1"/>
    <dgm:cxn modelId="{5F05C533-6EA1-412A-A542-608D83ED2DD5}" srcId="{37DEE5CC-B0D6-4D76-BDE0-DE9E9ACFEDE3}" destId="{139255DA-6D65-4689-BD64-FD49EEB7E043}" srcOrd="2" destOrd="0" parTransId="{5403DFC7-C8EE-4884-8E50-BF2BA66D196C}" sibTransId="{4366B860-5348-4A7D-8C02-BAE6311EC5F1}"/>
    <dgm:cxn modelId="{785886DB-4F90-479D-9279-C2C3CC506E2B}" type="presOf" srcId="{CCE3D89A-B72A-401C-81EF-552EE5250107}" destId="{92AFFFE4-E18A-47A1-B191-D5D7D970104F}" srcOrd="0" destOrd="0" presId="urn:microsoft.com/office/officeart/2005/8/layout/orgChart1"/>
    <dgm:cxn modelId="{91ACCE76-656A-4F4E-AD6E-A947FA07C61E}" type="presOf" srcId="{EBAE6A23-77D7-491C-A1C4-3924818E155D}" destId="{65ACEB9F-A79B-4A08-A0AE-E49101C1DC7B}" srcOrd="1" destOrd="0" presId="urn:microsoft.com/office/officeart/2005/8/layout/orgChart1"/>
    <dgm:cxn modelId="{156022B9-D2F2-42DE-8519-DF59100E65FB}" srcId="{CCE3D89A-B72A-401C-81EF-552EE5250107}" destId="{37DEE5CC-B0D6-4D76-BDE0-DE9E9ACFEDE3}" srcOrd="0" destOrd="0" parTransId="{AC6C547E-7BA2-4F2A-8B31-E363402C738B}" sibTransId="{E07C2889-2EE7-4754-80E4-69881FDB043C}"/>
    <dgm:cxn modelId="{5526F8A8-2351-4FA5-973B-D0148E7E0D6C}" type="presOf" srcId="{E378C150-A373-46E6-AE59-B92499A05E56}" destId="{99196032-E976-4BF2-B899-82A0CAC57D17}" srcOrd="1" destOrd="0" presId="urn:microsoft.com/office/officeart/2005/8/layout/orgChart1"/>
    <dgm:cxn modelId="{0C561105-D5B5-4DE7-B9AE-680DC0E548C9}" type="presParOf" srcId="{92AFFFE4-E18A-47A1-B191-D5D7D970104F}" destId="{2C9979D7-AAD2-4188-AC81-14B63982AF92}" srcOrd="0" destOrd="0" presId="urn:microsoft.com/office/officeart/2005/8/layout/orgChart1"/>
    <dgm:cxn modelId="{D45197AE-519C-4C73-AA8C-E0C70D6F2E8E}" type="presParOf" srcId="{2C9979D7-AAD2-4188-AC81-14B63982AF92}" destId="{2D93A1AA-F627-4859-9BEB-EA9AFBFFAF93}" srcOrd="0" destOrd="0" presId="urn:microsoft.com/office/officeart/2005/8/layout/orgChart1"/>
    <dgm:cxn modelId="{E72765C1-347B-4796-90D5-5A839F3958B1}" type="presParOf" srcId="{2D93A1AA-F627-4859-9BEB-EA9AFBFFAF93}" destId="{1AF500E5-8D5D-4034-9F41-85723D50671B}" srcOrd="0" destOrd="0" presId="urn:microsoft.com/office/officeart/2005/8/layout/orgChart1"/>
    <dgm:cxn modelId="{1CEF24EB-7149-42F6-B662-63C55633B08E}" type="presParOf" srcId="{2D93A1AA-F627-4859-9BEB-EA9AFBFFAF93}" destId="{81A19AF3-013C-4400-B7C9-3A570A617D18}" srcOrd="1" destOrd="0" presId="urn:microsoft.com/office/officeart/2005/8/layout/orgChart1"/>
    <dgm:cxn modelId="{1976A17A-61CD-49DB-BAAE-5B8B88435FB3}" type="presParOf" srcId="{2C9979D7-AAD2-4188-AC81-14B63982AF92}" destId="{8453593A-E169-4414-9E91-23639894F4EF}" srcOrd="1" destOrd="0" presId="urn:microsoft.com/office/officeart/2005/8/layout/orgChart1"/>
    <dgm:cxn modelId="{7BE67E92-39B0-454A-A2D7-9888AE37A945}" type="presParOf" srcId="{8453593A-E169-4414-9E91-23639894F4EF}" destId="{D7D50034-73E1-4A01-892D-DF272646D55C}" srcOrd="0" destOrd="0" presId="urn:microsoft.com/office/officeart/2005/8/layout/orgChart1"/>
    <dgm:cxn modelId="{7BDD790F-A5DA-43D3-BF2E-B41B6D89AD2D}" type="presParOf" srcId="{8453593A-E169-4414-9E91-23639894F4EF}" destId="{427621B0-9326-4738-960C-C7825E34975D}" srcOrd="1" destOrd="0" presId="urn:microsoft.com/office/officeart/2005/8/layout/orgChart1"/>
    <dgm:cxn modelId="{9CD7559F-59AB-428D-A02D-B330EDBBCE2C}" type="presParOf" srcId="{427621B0-9326-4738-960C-C7825E34975D}" destId="{B4923E4C-34A6-44C3-B03F-BE3264DE5CC2}" srcOrd="0" destOrd="0" presId="urn:microsoft.com/office/officeart/2005/8/layout/orgChart1"/>
    <dgm:cxn modelId="{5A9F7FEE-2EB7-4189-A8EB-6C71DE751E3E}" type="presParOf" srcId="{B4923E4C-34A6-44C3-B03F-BE3264DE5CC2}" destId="{A0A60F46-C6BA-4FB5-B35C-A79123C822B1}" srcOrd="0" destOrd="0" presId="urn:microsoft.com/office/officeart/2005/8/layout/orgChart1"/>
    <dgm:cxn modelId="{C31FA60F-C26A-40EC-B32D-5B34C471F08C}" type="presParOf" srcId="{B4923E4C-34A6-44C3-B03F-BE3264DE5CC2}" destId="{99196032-E976-4BF2-B899-82A0CAC57D17}" srcOrd="1" destOrd="0" presId="urn:microsoft.com/office/officeart/2005/8/layout/orgChart1"/>
    <dgm:cxn modelId="{C55C6427-A215-4088-8650-038A8A2B952B}" type="presParOf" srcId="{427621B0-9326-4738-960C-C7825E34975D}" destId="{9C62F8DE-B453-4334-8B3A-4E6E4B6F5C43}" srcOrd="1" destOrd="0" presId="urn:microsoft.com/office/officeart/2005/8/layout/orgChart1"/>
    <dgm:cxn modelId="{CF9A564D-24FA-4FA7-AD11-302E89B2227A}" type="presParOf" srcId="{427621B0-9326-4738-960C-C7825E34975D}" destId="{1AAFB5B8-BE5D-4BAD-A88C-ED5CCD252BB0}" srcOrd="2" destOrd="0" presId="urn:microsoft.com/office/officeart/2005/8/layout/orgChart1"/>
    <dgm:cxn modelId="{0D97B0C9-8001-4135-9E7C-A148C0E34592}" type="presParOf" srcId="{8453593A-E169-4414-9E91-23639894F4EF}" destId="{B4C9EAD7-F72E-4E2E-9395-44A7369E64A8}" srcOrd="2" destOrd="0" presId="urn:microsoft.com/office/officeart/2005/8/layout/orgChart1"/>
    <dgm:cxn modelId="{36FD2C4F-923E-4EC5-B9DB-D36C386AF98E}" type="presParOf" srcId="{8453593A-E169-4414-9E91-23639894F4EF}" destId="{B9BE4127-7070-497E-BC90-719FC1C7D621}" srcOrd="3" destOrd="0" presId="urn:microsoft.com/office/officeart/2005/8/layout/orgChart1"/>
    <dgm:cxn modelId="{05AB3179-49C5-4CD8-B919-5873264C0CE6}" type="presParOf" srcId="{B9BE4127-7070-497E-BC90-719FC1C7D621}" destId="{1F5E8537-B3F9-405D-9AD5-5D0D755CDD84}" srcOrd="0" destOrd="0" presId="urn:microsoft.com/office/officeart/2005/8/layout/orgChart1"/>
    <dgm:cxn modelId="{B0E1E25F-BF61-483F-BD49-0F3F9CBB9051}" type="presParOf" srcId="{1F5E8537-B3F9-405D-9AD5-5D0D755CDD84}" destId="{2CF0B9C5-67EF-4EB3-A3F8-86AD25C397A2}" srcOrd="0" destOrd="0" presId="urn:microsoft.com/office/officeart/2005/8/layout/orgChart1"/>
    <dgm:cxn modelId="{4C72B810-B2DC-4FA9-9CC9-B08379B3EBF4}" type="presParOf" srcId="{1F5E8537-B3F9-405D-9AD5-5D0D755CDD84}" destId="{721EBF5B-9B0B-4A52-A51D-048A9F43FC17}" srcOrd="1" destOrd="0" presId="urn:microsoft.com/office/officeart/2005/8/layout/orgChart1"/>
    <dgm:cxn modelId="{286FA6C9-CD4D-44E2-A655-C8802392E1D4}" type="presParOf" srcId="{B9BE4127-7070-497E-BC90-719FC1C7D621}" destId="{DC3E6A51-6794-4BB2-868F-ECB449550671}" srcOrd="1" destOrd="0" presId="urn:microsoft.com/office/officeart/2005/8/layout/orgChart1"/>
    <dgm:cxn modelId="{7168B141-73B7-4E50-A734-BEBA28B0DE57}" type="presParOf" srcId="{B9BE4127-7070-497E-BC90-719FC1C7D621}" destId="{18C5F25C-2E23-4E13-829B-E902C1384B81}" srcOrd="2" destOrd="0" presId="urn:microsoft.com/office/officeart/2005/8/layout/orgChart1"/>
    <dgm:cxn modelId="{B434DCC6-27A8-483C-801D-3F3615926CD5}" type="presParOf" srcId="{8453593A-E169-4414-9E91-23639894F4EF}" destId="{81ECF578-612A-4B3F-BBCD-DB268215A28F}" srcOrd="4" destOrd="0" presId="urn:microsoft.com/office/officeart/2005/8/layout/orgChart1"/>
    <dgm:cxn modelId="{6186C7A1-DC87-4B0A-8527-31E614745E52}" type="presParOf" srcId="{8453593A-E169-4414-9E91-23639894F4EF}" destId="{D704B386-521D-4D46-9F98-0C32D9CC63A8}" srcOrd="5" destOrd="0" presId="urn:microsoft.com/office/officeart/2005/8/layout/orgChart1"/>
    <dgm:cxn modelId="{F6986CA0-8DC6-426B-8B78-24B98AB7442F}" type="presParOf" srcId="{D704B386-521D-4D46-9F98-0C32D9CC63A8}" destId="{6234BA9C-675E-4850-8FE3-CB2082B98036}" srcOrd="0" destOrd="0" presId="urn:microsoft.com/office/officeart/2005/8/layout/orgChart1"/>
    <dgm:cxn modelId="{43761869-8F8A-45A5-AB82-ECD327332183}" type="presParOf" srcId="{6234BA9C-675E-4850-8FE3-CB2082B98036}" destId="{0383C28B-8EF4-42A1-A6E6-E1B3D49DACCA}" srcOrd="0" destOrd="0" presId="urn:microsoft.com/office/officeart/2005/8/layout/orgChart1"/>
    <dgm:cxn modelId="{23F200F3-6739-4805-AD1B-C696DFBCD1D9}" type="presParOf" srcId="{6234BA9C-675E-4850-8FE3-CB2082B98036}" destId="{65ACEB9F-A79B-4A08-A0AE-E49101C1DC7B}" srcOrd="1" destOrd="0" presId="urn:microsoft.com/office/officeart/2005/8/layout/orgChart1"/>
    <dgm:cxn modelId="{A66852B0-0EBD-439D-8907-ABB56ECD2BFF}" type="presParOf" srcId="{D704B386-521D-4D46-9F98-0C32D9CC63A8}" destId="{825C02B8-AC82-45BD-8074-5329C0DED0EF}" srcOrd="1" destOrd="0" presId="urn:microsoft.com/office/officeart/2005/8/layout/orgChart1"/>
    <dgm:cxn modelId="{FEF02FD1-4D25-4D62-A4AA-CC126AE08897}" type="presParOf" srcId="{D704B386-521D-4D46-9F98-0C32D9CC63A8}" destId="{A381E4D9-0C7B-476F-8A1A-485A8EA3865D}" srcOrd="2" destOrd="0" presId="urn:microsoft.com/office/officeart/2005/8/layout/orgChart1"/>
    <dgm:cxn modelId="{E8501D3C-B767-4A7F-B639-5374A0F8B196}" type="presParOf" srcId="{2C9979D7-AAD2-4188-AC81-14B63982AF92}" destId="{4D7AD427-01A7-4351-A4F0-0D8AE10BBAB2}" srcOrd="2" destOrd="0" presId="urn:microsoft.com/office/officeart/2005/8/layout/orgChart1"/>
    <dgm:cxn modelId="{78A1CD04-FBBE-4576-A9E1-79044844670A}" type="presParOf" srcId="{4D7AD427-01A7-4351-A4F0-0D8AE10BBAB2}" destId="{9FF0C9C3-3463-4F89-8281-1E595383BF88}" srcOrd="0" destOrd="0" presId="urn:microsoft.com/office/officeart/2005/8/layout/orgChart1"/>
    <dgm:cxn modelId="{91EF3517-05CF-4F5D-BCEA-06B3F5D45526}" type="presParOf" srcId="{4D7AD427-01A7-4351-A4F0-0D8AE10BBAB2}" destId="{4CC0CAD7-D190-448E-98DA-BEC1E37B0F4F}" srcOrd="1" destOrd="0" presId="urn:microsoft.com/office/officeart/2005/8/layout/orgChart1"/>
    <dgm:cxn modelId="{BBDC134E-76D7-4349-9A9A-BDC4D53C80E3}" type="presParOf" srcId="{4CC0CAD7-D190-448E-98DA-BEC1E37B0F4F}" destId="{857D8431-3896-43DA-B708-4DF12CFDECA6}" srcOrd="0" destOrd="0" presId="urn:microsoft.com/office/officeart/2005/8/layout/orgChart1"/>
    <dgm:cxn modelId="{A2495651-6950-4509-A32B-C1AA298DE415}" type="presParOf" srcId="{857D8431-3896-43DA-B708-4DF12CFDECA6}" destId="{A0533B43-D49F-4DE5-9432-56FE6BB1163C}" srcOrd="0" destOrd="0" presId="urn:microsoft.com/office/officeart/2005/8/layout/orgChart1"/>
    <dgm:cxn modelId="{5723CAD0-C6A1-41D8-A4A0-6E2C1491E9B4}" type="presParOf" srcId="{857D8431-3896-43DA-B708-4DF12CFDECA6}" destId="{01426539-B3E2-4F7F-BBEC-9CA8B3F6CDBD}" srcOrd="1" destOrd="0" presId="urn:microsoft.com/office/officeart/2005/8/layout/orgChart1"/>
    <dgm:cxn modelId="{1E845454-F5A0-4C46-A62A-155274BA9AE6}" type="presParOf" srcId="{4CC0CAD7-D190-448E-98DA-BEC1E37B0F4F}" destId="{D337040D-3D6E-4E50-8BB0-13F91CFB9EA6}" srcOrd="1" destOrd="0" presId="urn:microsoft.com/office/officeart/2005/8/layout/orgChart1"/>
    <dgm:cxn modelId="{949B1DFD-B6CA-4373-B6FC-19DCF0DC8A65}" type="presParOf" srcId="{4CC0CAD7-D190-448E-98DA-BEC1E37B0F4F}" destId="{5F9A759E-6121-4739-BD3C-8EB46284C913}" srcOrd="2" destOrd="0" presId="urn:microsoft.com/office/officeart/2005/8/layout/orgChar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41580AD-46EE-4326-AA1C-9C2C602CB93B}" type="doc">
      <dgm:prSet loTypeId="urn:microsoft.com/office/officeart/2005/8/layout/cycle7" loCatId="cycle" qsTypeId="urn:microsoft.com/office/officeart/2005/8/quickstyle/simple1" qsCatId="simple" csTypeId="urn:microsoft.com/office/officeart/2005/8/colors/colorful3" csCatId="colorful" phldr="1"/>
      <dgm:spPr/>
      <dgm:t>
        <a:bodyPr/>
        <a:lstStyle/>
        <a:p>
          <a:endParaRPr lang="es-MX"/>
        </a:p>
      </dgm:t>
    </dgm:pt>
    <dgm:pt modelId="{F2334131-74C9-49A2-A095-C75A13D94842}">
      <dgm:prSet phldrT="[Texto]" custT="1"/>
      <dgm:spPr/>
      <dgm:t>
        <a:bodyPr/>
        <a:lstStyle/>
        <a:p>
          <a:r>
            <a:rPr lang="es-ES_tradnl" altLang="es-MX" sz="1800" b="1" dirty="0" smtClean="0">
              <a:latin typeface="Times New Roman" panose="02020603050405020304" pitchFamily="18" charset="0"/>
            </a:rPr>
            <a:t>Conjunto de formalidades y actos que preceden y preparan el acto administrativo”</a:t>
          </a:r>
          <a:endParaRPr lang="es-MX" sz="1800" dirty="0"/>
        </a:p>
      </dgm:t>
    </dgm:pt>
    <dgm:pt modelId="{04A903C8-67A9-4072-9C5E-E46032B73B08}" type="parTrans" cxnId="{F22E7D37-F28E-40CD-B04D-592136A80323}">
      <dgm:prSet/>
      <dgm:spPr/>
      <dgm:t>
        <a:bodyPr/>
        <a:lstStyle/>
        <a:p>
          <a:endParaRPr lang="es-MX"/>
        </a:p>
      </dgm:t>
    </dgm:pt>
    <dgm:pt modelId="{2FD684E6-FE16-42FE-99E7-182BD919334E}" type="sibTrans" cxnId="{F22E7D37-F28E-40CD-B04D-592136A80323}">
      <dgm:prSet/>
      <dgm:spPr>
        <a:pattFill prst="pct80">
          <a:fgClr>
            <a:schemeClr val="accent3">
              <a:hueOff val="0"/>
              <a:satOff val="0"/>
              <a:lumOff val="0"/>
            </a:schemeClr>
          </a:fgClr>
          <a:bgClr>
            <a:schemeClr val="bg1"/>
          </a:bgClr>
        </a:pattFill>
      </dgm:spPr>
      <dgm:t>
        <a:bodyPr/>
        <a:lstStyle/>
        <a:p>
          <a:endParaRPr lang="es-MX"/>
        </a:p>
      </dgm:t>
    </dgm:pt>
    <dgm:pt modelId="{41298268-8F36-4DB2-88E0-859FBEE0DBEC}">
      <dgm:prSet phldrT="[Texto]"/>
      <dgm:spPr/>
      <dgm:t>
        <a:bodyPr/>
        <a:lstStyle/>
        <a:p>
          <a:r>
            <a:rPr lang="es-MX" smtClean="0"/>
            <a:t>El procedimiento  tiene por finalidad esencial la emisión de un acto administrativo.  </a:t>
          </a:r>
          <a:endParaRPr lang="es-MX" dirty="0"/>
        </a:p>
      </dgm:t>
    </dgm:pt>
    <dgm:pt modelId="{A89BD47A-DBBB-4D2D-B9B4-D5FB595FCC41}" type="parTrans" cxnId="{881979E6-8BBC-41FD-96D6-CEEA7D593BBC}">
      <dgm:prSet/>
      <dgm:spPr/>
      <dgm:t>
        <a:bodyPr/>
        <a:lstStyle/>
        <a:p>
          <a:endParaRPr lang="es-MX"/>
        </a:p>
      </dgm:t>
    </dgm:pt>
    <dgm:pt modelId="{F39B036E-4256-440B-8EA9-3B1BB3631084}" type="sibTrans" cxnId="{881979E6-8BBC-41FD-96D6-CEEA7D593BBC}">
      <dgm:prSet/>
      <dgm:spPr>
        <a:pattFill prst="pct80">
          <a:fgClr>
            <a:schemeClr val="accent3">
              <a:hueOff val="5625132"/>
              <a:satOff val="-8440"/>
              <a:lumOff val="-1373"/>
            </a:schemeClr>
          </a:fgClr>
          <a:bgClr>
            <a:schemeClr val="bg1"/>
          </a:bgClr>
        </a:pattFill>
      </dgm:spPr>
      <dgm:t>
        <a:bodyPr/>
        <a:lstStyle/>
        <a:p>
          <a:endParaRPr lang="es-MX"/>
        </a:p>
      </dgm:t>
    </dgm:pt>
    <dgm:pt modelId="{246D13B1-DEC9-49AD-8275-607DAD2CC2E1}">
      <dgm:prSet phldrT="[Texto]"/>
      <dgm:spPr/>
      <dgm:t>
        <a:bodyPr/>
        <a:lstStyle/>
        <a:p>
          <a:r>
            <a:rPr lang="es-MX" dirty="0" smtClean="0"/>
            <a:t>Es el cause formal de la serie de actos en que se concreta la actuación administrativa .</a:t>
          </a:r>
          <a:endParaRPr lang="es-MX" dirty="0"/>
        </a:p>
      </dgm:t>
    </dgm:pt>
    <dgm:pt modelId="{470C0492-F213-43D7-AFBA-890621379C2A}" type="parTrans" cxnId="{632611A3-7C9A-45F2-9ADA-C5A93600E9B8}">
      <dgm:prSet/>
      <dgm:spPr/>
      <dgm:t>
        <a:bodyPr/>
        <a:lstStyle/>
        <a:p>
          <a:endParaRPr lang="es-MX"/>
        </a:p>
      </dgm:t>
    </dgm:pt>
    <dgm:pt modelId="{C3E65134-6708-4555-8CDE-E5DBB0F27E90}" type="sibTrans" cxnId="{632611A3-7C9A-45F2-9ADA-C5A93600E9B8}">
      <dgm:prSet/>
      <dgm:spPr>
        <a:pattFill prst="pct80">
          <a:fgClr>
            <a:schemeClr val="accent3">
              <a:hueOff val="11250264"/>
              <a:satOff val="-16880"/>
              <a:lumOff val="-2745"/>
            </a:schemeClr>
          </a:fgClr>
          <a:bgClr>
            <a:schemeClr val="bg1"/>
          </a:bgClr>
        </a:pattFill>
      </dgm:spPr>
      <dgm:t>
        <a:bodyPr/>
        <a:lstStyle/>
        <a:p>
          <a:endParaRPr lang="es-MX"/>
        </a:p>
      </dgm:t>
    </dgm:pt>
    <dgm:pt modelId="{76D1096F-FCBE-4F47-B879-9C6BD09539CB}" type="pres">
      <dgm:prSet presAssocID="{D41580AD-46EE-4326-AA1C-9C2C602CB93B}" presName="Name0" presStyleCnt="0">
        <dgm:presLayoutVars>
          <dgm:dir/>
          <dgm:resizeHandles val="exact"/>
        </dgm:presLayoutVars>
      </dgm:prSet>
      <dgm:spPr/>
      <dgm:t>
        <a:bodyPr/>
        <a:lstStyle/>
        <a:p>
          <a:endParaRPr lang="es-MX"/>
        </a:p>
      </dgm:t>
    </dgm:pt>
    <dgm:pt modelId="{4FA1DB48-2F50-4260-BEC7-8BB66D8AF14E}" type="pres">
      <dgm:prSet presAssocID="{F2334131-74C9-49A2-A095-C75A13D94842}" presName="node" presStyleLbl="node1" presStyleIdx="0" presStyleCnt="3" custScaleX="134677" custScaleY="125860">
        <dgm:presLayoutVars>
          <dgm:bulletEnabled val="1"/>
        </dgm:presLayoutVars>
      </dgm:prSet>
      <dgm:spPr/>
      <dgm:t>
        <a:bodyPr/>
        <a:lstStyle/>
        <a:p>
          <a:endParaRPr lang="es-MX"/>
        </a:p>
      </dgm:t>
    </dgm:pt>
    <dgm:pt modelId="{D0836930-4BAB-40E9-99E6-3F9C1BB0923C}" type="pres">
      <dgm:prSet presAssocID="{2FD684E6-FE16-42FE-99E7-182BD919334E}" presName="sibTrans" presStyleLbl="sibTrans2D1" presStyleIdx="0" presStyleCnt="3"/>
      <dgm:spPr>
        <a:prstGeom prst="rightArrow">
          <a:avLst/>
        </a:prstGeom>
      </dgm:spPr>
      <dgm:t>
        <a:bodyPr/>
        <a:lstStyle/>
        <a:p>
          <a:endParaRPr lang="es-MX"/>
        </a:p>
      </dgm:t>
    </dgm:pt>
    <dgm:pt modelId="{D044527B-D804-41BC-B198-5F4F1BBFC463}" type="pres">
      <dgm:prSet presAssocID="{2FD684E6-FE16-42FE-99E7-182BD919334E}" presName="connectorText" presStyleLbl="sibTrans2D1" presStyleIdx="0" presStyleCnt="3"/>
      <dgm:spPr/>
      <dgm:t>
        <a:bodyPr/>
        <a:lstStyle/>
        <a:p>
          <a:endParaRPr lang="es-MX"/>
        </a:p>
      </dgm:t>
    </dgm:pt>
    <dgm:pt modelId="{23374760-2F0E-4E3D-9EF8-F7D76C50DC7C}" type="pres">
      <dgm:prSet presAssocID="{41298268-8F36-4DB2-88E0-859FBEE0DBEC}" presName="node" presStyleLbl="node1" presStyleIdx="1" presStyleCnt="3">
        <dgm:presLayoutVars>
          <dgm:bulletEnabled val="1"/>
        </dgm:presLayoutVars>
      </dgm:prSet>
      <dgm:spPr/>
      <dgm:t>
        <a:bodyPr/>
        <a:lstStyle/>
        <a:p>
          <a:endParaRPr lang="es-MX"/>
        </a:p>
      </dgm:t>
    </dgm:pt>
    <dgm:pt modelId="{83A8C772-E4E7-4730-9326-2D26D15E0C17}" type="pres">
      <dgm:prSet presAssocID="{F39B036E-4256-440B-8EA9-3B1BB3631084}" presName="sibTrans" presStyleLbl="sibTrans2D1" presStyleIdx="1" presStyleCnt="3"/>
      <dgm:spPr/>
      <dgm:t>
        <a:bodyPr/>
        <a:lstStyle/>
        <a:p>
          <a:endParaRPr lang="es-MX"/>
        </a:p>
      </dgm:t>
    </dgm:pt>
    <dgm:pt modelId="{8A427399-C322-4725-9063-A44662E1D2C5}" type="pres">
      <dgm:prSet presAssocID="{F39B036E-4256-440B-8EA9-3B1BB3631084}" presName="connectorText" presStyleLbl="sibTrans2D1" presStyleIdx="1" presStyleCnt="3"/>
      <dgm:spPr/>
      <dgm:t>
        <a:bodyPr/>
        <a:lstStyle/>
        <a:p>
          <a:endParaRPr lang="es-MX"/>
        </a:p>
      </dgm:t>
    </dgm:pt>
    <dgm:pt modelId="{E77F36BC-58B5-46D0-8C23-6875571FFEB3}" type="pres">
      <dgm:prSet presAssocID="{246D13B1-DEC9-49AD-8275-607DAD2CC2E1}" presName="node" presStyleLbl="node1" presStyleIdx="2" presStyleCnt="3">
        <dgm:presLayoutVars>
          <dgm:bulletEnabled val="1"/>
        </dgm:presLayoutVars>
      </dgm:prSet>
      <dgm:spPr/>
      <dgm:t>
        <a:bodyPr/>
        <a:lstStyle/>
        <a:p>
          <a:endParaRPr lang="es-MX"/>
        </a:p>
      </dgm:t>
    </dgm:pt>
    <dgm:pt modelId="{522E7607-0850-4310-9870-D24405E26302}" type="pres">
      <dgm:prSet presAssocID="{C3E65134-6708-4555-8CDE-E5DBB0F27E90}" presName="sibTrans" presStyleLbl="sibTrans2D1" presStyleIdx="2" presStyleCnt="3"/>
      <dgm:spPr>
        <a:prstGeom prst="leftArrow">
          <a:avLst/>
        </a:prstGeom>
      </dgm:spPr>
      <dgm:t>
        <a:bodyPr/>
        <a:lstStyle/>
        <a:p>
          <a:endParaRPr lang="es-MX"/>
        </a:p>
      </dgm:t>
    </dgm:pt>
    <dgm:pt modelId="{D72B3E72-FD65-4733-9917-3D0EF98223A2}" type="pres">
      <dgm:prSet presAssocID="{C3E65134-6708-4555-8CDE-E5DBB0F27E90}" presName="connectorText" presStyleLbl="sibTrans2D1" presStyleIdx="2" presStyleCnt="3"/>
      <dgm:spPr/>
      <dgm:t>
        <a:bodyPr/>
        <a:lstStyle/>
        <a:p>
          <a:endParaRPr lang="es-MX"/>
        </a:p>
      </dgm:t>
    </dgm:pt>
  </dgm:ptLst>
  <dgm:cxnLst>
    <dgm:cxn modelId="{0E7DA770-738F-49B7-A1A6-E171ADFB23BB}" type="presOf" srcId="{F2334131-74C9-49A2-A095-C75A13D94842}" destId="{4FA1DB48-2F50-4260-BEC7-8BB66D8AF14E}" srcOrd="0" destOrd="0" presId="urn:microsoft.com/office/officeart/2005/8/layout/cycle7"/>
    <dgm:cxn modelId="{92F70730-C16E-4C84-A685-D38BFDB642AB}" type="presOf" srcId="{C3E65134-6708-4555-8CDE-E5DBB0F27E90}" destId="{D72B3E72-FD65-4733-9917-3D0EF98223A2}" srcOrd="1" destOrd="0" presId="urn:microsoft.com/office/officeart/2005/8/layout/cycle7"/>
    <dgm:cxn modelId="{881979E6-8BBC-41FD-96D6-CEEA7D593BBC}" srcId="{D41580AD-46EE-4326-AA1C-9C2C602CB93B}" destId="{41298268-8F36-4DB2-88E0-859FBEE0DBEC}" srcOrd="1" destOrd="0" parTransId="{A89BD47A-DBBB-4D2D-B9B4-D5FB595FCC41}" sibTransId="{F39B036E-4256-440B-8EA9-3B1BB3631084}"/>
    <dgm:cxn modelId="{2C2B8B0F-853B-40C0-A88A-14AE4104F43E}" type="presOf" srcId="{2FD684E6-FE16-42FE-99E7-182BD919334E}" destId="{D044527B-D804-41BC-B198-5F4F1BBFC463}" srcOrd="1" destOrd="0" presId="urn:microsoft.com/office/officeart/2005/8/layout/cycle7"/>
    <dgm:cxn modelId="{226C5220-5637-4282-A5C1-635EE84569A7}" type="presOf" srcId="{F39B036E-4256-440B-8EA9-3B1BB3631084}" destId="{83A8C772-E4E7-4730-9326-2D26D15E0C17}" srcOrd="0" destOrd="0" presId="urn:microsoft.com/office/officeart/2005/8/layout/cycle7"/>
    <dgm:cxn modelId="{632611A3-7C9A-45F2-9ADA-C5A93600E9B8}" srcId="{D41580AD-46EE-4326-AA1C-9C2C602CB93B}" destId="{246D13B1-DEC9-49AD-8275-607DAD2CC2E1}" srcOrd="2" destOrd="0" parTransId="{470C0492-F213-43D7-AFBA-890621379C2A}" sibTransId="{C3E65134-6708-4555-8CDE-E5DBB0F27E90}"/>
    <dgm:cxn modelId="{23498EA9-B40A-481E-B449-01CC6D747851}" type="presOf" srcId="{246D13B1-DEC9-49AD-8275-607DAD2CC2E1}" destId="{E77F36BC-58B5-46D0-8C23-6875571FFEB3}" srcOrd="0" destOrd="0" presId="urn:microsoft.com/office/officeart/2005/8/layout/cycle7"/>
    <dgm:cxn modelId="{1EDF3F88-6A46-45D3-AD9E-28BDFAB2EBBD}" type="presOf" srcId="{41298268-8F36-4DB2-88E0-859FBEE0DBEC}" destId="{23374760-2F0E-4E3D-9EF8-F7D76C50DC7C}" srcOrd="0" destOrd="0" presId="urn:microsoft.com/office/officeart/2005/8/layout/cycle7"/>
    <dgm:cxn modelId="{F22E7D37-F28E-40CD-B04D-592136A80323}" srcId="{D41580AD-46EE-4326-AA1C-9C2C602CB93B}" destId="{F2334131-74C9-49A2-A095-C75A13D94842}" srcOrd="0" destOrd="0" parTransId="{04A903C8-67A9-4072-9C5E-E46032B73B08}" sibTransId="{2FD684E6-FE16-42FE-99E7-182BD919334E}"/>
    <dgm:cxn modelId="{1757CE43-41A6-495C-88F5-6DB36862050D}" type="presOf" srcId="{F39B036E-4256-440B-8EA9-3B1BB3631084}" destId="{8A427399-C322-4725-9063-A44662E1D2C5}" srcOrd="1" destOrd="0" presId="urn:microsoft.com/office/officeart/2005/8/layout/cycle7"/>
    <dgm:cxn modelId="{22671CFC-EF45-4E1B-8A28-A058080F2B1F}" type="presOf" srcId="{2FD684E6-FE16-42FE-99E7-182BD919334E}" destId="{D0836930-4BAB-40E9-99E6-3F9C1BB0923C}" srcOrd="0" destOrd="0" presId="urn:microsoft.com/office/officeart/2005/8/layout/cycle7"/>
    <dgm:cxn modelId="{500C609B-EE00-4412-B53B-58F6BCF826D6}" type="presOf" srcId="{C3E65134-6708-4555-8CDE-E5DBB0F27E90}" destId="{522E7607-0850-4310-9870-D24405E26302}" srcOrd="0" destOrd="0" presId="urn:microsoft.com/office/officeart/2005/8/layout/cycle7"/>
    <dgm:cxn modelId="{356B6B2C-1BD3-4B54-8BCE-A88625E7E986}" type="presOf" srcId="{D41580AD-46EE-4326-AA1C-9C2C602CB93B}" destId="{76D1096F-FCBE-4F47-B879-9C6BD09539CB}" srcOrd="0" destOrd="0" presId="urn:microsoft.com/office/officeart/2005/8/layout/cycle7"/>
    <dgm:cxn modelId="{99E1500E-F1A2-47DF-B708-75A49F46C9E9}" type="presParOf" srcId="{76D1096F-FCBE-4F47-B879-9C6BD09539CB}" destId="{4FA1DB48-2F50-4260-BEC7-8BB66D8AF14E}" srcOrd="0" destOrd="0" presId="urn:microsoft.com/office/officeart/2005/8/layout/cycle7"/>
    <dgm:cxn modelId="{B2DF3101-D71D-47AD-8F77-B33577BFCF9A}" type="presParOf" srcId="{76D1096F-FCBE-4F47-B879-9C6BD09539CB}" destId="{D0836930-4BAB-40E9-99E6-3F9C1BB0923C}" srcOrd="1" destOrd="0" presId="urn:microsoft.com/office/officeart/2005/8/layout/cycle7"/>
    <dgm:cxn modelId="{9D51A0BB-6C50-4164-AC2B-1301C93876E7}" type="presParOf" srcId="{D0836930-4BAB-40E9-99E6-3F9C1BB0923C}" destId="{D044527B-D804-41BC-B198-5F4F1BBFC463}" srcOrd="0" destOrd="0" presId="urn:microsoft.com/office/officeart/2005/8/layout/cycle7"/>
    <dgm:cxn modelId="{D895874C-F0E1-41EA-B644-569E9320AAB5}" type="presParOf" srcId="{76D1096F-FCBE-4F47-B879-9C6BD09539CB}" destId="{23374760-2F0E-4E3D-9EF8-F7D76C50DC7C}" srcOrd="2" destOrd="0" presId="urn:microsoft.com/office/officeart/2005/8/layout/cycle7"/>
    <dgm:cxn modelId="{C7AB2D78-EC98-40D7-801E-6E108FAB8C9C}" type="presParOf" srcId="{76D1096F-FCBE-4F47-B879-9C6BD09539CB}" destId="{83A8C772-E4E7-4730-9326-2D26D15E0C17}" srcOrd="3" destOrd="0" presId="urn:microsoft.com/office/officeart/2005/8/layout/cycle7"/>
    <dgm:cxn modelId="{513DCB3E-DC10-4FBE-A0BD-590855577912}" type="presParOf" srcId="{83A8C772-E4E7-4730-9326-2D26D15E0C17}" destId="{8A427399-C322-4725-9063-A44662E1D2C5}" srcOrd="0" destOrd="0" presId="urn:microsoft.com/office/officeart/2005/8/layout/cycle7"/>
    <dgm:cxn modelId="{D2F40A59-CA9A-4737-84D1-E9FE83A7B39B}" type="presParOf" srcId="{76D1096F-FCBE-4F47-B879-9C6BD09539CB}" destId="{E77F36BC-58B5-46D0-8C23-6875571FFEB3}" srcOrd="4" destOrd="0" presId="urn:microsoft.com/office/officeart/2005/8/layout/cycle7"/>
    <dgm:cxn modelId="{AC488D5B-D432-48C6-99B8-352F0728D935}" type="presParOf" srcId="{76D1096F-FCBE-4F47-B879-9C6BD09539CB}" destId="{522E7607-0850-4310-9870-D24405E26302}" srcOrd="5" destOrd="0" presId="urn:microsoft.com/office/officeart/2005/8/layout/cycle7"/>
    <dgm:cxn modelId="{51822226-C76F-46F4-93A3-34959A1CA7D6}" type="presParOf" srcId="{522E7607-0850-4310-9870-D24405E26302}" destId="{D72B3E72-FD65-4733-9917-3D0EF98223A2}"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65A25E-158D-4D2D-A7D8-4FBDB5E77CB1}" type="doc">
      <dgm:prSet loTypeId="urn:microsoft.com/office/officeart/2005/8/layout/process1" loCatId="process" qsTypeId="urn:microsoft.com/office/officeart/2005/8/quickstyle/simple5" qsCatId="simple" csTypeId="urn:microsoft.com/office/officeart/2005/8/colors/colorful3" csCatId="colorful" phldr="1"/>
      <dgm:spPr/>
    </dgm:pt>
    <dgm:pt modelId="{07117583-845F-46A4-B679-9EBF5C23DC64}">
      <dgm:prSet phldrT="[Texto]"/>
      <dgm:spPr/>
      <dgm:t>
        <a:bodyPr/>
        <a:lstStyle/>
        <a:p>
          <a:r>
            <a:rPr lang="es-MX" smtClean="0"/>
            <a:t>El procedimiento administrativo se configura como</a:t>
          </a:r>
          <a:endParaRPr lang="es-MX" dirty="0"/>
        </a:p>
      </dgm:t>
    </dgm:pt>
    <dgm:pt modelId="{BB75D627-1629-4793-8FA6-5031381603C2}" type="parTrans" cxnId="{3F182429-60FA-4887-AC4B-B8B011F7E953}">
      <dgm:prSet/>
      <dgm:spPr/>
      <dgm:t>
        <a:bodyPr/>
        <a:lstStyle/>
        <a:p>
          <a:endParaRPr lang="es-MX"/>
        </a:p>
      </dgm:t>
    </dgm:pt>
    <dgm:pt modelId="{93A97CAB-A055-473D-95D7-DDED12C46F26}" type="sibTrans" cxnId="{3F182429-60FA-4887-AC4B-B8B011F7E953}">
      <dgm:prSet/>
      <dgm:spPr/>
      <dgm:t>
        <a:bodyPr/>
        <a:lstStyle/>
        <a:p>
          <a:endParaRPr lang="es-MX"/>
        </a:p>
      </dgm:t>
    </dgm:pt>
    <dgm:pt modelId="{CB2DFE6C-01BD-4223-924D-3EF4A1D19C0A}">
      <dgm:prSet phldrT="[Texto]"/>
      <dgm:spPr/>
      <dgm:t>
        <a:bodyPr/>
        <a:lstStyle/>
        <a:p>
          <a:r>
            <a:rPr lang="es-MX" smtClean="0"/>
            <a:t>una garantía que tiene el ciudadano de que la administración no va a actuar de un modo arbitrario y discrecional, sino siguiendo las pautas del procedimiento administrativo</a:t>
          </a:r>
          <a:endParaRPr lang="es-MX" dirty="0"/>
        </a:p>
      </dgm:t>
    </dgm:pt>
    <dgm:pt modelId="{2C2C407F-DA48-4336-A2A1-9C436A83C661}" type="parTrans" cxnId="{B5CAEA5B-BFC2-4EF7-8F44-395969F2E738}">
      <dgm:prSet/>
      <dgm:spPr/>
      <dgm:t>
        <a:bodyPr/>
        <a:lstStyle/>
        <a:p>
          <a:endParaRPr lang="es-MX"/>
        </a:p>
      </dgm:t>
    </dgm:pt>
    <dgm:pt modelId="{B0A961AA-B0DD-4AC2-9E69-FA624738E58F}" type="sibTrans" cxnId="{B5CAEA5B-BFC2-4EF7-8F44-395969F2E738}">
      <dgm:prSet/>
      <dgm:spPr/>
      <dgm:t>
        <a:bodyPr/>
        <a:lstStyle/>
        <a:p>
          <a:endParaRPr lang="es-MX"/>
        </a:p>
      </dgm:t>
    </dgm:pt>
    <dgm:pt modelId="{D75A2C64-0618-43C3-9EEF-7099F40B8D64}">
      <dgm:prSet phldrT="[Texto]"/>
      <dgm:spPr/>
      <dgm:t>
        <a:bodyPr/>
        <a:lstStyle/>
        <a:p>
          <a:r>
            <a:rPr lang="es-MX" dirty="0" smtClean="0"/>
            <a:t>procedimiento que por otra parte el administrado puede conocer y que por lo tanto no va a generar indefensión. </a:t>
          </a:r>
          <a:endParaRPr lang="es-MX" dirty="0"/>
        </a:p>
      </dgm:t>
    </dgm:pt>
    <dgm:pt modelId="{72B31D59-EBC0-42D2-AE84-356E124BCDE1}" type="parTrans" cxnId="{122A7C15-C006-4DA1-8BAC-B73977013147}">
      <dgm:prSet/>
      <dgm:spPr/>
      <dgm:t>
        <a:bodyPr/>
        <a:lstStyle/>
        <a:p>
          <a:endParaRPr lang="es-MX"/>
        </a:p>
      </dgm:t>
    </dgm:pt>
    <dgm:pt modelId="{E6332938-45D4-4FDD-A51D-67A6F0FAB1AC}" type="sibTrans" cxnId="{122A7C15-C006-4DA1-8BAC-B73977013147}">
      <dgm:prSet/>
      <dgm:spPr/>
      <dgm:t>
        <a:bodyPr/>
        <a:lstStyle/>
        <a:p>
          <a:endParaRPr lang="es-MX"/>
        </a:p>
      </dgm:t>
    </dgm:pt>
    <dgm:pt modelId="{E0BA7B49-C5CD-4D2E-A713-8F04A71C97DC}" type="pres">
      <dgm:prSet presAssocID="{DA65A25E-158D-4D2D-A7D8-4FBDB5E77CB1}" presName="Name0" presStyleCnt="0">
        <dgm:presLayoutVars>
          <dgm:dir/>
          <dgm:resizeHandles val="exact"/>
        </dgm:presLayoutVars>
      </dgm:prSet>
      <dgm:spPr/>
    </dgm:pt>
    <dgm:pt modelId="{3017FE41-8C9C-40A2-AA16-17CD9C006C76}" type="pres">
      <dgm:prSet presAssocID="{07117583-845F-46A4-B679-9EBF5C23DC64}" presName="node" presStyleLbl="node1" presStyleIdx="0" presStyleCnt="3">
        <dgm:presLayoutVars>
          <dgm:bulletEnabled val="1"/>
        </dgm:presLayoutVars>
      </dgm:prSet>
      <dgm:spPr/>
      <dgm:t>
        <a:bodyPr/>
        <a:lstStyle/>
        <a:p>
          <a:endParaRPr lang="es-MX"/>
        </a:p>
      </dgm:t>
    </dgm:pt>
    <dgm:pt modelId="{E323333F-87BB-492D-85CE-D05861CD048D}" type="pres">
      <dgm:prSet presAssocID="{93A97CAB-A055-473D-95D7-DDED12C46F26}" presName="sibTrans" presStyleLbl="sibTrans2D1" presStyleIdx="0" presStyleCnt="2"/>
      <dgm:spPr/>
      <dgm:t>
        <a:bodyPr/>
        <a:lstStyle/>
        <a:p>
          <a:endParaRPr lang="es-MX"/>
        </a:p>
      </dgm:t>
    </dgm:pt>
    <dgm:pt modelId="{7503F7C7-55C3-46BD-9B21-CBBCF056C914}" type="pres">
      <dgm:prSet presAssocID="{93A97CAB-A055-473D-95D7-DDED12C46F26}" presName="connectorText" presStyleLbl="sibTrans2D1" presStyleIdx="0" presStyleCnt="2"/>
      <dgm:spPr/>
      <dgm:t>
        <a:bodyPr/>
        <a:lstStyle/>
        <a:p>
          <a:endParaRPr lang="es-MX"/>
        </a:p>
      </dgm:t>
    </dgm:pt>
    <dgm:pt modelId="{34FE94CC-71BC-47B2-B9F2-6B1D505618D8}" type="pres">
      <dgm:prSet presAssocID="{CB2DFE6C-01BD-4223-924D-3EF4A1D19C0A}" presName="node" presStyleLbl="node1" presStyleIdx="1" presStyleCnt="3">
        <dgm:presLayoutVars>
          <dgm:bulletEnabled val="1"/>
        </dgm:presLayoutVars>
      </dgm:prSet>
      <dgm:spPr/>
      <dgm:t>
        <a:bodyPr/>
        <a:lstStyle/>
        <a:p>
          <a:endParaRPr lang="es-MX"/>
        </a:p>
      </dgm:t>
    </dgm:pt>
    <dgm:pt modelId="{6F718531-485E-4016-B4E3-958E88D3D2D2}" type="pres">
      <dgm:prSet presAssocID="{B0A961AA-B0DD-4AC2-9E69-FA624738E58F}" presName="sibTrans" presStyleLbl="sibTrans2D1" presStyleIdx="1" presStyleCnt="2"/>
      <dgm:spPr/>
      <dgm:t>
        <a:bodyPr/>
        <a:lstStyle/>
        <a:p>
          <a:endParaRPr lang="es-MX"/>
        </a:p>
      </dgm:t>
    </dgm:pt>
    <dgm:pt modelId="{15623007-3492-4946-85FA-B60F4FDB4717}" type="pres">
      <dgm:prSet presAssocID="{B0A961AA-B0DD-4AC2-9E69-FA624738E58F}" presName="connectorText" presStyleLbl="sibTrans2D1" presStyleIdx="1" presStyleCnt="2"/>
      <dgm:spPr/>
      <dgm:t>
        <a:bodyPr/>
        <a:lstStyle/>
        <a:p>
          <a:endParaRPr lang="es-MX"/>
        </a:p>
      </dgm:t>
    </dgm:pt>
    <dgm:pt modelId="{B5795961-D960-4932-A400-BD60C66E784F}" type="pres">
      <dgm:prSet presAssocID="{D75A2C64-0618-43C3-9EEF-7099F40B8D64}" presName="node" presStyleLbl="node1" presStyleIdx="2" presStyleCnt="3">
        <dgm:presLayoutVars>
          <dgm:bulletEnabled val="1"/>
        </dgm:presLayoutVars>
      </dgm:prSet>
      <dgm:spPr/>
      <dgm:t>
        <a:bodyPr/>
        <a:lstStyle/>
        <a:p>
          <a:endParaRPr lang="es-MX"/>
        </a:p>
      </dgm:t>
    </dgm:pt>
  </dgm:ptLst>
  <dgm:cxnLst>
    <dgm:cxn modelId="{B5CAEA5B-BFC2-4EF7-8F44-395969F2E738}" srcId="{DA65A25E-158D-4D2D-A7D8-4FBDB5E77CB1}" destId="{CB2DFE6C-01BD-4223-924D-3EF4A1D19C0A}" srcOrd="1" destOrd="0" parTransId="{2C2C407F-DA48-4336-A2A1-9C436A83C661}" sibTransId="{B0A961AA-B0DD-4AC2-9E69-FA624738E58F}"/>
    <dgm:cxn modelId="{7909F101-E449-45D1-8363-A2DFDCEA5DBA}" type="presOf" srcId="{D75A2C64-0618-43C3-9EEF-7099F40B8D64}" destId="{B5795961-D960-4932-A400-BD60C66E784F}" srcOrd="0" destOrd="0" presId="urn:microsoft.com/office/officeart/2005/8/layout/process1"/>
    <dgm:cxn modelId="{268E09E1-2FD4-48FC-8398-08843CCFF623}" type="presOf" srcId="{CB2DFE6C-01BD-4223-924D-3EF4A1D19C0A}" destId="{34FE94CC-71BC-47B2-B9F2-6B1D505618D8}" srcOrd="0" destOrd="0" presId="urn:microsoft.com/office/officeart/2005/8/layout/process1"/>
    <dgm:cxn modelId="{D34BF8FC-D198-4F09-A741-E231CB59E1E5}" type="presOf" srcId="{07117583-845F-46A4-B679-9EBF5C23DC64}" destId="{3017FE41-8C9C-40A2-AA16-17CD9C006C76}" srcOrd="0" destOrd="0" presId="urn:microsoft.com/office/officeart/2005/8/layout/process1"/>
    <dgm:cxn modelId="{D2A17A5D-781C-46AD-9FFB-4BC110C3E4DF}" type="presOf" srcId="{B0A961AA-B0DD-4AC2-9E69-FA624738E58F}" destId="{6F718531-485E-4016-B4E3-958E88D3D2D2}" srcOrd="0" destOrd="0" presId="urn:microsoft.com/office/officeart/2005/8/layout/process1"/>
    <dgm:cxn modelId="{DDC28723-1A72-43CF-A1F4-713D1A94249D}" type="presOf" srcId="{B0A961AA-B0DD-4AC2-9E69-FA624738E58F}" destId="{15623007-3492-4946-85FA-B60F4FDB4717}" srcOrd="1" destOrd="0" presId="urn:microsoft.com/office/officeart/2005/8/layout/process1"/>
    <dgm:cxn modelId="{C5DA15D6-BF38-4BA9-8E30-33FF4C11285E}" type="presOf" srcId="{93A97CAB-A055-473D-95D7-DDED12C46F26}" destId="{7503F7C7-55C3-46BD-9B21-CBBCF056C914}" srcOrd="1" destOrd="0" presId="urn:microsoft.com/office/officeart/2005/8/layout/process1"/>
    <dgm:cxn modelId="{834FD576-8DB9-4710-86F0-07F34284ECCB}" type="presOf" srcId="{DA65A25E-158D-4D2D-A7D8-4FBDB5E77CB1}" destId="{E0BA7B49-C5CD-4D2E-A713-8F04A71C97DC}" srcOrd="0" destOrd="0" presId="urn:microsoft.com/office/officeart/2005/8/layout/process1"/>
    <dgm:cxn modelId="{122A7C15-C006-4DA1-8BAC-B73977013147}" srcId="{DA65A25E-158D-4D2D-A7D8-4FBDB5E77CB1}" destId="{D75A2C64-0618-43C3-9EEF-7099F40B8D64}" srcOrd="2" destOrd="0" parTransId="{72B31D59-EBC0-42D2-AE84-356E124BCDE1}" sibTransId="{E6332938-45D4-4FDD-A51D-67A6F0FAB1AC}"/>
    <dgm:cxn modelId="{CE140C6A-3091-4547-94E7-825F0501DF81}" type="presOf" srcId="{93A97CAB-A055-473D-95D7-DDED12C46F26}" destId="{E323333F-87BB-492D-85CE-D05861CD048D}" srcOrd="0" destOrd="0" presId="urn:microsoft.com/office/officeart/2005/8/layout/process1"/>
    <dgm:cxn modelId="{3F182429-60FA-4887-AC4B-B8B011F7E953}" srcId="{DA65A25E-158D-4D2D-A7D8-4FBDB5E77CB1}" destId="{07117583-845F-46A4-B679-9EBF5C23DC64}" srcOrd="0" destOrd="0" parTransId="{BB75D627-1629-4793-8FA6-5031381603C2}" sibTransId="{93A97CAB-A055-473D-95D7-DDED12C46F26}"/>
    <dgm:cxn modelId="{CC8638EE-E1AD-4A6E-B8B0-612687EC626E}" type="presParOf" srcId="{E0BA7B49-C5CD-4D2E-A713-8F04A71C97DC}" destId="{3017FE41-8C9C-40A2-AA16-17CD9C006C76}" srcOrd="0" destOrd="0" presId="urn:microsoft.com/office/officeart/2005/8/layout/process1"/>
    <dgm:cxn modelId="{E81BE552-4D2E-45A4-A291-6D6378D4DA1E}" type="presParOf" srcId="{E0BA7B49-C5CD-4D2E-A713-8F04A71C97DC}" destId="{E323333F-87BB-492D-85CE-D05861CD048D}" srcOrd="1" destOrd="0" presId="urn:microsoft.com/office/officeart/2005/8/layout/process1"/>
    <dgm:cxn modelId="{CCA0CF76-934E-4325-AE49-8E4BD2AB84A6}" type="presParOf" srcId="{E323333F-87BB-492D-85CE-D05861CD048D}" destId="{7503F7C7-55C3-46BD-9B21-CBBCF056C914}" srcOrd="0" destOrd="0" presId="urn:microsoft.com/office/officeart/2005/8/layout/process1"/>
    <dgm:cxn modelId="{61CA4591-00B7-4ED1-827E-2BB9CA613D27}" type="presParOf" srcId="{E0BA7B49-C5CD-4D2E-A713-8F04A71C97DC}" destId="{34FE94CC-71BC-47B2-B9F2-6B1D505618D8}" srcOrd="2" destOrd="0" presId="urn:microsoft.com/office/officeart/2005/8/layout/process1"/>
    <dgm:cxn modelId="{115B92A8-70FC-41A7-AD23-B210EA1904F5}" type="presParOf" srcId="{E0BA7B49-C5CD-4D2E-A713-8F04A71C97DC}" destId="{6F718531-485E-4016-B4E3-958E88D3D2D2}" srcOrd="3" destOrd="0" presId="urn:microsoft.com/office/officeart/2005/8/layout/process1"/>
    <dgm:cxn modelId="{6633CC82-8A59-43E8-8967-ED9897DAD45B}" type="presParOf" srcId="{6F718531-485E-4016-B4E3-958E88D3D2D2}" destId="{15623007-3492-4946-85FA-B60F4FDB4717}" srcOrd="0" destOrd="0" presId="urn:microsoft.com/office/officeart/2005/8/layout/process1"/>
    <dgm:cxn modelId="{6DBA3892-2F4D-437A-8859-1F9E982F7D93}" type="presParOf" srcId="{E0BA7B49-C5CD-4D2E-A713-8F04A71C97DC}" destId="{B5795961-D960-4932-A400-BD60C66E784F}" srcOrd="4" destOrd="0" presId="urn:microsoft.com/office/officeart/2005/8/layout/process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6180ED7-A8CE-4756-ADF3-CD19E068376B}">
      <dsp:nvSpPr>
        <dsp:cNvPr id="0" name=""/>
        <dsp:cNvSpPr/>
      </dsp:nvSpPr>
      <dsp:spPr>
        <a:xfrm rot="16200000">
          <a:off x="1368151" y="-1368151"/>
          <a:ext cx="4536504" cy="7272808"/>
        </a:xfrm>
        <a:prstGeom prst="flowChartManualOperation">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0500" tIns="0" rIns="192484" bIns="0" numCol="1" spcCol="1270" anchor="ctr" anchorCtr="0">
          <a:noAutofit/>
        </a:bodyPr>
        <a:lstStyle/>
        <a:p>
          <a:pPr lvl="0" algn="ctr" defTabSz="1333500">
            <a:lnSpc>
              <a:spcPct val="90000"/>
            </a:lnSpc>
            <a:spcBef>
              <a:spcPct val="0"/>
            </a:spcBef>
            <a:spcAft>
              <a:spcPct val="35000"/>
            </a:spcAft>
          </a:pPr>
          <a:r>
            <a:rPr lang="es-MX" sz="3000" i="1" kern="1200" dirty="0" smtClean="0"/>
            <a:t>UNIDAD DE COMPETENCIA I: El alumno analiza y comprende en que momento se da origen la función administrativa a partir del estudio del concepto, sus elementos y requisitos.</a:t>
          </a:r>
        </a:p>
        <a:p>
          <a:pPr lvl="0" algn="ctr" defTabSz="1333500">
            <a:lnSpc>
              <a:spcPct val="90000"/>
            </a:lnSpc>
            <a:spcBef>
              <a:spcPct val="0"/>
            </a:spcBef>
            <a:spcAft>
              <a:spcPct val="35000"/>
            </a:spcAft>
          </a:pPr>
          <a:endParaRPr lang="es-MX" sz="3000" kern="1200" dirty="0"/>
        </a:p>
      </dsp:txBody>
      <dsp:txXfrm rot="16200000">
        <a:off x="1368151" y="-1368151"/>
        <a:ext cx="4536504" cy="727280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984582-DD9E-41E4-B728-516C2E38194A}">
      <dsp:nvSpPr>
        <dsp:cNvPr id="0" name=""/>
        <dsp:cNvSpPr/>
      </dsp:nvSpPr>
      <dsp:spPr>
        <a:xfrm>
          <a:off x="-145374" y="72015"/>
          <a:ext cx="7130624" cy="1598577"/>
        </a:xfrm>
        <a:prstGeom prst="roundRect">
          <a:avLst>
            <a:gd name="adj" fmla="val 10000"/>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b="1" kern="1200" dirty="0" smtClean="0">
              <a:solidFill>
                <a:srgbClr val="404F21"/>
              </a:solidFill>
              <a:latin typeface="+mn-lt"/>
              <a:ea typeface="+mn-ea"/>
              <a:cs typeface="+mn-cs"/>
            </a:rPr>
            <a:t>CONCEPTO DE PROCESO ADMINISTRATIVO</a:t>
          </a:r>
          <a:endParaRPr lang="es-MX" sz="3600" b="1" kern="1200" dirty="0">
            <a:solidFill>
              <a:srgbClr val="404F21"/>
            </a:solidFill>
            <a:latin typeface="+mn-lt"/>
            <a:ea typeface="+mn-ea"/>
            <a:cs typeface="+mn-cs"/>
          </a:endParaRPr>
        </a:p>
      </dsp:txBody>
      <dsp:txXfrm>
        <a:off x="-145374" y="72015"/>
        <a:ext cx="5354428" cy="1598577"/>
      </dsp:txXfrm>
    </dsp:sp>
    <dsp:sp modelId="{573FD025-916B-450A-A5A8-76DBF0113546}">
      <dsp:nvSpPr>
        <dsp:cNvPr id="0" name=""/>
        <dsp:cNvSpPr/>
      </dsp:nvSpPr>
      <dsp:spPr>
        <a:xfrm>
          <a:off x="723238" y="1865007"/>
          <a:ext cx="6549127" cy="1598577"/>
        </a:xfrm>
        <a:prstGeom prst="roundRect">
          <a:avLst>
            <a:gd name="adj" fmla="val 10000"/>
          </a:avLst>
        </a:prstGeom>
        <a:solidFill>
          <a:schemeClr val="accent3">
            <a:shade val="80000"/>
            <a:hueOff val="109454"/>
            <a:satOff val="-716"/>
            <a:lumOff val="122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t>El proceso administrativo es un todo, un juicio, que tiene como fin primordial y específico que el órgano jurisdiccional administrativo declare la verdad jurídica correspondiente entre las partes.</a:t>
          </a:r>
          <a:endParaRPr lang="es-MX" sz="1900" kern="1200" dirty="0"/>
        </a:p>
      </dsp:txBody>
      <dsp:txXfrm>
        <a:off x="723238" y="1865007"/>
        <a:ext cx="4932187" cy="1598577"/>
      </dsp:txXfrm>
    </dsp:sp>
    <dsp:sp modelId="{BCD97F71-70C4-41B6-AA89-888EA98283E6}">
      <dsp:nvSpPr>
        <dsp:cNvPr id="0" name=""/>
        <dsp:cNvSpPr/>
      </dsp:nvSpPr>
      <dsp:spPr>
        <a:xfrm>
          <a:off x="1301102" y="3730014"/>
          <a:ext cx="6549127" cy="1598577"/>
        </a:xfrm>
        <a:prstGeom prst="roundRect">
          <a:avLst>
            <a:gd name="adj" fmla="val 10000"/>
          </a:avLst>
        </a:prstGeom>
        <a:solidFill>
          <a:schemeClr val="accent3">
            <a:shade val="80000"/>
            <a:hueOff val="218909"/>
            <a:satOff val="-1431"/>
            <a:lumOff val="245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t>Siendo incontrovertible que el proceso administrativo es un verdadero proceso, su naturaleza jurídica es la misma que la del Proceso Civil, Penal, Mercantil.</a:t>
          </a:r>
          <a:endParaRPr lang="es-MX" sz="1900" kern="1200" dirty="0"/>
        </a:p>
      </dsp:txBody>
      <dsp:txXfrm>
        <a:off x="1301102" y="3730014"/>
        <a:ext cx="4932187" cy="1598577"/>
      </dsp:txXfrm>
    </dsp:sp>
    <dsp:sp modelId="{8BD465A0-D546-4D40-B4F1-182289B188DC}">
      <dsp:nvSpPr>
        <dsp:cNvPr id="0" name=""/>
        <dsp:cNvSpPr/>
      </dsp:nvSpPr>
      <dsp:spPr>
        <a:xfrm>
          <a:off x="5655426" y="1212254"/>
          <a:ext cx="1039075" cy="1039075"/>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5655426" y="1212254"/>
        <a:ext cx="1039075" cy="1039075"/>
      </dsp:txXfrm>
    </dsp:sp>
    <dsp:sp modelId="{4EC06D97-9B64-414A-B2C9-FC23D5889140}">
      <dsp:nvSpPr>
        <dsp:cNvPr id="0" name=""/>
        <dsp:cNvSpPr/>
      </dsp:nvSpPr>
      <dsp:spPr>
        <a:xfrm>
          <a:off x="6233290" y="3066604"/>
          <a:ext cx="1039075" cy="1039075"/>
        </a:xfrm>
        <a:prstGeom prst="downArrow">
          <a:avLst>
            <a:gd name="adj1" fmla="val 55000"/>
            <a:gd name="adj2" fmla="val 45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6233290" y="3066604"/>
        <a:ext cx="1039075" cy="103907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F0C9C3-3463-4F89-8281-1E595383BF88}">
      <dsp:nvSpPr>
        <dsp:cNvPr id="0" name=""/>
        <dsp:cNvSpPr/>
      </dsp:nvSpPr>
      <dsp:spPr>
        <a:xfrm>
          <a:off x="3666359" y="1361623"/>
          <a:ext cx="239820" cy="1050644"/>
        </a:xfrm>
        <a:custGeom>
          <a:avLst/>
          <a:gdLst/>
          <a:ahLst/>
          <a:cxnLst/>
          <a:rect l="0" t="0" r="0" b="0"/>
          <a:pathLst>
            <a:path>
              <a:moveTo>
                <a:pt x="239820" y="0"/>
              </a:moveTo>
              <a:lnTo>
                <a:pt x="239820" y="1050644"/>
              </a:lnTo>
              <a:lnTo>
                <a:pt x="0" y="105064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CF578-612A-4B3F-BBCD-DB268215A28F}">
      <dsp:nvSpPr>
        <dsp:cNvPr id="0" name=""/>
        <dsp:cNvSpPr/>
      </dsp:nvSpPr>
      <dsp:spPr>
        <a:xfrm>
          <a:off x="3906179" y="1361623"/>
          <a:ext cx="2763650" cy="2101288"/>
        </a:xfrm>
        <a:custGeom>
          <a:avLst/>
          <a:gdLst/>
          <a:ahLst/>
          <a:cxnLst/>
          <a:rect l="0" t="0" r="0" b="0"/>
          <a:pathLst>
            <a:path>
              <a:moveTo>
                <a:pt x="0" y="0"/>
              </a:moveTo>
              <a:lnTo>
                <a:pt x="0" y="1861467"/>
              </a:lnTo>
              <a:lnTo>
                <a:pt x="2763650" y="1861467"/>
              </a:lnTo>
              <a:lnTo>
                <a:pt x="2763650" y="2101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C9EAD7-F72E-4E2E-9395-44A7369E64A8}">
      <dsp:nvSpPr>
        <dsp:cNvPr id="0" name=""/>
        <dsp:cNvSpPr/>
      </dsp:nvSpPr>
      <dsp:spPr>
        <a:xfrm>
          <a:off x="3860459" y="1361623"/>
          <a:ext cx="91440" cy="2101288"/>
        </a:xfrm>
        <a:custGeom>
          <a:avLst/>
          <a:gdLst/>
          <a:ahLst/>
          <a:cxnLst/>
          <a:rect l="0" t="0" r="0" b="0"/>
          <a:pathLst>
            <a:path>
              <a:moveTo>
                <a:pt x="45720" y="0"/>
              </a:moveTo>
              <a:lnTo>
                <a:pt x="45720" y="2101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D50034-73E1-4A01-892D-DF272646D55C}">
      <dsp:nvSpPr>
        <dsp:cNvPr id="0" name=""/>
        <dsp:cNvSpPr/>
      </dsp:nvSpPr>
      <dsp:spPr>
        <a:xfrm>
          <a:off x="1142529" y="1361623"/>
          <a:ext cx="2763650" cy="2101288"/>
        </a:xfrm>
        <a:custGeom>
          <a:avLst/>
          <a:gdLst/>
          <a:ahLst/>
          <a:cxnLst/>
          <a:rect l="0" t="0" r="0" b="0"/>
          <a:pathLst>
            <a:path>
              <a:moveTo>
                <a:pt x="2763650" y="0"/>
              </a:moveTo>
              <a:lnTo>
                <a:pt x="2763650" y="1861467"/>
              </a:lnTo>
              <a:lnTo>
                <a:pt x="0" y="1861467"/>
              </a:lnTo>
              <a:lnTo>
                <a:pt x="0" y="210128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F500E5-8D5D-4034-9F41-85723D50671B}">
      <dsp:nvSpPr>
        <dsp:cNvPr id="0" name=""/>
        <dsp:cNvSpPr/>
      </dsp:nvSpPr>
      <dsp:spPr>
        <a:xfrm>
          <a:off x="2764175" y="219619"/>
          <a:ext cx="2284009" cy="1142004"/>
        </a:xfrm>
        <a:prstGeom prst="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El proceso administrativo</a:t>
          </a:r>
          <a:endParaRPr lang="es-MX" sz="1600" kern="1200" dirty="0"/>
        </a:p>
      </dsp:txBody>
      <dsp:txXfrm>
        <a:off x="2764175" y="219619"/>
        <a:ext cx="2284009" cy="1142004"/>
      </dsp:txXfrm>
    </dsp:sp>
    <dsp:sp modelId="{A0A60F46-C6BA-4FB5-B35C-A79123C822B1}">
      <dsp:nvSpPr>
        <dsp:cNvPr id="0" name=""/>
        <dsp:cNvSpPr/>
      </dsp:nvSpPr>
      <dsp:spPr>
        <a:xfrm>
          <a:off x="524" y="3462912"/>
          <a:ext cx="2284009" cy="11420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La averiguación de la verdad </a:t>
          </a:r>
          <a:endParaRPr lang="es-MX" sz="1600" kern="1200" dirty="0"/>
        </a:p>
      </dsp:txBody>
      <dsp:txXfrm>
        <a:off x="524" y="3462912"/>
        <a:ext cx="2284009" cy="1142004"/>
      </dsp:txXfrm>
    </dsp:sp>
    <dsp:sp modelId="{2CF0B9C5-67EF-4EB3-A3F8-86AD25C397A2}">
      <dsp:nvSpPr>
        <dsp:cNvPr id="0" name=""/>
        <dsp:cNvSpPr/>
      </dsp:nvSpPr>
      <dsp:spPr>
        <a:xfrm>
          <a:off x="2764175" y="3462912"/>
          <a:ext cx="2284009" cy="11420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La satisfacción de las pretensiones ejercidas por las partes. </a:t>
          </a:r>
          <a:endParaRPr lang="es-MX" sz="1600" kern="1200" dirty="0"/>
        </a:p>
      </dsp:txBody>
      <dsp:txXfrm>
        <a:off x="2764175" y="3462912"/>
        <a:ext cx="2284009" cy="1142004"/>
      </dsp:txXfrm>
    </dsp:sp>
    <dsp:sp modelId="{0383C28B-8EF4-42A1-A6E6-E1B3D49DACCA}">
      <dsp:nvSpPr>
        <dsp:cNvPr id="0" name=""/>
        <dsp:cNvSpPr/>
      </dsp:nvSpPr>
      <dsp:spPr>
        <a:xfrm>
          <a:off x="5527826" y="3462912"/>
          <a:ext cx="2284009" cy="11420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Mediante la decisión de una instancia neutral e independiente de ellas el juez o tribunal según la legislación de cada país </a:t>
          </a:r>
          <a:endParaRPr lang="es-MX" sz="1600" kern="1200" dirty="0"/>
        </a:p>
      </dsp:txBody>
      <dsp:txXfrm>
        <a:off x="5527826" y="3462912"/>
        <a:ext cx="2284009" cy="1142004"/>
      </dsp:txXfrm>
    </dsp:sp>
    <dsp:sp modelId="{A0533B43-D49F-4DE5-9432-56FE6BB1163C}">
      <dsp:nvSpPr>
        <dsp:cNvPr id="0" name=""/>
        <dsp:cNvSpPr/>
      </dsp:nvSpPr>
      <dsp:spPr>
        <a:xfrm>
          <a:off x="1382349" y="1841265"/>
          <a:ext cx="2284009" cy="1142004"/>
        </a:xfrm>
        <a:prstGeom prst="rect">
          <a:avLst/>
        </a:prstGeom>
        <a:solidFill>
          <a:schemeClr val="accent3">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Tiene como fin esencial </a:t>
          </a:r>
          <a:endParaRPr lang="es-MX" sz="1600" kern="1200" dirty="0"/>
        </a:p>
      </dsp:txBody>
      <dsp:txXfrm>
        <a:off x="1382349" y="1841265"/>
        <a:ext cx="2284009" cy="114200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FA1DB48-2F50-4260-BEC7-8BB66D8AF14E}">
      <dsp:nvSpPr>
        <dsp:cNvPr id="0" name=""/>
        <dsp:cNvSpPr/>
      </dsp:nvSpPr>
      <dsp:spPr>
        <a:xfrm>
          <a:off x="1724413" y="-81543"/>
          <a:ext cx="3463940" cy="161858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_tradnl" altLang="es-MX" sz="1800" b="1" kern="1200" dirty="0" smtClean="0">
              <a:latin typeface="Times New Roman" panose="02020603050405020304" pitchFamily="18" charset="0"/>
            </a:rPr>
            <a:t>Conjunto de formalidades y actos que preceden y preparan el acto administrativo”</a:t>
          </a:r>
          <a:endParaRPr lang="es-MX" sz="1800" kern="1200" dirty="0"/>
        </a:p>
      </dsp:txBody>
      <dsp:txXfrm>
        <a:off x="1724413" y="-81543"/>
        <a:ext cx="3463940" cy="1618582"/>
      </dsp:txXfrm>
    </dsp:sp>
    <dsp:sp modelId="{D0836930-4BAB-40E9-99E6-3F9C1BB0923C}">
      <dsp:nvSpPr>
        <dsp:cNvPr id="0" name=""/>
        <dsp:cNvSpPr/>
      </dsp:nvSpPr>
      <dsp:spPr>
        <a:xfrm rot="3600000">
          <a:off x="3895919" y="2425504"/>
          <a:ext cx="1341200" cy="450106"/>
        </a:xfrm>
        <a:prstGeom prst="rightArrow">
          <a:avLst/>
        </a:prstGeom>
        <a:pattFill prst="pct80">
          <a:fgClr>
            <a:schemeClr val="accent3">
              <a:hueOff val="0"/>
              <a:satOff val="0"/>
              <a:lumOff val="0"/>
            </a:schemeClr>
          </a:fgClr>
          <a:bgClr>
            <a:schemeClr val="bg1"/>
          </a:bgClr>
        </a:patt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3600000">
        <a:off x="3895919" y="2425504"/>
        <a:ext cx="1341200" cy="450106"/>
      </dsp:txXfrm>
    </dsp:sp>
    <dsp:sp modelId="{23374760-2F0E-4E3D-9EF8-F7D76C50DC7C}">
      <dsp:nvSpPr>
        <dsp:cNvPr id="0" name=""/>
        <dsp:cNvSpPr/>
      </dsp:nvSpPr>
      <dsp:spPr>
        <a:xfrm>
          <a:off x="4294634" y="3764078"/>
          <a:ext cx="2572035" cy="1286017"/>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smtClean="0"/>
            <a:t>El procedimiento  tiene por finalidad esencial la emisión de un acto administrativo.  </a:t>
          </a:r>
          <a:endParaRPr lang="es-MX" sz="1900" kern="1200" dirty="0"/>
        </a:p>
      </dsp:txBody>
      <dsp:txXfrm>
        <a:off x="4294634" y="3764078"/>
        <a:ext cx="2572035" cy="1286017"/>
      </dsp:txXfrm>
    </dsp:sp>
    <dsp:sp modelId="{83A8C772-E4E7-4730-9326-2D26D15E0C17}">
      <dsp:nvSpPr>
        <dsp:cNvPr id="0" name=""/>
        <dsp:cNvSpPr/>
      </dsp:nvSpPr>
      <dsp:spPr>
        <a:xfrm rot="10800000">
          <a:off x="2785783" y="4182033"/>
          <a:ext cx="1341200" cy="450106"/>
        </a:xfrm>
        <a:prstGeom prst="leftRightArrow">
          <a:avLst>
            <a:gd name="adj1" fmla="val 60000"/>
            <a:gd name="adj2" fmla="val 50000"/>
          </a:avLst>
        </a:prstGeom>
        <a:pattFill prst="pct80">
          <a:fgClr>
            <a:schemeClr val="accent3">
              <a:hueOff val="5625132"/>
              <a:satOff val="-8440"/>
              <a:lumOff val="-1373"/>
            </a:schemeClr>
          </a:fgClr>
          <a:bgClr>
            <a:schemeClr val="bg1"/>
          </a:bgClr>
        </a:patt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0800000">
        <a:off x="2785783" y="4182033"/>
        <a:ext cx="1341200" cy="450106"/>
      </dsp:txXfrm>
    </dsp:sp>
    <dsp:sp modelId="{E77F36BC-58B5-46D0-8C23-6875571FFEB3}">
      <dsp:nvSpPr>
        <dsp:cNvPr id="0" name=""/>
        <dsp:cNvSpPr/>
      </dsp:nvSpPr>
      <dsp:spPr>
        <a:xfrm>
          <a:off x="46098" y="3764078"/>
          <a:ext cx="2572035" cy="1286017"/>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Es el cause formal de la serie de actos en que se concreta la actuación administrativa .</a:t>
          </a:r>
          <a:endParaRPr lang="es-MX" sz="1900" kern="1200" dirty="0"/>
        </a:p>
      </dsp:txBody>
      <dsp:txXfrm>
        <a:off x="46098" y="3764078"/>
        <a:ext cx="2572035" cy="1286017"/>
      </dsp:txXfrm>
    </dsp:sp>
    <dsp:sp modelId="{522E7607-0850-4310-9870-D24405E26302}">
      <dsp:nvSpPr>
        <dsp:cNvPr id="0" name=""/>
        <dsp:cNvSpPr/>
      </dsp:nvSpPr>
      <dsp:spPr>
        <a:xfrm rot="18000000">
          <a:off x="1675648" y="2425504"/>
          <a:ext cx="1341200" cy="450106"/>
        </a:xfrm>
        <a:prstGeom prst="leftArrow">
          <a:avLst/>
        </a:prstGeom>
        <a:pattFill prst="pct80">
          <a:fgClr>
            <a:schemeClr val="accent3">
              <a:hueOff val="11250264"/>
              <a:satOff val="-16880"/>
              <a:lumOff val="-2745"/>
            </a:schemeClr>
          </a:fgClr>
          <a:bgClr>
            <a:schemeClr val="bg1"/>
          </a:bgClr>
        </a:patt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8000000">
        <a:off x="1675648" y="2425504"/>
        <a:ext cx="1341200" cy="45010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17FE41-8C9C-40A2-AA16-17CD9C006C76}">
      <dsp:nvSpPr>
        <dsp:cNvPr id="0" name=""/>
        <dsp:cNvSpPr/>
      </dsp:nvSpPr>
      <dsp:spPr>
        <a:xfrm>
          <a:off x="7151" y="1157747"/>
          <a:ext cx="2137526" cy="2785464"/>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El procedimiento administrativo se configura como</a:t>
          </a:r>
          <a:endParaRPr lang="es-MX" sz="1800" kern="1200" dirty="0"/>
        </a:p>
      </dsp:txBody>
      <dsp:txXfrm>
        <a:off x="7151" y="1157747"/>
        <a:ext cx="2137526" cy="2785464"/>
      </dsp:txXfrm>
    </dsp:sp>
    <dsp:sp modelId="{E323333F-87BB-492D-85CE-D05861CD048D}">
      <dsp:nvSpPr>
        <dsp:cNvPr id="0" name=""/>
        <dsp:cNvSpPr/>
      </dsp:nvSpPr>
      <dsp:spPr>
        <a:xfrm>
          <a:off x="2358430" y="2285426"/>
          <a:ext cx="453155" cy="530106"/>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358430" y="2285426"/>
        <a:ext cx="453155" cy="530106"/>
      </dsp:txXfrm>
    </dsp:sp>
    <dsp:sp modelId="{34FE94CC-71BC-47B2-B9F2-6B1D505618D8}">
      <dsp:nvSpPr>
        <dsp:cNvPr id="0" name=""/>
        <dsp:cNvSpPr/>
      </dsp:nvSpPr>
      <dsp:spPr>
        <a:xfrm>
          <a:off x="2999688" y="1157747"/>
          <a:ext cx="2137526" cy="2785464"/>
        </a:xfrm>
        <a:prstGeom prst="roundRect">
          <a:avLst>
            <a:gd name="adj" fmla="val 100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smtClean="0"/>
            <a:t>una garantía que tiene el ciudadano de que la administración no va a actuar de un modo arbitrario y discrecional, sino siguiendo las pautas del procedimiento administrativo</a:t>
          </a:r>
          <a:endParaRPr lang="es-MX" sz="1800" kern="1200" dirty="0"/>
        </a:p>
      </dsp:txBody>
      <dsp:txXfrm>
        <a:off x="2999688" y="1157747"/>
        <a:ext cx="2137526" cy="2785464"/>
      </dsp:txXfrm>
    </dsp:sp>
    <dsp:sp modelId="{6F718531-485E-4016-B4E3-958E88D3D2D2}">
      <dsp:nvSpPr>
        <dsp:cNvPr id="0" name=""/>
        <dsp:cNvSpPr/>
      </dsp:nvSpPr>
      <dsp:spPr>
        <a:xfrm>
          <a:off x="5350967" y="2285426"/>
          <a:ext cx="453155" cy="530106"/>
        </a:xfrm>
        <a:prstGeom prst="rightArrow">
          <a:avLst>
            <a:gd name="adj1" fmla="val 60000"/>
            <a:gd name="adj2" fmla="val 5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350967" y="2285426"/>
        <a:ext cx="453155" cy="530106"/>
      </dsp:txXfrm>
    </dsp:sp>
    <dsp:sp modelId="{B5795961-D960-4932-A400-BD60C66E784F}">
      <dsp:nvSpPr>
        <dsp:cNvPr id="0" name=""/>
        <dsp:cNvSpPr/>
      </dsp:nvSpPr>
      <dsp:spPr>
        <a:xfrm>
          <a:off x="5992225" y="1157747"/>
          <a:ext cx="2137526" cy="2785464"/>
        </a:xfrm>
        <a:prstGeom prst="roundRect">
          <a:avLst>
            <a:gd name="adj" fmla="val 1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procedimiento que por otra parte el administrado puede conocer y que por lo tanto no va a generar indefensión. </a:t>
          </a:r>
          <a:endParaRPr lang="es-MX" sz="1800" kern="1200" dirty="0"/>
        </a:p>
      </dsp:txBody>
      <dsp:txXfrm>
        <a:off x="5992225" y="1157747"/>
        <a:ext cx="2137526" cy="2785464"/>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ED8001-1C3F-4A41-865E-9F796F41F494}" type="datetimeFigureOut">
              <a:rPr lang="es-MX" smtClean="0"/>
              <a:pPr/>
              <a:t>02/10/2015</a:t>
            </a:fld>
            <a:endParaRPr lang="es-MX"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0B3247-9924-4512-AECC-2C907F46D989}" type="slidenum">
              <a:rPr lang="es-MX" smtClean="0"/>
              <a:pPr/>
              <a:t>‹Nº›</a:t>
            </a:fld>
            <a:endParaRPr lang="es-MX" dirty="0"/>
          </a:p>
        </p:txBody>
      </p:sp>
    </p:spTree>
    <p:extLst>
      <p:ext uri="{BB962C8B-B14F-4D97-AF65-F5344CB8AC3E}">
        <p14:creationId xmlns:p14="http://schemas.microsoft.com/office/powerpoint/2010/main" xmlns="" val="896750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2400184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296330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750940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112395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46746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425688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1814059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17614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117477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413141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341719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EDB067-34C0-44C4-9F9E-3DC974D6B43B}" type="slidenum">
              <a:rPr lang="es-MX" smtClean="0"/>
              <a:pPr/>
              <a:t>‹Nº›</a:t>
            </a:fld>
            <a:endParaRPr lang="es-MX" dirty="0"/>
          </a:p>
        </p:txBody>
      </p:sp>
    </p:spTree>
    <p:extLst>
      <p:ext uri="{BB962C8B-B14F-4D97-AF65-F5344CB8AC3E}">
        <p14:creationId xmlns:p14="http://schemas.microsoft.com/office/powerpoint/2010/main" xmlns="" val="275688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9.png"/><Relationship Id="rId7" Type="http://schemas.openxmlformats.org/officeDocument/2006/relationships/diagramColors" Target="../diagrams/colors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2.gif"/><Relationship Id="rId7" Type="http://schemas.openxmlformats.org/officeDocument/2006/relationships/diagramColors" Target="../diagrams/colors5.xml"/><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10803"/>
            <a:ext cx="8748464" cy="1470025"/>
          </a:xfr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a:bodyPr>
          <a:lstStyle/>
          <a:p>
            <a:r>
              <a:rPr lang="es-MX" sz="2400" b="1" i="1" u="sng" dirty="0" smtClean="0">
                <a:solidFill>
                  <a:schemeClr val="accent3">
                    <a:lumMod val="75000"/>
                  </a:schemeClr>
                </a:solidFill>
                <a:latin typeface="Gulim" pitchFamily="34" charset="-127"/>
                <a:ea typeface="Gulim" pitchFamily="34" charset="-127"/>
              </a:rPr>
              <a:t>Universidad Autónoma del Estado de México</a:t>
            </a:r>
            <a:r>
              <a:rPr lang="es-MX" sz="2000" b="1" u="sng" dirty="0" smtClean="0">
                <a:solidFill>
                  <a:schemeClr val="accent3">
                    <a:lumMod val="75000"/>
                  </a:schemeClr>
                </a:solidFill>
                <a:latin typeface="Gulim" pitchFamily="34" charset="-127"/>
                <a:ea typeface="Gulim" pitchFamily="34" charset="-127"/>
              </a:rPr>
              <a:t/>
            </a:r>
            <a:br>
              <a:rPr lang="es-MX" sz="2000" b="1" u="sng" dirty="0" smtClean="0">
                <a:solidFill>
                  <a:schemeClr val="accent3">
                    <a:lumMod val="75000"/>
                  </a:schemeClr>
                </a:solidFill>
                <a:latin typeface="Gulim" pitchFamily="34" charset="-127"/>
                <a:ea typeface="Gulim" pitchFamily="34" charset="-127"/>
              </a:rPr>
            </a:br>
            <a:r>
              <a:rPr lang="es-MX" sz="2000" b="1" dirty="0" smtClean="0">
                <a:solidFill>
                  <a:schemeClr val="accent3">
                    <a:lumMod val="75000"/>
                  </a:schemeClr>
                </a:solidFill>
                <a:latin typeface="Gulim" pitchFamily="34" charset="-127"/>
                <a:ea typeface="Gulim" pitchFamily="34" charset="-127"/>
              </a:rPr>
              <a:t>Centro Universitario UAEM Valle de Teotihuacán</a:t>
            </a:r>
            <a:endParaRPr lang="es-MX" sz="2000" b="1" u="sng" dirty="0">
              <a:solidFill>
                <a:srgbClr val="404F21"/>
              </a:solidFill>
              <a:latin typeface="Gulim" pitchFamily="34" charset="-127"/>
              <a:ea typeface="Gulim" pitchFamily="34" charset="-127"/>
            </a:endParaRPr>
          </a:p>
        </p:txBody>
      </p:sp>
      <p:sp>
        <p:nvSpPr>
          <p:cNvPr id="3" name="2 Subtítulo"/>
          <p:cNvSpPr>
            <a:spLocks noGrp="1"/>
          </p:cNvSpPr>
          <p:nvPr>
            <p:ph type="subTitle" idx="1"/>
          </p:nvPr>
        </p:nvSpPr>
        <p:spPr>
          <a:xfrm>
            <a:off x="395536" y="3140968"/>
            <a:ext cx="7776864" cy="3384376"/>
          </a:xfrm>
          <a:effectLst>
            <a:glow rad="228600">
              <a:schemeClr val="accent5">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a:bodyPr>
          <a:lstStyle/>
          <a:p>
            <a:r>
              <a:rPr lang="es-MX" dirty="0" smtClean="0">
                <a:solidFill>
                  <a:schemeClr val="accent3">
                    <a:lumMod val="75000"/>
                  </a:schemeClr>
                </a:solidFill>
              </a:rPr>
              <a:t>LICENCIATURA EN DERECHO</a:t>
            </a:r>
          </a:p>
          <a:p>
            <a:r>
              <a:rPr lang="es-MX" dirty="0" smtClean="0">
                <a:solidFill>
                  <a:schemeClr val="accent3">
                    <a:lumMod val="75000"/>
                  </a:schemeClr>
                </a:solidFill>
              </a:rPr>
              <a:t>PROCESO ADMINISTRATIVO</a:t>
            </a:r>
          </a:p>
          <a:p>
            <a:r>
              <a:rPr lang="es-MX" b="1" dirty="0" smtClean="0">
                <a:solidFill>
                  <a:schemeClr val="accent2">
                    <a:lumMod val="75000"/>
                  </a:schemeClr>
                </a:solidFill>
              </a:rPr>
              <a:t>“INTRODUCCIÓN AL  DERECHO PROCESAL  ADMINISTRATIVO”</a:t>
            </a:r>
          </a:p>
          <a:p>
            <a:r>
              <a:rPr lang="es-MX" b="1" dirty="0" smtClean="0">
                <a:solidFill>
                  <a:schemeClr val="accent2">
                    <a:lumMod val="75000"/>
                  </a:schemeClr>
                </a:solidFill>
              </a:rPr>
              <a:t>M. EN D. NORMA LIZBET GONZÁLEZ CORONA </a:t>
            </a:r>
          </a:p>
          <a:p>
            <a:endParaRPr lang="es-MX" b="1" dirty="0">
              <a:solidFill>
                <a:schemeClr val="accent2">
                  <a:lumMod val="75000"/>
                </a:schemeClr>
              </a:solidFill>
            </a:endParaRPr>
          </a:p>
        </p:txBody>
      </p:sp>
      <p:pic>
        <p:nvPicPr>
          <p:cNvPr id="1026" name="Picture 2" descr="C:\Users\LDE\Pictures\ESCUDO.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3568" y="692696"/>
            <a:ext cx="1152128" cy="10081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16633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404664"/>
            <a:ext cx="5482952" cy="1012974"/>
          </a:xfrm>
        </p:spPr>
        <p:style>
          <a:lnRef idx="1">
            <a:schemeClr val="dk1"/>
          </a:lnRef>
          <a:fillRef idx="2">
            <a:schemeClr val="dk1"/>
          </a:fillRef>
          <a:effectRef idx="1">
            <a:schemeClr val="dk1"/>
          </a:effectRef>
          <a:fontRef idx="minor">
            <a:schemeClr val="dk1"/>
          </a:fontRef>
        </p:style>
        <p:txBody>
          <a:bodyPr>
            <a:normAutofit/>
          </a:bodyPr>
          <a:lstStyle/>
          <a:p>
            <a:r>
              <a:rPr lang="es-MX" sz="3600" b="1" dirty="0" smtClean="0">
                <a:solidFill>
                  <a:srgbClr val="404F21"/>
                </a:solidFill>
              </a:rPr>
              <a:t>Regulación en México</a:t>
            </a:r>
            <a:endParaRPr lang="es-MX" sz="3600" b="1" dirty="0">
              <a:solidFill>
                <a:srgbClr val="404F21"/>
              </a:solidFill>
            </a:endParaRPr>
          </a:p>
        </p:txBody>
      </p:sp>
      <p:sp>
        <p:nvSpPr>
          <p:cNvPr id="3" name="Marcador de contenido 2"/>
          <p:cNvSpPr>
            <a:spLocks noGrp="1"/>
          </p:cNvSpPr>
          <p:nvPr>
            <p:ph idx="1"/>
          </p:nvPr>
        </p:nvSpPr>
        <p:spPr>
          <a:xfrm>
            <a:off x="611560" y="2132856"/>
            <a:ext cx="5915000" cy="1540767"/>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pPr marL="0" indent="0" algn="just">
              <a:buNone/>
            </a:pPr>
            <a:r>
              <a:rPr lang="es-MX" sz="2000" dirty="0" smtClean="0">
                <a:solidFill>
                  <a:schemeClr val="accent3">
                    <a:lumMod val="75000"/>
                  </a:schemeClr>
                </a:solidFill>
              </a:rPr>
              <a:t>Esta regulado en México por la Ley de Procedimiento Administrativo (Ley publicada en el Diario Oficial de la Federación el 04 de agosto de 1994) (Última reforma publicada DOF09-04-2014). </a:t>
            </a:r>
          </a:p>
          <a:p>
            <a:pPr marL="0" indent="0" algn="just">
              <a:buNone/>
            </a:pPr>
            <a:endParaRPr lang="es-MX" sz="2000" dirty="0">
              <a:solidFill>
                <a:schemeClr val="accent3">
                  <a:lumMod val="75000"/>
                </a:schemeClr>
              </a:solidFill>
            </a:endParaRPr>
          </a:p>
          <a:p>
            <a:pPr marL="0" indent="0" algn="just">
              <a:buNone/>
            </a:pPr>
            <a:endParaRPr lang="es-MX" sz="2000" dirty="0">
              <a:solidFill>
                <a:schemeClr val="accent3">
                  <a:lumMod val="75000"/>
                </a:schemeClr>
              </a:solidFill>
            </a:endParaRPr>
          </a:p>
        </p:txBody>
      </p:sp>
      <p:pic>
        <p:nvPicPr>
          <p:cNvPr id="5" name="Picture 2" descr="http://www.elsotano.com/media/rzd.php?i=cG9ydGFkYXMvMS85Nzg5NzAwNzYyOTIwLmpwZw==&amp;w=193&amp;h=292&amp;f=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32240" y="548680"/>
            <a:ext cx="2110972" cy="3281304"/>
          </a:xfrm>
          <a:prstGeom prst="rect">
            <a:avLst/>
          </a:prstGeom>
          <a:noFill/>
          <a:effectLst>
            <a:softEdge rad="0"/>
          </a:effectLst>
          <a:scene3d>
            <a:camera prst="orthographicFront"/>
            <a:lightRig rig="threePt" dir="t"/>
          </a:scene3d>
          <a:sp3d contourW="50800">
            <a:contourClr>
              <a:schemeClr val="bg1">
                <a:lumMod val="65000"/>
              </a:schemeClr>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17778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51520" y="548680"/>
            <a:ext cx="3456384" cy="576064"/>
          </a:xfr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fontScale="90000"/>
          </a:bodyPr>
          <a:lstStyle/>
          <a:p>
            <a:pPr algn="l"/>
            <a:r>
              <a:rPr lang="es-MX" sz="3600" b="1" dirty="0" smtClean="0">
                <a:solidFill>
                  <a:srgbClr val="404F21"/>
                </a:solidFill>
              </a:rPr>
              <a:t>INTRODUCCION:</a:t>
            </a:r>
            <a:endParaRPr lang="es-MX" sz="3600" b="1" dirty="0">
              <a:solidFill>
                <a:srgbClr val="404F21"/>
              </a:solidFill>
            </a:endParaRPr>
          </a:p>
        </p:txBody>
      </p:sp>
      <p:sp>
        <p:nvSpPr>
          <p:cNvPr id="3" name="2 Marcador de contenido"/>
          <p:cNvSpPr>
            <a:spLocks noGrp="1"/>
          </p:cNvSpPr>
          <p:nvPr>
            <p:ph idx="1"/>
          </p:nvPr>
        </p:nvSpPr>
        <p:spPr>
          <a:xfrm>
            <a:off x="971600" y="1556792"/>
            <a:ext cx="7272808" cy="3240360"/>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buNone/>
            </a:pPr>
            <a:r>
              <a:rPr lang="es-MX" sz="2000" dirty="0" smtClean="0">
                <a:solidFill>
                  <a:schemeClr val="accent3">
                    <a:lumMod val="75000"/>
                  </a:schemeClr>
                </a:solidFill>
              </a:rPr>
              <a:t>El presente material audiovisual tiene como principal objeto proporcionar al alumno de la licenciatura en Derecho, los elementos necesarios para comprender que es el procedimiento administrativo, como se origina, cual es su duración, las causas que lo originan y las formas de terminación del mismo.</a:t>
            </a:r>
          </a:p>
          <a:p>
            <a:pPr marL="0" indent="0" algn="just">
              <a:buNone/>
            </a:pPr>
            <a:endParaRPr lang="es-MX" sz="2000" dirty="0">
              <a:solidFill>
                <a:schemeClr val="accent3">
                  <a:lumMod val="75000"/>
                </a:schemeClr>
              </a:solidFill>
            </a:endParaRPr>
          </a:p>
          <a:p>
            <a:pPr marL="0" indent="0" algn="just">
              <a:buNone/>
            </a:pPr>
            <a:r>
              <a:rPr lang="es-MX" sz="2000" dirty="0" smtClean="0">
                <a:solidFill>
                  <a:schemeClr val="accent3">
                    <a:lumMod val="75000"/>
                  </a:schemeClr>
                </a:solidFill>
              </a:rPr>
              <a:t>Para lo cual se muestran razonamientos teóricos emitidos por diversos autores, así como de aquellos conceptos derivados de la propia legislación administrativa.</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xmlns="" val="3001464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3250704" cy="576064"/>
          </a:xfr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90000"/>
          </a:bodyPr>
          <a:lstStyle/>
          <a:p>
            <a:pPr algn="l"/>
            <a:r>
              <a:rPr lang="es-MX" sz="3600" b="1" dirty="0" smtClean="0">
                <a:solidFill>
                  <a:srgbClr val="404F21"/>
                </a:solidFill>
              </a:rPr>
              <a:t>JUSTIFICACIÓN</a:t>
            </a:r>
            <a:r>
              <a:rPr lang="es-MX" sz="3200" b="1" dirty="0" smtClean="0">
                <a:solidFill>
                  <a:srgbClr val="404F21"/>
                </a:solidFill>
              </a:rPr>
              <a:t>:</a:t>
            </a:r>
            <a:endParaRPr lang="es-MX" sz="3200" b="1" dirty="0">
              <a:solidFill>
                <a:srgbClr val="404F21"/>
              </a:solidFill>
            </a:endParaRPr>
          </a:p>
        </p:txBody>
      </p:sp>
      <p:sp>
        <p:nvSpPr>
          <p:cNvPr id="3" name="2 Marcador de contenido"/>
          <p:cNvSpPr>
            <a:spLocks noGrp="1"/>
          </p:cNvSpPr>
          <p:nvPr>
            <p:ph idx="1"/>
          </p:nvPr>
        </p:nvSpPr>
        <p:spPr>
          <a:xfrm>
            <a:off x="611560" y="1628800"/>
            <a:ext cx="5832648" cy="3312368"/>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pPr marL="0" indent="0" algn="just">
              <a:buNone/>
            </a:pPr>
            <a:r>
              <a:rPr lang="es-MX" sz="2000" dirty="0" smtClean="0">
                <a:solidFill>
                  <a:schemeClr val="accent3">
                    <a:lumMod val="75000"/>
                  </a:schemeClr>
                </a:solidFill>
              </a:rPr>
              <a:t>Ante la incesante presencia de las tecnologías, resulta </a:t>
            </a:r>
            <a:r>
              <a:rPr lang="es-MX" sz="2000" dirty="0">
                <a:solidFill>
                  <a:schemeClr val="accent3">
                    <a:lumMod val="75000"/>
                  </a:schemeClr>
                </a:solidFill>
              </a:rPr>
              <a:t>n</a:t>
            </a:r>
            <a:r>
              <a:rPr lang="es-MX" sz="2000" dirty="0" smtClean="0">
                <a:solidFill>
                  <a:schemeClr val="accent3">
                    <a:lumMod val="75000"/>
                  </a:schemeClr>
                </a:solidFill>
              </a:rPr>
              <a:t>ecesario para la unidad de aprendizaje de Proceso Administrativo, sumarse a través de este material, con la intención de facilitar la comprensión respecto a la temática del proceso administrativo y con ello de las formas en que esta se inicia, se suspende y se da por terminada el mismo.</a:t>
            </a:r>
            <a:endParaRPr lang="es-MX" sz="2000" dirty="0">
              <a:solidFill>
                <a:schemeClr val="accent3">
                  <a:lumMod val="75000"/>
                </a:schemeClr>
              </a:solidFill>
            </a:endParaRPr>
          </a:p>
        </p:txBody>
      </p:sp>
    </p:spTree>
    <p:extLst>
      <p:ext uri="{BB962C8B-B14F-4D97-AF65-F5344CB8AC3E}">
        <p14:creationId xmlns:p14="http://schemas.microsoft.com/office/powerpoint/2010/main" xmlns="" val="1743785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10000" r="-10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419872" y="116632"/>
            <a:ext cx="5482952" cy="1012974"/>
          </a:xfr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gn="l"/>
            <a:r>
              <a:rPr lang="es-MX" sz="3200" b="1" dirty="0" smtClean="0">
                <a:solidFill>
                  <a:srgbClr val="404F21"/>
                </a:solidFill>
              </a:rPr>
              <a:t>ESTRUCTURA DE LA UNIDAD DE APRENDIZAJE</a:t>
            </a:r>
          </a:p>
        </p:txBody>
      </p:sp>
      <p:graphicFrame>
        <p:nvGraphicFramePr>
          <p:cNvPr id="4" name="3 Diagrama"/>
          <p:cNvGraphicFramePr/>
          <p:nvPr>
            <p:extLst>
              <p:ext uri="{D42A27DB-BD31-4B8C-83A1-F6EECF244321}">
                <p14:modId xmlns:p14="http://schemas.microsoft.com/office/powerpoint/2010/main" xmlns="" val="87668914"/>
              </p:ext>
            </p:extLst>
          </p:nvPr>
        </p:nvGraphicFramePr>
        <p:xfrm>
          <a:off x="395536" y="1484784"/>
          <a:ext cx="7272808"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4213710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691680" y="188640"/>
            <a:ext cx="2592288" cy="778098"/>
          </a:xfrm>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lvl="0" algn="l"/>
            <a:r>
              <a:rPr lang="es-MX" sz="3600" b="1" dirty="0" smtClean="0">
                <a:solidFill>
                  <a:srgbClr val="404F21"/>
                </a:solidFill>
              </a:rPr>
              <a:t>CONCEPTOS</a:t>
            </a:r>
            <a:r>
              <a:rPr lang="es-MX" sz="2900" b="1" dirty="0" smtClean="0">
                <a:solidFill>
                  <a:srgbClr val="404F21"/>
                </a:solidFill>
              </a:rPr>
              <a:t>:</a:t>
            </a:r>
            <a:endParaRPr lang="es-MX" sz="2900" b="1" dirty="0">
              <a:solidFill>
                <a:srgbClr val="404F21"/>
              </a:solidFill>
            </a:endParaRPr>
          </a:p>
        </p:txBody>
      </p:sp>
      <p:sp>
        <p:nvSpPr>
          <p:cNvPr id="3" name="Marcador de contenido 2"/>
          <p:cNvSpPr>
            <a:spLocks noGrp="1"/>
          </p:cNvSpPr>
          <p:nvPr>
            <p:ph idx="1"/>
          </p:nvPr>
        </p:nvSpPr>
        <p:spPr>
          <a:xfrm>
            <a:off x="971600" y="1916832"/>
            <a:ext cx="6336704" cy="2376264"/>
          </a:xfrm>
          <a:effectLst>
            <a:glow rad="228600">
              <a:schemeClr val="accent2">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p>
            <a:pPr marL="0" lvl="0" indent="0" algn="just">
              <a:buNone/>
            </a:pPr>
            <a:endParaRPr lang="es-MX" sz="2000" dirty="0">
              <a:solidFill>
                <a:schemeClr val="accent3">
                  <a:lumMod val="75000"/>
                </a:schemeClr>
              </a:solidFill>
            </a:endParaRPr>
          </a:p>
          <a:p>
            <a:pPr marL="0" lvl="1" indent="0" algn="just">
              <a:buNone/>
            </a:pPr>
            <a:r>
              <a:rPr lang="es-MX" sz="2000" dirty="0" smtClean="0">
                <a:solidFill>
                  <a:schemeClr val="accent3">
                    <a:lumMod val="75000"/>
                  </a:schemeClr>
                </a:solidFill>
              </a:rPr>
              <a:t>*Concepto </a:t>
            </a:r>
            <a:r>
              <a:rPr lang="es-MX" sz="2000" dirty="0">
                <a:solidFill>
                  <a:schemeClr val="accent3">
                    <a:lumMod val="75000"/>
                  </a:schemeClr>
                </a:solidFill>
              </a:rPr>
              <a:t>de proceso administrativo</a:t>
            </a:r>
          </a:p>
          <a:p>
            <a:pPr marL="0" lvl="1" indent="0" algn="just">
              <a:buNone/>
            </a:pPr>
            <a:r>
              <a:rPr lang="es-MX" sz="2000" dirty="0" smtClean="0">
                <a:solidFill>
                  <a:schemeClr val="accent3">
                    <a:lumMod val="75000"/>
                  </a:schemeClr>
                </a:solidFill>
              </a:rPr>
              <a:t>*Concepto </a:t>
            </a:r>
            <a:r>
              <a:rPr lang="es-MX" sz="2000" dirty="0">
                <a:solidFill>
                  <a:schemeClr val="accent3">
                    <a:lumMod val="75000"/>
                  </a:schemeClr>
                </a:solidFill>
              </a:rPr>
              <a:t>de procedimiento administrativo</a:t>
            </a:r>
          </a:p>
          <a:p>
            <a:pPr marL="0" lvl="0" indent="0" algn="just">
              <a:buNone/>
            </a:pPr>
            <a:r>
              <a:rPr lang="es-MX" sz="2000" dirty="0">
                <a:solidFill>
                  <a:schemeClr val="accent3">
                    <a:lumMod val="75000"/>
                  </a:schemeClr>
                </a:solidFill>
              </a:rPr>
              <a:t>Partes en el proceso administrativo</a:t>
            </a:r>
          </a:p>
          <a:p>
            <a:pPr marL="0" lvl="0" indent="0" algn="just">
              <a:buNone/>
            </a:pPr>
            <a:r>
              <a:rPr lang="es-MX" sz="2000" dirty="0">
                <a:solidFill>
                  <a:schemeClr val="accent3">
                    <a:lumMod val="75000"/>
                  </a:schemeClr>
                </a:solidFill>
              </a:rPr>
              <a:t>Partes en el procedimiento administrativo </a:t>
            </a:r>
          </a:p>
          <a:p>
            <a:pPr marL="0" lvl="0" indent="0" algn="just">
              <a:buNone/>
            </a:pPr>
            <a:r>
              <a:rPr lang="es-MX" sz="2000" dirty="0">
                <a:solidFill>
                  <a:schemeClr val="accent3">
                    <a:lumMod val="75000"/>
                  </a:schemeClr>
                </a:solidFill>
              </a:rPr>
              <a:t>Garantía de audiencia</a:t>
            </a:r>
          </a:p>
          <a:p>
            <a:pPr marL="0" indent="0" algn="just">
              <a:buNone/>
            </a:pPr>
            <a:endParaRPr lang="es-MX" sz="2000" dirty="0">
              <a:solidFill>
                <a:schemeClr val="accent3">
                  <a:lumMod val="75000"/>
                </a:schemeClr>
              </a:solidFill>
            </a:endParaRPr>
          </a:p>
        </p:txBody>
      </p:sp>
    </p:spTree>
    <p:extLst>
      <p:ext uri="{BB962C8B-B14F-4D97-AF65-F5344CB8AC3E}">
        <p14:creationId xmlns:p14="http://schemas.microsoft.com/office/powerpoint/2010/main" xmlns="" val="529152579"/>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1000" r="-1000"/>
          </a:stretch>
        </a:blipFill>
        <a:effectLst/>
      </p:bgPr>
    </p:bg>
    <p:spTree>
      <p:nvGrpSpPr>
        <p:cNvPr id="1" name=""/>
        <p:cNvGrpSpPr/>
        <p:nvPr/>
      </p:nvGrpSpPr>
      <p:grpSpPr>
        <a:xfrm>
          <a:off x="0" y="0"/>
          <a:ext cx="0" cy="0"/>
          <a:chOff x="0" y="0"/>
          <a:chExt cx="0" cy="0"/>
        </a:xfrm>
      </p:grpSpPr>
      <p:sp>
        <p:nvSpPr>
          <p:cNvPr id="20" name="Marcador de contenido 4"/>
          <p:cNvSpPr txBox="1">
            <a:spLocks/>
          </p:cNvSpPr>
          <p:nvPr/>
        </p:nvSpPr>
        <p:spPr>
          <a:xfrm>
            <a:off x="457200" y="112474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s-MX" sz="2400" dirty="0" smtClean="0"/>
          </a:p>
          <a:p>
            <a:pPr marL="0" indent="0" algn="just">
              <a:buFont typeface="Arial" pitchFamily="34" charset="0"/>
              <a:buNone/>
            </a:pPr>
            <a:endParaRPr lang="es-MX" sz="2400" dirty="0" smtClean="0"/>
          </a:p>
          <a:p>
            <a:pPr marL="0" indent="0" algn="just">
              <a:buFont typeface="Arial" pitchFamily="34" charset="0"/>
              <a:buNone/>
            </a:pPr>
            <a:r>
              <a:rPr lang="es-MX" sz="2400" dirty="0" smtClean="0"/>
              <a:t>   </a:t>
            </a:r>
            <a:endParaRPr lang="es-MX" sz="2400" dirty="0"/>
          </a:p>
        </p:txBody>
      </p:sp>
      <p:graphicFrame>
        <p:nvGraphicFramePr>
          <p:cNvPr id="9" name="8 Diagrama"/>
          <p:cNvGraphicFramePr/>
          <p:nvPr/>
        </p:nvGraphicFramePr>
        <p:xfrm>
          <a:off x="611560" y="404664"/>
          <a:ext cx="7704856"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Imagen 23"/>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6228184" y="5157192"/>
            <a:ext cx="2232248" cy="1613478"/>
          </a:xfrm>
          <a:prstGeom prst="rect">
            <a:avLst/>
          </a:prstGeom>
          <a:scene3d>
            <a:camera prst="orthographicFront"/>
            <a:lightRig rig="threePt" dir="t"/>
          </a:scene3d>
          <a:sp3d contourW="38100">
            <a:bevelB prst="angle"/>
            <a:contourClr>
              <a:schemeClr val="bg1"/>
            </a:contourClr>
          </a:sp3d>
        </p:spPr>
      </p:pic>
    </p:spTree>
    <p:extLst>
      <p:ext uri="{BB962C8B-B14F-4D97-AF65-F5344CB8AC3E}">
        <p14:creationId xmlns:p14="http://schemas.microsoft.com/office/powerpoint/2010/main" xmlns="" val="94159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27584" y="145343"/>
            <a:ext cx="7283152" cy="796950"/>
          </a:xfrm>
        </p:spPr>
        <p:style>
          <a:lnRef idx="3">
            <a:schemeClr val="lt1"/>
          </a:lnRef>
          <a:fillRef idx="1">
            <a:schemeClr val="accent3"/>
          </a:fillRef>
          <a:effectRef idx="1">
            <a:schemeClr val="accent3"/>
          </a:effectRef>
          <a:fontRef idx="minor">
            <a:schemeClr val="lt1"/>
          </a:fontRef>
        </p:style>
        <p:txBody>
          <a:bodyPr/>
          <a:lstStyle/>
          <a:p>
            <a:pPr algn="just"/>
            <a:r>
              <a:rPr lang="es-MX" sz="3600" b="1" dirty="0" smtClean="0">
                <a:solidFill>
                  <a:srgbClr val="404F21"/>
                </a:solidFill>
              </a:rPr>
              <a:t>Según</a:t>
            </a:r>
            <a:r>
              <a:rPr lang="es-MX" dirty="0" smtClean="0">
                <a:solidFill>
                  <a:schemeClr val="bg1"/>
                </a:solidFill>
              </a:rPr>
              <a:t> </a:t>
            </a:r>
            <a:r>
              <a:rPr lang="es-MX" sz="3600" b="1" dirty="0" smtClean="0">
                <a:solidFill>
                  <a:srgbClr val="404F21"/>
                </a:solidFill>
              </a:rPr>
              <a:t>Eduardo García Enterría </a:t>
            </a:r>
            <a:endParaRPr lang="es-MX" sz="3600" b="1" dirty="0">
              <a:solidFill>
                <a:srgbClr val="404F21"/>
              </a:solidFill>
            </a:endParaRPr>
          </a:p>
        </p:txBody>
      </p:sp>
      <p:sp>
        <p:nvSpPr>
          <p:cNvPr id="3" name="Marcador de contenido 2"/>
          <p:cNvSpPr>
            <a:spLocks noGrp="1"/>
          </p:cNvSpPr>
          <p:nvPr>
            <p:ph idx="1"/>
          </p:nvPr>
        </p:nvSpPr>
        <p:spPr>
          <a:xfrm>
            <a:off x="467544" y="1772816"/>
            <a:ext cx="8229600" cy="4525963"/>
          </a:xfrm>
        </p:spPr>
        <p:txBody>
          <a:bodyPr>
            <a:normAutofit lnSpcReduction="10000"/>
          </a:bodyPr>
          <a:lstStyle/>
          <a:p>
            <a:pPr marL="0" indent="0" algn="just">
              <a:buNone/>
            </a:pPr>
            <a:r>
              <a:rPr lang="es-MX" sz="2400" dirty="0" smtClean="0"/>
              <a:t>  </a:t>
            </a:r>
            <a:endParaRPr lang="es-MX" sz="2400" dirty="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endParaRPr lang="es-MX" sz="2400" dirty="0" smtClean="0"/>
          </a:p>
          <a:p>
            <a:pPr marL="0" indent="0" algn="just">
              <a:buNone/>
            </a:pPr>
            <a:r>
              <a:rPr lang="es-MX" sz="1500" dirty="0" smtClean="0"/>
              <a:t>GARCIA Enterria, Eduardo, Curso de Derecho Administrativo, Civitas Ediciones, México, 2013, p.123.</a:t>
            </a:r>
            <a:endParaRPr lang="es-MX" sz="1500" dirty="0"/>
          </a:p>
        </p:txBody>
      </p:sp>
      <p:pic>
        <p:nvPicPr>
          <p:cNvPr id="6" name="Imagen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35386" y="1988840"/>
            <a:ext cx="3009900" cy="1152525"/>
          </a:xfrm>
          <a:prstGeom prst="rect">
            <a:avLst/>
          </a:prstGeom>
          <a:scene3d>
            <a:camera prst="orthographicFront"/>
            <a:lightRig rig="threePt" dir="t"/>
          </a:scene3d>
          <a:sp3d contourW="50800">
            <a:contourClr>
              <a:schemeClr val="accent3"/>
            </a:contourClr>
          </a:sp3d>
        </p:spPr>
      </p:pic>
      <p:graphicFrame>
        <p:nvGraphicFramePr>
          <p:cNvPr id="7" name="6 Diagrama"/>
          <p:cNvGraphicFramePr/>
          <p:nvPr/>
        </p:nvGraphicFramePr>
        <p:xfrm>
          <a:off x="899592" y="980728"/>
          <a:ext cx="7812360" cy="48245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4923916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l="-8000" r="-8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835696" y="188640"/>
            <a:ext cx="5626968" cy="1008112"/>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es-MX" sz="3600" dirty="0" smtClean="0">
                <a:solidFill>
                  <a:schemeClr val="accent3">
                    <a:lumMod val="75000"/>
                  </a:schemeClr>
                </a:solidFill>
              </a:rPr>
              <a:t/>
            </a:r>
            <a:br>
              <a:rPr lang="es-MX" sz="3600" dirty="0" smtClean="0">
                <a:solidFill>
                  <a:schemeClr val="accent3">
                    <a:lumMod val="75000"/>
                  </a:schemeClr>
                </a:solidFill>
              </a:rPr>
            </a:br>
            <a:r>
              <a:rPr lang="es-MX" sz="4000" b="1" dirty="0" smtClean="0">
                <a:solidFill>
                  <a:srgbClr val="404F21"/>
                </a:solidFill>
              </a:rPr>
              <a:t>Concepto </a:t>
            </a:r>
            <a:r>
              <a:rPr lang="es-MX" sz="4000" b="1" dirty="0">
                <a:solidFill>
                  <a:srgbClr val="404F21"/>
                </a:solidFill>
              </a:rPr>
              <a:t>de Procedimiento Administrativo</a:t>
            </a:r>
            <a:r>
              <a:rPr lang="es-MX" dirty="0">
                <a:solidFill>
                  <a:schemeClr val="accent3">
                    <a:lumMod val="75000"/>
                  </a:schemeClr>
                </a:solidFill>
              </a:rPr>
              <a:t/>
            </a:r>
            <a:br>
              <a:rPr lang="es-MX" dirty="0">
                <a:solidFill>
                  <a:schemeClr val="accent3">
                    <a:lumMod val="75000"/>
                  </a:schemeClr>
                </a:solidFill>
              </a:rPr>
            </a:br>
            <a:endParaRPr lang="es-MX" dirty="0"/>
          </a:p>
        </p:txBody>
      </p:sp>
      <p:graphicFrame>
        <p:nvGraphicFramePr>
          <p:cNvPr id="4" name="3 Diagrama"/>
          <p:cNvGraphicFramePr/>
          <p:nvPr>
            <p:extLst>
              <p:ext uri="{D42A27DB-BD31-4B8C-83A1-F6EECF244321}">
                <p14:modId xmlns:p14="http://schemas.microsoft.com/office/powerpoint/2010/main" xmlns="" val="2286812600"/>
              </p:ext>
            </p:extLst>
          </p:nvPr>
        </p:nvGraphicFramePr>
        <p:xfrm>
          <a:off x="1403648" y="1556792"/>
          <a:ext cx="6912768"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6285047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t="-13000" b="-13000"/>
          </a:stretch>
        </a:blipFill>
        <a:effectLst/>
      </p:bgPr>
    </p:bg>
    <p:spTree>
      <p:nvGrpSpPr>
        <p:cNvPr id="1" name=""/>
        <p:cNvGrpSpPr/>
        <p:nvPr/>
      </p:nvGrpSpPr>
      <p:grpSpPr>
        <a:xfrm>
          <a:off x="0" y="0"/>
          <a:ext cx="0" cy="0"/>
          <a:chOff x="0" y="0"/>
          <a:chExt cx="0" cy="0"/>
        </a:xfrm>
      </p:grpSpPr>
      <p:pic>
        <p:nvPicPr>
          <p:cNvPr id="4102" name="Picture 6" descr="http://4.bp.blogspot.com/-OIOTy0OddWs/TrtOYIVhGRI/AAAAAAAAABs/KvYfdKnLa_4/s1600/juez_dibu.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00192" y="4365104"/>
            <a:ext cx="2238375" cy="2257426"/>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5" name="4 Diagrama"/>
          <p:cNvGraphicFramePr/>
          <p:nvPr/>
        </p:nvGraphicFramePr>
        <p:xfrm>
          <a:off x="395536" y="0"/>
          <a:ext cx="8136904" cy="51009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967662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1870</TotalTime>
  <Words>492</Words>
  <Application>Microsoft Office PowerPoint</Application>
  <PresentationFormat>Presentación en pantalla (4:3)</PresentationFormat>
  <Paragraphs>52</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 de Office</vt:lpstr>
      <vt:lpstr>Universidad Autónoma del Estado de México Centro Universitario UAEM Valle de Teotihuacán</vt:lpstr>
      <vt:lpstr>INTRODUCCION:</vt:lpstr>
      <vt:lpstr>JUSTIFICACIÓN:</vt:lpstr>
      <vt:lpstr>ESTRUCTURA DE LA UNIDAD DE APRENDIZAJE</vt:lpstr>
      <vt:lpstr>CONCEPTOS:</vt:lpstr>
      <vt:lpstr>Diapositiva 6</vt:lpstr>
      <vt:lpstr>Según Eduardo García Enterría </vt:lpstr>
      <vt:lpstr> Concepto de Procedimiento Administrativo </vt:lpstr>
      <vt:lpstr>Diapositiva 9</vt:lpstr>
      <vt:lpstr>Regulación en México</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Coordinación</cp:lastModifiedBy>
  <cp:revision>151</cp:revision>
  <dcterms:created xsi:type="dcterms:W3CDTF">2013-08-21T18:45:55Z</dcterms:created>
  <dcterms:modified xsi:type="dcterms:W3CDTF">2015-10-02T18:36:38Z</dcterms:modified>
</cp:coreProperties>
</file>