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6" r:id="rId2"/>
    <p:sldId id="289" r:id="rId3"/>
    <p:sldId id="277" r:id="rId4"/>
    <p:sldId id="278" r:id="rId5"/>
    <p:sldId id="279" r:id="rId6"/>
    <p:sldId id="280" r:id="rId7"/>
    <p:sldId id="290" r:id="rId8"/>
    <p:sldId id="285" r:id="rId9"/>
    <p:sldId id="286" r:id="rId10"/>
    <p:sldId id="281"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F21"/>
    <a:srgbClr val="246A2C"/>
    <a:srgbClr val="FDF7DB"/>
    <a:srgbClr val="FFFFCC"/>
    <a:srgbClr val="2F893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56" autoAdjust="0"/>
    <p:restoredTop sz="94660"/>
  </p:normalViewPr>
  <p:slideViewPr>
    <p:cSldViewPr>
      <p:cViewPr varScale="1">
        <p:scale>
          <a:sx n="166" d="100"/>
          <a:sy n="166" d="100"/>
        </p:scale>
        <p:origin x="-2070"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968A2D-D49C-4E8A-A88A-74EC71440288}" type="doc">
      <dgm:prSet loTypeId="urn:microsoft.com/office/officeart/2005/8/layout/cycle7" loCatId="cycle" qsTypeId="urn:microsoft.com/office/officeart/2005/8/quickstyle/simple2" qsCatId="simple" csTypeId="urn:microsoft.com/office/officeart/2005/8/colors/colorful2" csCatId="colorful" phldr="1"/>
      <dgm:spPr/>
      <dgm:t>
        <a:bodyPr/>
        <a:lstStyle/>
        <a:p>
          <a:endParaRPr lang="es-MX"/>
        </a:p>
      </dgm:t>
    </dgm:pt>
    <dgm:pt modelId="{4D95C72C-91CC-43AD-B2A8-86A0554E8531}">
      <dgm:prSet phldrT="[Texto]"/>
      <dgm:spPr/>
      <dgm:t>
        <a:bodyPr/>
        <a:lstStyle/>
        <a:p>
          <a:r>
            <a:rPr lang="es-ES" dirty="0" smtClean="0"/>
            <a:t>Es la principal defensa</a:t>
          </a:r>
          <a:endParaRPr lang="es-MX" dirty="0"/>
        </a:p>
      </dgm:t>
    </dgm:pt>
    <dgm:pt modelId="{E658B0E9-B907-4A6D-B7C2-93D0D7A10469}" type="parTrans" cxnId="{347A9B41-8B48-4959-A441-42C8E9965AAB}">
      <dgm:prSet/>
      <dgm:spPr/>
      <dgm:t>
        <a:bodyPr/>
        <a:lstStyle/>
        <a:p>
          <a:endParaRPr lang="es-MX"/>
        </a:p>
      </dgm:t>
    </dgm:pt>
    <dgm:pt modelId="{EE8E7656-4ACF-4E53-BDE5-23BC2DB3EA32}" type="sibTrans" cxnId="{347A9B41-8B48-4959-A441-42C8E9965AAB}">
      <dgm:prSet/>
      <dgm:spPr/>
      <dgm:t>
        <a:bodyPr/>
        <a:lstStyle/>
        <a:p>
          <a:endParaRPr lang="es-MX"/>
        </a:p>
      </dgm:t>
    </dgm:pt>
    <dgm:pt modelId="{2CC44468-9AD6-4328-A681-B87EFCD2073C}">
      <dgm:prSet phldrT="[Texto]"/>
      <dgm:spPr/>
      <dgm:t>
        <a:bodyPr/>
        <a:lstStyle/>
        <a:p>
          <a:r>
            <a:rPr lang="es-ES" dirty="0" smtClean="0"/>
            <a:t>Tienden a privarlo de sus más caros derechos y sus más preciados intereses</a:t>
          </a:r>
          <a:endParaRPr lang="es-MX" dirty="0"/>
        </a:p>
      </dgm:t>
    </dgm:pt>
    <dgm:pt modelId="{D2D8B6AE-A637-4A63-B097-6075EFC0F23D}" type="parTrans" cxnId="{3CD6A7F6-BD66-4068-9053-8D6B71E4AFDA}">
      <dgm:prSet/>
      <dgm:spPr/>
      <dgm:t>
        <a:bodyPr/>
        <a:lstStyle/>
        <a:p>
          <a:endParaRPr lang="es-MX"/>
        </a:p>
      </dgm:t>
    </dgm:pt>
    <dgm:pt modelId="{727851E1-A1E5-470E-8DFC-2455E91F58AB}" type="sibTrans" cxnId="{3CD6A7F6-BD66-4068-9053-8D6B71E4AFDA}">
      <dgm:prSet/>
      <dgm:spPr/>
      <dgm:t>
        <a:bodyPr/>
        <a:lstStyle/>
        <a:p>
          <a:endParaRPr lang="es-MX"/>
        </a:p>
      </dgm:t>
    </dgm:pt>
    <dgm:pt modelId="{64E0B9A0-37AA-400F-8469-CCEAA15DFE79}">
      <dgm:prSet phldrT="[Texto]"/>
      <dgm:spPr/>
      <dgm:t>
        <a:bodyPr/>
        <a:lstStyle/>
        <a:p>
          <a:r>
            <a:rPr lang="es-ES" dirty="0" smtClean="0"/>
            <a:t>Que dispone todo gobernado frente a actos del poder público</a:t>
          </a:r>
          <a:endParaRPr lang="es-MX" dirty="0"/>
        </a:p>
      </dgm:t>
    </dgm:pt>
    <dgm:pt modelId="{64A3440C-BD58-4746-902B-9DC7BB3E0ACA}" type="parTrans" cxnId="{741DF9B5-4181-4B0B-9AB4-B944820342FF}">
      <dgm:prSet/>
      <dgm:spPr/>
      <dgm:t>
        <a:bodyPr/>
        <a:lstStyle/>
        <a:p>
          <a:endParaRPr lang="es-MX"/>
        </a:p>
      </dgm:t>
    </dgm:pt>
    <dgm:pt modelId="{605D859E-1B3C-46E4-8EE0-EAF1A2908739}" type="sibTrans" cxnId="{741DF9B5-4181-4B0B-9AB4-B944820342FF}">
      <dgm:prSet/>
      <dgm:spPr/>
      <dgm:t>
        <a:bodyPr/>
        <a:lstStyle/>
        <a:p>
          <a:endParaRPr lang="es-MX"/>
        </a:p>
      </dgm:t>
    </dgm:pt>
    <dgm:pt modelId="{C96DF7F4-A9B3-4F66-BFA3-CF6D631C3DCB}">
      <dgm:prSet phldrT="[Texto]"/>
      <dgm:spPr/>
      <dgm:t>
        <a:bodyPr/>
        <a:lstStyle/>
        <a:p>
          <a:r>
            <a:rPr lang="es-ES" dirty="0" smtClean="0"/>
            <a:t>Está consignada en el segundo párrafo de nuestro Art. 14 constitucional.</a:t>
          </a:r>
          <a:endParaRPr lang="es-MX" dirty="0"/>
        </a:p>
      </dgm:t>
    </dgm:pt>
    <dgm:pt modelId="{36E0D609-FF34-453C-A854-58FAB2E9684C}" type="parTrans" cxnId="{0D70CF3D-070F-4C45-BF58-BF7090600C9D}">
      <dgm:prSet/>
      <dgm:spPr/>
      <dgm:t>
        <a:bodyPr/>
        <a:lstStyle/>
        <a:p>
          <a:endParaRPr lang="es-MX"/>
        </a:p>
      </dgm:t>
    </dgm:pt>
    <dgm:pt modelId="{59F8266E-EC20-4E59-A9BE-5BD5F11BAFC2}" type="sibTrans" cxnId="{0D70CF3D-070F-4C45-BF58-BF7090600C9D}">
      <dgm:prSet/>
      <dgm:spPr/>
      <dgm:t>
        <a:bodyPr/>
        <a:lstStyle/>
        <a:p>
          <a:endParaRPr lang="es-MX"/>
        </a:p>
      </dgm:t>
    </dgm:pt>
    <dgm:pt modelId="{6DB18EF0-932F-4032-A0AB-56BE431E00CD}" type="pres">
      <dgm:prSet presAssocID="{D0968A2D-D49C-4E8A-A88A-74EC71440288}" presName="Name0" presStyleCnt="0">
        <dgm:presLayoutVars>
          <dgm:dir/>
          <dgm:resizeHandles val="exact"/>
        </dgm:presLayoutVars>
      </dgm:prSet>
      <dgm:spPr/>
      <dgm:t>
        <a:bodyPr/>
        <a:lstStyle/>
        <a:p>
          <a:endParaRPr lang="es-MX"/>
        </a:p>
      </dgm:t>
    </dgm:pt>
    <dgm:pt modelId="{81797A94-B2CC-4C20-8487-2852F8FE143F}" type="pres">
      <dgm:prSet presAssocID="{4D95C72C-91CC-43AD-B2A8-86A0554E8531}" presName="node" presStyleLbl="node1" presStyleIdx="0" presStyleCnt="4" custScaleX="122782" custScaleY="131691">
        <dgm:presLayoutVars>
          <dgm:bulletEnabled val="1"/>
        </dgm:presLayoutVars>
      </dgm:prSet>
      <dgm:spPr/>
      <dgm:t>
        <a:bodyPr/>
        <a:lstStyle/>
        <a:p>
          <a:endParaRPr lang="es-MX"/>
        </a:p>
      </dgm:t>
    </dgm:pt>
    <dgm:pt modelId="{17A53E27-59B4-46F7-920E-C953C79B70AF}" type="pres">
      <dgm:prSet presAssocID="{EE8E7656-4ACF-4E53-BDE5-23BC2DB3EA32}" presName="sibTrans" presStyleLbl="sibTrans2D1" presStyleIdx="0" presStyleCnt="4"/>
      <dgm:spPr>
        <a:prstGeom prst="rightArrow">
          <a:avLst/>
        </a:prstGeom>
      </dgm:spPr>
      <dgm:t>
        <a:bodyPr/>
        <a:lstStyle/>
        <a:p>
          <a:endParaRPr lang="es-MX"/>
        </a:p>
      </dgm:t>
    </dgm:pt>
    <dgm:pt modelId="{69997C69-712D-4F4C-8543-9BA48AACBA4C}" type="pres">
      <dgm:prSet presAssocID="{EE8E7656-4ACF-4E53-BDE5-23BC2DB3EA32}" presName="connectorText" presStyleLbl="sibTrans2D1" presStyleIdx="0" presStyleCnt="4"/>
      <dgm:spPr/>
      <dgm:t>
        <a:bodyPr/>
        <a:lstStyle/>
        <a:p>
          <a:endParaRPr lang="es-MX"/>
        </a:p>
      </dgm:t>
    </dgm:pt>
    <dgm:pt modelId="{3CC2D3F0-41DD-4B24-A87C-CC0257FF3000}" type="pres">
      <dgm:prSet presAssocID="{2CC44468-9AD6-4328-A681-B87EFCD2073C}" presName="node" presStyleLbl="node1" presStyleIdx="1" presStyleCnt="4" custScaleX="97805" custScaleY="120760">
        <dgm:presLayoutVars>
          <dgm:bulletEnabled val="1"/>
        </dgm:presLayoutVars>
      </dgm:prSet>
      <dgm:spPr/>
      <dgm:t>
        <a:bodyPr/>
        <a:lstStyle/>
        <a:p>
          <a:endParaRPr lang="es-MX"/>
        </a:p>
      </dgm:t>
    </dgm:pt>
    <dgm:pt modelId="{651B99FA-C5DC-4CA5-8DAD-1999F2A78413}" type="pres">
      <dgm:prSet presAssocID="{727851E1-A1E5-470E-8DFC-2455E91F58AB}" presName="sibTrans" presStyleLbl="sibTrans2D1" presStyleIdx="1" presStyleCnt="4"/>
      <dgm:spPr>
        <a:prstGeom prst="rightArrow">
          <a:avLst/>
        </a:prstGeom>
      </dgm:spPr>
      <dgm:t>
        <a:bodyPr/>
        <a:lstStyle/>
        <a:p>
          <a:endParaRPr lang="es-MX"/>
        </a:p>
      </dgm:t>
    </dgm:pt>
    <dgm:pt modelId="{B62CDC2A-0F58-4D0E-8DE9-5A764F32E973}" type="pres">
      <dgm:prSet presAssocID="{727851E1-A1E5-470E-8DFC-2455E91F58AB}" presName="connectorText" presStyleLbl="sibTrans2D1" presStyleIdx="1" presStyleCnt="4"/>
      <dgm:spPr/>
      <dgm:t>
        <a:bodyPr/>
        <a:lstStyle/>
        <a:p>
          <a:endParaRPr lang="es-MX"/>
        </a:p>
      </dgm:t>
    </dgm:pt>
    <dgm:pt modelId="{4198C7C5-8957-4A03-B89D-06B1486D9318}" type="pres">
      <dgm:prSet presAssocID="{C96DF7F4-A9B3-4F66-BFA3-CF6D631C3DCB}" presName="node" presStyleLbl="node1" presStyleIdx="2" presStyleCnt="4" custScaleY="147536">
        <dgm:presLayoutVars>
          <dgm:bulletEnabled val="1"/>
        </dgm:presLayoutVars>
      </dgm:prSet>
      <dgm:spPr/>
      <dgm:t>
        <a:bodyPr/>
        <a:lstStyle/>
        <a:p>
          <a:endParaRPr lang="es-MX"/>
        </a:p>
      </dgm:t>
    </dgm:pt>
    <dgm:pt modelId="{464332EB-0B44-4D8D-B302-9E532FD4C1B9}" type="pres">
      <dgm:prSet presAssocID="{59F8266E-EC20-4E59-A9BE-5BD5F11BAFC2}" presName="sibTrans" presStyleLbl="sibTrans2D1" presStyleIdx="2" presStyleCnt="4"/>
      <dgm:spPr>
        <a:prstGeom prst="leftArrow">
          <a:avLst/>
        </a:prstGeom>
      </dgm:spPr>
      <dgm:t>
        <a:bodyPr/>
        <a:lstStyle/>
        <a:p>
          <a:endParaRPr lang="es-MX"/>
        </a:p>
      </dgm:t>
    </dgm:pt>
    <dgm:pt modelId="{6D1BF07A-215F-40F9-8A63-8A1AE5DDE636}" type="pres">
      <dgm:prSet presAssocID="{59F8266E-EC20-4E59-A9BE-5BD5F11BAFC2}" presName="connectorText" presStyleLbl="sibTrans2D1" presStyleIdx="2" presStyleCnt="4"/>
      <dgm:spPr/>
      <dgm:t>
        <a:bodyPr/>
        <a:lstStyle/>
        <a:p>
          <a:endParaRPr lang="es-MX"/>
        </a:p>
      </dgm:t>
    </dgm:pt>
    <dgm:pt modelId="{CBD9C84A-4BCB-4608-B09E-4D64B76B0F00}" type="pres">
      <dgm:prSet presAssocID="{64E0B9A0-37AA-400F-8469-CCEAA15DFE79}" presName="node" presStyleLbl="node1" presStyleIdx="3" presStyleCnt="4" custScaleX="124965" custScaleY="120760">
        <dgm:presLayoutVars>
          <dgm:bulletEnabled val="1"/>
        </dgm:presLayoutVars>
      </dgm:prSet>
      <dgm:spPr/>
      <dgm:t>
        <a:bodyPr/>
        <a:lstStyle/>
        <a:p>
          <a:endParaRPr lang="es-MX"/>
        </a:p>
      </dgm:t>
    </dgm:pt>
    <dgm:pt modelId="{D113B3CA-FB63-4A9E-BED1-A74F1393F299}" type="pres">
      <dgm:prSet presAssocID="{605D859E-1B3C-46E4-8EE0-EAF1A2908739}" presName="sibTrans" presStyleLbl="sibTrans2D1" presStyleIdx="3" presStyleCnt="4"/>
      <dgm:spPr>
        <a:prstGeom prst="leftArrow">
          <a:avLst/>
        </a:prstGeom>
      </dgm:spPr>
      <dgm:t>
        <a:bodyPr/>
        <a:lstStyle/>
        <a:p>
          <a:endParaRPr lang="es-MX"/>
        </a:p>
      </dgm:t>
    </dgm:pt>
    <dgm:pt modelId="{05E5F6BD-0DE8-48BD-A26E-B4ED6EC3D566}" type="pres">
      <dgm:prSet presAssocID="{605D859E-1B3C-46E4-8EE0-EAF1A2908739}" presName="connectorText" presStyleLbl="sibTrans2D1" presStyleIdx="3" presStyleCnt="4"/>
      <dgm:spPr/>
      <dgm:t>
        <a:bodyPr/>
        <a:lstStyle/>
        <a:p>
          <a:endParaRPr lang="es-MX"/>
        </a:p>
      </dgm:t>
    </dgm:pt>
  </dgm:ptLst>
  <dgm:cxnLst>
    <dgm:cxn modelId="{B2E70978-E580-4A91-B34B-177AE4288F0F}" type="presOf" srcId="{D0968A2D-D49C-4E8A-A88A-74EC71440288}" destId="{6DB18EF0-932F-4032-A0AB-56BE431E00CD}" srcOrd="0" destOrd="0" presId="urn:microsoft.com/office/officeart/2005/8/layout/cycle7"/>
    <dgm:cxn modelId="{DB819237-3B3F-4D86-9A76-946099728AAA}" type="presOf" srcId="{C96DF7F4-A9B3-4F66-BFA3-CF6D631C3DCB}" destId="{4198C7C5-8957-4A03-B89D-06B1486D9318}" srcOrd="0" destOrd="0" presId="urn:microsoft.com/office/officeart/2005/8/layout/cycle7"/>
    <dgm:cxn modelId="{3939671C-9C8B-4D55-B14A-DCC5EF08980F}" type="presOf" srcId="{2CC44468-9AD6-4328-A681-B87EFCD2073C}" destId="{3CC2D3F0-41DD-4B24-A87C-CC0257FF3000}" srcOrd="0" destOrd="0" presId="urn:microsoft.com/office/officeart/2005/8/layout/cycle7"/>
    <dgm:cxn modelId="{3CD6A7F6-BD66-4068-9053-8D6B71E4AFDA}" srcId="{D0968A2D-D49C-4E8A-A88A-74EC71440288}" destId="{2CC44468-9AD6-4328-A681-B87EFCD2073C}" srcOrd="1" destOrd="0" parTransId="{D2D8B6AE-A637-4A63-B097-6075EFC0F23D}" sibTransId="{727851E1-A1E5-470E-8DFC-2455E91F58AB}"/>
    <dgm:cxn modelId="{D7465A3F-B5AC-474E-A0BE-B7E6F2A2BED5}" type="presOf" srcId="{605D859E-1B3C-46E4-8EE0-EAF1A2908739}" destId="{05E5F6BD-0DE8-48BD-A26E-B4ED6EC3D566}" srcOrd="1" destOrd="0" presId="urn:microsoft.com/office/officeart/2005/8/layout/cycle7"/>
    <dgm:cxn modelId="{741DF9B5-4181-4B0B-9AB4-B944820342FF}" srcId="{D0968A2D-D49C-4E8A-A88A-74EC71440288}" destId="{64E0B9A0-37AA-400F-8469-CCEAA15DFE79}" srcOrd="3" destOrd="0" parTransId="{64A3440C-BD58-4746-902B-9DC7BB3E0ACA}" sibTransId="{605D859E-1B3C-46E4-8EE0-EAF1A2908739}"/>
    <dgm:cxn modelId="{0D70CF3D-070F-4C45-BF58-BF7090600C9D}" srcId="{D0968A2D-D49C-4E8A-A88A-74EC71440288}" destId="{C96DF7F4-A9B3-4F66-BFA3-CF6D631C3DCB}" srcOrd="2" destOrd="0" parTransId="{36E0D609-FF34-453C-A854-58FAB2E9684C}" sibTransId="{59F8266E-EC20-4E59-A9BE-5BD5F11BAFC2}"/>
    <dgm:cxn modelId="{347A9B41-8B48-4959-A441-42C8E9965AAB}" srcId="{D0968A2D-D49C-4E8A-A88A-74EC71440288}" destId="{4D95C72C-91CC-43AD-B2A8-86A0554E8531}" srcOrd="0" destOrd="0" parTransId="{E658B0E9-B907-4A6D-B7C2-93D0D7A10469}" sibTransId="{EE8E7656-4ACF-4E53-BDE5-23BC2DB3EA32}"/>
    <dgm:cxn modelId="{B7B4EF92-8961-490B-9096-89E8C24EC996}" type="presOf" srcId="{EE8E7656-4ACF-4E53-BDE5-23BC2DB3EA32}" destId="{17A53E27-59B4-46F7-920E-C953C79B70AF}" srcOrd="0" destOrd="0" presId="urn:microsoft.com/office/officeart/2005/8/layout/cycle7"/>
    <dgm:cxn modelId="{455B38C7-0C53-4CE1-9780-318DD754C7CD}" type="presOf" srcId="{727851E1-A1E5-470E-8DFC-2455E91F58AB}" destId="{651B99FA-C5DC-4CA5-8DAD-1999F2A78413}" srcOrd="0" destOrd="0" presId="urn:microsoft.com/office/officeart/2005/8/layout/cycle7"/>
    <dgm:cxn modelId="{D25CA120-BAC0-48F6-A5CA-F5CBBE16B63C}" type="presOf" srcId="{59F8266E-EC20-4E59-A9BE-5BD5F11BAFC2}" destId="{6D1BF07A-215F-40F9-8A63-8A1AE5DDE636}" srcOrd="1" destOrd="0" presId="urn:microsoft.com/office/officeart/2005/8/layout/cycle7"/>
    <dgm:cxn modelId="{C73AB2F2-AC56-4BCB-8C3A-7B4622B72282}" type="presOf" srcId="{64E0B9A0-37AA-400F-8469-CCEAA15DFE79}" destId="{CBD9C84A-4BCB-4608-B09E-4D64B76B0F00}" srcOrd="0" destOrd="0" presId="urn:microsoft.com/office/officeart/2005/8/layout/cycle7"/>
    <dgm:cxn modelId="{2CFD64EE-5CD4-404B-BA43-A197CECA54B6}" type="presOf" srcId="{59F8266E-EC20-4E59-A9BE-5BD5F11BAFC2}" destId="{464332EB-0B44-4D8D-B302-9E532FD4C1B9}" srcOrd="0" destOrd="0" presId="urn:microsoft.com/office/officeart/2005/8/layout/cycle7"/>
    <dgm:cxn modelId="{4F5C40E7-06AB-4E92-8DE0-FD2FE37A879A}" type="presOf" srcId="{EE8E7656-4ACF-4E53-BDE5-23BC2DB3EA32}" destId="{69997C69-712D-4F4C-8543-9BA48AACBA4C}" srcOrd="1" destOrd="0" presId="urn:microsoft.com/office/officeart/2005/8/layout/cycle7"/>
    <dgm:cxn modelId="{4BF2D129-BCFE-40D6-A8C5-61296CA87F32}" type="presOf" srcId="{727851E1-A1E5-470E-8DFC-2455E91F58AB}" destId="{B62CDC2A-0F58-4D0E-8DE9-5A764F32E973}" srcOrd="1" destOrd="0" presId="urn:microsoft.com/office/officeart/2005/8/layout/cycle7"/>
    <dgm:cxn modelId="{9AD1A823-56DA-4468-8588-3118308169D3}" type="presOf" srcId="{4D95C72C-91CC-43AD-B2A8-86A0554E8531}" destId="{81797A94-B2CC-4C20-8487-2852F8FE143F}" srcOrd="0" destOrd="0" presId="urn:microsoft.com/office/officeart/2005/8/layout/cycle7"/>
    <dgm:cxn modelId="{C2688674-CE62-445D-A728-7D3FCC5ED373}" type="presOf" srcId="{605D859E-1B3C-46E4-8EE0-EAF1A2908739}" destId="{D113B3CA-FB63-4A9E-BED1-A74F1393F299}" srcOrd="0" destOrd="0" presId="urn:microsoft.com/office/officeart/2005/8/layout/cycle7"/>
    <dgm:cxn modelId="{5A0149D9-E6B3-4F4B-85C2-D0C12367D586}" type="presParOf" srcId="{6DB18EF0-932F-4032-A0AB-56BE431E00CD}" destId="{81797A94-B2CC-4C20-8487-2852F8FE143F}" srcOrd="0" destOrd="0" presId="urn:microsoft.com/office/officeart/2005/8/layout/cycle7"/>
    <dgm:cxn modelId="{CBB255AA-6B5B-42D1-B03D-16F9166D48FE}" type="presParOf" srcId="{6DB18EF0-932F-4032-A0AB-56BE431E00CD}" destId="{17A53E27-59B4-46F7-920E-C953C79B70AF}" srcOrd="1" destOrd="0" presId="urn:microsoft.com/office/officeart/2005/8/layout/cycle7"/>
    <dgm:cxn modelId="{95697651-0AD3-4577-9671-0575CE4E9ECB}" type="presParOf" srcId="{17A53E27-59B4-46F7-920E-C953C79B70AF}" destId="{69997C69-712D-4F4C-8543-9BA48AACBA4C}" srcOrd="0" destOrd="0" presId="urn:microsoft.com/office/officeart/2005/8/layout/cycle7"/>
    <dgm:cxn modelId="{62EF3E8B-A142-4619-8304-7C4621CA1D6B}" type="presParOf" srcId="{6DB18EF0-932F-4032-A0AB-56BE431E00CD}" destId="{3CC2D3F0-41DD-4B24-A87C-CC0257FF3000}" srcOrd="2" destOrd="0" presId="urn:microsoft.com/office/officeart/2005/8/layout/cycle7"/>
    <dgm:cxn modelId="{1B6F067B-DCCD-4672-8BE4-2E88E0CB01D8}" type="presParOf" srcId="{6DB18EF0-932F-4032-A0AB-56BE431E00CD}" destId="{651B99FA-C5DC-4CA5-8DAD-1999F2A78413}" srcOrd="3" destOrd="0" presId="urn:microsoft.com/office/officeart/2005/8/layout/cycle7"/>
    <dgm:cxn modelId="{7FDA0F7A-9068-44FF-8317-90733D28BA2F}" type="presParOf" srcId="{651B99FA-C5DC-4CA5-8DAD-1999F2A78413}" destId="{B62CDC2A-0F58-4D0E-8DE9-5A764F32E973}" srcOrd="0" destOrd="0" presId="urn:microsoft.com/office/officeart/2005/8/layout/cycle7"/>
    <dgm:cxn modelId="{5A9A6F48-B077-4605-ABDF-DCAC411D4140}" type="presParOf" srcId="{6DB18EF0-932F-4032-A0AB-56BE431E00CD}" destId="{4198C7C5-8957-4A03-B89D-06B1486D9318}" srcOrd="4" destOrd="0" presId="urn:microsoft.com/office/officeart/2005/8/layout/cycle7"/>
    <dgm:cxn modelId="{87493AD8-F950-496E-9D10-0C109BF866E4}" type="presParOf" srcId="{6DB18EF0-932F-4032-A0AB-56BE431E00CD}" destId="{464332EB-0B44-4D8D-B302-9E532FD4C1B9}" srcOrd="5" destOrd="0" presId="urn:microsoft.com/office/officeart/2005/8/layout/cycle7"/>
    <dgm:cxn modelId="{D1B044D6-6FB0-4200-9D4A-404415692159}" type="presParOf" srcId="{464332EB-0B44-4D8D-B302-9E532FD4C1B9}" destId="{6D1BF07A-215F-40F9-8A63-8A1AE5DDE636}" srcOrd="0" destOrd="0" presId="urn:microsoft.com/office/officeart/2005/8/layout/cycle7"/>
    <dgm:cxn modelId="{DA26B715-C2C7-4332-A4E9-D082EFD3BDF1}" type="presParOf" srcId="{6DB18EF0-932F-4032-A0AB-56BE431E00CD}" destId="{CBD9C84A-4BCB-4608-B09E-4D64B76B0F00}" srcOrd="6" destOrd="0" presId="urn:microsoft.com/office/officeart/2005/8/layout/cycle7"/>
    <dgm:cxn modelId="{7E79BC03-988D-49FE-8BF1-DD6A0AC77657}" type="presParOf" srcId="{6DB18EF0-932F-4032-A0AB-56BE431E00CD}" destId="{D113B3CA-FB63-4A9E-BED1-A74F1393F299}" srcOrd="7" destOrd="0" presId="urn:microsoft.com/office/officeart/2005/8/layout/cycle7"/>
    <dgm:cxn modelId="{6D837710-4F31-4702-881D-D23E4858F45A}" type="presParOf" srcId="{D113B3CA-FB63-4A9E-BED1-A74F1393F299}" destId="{05E5F6BD-0DE8-48BD-A26E-B4ED6EC3D566}"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4CF315-1912-4542-A0FD-180F5F99A1D3}" type="doc">
      <dgm:prSet loTypeId="urn:microsoft.com/office/officeart/2005/8/layout/list1" loCatId="list" qsTypeId="urn:microsoft.com/office/officeart/2005/8/quickstyle/simple5" qsCatId="simple" csTypeId="urn:microsoft.com/office/officeart/2005/8/colors/accent3_4" csCatId="accent3" phldr="1"/>
      <dgm:spPr/>
      <dgm:t>
        <a:bodyPr/>
        <a:lstStyle/>
        <a:p>
          <a:endParaRPr lang="es-MX"/>
        </a:p>
      </dgm:t>
    </dgm:pt>
    <dgm:pt modelId="{299830FE-D01E-47B2-8C5A-9A8D4E765252}">
      <dgm:prSet phldrT="[Texto]" custT="1"/>
      <dgm:spPr/>
      <dgm:t>
        <a:bodyPr/>
        <a:lstStyle/>
        <a:p>
          <a:r>
            <a:rPr lang="es-ES" sz="1600" dirty="0" smtClean="0"/>
            <a:t>a) En contra de la persona, a quien se pretenda privar alguno de los bienes jurídicos tutelados por dicha disposición constitucional, se siga un juicio;</a:t>
          </a:r>
          <a:endParaRPr lang="es-MX" sz="1600" dirty="0"/>
        </a:p>
      </dgm:t>
    </dgm:pt>
    <dgm:pt modelId="{10968CCA-E316-4BE4-94F5-8666411C2FF0}" type="parTrans" cxnId="{9DFB5CB2-749A-4973-9768-41837273B2A9}">
      <dgm:prSet/>
      <dgm:spPr/>
      <dgm:t>
        <a:bodyPr/>
        <a:lstStyle/>
        <a:p>
          <a:endParaRPr lang="es-MX"/>
        </a:p>
      </dgm:t>
    </dgm:pt>
    <dgm:pt modelId="{B092477B-8434-41C0-9900-D41C0A997274}" type="sibTrans" cxnId="{9DFB5CB2-749A-4973-9768-41837273B2A9}">
      <dgm:prSet/>
      <dgm:spPr/>
      <dgm:t>
        <a:bodyPr/>
        <a:lstStyle/>
        <a:p>
          <a:endParaRPr lang="es-MX"/>
        </a:p>
      </dgm:t>
    </dgm:pt>
    <dgm:pt modelId="{F1300377-EB13-46BA-A62B-8F16F54CB637}">
      <dgm:prSet phldrT="[Texto]" custT="1"/>
      <dgm:spPr/>
      <dgm:t>
        <a:bodyPr/>
        <a:lstStyle/>
        <a:p>
          <a:r>
            <a:rPr lang="es-ES" sz="1600" smtClean="0"/>
            <a:t>b) Que el juicio se substancie ante tribunales previamente establecidos;</a:t>
          </a:r>
          <a:r>
            <a:rPr lang="es-ES" sz="600" smtClean="0"/>
            <a:t> </a:t>
          </a:r>
          <a:endParaRPr lang="es-MX" sz="600" dirty="0"/>
        </a:p>
      </dgm:t>
    </dgm:pt>
    <dgm:pt modelId="{120C7D18-96A3-4B27-A2C1-ABADA9944B35}" type="parTrans" cxnId="{62D9AE8F-8A57-4CF7-8157-5F25E03E5A12}">
      <dgm:prSet/>
      <dgm:spPr/>
      <dgm:t>
        <a:bodyPr/>
        <a:lstStyle/>
        <a:p>
          <a:endParaRPr lang="es-MX"/>
        </a:p>
      </dgm:t>
    </dgm:pt>
    <dgm:pt modelId="{F6B73E1D-08B5-42EB-A37B-76B1D99D4D4D}" type="sibTrans" cxnId="{62D9AE8F-8A57-4CF7-8157-5F25E03E5A12}">
      <dgm:prSet/>
      <dgm:spPr/>
      <dgm:t>
        <a:bodyPr/>
        <a:lstStyle/>
        <a:p>
          <a:endParaRPr lang="es-MX"/>
        </a:p>
      </dgm:t>
    </dgm:pt>
    <dgm:pt modelId="{E495A372-BCCD-4B8D-8F91-9A3C247EC3FA}">
      <dgm:prSet phldrT="[Texto]" custT="1"/>
      <dgm:spPr/>
      <dgm:t>
        <a:bodyPr/>
        <a:lstStyle/>
        <a:p>
          <a:r>
            <a:rPr lang="es-ES" sz="1600" dirty="0" smtClean="0"/>
            <a:t>c) Que en el mismo se observen las formalidades esenciales del procedimiento, y,</a:t>
          </a:r>
          <a:endParaRPr lang="es-MX" sz="1600" dirty="0"/>
        </a:p>
      </dgm:t>
    </dgm:pt>
    <dgm:pt modelId="{F10C0494-655F-4A89-8610-CF5F8D87ED2C}" type="parTrans" cxnId="{E7EE1B31-4E75-4654-8F5D-2FA8B8624E72}">
      <dgm:prSet/>
      <dgm:spPr/>
      <dgm:t>
        <a:bodyPr/>
        <a:lstStyle/>
        <a:p>
          <a:endParaRPr lang="es-MX"/>
        </a:p>
      </dgm:t>
    </dgm:pt>
    <dgm:pt modelId="{AFD21D7E-2613-456B-95C1-86A981CCC0C4}" type="sibTrans" cxnId="{E7EE1B31-4E75-4654-8F5D-2FA8B8624E72}">
      <dgm:prSet/>
      <dgm:spPr/>
      <dgm:t>
        <a:bodyPr/>
        <a:lstStyle/>
        <a:p>
          <a:endParaRPr lang="es-MX"/>
        </a:p>
      </dgm:t>
    </dgm:pt>
    <dgm:pt modelId="{94F51D78-AB90-42C7-A311-E640293CD71C}">
      <dgm:prSet phldrT="[Texto]" custT="1"/>
      <dgm:spPr/>
      <dgm:t>
        <a:bodyPr/>
        <a:lstStyle/>
        <a:p>
          <a:r>
            <a:rPr lang="es-ES" sz="1600" dirty="0" smtClean="0"/>
            <a:t>d) Que el fallo respectivo se dicte conforme a las leyes existentes con antelación al hecho o circunstancia que hubiere dado motivo al juicio.</a:t>
          </a:r>
          <a:endParaRPr lang="es-MX" sz="1600" dirty="0"/>
        </a:p>
      </dgm:t>
    </dgm:pt>
    <dgm:pt modelId="{E9D32F56-2247-41C6-A0A1-3727BCCFBA5D}" type="parTrans" cxnId="{33C8FE85-3965-4F49-B48C-639922965AEF}">
      <dgm:prSet/>
      <dgm:spPr/>
      <dgm:t>
        <a:bodyPr/>
        <a:lstStyle/>
        <a:p>
          <a:endParaRPr lang="es-MX"/>
        </a:p>
      </dgm:t>
    </dgm:pt>
    <dgm:pt modelId="{7E5F4396-EFAF-475D-86BD-2ACA46FB0216}" type="sibTrans" cxnId="{33C8FE85-3965-4F49-B48C-639922965AEF}">
      <dgm:prSet/>
      <dgm:spPr/>
      <dgm:t>
        <a:bodyPr/>
        <a:lstStyle/>
        <a:p>
          <a:endParaRPr lang="es-MX"/>
        </a:p>
      </dgm:t>
    </dgm:pt>
    <dgm:pt modelId="{BE91B9FA-ECD1-4740-B859-5768E4098F37}" type="pres">
      <dgm:prSet presAssocID="{974CF315-1912-4542-A0FD-180F5F99A1D3}" presName="linear" presStyleCnt="0">
        <dgm:presLayoutVars>
          <dgm:dir/>
          <dgm:animLvl val="lvl"/>
          <dgm:resizeHandles val="exact"/>
        </dgm:presLayoutVars>
      </dgm:prSet>
      <dgm:spPr/>
      <dgm:t>
        <a:bodyPr/>
        <a:lstStyle/>
        <a:p>
          <a:endParaRPr lang="es-MX"/>
        </a:p>
      </dgm:t>
    </dgm:pt>
    <dgm:pt modelId="{9F585977-2BE5-4310-8DD1-E722056DAE7A}" type="pres">
      <dgm:prSet presAssocID="{299830FE-D01E-47B2-8C5A-9A8D4E765252}" presName="parentLin" presStyleCnt="0"/>
      <dgm:spPr/>
    </dgm:pt>
    <dgm:pt modelId="{E2407A12-3526-4348-8E01-D5DD2296FCF1}" type="pres">
      <dgm:prSet presAssocID="{299830FE-D01E-47B2-8C5A-9A8D4E765252}" presName="parentLeftMargin" presStyleLbl="node1" presStyleIdx="0" presStyleCnt="4"/>
      <dgm:spPr/>
      <dgm:t>
        <a:bodyPr/>
        <a:lstStyle/>
        <a:p>
          <a:endParaRPr lang="es-MX"/>
        </a:p>
      </dgm:t>
    </dgm:pt>
    <dgm:pt modelId="{B5D1CA34-A01C-4BA2-880F-668B4DF350F7}" type="pres">
      <dgm:prSet presAssocID="{299830FE-D01E-47B2-8C5A-9A8D4E765252}" presName="parentText" presStyleLbl="node1" presStyleIdx="0" presStyleCnt="4" custScaleX="155789" custScaleY="560685" custLinFactNeighborX="-41013" custLinFactNeighborY="-39053">
        <dgm:presLayoutVars>
          <dgm:chMax val="0"/>
          <dgm:bulletEnabled val="1"/>
        </dgm:presLayoutVars>
      </dgm:prSet>
      <dgm:spPr/>
      <dgm:t>
        <a:bodyPr/>
        <a:lstStyle/>
        <a:p>
          <a:endParaRPr lang="es-MX"/>
        </a:p>
      </dgm:t>
    </dgm:pt>
    <dgm:pt modelId="{44142369-543A-4849-9D8D-15DB0576A605}" type="pres">
      <dgm:prSet presAssocID="{299830FE-D01E-47B2-8C5A-9A8D4E765252}" presName="negativeSpace" presStyleCnt="0"/>
      <dgm:spPr/>
    </dgm:pt>
    <dgm:pt modelId="{77B83568-8774-40CD-A05B-5E00E215BE82}" type="pres">
      <dgm:prSet presAssocID="{299830FE-D01E-47B2-8C5A-9A8D4E765252}" presName="childText" presStyleLbl="conFgAcc1" presStyleIdx="0" presStyleCnt="4">
        <dgm:presLayoutVars>
          <dgm:bulletEnabled val="1"/>
        </dgm:presLayoutVars>
      </dgm:prSet>
      <dgm:spPr/>
    </dgm:pt>
    <dgm:pt modelId="{30DDEE2A-783E-4A2C-B39C-2582A987BB1F}" type="pres">
      <dgm:prSet presAssocID="{B092477B-8434-41C0-9900-D41C0A997274}" presName="spaceBetweenRectangles" presStyleCnt="0"/>
      <dgm:spPr/>
    </dgm:pt>
    <dgm:pt modelId="{74C589A9-F769-489B-8DF5-04CB5D4998CD}" type="pres">
      <dgm:prSet presAssocID="{F1300377-EB13-46BA-A62B-8F16F54CB637}" presName="parentLin" presStyleCnt="0"/>
      <dgm:spPr/>
    </dgm:pt>
    <dgm:pt modelId="{12B9FB8D-4C41-4577-9057-77B5A7FC7C68}" type="pres">
      <dgm:prSet presAssocID="{F1300377-EB13-46BA-A62B-8F16F54CB637}" presName="parentLeftMargin" presStyleLbl="node1" presStyleIdx="0" presStyleCnt="4"/>
      <dgm:spPr/>
      <dgm:t>
        <a:bodyPr/>
        <a:lstStyle/>
        <a:p>
          <a:endParaRPr lang="es-MX"/>
        </a:p>
      </dgm:t>
    </dgm:pt>
    <dgm:pt modelId="{C44D4078-714B-401A-A171-8380DC0A5BFD}" type="pres">
      <dgm:prSet presAssocID="{F1300377-EB13-46BA-A62B-8F16F54CB637}" presName="parentText" presStyleLbl="node1" presStyleIdx="1" presStyleCnt="4" custScaleX="131756" custScaleY="434279">
        <dgm:presLayoutVars>
          <dgm:chMax val="0"/>
          <dgm:bulletEnabled val="1"/>
        </dgm:presLayoutVars>
      </dgm:prSet>
      <dgm:spPr/>
      <dgm:t>
        <a:bodyPr/>
        <a:lstStyle/>
        <a:p>
          <a:endParaRPr lang="es-MX"/>
        </a:p>
      </dgm:t>
    </dgm:pt>
    <dgm:pt modelId="{823708FB-842E-4574-BB4A-4E7D97DCCAC9}" type="pres">
      <dgm:prSet presAssocID="{F1300377-EB13-46BA-A62B-8F16F54CB637}" presName="negativeSpace" presStyleCnt="0"/>
      <dgm:spPr/>
    </dgm:pt>
    <dgm:pt modelId="{394C2DA6-B98E-43E9-847B-D6D84652C635}" type="pres">
      <dgm:prSet presAssocID="{F1300377-EB13-46BA-A62B-8F16F54CB637}" presName="childText" presStyleLbl="conFgAcc1" presStyleIdx="1" presStyleCnt="4">
        <dgm:presLayoutVars>
          <dgm:bulletEnabled val="1"/>
        </dgm:presLayoutVars>
      </dgm:prSet>
      <dgm:spPr/>
    </dgm:pt>
    <dgm:pt modelId="{D03DDD63-927A-4CD4-959A-626BA2E0F012}" type="pres">
      <dgm:prSet presAssocID="{F6B73E1D-08B5-42EB-A37B-76B1D99D4D4D}" presName="spaceBetweenRectangles" presStyleCnt="0"/>
      <dgm:spPr/>
    </dgm:pt>
    <dgm:pt modelId="{D64EF601-183B-4A40-AD4A-2C610CA5D35F}" type="pres">
      <dgm:prSet presAssocID="{E495A372-BCCD-4B8D-8F91-9A3C247EC3FA}" presName="parentLin" presStyleCnt="0"/>
      <dgm:spPr/>
    </dgm:pt>
    <dgm:pt modelId="{1C26BED0-40C6-4182-B391-7E93A4692E4D}" type="pres">
      <dgm:prSet presAssocID="{E495A372-BCCD-4B8D-8F91-9A3C247EC3FA}" presName="parentLeftMargin" presStyleLbl="node1" presStyleIdx="1" presStyleCnt="4"/>
      <dgm:spPr/>
      <dgm:t>
        <a:bodyPr/>
        <a:lstStyle/>
        <a:p>
          <a:endParaRPr lang="es-MX"/>
        </a:p>
      </dgm:t>
    </dgm:pt>
    <dgm:pt modelId="{05E8875D-270B-4FF1-96C7-E53E8A9988E0}" type="pres">
      <dgm:prSet presAssocID="{E495A372-BCCD-4B8D-8F91-9A3C247EC3FA}" presName="parentText" presStyleLbl="node1" presStyleIdx="2" presStyleCnt="4" custScaleX="128985" custScaleY="425397">
        <dgm:presLayoutVars>
          <dgm:chMax val="0"/>
          <dgm:bulletEnabled val="1"/>
        </dgm:presLayoutVars>
      </dgm:prSet>
      <dgm:spPr/>
      <dgm:t>
        <a:bodyPr/>
        <a:lstStyle/>
        <a:p>
          <a:endParaRPr lang="es-MX"/>
        </a:p>
      </dgm:t>
    </dgm:pt>
    <dgm:pt modelId="{D9B788D0-76E8-4821-BCA9-5B91EA0E77D9}" type="pres">
      <dgm:prSet presAssocID="{E495A372-BCCD-4B8D-8F91-9A3C247EC3FA}" presName="negativeSpace" presStyleCnt="0"/>
      <dgm:spPr/>
    </dgm:pt>
    <dgm:pt modelId="{947AA767-3BC9-41F4-88A8-8050261BB8A4}" type="pres">
      <dgm:prSet presAssocID="{E495A372-BCCD-4B8D-8F91-9A3C247EC3FA}" presName="childText" presStyleLbl="conFgAcc1" presStyleIdx="2" presStyleCnt="4">
        <dgm:presLayoutVars>
          <dgm:bulletEnabled val="1"/>
        </dgm:presLayoutVars>
      </dgm:prSet>
      <dgm:spPr/>
    </dgm:pt>
    <dgm:pt modelId="{27C58AE3-AF0E-4994-846D-C69254A706EF}" type="pres">
      <dgm:prSet presAssocID="{AFD21D7E-2613-456B-95C1-86A981CCC0C4}" presName="spaceBetweenRectangles" presStyleCnt="0"/>
      <dgm:spPr/>
    </dgm:pt>
    <dgm:pt modelId="{E83F2FE3-19B6-463B-99FD-1F53F3BC10E3}" type="pres">
      <dgm:prSet presAssocID="{94F51D78-AB90-42C7-A311-E640293CD71C}" presName="parentLin" presStyleCnt="0"/>
      <dgm:spPr/>
    </dgm:pt>
    <dgm:pt modelId="{695366A4-FC41-4DA1-8FDF-7DCBF5F4785F}" type="pres">
      <dgm:prSet presAssocID="{94F51D78-AB90-42C7-A311-E640293CD71C}" presName="parentLeftMargin" presStyleLbl="node1" presStyleIdx="2" presStyleCnt="4"/>
      <dgm:spPr/>
      <dgm:t>
        <a:bodyPr/>
        <a:lstStyle/>
        <a:p>
          <a:endParaRPr lang="es-MX"/>
        </a:p>
      </dgm:t>
    </dgm:pt>
    <dgm:pt modelId="{7BE929C2-FD47-4830-9ECC-6CAFBFFB44C0}" type="pres">
      <dgm:prSet presAssocID="{94F51D78-AB90-42C7-A311-E640293CD71C}" presName="parentText" presStyleLbl="node1" presStyleIdx="3" presStyleCnt="4" custScaleX="123021" custScaleY="570252" custLinFactNeighborX="-6784" custLinFactNeighborY="11074">
        <dgm:presLayoutVars>
          <dgm:chMax val="0"/>
          <dgm:bulletEnabled val="1"/>
        </dgm:presLayoutVars>
      </dgm:prSet>
      <dgm:spPr/>
      <dgm:t>
        <a:bodyPr/>
        <a:lstStyle/>
        <a:p>
          <a:endParaRPr lang="es-MX"/>
        </a:p>
      </dgm:t>
    </dgm:pt>
    <dgm:pt modelId="{BE8F739B-DB75-4D0B-98F8-D6A1E2DA5C21}" type="pres">
      <dgm:prSet presAssocID="{94F51D78-AB90-42C7-A311-E640293CD71C}" presName="negativeSpace" presStyleCnt="0"/>
      <dgm:spPr/>
    </dgm:pt>
    <dgm:pt modelId="{55F1D8CF-99D9-49E0-BE52-C7F6B4D1373D}" type="pres">
      <dgm:prSet presAssocID="{94F51D78-AB90-42C7-A311-E640293CD71C}" presName="childText" presStyleLbl="conFgAcc1" presStyleIdx="3" presStyleCnt="4">
        <dgm:presLayoutVars>
          <dgm:bulletEnabled val="1"/>
        </dgm:presLayoutVars>
      </dgm:prSet>
      <dgm:spPr/>
    </dgm:pt>
  </dgm:ptLst>
  <dgm:cxnLst>
    <dgm:cxn modelId="{9DFB5CB2-749A-4973-9768-41837273B2A9}" srcId="{974CF315-1912-4542-A0FD-180F5F99A1D3}" destId="{299830FE-D01E-47B2-8C5A-9A8D4E765252}" srcOrd="0" destOrd="0" parTransId="{10968CCA-E316-4BE4-94F5-8666411C2FF0}" sibTransId="{B092477B-8434-41C0-9900-D41C0A997274}"/>
    <dgm:cxn modelId="{2DA4C972-36C6-4C04-8239-F0400F392427}" type="presOf" srcId="{94F51D78-AB90-42C7-A311-E640293CD71C}" destId="{7BE929C2-FD47-4830-9ECC-6CAFBFFB44C0}" srcOrd="1" destOrd="0" presId="urn:microsoft.com/office/officeart/2005/8/layout/list1"/>
    <dgm:cxn modelId="{CC59A01D-3CFE-40E9-A1B1-D0F5B83D8B25}" type="presOf" srcId="{299830FE-D01E-47B2-8C5A-9A8D4E765252}" destId="{E2407A12-3526-4348-8E01-D5DD2296FCF1}" srcOrd="0" destOrd="0" presId="urn:microsoft.com/office/officeart/2005/8/layout/list1"/>
    <dgm:cxn modelId="{E7EE1B31-4E75-4654-8F5D-2FA8B8624E72}" srcId="{974CF315-1912-4542-A0FD-180F5F99A1D3}" destId="{E495A372-BCCD-4B8D-8F91-9A3C247EC3FA}" srcOrd="2" destOrd="0" parTransId="{F10C0494-655F-4A89-8610-CF5F8D87ED2C}" sibTransId="{AFD21D7E-2613-456B-95C1-86A981CCC0C4}"/>
    <dgm:cxn modelId="{62D9AE8F-8A57-4CF7-8157-5F25E03E5A12}" srcId="{974CF315-1912-4542-A0FD-180F5F99A1D3}" destId="{F1300377-EB13-46BA-A62B-8F16F54CB637}" srcOrd="1" destOrd="0" parTransId="{120C7D18-96A3-4B27-A2C1-ABADA9944B35}" sibTransId="{F6B73E1D-08B5-42EB-A37B-76B1D99D4D4D}"/>
    <dgm:cxn modelId="{0793F25A-4388-4D74-A9C4-7ED921E79716}" type="presOf" srcId="{299830FE-D01E-47B2-8C5A-9A8D4E765252}" destId="{B5D1CA34-A01C-4BA2-880F-668B4DF350F7}" srcOrd="1" destOrd="0" presId="urn:microsoft.com/office/officeart/2005/8/layout/list1"/>
    <dgm:cxn modelId="{78F63452-BFD4-4529-90B7-FBAC4E174ABA}" type="presOf" srcId="{E495A372-BCCD-4B8D-8F91-9A3C247EC3FA}" destId="{1C26BED0-40C6-4182-B391-7E93A4692E4D}" srcOrd="0" destOrd="0" presId="urn:microsoft.com/office/officeart/2005/8/layout/list1"/>
    <dgm:cxn modelId="{0DF9DBED-23C0-4E7F-B9F9-530A8B209FA0}" type="presOf" srcId="{94F51D78-AB90-42C7-A311-E640293CD71C}" destId="{695366A4-FC41-4DA1-8FDF-7DCBF5F4785F}" srcOrd="0" destOrd="0" presId="urn:microsoft.com/office/officeart/2005/8/layout/list1"/>
    <dgm:cxn modelId="{650ECD57-4935-4374-8E4A-986FF1EDED51}" type="presOf" srcId="{F1300377-EB13-46BA-A62B-8F16F54CB637}" destId="{12B9FB8D-4C41-4577-9057-77B5A7FC7C68}" srcOrd="0" destOrd="0" presId="urn:microsoft.com/office/officeart/2005/8/layout/list1"/>
    <dgm:cxn modelId="{3352B28E-B234-4069-9FEE-918246E11E1A}" type="presOf" srcId="{E495A372-BCCD-4B8D-8F91-9A3C247EC3FA}" destId="{05E8875D-270B-4FF1-96C7-E53E8A9988E0}" srcOrd="1" destOrd="0" presId="urn:microsoft.com/office/officeart/2005/8/layout/list1"/>
    <dgm:cxn modelId="{33C8FE85-3965-4F49-B48C-639922965AEF}" srcId="{974CF315-1912-4542-A0FD-180F5F99A1D3}" destId="{94F51D78-AB90-42C7-A311-E640293CD71C}" srcOrd="3" destOrd="0" parTransId="{E9D32F56-2247-41C6-A0A1-3727BCCFBA5D}" sibTransId="{7E5F4396-EFAF-475D-86BD-2ACA46FB0216}"/>
    <dgm:cxn modelId="{93392FD0-F834-4A25-B841-D8B4DA4D2BF6}" type="presOf" srcId="{974CF315-1912-4542-A0FD-180F5F99A1D3}" destId="{BE91B9FA-ECD1-4740-B859-5768E4098F37}" srcOrd="0" destOrd="0" presId="urn:microsoft.com/office/officeart/2005/8/layout/list1"/>
    <dgm:cxn modelId="{A5675D95-AEEB-4A21-9059-ADECBD30DDF2}" type="presOf" srcId="{F1300377-EB13-46BA-A62B-8F16F54CB637}" destId="{C44D4078-714B-401A-A171-8380DC0A5BFD}" srcOrd="1" destOrd="0" presId="urn:microsoft.com/office/officeart/2005/8/layout/list1"/>
    <dgm:cxn modelId="{F470864D-DCC3-4D0F-BAD0-8C7AC5DCA81B}" type="presParOf" srcId="{BE91B9FA-ECD1-4740-B859-5768E4098F37}" destId="{9F585977-2BE5-4310-8DD1-E722056DAE7A}" srcOrd="0" destOrd="0" presId="urn:microsoft.com/office/officeart/2005/8/layout/list1"/>
    <dgm:cxn modelId="{DBA440F9-FBE0-4F55-A805-FF9AFBF49366}" type="presParOf" srcId="{9F585977-2BE5-4310-8DD1-E722056DAE7A}" destId="{E2407A12-3526-4348-8E01-D5DD2296FCF1}" srcOrd="0" destOrd="0" presId="urn:microsoft.com/office/officeart/2005/8/layout/list1"/>
    <dgm:cxn modelId="{DDF92690-2E6B-488D-8AE5-DD87487A9889}" type="presParOf" srcId="{9F585977-2BE5-4310-8DD1-E722056DAE7A}" destId="{B5D1CA34-A01C-4BA2-880F-668B4DF350F7}" srcOrd="1" destOrd="0" presId="urn:microsoft.com/office/officeart/2005/8/layout/list1"/>
    <dgm:cxn modelId="{CDD6D4EB-9FE2-420C-B3E1-E998B2008BBC}" type="presParOf" srcId="{BE91B9FA-ECD1-4740-B859-5768E4098F37}" destId="{44142369-543A-4849-9D8D-15DB0576A605}" srcOrd="1" destOrd="0" presId="urn:microsoft.com/office/officeart/2005/8/layout/list1"/>
    <dgm:cxn modelId="{E922FD57-183A-415B-A331-0BD96F2C0932}" type="presParOf" srcId="{BE91B9FA-ECD1-4740-B859-5768E4098F37}" destId="{77B83568-8774-40CD-A05B-5E00E215BE82}" srcOrd="2" destOrd="0" presId="urn:microsoft.com/office/officeart/2005/8/layout/list1"/>
    <dgm:cxn modelId="{80F3A4F9-3682-4D3C-9A20-A270803058E2}" type="presParOf" srcId="{BE91B9FA-ECD1-4740-B859-5768E4098F37}" destId="{30DDEE2A-783E-4A2C-B39C-2582A987BB1F}" srcOrd="3" destOrd="0" presId="urn:microsoft.com/office/officeart/2005/8/layout/list1"/>
    <dgm:cxn modelId="{562C9B5F-E159-4BAF-8FA2-37CAD6B3B9C0}" type="presParOf" srcId="{BE91B9FA-ECD1-4740-B859-5768E4098F37}" destId="{74C589A9-F769-489B-8DF5-04CB5D4998CD}" srcOrd="4" destOrd="0" presId="urn:microsoft.com/office/officeart/2005/8/layout/list1"/>
    <dgm:cxn modelId="{226E9531-CEA9-462C-9F21-BD8937CE20DE}" type="presParOf" srcId="{74C589A9-F769-489B-8DF5-04CB5D4998CD}" destId="{12B9FB8D-4C41-4577-9057-77B5A7FC7C68}" srcOrd="0" destOrd="0" presId="urn:microsoft.com/office/officeart/2005/8/layout/list1"/>
    <dgm:cxn modelId="{CB7A04B2-A8B6-4F61-BD61-377278DB5988}" type="presParOf" srcId="{74C589A9-F769-489B-8DF5-04CB5D4998CD}" destId="{C44D4078-714B-401A-A171-8380DC0A5BFD}" srcOrd="1" destOrd="0" presId="urn:microsoft.com/office/officeart/2005/8/layout/list1"/>
    <dgm:cxn modelId="{97AA05C4-360F-4E9B-8595-5E203EE26B93}" type="presParOf" srcId="{BE91B9FA-ECD1-4740-B859-5768E4098F37}" destId="{823708FB-842E-4574-BB4A-4E7D97DCCAC9}" srcOrd="5" destOrd="0" presId="urn:microsoft.com/office/officeart/2005/8/layout/list1"/>
    <dgm:cxn modelId="{11C3026F-D239-4053-B8CB-70F2D7856CFC}" type="presParOf" srcId="{BE91B9FA-ECD1-4740-B859-5768E4098F37}" destId="{394C2DA6-B98E-43E9-847B-D6D84652C635}" srcOrd="6" destOrd="0" presId="urn:microsoft.com/office/officeart/2005/8/layout/list1"/>
    <dgm:cxn modelId="{798B3E7B-5BD1-4551-8070-BD16B38359C5}" type="presParOf" srcId="{BE91B9FA-ECD1-4740-B859-5768E4098F37}" destId="{D03DDD63-927A-4CD4-959A-626BA2E0F012}" srcOrd="7" destOrd="0" presId="urn:microsoft.com/office/officeart/2005/8/layout/list1"/>
    <dgm:cxn modelId="{9D3B3ECF-8C53-48FC-80F7-E979F8FEB2D9}" type="presParOf" srcId="{BE91B9FA-ECD1-4740-B859-5768E4098F37}" destId="{D64EF601-183B-4A40-AD4A-2C610CA5D35F}" srcOrd="8" destOrd="0" presId="urn:microsoft.com/office/officeart/2005/8/layout/list1"/>
    <dgm:cxn modelId="{288AC77C-1829-4F17-807D-4E3393F8F852}" type="presParOf" srcId="{D64EF601-183B-4A40-AD4A-2C610CA5D35F}" destId="{1C26BED0-40C6-4182-B391-7E93A4692E4D}" srcOrd="0" destOrd="0" presId="urn:microsoft.com/office/officeart/2005/8/layout/list1"/>
    <dgm:cxn modelId="{104760E2-19B5-42BD-9232-5A02F5B0B83F}" type="presParOf" srcId="{D64EF601-183B-4A40-AD4A-2C610CA5D35F}" destId="{05E8875D-270B-4FF1-96C7-E53E8A9988E0}" srcOrd="1" destOrd="0" presId="urn:microsoft.com/office/officeart/2005/8/layout/list1"/>
    <dgm:cxn modelId="{F1D2EE6B-0490-46C6-9D27-1A5F0442A8A1}" type="presParOf" srcId="{BE91B9FA-ECD1-4740-B859-5768E4098F37}" destId="{D9B788D0-76E8-4821-BCA9-5B91EA0E77D9}" srcOrd="9" destOrd="0" presId="urn:microsoft.com/office/officeart/2005/8/layout/list1"/>
    <dgm:cxn modelId="{1A82AE7F-C3EB-4DBB-AC33-319CC034DDC0}" type="presParOf" srcId="{BE91B9FA-ECD1-4740-B859-5768E4098F37}" destId="{947AA767-3BC9-41F4-88A8-8050261BB8A4}" srcOrd="10" destOrd="0" presId="urn:microsoft.com/office/officeart/2005/8/layout/list1"/>
    <dgm:cxn modelId="{8E00765C-0546-43B9-9462-5069ECC314CF}" type="presParOf" srcId="{BE91B9FA-ECD1-4740-B859-5768E4098F37}" destId="{27C58AE3-AF0E-4994-846D-C69254A706EF}" srcOrd="11" destOrd="0" presId="urn:microsoft.com/office/officeart/2005/8/layout/list1"/>
    <dgm:cxn modelId="{7B49660A-7674-483E-B11F-21690763C94E}" type="presParOf" srcId="{BE91B9FA-ECD1-4740-B859-5768E4098F37}" destId="{E83F2FE3-19B6-463B-99FD-1F53F3BC10E3}" srcOrd="12" destOrd="0" presId="urn:microsoft.com/office/officeart/2005/8/layout/list1"/>
    <dgm:cxn modelId="{A4D19C91-6876-4A44-8B90-73F692DF4AC5}" type="presParOf" srcId="{E83F2FE3-19B6-463B-99FD-1F53F3BC10E3}" destId="{695366A4-FC41-4DA1-8FDF-7DCBF5F4785F}" srcOrd="0" destOrd="0" presId="urn:microsoft.com/office/officeart/2005/8/layout/list1"/>
    <dgm:cxn modelId="{E8412EA9-AB59-42AB-B18B-A520C92F6B6B}" type="presParOf" srcId="{E83F2FE3-19B6-463B-99FD-1F53F3BC10E3}" destId="{7BE929C2-FD47-4830-9ECC-6CAFBFFB44C0}" srcOrd="1" destOrd="0" presId="urn:microsoft.com/office/officeart/2005/8/layout/list1"/>
    <dgm:cxn modelId="{0DB0ED53-7DFC-44C3-BF95-BC0330D0AC87}" type="presParOf" srcId="{BE91B9FA-ECD1-4740-B859-5768E4098F37}" destId="{BE8F739B-DB75-4D0B-98F8-D6A1E2DA5C21}" srcOrd="13" destOrd="0" presId="urn:microsoft.com/office/officeart/2005/8/layout/list1"/>
    <dgm:cxn modelId="{67A29580-CE73-4501-977B-2692B8481F1E}" type="presParOf" srcId="{BE91B9FA-ECD1-4740-B859-5768E4098F37}" destId="{55F1D8CF-99D9-49E0-BE52-C7F6B4D1373D}" srcOrd="14"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2C8704-0A19-4455-AB4F-27A98C14B0A1}" type="doc">
      <dgm:prSet loTypeId="urn:microsoft.com/office/officeart/2005/8/layout/process2" loCatId="process" qsTypeId="urn:microsoft.com/office/officeart/2005/8/quickstyle/simple5" qsCatId="simple" csTypeId="urn:microsoft.com/office/officeart/2005/8/colors/accent3_4" csCatId="accent3" phldr="1"/>
      <dgm:spPr/>
    </dgm:pt>
    <dgm:pt modelId="{1641095F-E659-47CC-9D4B-A40BC4D3AA08}">
      <dgm:prSet phldrT="[Texto]"/>
      <dgm:spPr/>
      <dgm:t>
        <a:bodyPr/>
        <a:lstStyle/>
        <a:p>
          <a:r>
            <a:rPr lang="es-ES" dirty="0" smtClean="0"/>
            <a:t>a) Que se cite, personalmente, al gobernado para el desahogo de su garantía de audiencia; </a:t>
          </a:r>
          <a:endParaRPr lang="es-MX" dirty="0"/>
        </a:p>
      </dgm:t>
    </dgm:pt>
    <dgm:pt modelId="{8A0813A6-5A1C-4E8E-A5EA-2F3079F29787}" type="parTrans" cxnId="{B9273D59-EC12-4C97-BB4E-BB586F59E51B}">
      <dgm:prSet/>
      <dgm:spPr/>
      <dgm:t>
        <a:bodyPr/>
        <a:lstStyle/>
        <a:p>
          <a:endParaRPr lang="es-MX"/>
        </a:p>
      </dgm:t>
    </dgm:pt>
    <dgm:pt modelId="{ADED5240-4A46-43B6-AA43-0E3A90001531}" type="sibTrans" cxnId="{B9273D59-EC12-4C97-BB4E-BB586F59E51B}">
      <dgm:prSet/>
      <dgm:spPr/>
      <dgm:t>
        <a:bodyPr/>
        <a:lstStyle/>
        <a:p>
          <a:endParaRPr lang="es-MX"/>
        </a:p>
      </dgm:t>
    </dgm:pt>
    <dgm:pt modelId="{AA75B916-93E2-4358-80ED-4AAF67CEB615}">
      <dgm:prSet/>
      <dgm:spPr/>
      <dgm:t>
        <a:bodyPr/>
        <a:lstStyle/>
        <a:p>
          <a:r>
            <a:rPr lang="es-ES" smtClean="0"/>
            <a:t>b) Que el particular tenga la oportunidad de ofrecer y desahogar pruebas en su defensa; </a:t>
          </a:r>
          <a:endParaRPr lang="es-ES" dirty="0" smtClean="0"/>
        </a:p>
      </dgm:t>
    </dgm:pt>
    <dgm:pt modelId="{7A4E6744-98D5-4947-81A7-C520290C7079}" type="parTrans" cxnId="{AC324E2B-8BDC-47F0-8C90-DB59A293370D}">
      <dgm:prSet/>
      <dgm:spPr/>
      <dgm:t>
        <a:bodyPr/>
        <a:lstStyle/>
        <a:p>
          <a:endParaRPr lang="es-MX"/>
        </a:p>
      </dgm:t>
    </dgm:pt>
    <dgm:pt modelId="{5D54C35B-39AB-4FF8-BE79-EB0E1C76B966}" type="sibTrans" cxnId="{AC324E2B-8BDC-47F0-8C90-DB59A293370D}">
      <dgm:prSet/>
      <dgm:spPr/>
      <dgm:t>
        <a:bodyPr/>
        <a:lstStyle/>
        <a:p>
          <a:endParaRPr lang="es-MX"/>
        </a:p>
      </dgm:t>
    </dgm:pt>
    <dgm:pt modelId="{58FFB907-C706-4A95-9F29-B9CF28FBB5CD}">
      <dgm:prSet/>
      <dgm:spPr/>
      <dgm:t>
        <a:bodyPr/>
        <a:lstStyle/>
        <a:p>
          <a:r>
            <a:rPr lang="es-ES" dirty="0" smtClean="0"/>
            <a:t>c) Que el gobernado pueda alegar lo que a su derecho convenga; </a:t>
          </a:r>
        </a:p>
      </dgm:t>
    </dgm:pt>
    <dgm:pt modelId="{24147006-8CD3-4B26-9ED0-1ADF467E73B9}" type="parTrans" cxnId="{3894FC63-6BC6-48C8-9EBA-661BC355DB58}">
      <dgm:prSet/>
      <dgm:spPr/>
      <dgm:t>
        <a:bodyPr/>
        <a:lstStyle/>
        <a:p>
          <a:endParaRPr lang="es-MX"/>
        </a:p>
      </dgm:t>
    </dgm:pt>
    <dgm:pt modelId="{22D3E357-21B6-497B-BC9E-B1031564566B}" type="sibTrans" cxnId="{3894FC63-6BC6-48C8-9EBA-661BC355DB58}">
      <dgm:prSet/>
      <dgm:spPr/>
      <dgm:t>
        <a:bodyPr/>
        <a:lstStyle/>
        <a:p>
          <a:endParaRPr lang="es-MX"/>
        </a:p>
      </dgm:t>
    </dgm:pt>
    <dgm:pt modelId="{4026889A-BB1E-4494-B716-29F09773DC95}" type="pres">
      <dgm:prSet presAssocID="{872C8704-0A19-4455-AB4F-27A98C14B0A1}" presName="linearFlow" presStyleCnt="0">
        <dgm:presLayoutVars>
          <dgm:resizeHandles val="exact"/>
        </dgm:presLayoutVars>
      </dgm:prSet>
      <dgm:spPr/>
    </dgm:pt>
    <dgm:pt modelId="{75C63CC8-0D05-4739-B6A7-45AFA3719AFA}" type="pres">
      <dgm:prSet presAssocID="{1641095F-E659-47CC-9D4B-A40BC4D3AA08}" presName="node" presStyleLbl="node1" presStyleIdx="0" presStyleCnt="3">
        <dgm:presLayoutVars>
          <dgm:bulletEnabled val="1"/>
        </dgm:presLayoutVars>
      </dgm:prSet>
      <dgm:spPr/>
      <dgm:t>
        <a:bodyPr/>
        <a:lstStyle/>
        <a:p>
          <a:endParaRPr lang="es-MX"/>
        </a:p>
      </dgm:t>
    </dgm:pt>
    <dgm:pt modelId="{3AC244DD-0F41-40A9-A7E8-9F0EF2533069}" type="pres">
      <dgm:prSet presAssocID="{ADED5240-4A46-43B6-AA43-0E3A90001531}" presName="sibTrans" presStyleLbl="sibTrans2D1" presStyleIdx="0" presStyleCnt="2"/>
      <dgm:spPr/>
      <dgm:t>
        <a:bodyPr/>
        <a:lstStyle/>
        <a:p>
          <a:endParaRPr lang="es-MX"/>
        </a:p>
      </dgm:t>
    </dgm:pt>
    <dgm:pt modelId="{1A9F19F7-ED87-4DCA-998C-398ACD2D703B}" type="pres">
      <dgm:prSet presAssocID="{ADED5240-4A46-43B6-AA43-0E3A90001531}" presName="connectorText" presStyleLbl="sibTrans2D1" presStyleIdx="0" presStyleCnt="2"/>
      <dgm:spPr/>
      <dgm:t>
        <a:bodyPr/>
        <a:lstStyle/>
        <a:p>
          <a:endParaRPr lang="es-MX"/>
        </a:p>
      </dgm:t>
    </dgm:pt>
    <dgm:pt modelId="{63ADD4CC-E9DD-4D97-AC2D-49C96EB2AFC9}" type="pres">
      <dgm:prSet presAssocID="{AA75B916-93E2-4358-80ED-4AAF67CEB615}" presName="node" presStyleLbl="node1" presStyleIdx="1" presStyleCnt="3">
        <dgm:presLayoutVars>
          <dgm:bulletEnabled val="1"/>
        </dgm:presLayoutVars>
      </dgm:prSet>
      <dgm:spPr/>
      <dgm:t>
        <a:bodyPr/>
        <a:lstStyle/>
        <a:p>
          <a:endParaRPr lang="es-MX"/>
        </a:p>
      </dgm:t>
    </dgm:pt>
    <dgm:pt modelId="{5983A1B0-7B32-43FC-A38C-237BDD467F4D}" type="pres">
      <dgm:prSet presAssocID="{5D54C35B-39AB-4FF8-BE79-EB0E1C76B966}" presName="sibTrans" presStyleLbl="sibTrans2D1" presStyleIdx="1" presStyleCnt="2"/>
      <dgm:spPr/>
      <dgm:t>
        <a:bodyPr/>
        <a:lstStyle/>
        <a:p>
          <a:endParaRPr lang="es-MX"/>
        </a:p>
      </dgm:t>
    </dgm:pt>
    <dgm:pt modelId="{C2007E8A-C14B-4BAD-A3EB-BE356D9C8F60}" type="pres">
      <dgm:prSet presAssocID="{5D54C35B-39AB-4FF8-BE79-EB0E1C76B966}" presName="connectorText" presStyleLbl="sibTrans2D1" presStyleIdx="1" presStyleCnt="2"/>
      <dgm:spPr/>
      <dgm:t>
        <a:bodyPr/>
        <a:lstStyle/>
        <a:p>
          <a:endParaRPr lang="es-MX"/>
        </a:p>
      </dgm:t>
    </dgm:pt>
    <dgm:pt modelId="{F2495D2D-3AC9-4380-896D-2162D4B95FE2}" type="pres">
      <dgm:prSet presAssocID="{58FFB907-C706-4A95-9F29-B9CF28FBB5CD}" presName="node" presStyleLbl="node1" presStyleIdx="2" presStyleCnt="3">
        <dgm:presLayoutVars>
          <dgm:bulletEnabled val="1"/>
        </dgm:presLayoutVars>
      </dgm:prSet>
      <dgm:spPr/>
      <dgm:t>
        <a:bodyPr/>
        <a:lstStyle/>
        <a:p>
          <a:endParaRPr lang="es-MX"/>
        </a:p>
      </dgm:t>
    </dgm:pt>
  </dgm:ptLst>
  <dgm:cxnLst>
    <dgm:cxn modelId="{8536BDEA-CAE1-4017-A207-FF15FFED15BC}" type="presOf" srcId="{1641095F-E659-47CC-9D4B-A40BC4D3AA08}" destId="{75C63CC8-0D05-4739-B6A7-45AFA3719AFA}" srcOrd="0" destOrd="0" presId="urn:microsoft.com/office/officeart/2005/8/layout/process2"/>
    <dgm:cxn modelId="{3ED75ECF-0D4C-4944-BEFE-2F62EC2D2478}" type="presOf" srcId="{5D54C35B-39AB-4FF8-BE79-EB0E1C76B966}" destId="{5983A1B0-7B32-43FC-A38C-237BDD467F4D}" srcOrd="0" destOrd="0" presId="urn:microsoft.com/office/officeart/2005/8/layout/process2"/>
    <dgm:cxn modelId="{B9273D59-EC12-4C97-BB4E-BB586F59E51B}" srcId="{872C8704-0A19-4455-AB4F-27A98C14B0A1}" destId="{1641095F-E659-47CC-9D4B-A40BC4D3AA08}" srcOrd="0" destOrd="0" parTransId="{8A0813A6-5A1C-4E8E-A5EA-2F3079F29787}" sibTransId="{ADED5240-4A46-43B6-AA43-0E3A90001531}"/>
    <dgm:cxn modelId="{5D4B2B77-154B-4DED-AA72-1137E2359107}" type="presOf" srcId="{ADED5240-4A46-43B6-AA43-0E3A90001531}" destId="{3AC244DD-0F41-40A9-A7E8-9F0EF2533069}" srcOrd="0" destOrd="0" presId="urn:microsoft.com/office/officeart/2005/8/layout/process2"/>
    <dgm:cxn modelId="{CD48BECB-F3FA-4732-8B9F-E57C0957BFCD}" type="presOf" srcId="{5D54C35B-39AB-4FF8-BE79-EB0E1C76B966}" destId="{C2007E8A-C14B-4BAD-A3EB-BE356D9C8F60}" srcOrd="1" destOrd="0" presId="urn:microsoft.com/office/officeart/2005/8/layout/process2"/>
    <dgm:cxn modelId="{E5957ECD-3C39-4B2B-B406-5BD6B1B4BCAA}" type="presOf" srcId="{872C8704-0A19-4455-AB4F-27A98C14B0A1}" destId="{4026889A-BB1E-4494-B716-29F09773DC95}" srcOrd="0" destOrd="0" presId="urn:microsoft.com/office/officeart/2005/8/layout/process2"/>
    <dgm:cxn modelId="{AC324E2B-8BDC-47F0-8C90-DB59A293370D}" srcId="{872C8704-0A19-4455-AB4F-27A98C14B0A1}" destId="{AA75B916-93E2-4358-80ED-4AAF67CEB615}" srcOrd="1" destOrd="0" parTransId="{7A4E6744-98D5-4947-81A7-C520290C7079}" sibTransId="{5D54C35B-39AB-4FF8-BE79-EB0E1C76B966}"/>
    <dgm:cxn modelId="{C1B53745-7E77-4DF8-BCAA-B46FA0BF0E0B}" type="presOf" srcId="{AA75B916-93E2-4358-80ED-4AAF67CEB615}" destId="{63ADD4CC-E9DD-4D97-AC2D-49C96EB2AFC9}" srcOrd="0" destOrd="0" presId="urn:microsoft.com/office/officeart/2005/8/layout/process2"/>
    <dgm:cxn modelId="{94A5C7DB-580F-4DB5-88CE-9B11EB11A26F}" type="presOf" srcId="{ADED5240-4A46-43B6-AA43-0E3A90001531}" destId="{1A9F19F7-ED87-4DCA-998C-398ACD2D703B}" srcOrd="1" destOrd="0" presId="urn:microsoft.com/office/officeart/2005/8/layout/process2"/>
    <dgm:cxn modelId="{7FAE6480-34C5-47D9-9E7D-604A094355C9}" type="presOf" srcId="{58FFB907-C706-4A95-9F29-B9CF28FBB5CD}" destId="{F2495D2D-3AC9-4380-896D-2162D4B95FE2}" srcOrd="0" destOrd="0" presId="urn:microsoft.com/office/officeart/2005/8/layout/process2"/>
    <dgm:cxn modelId="{3894FC63-6BC6-48C8-9EBA-661BC355DB58}" srcId="{872C8704-0A19-4455-AB4F-27A98C14B0A1}" destId="{58FFB907-C706-4A95-9F29-B9CF28FBB5CD}" srcOrd="2" destOrd="0" parTransId="{24147006-8CD3-4B26-9ED0-1ADF467E73B9}" sibTransId="{22D3E357-21B6-497B-BC9E-B1031564566B}"/>
    <dgm:cxn modelId="{A06916B8-0F3C-4EAF-9BFE-4BDF4DBA50DA}" type="presParOf" srcId="{4026889A-BB1E-4494-B716-29F09773DC95}" destId="{75C63CC8-0D05-4739-B6A7-45AFA3719AFA}" srcOrd="0" destOrd="0" presId="urn:microsoft.com/office/officeart/2005/8/layout/process2"/>
    <dgm:cxn modelId="{8C13E8A6-1A76-4D6B-AA8D-292A53C4D929}" type="presParOf" srcId="{4026889A-BB1E-4494-B716-29F09773DC95}" destId="{3AC244DD-0F41-40A9-A7E8-9F0EF2533069}" srcOrd="1" destOrd="0" presId="urn:microsoft.com/office/officeart/2005/8/layout/process2"/>
    <dgm:cxn modelId="{2FB999E1-FE6B-4FA3-81B1-C51DE01AD03C}" type="presParOf" srcId="{3AC244DD-0F41-40A9-A7E8-9F0EF2533069}" destId="{1A9F19F7-ED87-4DCA-998C-398ACD2D703B}" srcOrd="0" destOrd="0" presId="urn:microsoft.com/office/officeart/2005/8/layout/process2"/>
    <dgm:cxn modelId="{1828DD91-9C0E-43E9-BD86-47257A0D4854}" type="presParOf" srcId="{4026889A-BB1E-4494-B716-29F09773DC95}" destId="{63ADD4CC-E9DD-4D97-AC2D-49C96EB2AFC9}" srcOrd="2" destOrd="0" presId="urn:microsoft.com/office/officeart/2005/8/layout/process2"/>
    <dgm:cxn modelId="{26A6F4D0-CC06-48A7-8E5F-DB25BB94F0C5}" type="presParOf" srcId="{4026889A-BB1E-4494-B716-29F09773DC95}" destId="{5983A1B0-7B32-43FC-A38C-237BDD467F4D}" srcOrd="3" destOrd="0" presId="urn:microsoft.com/office/officeart/2005/8/layout/process2"/>
    <dgm:cxn modelId="{3910A39E-6976-41D1-97B3-53370A483EEB}" type="presParOf" srcId="{5983A1B0-7B32-43FC-A38C-237BDD467F4D}" destId="{C2007E8A-C14B-4BAD-A3EB-BE356D9C8F60}" srcOrd="0" destOrd="0" presId="urn:microsoft.com/office/officeart/2005/8/layout/process2"/>
    <dgm:cxn modelId="{5A5FB7F7-79F3-479A-9BAF-6F14580622CA}" type="presParOf" srcId="{4026889A-BB1E-4494-B716-29F09773DC95}" destId="{F2495D2D-3AC9-4380-896D-2162D4B95FE2}" srcOrd="4"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7CABB5-B2A8-4C93-9D93-A3F176ED3C9A}" type="doc">
      <dgm:prSet loTypeId="urn:microsoft.com/office/officeart/2005/8/layout/process2" loCatId="process" qsTypeId="urn:microsoft.com/office/officeart/2005/8/quickstyle/simple5" qsCatId="simple" csTypeId="urn:microsoft.com/office/officeart/2005/8/colors/accent3_3" csCatId="accent3" phldr="1"/>
      <dgm:spPr/>
      <dgm:t>
        <a:bodyPr/>
        <a:lstStyle/>
        <a:p>
          <a:endParaRPr lang="es-MX"/>
        </a:p>
      </dgm:t>
    </dgm:pt>
    <dgm:pt modelId="{D53BFAD9-6CB7-48AC-88B2-A5E4EE16A503}">
      <dgm:prSet/>
      <dgm:spPr/>
      <dgm:t>
        <a:bodyPr/>
        <a:lstStyle/>
        <a:p>
          <a:r>
            <a:rPr lang="es-ES" dirty="0" smtClean="0"/>
            <a:t>e) Que se notifique al particular interesado esa resolución. Por lo tanto, si las autoridades administrativas no cumplen con dichos requisitos, no se está dando debido acatamiento al desahogo de la garantía de audiencia a que obliga el artículo 14 de la Constitución Política de los Estados Unidos Mexicanos.</a:t>
          </a:r>
        </a:p>
      </dgm:t>
    </dgm:pt>
    <dgm:pt modelId="{00933677-C8E2-44EC-B818-06D9B469ABE3}" type="sibTrans" cxnId="{DCA85C36-1660-426B-B0FC-4D5038E952FB}">
      <dgm:prSet/>
      <dgm:spPr/>
      <dgm:t>
        <a:bodyPr/>
        <a:lstStyle/>
        <a:p>
          <a:endParaRPr lang="es-MX"/>
        </a:p>
      </dgm:t>
    </dgm:pt>
    <dgm:pt modelId="{21706415-D9EA-4390-AAAB-B92D9DA9EA6D}" type="parTrans" cxnId="{DCA85C36-1660-426B-B0FC-4D5038E952FB}">
      <dgm:prSet/>
      <dgm:spPr/>
      <dgm:t>
        <a:bodyPr/>
        <a:lstStyle/>
        <a:p>
          <a:endParaRPr lang="es-MX"/>
        </a:p>
      </dgm:t>
    </dgm:pt>
    <dgm:pt modelId="{B46A55F8-C19B-4272-ACCD-1ACE1FD860AA}">
      <dgm:prSet phldrT="[Texto]"/>
      <dgm:spPr/>
      <dgm:t>
        <a:bodyPr/>
        <a:lstStyle/>
        <a:p>
          <a:r>
            <a:rPr lang="es-ES" dirty="0" smtClean="0"/>
            <a:t>d) Que se dicte una resolución que decida la cuestión planteada; y </a:t>
          </a:r>
          <a:endParaRPr lang="es-MX" dirty="0"/>
        </a:p>
      </dgm:t>
    </dgm:pt>
    <dgm:pt modelId="{51DF45BC-8B20-4602-8095-5EED57EA3467}" type="sibTrans" cxnId="{171D388A-20BB-45F3-A823-ED9E390A5C69}">
      <dgm:prSet/>
      <dgm:spPr/>
      <dgm:t>
        <a:bodyPr/>
        <a:lstStyle/>
        <a:p>
          <a:endParaRPr lang="es-MX"/>
        </a:p>
      </dgm:t>
    </dgm:pt>
    <dgm:pt modelId="{1B6D87C1-BC22-420B-AD5F-32F4EA201445}" type="parTrans" cxnId="{171D388A-20BB-45F3-A823-ED9E390A5C69}">
      <dgm:prSet/>
      <dgm:spPr/>
      <dgm:t>
        <a:bodyPr/>
        <a:lstStyle/>
        <a:p>
          <a:endParaRPr lang="es-MX"/>
        </a:p>
      </dgm:t>
    </dgm:pt>
    <dgm:pt modelId="{3A217A1E-2562-486A-9B9F-8FAAF2A57BEA}" type="pres">
      <dgm:prSet presAssocID="{797CABB5-B2A8-4C93-9D93-A3F176ED3C9A}" presName="linearFlow" presStyleCnt="0">
        <dgm:presLayoutVars>
          <dgm:resizeHandles val="exact"/>
        </dgm:presLayoutVars>
      </dgm:prSet>
      <dgm:spPr/>
      <dgm:t>
        <a:bodyPr/>
        <a:lstStyle/>
        <a:p>
          <a:endParaRPr lang="es-MX"/>
        </a:p>
      </dgm:t>
    </dgm:pt>
    <dgm:pt modelId="{7497E7C0-F517-457E-886A-F81876C170E7}" type="pres">
      <dgm:prSet presAssocID="{B46A55F8-C19B-4272-ACCD-1ACE1FD860AA}" presName="node" presStyleLbl="node1" presStyleIdx="0" presStyleCnt="2">
        <dgm:presLayoutVars>
          <dgm:bulletEnabled val="1"/>
        </dgm:presLayoutVars>
      </dgm:prSet>
      <dgm:spPr/>
      <dgm:t>
        <a:bodyPr/>
        <a:lstStyle/>
        <a:p>
          <a:endParaRPr lang="es-MX"/>
        </a:p>
      </dgm:t>
    </dgm:pt>
    <dgm:pt modelId="{6991B248-D7D6-4DCA-8704-462D9D13D32E}" type="pres">
      <dgm:prSet presAssocID="{51DF45BC-8B20-4602-8095-5EED57EA3467}" presName="sibTrans" presStyleLbl="sibTrans2D1" presStyleIdx="0" presStyleCnt="1"/>
      <dgm:spPr/>
      <dgm:t>
        <a:bodyPr/>
        <a:lstStyle/>
        <a:p>
          <a:endParaRPr lang="es-MX"/>
        </a:p>
      </dgm:t>
    </dgm:pt>
    <dgm:pt modelId="{A80D332F-A321-40B0-8CD5-146C18B3D903}" type="pres">
      <dgm:prSet presAssocID="{51DF45BC-8B20-4602-8095-5EED57EA3467}" presName="connectorText" presStyleLbl="sibTrans2D1" presStyleIdx="0" presStyleCnt="1"/>
      <dgm:spPr/>
      <dgm:t>
        <a:bodyPr/>
        <a:lstStyle/>
        <a:p>
          <a:endParaRPr lang="es-MX"/>
        </a:p>
      </dgm:t>
    </dgm:pt>
    <dgm:pt modelId="{24550373-AF5F-45EB-A5A9-E8DA274C1CCD}" type="pres">
      <dgm:prSet presAssocID="{D53BFAD9-6CB7-48AC-88B2-A5E4EE16A503}" presName="node" presStyleLbl="node1" presStyleIdx="1" presStyleCnt="2" custLinFactNeighborX="583" custLinFactNeighborY="-4907">
        <dgm:presLayoutVars>
          <dgm:bulletEnabled val="1"/>
        </dgm:presLayoutVars>
      </dgm:prSet>
      <dgm:spPr/>
      <dgm:t>
        <a:bodyPr/>
        <a:lstStyle/>
        <a:p>
          <a:endParaRPr lang="es-MX"/>
        </a:p>
      </dgm:t>
    </dgm:pt>
  </dgm:ptLst>
  <dgm:cxnLst>
    <dgm:cxn modelId="{1A6E8D8D-1B68-4BE0-A531-44BC0FCFF9CA}" type="presOf" srcId="{51DF45BC-8B20-4602-8095-5EED57EA3467}" destId="{6991B248-D7D6-4DCA-8704-462D9D13D32E}" srcOrd="0" destOrd="0" presId="urn:microsoft.com/office/officeart/2005/8/layout/process2"/>
    <dgm:cxn modelId="{7C64187E-17E2-4FE3-AC72-EC2FABC89B01}" type="presOf" srcId="{51DF45BC-8B20-4602-8095-5EED57EA3467}" destId="{A80D332F-A321-40B0-8CD5-146C18B3D903}" srcOrd="1" destOrd="0" presId="urn:microsoft.com/office/officeart/2005/8/layout/process2"/>
    <dgm:cxn modelId="{D90A7D64-1F80-4332-9182-3531526D526F}" type="presOf" srcId="{797CABB5-B2A8-4C93-9D93-A3F176ED3C9A}" destId="{3A217A1E-2562-486A-9B9F-8FAAF2A57BEA}" srcOrd="0" destOrd="0" presId="urn:microsoft.com/office/officeart/2005/8/layout/process2"/>
    <dgm:cxn modelId="{ABF52DCB-46A3-4E2C-A4A2-33D77BEA61CD}" type="presOf" srcId="{D53BFAD9-6CB7-48AC-88B2-A5E4EE16A503}" destId="{24550373-AF5F-45EB-A5A9-E8DA274C1CCD}" srcOrd="0" destOrd="0" presId="urn:microsoft.com/office/officeart/2005/8/layout/process2"/>
    <dgm:cxn modelId="{DCA85C36-1660-426B-B0FC-4D5038E952FB}" srcId="{797CABB5-B2A8-4C93-9D93-A3F176ED3C9A}" destId="{D53BFAD9-6CB7-48AC-88B2-A5E4EE16A503}" srcOrd="1" destOrd="0" parTransId="{21706415-D9EA-4390-AAAB-B92D9DA9EA6D}" sibTransId="{00933677-C8E2-44EC-B818-06D9B469ABE3}"/>
    <dgm:cxn modelId="{171D388A-20BB-45F3-A823-ED9E390A5C69}" srcId="{797CABB5-B2A8-4C93-9D93-A3F176ED3C9A}" destId="{B46A55F8-C19B-4272-ACCD-1ACE1FD860AA}" srcOrd="0" destOrd="0" parTransId="{1B6D87C1-BC22-420B-AD5F-32F4EA201445}" sibTransId="{51DF45BC-8B20-4602-8095-5EED57EA3467}"/>
    <dgm:cxn modelId="{25731077-6851-4563-9167-0CB7E28EED77}" type="presOf" srcId="{B46A55F8-C19B-4272-ACCD-1ACE1FD860AA}" destId="{7497E7C0-F517-457E-886A-F81876C170E7}" srcOrd="0" destOrd="0" presId="urn:microsoft.com/office/officeart/2005/8/layout/process2"/>
    <dgm:cxn modelId="{B2C406E6-2F67-418B-B43F-F151FF3A2034}" type="presParOf" srcId="{3A217A1E-2562-486A-9B9F-8FAAF2A57BEA}" destId="{7497E7C0-F517-457E-886A-F81876C170E7}" srcOrd="0" destOrd="0" presId="urn:microsoft.com/office/officeart/2005/8/layout/process2"/>
    <dgm:cxn modelId="{C10E0305-C834-4925-A7A7-296B236D1E75}" type="presParOf" srcId="{3A217A1E-2562-486A-9B9F-8FAAF2A57BEA}" destId="{6991B248-D7D6-4DCA-8704-462D9D13D32E}" srcOrd="1" destOrd="0" presId="urn:microsoft.com/office/officeart/2005/8/layout/process2"/>
    <dgm:cxn modelId="{48881719-1CF7-4088-8AB6-7F4D32887DDC}" type="presParOf" srcId="{6991B248-D7D6-4DCA-8704-462D9D13D32E}" destId="{A80D332F-A321-40B0-8CD5-146C18B3D903}" srcOrd="0" destOrd="0" presId="urn:microsoft.com/office/officeart/2005/8/layout/process2"/>
    <dgm:cxn modelId="{883000A5-8F5B-4E2C-B723-544F8103F49E}" type="presParOf" srcId="{3A217A1E-2562-486A-9B9F-8FAAF2A57BEA}" destId="{24550373-AF5F-45EB-A5A9-E8DA274C1CCD}" srcOrd="2"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97A94-B2CC-4C20-8487-2852F8FE143F}">
      <dsp:nvSpPr>
        <dsp:cNvPr id="0" name=""/>
        <dsp:cNvSpPr/>
      </dsp:nvSpPr>
      <dsp:spPr>
        <a:xfrm>
          <a:off x="2775743" y="-212239"/>
          <a:ext cx="2664041" cy="1428671"/>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Es la principal defensa</a:t>
          </a:r>
          <a:endParaRPr lang="es-MX" sz="1800" kern="1200" dirty="0"/>
        </a:p>
      </dsp:txBody>
      <dsp:txXfrm>
        <a:off x="2775743" y="-212239"/>
        <a:ext cx="2664041" cy="1428671"/>
      </dsp:txXfrm>
    </dsp:sp>
    <dsp:sp modelId="{17A53E27-59B4-46F7-920E-C953C79B70AF}">
      <dsp:nvSpPr>
        <dsp:cNvPr id="0" name=""/>
        <dsp:cNvSpPr/>
      </dsp:nvSpPr>
      <dsp:spPr>
        <a:xfrm rot="2700000">
          <a:off x="4823831" y="1383502"/>
          <a:ext cx="710380" cy="379703"/>
        </a:xfrm>
        <a:prstGeom prst="rightArrow">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2700000">
        <a:off x="4823831" y="1383502"/>
        <a:ext cx="710380" cy="379703"/>
      </dsp:txXfrm>
    </dsp:sp>
    <dsp:sp modelId="{3CC2D3F0-41DD-4B24-A87C-CC0257FF3000}">
      <dsp:nvSpPr>
        <dsp:cNvPr id="0" name=""/>
        <dsp:cNvSpPr/>
      </dsp:nvSpPr>
      <dsp:spPr>
        <a:xfrm>
          <a:off x="5129931" y="1930275"/>
          <a:ext cx="2122107" cy="1310084"/>
        </a:xfrm>
        <a:prstGeom prst="roundRect">
          <a:avLst>
            <a:gd name="adj" fmla="val 10000"/>
          </a:avLst>
        </a:prstGeom>
        <a:solidFill>
          <a:schemeClr val="accent2">
            <a:hueOff val="1560506"/>
            <a:satOff val="-1946"/>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Tienden a privarlo de sus más caros derechos y sus más preciados intereses</a:t>
          </a:r>
          <a:endParaRPr lang="es-MX" sz="1700" kern="1200" dirty="0"/>
        </a:p>
      </dsp:txBody>
      <dsp:txXfrm>
        <a:off x="5129931" y="1930275"/>
        <a:ext cx="2122107" cy="1310084"/>
      </dsp:txXfrm>
    </dsp:sp>
    <dsp:sp modelId="{651B99FA-C5DC-4CA5-8DAD-1999F2A78413}">
      <dsp:nvSpPr>
        <dsp:cNvPr id="0" name=""/>
        <dsp:cNvSpPr/>
      </dsp:nvSpPr>
      <dsp:spPr>
        <a:xfrm rot="8100000">
          <a:off x="4866805" y="3364455"/>
          <a:ext cx="710380" cy="379703"/>
        </a:xfrm>
        <a:prstGeom prst="rightArrow">
          <a:avLst/>
        </a:prstGeom>
        <a:solidFill>
          <a:schemeClr val="accent2">
            <a:hueOff val="1560506"/>
            <a:satOff val="-1946"/>
            <a:lumOff val="458"/>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8100000">
        <a:off x="4866805" y="3364455"/>
        <a:ext cx="710380" cy="379703"/>
      </dsp:txXfrm>
    </dsp:sp>
    <dsp:sp modelId="{4198C7C5-8957-4A03-B89D-06B1486D9318}">
      <dsp:nvSpPr>
        <dsp:cNvPr id="0" name=""/>
        <dsp:cNvSpPr/>
      </dsp:nvSpPr>
      <dsp:spPr>
        <a:xfrm>
          <a:off x="3022898" y="3868254"/>
          <a:ext cx="2169733" cy="1600568"/>
        </a:xfrm>
        <a:prstGeom prst="roundRect">
          <a:avLst>
            <a:gd name="adj" fmla="val 10000"/>
          </a:avLst>
        </a:prstGeom>
        <a:solidFill>
          <a:schemeClr val="accent2">
            <a:hueOff val="3121013"/>
            <a:satOff val="-3893"/>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Está consignada en el segundo párrafo de nuestro Art. 14 constitucional.</a:t>
          </a:r>
          <a:endParaRPr lang="es-MX" sz="1600" kern="1200" dirty="0"/>
        </a:p>
      </dsp:txBody>
      <dsp:txXfrm>
        <a:off x="3022898" y="3868254"/>
        <a:ext cx="2169733" cy="1600568"/>
      </dsp:txXfrm>
    </dsp:sp>
    <dsp:sp modelId="{464332EB-0B44-4D8D-B302-9E532FD4C1B9}">
      <dsp:nvSpPr>
        <dsp:cNvPr id="0" name=""/>
        <dsp:cNvSpPr/>
      </dsp:nvSpPr>
      <dsp:spPr>
        <a:xfrm rot="13500000">
          <a:off x="2638342" y="3364455"/>
          <a:ext cx="710380" cy="379703"/>
        </a:xfrm>
        <a:prstGeom prst="leftArrow">
          <a:avLst/>
        </a:prstGeom>
        <a:solidFill>
          <a:schemeClr val="accent2">
            <a:hueOff val="3121013"/>
            <a:satOff val="-3893"/>
            <a:lumOff val="915"/>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3500000">
        <a:off x="2638342" y="3364455"/>
        <a:ext cx="710380" cy="379703"/>
      </dsp:txXfrm>
    </dsp:sp>
    <dsp:sp modelId="{CBD9C84A-4BCB-4608-B09E-4D64B76B0F00}">
      <dsp:nvSpPr>
        <dsp:cNvPr id="0" name=""/>
        <dsp:cNvSpPr/>
      </dsp:nvSpPr>
      <dsp:spPr>
        <a:xfrm>
          <a:off x="668840" y="1930275"/>
          <a:ext cx="2711407" cy="1310084"/>
        </a:xfrm>
        <a:prstGeom prst="roundRect">
          <a:avLst>
            <a:gd name="adj" fmla="val 10000"/>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Que dispone todo gobernado frente a actos del poder público</a:t>
          </a:r>
          <a:endParaRPr lang="es-MX" sz="1600" kern="1200" dirty="0"/>
        </a:p>
      </dsp:txBody>
      <dsp:txXfrm>
        <a:off x="668840" y="1930275"/>
        <a:ext cx="2711407" cy="1310084"/>
      </dsp:txXfrm>
    </dsp:sp>
    <dsp:sp modelId="{D113B3CA-FB63-4A9E-BED1-A74F1393F299}">
      <dsp:nvSpPr>
        <dsp:cNvPr id="0" name=""/>
        <dsp:cNvSpPr/>
      </dsp:nvSpPr>
      <dsp:spPr>
        <a:xfrm rot="18900000">
          <a:off x="2681317" y="1383502"/>
          <a:ext cx="710380" cy="379703"/>
        </a:xfrm>
        <a:prstGeom prst="leftArrow">
          <a:avLst/>
        </a:prstGeom>
        <a:solidFill>
          <a:schemeClr val="accent2">
            <a:hueOff val="4681519"/>
            <a:satOff val="-5839"/>
            <a:lumOff val="1373"/>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8900000">
        <a:off x="2681317" y="1383502"/>
        <a:ext cx="710380" cy="37970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B83568-8774-40CD-A05B-5E00E215BE82}">
      <dsp:nvSpPr>
        <dsp:cNvPr id="0" name=""/>
        <dsp:cNvSpPr/>
      </dsp:nvSpPr>
      <dsp:spPr>
        <a:xfrm>
          <a:off x="0" y="1207986"/>
          <a:ext cx="6948264" cy="176400"/>
        </a:xfrm>
        <a:prstGeom prst="rect">
          <a:avLst/>
        </a:prstGeom>
        <a:solidFill>
          <a:schemeClr val="lt1">
            <a:alpha val="90000"/>
            <a:hueOff val="0"/>
            <a:satOff val="0"/>
            <a:lumOff val="0"/>
            <a:alphaOff val="0"/>
          </a:schemeClr>
        </a:solidFill>
        <a:ln w="9525" cap="flat" cmpd="sng" algn="ctr">
          <a:solidFill>
            <a:schemeClr val="accent3">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B5D1CA34-A01C-4BA2-880F-668B4DF350F7}">
      <dsp:nvSpPr>
        <dsp:cNvPr id="0" name=""/>
        <dsp:cNvSpPr/>
      </dsp:nvSpPr>
      <dsp:spPr>
        <a:xfrm>
          <a:off x="179512" y="72007"/>
          <a:ext cx="6637486" cy="1158599"/>
        </a:xfrm>
        <a:prstGeom prst="roundRect">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3839" tIns="0" rIns="183839" bIns="0" numCol="1" spcCol="1270" anchor="ctr" anchorCtr="0">
          <a:noAutofit/>
        </a:bodyPr>
        <a:lstStyle/>
        <a:p>
          <a:pPr lvl="0" algn="l" defTabSz="711200">
            <a:lnSpc>
              <a:spcPct val="90000"/>
            </a:lnSpc>
            <a:spcBef>
              <a:spcPct val="0"/>
            </a:spcBef>
            <a:spcAft>
              <a:spcPct val="35000"/>
            </a:spcAft>
          </a:pPr>
          <a:r>
            <a:rPr lang="es-ES" sz="1600" kern="1200" dirty="0" smtClean="0"/>
            <a:t>a) En contra de la persona, a quien se pretenda privar alguno de los bienes jurídicos tutelados por dicha disposición constitucional, se siga un juicio;</a:t>
          </a:r>
          <a:endParaRPr lang="es-MX" sz="1600" kern="1200" dirty="0"/>
        </a:p>
      </dsp:txBody>
      <dsp:txXfrm>
        <a:off x="179512" y="72007"/>
        <a:ext cx="6637486" cy="1158599"/>
      </dsp:txXfrm>
    </dsp:sp>
    <dsp:sp modelId="{394C2DA6-B98E-43E9-847B-D6D84652C635}">
      <dsp:nvSpPr>
        <dsp:cNvPr id="0" name=""/>
        <dsp:cNvSpPr/>
      </dsp:nvSpPr>
      <dsp:spPr>
        <a:xfrm>
          <a:off x="0" y="2216260"/>
          <a:ext cx="6948264" cy="176400"/>
        </a:xfrm>
        <a:prstGeom prst="rect">
          <a:avLst/>
        </a:prstGeom>
        <a:solidFill>
          <a:schemeClr val="lt1">
            <a:alpha val="90000"/>
            <a:hueOff val="0"/>
            <a:satOff val="0"/>
            <a:lumOff val="0"/>
            <a:alphaOff val="0"/>
          </a:schemeClr>
        </a:solidFill>
        <a:ln w="9525" cap="flat" cmpd="sng" algn="ctr">
          <a:solidFill>
            <a:schemeClr val="accent3">
              <a:shade val="50000"/>
              <a:hueOff val="133778"/>
              <a:satOff val="-2135"/>
              <a:lumOff val="2055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C44D4078-714B-401A-A171-8380DC0A5BFD}">
      <dsp:nvSpPr>
        <dsp:cNvPr id="0" name=""/>
        <dsp:cNvSpPr/>
      </dsp:nvSpPr>
      <dsp:spPr>
        <a:xfrm>
          <a:off x="347073" y="1422186"/>
          <a:ext cx="6402070" cy="897394"/>
        </a:xfrm>
        <a:prstGeom prst="roundRect">
          <a:avLst/>
        </a:prstGeom>
        <a:gradFill rotWithShape="0">
          <a:gsLst>
            <a:gs pos="0">
              <a:schemeClr val="accent3">
                <a:shade val="50000"/>
                <a:hueOff val="133778"/>
                <a:satOff val="-2135"/>
                <a:lumOff val="20553"/>
                <a:alphaOff val="0"/>
                <a:shade val="51000"/>
                <a:satMod val="130000"/>
              </a:schemeClr>
            </a:gs>
            <a:gs pos="80000">
              <a:schemeClr val="accent3">
                <a:shade val="50000"/>
                <a:hueOff val="133778"/>
                <a:satOff val="-2135"/>
                <a:lumOff val="20553"/>
                <a:alphaOff val="0"/>
                <a:shade val="93000"/>
                <a:satMod val="130000"/>
              </a:schemeClr>
            </a:gs>
            <a:gs pos="100000">
              <a:schemeClr val="accent3">
                <a:shade val="50000"/>
                <a:hueOff val="133778"/>
                <a:satOff val="-2135"/>
                <a:lumOff val="205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3839" tIns="0" rIns="183839" bIns="0" numCol="1" spcCol="1270" anchor="ctr" anchorCtr="0">
          <a:noAutofit/>
        </a:bodyPr>
        <a:lstStyle/>
        <a:p>
          <a:pPr lvl="0" algn="l" defTabSz="711200">
            <a:lnSpc>
              <a:spcPct val="90000"/>
            </a:lnSpc>
            <a:spcBef>
              <a:spcPct val="0"/>
            </a:spcBef>
            <a:spcAft>
              <a:spcPct val="35000"/>
            </a:spcAft>
          </a:pPr>
          <a:r>
            <a:rPr lang="es-ES" sz="1600" kern="1200" smtClean="0"/>
            <a:t>b) Que el juicio se substancie ante tribunales previamente establecidos;</a:t>
          </a:r>
          <a:r>
            <a:rPr lang="es-ES" sz="600" kern="1200" smtClean="0"/>
            <a:t> </a:t>
          </a:r>
          <a:endParaRPr lang="es-MX" sz="600" kern="1200" dirty="0"/>
        </a:p>
      </dsp:txBody>
      <dsp:txXfrm>
        <a:off x="347073" y="1422186"/>
        <a:ext cx="6402070" cy="897394"/>
      </dsp:txXfrm>
    </dsp:sp>
    <dsp:sp modelId="{947AA767-3BC9-41F4-88A8-8050261BB8A4}">
      <dsp:nvSpPr>
        <dsp:cNvPr id="0" name=""/>
        <dsp:cNvSpPr/>
      </dsp:nvSpPr>
      <dsp:spPr>
        <a:xfrm>
          <a:off x="0" y="3206180"/>
          <a:ext cx="6948264" cy="176400"/>
        </a:xfrm>
        <a:prstGeom prst="rect">
          <a:avLst/>
        </a:prstGeom>
        <a:solidFill>
          <a:schemeClr val="lt1">
            <a:alpha val="90000"/>
            <a:hueOff val="0"/>
            <a:satOff val="0"/>
            <a:lumOff val="0"/>
            <a:alphaOff val="0"/>
          </a:schemeClr>
        </a:solidFill>
        <a:ln w="9525" cap="flat" cmpd="sng" algn="ctr">
          <a:solidFill>
            <a:schemeClr val="accent3">
              <a:shade val="50000"/>
              <a:hueOff val="267555"/>
              <a:satOff val="-4269"/>
              <a:lumOff val="4110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05E8875D-270B-4FF1-96C7-E53E8A9988E0}">
      <dsp:nvSpPr>
        <dsp:cNvPr id="0" name=""/>
        <dsp:cNvSpPr/>
      </dsp:nvSpPr>
      <dsp:spPr>
        <a:xfrm>
          <a:off x="347073" y="2430460"/>
          <a:ext cx="6267426" cy="879040"/>
        </a:xfrm>
        <a:prstGeom prst="roundRect">
          <a:avLst/>
        </a:prstGeom>
        <a:gradFill rotWithShape="0">
          <a:gsLst>
            <a:gs pos="0">
              <a:schemeClr val="accent3">
                <a:shade val="50000"/>
                <a:hueOff val="267555"/>
                <a:satOff val="-4269"/>
                <a:lumOff val="41107"/>
                <a:alphaOff val="0"/>
                <a:shade val="51000"/>
                <a:satMod val="130000"/>
              </a:schemeClr>
            </a:gs>
            <a:gs pos="80000">
              <a:schemeClr val="accent3">
                <a:shade val="50000"/>
                <a:hueOff val="267555"/>
                <a:satOff val="-4269"/>
                <a:lumOff val="41107"/>
                <a:alphaOff val="0"/>
                <a:shade val="93000"/>
                <a:satMod val="130000"/>
              </a:schemeClr>
            </a:gs>
            <a:gs pos="100000">
              <a:schemeClr val="accent3">
                <a:shade val="50000"/>
                <a:hueOff val="267555"/>
                <a:satOff val="-4269"/>
                <a:lumOff val="411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3839" tIns="0" rIns="183839" bIns="0" numCol="1" spcCol="1270" anchor="ctr" anchorCtr="0">
          <a:noAutofit/>
        </a:bodyPr>
        <a:lstStyle/>
        <a:p>
          <a:pPr lvl="0" algn="l" defTabSz="711200">
            <a:lnSpc>
              <a:spcPct val="90000"/>
            </a:lnSpc>
            <a:spcBef>
              <a:spcPct val="0"/>
            </a:spcBef>
            <a:spcAft>
              <a:spcPct val="35000"/>
            </a:spcAft>
          </a:pPr>
          <a:r>
            <a:rPr lang="es-ES" sz="1600" kern="1200" dirty="0" smtClean="0"/>
            <a:t>c) Que en el mismo se observen las formalidades esenciales del procedimiento, y,</a:t>
          </a:r>
          <a:endParaRPr lang="es-MX" sz="1600" kern="1200" dirty="0"/>
        </a:p>
      </dsp:txBody>
      <dsp:txXfrm>
        <a:off x="347073" y="2430460"/>
        <a:ext cx="6267426" cy="879040"/>
      </dsp:txXfrm>
    </dsp:sp>
    <dsp:sp modelId="{55F1D8CF-99D9-49E0-BE52-C7F6B4D1373D}">
      <dsp:nvSpPr>
        <dsp:cNvPr id="0" name=""/>
        <dsp:cNvSpPr/>
      </dsp:nvSpPr>
      <dsp:spPr>
        <a:xfrm>
          <a:off x="0" y="4495429"/>
          <a:ext cx="6948264" cy="176400"/>
        </a:xfrm>
        <a:prstGeom prst="rect">
          <a:avLst/>
        </a:prstGeom>
        <a:solidFill>
          <a:schemeClr val="lt1">
            <a:alpha val="90000"/>
            <a:hueOff val="0"/>
            <a:satOff val="0"/>
            <a:lumOff val="0"/>
            <a:alphaOff val="0"/>
          </a:schemeClr>
        </a:solidFill>
        <a:ln w="9525" cap="flat" cmpd="sng" algn="ctr">
          <a:solidFill>
            <a:schemeClr val="accent3">
              <a:shade val="50000"/>
              <a:hueOff val="133778"/>
              <a:satOff val="-2135"/>
              <a:lumOff val="20553"/>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BE929C2-FD47-4830-9ECC-6CAFBFFB44C0}">
      <dsp:nvSpPr>
        <dsp:cNvPr id="0" name=""/>
        <dsp:cNvSpPr/>
      </dsp:nvSpPr>
      <dsp:spPr>
        <a:xfrm>
          <a:off x="323528" y="3443263"/>
          <a:ext cx="5977633" cy="1178368"/>
        </a:xfrm>
        <a:prstGeom prst="roundRect">
          <a:avLst/>
        </a:prstGeom>
        <a:gradFill rotWithShape="0">
          <a:gsLst>
            <a:gs pos="0">
              <a:schemeClr val="accent3">
                <a:shade val="50000"/>
                <a:hueOff val="133778"/>
                <a:satOff val="-2135"/>
                <a:lumOff val="20553"/>
                <a:alphaOff val="0"/>
                <a:shade val="51000"/>
                <a:satMod val="130000"/>
              </a:schemeClr>
            </a:gs>
            <a:gs pos="80000">
              <a:schemeClr val="accent3">
                <a:shade val="50000"/>
                <a:hueOff val="133778"/>
                <a:satOff val="-2135"/>
                <a:lumOff val="20553"/>
                <a:alphaOff val="0"/>
                <a:shade val="93000"/>
                <a:satMod val="130000"/>
              </a:schemeClr>
            </a:gs>
            <a:gs pos="100000">
              <a:schemeClr val="accent3">
                <a:shade val="50000"/>
                <a:hueOff val="133778"/>
                <a:satOff val="-2135"/>
                <a:lumOff val="205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3839" tIns="0" rIns="183839" bIns="0" numCol="1" spcCol="1270" anchor="ctr" anchorCtr="0">
          <a:noAutofit/>
        </a:bodyPr>
        <a:lstStyle/>
        <a:p>
          <a:pPr lvl="0" algn="l" defTabSz="711200">
            <a:lnSpc>
              <a:spcPct val="90000"/>
            </a:lnSpc>
            <a:spcBef>
              <a:spcPct val="0"/>
            </a:spcBef>
            <a:spcAft>
              <a:spcPct val="35000"/>
            </a:spcAft>
          </a:pPr>
          <a:r>
            <a:rPr lang="es-ES" sz="1600" kern="1200" dirty="0" smtClean="0"/>
            <a:t>d) Que el fallo respectivo se dicte conforme a las leyes existentes con antelación al hecho o circunstancia que hubiere dado motivo al juicio.</a:t>
          </a:r>
          <a:endParaRPr lang="es-MX" sz="1600" kern="1200" dirty="0"/>
        </a:p>
      </dsp:txBody>
      <dsp:txXfrm>
        <a:off x="323528" y="3443263"/>
        <a:ext cx="5977633" cy="117836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C63CC8-0D05-4739-B6A7-45AFA3719AFA}">
      <dsp:nvSpPr>
        <dsp:cNvPr id="0" name=""/>
        <dsp:cNvSpPr/>
      </dsp:nvSpPr>
      <dsp:spPr>
        <a:xfrm>
          <a:off x="1729992" y="0"/>
          <a:ext cx="2876719" cy="1224136"/>
        </a:xfrm>
        <a:prstGeom prst="roundRect">
          <a:avLst>
            <a:gd name="adj" fmla="val 10000"/>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a) Que se cite, personalmente, al gobernado para el desahogo de su garantía de audiencia; </a:t>
          </a:r>
          <a:endParaRPr lang="es-MX" sz="1800" kern="1200" dirty="0"/>
        </a:p>
      </dsp:txBody>
      <dsp:txXfrm>
        <a:off x="1729992" y="0"/>
        <a:ext cx="2876719" cy="1224136"/>
      </dsp:txXfrm>
    </dsp:sp>
    <dsp:sp modelId="{3AC244DD-0F41-40A9-A7E8-9F0EF2533069}">
      <dsp:nvSpPr>
        <dsp:cNvPr id="0" name=""/>
        <dsp:cNvSpPr/>
      </dsp:nvSpPr>
      <dsp:spPr>
        <a:xfrm rot="5400000">
          <a:off x="2938826" y="1254739"/>
          <a:ext cx="459051" cy="550861"/>
        </a:xfrm>
        <a:prstGeom prst="rightArrow">
          <a:avLst>
            <a:gd name="adj1" fmla="val 60000"/>
            <a:gd name="adj2" fmla="val 50000"/>
          </a:avLst>
        </a:prstGeom>
        <a:gradFill rotWithShape="0">
          <a:gsLst>
            <a:gs pos="0">
              <a:schemeClr val="accent3">
                <a:shade val="90000"/>
                <a:hueOff val="0"/>
                <a:satOff val="0"/>
                <a:lumOff val="0"/>
                <a:alphaOff val="0"/>
                <a:shade val="51000"/>
                <a:satMod val="130000"/>
              </a:schemeClr>
            </a:gs>
            <a:gs pos="80000">
              <a:schemeClr val="accent3">
                <a:shade val="90000"/>
                <a:hueOff val="0"/>
                <a:satOff val="0"/>
                <a:lumOff val="0"/>
                <a:alphaOff val="0"/>
                <a:shade val="93000"/>
                <a:satMod val="130000"/>
              </a:schemeClr>
            </a:gs>
            <a:gs pos="100000">
              <a:schemeClr val="accent3">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400000">
        <a:off x="2938826" y="1254739"/>
        <a:ext cx="459051" cy="550861"/>
      </dsp:txXfrm>
    </dsp:sp>
    <dsp:sp modelId="{63ADD4CC-E9DD-4D97-AC2D-49C96EB2AFC9}">
      <dsp:nvSpPr>
        <dsp:cNvPr id="0" name=""/>
        <dsp:cNvSpPr/>
      </dsp:nvSpPr>
      <dsp:spPr>
        <a:xfrm>
          <a:off x="1729992" y="1836204"/>
          <a:ext cx="2876719" cy="1224136"/>
        </a:xfrm>
        <a:prstGeom prst="roundRect">
          <a:avLst>
            <a:gd name="adj" fmla="val 10000"/>
          </a:avLst>
        </a:prstGeom>
        <a:gradFill rotWithShape="0">
          <a:gsLst>
            <a:gs pos="0">
              <a:schemeClr val="accent3">
                <a:shade val="50000"/>
                <a:hueOff val="178370"/>
                <a:satOff val="-2846"/>
                <a:lumOff val="27405"/>
                <a:alphaOff val="0"/>
                <a:shade val="51000"/>
                <a:satMod val="130000"/>
              </a:schemeClr>
            </a:gs>
            <a:gs pos="80000">
              <a:schemeClr val="accent3">
                <a:shade val="50000"/>
                <a:hueOff val="178370"/>
                <a:satOff val="-2846"/>
                <a:lumOff val="27405"/>
                <a:alphaOff val="0"/>
                <a:shade val="93000"/>
                <a:satMod val="130000"/>
              </a:schemeClr>
            </a:gs>
            <a:gs pos="100000">
              <a:schemeClr val="accent3">
                <a:shade val="50000"/>
                <a:hueOff val="178370"/>
                <a:satOff val="-2846"/>
                <a:lumOff val="2740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smtClean="0"/>
            <a:t>b) Que el particular tenga la oportunidad de ofrecer y desahogar pruebas en su defensa; </a:t>
          </a:r>
          <a:endParaRPr lang="es-ES" sz="1800" kern="1200" dirty="0" smtClean="0"/>
        </a:p>
      </dsp:txBody>
      <dsp:txXfrm>
        <a:off x="1729992" y="1836204"/>
        <a:ext cx="2876719" cy="1224136"/>
      </dsp:txXfrm>
    </dsp:sp>
    <dsp:sp modelId="{5983A1B0-7B32-43FC-A38C-237BDD467F4D}">
      <dsp:nvSpPr>
        <dsp:cNvPr id="0" name=""/>
        <dsp:cNvSpPr/>
      </dsp:nvSpPr>
      <dsp:spPr>
        <a:xfrm rot="5400000">
          <a:off x="2938826" y="3090943"/>
          <a:ext cx="459050" cy="550861"/>
        </a:xfrm>
        <a:prstGeom prst="rightArrow">
          <a:avLst>
            <a:gd name="adj1" fmla="val 60000"/>
            <a:gd name="adj2" fmla="val 50000"/>
          </a:avLst>
        </a:prstGeom>
        <a:gradFill rotWithShape="0">
          <a:gsLst>
            <a:gs pos="0">
              <a:schemeClr val="accent3">
                <a:shade val="90000"/>
                <a:hueOff val="280340"/>
                <a:satOff val="-6007"/>
                <a:lumOff val="30812"/>
                <a:alphaOff val="0"/>
                <a:shade val="51000"/>
                <a:satMod val="130000"/>
              </a:schemeClr>
            </a:gs>
            <a:gs pos="80000">
              <a:schemeClr val="accent3">
                <a:shade val="90000"/>
                <a:hueOff val="280340"/>
                <a:satOff val="-6007"/>
                <a:lumOff val="30812"/>
                <a:alphaOff val="0"/>
                <a:shade val="93000"/>
                <a:satMod val="130000"/>
              </a:schemeClr>
            </a:gs>
            <a:gs pos="100000">
              <a:schemeClr val="accent3">
                <a:shade val="90000"/>
                <a:hueOff val="280340"/>
                <a:satOff val="-6007"/>
                <a:lumOff val="308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400000">
        <a:off x="2938826" y="3090943"/>
        <a:ext cx="459050" cy="550861"/>
      </dsp:txXfrm>
    </dsp:sp>
    <dsp:sp modelId="{F2495D2D-3AC9-4380-896D-2162D4B95FE2}">
      <dsp:nvSpPr>
        <dsp:cNvPr id="0" name=""/>
        <dsp:cNvSpPr/>
      </dsp:nvSpPr>
      <dsp:spPr>
        <a:xfrm>
          <a:off x="1729992" y="3672408"/>
          <a:ext cx="2876719" cy="1224136"/>
        </a:xfrm>
        <a:prstGeom prst="roundRect">
          <a:avLst>
            <a:gd name="adj" fmla="val 10000"/>
          </a:avLst>
        </a:prstGeom>
        <a:gradFill rotWithShape="0">
          <a:gsLst>
            <a:gs pos="0">
              <a:schemeClr val="accent3">
                <a:shade val="50000"/>
                <a:hueOff val="178370"/>
                <a:satOff val="-2846"/>
                <a:lumOff val="27405"/>
                <a:alphaOff val="0"/>
                <a:shade val="51000"/>
                <a:satMod val="130000"/>
              </a:schemeClr>
            </a:gs>
            <a:gs pos="80000">
              <a:schemeClr val="accent3">
                <a:shade val="50000"/>
                <a:hueOff val="178370"/>
                <a:satOff val="-2846"/>
                <a:lumOff val="27405"/>
                <a:alphaOff val="0"/>
                <a:shade val="93000"/>
                <a:satMod val="130000"/>
              </a:schemeClr>
            </a:gs>
            <a:gs pos="100000">
              <a:schemeClr val="accent3">
                <a:shade val="50000"/>
                <a:hueOff val="178370"/>
                <a:satOff val="-2846"/>
                <a:lumOff val="2740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c) Que el gobernado pueda alegar lo que a su derecho convenga; </a:t>
          </a:r>
        </a:p>
      </dsp:txBody>
      <dsp:txXfrm>
        <a:off x="1729992" y="3672408"/>
        <a:ext cx="2876719" cy="122413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97E7C0-F517-457E-886A-F81876C170E7}">
      <dsp:nvSpPr>
        <dsp:cNvPr id="0" name=""/>
        <dsp:cNvSpPr/>
      </dsp:nvSpPr>
      <dsp:spPr>
        <a:xfrm>
          <a:off x="940020" y="574"/>
          <a:ext cx="5331102" cy="1882950"/>
        </a:xfrm>
        <a:prstGeom prst="roundRect">
          <a:avLst>
            <a:gd name="adj" fmla="val 10000"/>
          </a:avLst>
        </a:prstGeom>
        <a:gradFill rotWithShape="0">
          <a:gsLst>
            <a:gs pos="0">
              <a:schemeClr val="accent3">
                <a:shade val="80000"/>
                <a:hueOff val="0"/>
                <a:satOff val="0"/>
                <a:lumOff val="0"/>
                <a:alphaOff val="0"/>
                <a:shade val="51000"/>
                <a:satMod val="130000"/>
              </a:schemeClr>
            </a:gs>
            <a:gs pos="80000">
              <a:schemeClr val="accent3">
                <a:shade val="80000"/>
                <a:hueOff val="0"/>
                <a:satOff val="0"/>
                <a:lumOff val="0"/>
                <a:alphaOff val="0"/>
                <a:shade val="93000"/>
                <a:satMod val="130000"/>
              </a:schemeClr>
            </a:gs>
            <a:gs pos="100000">
              <a:schemeClr val="accent3">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d) Que se dicte una resolución que decida la cuestión planteada; y </a:t>
          </a:r>
          <a:endParaRPr lang="es-MX" sz="1800" kern="1200" dirty="0"/>
        </a:p>
      </dsp:txBody>
      <dsp:txXfrm>
        <a:off x="940020" y="574"/>
        <a:ext cx="5331102" cy="1882950"/>
      </dsp:txXfrm>
    </dsp:sp>
    <dsp:sp modelId="{6991B248-D7D6-4DCA-8704-462D9D13D32E}">
      <dsp:nvSpPr>
        <dsp:cNvPr id="0" name=""/>
        <dsp:cNvSpPr/>
      </dsp:nvSpPr>
      <dsp:spPr>
        <a:xfrm rot="5361543">
          <a:off x="3285362" y="1907499"/>
          <a:ext cx="671499" cy="847327"/>
        </a:xfrm>
        <a:prstGeom prst="rightArrow">
          <a:avLst>
            <a:gd name="adj1" fmla="val 60000"/>
            <a:gd name="adj2" fmla="val 50000"/>
          </a:avLst>
        </a:prstGeom>
        <a:gradFill rotWithShape="0">
          <a:gsLst>
            <a:gs pos="0">
              <a:schemeClr val="accent3">
                <a:shade val="90000"/>
                <a:hueOff val="0"/>
                <a:satOff val="0"/>
                <a:lumOff val="0"/>
                <a:alphaOff val="0"/>
                <a:shade val="51000"/>
                <a:satMod val="130000"/>
              </a:schemeClr>
            </a:gs>
            <a:gs pos="80000">
              <a:schemeClr val="accent3">
                <a:shade val="90000"/>
                <a:hueOff val="0"/>
                <a:satOff val="0"/>
                <a:lumOff val="0"/>
                <a:alphaOff val="0"/>
                <a:shade val="93000"/>
                <a:satMod val="130000"/>
              </a:schemeClr>
            </a:gs>
            <a:gs pos="100000">
              <a:schemeClr val="accent3">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5361543">
        <a:off x="3285362" y="1907499"/>
        <a:ext cx="671499" cy="847327"/>
      </dsp:txXfrm>
    </dsp:sp>
    <dsp:sp modelId="{24550373-AF5F-45EB-A5A9-E8DA274C1CCD}">
      <dsp:nvSpPr>
        <dsp:cNvPr id="0" name=""/>
        <dsp:cNvSpPr/>
      </dsp:nvSpPr>
      <dsp:spPr>
        <a:xfrm>
          <a:off x="971100" y="2778801"/>
          <a:ext cx="5331102" cy="1882950"/>
        </a:xfrm>
        <a:prstGeom prst="roundRect">
          <a:avLst>
            <a:gd name="adj" fmla="val 10000"/>
          </a:avLst>
        </a:prstGeom>
        <a:gradFill rotWithShape="0">
          <a:gsLst>
            <a:gs pos="0">
              <a:schemeClr val="accent3">
                <a:shade val="80000"/>
                <a:hueOff val="218909"/>
                <a:satOff val="-1431"/>
                <a:lumOff val="24554"/>
                <a:alphaOff val="0"/>
                <a:shade val="51000"/>
                <a:satMod val="130000"/>
              </a:schemeClr>
            </a:gs>
            <a:gs pos="80000">
              <a:schemeClr val="accent3">
                <a:shade val="80000"/>
                <a:hueOff val="218909"/>
                <a:satOff val="-1431"/>
                <a:lumOff val="24554"/>
                <a:alphaOff val="0"/>
                <a:shade val="93000"/>
                <a:satMod val="130000"/>
              </a:schemeClr>
            </a:gs>
            <a:gs pos="100000">
              <a:schemeClr val="accent3">
                <a:shade val="80000"/>
                <a:hueOff val="218909"/>
                <a:satOff val="-1431"/>
                <a:lumOff val="245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e) Que se notifique al particular interesado esa resolución. Por lo tanto, si las autoridades administrativas no cumplen con dichos requisitos, no se está dando debido acatamiento al desahogo de la garantía de audiencia a que obliga el artículo 14 de la Constitución Política de los Estados Unidos Mexicanos.</a:t>
          </a:r>
        </a:p>
      </dsp:txBody>
      <dsp:txXfrm>
        <a:off x="971100" y="2778801"/>
        <a:ext cx="5331102" cy="188295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ED8001-1C3F-4A41-865E-9F796F41F494}" type="datetimeFigureOut">
              <a:rPr lang="es-MX" smtClean="0"/>
              <a:pPr/>
              <a:t>02/10/2015</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B3247-9924-4512-AECC-2C907F46D989}" type="slidenum">
              <a:rPr lang="es-MX" smtClean="0"/>
              <a:pPr/>
              <a:t>‹Nº›</a:t>
            </a:fld>
            <a:endParaRPr lang="es-MX" dirty="0"/>
          </a:p>
        </p:txBody>
      </p:sp>
    </p:spTree>
    <p:extLst>
      <p:ext uri="{BB962C8B-B14F-4D97-AF65-F5344CB8AC3E}">
        <p14:creationId xmlns:p14="http://schemas.microsoft.com/office/powerpoint/2010/main" xmlns="" val="896750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40018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96330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750940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12395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6746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25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81405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17614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17477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413141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1719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75688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10.jpeg"/><Relationship Id="rId5" Type="http://schemas.openxmlformats.org/officeDocument/2006/relationships/diagramQuickStyle" Target="../diagrams/quickStyle2.xml"/><Relationship Id="rId10" Type="http://schemas.openxmlformats.org/officeDocument/2006/relationships/image" Target="../media/image9.jpeg"/><Relationship Id="rId4" Type="http://schemas.openxmlformats.org/officeDocument/2006/relationships/diagramLayout" Target="../diagrams/layout2.xml"/><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75656" y="188640"/>
            <a:ext cx="6419056" cy="922114"/>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algn="l"/>
            <a:r>
              <a:rPr lang="es-MX" altLang="es-MX" sz="2600" b="1" dirty="0" smtClean="0">
                <a:solidFill>
                  <a:schemeClr val="accent3">
                    <a:lumMod val="75000"/>
                  </a:schemeClr>
                </a:solidFill>
              </a:rPr>
              <a:t>Partes del Procedimiento</a:t>
            </a:r>
            <a:endParaRPr lang="es-MX" altLang="es-MX" sz="2600" b="1" dirty="0">
              <a:solidFill>
                <a:schemeClr val="accent3">
                  <a:lumMod val="75000"/>
                </a:schemeClr>
              </a:solidFill>
            </a:endParaRPr>
          </a:p>
        </p:txBody>
      </p:sp>
      <p:sp>
        <p:nvSpPr>
          <p:cNvPr id="5" name="4 Rectángulo redondeado"/>
          <p:cNvSpPr/>
          <p:nvPr/>
        </p:nvSpPr>
        <p:spPr>
          <a:xfrm>
            <a:off x="2915816" y="1556792"/>
            <a:ext cx="3240360" cy="338437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buFont typeface="Arial" pitchFamily="34" charset="0"/>
              <a:buChar char="•"/>
            </a:pPr>
            <a:r>
              <a:rPr lang="es-MX" sz="2400" dirty="0" smtClean="0">
                <a:solidFill>
                  <a:schemeClr val="bg1"/>
                </a:solidFill>
              </a:rPr>
              <a:t>Particulares y representantes</a:t>
            </a:r>
          </a:p>
          <a:p>
            <a:pPr>
              <a:buFont typeface="Arial" pitchFamily="34" charset="0"/>
              <a:buChar char="•"/>
            </a:pPr>
            <a:r>
              <a:rPr lang="es-MX" sz="2400" dirty="0" smtClean="0">
                <a:solidFill>
                  <a:schemeClr val="bg1"/>
                </a:solidFill>
              </a:rPr>
              <a:t>Autoridad demandada</a:t>
            </a:r>
          </a:p>
          <a:p>
            <a:pPr>
              <a:buFont typeface="Arial" pitchFamily="34" charset="0"/>
              <a:buChar char="•"/>
            </a:pPr>
            <a:r>
              <a:rPr lang="es-MX" sz="2400" dirty="0" smtClean="0">
                <a:solidFill>
                  <a:schemeClr val="bg1"/>
                </a:solidFill>
              </a:rPr>
              <a:t>Tercero interesado </a:t>
            </a:r>
          </a:p>
          <a:p>
            <a:pPr algn="ctr"/>
            <a:endParaRPr lang="es-MX" dirty="0"/>
          </a:p>
        </p:txBody>
      </p:sp>
    </p:spTree>
    <p:extLst>
      <p:ext uri="{BB962C8B-B14F-4D97-AF65-F5344CB8AC3E}">
        <p14:creationId xmlns:p14="http://schemas.microsoft.com/office/powerpoint/2010/main" xmlns="" val="2784012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474840" cy="922114"/>
          </a:xfr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r>
              <a:rPr lang="es-MX" altLang="es-MX" sz="2900" b="1" dirty="0" smtClean="0">
                <a:solidFill>
                  <a:srgbClr val="404F21"/>
                </a:solidFill>
              </a:rPr>
              <a:t>Bibliografía </a:t>
            </a:r>
            <a:endParaRPr lang="es-MX" altLang="es-MX" sz="2900" b="1" dirty="0">
              <a:solidFill>
                <a:srgbClr val="404F21"/>
              </a:solidFill>
            </a:endParaRPr>
          </a:p>
        </p:txBody>
      </p:sp>
      <p:sp>
        <p:nvSpPr>
          <p:cNvPr id="3" name="Marcador de contenido 2"/>
          <p:cNvSpPr>
            <a:spLocks noGrp="1"/>
          </p:cNvSpPr>
          <p:nvPr>
            <p:ph idx="1"/>
          </p:nvPr>
        </p:nvSpPr>
        <p:spPr>
          <a:xfrm>
            <a:off x="457200" y="1628800"/>
            <a:ext cx="5050904" cy="1540768"/>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indent="0" algn="just">
              <a:buNone/>
            </a:pPr>
            <a:endParaRPr lang="es-MX" sz="2000" dirty="0" smtClean="0">
              <a:solidFill>
                <a:schemeClr val="accent3">
                  <a:lumMod val="75000"/>
                </a:schemeClr>
              </a:solidFill>
            </a:endParaRPr>
          </a:p>
          <a:p>
            <a:pPr marL="0" indent="0" algn="just">
              <a:buNone/>
            </a:pPr>
            <a:r>
              <a:rPr lang="es-MX" sz="2000" dirty="0" smtClean="0">
                <a:solidFill>
                  <a:schemeClr val="accent3">
                    <a:lumMod val="75000"/>
                  </a:schemeClr>
                </a:solidFill>
              </a:rPr>
              <a:t>Constitución Política de los Estados Unidos Mexicanos.</a:t>
            </a:r>
          </a:p>
          <a:p>
            <a:pPr marL="0" indent="0" algn="just">
              <a:buNone/>
            </a:pPr>
            <a:r>
              <a:rPr lang="es-MX" sz="2000" dirty="0" smtClean="0">
                <a:solidFill>
                  <a:schemeClr val="accent3">
                    <a:lumMod val="75000"/>
                  </a:schemeClr>
                </a:solidFill>
              </a:rPr>
              <a:t>Ley Federal de Justicia Fiscal y Administrativa.</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xmlns="" val="1679018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12000" r="-12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3 Marcador de contenido"/>
          <p:cNvSpPr>
            <a:spLocks noGrp="1"/>
          </p:cNvSpPr>
          <p:nvPr>
            <p:ph idx="1"/>
          </p:nvPr>
        </p:nvSpPr>
        <p:spPr>
          <a:xfrm>
            <a:off x="2658616" y="1700808"/>
            <a:ext cx="3826768" cy="384502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s-MX" sz="2000" dirty="0" smtClean="0">
                <a:solidFill>
                  <a:schemeClr val="bg1"/>
                </a:solidFill>
              </a:rPr>
              <a:t>Tribunal Superior de Justicia Administrativa</a:t>
            </a:r>
          </a:p>
          <a:p>
            <a:endParaRPr lang="es-MX" sz="2000" dirty="0" smtClean="0">
              <a:solidFill>
                <a:schemeClr val="bg1"/>
              </a:solidFill>
            </a:endParaRPr>
          </a:p>
          <a:p>
            <a:pPr>
              <a:buFont typeface="Wingdings" panose="05000000000000000000" pitchFamily="2" charset="2"/>
              <a:buChar char="Ø"/>
            </a:pPr>
            <a:r>
              <a:rPr lang="es-MX" sz="2000" dirty="0" smtClean="0">
                <a:solidFill>
                  <a:schemeClr val="bg1"/>
                </a:solidFill>
              </a:rPr>
              <a:t>Sala Superior</a:t>
            </a:r>
          </a:p>
          <a:p>
            <a:pPr>
              <a:buFont typeface="Wingdings" panose="05000000000000000000" pitchFamily="2" charset="2"/>
              <a:buChar char="Ø"/>
            </a:pPr>
            <a:r>
              <a:rPr lang="es-MX" sz="2000" dirty="0" smtClean="0">
                <a:solidFill>
                  <a:schemeClr val="bg1"/>
                </a:solidFill>
              </a:rPr>
              <a:t>Salas Regionales</a:t>
            </a:r>
          </a:p>
          <a:p>
            <a:pPr>
              <a:buFont typeface="Wingdings" panose="05000000000000000000" pitchFamily="2" charset="2"/>
              <a:buChar char="Ø"/>
            </a:pPr>
            <a:r>
              <a:rPr lang="es-MX" sz="2000" dirty="0" smtClean="0">
                <a:solidFill>
                  <a:schemeClr val="bg1"/>
                </a:solidFill>
              </a:rPr>
              <a:t>Salas Especializadas</a:t>
            </a:r>
          </a:p>
          <a:p>
            <a:pPr>
              <a:buFont typeface="Wingdings" panose="05000000000000000000" pitchFamily="2" charset="2"/>
              <a:buChar char="Ø"/>
            </a:pPr>
            <a:r>
              <a:rPr lang="es-MX" sz="2000" dirty="0" smtClean="0">
                <a:solidFill>
                  <a:schemeClr val="bg1"/>
                </a:solidFill>
              </a:rPr>
              <a:t>Salas Auxiliares</a:t>
            </a:r>
          </a:p>
          <a:p>
            <a:pPr algn="ctr"/>
            <a:endParaRPr lang="es-MX" dirty="0"/>
          </a:p>
        </p:txBody>
      </p:sp>
    </p:spTree>
    <p:extLst>
      <p:ext uri="{BB962C8B-B14F-4D97-AF65-F5344CB8AC3E}">
        <p14:creationId xmlns:p14="http://schemas.microsoft.com/office/powerpoint/2010/main" xmlns="" val="2872971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17000" r="-17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691680" y="116632"/>
            <a:ext cx="6059016" cy="778098"/>
          </a:xfrm>
        </p:spPr>
        <p:style>
          <a:lnRef idx="1">
            <a:schemeClr val="accent5"/>
          </a:lnRef>
          <a:fillRef idx="2">
            <a:schemeClr val="accent5"/>
          </a:fillRef>
          <a:effectRef idx="1">
            <a:schemeClr val="accent5"/>
          </a:effectRef>
          <a:fontRef idx="minor">
            <a:schemeClr val="dk1"/>
          </a:fontRef>
        </p:style>
        <p:txBody>
          <a:bodyPr>
            <a:normAutofit/>
          </a:bodyPr>
          <a:lstStyle/>
          <a:p>
            <a:r>
              <a:rPr lang="es-MX" altLang="es-MX" sz="2900" b="1" dirty="0" smtClean="0">
                <a:solidFill>
                  <a:srgbClr val="404F21"/>
                </a:solidFill>
              </a:rPr>
              <a:t>GARANTÍA DE AUDIENCIA</a:t>
            </a:r>
            <a:endParaRPr lang="es-MX" altLang="es-MX" sz="2900" b="1" dirty="0">
              <a:solidFill>
                <a:srgbClr val="404F21"/>
              </a:solidFill>
            </a:endParaRPr>
          </a:p>
        </p:txBody>
      </p:sp>
      <p:graphicFrame>
        <p:nvGraphicFramePr>
          <p:cNvPr id="5" name="4 Diagrama"/>
          <p:cNvGraphicFramePr/>
          <p:nvPr/>
        </p:nvGraphicFramePr>
        <p:xfrm>
          <a:off x="755576" y="1268760"/>
          <a:ext cx="792088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732746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699792" y="188640"/>
            <a:ext cx="4186808" cy="1296144"/>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s-MX" dirty="0" smtClean="0">
                <a:solidFill>
                  <a:schemeClr val="bg1"/>
                </a:solidFill>
              </a:rPr>
              <a:t>Artículo 14 Constitucional</a:t>
            </a:r>
            <a:endParaRPr lang="es-MX" dirty="0">
              <a:solidFill>
                <a:schemeClr val="bg1"/>
              </a:solidFill>
            </a:endParaRPr>
          </a:p>
        </p:txBody>
      </p:sp>
      <p:sp>
        <p:nvSpPr>
          <p:cNvPr id="3" name="Marcador de contenido 2"/>
          <p:cNvSpPr>
            <a:spLocks noGrp="1"/>
          </p:cNvSpPr>
          <p:nvPr>
            <p:ph idx="1"/>
          </p:nvPr>
        </p:nvSpPr>
        <p:spPr>
          <a:xfrm>
            <a:off x="1475656" y="1628800"/>
            <a:ext cx="6429400" cy="2260847"/>
          </a:xfrm>
        </p:spPr>
        <p:style>
          <a:lnRef idx="3">
            <a:schemeClr val="lt1"/>
          </a:lnRef>
          <a:fillRef idx="1">
            <a:schemeClr val="accent1"/>
          </a:fillRef>
          <a:effectRef idx="1">
            <a:schemeClr val="accent1"/>
          </a:effectRef>
          <a:fontRef idx="minor">
            <a:schemeClr val="lt1"/>
          </a:fontRef>
        </p:style>
        <p:txBody>
          <a:bodyPr>
            <a:normAutofit fontScale="92500" lnSpcReduction="20000"/>
          </a:bodyPr>
          <a:lstStyle/>
          <a:p>
            <a:pPr algn="just"/>
            <a:r>
              <a:rPr lang="es-ES" sz="2400" dirty="0">
                <a:solidFill>
                  <a:schemeClr val="bg1"/>
                </a:solidFill>
              </a:rPr>
              <a:t>“Nadie podrá ser privado de la vida, de la libertad o de sus propiedades, posesiones o derechos, sino mediante juicio seguido ante los tribunales previamente establecidos, en el que se cumplan las formalidades esenciales del procedimiento y conforme a las leyes expedidas con anterioridad al hecho”. </a:t>
            </a:r>
            <a:br>
              <a:rPr lang="es-ES" sz="2400" dirty="0">
                <a:solidFill>
                  <a:schemeClr val="bg1"/>
                </a:solidFill>
              </a:rPr>
            </a:br>
            <a:endParaRPr lang="es-ES" sz="2400" dirty="0">
              <a:solidFill>
                <a:schemeClr val="bg1"/>
              </a:solidFill>
            </a:endParaRPr>
          </a:p>
          <a:p>
            <a:endParaRPr lang="es-MX" dirty="0"/>
          </a:p>
        </p:txBody>
      </p:sp>
      <p:pic>
        <p:nvPicPr>
          <p:cNvPr id="14338" name="Picture 2" descr="http://3.bp.blogspot.com/-G7O9sxQe9JM/U1WmHB4puTI/AAAAAAAAAFQ/q7_nkpnFJ1c/s1600/colombia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5686790"/>
            <a:ext cx="4608514" cy="117121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http://3.bp.blogspot.com/-G7O9sxQe9JM/U1WmHB4puTI/AAAAAAAAAFQ/q7_nkpnFJ1c/s1600/colombia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35488" y="5686790"/>
            <a:ext cx="4608512" cy="11712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1819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5042" y="202652"/>
            <a:ext cx="7776864" cy="1052736"/>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es-ES" sz="2400" b="1" dirty="0">
                <a:solidFill>
                  <a:schemeClr val="bg1"/>
                </a:solidFill>
              </a:rPr>
              <a:t>La garantía de audiencia está contenida en una fórmula compleja e integrada por cuatro garantías específicas </a:t>
            </a:r>
            <a:r>
              <a:rPr lang="es-ES" sz="2400" b="1" dirty="0" smtClean="0">
                <a:solidFill>
                  <a:schemeClr val="bg1"/>
                </a:solidFill>
              </a:rPr>
              <a:t>de:</a:t>
            </a:r>
            <a:endParaRPr lang="es-MX" sz="2400" dirty="0">
              <a:solidFill>
                <a:schemeClr val="bg1"/>
              </a:solidFill>
            </a:endParaRPr>
          </a:p>
        </p:txBody>
      </p:sp>
      <p:graphicFrame>
        <p:nvGraphicFramePr>
          <p:cNvPr id="6" name="5 Diagrama"/>
          <p:cNvGraphicFramePr/>
          <p:nvPr>
            <p:extLst>
              <p:ext uri="{D42A27DB-BD31-4B8C-83A1-F6EECF244321}">
                <p14:modId xmlns:p14="http://schemas.microsoft.com/office/powerpoint/2010/main" xmlns="" val="2463058223"/>
              </p:ext>
            </p:extLst>
          </p:nvPr>
        </p:nvGraphicFramePr>
        <p:xfrm>
          <a:off x="0" y="1628800"/>
          <a:ext cx="6948264"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2" descr="http://1.bp.blogspot.com/-_ycE0qNQR-o/TgKkAP_2nPI/AAAAAAAAAeA/WdNm76uYFxs/s1600/periodismociudadano.jpg"/>
          <p:cNvPicPr>
            <a:picLocks noChangeAspect="1" noChangeArrowheads="1"/>
          </p:cNvPicPr>
          <p:nvPr/>
        </p:nvPicPr>
        <p:blipFill>
          <a:blip r:embed="rId8" cstate="print"/>
          <a:srcRect/>
          <a:stretch>
            <a:fillRect/>
          </a:stretch>
        </p:blipFill>
        <p:spPr bwMode="auto">
          <a:xfrm>
            <a:off x="7524328" y="1874596"/>
            <a:ext cx="1512168" cy="1069896"/>
          </a:xfrm>
          <a:prstGeom prst="rect">
            <a:avLst/>
          </a:prstGeom>
          <a:noFill/>
        </p:spPr>
      </p:pic>
      <p:pic>
        <p:nvPicPr>
          <p:cNvPr id="9" name="Picture 4" descr="http://la-philosophie.com/wp-content/uploads/2012/02/tribunal_0.jpg"/>
          <p:cNvPicPr>
            <a:picLocks noChangeAspect="1" noChangeArrowheads="1"/>
          </p:cNvPicPr>
          <p:nvPr/>
        </p:nvPicPr>
        <p:blipFill>
          <a:blip r:embed="rId9" cstate="print"/>
          <a:srcRect/>
          <a:stretch>
            <a:fillRect/>
          </a:stretch>
        </p:blipFill>
        <p:spPr bwMode="auto">
          <a:xfrm>
            <a:off x="7596336" y="3130173"/>
            <a:ext cx="1440160" cy="1079593"/>
          </a:xfrm>
          <a:prstGeom prst="rect">
            <a:avLst/>
          </a:prstGeom>
          <a:noFill/>
        </p:spPr>
      </p:pic>
      <p:pic>
        <p:nvPicPr>
          <p:cNvPr id="10" name="Picture 2" descr="http://talentosreunidos.files.wordpress.com/2012/01/400_f_13877002_ntz6tl733be7ea7vudtzzabge6tdhsyu1.jpg"/>
          <p:cNvPicPr>
            <a:picLocks noChangeAspect="1" noChangeArrowheads="1"/>
          </p:cNvPicPr>
          <p:nvPr/>
        </p:nvPicPr>
        <p:blipFill>
          <a:blip r:embed="rId10" cstate="print"/>
          <a:srcRect/>
          <a:stretch>
            <a:fillRect/>
          </a:stretch>
        </p:blipFill>
        <p:spPr bwMode="auto">
          <a:xfrm>
            <a:off x="7884368" y="4395447"/>
            <a:ext cx="1152128" cy="1080120"/>
          </a:xfrm>
          <a:prstGeom prst="rect">
            <a:avLst/>
          </a:prstGeom>
          <a:noFill/>
        </p:spPr>
      </p:pic>
      <p:pic>
        <p:nvPicPr>
          <p:cNvPr id="11" name="Picture 2" descr="http://www.pointgphone.com/wordpress/wp-content/uploads/2013/04/tribunal.jpg"/>
          <p:cNvPicPr>
            <a:picLocks noChangeAspect="1" noChangeArrowheads="1"/>
          </p:cNvPicPr>
          <p:nvPr/>
        </p:nvPicPr>
        <p:blipFill>
          <a:blip r:embed="rId11" cstate="print"/>
          <a:srcRect/>
          <a:stretch>
            <a:fillRect/>
          </a:stretch>
        </p:blipFill>
        <p:spPr bwMode="auto">
          <a:xfrm>
            <a:off x="7624916" y="5661248"/>
            <a:ext cx="1411580" cy="992050"/>
          </a:xfrm>
          <a:prstGeom prst="rect">
            <a:avLst/>
          </a:prstGeom>
          <a:noFill/>
        </p:spPr>
      </p:pic>
    </p:spTree>
    <p:extLst>
      <p:ext uri="{BB962C8B-B14F-4D97-AF65-F5344CB8AC3E}">
        <p14:creationId xmlns:p14="http://schemas.microsoft.com/office/powerpoint/2010/main" xmlns="" val="1138238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t="-16000" b="-1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7931224" cy="994122"/>
          </a:xfrm>
        </p:spPr>
        <p:style>
          <a:lnRef idx="0">
            <a:schemeClr val="accent3"/>
          </a:lnRef>
          <a:fillRef idx="3">
            <a:schemeClr val="accent3"/>
          </a:fillRef>
          <a:effectRef idx="3">
            <a:schemeClr val="accent3"/>
          </a:effectRef>
          <a:fontRef idx="minor">
            <a:schemeClr val="lt1"/>
          </a:fontRef>
        </p:style>
        <p:txBody>
          <a:bodyPr>
            <a:noAutofit/>
          </a:bodyPr>
          <a:lstStyle/>
          <a:p>
            <a:r>
              <a:rPr lang="es-ES" sz="2400" dirty="0">
                <a:solidFill>
                  <a:srgbClr val="2F893A"/>
                </a:solidFill>
              </a:rPr>
              <a:t>Los artículos 25 fracción I, 129, 136 y 137 del Código de Procedimientos Administrativos del Estado de México, obligan a las autoridades administrativas</a:t>
            </a:r>
            <a:endParaRPr lang="es-MX" sz="2400" dirty="0">
              <a:solidFill>
                <a:srgbClr val="2F893A"/>
              </a:solidFill>
            </a:endParaRPr>
          </a:p>
        </p:txBody>
      </p:sp>
      <p:graphicFrame>
        <p:nvGraphicFramePr>
          <p:cNvPr id="4" name="3 Diagrama"/>
          <p:cNvGraphicFramePr/>
          <p:nvPr>
            <p:extLst>
              <p:ext uri="{D42A27DB-BD31-4B8C-83A1-F6EECF244321}">
                <p14:modId xmlns:p14="http://schemas.microsoft.com/office/powerpoint/2010/main" xmlns="" val="2326032641"/>
              </p:ext>
            </p:extLst>
          </p:nvPr>
        </p:nvGraphicFramePr>
        <p:xfrm>
          <a:off x="1835696" y="1556792"/>
          <a:ext cx="633670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846474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graphicFrame>
        <p:nvGraphicFramePr>
          <p:cNvPr id="4" name="5 Diagrama"/>
          <p:cNvGraphicFramePr>
            <a:graphicFrameLocks noGrp="1"/>
          </p:cNvGraphicFramePr>
          <p:nvPr>
            <p:ph idx="1"/>
            <p:extLst>
              <p:ext uri="{D42A27DB-BD31-4B8C-83A1-F6EECF244321}">
                <p14:modId xmlns:p14="http://schemas.microsoft.com/office/powerpoint/2010/main" xmlns="" val="3841091454"/>
              </p:ext>
            </p:extLst>
          </p:nvPr>
        </p:nvGraphicFramePr>
        <p:xfrm>
          <a:off x="1043608" y="1417638"/>
          <a:ext cx="7211144"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ítulo 4"/>
          <p:cNvSpPr>
            <a:spLocks noGrp="1"/>
          </p:cNvSpPr>
          <p:nvPr>
            <p:ph type="title"/>
          </p:nvPr>
        </p:nvSpPr>
        <p:spPr/>
        <p:txBody>
          <a:bodyPr/>
          <a:lstStyle/>
          <a:p>
            <a:endParaRPr lang="es-MX"/>
          </a:p>
        </p:txBody>
      </p:sp>
    </p:spTree>
    <p:extLst>
      <p:ext uri="{BB962C8B-B14F-4D97-AF65-F5344CB8AC3E}">
        <p14:creationId xmlns:p14="http://schemas.microsoft.com/office/powerpoint/2010/main" xmlns="" val="1018240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4000" r="-4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131840" y="260648"/>
            <a:ext cx="3466728" cy="778098"/>
          </a:xfrm>
        </p:spPr>
        <p:style>
          <a:lnRef idx="1">
            <a:schemeClr val="accent3"/>
          </a:lnRef>
          <a:fillRef idx="2">
            <a:schemeClr val="accent3"/>
          </a:fillRef>
          <a:effectRef idx="1">
            <a:schemeClr val="accent3"/>
          </a:effectRef>
          <a:fontRef idx="minor">
            <a:schemeClr val="dk1"/>
          </a:fontRef>
        </p:style>
        <p:txBody>
          <a:bodyPr>
            <a:normAutofit/>
          </a:bodyPr>
          <a:lstStyle/>
          <a:p>
            <a:r>
              <a:rPr lang="es-ES" altLang="es-MX" sz="2900" b="1" dirty="0" smtClean="0">
                <a:solidFill>
                  <a:srgbClr val="404F21"/>
                </a:solidFill>
              </a:rPr>
              <a:t>CONCLUSIONES</a:t>
            </a:r>
            <a:endParaRPr lang="es-ES" altLang="es-MX" sz="2900" b="1" dirty="0">
              <a:solidFill>
                <a:srgbClr val="404F21"/>
              </a:solidFill>
            </a:endParaRPr>
          </a:p>
        </p:txBody>
      </p:sp>
      <p:sp>
        <p:nvSpPr>
          <p:cNvPr id="3" name="2 Marcador de contenido"/>
          <p:cNvSpPr>
            <a:spLocks noGrp="1"/>
          </p:cNvSpPr>
          <p:nvPr>
            <p:ph idx="1"/>
          </p:nvPr>
        </p:nvSpPr>
        <p:spPr>
          <a:xfrm>
            <a:off x="1876872" y="1412776"/>
            <a:ext cx="5976664" cy="3456384"/>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indent="0" algn="just">
              <a:buNone/>
            </a:pPr>
            <a:r>
              <a:rPr lang="es-MX" sz="2000" dirty="0" smtClean="0">
                <a:solidFill>
                  <a:schemeClr val="accent3">
                    <a:lumMod val="75000"/>
                  </a:schemeClr>
                </a:solidFill>
              </a:rPr>
              <a:t>Es posible concluir que el proceso administrativo es un todo, un juicio, que tiene como fin primordial y específico que el órgano jurisdiccional administrativo declare la verdad jurídica correspondiente entre las partes. Siendo incontrovertible que el proceso administrativo es un verdadero proceso, su naturaleza jurídica es la misma que la del Proceso Civil, Penal o Mercantil.</a:t>
            </a:r>
          </a:p>
          <a:p>
            <a:pPr marL="0" indent="0" algn="just">
              <a:buNone/>
            </a:pPr>
            <a:endParaRPr lang="es-MX" sz="2000" dirty="0" smtClean="0">
              <a:solidFill>
                <a:schemeClr val="accent3">
                  <a:lumMod val="75000"/>
                </a:schemeClr>
              </a:solidFill>
            </a:endParaRPr>
          </a:p>
          <a:p>
            <a:pPr marL="0" indent="0" algn="just">
              <a:buNone/>
            </a:pPr>
            <a:endParaRPr lang="es-MX" sz="2000" dirty="0" smtClean="0">
              <a:solidFill>
                <a:schemeClr val="accent3">
                  <a:lumMod val="75000"/>
                </a:schemeClr>
              </a:solidFill>
            </a:endParaRPr>
          </a:p>
          <a:p>
            <a:pPr marL="0" indent="0" algn="just">
              <a:buNone/>
            </a:pPr>
            <a:endParaRPr lang="es-ES" sz="2000"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4000" r="-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187624" y="1988840"/>
            <a:ext cx="6491064" cy="1656184"/>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indent="0" algn="just">
              <a:buNone/>
            </a:pPr>
            <a:r>
              <a:rPr lang="es-MX" sz="2000" dirty="0">
                <a:solidFill>
                  <a:schemeClr val="accent3">
                    <a:lumMod val="75000"/>
                  </a:schemeClr>
                </a:solidFill>
              </a:rPr>
              <a:t>Por otra parte es necesario hacer mención que el Procedimiento administrativo es el cauce formal de la serie de actos en que se concreta la actuación administrativa para la realización de un fin</a:t>
            </a:r>
            <a:r>
              <a:rPr lang="es-MX" sz="2000" dirty="0" smtClean="0">
                <a:solidFill>
                  <a:schemeClr val="accent3">
                    <a:lumMod val="75000"/>
                  </a:schemeClr>
                </a:solidFill>
              </a:rPr>
              <a:t>. El </a:t>
            </a:r>
            <a:r>
              <a:rPr lang="es-MX" sz="2000" dirty="0">
                <a:solidFill>
                  <a:schemeClr val="accent3">
                    <a:lumMod val="75000"/>
                  </a:schemeClr>
                </a:solidFill>
              </a:rPr>
              <a:t>procedimiento  tiene por finalidad esencial la emisión de un acto administrativo.  </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xmlns="" val="1827262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1870</TotalTime>
  <Words>493</Words>
  <Application>Microsoft Office PowerPoint</Application>
  <PresentationFormat>Presentación en pantalla (4:3)</PresentationFormat>
  <Paragraphs>36</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Partes del Procedimiento</vt:lpstr>
      <vt:lpstr>Diapositiva 2</vt:lpstr>
      <vt:lpstr>GARANTÍA DE AUDIENCIA</vt:lpstr>
      <vt:lpstr>Artículo 14 Constitucional</vt:lpstr>
      <vt:lpstr>La garantía de audiencia está contenida en una fórmula compleja e integrada por cuatro garantías específicas de:</vt:lpstr>
      <vt:lpstr>Los artículos 25 fracción I, 129, 136 y 137 del Código de Procedimientos Administrativos del Estado de México, obligan a las autoridades administrativas</vt:lpstr>
      <vt:lpstr>Diapositiva 7</vt:lpstr>
      <vt:lpstr>CONCLUSIONES</vt:lpstr>
      <vt:lpstr>Diapositiva 9</vt:lpstr>
      <vt:lpstr>Bibliografía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Coordinación</cp:lastModifiedBy>
  <cp:revision>151</cp:revision>
  <dcterms:created xsi:type="dcterms:W3CDTF">2013-08-21T18:45:55Z</dcterms:created>
  <dcterms:modified xsi:type="dcterms:W3CDTF">2015-10-02T18:37:45Z</dcterms:modified>
</cp:coreProperties>
</file>