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66" r:id="rId3"/>
    <p:sldId id="268" r:id="rId4"/>
    <p:sldId id="267" r:id="rId5"/>
    <p:sldId id="288" r:id="rId6"/>
    <p:sldId id="269" r:id="rId7"/>
    <p:sldId id="270" r:id="rId8"/>
    <p:sldId id="272" r:id="rId9"/>
    <p:sldId id="274" r:id="rId10"/>
    <p:sldId id="275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F21"/>
    <a:srgbClr val="246A2C"/>
    <a:srgbClr val="FDF7DB"/>
    <a:srgbClr val="FFFFCC"/>
    <a:srgbClr val="2F89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56" autoAdjust="0"/>
    <p:restoredTop sz="94660"/>
  </p:normalViewPr>
  <p:slideViewPr>
    <p:cSldViewPr>
      <p:cViewPr varScale="1">
        <p:scale>
          <a:sx n="166" d="100"/>
          <a:sy n="166" d="100"/>
        </p:scale>
        <p:origin x="-207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A42615-6B91-4148-A6D0-70471A6C9770}" type="doc">
      <dgm:prSet loTypeId="urn:microsoft.com/office/officeart/2005/8/layout/radial1" loCatId="cycle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2B025999-A47B-4C58-9D40-067814E6C011}">
      <dgm:prSet phldrT="[Texto]"/>
      <dgm:spPr/>
      <dgm:t>
        <a:bodyPr/>
        <a:lstStyle/>
        <a:p>
          <a:r>
            <a:rPr lang="es-MX" dirty="0" smtClean="0"/>
            <a:t>Etapas del procedimiento</a:t>
          </a:r>
          <a:endParaRPr lang="es-MX" dirty="0"/>
        </a:p>
      </dgm:t>
    </dgm:pt>
    <dgm:pt modelId="{C45DDDFF-1C8A-41F4-8DCE-16A712618635}" type="parTrans" cxnId="{331C09EF-4560-4BA1-A6C4-D350A3F73D2F}">
      <dgm:prSet/>
      <dgm:spPr/>
      <dgm:t>
        <a:bodyPr/>
        <a:lstStyle/>
        <a:p>
          <a:endParaRPr lang="es-MX"/>
        </a:p>
      </dgm:t>
    </dgm:pt>
    <dgm:pt modelId="{60B5B76C-828B-49A5-8D41-7CDC7E592C36}" type="sibTrans" cxnId="{331C09EF-4560-4BA1-A6C4-D350A3F73D2F}">
      <dgm:prSet/>
      <dgm:spPr/>
      <dgm:t>
        <a:bodyPr/>
        <a:lstStyle/>
        <a:p>
          <a:endParaRPr lang="es-MX"/>
        </a:p>
      </dgm:t>
    </dgm:pt>
    <dgm:pt modelId="{CA1BF1B5-1820-4D7E-BD8C-34A4040607B0}">
      <dgm:prSet phldrT="[Texto]"/>
      <dgm:spPr/>
      <dgm:t>
        <a:bodyPr/>
        <a:lstStyle/>
        <a:p>
          <a:r>
            <a:rPr lang="es-MX" dirty="0" smtClean="0"/>
            <a:t>INICIACIÓN </a:t>
          </a:r>
          <a:endParaRPr lang="es-MX" dirty="0"/>
        </a:p>
      </dgm:t>
    </dgm:pt>
    <dgm:pt modelId="{7CFEC6CE-0681-48A0-9F2B-1617B8391539}" type="parTrans" cxnId="{B0B3CBA6-9A9F-4018-8D7A-6150FA48526A}">
      <dgm:prSet/>
      <dgm:spPr/>
      <dgm:t>
        <a:bodyPr/>
        <a:lstStyle/>
        <a:p>
          <a:endParaRPr lang="es-MX" dirty="0"/>
        </a:p>
      </dgm:t>
    </dgm:pt>
    <dgm:pt modelId="{D3AB27AD-17B6-4567-8A88-242981FFF7EE}" type="sibTrans" cxnId="{B0B3CBA6-9A9F-4018-8D7A-6150FA48526A}">
      <dgm:prSet/>
      <dgm:spPr/>
      <dgm:t>
        <a:bodyPr/>
        <a:lstStyle/>
        <a:p>
          <a:endParaRPr lang="es-MX"/>
        </a:p>
      </dgm:t>
    </dgm:pt>
    <dgm:pt modelId="{6DF60644-8A33-4B06-872A-067E11F8AC51}">
      <dgm:prSet phldrT="[Texto]"/>
      <dgm:spPr/>
      <dgm:t>
        <a:bodyPr/>
        <a:lstStyle/>
        <a:p>
          <a:r>
            <a:rPr lang="es-MX" dirty="0" smtClean="0"/>
            <a:t>DECISIÓN </a:t>
          </a:r>
          <a:endParaRPr lang="es-MX" dirty="0"/>
        </a:p>
      </dgm:t>
    </dgm:pt>
    <dgm:pt modelId="{8496BF74-1834-48DB-B4F7-2F031B260E26}" type="parTrans" cxnId="{EA4B24A6-DDB2-42B1-9D15-284D0599B7A3}">
      <dgm:prSet/>
      <dgm:spPr/>
      <dgm:t>
        <a:bodyPr/>
        <a:lstStyle/>
        <a:p>
          <a:endParaRPr lang="es-MX" dirty="0"/>
        </a:p>
      </dgm:t>
    </dgm:pt>
    <dgm:pt modelId="{EFAFD1EE-D4B5-4A98-9D44-DB539DB2D47B}" type="sibTrans" cxnId="{EA4B24A6-DDB2-42B1-9D15-284D0599B7A3}">
      <dgm:prSet/>
      <dgm:spPr/>
      <dgm:t>
        <a:bodyPr/>
        <a:lstStyle/>
        <a:p>
          <a:endParaRPr lang="es-MX"/>
        </a:p>
      </dgm:t>
    </dgm:pt>
    <dgm:pt modelId="{30EEACA1-1CB1-4577-976E-A1EA3E049573}">
      <dgm:prSet phldrT="[Texto]"/>
      <dgm:spPr/>
      <dgm:t>
        <a:bodyPr/>
        <a:lstStyle/>
        <a:p>
          <a:r>
            <a:rPr lang="es-MX" dirty="0" smtClean="0"/>
            <a:t>EFICACÍA </a:t>
          </a:r>
          <a:endParaRPr lang="es-MX" dirty="0"/>
        </a:p>
      </dgm:t>
    </dgm:pt>
    <dgm:pt modelId="{951F5B02-7F9C-4457-B6AF-BF05EAE16290}" type="parTrans" cxnId="{B9807EC6-197C-4BE9-A4BA-07FFAA414639}">
      <dgm:prSet/>
      <dgm:spPr/>
      <dgm:t>
        <a:bodyPr/>
        <a:lstStyle/>
        <a:p>
          <a:endParaRPr lang="es-MX" dirty="0"/>
        </a:p>
      </dgm:t>
    </dgm:pt>
    <dgm:pt modelId="{DA086F9B-E430-4D12-A187-EB8E27C22BE1}" type="sibTrans" cxnId="{B9807EC6-197C-4BE9-A4BA-07FFAA414639}">
      <dgm:prSet/>
      <dgm:spPr/>
      <dgm:t>
        <a:bodyPr/>
        <a:lstStyle/>
        <a:p>
          <a:endParaRPr lang="es-MX"/>
        </a:p>
      </dgm:t>
    </dgm:pt>
    <dgm:pt modelId="{CA0DEEA6-42CC-42DB-A7E5-8437D0C613D8}">
      <dgm:prSet phldrT="[Texto]"/>
      <dgm:spPr/>
      <dgm:t>
        <a:bodyPr/>
        <a:lstStyle/>
        <a:p>
          <a:r>
            <a:rPr lang="es-MX" dirty="0" smtClean="0"/>
            <a:t>INSTRUCCIÓN </a:t>
          </a:r>
          <a:endParaRPr lang="es-MX" dirty="0"/>
        </a:p>
      </dgm:t>
    </dgm:pt>
    <dgm:pt modelId="{94F71ECA-0574-4BDA-955C-143970891C5F}" type="parTrans" cxnId="{A963ECF4-82EA-421C-9B89-964C27AADD0D}">
      <dgm:prSet/>
      <dgm:spPr/>
      <dgm:t>
        <a:bodyPr/>
        <a:lstStyle/>
        <a:p>
          <a:endParaRPr lang="es-MX" dirty="0"/>
        </a:p>
      </dgm:t>
    </dgm:pt>
    <dgm:pt modelId="{A241A6A1-66B8-4A84-A844-2381C62998BF}" type="sibTrans" cxnId="{A963ECF4-82EA-421C-9B89-964C27AADD0D}">
      <dgm:prSet/>
      <dgm:spPr/>
      <dgm:t>
        <a:bodyPr/>
        <a:lstStyle/>
        <a:p>
          <a:endParaRPr lang="es-MX"/>
        </a:p>
      </dgm:t>
    </dgm:pt>
    <dgm:pt modelId="{0B46AD10-947A-4C0F-82DB-452E9F651ED0}" type="pres">
      <dgm:prSet presAssocID="{81A42615-6B91-4148-A6D0-70471A6C977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6B459A4-62A0-41DA-88F2-395867611167}" type="pres">
      <dgm:prSet presAssocID="{2B025999-A47B-4C58-9D40-067814E6C011}" presName="centerShape" presStyleLbl="node0" presStyleIdx="0" presStyleCnt="1" custScaleX="170421" custScaleY="126495"/>
      <dgm:spPr/>
      <dgm:t>
        <a:bodyPr/>
        <a:lstStyle/>
        <a:p>
          <a:endParaRPr lang="es-MX"/>
        </a:p>
      </dgm:t>
    </dgm:pt>
    <dgm:pt modelId="{06A853DB-383B-4198-9F64-8592CD5A08A7}" type="pres">
      <dgm:prSet presAssocID="{7CFEC6CE-0681-48A0-9F2B-1617B8391539}" presName="Name9" presStyleLbl="parChTrans1D2" presStyleIdx="0" presStyleCnt="4"/>
      <dgm:spPr/>
      <dgm:t>
        <a:bodyPr/>
        <a:lstStyle/>
        <a:p>
          <a:endParaRPr lang="es-ES"/>
        </a:p>
      </dgm:t>
    </dgm:pt>
    <dgm:pt modelId="{C48E6214-A310-4F4C-AF98-6AAC7B462CC5}" type="pres">
      <dgm:prSet presAssocID="{7CFEC6CE-0681-48A0-9F2B-1617B8391539}" presName="connTx" presStyleLbl="parChTrans1D2" presStyleIdx="0" presStyleCnt="4"/>
      <dgm:spPr/>
      <dgm:t>
        <a:bodyPr/>
        <a:lstStyle/>
        <a:p>
          <a:endParaRPr lang="es-ES"/>
        </a:p>
      </dgm:t>
    </dgm:pt>
    <dgm:pt modelId="{1DDA002E-DB69-496F-A80A-4B767C11554B}" type="pres">
      <dgm:prSet presAssocID="{CA1BF1B5-1820-4D7E-BD8C-34A4040607B0}" presName="node" presStyleLbl="node1" presStyleIdx="0" presStyleCnt="4" custScaleX="1474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1D11F2-4289-49C8-B75D-39A67D646679}" type="pres">
      <dgm:prSet presAssocID="{8496BF74-1834-48DB-B4F7-2F031B260E26}" presName="Name9" presStyleLbl="parChTrans1D2" presStyleIdx="1" presStyleCnt="4"/>
      <dgm:spPr/>
      <dgm:t>
        <a:bodyPr/>
        <a:lstStyle/>
        <a:p>
          <a:endParaRPr lang="es-ES"/>
        </a:p>
      </dgm:t>
    </dgm:pt>
    <dgm:pt modelId="{FC1507B9-13B7-40F9-B761-609D42F85059}" type="pres">
      <dgm:prSet presAssocID="{8496BF74-1834-48DB-B4F7-2F031B260E26}" presName="connTx" presStyleLbl="parChTrans1D2" presStyleIdx="1" presStyleCnt="4"/>
      <dgm:spPr/>
      <dgm:t>
        <a:bodyPr/>
        <a:lstStyle/>
        <a:p>
          <a:endParaRPr lang="es-ES"/>
        </a:p>
      </dgm:t>
    </dgm:pt>
    <dgm:pt modelId="{D09E6763-3157-44DC-A31E-E8142EE77DBE}" type="pres">
      <dgm:prSet presAssocID="{6DF60644-8A33-4B06-872A-067E11F8AC51}" presName="node" presStyleLbl="node1" presStyleIdx="1" presStyleCnt="4" custScaleX="138156" custScaleY="103557" custRadScaleRad="127568" custRadScaleInc="440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0A89F9-499F-4B3D-913B-237D1066D881}" type="pres">
      <dgm:prSet presAssocID="{951F5B02-7F9C-4457-B6AF-BF05EAE16290}" presName="Name9" presStyleLbl="parChTrans1D2" presStyleIdx="2" presStyleCnt="4"/>
      <dgm:spPr/>
      <dgm:t>
        <a:bodyPr/>
        <a:lstStyle/>
        <a:p>
          <a:endParaRPr lang="es-ES"/>
        </a:p>
      </dgm:t>
    </dgm:pt>
    <dgm:pt modelId="{3F0D15F0-8F0B-4D40-9B64-A8DC15EC86DD}" type="pres">
      <dgm:prSet presAssocID="{951F5B02-7F9C-4457-B6AF-BF05EAE16290}" presName="connTx" presStyleLbl="parChTrans1D2" presStyleIdx="2" presStyleCnt="4"/>
      <dgm:spPr/>
      <dgm:t>
        <a:bodyPr/>
        <a:lstStyle/>
        <a:p>
          <a:endParaRPr lang="es-ES"/>
        </a:p>
      </dgm:t>
    </dgm:pt>
    <dgm:pt modelId="{0DF98DCE-7E47-4676-AD1B-B0BED9B152D5}" type="pres">
      <dgm:prSet presAssocID="{30EEACA1-1CB1-4577-976E-A1EA3E049573}" presName="node" presStyleLbl="node1" presStyleIdx="2" presStyleCnt="4" custScaleX="15268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353E560-FA89-4E31-AE82-D634EF546963}" type="pres">
      <dgm:prSet presAssocID="{94F71ECA-0574-4BDA-955C-143970891C5F}" presName="Name9" presStyleLbl="parChTrans1D2" presStyleIdx="3" presStyleCnt="4"/>
      <dgm:spPr/>
      <dgm:t>
        <a:bodyPr/>
        <a:lstStyle/>
        <a:p>
          <a:endParaRPr lang="es-ES"/>
        </a:p>
      </dgm:t>
    </dgm:pt>
    <dgm:pt modelId="{DD1424EA-DE10-494E-8EAE-F972D0A0A7E0}" type="pres">
      <dgm:prSet presAssocID="{94F71ECA-0574-4BDA-955C-143970891C5F}" presName="connTx" presStyleLbl="parChTrans1D2" presStyleIdx="3" presStyleCnt="4"/>
      <dgm:spPr/>
      <dgm:t>
        <a:bodyPr/>
        <a:lstStyle/>
        <a:p>
          <a:endParaRPr lang="es-ES"/>
        </a:p>
      </dgm:t>
    </dgm:pt>
    <dgm:pt modelId="{54BF19DB-06C1-4F13-9620-0B9DA76B10B5}" type="pres">
      <dgm:prSet presAssocID="{CA0DEEA6-42CC-42DB-A7E5-8437D0C613D8}" presName="node" presStyleLbl="node1" presStyleIdx="3" presStyleCnt="4" custScaleX="141374" custRadScaleRad="131499" custRadScaleInc="132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B59D90B-9728-491B-8793-FAB86D85AF35}" type="presOf" srcId="{7CFEC6CE-0681-48A0-9F2B-1617B8391539}" destId="{06A853DB-383B-4198-9F64-8592CD5A08A7}" srcOrd="0" destOrd="0" presId="urn:microsoft.com/office/officeart/2005/8/layout/radial1"/>
    <dgm:cxn modelId="{EA4B24A6-DDB2-42B1-9D15-284D0599B7A3}" srcId="{2B025999-A47B-4C58-9D40-067814E6C011}" destId="{6DF60644-8A33-4B06-872A-067E11F8AC51}" srcOrd="1" destOrd="0" parTransId="{8496BF74-1834-48DB-B4F7-2F031B260E26}" sibTransId="{EFAFD1EE-D4B5-4A98-9D44-DB539DB2D47B}"/>
    <dgm:cxn modelId="{89EFA513-BDF6-4811-B4B4-95CD3BA4D821}" type="presOf" srcId="{30EEACA1-1CB1-4577-976E-A1EA3E049573}" destId="{0DF98DCE-7E47-4676-AD1B-B0BED9B152D5}" srcOrd="0" destOrd="0" presId="urn:microsoft.com/office/officeart/2005/8/layout/radial1"/>
    <dgm:cxn modelId="{488FEBA2-AD9C-4AAF-8334-140FC62CEE55}" type="presOf" srcId="{94F71ECA-0574-4BDA-955C-143970891C5F}" destId="{E353E560-FA89-4E31-AE82-D634EF546963}" srcOrd="0" destOrd="0" presId="urn:microsoft.com/office/officeart/2005/8/layout/radial1"/>
    <dgm:cxn modelId="{C4970B46-98E5-4399-88BC-7E3DEF54B49E}" type="presOf" srcId="{94F71ECA-0574-4BDA-955C-143970891C5F}" destId="{DD1424EA-DE10-494E-8EAE-F972D0A0A7E0}" srcOrd="1" destOrd="0" presId="urn:microsoft.com/office/officeart/2005/8/layout/radial1"/>
    <dgm:cxn modelId="{5CE8BF74-7AF0-4749-A286-2508C1FC64F0}" type="presOf" srcId="{8496BF74-1834-48DB-B4F7-2F031B260E26}" destId="{DE1D11F2-4289-49C8-B75D-39A67D646679}" srcOrd="0" destOrd="0" presId="urn:microsoft.com/office/officeart/2005/8/layout/radial1"/>
    <dgm:cxn modelId="{331C09EF-4560-4BA1-A6C4-D350A3F73D2F}" srcId="{81A42615-6B91-4148-A6D0-70471A6C9770}" destId="{2B025999-A47B-4C58-9D40-067814E6C011}" srcOrd="0" destOrd="0" parTransId="{C45DDDFF-1C8A-41F4-8DCE-16A712618635}" sibTransId="{60B5B76C-828B-49A5-8D41-7CDC7E592C36}"/>
    <dgm:cxn modelId="{ED45AC3F-9EAD-447A-8C20-A03247E76ADA}" type="presOf" srcId="{CA0DEEA6-42CC-42DB-A7E5-8437D0C613D8}" destId="{54BF19DB-06C1-4F13-9620-0B9DA76B10B5}" srcOrd="0" destOrd="0" presId="urn:microsoft.com/office/officeart/2005/8/layout/radial1"/>
    <dgm:cxn modelId="{E6D2477C-6709-4B45-884C-A7CD070F57EB}" type="presOf" srcId="{6DF60644-8A33-4B06-872A-067E11F8AC51}" destId="{D09E6763-3157-44DC-A31E-E8142EE77DBE}" srcOrd="0" destOrd="0" presId="urn:microsoft.com/office/officeart/2005/8/layout/radial1"/>
    <dgm:cxn modelId="{BB2CC5CD-1571-4576-AD46-297C92E85FED}" type="presOf" srcId="{951F5B02-7F9C-4457-B6AF-BF05EAE16290}" destId="{3F0D15F0-8F0B-4D40-9B64-A8DC15EC86DD}" srcOrd="1" destOrd="0" presId="urn:microsoft.com/office/officeart/2005/8/layout/radial1"/>
    <dgm:cxn modelId="{25AAD98B-82D1-459A-9FD3-5CF1FD0E8944}" type="presOf" srcId="{2B025999-A47B-4C58-9D40-067814E6C011}" destId="{86B459A4-62A0-41DA-88F2-395867611167}" srcOrd="0" destOrd="0" presId="urn:microsoft.com/office/officeart/2005/8/layout/radial1"/>
    <dgm:cxn modelId="{5E6732B2-9784-4613-A209-2A6DAC80D59E}" type="presOf" srcId="{8496BF74-1834-48DB-B4F7-2F031B260E26}" destId="{FC1507B9-13B7-40F9-B761-609D42F85059}" srcOrd="1" destOrd="0" presId="urn:microsoft.com/office/officeart/2005/8/layout/radial1"/>
    <dgm:cxn modelId="{2CFF1936-0CC1-4FCB-9DBD-C4401D5C3333}" type="presOf" srcId="{CA1BF1B5-1820-4D7E-BD8C-34A4040607B0}" destId="{1DDA002E-DB69-496F-A80A-4B767C11554B}" srcOrd="0" destOrd="0" presId="urn:microsoft.com/office/officeart/2005/8/layout/radial1"/>
    <dgm:cxn modelId="{94467920-EA26-437F-A2FC-B7563704A927}" type="presOf" srcId="{951F5B02-7F9C-4457-B6AF-BF05EAE16290}" destId="{D90A89F9-499F-4B3D-913B-237D1066D881}" srcOrd="0" destOrd="0" presId="urn:microsoft.com/office/officeart/2005/8/layout/radial1"/>
    <dgm:cxn modelId="{B0B3CBA6-9A9F-4018-8D7A-6150FA48526A}" srcId="{2B025999-A47B-4C58-9D40-067814E6C011}" destId="{CA1BF1B5-1820-4D7E-BD8C-34A4040607B0}" srcOrd="0" destOrd="0" parTransId="{7CFEC6CE-0681-48A0-9F2B-1617B8391539}" sibTransId="{D3AB27AD-17B6-4567-8A88-242981FFF7EE}"/>
    <dgm:cxn modelId="{B4936A34-117C-488F-AA09-B52F7D7A88DC}" type="presOf" srcId="{81A42615-6B91-4148-A6D0-70471A6C9770}" destId="{0B46AD10-947A-4C0F-82DB-452E9F651ED0}" srcOrd="0" destOrd="0" presId="urn:microsoft.com/office/officeart/2005/8/layout/radial1"/>
    <dgm:cxn modelId="{74285D62-BE15-46EE-8CA3-623EFA763651}" type="presOf" srcId="{7CFEC6CE-0681-48A0-9F2B-1617B8391539}" destId="{C48E6214-A310-4F4C-AF98-6AAC7B462CC5}" srcOrd="1" destOrd="0" presId="urn:microsoft.com/office/officeart/2005/8/layout/radial1"/>
    <dgm:cxn modelId="{A963ECF4-82EA-421C-9B89-964C27AADD0D}" srcId="{2B025999-A47B-4C58-9D40-067814E6C011}" destId="{CA0DEEA6-42CC-42DB-A7E5-8437D0C613D8}" srcOrd="3" destOrd="0" parTransId="{94F71ECA-0574-4BDA-955C-143970891C5F}" sibTransId="{A241A6A1-66B8-4A84-A844-2381C62998BF}"/>
    <dgm:cxn modelId="{B9807EC6-197C-4BE9-A4BA-07FFAA414639}" srcId="{2B025999-A47B-4C58-9D40-067814E6C011}" destId="{30EEACA1-1CB1-4577-976E-A1EA3E049573}" srcOrd="2" destOrd="0" parTransId="{951F5B02-7F9C-4457-B6AF-BF05EAE16290}" sibTransId="{DA086F9B-E430-4D12-A187-EB8E27C22BE1}"/>
    <dgm:cxn modelId="{78658B17-3342-4EED-95F6-D1632439031B}" type="presParOf" srcId="{0B46AD10-947A-4C0F-82DB-452E9F651ED0}" destId="{86B459A4-62A0-41DA-88F2-395867611167}" srcOrd="0" destOrd="0" presId="urn:microsoft.com/office/officeart/2005/8/layout/radial1"/>
    <dgm:cxn modelId="{3E674711-CF16-4A53-B128-54E4650FDCF3}" type="presParOf" srcId="{0B46AD10-947A-4C0F-82DB-452E9F651ED0}" destId="{06A853DB-383B-4198-9F64-8592CD5A08A7}" srcOrd="1" destOrd="0" presId="urn:microsoft.com/office/officeart/2005/8/layout/radial1"/>
    <dgm:cxn modelId="{2145F0FE-7C62-4A1C-A4D4-D9125B8DC4AF}" type="presParOf" srcId="{06A853DB-383B-4198-9F64-8592CD5A08A7}" destId="{C48E6214-A310-4F4C-AF98-6AAC7B462CC5}" srcOrd="0" destOrd="0" presId="urn:microsoft.com/office/officeart/2005/8/layout/radial1"/>
    <dgm:cxn modelId="{6517B387-834E-4A9C-8725-06D6CF0BED9C}" type="presParOf" srcId="{0B46AD10-947A-4C0F-82DB-452E9F651ED0}" destId="{1DDA002E-DB69-496F-A80A-4B767C11554B}" srcOrd="2" destOrd="0" presId="urn:microsoft.com/office/officeart/2005/8/layout/radial1"/>
    <dgm:cxn modelId="{19CDD037-747C-4693-A75A-5405E126C359}" type="presParOf" srcId="{0B46AD10-947A-4C0F-82DB-452E9F651ED0}" destId="{DE1D11F2-4289-49C8-B75D-39A67D646679}" srcOrd="3" destOrd="0" presId="urn:microsoft.com/office/officeart/2005/8/layout/radial1"/>
    <dgm:cxn modelId="{89851A1F-F0BC-417F-B718-01541D7BAB6B}" type="presParOf" srcId="{DE1D11F2-4289-49C8-B75D-39A67D646679}" destId="{FC1507B9-13B7-40F9-B761-609D42F85059}" srcOrd="0" destOrd="0" presId="urn:microsoft.com/office/officeart/2005/8/layout/radial1"/>
    <dgm:cxn modelId="{B4457F4D-0D60-47F5-9BF2-4E1033221FBD}" type="presParOf" srcId="{0B46AD10-947A-4C0F-82DB-452E9F651ED0}" destId="{D09E6763-3157-44DC-A31E-E8142EE77DBE}" srcOrd="4" destOrd="0" presId="urn:microsoft.com/office/officeart/2005/8/layout/radial1"/>
    <dgm:cxn modelId="{4BD941D3-6CA1-47FA-B3BA-ECCC9EB10D3C}" type="presParOf" srcId="{0B46AD10-947A-4C0F-82DB-452E9F651ED0}" destId="{D90A89F9-499F-4B3D-913B-237D1066D881}" srcOrd="5" destOrd="0" presId="urn:microsoft.com/office/officeart/2005/8/layout/radial1"/>
    <dgm:cxn modelId="{B534020C-0963-4A8E-B037-FD02B8214403}" type="presParOf" srcId="{D90A89F9-499F-4B3D-913B-237D1066D881}" destId="{3F0D15F0-8F0B-4D40-9B64-A8DC15EC86DD}" srcOrd="0" destOrd="0" presId="urn:microsoft.com/office/officeart/2005/8/layout/radial1"/>
    <dgm:cxn modelId="{8131C145-8350-492D-AAC9-55EFA962060C}" type="presParOf" srcId="{0B46AD10-947A-4C0F-82DB-452E9F651ED0}" destId="{0DF98DCE-7E47-4676-AD1B-B0BED9B152D5}" srcOrd="6" destOrd="0" presId="urn:microsoft.com/office/officeart/2005/8/layout/radial1"/>
    <dgm:cxn modelId="{80F470F9-E1DC-4530-97EB-05024749E8F3}" type="presParOf" srcId="{0B46AD10-947A-4C0F-82DB-452E9F651ED0}" destId="{E353E560-FA89-4E31-AE82-D634EF546963}" srcOrd="7" destOrd="0" presId="urn:microsoft.com/office/officeart/2005/8/layout/radial1"/>
    <dgm:cxn modelId="{15368CFB-54B9-4790-AC61-004B7C098948}" type="presParOf" srcId="{E353E560-FA89-4E31-AE82-D634EF546963}" destId="{DD1424EA-DE10-494E-8EAE-F972D0A0A7E0}" srcOrd="0" destOrd="0" presId="urn:microsoft.com/office/officeart/2005/8/layout/radial1"/>
    <dgm:cxn modelId="{C48D7FB9-F1A7-4781-98A3-ACD7E69E0968}" type="presParOf" srcId="{0B46AD10-947A-4C0F-82DB-452E9F651ED0}" destId="{54BF19DB-06C1-4F13-9620-0B9DA76B10B5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A31C73-7364-4667-AC93-F025732A2689}" type="doc">
      <dgm:prSet loTypeId="urn:microsoft.com/office/officeart/2005/8/layout/hierarchy3" loCatId="hierarchy" qsTypeId="urn:microsoft.com/office/officeart/2005/8/quickstyle/3d3" qsCatId="3D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24FDD56B-2865-497A-B277-BC1ABF2C627F}">
      <dgm:prSet phldrT="[Texto]"/>
      <dgm:spPr/>
      <dgm:t>
        <a:bodyPr/>
        <a:lstStyle/>
        <a:p>
          <a:r>
            <a:rPr lang="es-MX" dirty="0" smtClean="0"/>
            <a:t>ECONOMÍA </a:t>
          </a:r>
          <a:endParaRPr lang="es-MX" dirty="0"/>
        </a:p>
      </dgm:t>
    </dgm:pt>
    <dgm:pt modelId="{576A0B41-153C-4EA9-8BB3-8F403D07CBC9}" type="parTrans" cxnId="{914ED0AE-374E-4B9C-B28B-6652746AE507}">
      <dgm:prSet/>
      <dgm:spPr/>
      <dgm:t>
        <a:bodyPr/>
        <a:lstStyle/>
        <a:p>
          <a:endParaRPr lang="es-MX"/>
        </a:p>
      </dgm:t>
    </dgm:pt>
    <dgm:pt modelId="{29CD4B3B-7A9D-48DB-B8C9-CBC8B7D9B90B}" type="sibTrans" cxnId="{914ED0AE-374E-4B9C-B28B-6652746AE507}">
      <dgm:prSet/>
      <dgm:spPr/>
      <dgm:t>
        <a:bodyPr/>
        <a:lstStyle/>
        <a:p>
          <a:endParaRPr lang="es-MX"/>
        </a:p>
      </dgm:t>
    </dgm:pt>
    <dgm:pt modelId="{935B9C71-B8D2-485B-BFD1-9174DFF6A5AA}">
      <dgm:prSet phldrT="[Texto]"/>
      <dgm:spPr/>
      <dgm:t>
        <a:bodyPr/>
        <a:lstStyle/>
        <a:p>
          <a:r>
            <a:rPr lang="es-MX" dirty="0" smtClean="0"/>
            <a:t>CELERIDAD </a:t>
          </a:r>
          <a:endParaRPr lang="es-MX" dirty="0"/>
        </a:p>
      </dgm:t>
    </dgm:pt>
    <dgm:pt modelId="{1F6D5FC9-079C-4796-B2FB-4741D9C7D714}" type="parTrans" cxnId="{56AAA763-135B-4C67-AFEC-BA369900F5D7}">
      <dgm:prSet/>
      <dgm:spPr/>
      <dgm:t>
        <a:bodyPr/>
        <a:lstStyle/>
        <a:p>
          <a:endParaRPr lang="es-MX" dirty="0"/>
        </a:p>
      </dgm:t>
    </dgm:pt>
    <dgm:pt modelId="{48B1786C-8417-4E61-A01B-F9425A129692}" type="sibTrans" cxnId="{56AAA763-135B-4C67-AFEC-BA369900F5D7}">
      <dgm:prSet/>
      <dgm:spPr/>
      <dgm:t>
        <a:bodyPr/>
        <a:lstStyle/>
        <a:p>
          <a:endParaRPr lang="es-MX"/>
        </a:p>
      </dgm:t>
    </dgm:pt>
    <dgm:pt modelId="{57F1CB58-BA54-43C5-8936-D6DCBB25A09D}">
      <dgm:prSet phldrT="[Texto]"/>
      <dgm:spPr/>
      <dgm:t>
        <a:bodyPr/>
        <a:lstStyle/>
        <a:p>
          <a:r>
            <a:rPr lang="es-MX" dirty="0" smtClean="0"/>
            <a:t>EFICACIA </a:t>
          </a:r>
          <a:endParaRPr lang="es-MX" dirty="0"/>
        </a:p>
      </dgm:t>
    </dgm:pt>
    <dgm:pt modelId="{907B5916-8D91-4727-94E4-34497E5F83C8}" type="parTrans" cxnId="{B7B3D6F8-013D-4F98-935E-1CB79FA2D746}">
      <dgm:prSet/>
      <dgm:spPr/>
      <dgm:t>
        <a:bodyPr/>
        <a:lstStyle/>
        <a:p>
          <a:endParaRPr lang="es-MX" dirty="0"/>
        </a:p>
      </dgm:t>
    </dgm:pt>
    <dgm:pt modelId="{1EF7565B-B811-4A9C-A77C-5CE8B81C5A65}" type="sibTrans" cxnId="{B7B3D6F8-013D-4F98-935E-1CB79FA2D746}">
      <dgm:prSet/>
      <dgm:spPr/>
      <dgm:t>
        <a:bodyPr/>
        <a:lstStyle/>
        <a:p>
          <a:endParaRPr lang="es-MX"/>
        </a:p>
      </dgm:t>
    </dgm:pt>
    <dgm:pt modelId="{A264993A-167A-414B-A138-D41DCA13556B}">
      <dgm:prSet phldrT="[Texto]"/>
      <dgm:spPr/>
      <dgm:t>
        <a:bodyPr/>
        <a:lstStyle/>
        <a:p>
          <a:r>
            <a:rPr lang="es-MX" dirty="0" smtClean="0"/>
            <a:t>LEGALIDAD</a:t>
          </a:r>
          <a:endParaRPr lang="es-MX" dirty="0"/>
        </a:p>
      </dgm:t>
    </dgm:pt>
    <dgm:pt modelId="{40865FEF-F564-4565-A333-362B40B982D6}" type="parTrans" cxnId="{C8E61380-CC70-43C3-ADA6-858D711E86DA}">
      <dgm:prSet/>
      <dgm:spPr/>
      <dgm:t>
        <a:bodyPr/>
        <a:lstStyle/>
        <a:p>
          <a:endParaRPr lang="es-MX"/>
        </a:p>
      </dgm:t>
    </dgm:pt>
    <dgm:pt modelId="{2595D5C3-6B47-4D82-B35F-4A73FC2CFF7A}" type="sibTrans" cxnId="{C8E61380-CC70-43C3-ADA6-858D711E86DA}">
      <dgm:prSet/>
      <dgm:spPr/>
      <dgm:t>
        <a:bodyPr/>
        <a:lstStyle/>
        <a:p>
          <a:endParaRPr lang="es-MX"/>
        </a:p>
      </dgm:t>
    </dgm:pt>
    <dgm:pt modelId="{3C1DD707-08D1-4C5F-AA11-8BBAF237184B}">
      <dgm:prSet phldrT="[Texto]"/>
      <dgm:spPr/>
      <dgm:t>
        <a:bodyPr/>
        <a:lstStyle/>
        <a:p>
          <a:r>
            <a:rPr lang="es-MX" dirty="0" smtClean="0"/>
            <a:t>PUBLICIDAD</a:t>
          </a:r>
          <a:endParaRPr lang="es-MX" dirty="0"/>
        </a:p>
      </dgm:t>
    </dgm:pt>
    <dgm:pt modelId="{4EA1B41A-2C71-484F-A630-76307114CC7D}" type="parTrans" cxnId="{5777414F-9E11-4752-903D-3C724D2FC126}">
      <dgm:prSet/>
      <dgm:spPr/>
      <dgm:t>
        <a:bodyPr/>
        <a:lstStyle/>
        <a:p>
          <a:endParaRPr lang="es-MX" dirty="0"/>
        </a:p>
      </dgm:t>
    </dgm:pt>
    <dgm:pt modelId="{15A6B04D-4B5B-4F06-AFDD-30FB5B328942}" type="sibTrans" cxnId="{5777414F-9E11-4752-903D-3C724D2FC126}">
      <dgm:prSet/>
      <dgm:spPr/>
      <dgm:t>
        <a:bodyPr/>
        <a:lstStyle/>
        <a:p>
          <a:endParaRPr lang="es-MX"/>
        </a:p>
      </dgm:t>
    </dgm:pt>
    <dgm:pt modelId="{F44ED9AD-7911-41F9-B475-EBD3D211DCF5}">
      <dgm:prSet phldrT="[Texto]"/>
      <dgm:spPr/>
      <dgm:t>
        <a:bodyPr/>
        <a:lstStyle/>
        <a:p>
          <a:r>
            <a:rPr lang="es-MX" dirty="0" smtClean="0"/>
            <a:t>BUENA FE </a:t>
          </a:r>
          <a:endParaRPr lang="es-MX" dirty="0"/>
        </a:p>
      </dgm:t>
    </dgm:pt>
    <dgm:pt modelId="{00C18459-E26B-475A-818D-B3601550FBD2}" type="parTrans" cxnId="{FC3BEE18-56AA-4FCA-ADED-90A0346327B0}">
      <dgm:prSet/>
      <dgm:spPr/>
      <dgm:t>
        <a:bodyPr/>
        <a:lstStyle/>
        <a:p>
          <a:endParaRPr lang="es-MX" dirty="0"/>
        </a:p>
      </dgm:t>
    </dgm:pt>
    <dgm:pt modelId="{63030B79-1DD0-4E19-BA53-04643E64AF64}" type="sibTrans" cxnId="{FC3BEE18-56AA-4FCA-ADED-90A0346327B0}">
      <dgm:prSet/>
      <dgm:spPr/>
      <dgm:t>
        <a:bodyPr/>
        <a:lstStyle/>
        <a:p>
          <a:endParaRPr lang="es-MX"/>
        </a:p>
      </dgm:t>
    </dgm:pt>
    <dgm:pt modelId="{C3C876D5-3EB3-4C7C-AE00-C9EF0FA514AE}" type="pres">
      <dgm:prSet presAssocID="{82A31C73-7364-4667-AC93-F025732A268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A7733789-3B7C-45B9-81B9-4953EECA31F9}" type="pres">
      <dgm:prSet presAssocID="{24FDD56B-2865-497A-B277-BC1ABF2C627F}" presName="root" presStyleCnt="0"/>
      <dgm:spPr/>
      <dgm:t>
        <a:bodyPr/>
        <a:lstStyle/>
        <a:p>
          <a:endParaRPr lang="es-MX"/>
        </a:p>
      </dgm:t>
    </dgm:pt>
    <dgm:pt modelId="{5E16F197-E39D-4008-8B00-FBD01CB5868F}" type="pres">
      <dgm:prSet presAssocID="{24FDD56B-2865-497A-B277-BC1ABF2C627F}" presName="rootComposite" presStyleCnt="0"/>
      <dgm:spPr/>
      <dgm:t>
        <a:bodyPr/>
        <a:lstStyle/>
        <a:p>
          <a:endParaRPr lang="es-MX"/>
        </a:p>
      </dgm:t>
    </dgm:pt>
    <dgm:pt modelId="{DEC421A2-855A-4499-8966-D2A8F4FD824A}" type="pres">
      <dgm:prSet presAssocID="{24FDD56B-2865-497A-B277-BC1ABF2C627F}" presName="rootText" presStyleLbl="node1" presStyleIdx="0" presStyleCnt="2"/>
      <dgm:spPr/>
      <dgm:t>
        <a:bodyPr/>
        <a:lstStyle/>
        <a:p>
          <a:endParaRPr lang="es-MX"/>
        </a:p>
      </dgm:t>
    </dgm:pt>
    <dgm:pt modelId="{2FB47ED6-D39F-49A3-844D-7939A3713E76}" type="pres">
      <dgm:prSet presAssocID="{24FDD56B-2865-497A-B277-BC1ABF2C627F}" presName="rootConnector" presStyleLbl="node1" presStyleIdx="0" presStyleCnt="2"/>
      <dgm:spPr/>
      <dgm:t>
        <a:bodyPr/>
        <a:lstStyle/>
        <a:p>
          <a:endParaRPr lang="es-ES"/>
        </a:p>
      </dgm:t>
    </dgm:pt>
    <dgm:pt modelId="{CB0BED4D-80E7-4292-944A-0FA0556BDE2E}" type="pres">
      <dgm:prSet presAssocID="{24FDD56B-2865-497A-B277-BC1ABF2C627F}" presName="childShape" presStyleCnt="0"/>
      <dgm:spPr/>
      <dgm:t>
        <a:bodyPr/>
        <a:lstStyle/>
        <a:p>
          <a:endParaRPr lang="es-MX"/>
        </a:p>
      </dgm:t>
    </dgm:pt>
    <dgm:pt modelId="{343D74D4-9437-40D1-A6AF-764E4AD96C9C}" type="pres">
      <dgm:prSet presAssocID="{1F6D5FC9-079C-4796-B2FB-4741D9C7D714}" presName="Name13" presStyleLbl="parChTrans1D2" presStyleIdx="0" presStyleCnt="4"/>
      <dgm:spPr/>
      <dgm:t>
        <a:bodyPr/>
        <a:lstStyle/>
        <a:p>
          <a:endParaRPr lang="es-ES"/>
        </a:p>
      </dgm:t>
    </dgm:pt>
    <dgm:pt modelId="{0DB77CEA-B23B-41D8-B004-4AC963A392FA}" type="pres">
      <dgm:prSet presAssocID="{935B9C71-B8D2-485B-BFD1-9174DFF6A5AA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15D380-F013-419C-AE7D-2582A4AC1430}" type="pres">
      <dgm:prSet presAssocID="{907B5916-8D91-4727-94E4-34497E5F83C8}" presName="Name13" presStyleLbl="parChTrans1D2" presStyleIdx="1" presStyleCnt="4"/>
      <dgm:spPr/>
      <dgm:t>
        <a:bodyPr/>
        <a:lstStyle/>
        <a:p>
          <a:endParaRPr lang="es-ES"/>
        </a:p>
      </dgm:t>
    </dgm:pt>
    <dgm:pt modelId="{69FF6C69-6992-4962-90E5-62D9E36A5DBB}" type="pres">
      <dgm:prSet presAssocID="{57F1CB58-BA54-43C5-8936-D6DCBB25A09D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31C931-7CE2-40CF-9F49-3FA0EF8EB442}" type="pres">
      <dgm:prSet presAssocID="{A264993A-167A-414B-A138-D41DCA13556B}" presName="root" presStyleCnt="0"/>
      <dgm:spPr/>
      <dgm:t>
        <a:bodyPr/>
        <a:lstStyle/>
        <a:p>
          <a:endParaRPr lang="es-MX"/>
        </a:p>
      </dgm:t>
    </dgm:pt>
    <dgm:pt modelId="{0B91222C-8BF3-4C37-A52E-28C2B7A13FDB}" type="pres">
      <dgm:prSet presAssocID="{A264993A-167A-414B-A138-D41DCA13556B}" presName="rootComposite" presStyleCnt="0"/>
      <dgm:spPr/>
      <dgm:t>
        <a:bodyPr/>
        <a:lstStyle/>
        <a:p>
          <a:endParaRPr lang="es-MX"/>
        </a:p>
      </dgm:t>
    </dgm:pt>
    <dgm:pt modelId="{C63B7552-E86D-4731-9C5C-CCD89EBBD98F}" type="pres">
      <dgm:prSet presAssocID="{A264993A-167A-414B-A138-D41DCA13556B}" presName="rootText" presStyleLbl="node1" presStyleIdx="1" presStyleCnt="2"/>
      <dgm:spPr/>
      <dgm:t>
        <a:bodyPr/>
        <a:lstStyle/>
        <a:p>
          <a:endParaRPr lang="es-ES"/>
        </a:p>
      </dgm:t>
    </dgm:pt>
    <dgm:pt modelId="{5AF91645-C385-4093-937C-D09B255B3646}" type="pres">
      <dgm:prSet presAssocID="{A264993A-167A-414B-A138-D41DCA13556B}" presName="rootConnector" presStyleLbl="node1" presStyleIdx="1" presStyleCnt="2"/>
      <dgm:spPr/>
      <dgm:t>
        <a:bodyPr/>
        <a:lstStyle/>
        <a:p>
          <a:endParaRPr lang="es-ES"/>
        </a:p>
      </dgm:t>
    </dgm:pt>
    <dgm:pt modelId="{98F94E86-1BBB-4031-9549-0B0EEFB76521}" type="pres">
      <dgm:prSet presAssocID="{A264993A-167A-414B-A138-D41DCA13556B}" presName="childShape" presStyleCnt="0"/>
      <dgm:spPr/>
      <dgm:t>
        <a:bodyPr/>
        <a:lstStyle/>
        <a:p>
          <a:endParaRPr lang="es-MX"/>
        </a:p>
      </dgm:t>
    </dgm:pt>
    <dgm:pt modelId="{5AAF53EA-7F73-4BED-99C4-CA56CDA5D953}" type="pres">
      <dgm:prSet presAssocID="{4EA1B41A-2C71-484F-A630-76307114CC7D}" presName="Name13" presStyleLbl="parChTrans1D2" presStyleIdx="2" presStyleCnt="4"/>
      <dgm:spPr/>
      <dgm:t>
        <a:bodyPr/>
        <a:lstStyle/>
        <a:p>
          <a:endParaRPr lang="es-ES"/>
        </a:p>
      </dgm:t>
    </dgm:pt>
    <dgm:pt modelId="{17134E98-2F48-4088-97C1-8879C55F7778}" type="pres">
      <dgm:prSet presAssocID="{3C1DD707-08D1-4C5F-AA11-8BBAF237184B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DB1667E-4697-4386-9EA8-E5CAEE0A00BE}" type="pres">
      <dgm:prSet presAssocID="{00C18459-E26B-475A-818D-B3601550FBD2}" presName="Name13" presStyleLbl="parChTrans1D2" presStyleIdx="3" presStyleCnt="4"/>
      <dgm:spPr/>
      <dgm:t>
        <a:bodyPr/>
        <a:lstStyle/>
        <a:p>
          <a:endParaRPr lang="es-ES"/>
        </a:p>
      </dgm:t>
    </dgm:pt>
    <dgm:pt modelId="{E62FAB9C-4E04-457A-940A-AE5ED21E069F}" type="pres">
      <dgm:prSet presAssocID="{F44ED9AD-7911-41F9-B475-EBD3D211DCF5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AE928D2-FAA6-4506-BC5E-6D17F94F6DB8}" type="presOf" srcId="{3C1DD707-08D1-4C5F-AA11-8BBAF237184B}" destId="{17134E98-2F48-4088-97C1-8879C55F7778}" srcOrd="0" destOrd="0" presId="urn:microsoft.com/office/officeart/2005/8/layout/hierarchy3"/>
    <dgm:cxn modelId="{DF24CF20-7C26-48B8-A5E4-A1E12F4FF19A}" type="presOf" srcId="{24FDD56B-2865-497A-B277-BC1ABF2C627F}" destId="{DEC421A2-855A-4499-8966-D2A8F4FD824A}" srcOrd="0" destOrd="0" presId="urn:microsoft.com/office/officeart/2005/8/layout/hierarchy3"/>
    <dgm:cxn modelId="{E2755A44-EBE8-42D2-A2FC-44E5F88E94EC}" type="presOf" srcId="{1F6D5FC9-079C-4796-B2FB-4741D9C7D714}" destId="{343D74D4-9437-40D1-A6AF-764E4AD96C9C}" srcOrd="0" destOrd="0" presId="urn:microsoft.com/office/officeart/2005/8/layout/hierarchy3"/>
    <dgm:cxn modelId="{B7B3D6F8-013D-4F98-935E-1CB79FA2D746}" srcId="{24FDD56B-2865-497A-B277-BC1ABF2C627F}" destId="{57F1CB58-BA54-43C5-8936-D6DCBB25A09D}" srcOrd="1" destOrd="0" parTransId="{907B5916-8D91-4727-94E4-34497E5F83C8}" sibTransId="{1EF7565B-B811-4A9C-A77C-5CE8B81C5A65}"/>
    <dgm:cxn modelId="{56AAA763-135B-4C67-AFEC-BA369900F5D7}" srcId="{24FDD56B-2865-497A-B277-BC1ABF2C627F}" destId="{935B9C71-B8D2-485B-BFD1-9174DFF6A5AA}" srcOrd="0" destOrd="0" parTransId="{1F6D5FC9-079C-4796-B2FB-4741D9C7D714}" sibTransId="{48B1786C-8417-4E61-A01B-F9425A129692}"/>
    <dgm:cxn modelId="{C974562A-DE2F-4924-B681-7EEEA78A4D8C}" type="presOf" srcId="{00C18459-E26B-475A-818D-B3601550FBD2}" destId="{DDB1667E-4697-4386-9EA8-E5CAEE0A00BE}" srcOrd="0" destOrd="0" presId="urn:microsoft.com/office/officeart/2005/8/layout/hierarchy3"/>
    <dgm:cxn modelId="{EE04359D-CA69-43C6-AB43-91AAD2878ED5}" type="presOf" srcId="{A264993A-167A-414B-A138-D41DCA13556B}" destId="{5AF91645-C385-4093-937C-D09B255B3646}" srcOrd="1" destOrd="0" presId="urn:microsoft.com/office/officeart/2005/8/layout/hierarchy3"/>
    <dgm:cxn modelId="{53AC4732-1B0D-4E26-9BD0-37C00DB586E5}" type="presOf" srcId="{A264993A-167A-414B-A138-D41DCA13556B}" destId="{C63B7552-E86D-4731-9C5C-CCD89EBBD98F}" srcOrd="0" destOrd="0" presId="urn:microsoft.com/office/officeart/2005/8/layout/hierarchy3"/>
    <dgm:cxn modelId="{F1DA7EA2-0BE3-4172-B481-3FA135CB2A95}" type="presOf" srcId="{82A31C73-7364-4667-AC93-F025732A2689}" destId="{C3C876D5-3EB3-4C7C-AE00-C9EF0FA514AE}" srcOrd="0" destOrd="0" presId="urn:microsoft.com/office/officeart/2005/8/layout/hierarchy3"/>
    <dgm:cxn modelId="{AF69AB38-728E-4272-AD8E-C3E141CAC101}" type="presOf" srcId="{F44ED9AD-7911-41F9-B475-EBD3D211DCF5}" destId="{E62FAB9C-4E04-457A-940A-AE5ED21E069F}" srcOrd="0" destOrd="0" presId="urn:microsoft.com/office/officeart/2005/8/layout/hierarchy3"/>
    <dgm:cxn modelId="{E3921125-618C-450B-82E4-C28424FB2761}" type="presOf" srcId="{24FDD56B-2865-497A-B277-BC1ABF2C627F}" destId="{2FB47ED6-D39F-49A3-844D-7939A3713E76}" srcOrd="1" destOrd="0" presId="urn:microsoft.com/office/officeart/2005/8/layout/hierarchy3"/>
    <dgm:cxn modelId="{4083B76B-8C29-4366-A3B7-7795F2FE45D1}" type="presOf" srcId="{935B9C71-B8D2-485B-BFD1-9174DFF6A5AA}" destId="{0DB77CEA-B23B-41D8-B004-4AC963A392FA}" srcOrd="0" destOrd="0" presId="urn:microsoft.com/office/officeart/2005/8/layout/hierarchy3"/>
    <dgm:cxn modelId="{C8E61380-CC70-43C3-ADA6-858D711E86DA}" srcId="{82A31C73-7364-4667-AC93-F025732A2689}" destId="{A264993A-167A-414B-A138-D41DCA13556B}" srcOrd="1" destOrd="0" parTransId="{40865FEF-F564-4565-A333-362B40B982D6}" sibTransId="{2595D5C3-6B47-4D82-B35F-4A73FC2CFF7A}"/>
    <dgm:cxn modelId="{914ED0AE-374E-4B9C-B28B-6652746AE507}" srcId="{82A31C73-7364-4667-AC93-F025732A2689}" destId="{24FDD56B-2865-497A-B277-BC1ABF2C627F}" srcOrd="0" destOrd="0" parTransId="{576A0B41-153C-4EA9-8BB3-8F403D07CBC9}" sibTransId="{29CD4B3B-7A9D-48DB-B8C9-CBC8B7D9B90B}"/>
    <dgm:cxn modelId="{7114B42C-AAB4-4FE4-A17D-22B4F2720CA9}" type="presOf" srcId="{907B5916-8D91-4727-94E4-34497E5F83C8}" destId="{9315D380-F013-419C-AE7D-2582A4AC1430}" srcOrd="0" destOrd="0" presId="urn:microsoft.com/office/officeart/2005/8/layout/hierarchy3"/>
    <dgm:cxn modelId="{FC3BEE18-56AA-4FCA-ADED-90A0346327B0}" srcId="{A264993A-167A-414B-A138-D41DCA13556B}" destId="{F44ED9AD-7911-41F9-B475-EBD3D211DCF5}" srcOrd="1" destOrd="0" parTransId="{00C18459-E26B-475A-818D-B3601550FBD2}" sibTransId="{63030B79-1DD0-4E19-BA53-04643E64AF64}"/>
    <dgm:cxn modelId="{B723EC19-65BA-4BB3-A5C5-3CA09332C38E}" type="presOf" srcId="{4EA1B41A-2C71-484F-A630-76307114CC7D}" destId="{5AAF53EA-7F73-4BED-99C4-CA56CDA5D953}" srcOrd="0" destOrd="0" presId="urn:microsoft.com/office/officeart/2005/8/layout/hierarchy3"/>
    <dgm:cxn modelId="{5DEDB990-0B84-49D9-9BF2-BC427825D794}" type="presOf" srcId="{57F1CB58-BA54-43C5-8936-D6DCBB25A09D}" destId="{69FF6C69-6992-4962-90E5-62D9E36A5DBB}" srcOrd="0" destOrd="0" presId="urn:microsoft.com/office/officeart/2005/8/layout/hierarchy3"/>
    <dgm:cxn modelId="{5777414F-9E11-4752-903D-3C724D2FC126}" srcId="{A264993A-167A-414B-A138-D41DCA13556B}" destId="{3C1DD707-08D1-4C5F-AA11-8BBAF237184B}" srcOrd="0" destOrd="0" parTransId="{4EA1B41A-2C71-484F-A630-76307114CC7D}" sibTransId="{15A6B04D-4B5B-4F06-AFDD-30FB5B328942}"/>
    <dgm:cxn modelId="{66E91143-D1FC-4109-B643-071AFFC668D8}" type="presParOf" srcId="{C3C876D5-3EB3-4C7C-AE00-C9EF0FA514AE}" destId="{A7733789-3B7C-45B9-81B9-4953EECA31F9}" srcOrd="0" destOrd="0" presId="urn:microsoft.com/office/officeart/2005/8/layout/hierarchy3"/>
    <dgm:cxn modelId="{86B88797-12F3-485D-B7FC-68400094DBAC}" type="presParOf" srcId="{A7733789-3B7C-45B9-81B9-4953EECA31F9}" destId="{5E16F197-E39D-4008-8B00-FBD01CB5868F}" srcOrd="0" destOrd="0" presId="urn:microsoft.com/office/officeart/2005/8/layout/hierarchy3"/>
    <dgm:cxn modelId="{65209492-2C7E-4B04-80FB-7944ADEB079D}" type="presParOf" srcId="{5E16F197-E39D-4008-8B00-FBD01CB5868F}" destId="{DEC421A2-855A-4499-8966-D2A8F4FD824A}" srcOrd="0" destOrd="0" presId="urn:microsoft.com/office/officeart/2005/8/layout/hierarchy3"/>
    <dgm:cxn modelId="{DD9BF3D3-E00A-4642-B7E6-BF78605C8590}" type="presParOf" srcId="{5E16F197-E39D-4008-8B00-FBD01CB5868F}" destId="{2FB47ED6-D39F-49A3-844D-7939A3713E76}" srcOrd="1" destOrd="0" presId="urn:microsoft.com/office/officeart/2005/8/layout/hierarchy3"/>
    <dgm:cxn modelId="{8345482D-B820-4F7D-B111-1313661C4540}" type="presParOf" srcId="{A7733789-3B7C-45B9-81B9-4953EECA31F9}" destId="{CB0BED4D-80E7-4292-944A-0FA0556BDE2E}" srcOrd="1" destOrd="0" presId="urn:microsoft.com/office/officeart/2005/8/layout/hierarchy3"/>
    <dgm:cxn modelId="{F8DEAEB9-10D8-464F-977E-511BDCD5C2FD}" type="presParOf" srcId="{CB0BED4D-80E7-4292-944A-0FA0556BDE2E}" destId="{343D74D4-9437-40D1-A6AF-764E4AD96C9C}" srcOrd="0" destOrd="0" presId="urn:microsoft.com/office/officeart/2005/8/layout/hierarchy3"/>
    <dgm:cxn modelId="{A18D1424-3954-471D-BF9D-D878AF72966E}" type="presParOf" srcId="{CB0BED4D-80E7-4292-944A-0FA0556BDE2E}" destId="{0DB77CEA-B23B-41D8-B004-4AC963A392FA}" srcOrd="1" destOrd="0" presId="urn:microsoft.com/office/officeart/2005/8/layout/hierarchy3"/>
    <dgm:cxn modelId="{36032CDF-167E-4116-B1DE-2068D719350D}" type="presParOf" srcId="{CB0BED4D-80E7-4292-944A-0FA0556BDE2E}" destId="{9315D380-F013-419C-AE7D-2582A4AC1430}" srcOrd="2" destOrd="0" presId="urn:microsoft.com/office/officeart/2005/8/layout/hierarchy3"/>
    <dgm:cxn modelId="{6BE54523-CEB4-4031-A337-5A2A966DD78C}" type="presParOf" srcId="{CB0BED4D-80E7-4292-944A-0FA0556BDE2E}" destId="{69FF6C69-6992-4962-90E5-62D9E36A5DBB}" srcOrd="3" destOrd="0" presId="urn:microsoft.com/office/officeart/2005/8/layout/hierarchy3"/>
    <dgm:cxn modelId="{8C51B7F3-F692-450B-89EB-65E3E6BFD258}" type="presParOf" srcId="{C3C876D5-3EB3-4C7C-AE00-C9EF0FA514AE}" destId="{D031C931-7CE2-40CF-9F49-3FA0EF8EB442}" srcOrd="1" destOrd="0" presId="urn:microsoft.com/office/officeart/2005/8/layout/hierarchy3"/>
    <dgm:cxn modelId="{DCCEADC3-1D5B-4DA6-8C1B-726D5887DBF3}" type="presParOf" srcId="{D031C931-7CE2-40CF-9F49-3FA0EF8EB442}" destId="{0B91222C-8BF3-4C37-A52E-28C2B7A13FDB}" srcOrd="0" destOrd="0" presId="urn:microsoft.com/office/officeart/2005/8/layout/hierarchy3"/>
    <dgm:cxn modelId="{9A739820-0C00-4696-B683-ABAD50EC4BC6}" type="presParOf" srcId="{0B91222C-8BF3-4C37-A52E-28C2B7A13FDB}" destId="{C63B7552-E86D-4731-9C5C-CCD89EBBD98F}" srcOrd="0" destOrd="0" presId="urn:microsoft.com/office/officeart/2005/8/layout/hierarchy3"/>
    <dgm:cxn modelId="{5D1E0630-5AED-451E-8439-E7883255734C}" type="presParOf" srcId="{0B91222C-8BF3-4C37-A52E-28C2B7A13FDB}" destId="{5AF91645-C385-4093-937C-D09B255B3646}" srcOrd="1" destOrd="0" presId="urn:microsoft.com/office/officeart/2005/8/layout/hierarchy3"/>
    <dgm:cxn modelId="{E4D34A2E-DAF9-4A48-9A09-A2A65A03CC83}" type="presParOf" srcId="{D031C931-7CE2-40CF-9F49-3FA0EF8EB442}" destId="{98F94E86-1BBB-4031-9549-0B0EEFB76521}" srcOrd="1" destOrd="0" presId="urn:microsoft.com/office/officeart/2005/8/layout/hierarchy3"/>
    <dgm:cxn modelId="{486A4224-2407-4C2D-B853-7E51E2C3FA06}" type="presParOf" srcId="{98F94E86-1BBB-4031-9549-0B0EEFB76521}" destId="{5AAF53EA-7F73-4BED-99C4-CA56CDA5D953}" srcOrd="0" destOrd="0" presId="urn:microsoft.com/office/officeart/2005/8/layout/hierarchy3"/>
    <dgm:cxn modelId="{2697FF6D-DD59-4E92-8556-24CC950B3E92}" type="presParOf" srcId="{98F94E86-1BBB-4031-9549-0B0EEFB76521}" destId="{17134E98-2F48-4088-97C1-8879C55F7778}" srcOrd="1" destOrd="0" presId="urn:microsoft.com/office/officeart/2005/8/layout/hierarchy3"/>
    <dgm:cxn modelId="{F100C356-7A94-4549-A514-A567754F65EE}" type="presParOf" srcId="{98F94E86-1BBB-4031-9549-0B0EEFB76521}" destId="{DDB1667E-4697-4386-9EA8-E5CAEE0A00BE}" srcOrd="2" destOrd="0" presId="urn:microsoft.com/office/officeart/2005/8/layout/hierarchy3"/>
    <dgm:cxn modelId="{4B1A13E0-161B-4CBD-928E-972A003CD9B1}" type="presParOf" srcId="{98F94E86-1BBB-4031-9549-0B0EEFB76521}" destId="{E62FAB9C-4E04-457A-940A-AE5ED21E069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CD0358-92A5-41B5-8E3B-2A615A83E6E9}" type="doc">
      <dgm:prSet loTypeId="urn:microsoft.com/office/officeart/2005/8/layout/pList1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BA1498D-339D-4BEB-8371-3F7EB5685FE1}" type="pres">
      <dgm:prSet presAssocID="{8FCD0358-92A5-41B5-8E3B-2A615A83E6E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</dgm:ptLst>
  <dgm:cxnLst>
    <dgm:cxn modelId="{F5EBAC16-8D07-4FC8-8DF5-DC561644F290}" type="presOf" srcId="{8FCD0358-92A5-41B5-8E3B-2A615A83E6E9}" destId="{EBA1498D-339D-4BEB-8371-3F7EB5685FE1}" srcOrd="0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5CC9E0-63D2-4CFE-84C7-66AE0A08722D}" type="doc">
      <dgm:prSet loTypeId="urn:microsoft.com/office/officeart/2005/8/layout/pList2#1" loCatId="list" qsTypeId="urn:microsoft.com/office/officeart/2005/8/quickstyle/simple4" qsCatId="simple" csTypeId="urn:microsoft.com/office/officeart/2005/8/colors/accent3_2" csCatId="accent3" phldr="1"/>
      <dgm:spPr/>
    </dgm:pt>
    <dgm:pt modelId="{9C104E5F-CD0A-410E-84AE-5CC697D20E12}">
      <dgm:prSet phldrT="[Texto]"/>
      <dgm:spPr/>
      <dgm:t>
        <a:bodyPr/>
        <a:lstStyle/>
        <a:p>
          <a:r>
            <a:rPr lang="es-MX" dirty="0" smtClean="0"/>
            <a:t>De unidad </a:t>
          </a:r>
          <a:endParaRPr lang="es-MX" dirty="0"/>
        </a:p>
      </dgm:t>
    </dgm:pt>
    <dgm:pt modelId="{C06D4BEF-2E7F-46A1-9F06-65038532DF38}" type="parTrans" cxnId="{1E8C8161-C698-4222-B21F-4C5A277EDBE9}">
      <dgm:prSet/>
      <dgm:spPr/>
      <dgm:t>
        <a:bodyPr/>
        <a:lstStyle/>
        <a:p>
          <a:endParaRPr lang="es-MX"/>
        </a:p>
      </dgm:t>
    </dgm:pt>
    <dgm:pt modelId="{4D1BE6BA-4B0B-4A2F-A6A5-A2C51B34A1EB}" type="sibTrans" cxnId="{1E8C8161-C698-4222-B21F-4C5A277EDBE9}">
      <dgm:prSet/>
      <dgm:spPr/>
      <dgm:t>
        <a:bodyPr/>
        <a:lstStyle/>
        <a:p>
          <a:endParaRPr lang="es-MX"/>
        </a:p>
      </dgm:t>
    </dgm:pt>
    <dgm:pt modelId="{48A81E14-0765-44B1-AAFA-ADFE7BB55A84}">
      <dgm:prSet phldrT="[Texto]"/>
      <dgm:spPr/>
      <dgm:t>
        <a:bodyPr/>
        <a:lstStyle/>
        <a:p>
          <a:r>
            <a:rPr lang="es-MX" dirty="0" smtClean="0"/>
            <a:t>De contradicción </a:t>
          </a:r>
          <a:endParaRPr lang="es-MX" dirty="0"/>
        </a:p>
      </dgm:t>
    </dgm:pt>
    <dgm:pt modelId="{F44E4141-D363-48D8-9A03-CC7D4337EC8E}" type="parTrans" cxnId="{7D3CB9F8-FA5B-49B3-B23D-C060931D11E8}">
      <dgm:prSet/>
      <dgm:spPr/>
      <dgm:t>
        <a:bodyPr/>
        <a:lstStyle/>
        <a:p>
          <a:endParaRPr lang="es-MX"/>
        </a:p>
      </dgm:t>
    </dgm:pt>
    <dgm:pt modelId="{25152DB5-7BC0-4F3F-9BB4-5E670F252BA3}" type="sibTrans" cxnId="{7D3CB9F8-FA5B-49B3-B23D-C060931D11E8}">
      <dgm:prSet/>
      <dgm:spPr/>
      <dgm:t>
        <a:bodyPr/>
        <a:lstStyle/>
        <a:p>
          <a:endParaRPr lang="es-MX"/>
        </a:p>
      </dgm:t>
    </dgm:pt>
    <dgm:pt modelId="{0BE8EBDF-0ECC-453F-9251-375B67887595}">
      <dgm:prSet phldrT="[Texto]"/>
      <dgm:spPr/>
      <dgm:t>
        <a:bodyPr/>
        <a:lstStyle/>
        <a:p>
          <a:r>
            <a:rPr lang="es-MX" dirty="0" smtClean="0"/>
            <a:t>De imparcialidad </a:t>
          </a:r>
          <a:endParaRPr lang="es-MX" dirty="0"/>
        </a:p>
      </dgm:t>
    </dgm:pt>
    <dgm:pt modelId="{A443798C-16DE-4794-84CC-AA9A75C7A252}" type="parTrans" cxnId="{5F12ADB0-4E71-4090-8BCF-763BFA01BFEC}">
      <dgm:prSet/>
      <dgm:spPr/>
      <dgm:t>
        <a:bodyPr/>
        <a:lstStyle/>
        <a:p>
          <a:endParaRPr lang="es-MX"/>
        </a:p>
      </dgm:t>
    </dgm:pt>
    <dgm:pt modelId="{2391901B-6467-40E5-A986-CE9F48A09AB8}" type="sibTrans" cxnId="{5F12ADB0-4E71-4090-8BCF-763BFA01BFEC}">
      <dgm:prSet/>
      <dgm:spPr/>
      <dgm:t>
        <a:bodyPr/>
        <a:lstStyle/>
        <a:p>
          <a:endParaRPr lang="es-MX"/>
        </a:p>
      </dgm:t>
    </dgm:pt>
    <dgm:pt modelId="{6BAA2066-C38B-41D8-A7CD-B4C0EB1E79E8}">
      <dgm:prSet phldrT="[Texto]"/>
      <dgm:spPr/>
      <dgm:t>
        <a:bodyPr/>
        <a:lstStyle/>
        <a:p>
          <a:r>
            <a:rPr lang="es-MX" dirty="0" smtClean="0"/>
            <a:t>De oficialidad </a:t>
          </a:r>
          <a:endParaRPr lang="es-MX" dirty="0"/>
        </a:p>
      </dgm:t>
    </dgm:pt>
    <dgm:pt modelId="{373FA185-216F-411E-ACD2-4C21CDED589C}" type="parTrans" cxnId="{DA1830CA-57D5-4EB0-90AE-6A48141110F0}">
      <dgm:prSet/>
      <dgm:spPr/>
      <dgm:t>
        <a:bodyPr/>
        <a:lstStyle/>
        <a:p>
          <a:endParaRPr lang="es-MX"/>
        </a:p>
      </dgm:t>
    </dgm:pt>
    <dgm:pt modelId="{D249F32B-CA9C-4446-A331-588A94254EAF}" type="sibTrans" cxnId="{DA1830CA-57D5-4EB0-90AE-6A48141110F0}">
      <dgm:prSet/>
      <dgm:spPr/>
      <dgm:t>
        <a:bodyPr/>
        <a:lstStyle/>
        <a:p>
          <a:endParaRPr lang="es-MX"/>
        </a:p>
      </dgm:t>
    </dgm:pt>
    <dgm:pt modelId="{44A8534B-89CF-45AB-AEDC-85FEDB632DF2}" type="pres">
      <dgm:prSet presAssocID="{845CC9E0-63D2-4CFE-84C7-66AE0A08722D}" presName="Name0" presStyleCnt="0">
        <dgm:presLayoutVars>
          <dgm:dir/>
          <dgm:resizeHandles val="exact"/>
        </dgm:presLayoutVars>
      </dgm:prSet>
      <dgm:spPr/>
    </dgm:pt>
    <dgm:pt modelId="{5030AC1A-DDF0-4C87-9110-1B36C63EE14E}" type="pres">
      <dgm:prSet presAssocID="{845CC9E0-63D2-4CFE-84C7-66AE0A08722D}" presName="bkgdShp" presStyleLbl="alignAccFollowNode1" presStyleIdx="0" presStyleCnt="1" custFlipVert="1" custFlipHor="0" custScaleX="3028" custScaleY="7618" custLinFactY="7655" custLinFactNeighborX="-4449" custLinFactNeighborY="100000"/>
      <dgm:spPr/>
    </dgm:pt>
    <dgm:pt modelId="{A55B2EBD-587F-46E7-8711-B545EEC1F74A}" type="pres">
      <dgm:prSet presAssocID="{845CC9E0-63D2-4CFE-84C7-66AE0A08722D}" presName="linComp" presStyleCnt="0"/>
      <dgm:spPr/>
    </dgm:pt>
    <dgm:pt modelId="{058F00CA-82FF-4297-8FE9-9B1B96ACED62}" type="pres">
      <dgm:prSet presAssocID="{9C104E5F-CD0A-410E-84AE-5CC697D20E12}" presName="compNode" presStyleCnt="0"/>
      <dgm:spPr/>
    </dgm:pt>
    <dgm:pt modelId="{3095CD55-46B0-4BA5-BB31-43B3F24598FB}" type="pres">
      <dgm:prSet presAssocID="{9C104E5F-CD0A-410E-84AE-5CC697D20E12}" presName="node" presStyleLbl="node1" presStyleIdx="0" presStyleCnt="4" custScaleY="499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0FFB74-B28F-4B7D-8337-3D78CFFDDAB3}" type="pres">
      <dgm:prSet presAssocID="{9C104E5F-CD0A-410E-84AE-5CC697D20E12}" presName="invisiNode" presStyleLbl="node1" presStyleIdx="0" presStyleCnt="4"/>
      <dgm:spPr/>
    </dgm:pt>
    <dgm:pt modelId="{9049AC54-14DE-4C11-BC63-203574372355}" type="pres">
      <dgm:prSet presAssocID="{9C104E5F-CD0A-410E-84AE-5CC697D20E12}" presName="imagNode" presStyleLbl="fgImgPlace1" presStyleIdx="0" presStyleCnt="4" custScaleY="130716" custLinFactNeighborX="-5459" custLinFactNeighborY="-546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28B57B0-13AB-4FC8-A883-1D1E18150527}" type="pres">
      <dgm:prSet presAssocID="{4D1BE6BA-4B0B-4A2F-A6A5-A2C51B34A1EB}" presName="sibTrans" presStyleLbl="sibTrans2D1" presStyleIdx="0" presStyleCnt="0"/>
      <dgm:spPr/>
      <dgm:t>
        <a:bodyPr/>
        <a:lstStyle/>
        <a:p>
          <a:endParaRPr lang="es-MX"/>
        </a:p>
      </dgm:t>
    </dgm:pt>
    <dgm:pt modelId="{9DA06577-3826-424A-8D92-1107208DBF62}" type="pres">
      <dgm:prSet presAssocID="{48A81E14-0765-44B1-AAFA-ADFE7BB55A84}" presName="compNode" presStyleCnt="0"/>
      <dgm:spPr/>
    </dgm:pt>
    <dgm:pt modelId="{0B4650AB-7599-4433-BA32-B2DF3ABC3F10}" type="pres">
      <dgm:prSet presAssocID="{48A81E14-0765-44B1-AAFA-ADFE7BB55A84}" presName="node" presStyleLbl="node1" presStyleIdx="1" presStyleCnt="4" custScaleY="5159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D3CC0B-F756-4538-9F23-F6E300685958}" type="pres">
      <dgm:prSet presAssocID="{48A81E14-0765-44B1-AAFA-ADFE7BB55A84}" presName="invisiNode" presStyleLbl="node1" presStyleIdx="1" presStyleCnt="4"/>
      <dgm:spPr/>
    </dgm:pt>
    <dgm:pt modelId="{47CEB492-04EB-46C3-AE53-22A881CE91CB}" type="pres">
      <dgm:prSet presAssocID="{48A81E14-0765-44B1-AAFA-ADFE7BB55A84}" presName="imagNode" presStyleLbl="fgImgPlace1" presStyleIdx="1" presStyleCnt="4" custScaleY="141444" custLinFactNeighborX="2119" custLinFactNeighborY="-533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69B23BE-6FE8-4939-8152-C07DBF1FA8C4}" type="pres">
      <dgm:prSet presAssocID="{25152DB5-7BC0-4F3F-9BB4-5E670F252BA3}" presName="sibTrans" presStyleLbl="sibTrans2D1" presStyleIdx="0" presStyleCnt="0"/>
      <dgm:spPr/>
      <dgm:t>
        <a:bodyPr/>
        <a:lstStyle/>
        <a:p>
          <a:endParaRPr lang="es-MX"/>
        </a:p>
      </dgm:t>
    </dgm:pt>
    <dgm:pt modelId="{F0A7825C-EB47-43B1-B8E1-F6901A75AA15}" type="pres">
      <dgm:prSet presAssocID="{0BE8EBDF-0ECC-453F-9251-375B67887595}" presName="compNode" presStyleCnt="0"/>
      <dgm:spPr/>
    </dgm:pt>
    <dgm:pt modelId="{DFCB9120-4C79-498E-BE7B-88833F5EAE23}" type="pres">
      <dgm:prSet presAssocID="{0BE8EBDF-0ECC-453F-9251-375B67887595}" presName="node" presStyleLbl="node1" presStyleIdx="2" presStyleCnt="4" custScaleY="5439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F1AB10-3404-4C99-A6FF-4AE4093102EC}" type="pres">
      <dgm:prSet presAssocID="{0BE8EBDF-0ECC-453F-9251-375B67887595}" presName="invisiNode" presStyleLbl="node1" presStyleIdx="2" presStyleCnt="4"/>
      <dgm:spPr/>
    </dgm:pt>
    <dgm:pt modelId="{79250489-04B0-434A-8FA5-86EEE05FC8BA}" type="pres">
      <dgm:prSet presAssocID="{0BE8EBDF-0ECC-453F-9251-375B67887595}" presName="imagNode" presStyleLbl="fgImgPlace1" presStyleIdx="2" presStyleCnt="4" custScaleY="142295" custLinFactNeighborX="1299" custLinFactNeighborY="-395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F776240-00D2-45FB-B907-8440C473E28A}" type="pres">
      <dgm:prSet presAssocID="{2391901B-6467-40E5-A986-CE9F48A09AB8}" presName="sibTrans" presStyleLbl="sibTrans2D1" presStyleIdx="0" presStyleCnt="0"/>
      <dgm:spPr/>
      <dgm:t>
        <a:bodyPr/>
        <a:lstStyle/>
        <a:p>
          <a:endParaRPr lang="es-MX"/>
        </a:p>
      </dgm:t>
    </dgm:pt>
    <dgm:pt modelId="{2FDF1665-D046-46BB-9101-1488A422386D}" type="pres">
      <dgm:prSet presAssocID="{6BAA2066-C38B-41D8-A7CD-B4C0EB1E79E8}" presName="compNode" presStyleCnt="0"/>
      <dgm:spPr/>
    </dgm:pt>
    <dgm:pt modelId="{F1A43C43-B016-402F-A57D-062FBC7C5BDE}" type="pres">
      <dgm:prSet presAssocID="{6BAA2066-C38B-41D8-A7CD-B4C0EB1E79E8}" presName="node" presStyleLbl="node1" presStyleIdx="3" presStyleCnt="4" custScaleY="52438" custLinFactNeighborX="3059" custLinFactNeighborY="-127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C3E0E1-4430-4264-8B38-BFC5F977F1E2}" type="pres">
      <dgm:prSet presAssocID="{6BAA2066-C38B-41D8-A7CD-B4C0EB1E79E8}" presName="invisiNode" presStyleLbl="node1" presStyleIdx="3" presStyleCnt="4"/>
      <dgm:spPr/>
    </dgm:pt>
    <dgm:pt modelId="{4F6938B5-964D-49DA-8876-5EB6FBBD0AD7}" type="pres">
      <dgm:prSet presAssocID="{6BAA2066-C38B-41D8-A7CD-B4C0EB1E79E8}" presName="imagNode" presStyleLbl="fgImgPlace1" presStyleIdx="3" presStyleCnt="4" custScaleY="137192" custLinFactNeighborX="10262" custLinFactNeighborY="-604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1E8C8161-C698-4222-B21F-4C5A277EDBE9}" srcId="{845CC9E0-63D2-4CFE-84C7-66AE0A08722D}" destId="{9C104E5F-CD0A-410E-84AE-5CC697D20E12}" srcOrd="0" destOrd="0" parTransId="{C06D4BEF-2E7F-46A1-9F06-65038532DF38}" sibTransId="{4D1BE6BA-4B0B-4A2F-A6A5-A2C51B34A1EB}"/>
    <dgm:cxn modelId="{F6749053-474F-43DD-8A13-6AB5E9726A6D}" type="presOf" srcId="{4D1BE6BA-4B0B-4A2F-A6A5-A2C51B34A1EB}" destId="{C28B57B0-13AB-4FC8-A883-1D1E18150527}" srcOrd="0" destOrd="0" presId="urn:microsoft.com/office/officeart/2005/8/layout/pList2#1"/>
    <dgm:cxn modelId="{088A9F46-B7C7-40F5-89AF-01540E733611}" type="presOf" srcId="{845CC9E0-63D2-4CFE-84C7-66AE0A08722D}" destId="{44A8534B-89CF-45AB-AEDC-85FEDB632DF2}" srcOrd="0" destOrd="0" presId="urn:microsoft.com/office/officeart/2005/8/layout/pList2#1"/>
    <dgm:cxn modelId="{3B677FCD-29E6-4BA0-883D-D88802862B34}" type="presOf" srcId="{2391901B-6467-40E5-A986-CE9F48A09AB8}" destId="{0F776240-00D2-45FB-B907-8440C473E28A}" srcOrd="0" destOrd="0" presId="urn:microsoft.com/office/officeart/2005/8/layout/pList2#1"/>
    <dgm:cxn modelId="{DA1830CA-57D5-4EB0-90AE-6A48141110F0}" srcId="{845CC9E0-63D2-4CFE-84C7-66AE0A08722D}" destId="{6BAA2066-C38B-41D8-A7CD-B4C0EB1E79E8}" srcOrd="3" destOrd="0" parTransId="{373FA185-216F-411E-ACD2-4C21CDED589C}" sibTransId="{D249F32B-CA9C-4446-A331-588A94254EAF}"/>
    <dgm:cxn modelId="{7D3CB9F8-FA5B-49B3-B23D-C060931D11E8}" srcId="{845CC9E0-63D2-4CFE-84C7-66AE0A08722D}" destId="{48A81E14-0765-44B1-AAFA-ADFE7BB55A84}" srcOrd="1" destOrd="0" parTransId="{F44E4141-D363-48D8-9A03-CC7D4337EC8E}" sibTransId="{25152DB5-7BC0-4F3F-9BB4-5E670F252BA3}"/>
    <dgm:cxn modelId="{5F12ADB0-4E71-4090-8BCF-763BFA01BFEC}" srcId="{845CC9E0-63D2-4CFE-84C7-66AE0A08722D}" destId="{0BE8EBDF-0ECC-453F-9251-375B67887595}" srcOrd="2" destOrd="0" parTransId="{A443798C-16DE-4794-84CC-AA9A75C7A252}" sibTransId="{2391901B-6467-40E5-A986-CE9F48A09AB8}"/>
    <dgm:cxn modelId="{857C4D8A-9A4E-42F3-86C7-7F541F120C18}" type="presOf" srcId="{9C104E5F-CD0A-410E-84AE-5CC697D20E12}" destId="{3095CD55-46B0-4BA5-BB31-43B3F24598FB}" srcOrd="0" destOrd="0" presId="urn:microsoft.com/office/officeart/2005/8/layout/pList2#1"/>
    <dgm:cxn modelId="{81C172E7-DD2A-444D-8A86-4FDA88612192}" type="presOf" srcId="{6BAA2066-C38B-41D8-A7CD-B4C0EB1E79E8}" destId="{F1A43C43-B016-402F-A57D-062FBC7C5BDE}" srcOrd="0" destOrd="0" presId="urn:microsoft.com/office/officeart/2005/8/layout/pList2#1"/>
    <dgm:cxn modelId="{D225DF5A-41BD-4BBE-A6ED-CF0E4AF1F534}" type="presOf" srcId="{0BE8EBDF-0ECC-453F-9251-375B67887595}" destId="{DFCB9120-4C79-498E-BE7B-88833F5EAE23}" srcOrd="0" destOrd="0" presId="urn:microsoft.com/office/officeart/2005/8/layout/pList2#1"/>
    <dgm:cxn modelId="{24FFA0C3-ED0F-47B8-8B00-AC9C5DD7886A}" type="presOf" srcId="{25152DB5-7BC0-4F3F-9BB4-5E670F252BA3}" destId="{F69B23BE-6FE8-4939-8152-C07DBF1FA8C4}" srcOrd="0" destOrd="0" presId="urn:microsoft.com/office/officeart/2005/8/layout/pList2#1"/>
    <dgm:cxn modelId="{56E3DF36-D78C-4E63-BE1A-CE06D9CE5A84}" type="presOf" srcId="{48A81E14-0765-44B1-AAFA-ADFE7BB55A84}" destId="{0B4650AB-7599-4433-BA32-B2DF3ABC3F10}" srcOrd="0" destOrd="0" presId="urn:microsoft.com/office/officeart/2005/8/layout/pList2#1"/>
    <dgm:cxn modelId="{6B9E75EE-9BA4-4A03-A712-068624FA5FE5}" type="presParOf" srcId="{44A8534B-89CF-45AB-AEDC-85FEDB632DF2}" destId="{5030AC1A-DDF0-4C87-9110-1B36C63EE14E}" srcOrd="0" destOrd="0" presId="urn:microsoft.com/office/officeart/2005/8/layout/pList2#1"/>
    <dgm:cxn modelId="{446DAF5C-0812-422C-93C7-F80204FFE383}" type="presParOf" srcId="{44A8534B-89CF-45AB-AEDC-85FEDB632DF2}" destId="{A55B2EBD-587F-46E7-8711-B545EEC1F74A}" srcOrd="1" destOrd="0" presId="urn:microsoft.com/office/officeart/2005/8/layout/pList2#1"/>
    <dgm:cxn modelId="{03281CA2-95CC-4639-B7B2-DF369055B555}" type="presParOf" srcId="{A55B2EBD-587F-46E7-8711-B545EEC1F74A}" destId="{058F00CA-82FF-4297-8FE9-9B1B96ACED62}" srcOrd="0" destOrd="0" presId="urn:microsoft.com/office/officeart/2005/8/layout/pList2#1"/>
    <dgm:cxn modelId="{7DE3C114-1E48-48F4-9075-8173B09CCAE9}" type="presParOf" srcId="{058F00CA-82FF-4297-8FE9-9B1B96ACED62}" destId="{3095CD55-46B0-4BA5-BB31-43B3F24598FB}" srcOrd="0" destOrd="0" presId="urn:microsoft.com/office/officeart/2005/8/layout/pList2#1"/>
    <dgm:cxn modelId="{A5C166B8-9529-4428-ABCF-9C71D0DDD2F9}" type="presParOf" srcId="{058F00CA-82FF-4297-8FE9-9B1B96ACED62}" destId="{070FFB74-B28F-4B7D-8337-3D78CFFDDAB3}" srcOrd="1" destOrd="0" presId="urn:microsoft.com/office/officeart/2005/8/layout/pList2#1"/>
    <dgm:cxn modelId="{42487F8F-4FB8-4383-A063-CD475C9189DB}" type="presParOf" srcId="{058F00CA-82FF-4297-8FE9-9B1B96ACED62}" destId="{9049AC54-14DE-4C11-BC63-203574372355}" srcOrd="2" destOrd="0" presId="urn:microsoft.com/office/officeart/2005/8/layout/pList2#1"/>
    <dgm:cxn modelId="{459A5F44-E085-429B-8550-8FA8F74B76D3}" type="presParOf" srcId="{A55B2EBD-587F-46E7-8711-B545EEC1F74A}" destId="{C28B57B0-13AB-4FC8-A883-1D1E18150527}" srcOrd="1" destOrd="0" presId="urn:microsoft.com/office/officeart/2005/8/layout/pList2#1"/>
    <dgm:cxn modelId="{52F78780-86BA-4843-97B9-F3C545BC6008}" type="presParOf" srcId="{A55B2EBD-587F-46E7-8711-B545EEC1F74A}" destId="{9DA06577-3826-424A-8D92-1107208DBF62}" srcOrd="2" destOrd="0" presId="urn:microsoft.com/office/officeart/2005/8/layout/pList2#1"/>
    <dgm:cxn modelId="{813FEC04-536C-4EBD-A3F6-ED3A967356ED}" type="presParOf" srcId="{9DA06577-3826-424A-8D92-1107208DBF62}" destId="{0B4650AB-7599-4433-BA32-B2DF3ABC3F10}" srcOrd="0" destOrd="0" presId="urn:microsoft.com/office/officeart/2005/8/layout/pList2#1"/>
    <dgm:cxn modelId="{A7337143-2F6B-4473-ADD3-1EB8FB7F0CD4}" type="presParOf" srcId="{9DA06577-3826-424A-8D92-1107208DBF62}" destId="{D5D3CC0B-F756-4538-9F23-F6E300685958}" srcOrd="1" destOrd="0" presId="urn:microsoft.com/office/officeart/2005/8/layout/pList2#1"/>
    <dgm:cxn modelId="{B67CABB0-DA2A-4FBE-8085-252107F76324}" type="presParOf" srcId="{9DA06577-3826-424A-8D92-1107208DBF62}" destId="{47CEB492-04EB-46C3-AE53-22A881CE91CB}" srcOrd="2" destOrd="0" presId="urn:microsoft.com/office/officeart/2005/8/layout/pList2#1"/>
    <dgm:cxn modelId="{C082FD81-C51F-402C-84B7-0C6B9090CA6C}" type="presParOf" srcId="{A55B2EBD-587F-46E7-8711-B545EEC1F74A}" destId="{F69B23BE-6FE8-4939-8152-C07DBF1FA8C4}" srcOrd="3" destOrd="0" presId="urn:microsoft.com/office/officeart/2005/8/layout/pList2#1"/>
    <dgm:cxn modelId="{D35389EF-411E-4CFD-B8F8-FFBB17324F51}" type="presParOf" srcId="{A55B2EBD-587F-46E7-8711-B545EEC1F74A}" destId="{F0A7825C-EB47-43B1-B8E1-F6901A75AA15}" srcOrd="4" destOrd="0" presId="urn:microsoft.com/office/officeart/2005/8/layout/pList2#1"/>
    <dgm:cxn modelId="{8C1A2FEB-8E08-44B1-B27C-E8F08D4A8B29}" type="presParOf" srcId="{F0A7825C-EB47-43B1-B8E1-F6901A75AA15}" destId="{DFCB9120-4C79-498E-BE7B-88833F5EAE23}" srcOrd="0" destOrd="0" presId="urn:microsoft.com/office/officeart/2005/8/layout/pList2#1"/>
    <dgm:cxn modelId="{2A5C8FA6-ACDF-4F1B-A207-36727E6F8F4F}" type="presParOf" srcId="{F0A7825C-EB47-43B1-B8E1-F6901A75AA15}" destId="{53F1AB10-3404-4C99-A6FF-4AE4093102EC}" srcOrd="1" destOrd="0" presId="urn:microsoft.com/office/officeart/2005/8/layout/pList2#1"/>
    <dgm:cxn modelId="{D2BB894D-90D9-42A0-827E-940F52203157}" type="presParOf" srcId="{F0A7825C-EB47-43B1-B8E1-F6901A75AA15}" destId="{79250489-04B0-434A-8FA5-86EEE05FC8BA}" srcOrd="2" destOrd="0" presId="urn:microsoft.com/office/officeart/2005/8/layout/pList2#1"/>
    <dgm:cxn modelId="{F12DE542-8C09-4BA1-A190-58E832DEAE33}" type="presParOf" srcId="{A55B2EBD-587F-46E7-8711-B545EEC1F74A}" destId="{0F776240-00D2-45FB-B907-8440C473E28A}" srcOrd="5" destOrd="0" presId="urn:microsoft.com/office/officeart/2005/8/layout/pList2#1"/>
    <dgm:cxn modelId="{C3D3E36D-8DA4-4ABB-9A43-A8BDE053CB4A}" type="presParOf" srcId="{A55B2EBD-587F-46E7-8711-B545EEC1F74A}" destId="{2FDF1665-D046-46BB-9101-1488A422386D}" srcOrd="6" destOrd="0" presId="urn:microsoft.com/office/officeart/2005/8/layout/pList2#1"/>
    <dgm:cxn modelId="{9D6E882D-CF2B-4FCA-9E5D-E2319C9EB744}" type="presParOf" srcId="{2FDF1665-D046-46BB-9101-1488A422386D}" destId="{F1A43C43-B016-402F-A57D-062FBC7C5BDE}" srcOrd="0" destOrd="0" presId="urn:microsoft.com/office/officeart/2005/8/layout/pList2#1"/>
    <dgm:cxn modelId="{608B04ED-99C6-4884-89AB-4C273588FD0D}" type="presParOf" srcId="{2FDF1665-D046-46BB-9101-1488A422386D}" destId="{3EC3E0E1-4430-4264-8B38-BFC5F977F1E2}" srcOrd="1" destOrd="0" presId="urn:microsoft.com/office/officeart/2005/8/layout/pList2#1"/>
    <dgm:cxn modelId="{3693395A-24AB-4B2B-8E38-F763409D774F}" type="presParOf" srcId="{2FDF1665-D046-46BB-9101-1488A422386D}" destId="{4F6938B5-964D-49DA-8876-5EB6FBBD0AD7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28A4A8A-1FDD-4175-9C19-27A0C1CEB387}" type="doc">
      <dgm:prSet loTypeId="urn:microsoft.com/office/officeart/2005/8/layout/cycle7" loCatId="cycle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21EA88A8-D0FD-4120-944C-0A4D4B0F9D71}">
      <dgm:prSet phldrT="[Texto]" custT="1"/>
      <dgm:spPr/>
      <dgm:t>
        <a:bodyPr/>
        <a:lstStyle/>
        <a:p>
          <a:r>
            <a:rPr lang="es-MX" sz="1600" dirty="0" smtClean="0"/>
            <a:t>Partes del proceso jurisdiccional</a:t>
          </a:r>
          <a:r>
            <a:rPr lang="es-MX" sz="800" dirty="0" smtClean="0"/>
            <a:t> </a:t>
          </a:r>
          <a:endParaRPr lang="es-MX" sz="800" dirty="0"/>
        </a:p>
      </dgm:t>
    </dgm:pt>
    <dgm:pt modelId="{A55F7ABC-FE1A-45B9-A283-8876F8931B9E}" type="parTrans" cxnId="{FF542390-73FD-428E-BC01-5F842C6E3000}">
      <dgm:prSet/>
      <dgm:spPr/>
      <dgm:t>
        <a:bodyPr/>
        <a:lstStyle/>
        <a:p>
          <a:endParaRPr lang="es-MX"/>
        </a:p>
      </dgm:t>
    </dgm:pt>
    <dgm:pt modelId="{135C90A6-7F28-464A-B573-114D07A57DDD}" type="sibTrans" cxnId="{FF542390-73FD-428E-BC01-5F842C6E3000}">
      <dgm:prSet/>
      <dgm:spPr/>
      <dgm:t>
        <a:bodyPr/>
        <a:lstStyle/>
        <a:p>
          <a:endParaRPr lang="es-MX"/>
        </a:p>
      </dgm:t>
    </dgm:pt>
    <dgm:pt modelId="{97570E74-EF5D-40D0-9EBD-800D3163F08A}">
      <dgm:prSet phldrT="[Texto]" custT="1"/>
      <dgm:spPr/>
      <dgm:t>
        <a:bodyPr/>
        <a:lstStyle/>
        <a:p>
          <a:r>
            <a:rPr lang="es-MX" sz="1600" dirty="0" smtClean="0"/>
            <a:t>Contra quien reclama la satisfacción de una pretensión procesal</a:t>
          </a:r>
          <a:endParaRPr lang="es-MX" sz="1600" dirty="0"/>
        </a:p>
      </dgm:t>
    </dgm:pt>
    <dgm:pt modelId="{9EEE3B26-D555-4FF0-A6E9-0A8EEEB62D06}" type="parTrans" cxnId="{28B44F61-935F-4BC9-AC3C-FE5131C31570}">
      <dgm:prSet/>
      <dgm:spPr/>
      <dgm:t>
        <a:bodyPr/>
        <a:lstStyle/>
        <a:p>
          <a:endParaRPr lang="es-MX"/>
        </a:p>
      </dgm:t>
    </dgm:pt>
    <dgm:pt modelId="{7CD6034D-0AC8-4868-9BE1-248B78DDCB1E}" type="sibTrans" cxnId="{28B44F61-935F-4BC9-AC3C-FE5131C31570}">
      <dgm:prSet/>
      <dgm:spPr/>
      <dgm:t>
        <a:bodyPr/>
        <a:lstStyle/>
        <a:p>
          <a:endParaRPr lang="es-MX"/>
        </a:p>
      </dgm:t>
    </dgm:pt>
    <dgm:pt modelId="{CBB08769-3282-4BCB-9EDD-D8D3293BA4BC}">
      <dgm:prSet phldrT="[Texto]" custT="1"/>
      <dgm:spPr/>
      <dgm:t>
        <a:bodyPr/>
        <a:lstStyle/>
        <a:p>
          <a:r>
            <a:rPr lang="es-MX" sz="1400" dirty="0" smtClean="0"/>
            <a:t>Los terceros incorporados al proceso suelen considerarse como parte en el proceso, dependiendo de la naturaleza del interés con que se incorporan a él.</a:t>
          </a:r>
          <a:endParaRPr lang="es-MX" sz="1400" dirty="0"/>
        </a:p>
      </dgm:t>
    </dgm:pt>
    <dgm:pt modelId="{79BC72E5-BF5C-4781-B028-F7F70D9202E5}" type="parTrans" cxnId="{A1836CF3-C7A4-4A23-A52E-A4358392D236}">
      <dgm:prSet/>
      <dgm:spPr/>
      <dgm:t>
        <a:bodyPr/>
        <a:lstStyle/>
        <a:p>
          <a:endParaRPr lang="es-MX"/>
        </a:p>
      </dgm:t>
    </dgm:pt>
    <dgm:pt modelId="{87F06CDE-0C08-4E28-9051-9B48438E6199}" type="sibTrans" cxnId="{A1836CF3-C7A4-4A23-A52E-A4358392D236}">
      <dgm:prSet/>
      <dgm:spPr/>
      <dgm:t>
        <a:bodyPr/>
        <a:lstStyle/>
        <a:p>
          <a:endParaRPr lang="es-MX"/>
        </a:p>
      </dgm:t>
    </dgm:pt>
    <dgm:pt modelId="{2AAE90C9-9765-4CF1-BF35-865472CF10B9}">
      <dgm:prSet phldrT="[Texto]" custT="1"/>
      <dgm:spPr/>
      <dgm:t>
        <a:bodyPr/>
        <a:lstStyle/>
        <a:p>
          <a:r>
            <a:rPr lang="es-MX" sz="1800" dirty="0" smtClean="0"/>
            <a:t>Es quien reclama </a:t>
          </a:r>
          <a:endParaRPr lang="es-MX" sz="1800" dirty="0"/>
        </a:p>
      </dgm:t>
    </dgm:pt>
    <dgm:pt modelId="{CE9F4961-01C2-43C0-9B88-45BA506CDF45}" type="parTrans" cxnId="{DD6F362E-66DE-4BE1-81A5-710EF97233D1}">
      <dgm:prSet/>
      <dgm:spPr/>
      <dgm:t>
        <a:bodyPr/>
        <a:lstStyle/>
        <a:p>
          <a:endParaRPr lang="es-MX"/>
        </a:p>
      </dgm:t>
    </dgm:pt>
    <dgm:pt modelId="{BC92D06C-A092-4841-9337-6D3F16C1C40E}" type="sibTrans" cxnId="{DD6F362E-66DE-4BE1-81A5-710EF97233D1}">
      <dgm:prSet/>
      <dgm:spPr/>
      <dgm:t>
        <a:bodyPr/>
        <a:lstStyle/>
        <a:p>
          <a:endParaRPr lang="es-MX"/>
        </a:p>
      </dgm:t>
    </dgm:pt>
    <dgm:pt modelId="{5EC424CE-8814-4714-B960-2D951FCFBA50}" type="pres">
      <dgm:prSet presAssocID="{F28A4A8A-1FDD-4175-9C19-27A0C1CEB38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DDA39D8-4B47-4EC0-B430-B3254FF499AB}" type="pres">
      <dgm:prSet presAssocID="{21EA88A8-D0FD-4120-944C-0A4D4B0F9D71}" presName="node" presStyleLbl="node1" presStyleIdx="0" presStyleCnt="4" custRadScaleRad="146847" custRadScaleInc="-400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288982-285A-4247-819A-457EF0BD7D28}" type="pres">
      <dgm:prSet presAssocID="{135C90A6-7F28-464A-B573-114D07A57DDD}" presName="sibTrans" presStyleLbl="sibTrans2D1" presStyleIdx="0" presStyleCnt="4"/>
      <dgm:spPr>
        <a:prstGeom prst="rightArrow">
          <a:avLst/>
        </a:prstGeom>
      </dgm:spPr>
      <dgm:t>
        <a:bodyPr/>
        <a:lstStyle/>
        <a:p>
          <a:endParaRPr lang="es-MX"/>
        </a:p>
      </dgm:t>
    </dgm:pt>
    <dgm:pt modelId="{A2064524-AC21-4064-9E13-7775583B1576}" type="pres">
      <dgm:prSet presAssocID="{135C90A6-7F28-464A-B573-114D07A57DDD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60208BA1-FB52-4093-B5CE-DBCC88605456}" type="pres">
      <dgm:prSet presAssocID="{97570E74-EF5D-40D0-9EBD-800D3163F08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06D93A-93A4-4071-8CD6-629BC444A680}" type="pres">
      <dgm:prSet presAssocID="{7CD6034D-0AC8-4868-9BE1-248B78DDCB1E}" presName="sibTrans" presStyleLbl="sibTrans2D1" presStyleIdx="1" presStyleCnt="4"/>
      <dgm:spPr>
        <a:prstGeom prst="rightArrow">
          <a:avLst/>
        </a:prstGeom>
      </dgm:spPr>
      <dgm:t>
        <a:bodyPr/>
        <a:lstStyle/>
        <a:p>
          <a:endParaRPr lang="es-MX"/>
        </a:p>
      </dgm:t>
    </dgm:pt>
    <dgm:pt modelId="{0D11AED0-E566-4754-B5F7-08059441310D}" type="pres">
      <dgm:prSet presAssocID="{7CD6034D-0AC8-4868-9BE1-248B78DDCB1E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ABF02879-9DD3-4E9A-986D-44C16F676CDC}" type="pres">
      <dgm:prSet presAssocID="{CBB08769-3282-4BCB-9EDD-D8D3293BA4BC}" presName="node" presStyleLbl="node1" presStyleIdx="2" presStyleCnt="4" custScaleX="115099" custScaleY="13292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E681A7-DCD4-438C-837A-4DDB556FFD72}" type="pres">
      <dgm:prSet presAssocID="{87F06CDE-0C08-4E28-9051-9B48438E6199}" presName="sibTrans" presStyleLbl="sibTrans2D1" presStyleIdx="2" presStyleCnt="4"/>
      <dgm:spPr>
        <a:prstGeom prst="leftArrow">
          <a:avLst/>
        </a:prstGeom>
      </dgm:spPr>
      <dgm:t>
        <a:bodyPr/>
        <a:lstStyle/>
        <a:p>
          <a:endParaRPr lang="es-MX"/>
        </a:p>
      </dgm:t>
    </dgm:pt>
    <dgm:pt modelId="{1F748D0C-2F67-4054-B986-08C210105F0D}" type="pres">
      <dgm:prSet presAssocID="{87F06CDE-0C08-4E28-9051-9B48438E6199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B79292D5-60F1-43ED-A07F-E24DC9FF083A}" type="pres">
      <dgm:prSet presAssocID="{2AAE90C9-9765-4CF1-BF35-865472CF10B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CDA0C6-B729-4C34-B024-DFC3D7FC78CB}" type="pres">
      <dgm:prSet presAssocID="{BC92D06C-A092-4841-9337-6D3F16C1C40E}" presName="sibTrans" presStyleLbl="sibTrans2D1" presStyleIdx="3" presStyleCnt="4"/>
      <dgm:spPr>
        <a:prstGeom prst="leftArrow">
          <a:avLst/>
        </a:prstGeom>
      </dgm:spPr>
      <dgm:t>
        <a:bodyPr/>
        <a:lstStyle/>
        <a:p>
          <a:endParaRPr lang="es-MX"/>
        </a:p>
      </dgm:t>
    </dgm:pt>
    <dgm:pt modelId="{27F06E3F-6D49-4A30-8441-51D6E5C50E22}" type="pres">
      <dgm:prSet presAssocID="{BC92D06C-A092-4841-9337-6D3F16C1C40E}" presName="connectorText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DBB802AF-391E-416F-AFA1-9C11B4F90933}" type="presOf" srcId="{87F06CDE-0C08-4E28-9051-9B48438E6199}" destId="{A6E681A7-DCD4-438C-837A-4DDB556FFD72}" srcOrd="0" destOrd="0" presId="urn:microsoft.com/office/officeart/2005/8/layout/cycle7"/>
    <dgm:cxn modelId="{535CBA9F-559C-431F-B89E-3134E3A6DCA3}" type="presOf" srcId="{87F06CDE-0C08-4E28-9051-9B48438E6199}" destId="{1F748D0C-2F67-4054-B986-08C210105F0D}" srcOrd="1" destOrd="0" presId="urn:microsoft.com/office/officeart/2005/8/layout/cycle7"/>
    <dgm:cxn modelId="{1A708777-7B76-4203-AF18-44DCD531BD9C}" type="presOf" srcId="{F28A4A8A-1FDD-4175-9C19-27A0C1CEB387}" destId="{5EC424CE-8814-4714-B960-2D951FCFBA50}" srcOrd="0" destOrd="0" presId="urn:microsoft.com/office/officeart/2005/8/layout/cycle7"/>
    <dgm:cxn modelId="{8B7D8EDD-29EA-4D49-840E-25138DCCEAB6}" type="presOf" srcId="{BC92D06C-A092-4841-9337-6D3F16C1C40E}" destId="{18CDA0C6-B729-4C34-B024-DFC3D7FC78CB}" srcOrd="0" destOrd="0" presId="urn:microsoft.com/office/officeart/2005/8/layout/cycle7"/>
    <dgm:cxn modelId="{77176151-5CCD-4755-8839-50A67F0B2BD9}" type="presOf" srcId="{7CD6034D-0AC8-4868-9BE1-248B78DDCB1E}" destId="{D706D93A-93A4-4071-8CD6-629BC444A680}" srcOrd="0" destOrd="0" presId="urn:microsoft.com/office/officeart/2005/8/layout/cycle7"/>
    <dgm:cxn modelId="{1DFDB6DE-09E1-4E4E-AEE0-780D50320D68}" type="presOf" srcId="{135C90A6-7F28-464A-B573-114D07A57DDD}" destId="{A2064524-AC21-4064-9E13-7775583B1576}" srcOrd="1" destOrd="0" presId="urn:microsoft.com/office/officeart/2005/8/layout/cycle7"/>
    <dgm:cxn modelId="{DD6F362E-66DE-4BE1-81A5-710EF97233D1}" srcId="{F28A4A8A-1FDD-4175-9C19-27A0C1CEB387}" destId="{2AAE90C9-9765-4CF1-BF35-865472CF10B9}" srcOrd="3" destOrd="0" parTransId="{CE9F4961-01C2-43C0-9B88-45BA506CDF45}" sibTransId="{BC92D06C-A092-4841-9337-6D3F16C1C40E}"/>
    <dgm:cxn modelId="{28B44F61-935F-4BC9-AC3C-FE5131C31570}" srcId="{F28A4A8A-1FDD-4175-9C19-27A0C1CEB387}" destId="{97570E74-EF5D-40D0-9EBD-800D3163F08A}" srcOrd="1" destOrd="0" parTransId="{9EEE3B26-D555-4FF0-A6E9-0A8EEEB62D06}" sibTransId="{7CD6034D-0AC8-4868-9BE1-248B78DDCB1E}"/>
    <dgm:cxn modelId="{F146C72A-AE35-4382-B21A-97D2D362173A}" type="presOf" srcId="{7CD6034D-0AC8-4868-9BE1-248B78DDCB1E}" destId="{0D11AED0-E566-4754-B5F7-08059441310D}" srcOrd="1" destOrd="0" presId="urn:microsoft.com/office/officeart/2005/8/layout/cycle7"/>
    <dgm:cxn modelId="{BA34AEB9-6EDE-4A4E-8EF4-F615FD2751DB}" type="presOf" srcId="{2AAE90C9-9765-4CF1-BF35-865472CF10B9}" destId="{B79292D5-60F1-43ED-A07F-E24DC9FF083A}" srcOrd="0" destOrd="0" presId="urn:microsoft.com/office/officeart/2005/8/layout/cycle7"/>
    <dgm:cxn modelId="{FF542390-73FD-428E-BC01-5F842C6E3000}" srcId="{F28A4A8A-1FDD-4175-9C19-27A0C1CEB387}" destId="{21EA88A8-D0FD-4120-944C-0A4D4B0F9D71}" srcOrd="0" destOrd="0" parTransId="{A55F7ABC-FE1A-45B9-A283-8876F8931B9E}" sibTransId="{135C90A6-7F28-464A-B573-114D07A57DDD}"/>
    <dgm:cxn modelId="{75DB0847-A39B-4995-B019-FB928BCD413A}" type="presOf" srcId="{97570E74-EF5D-40D0-9EBD-800D3163F08A}" destId="{60208BA1-FB52-4093-B5CE-DBCC88605456}" srcOrd="0" destOrd="0" presId="urn:microsoft.com/office/officeart/2005/8/layout/cycle7"/>
    <dgm:cxn modelId="{F22F4944-C5B6-4A10-AC73-16FE85CE80B7}" type="presOf" srcId="{BC92D06C-A092-4841-9337-6D3F16C1C40E}" destId="{27F06E3F-6D49-4A30-8441-51D6E5C50E22}" srcOrd="1" destOrd="0" presId="urn:microsoft.com/office/officeart/2005/8/layout/cycle7"/>
    <dgm:cxn modelId="{A1836CF3-C7A4-4A23-A52E-A4358392D236}" srcId="{F28A4A8A-1FDD-4175-9C19-27A0C1CEB387}" destId="{CBB08769-3282-4BCB-9EDD-D8D3293BA4BC}" srcOrd="2" destOrd="0" parTransId="{79BC72E5-BF5C-4781-B028-F7F70D9202E5}" sibTransId="{87F06CDE-0C08-4E28-9051-9B48438E6199}"/>
    <dgm:cxn modelId="{0184C1D7-6487-44E7-B3E7-3591C4B53474}" type="presOf" srcId="{CBB08769-3282-4BCB-9EDD-D8D3293BA4BC}" destId="{ABF02879-9DD3-4E9A-986D-44C16F676CDC}" srcOrd="0" destOrd="0" presId="urn:microsoft.com/office/officeart/2005/8/layout/cycle7"/>
    <dgm:cxn modelId="{361B7F79-7F1D-4130-83CB-7D5D041EE2C0}" type="presOf" srcId="{135C90A6-7F28-464A-B573-114D07A57DDD}" destId="{31288982-285A-4247-819A-457EF0BD7D28}" srcOrd="0" destOrd="0" presId="urn:microsoft.com/office/officeart/2005/8/layout/cycle7"/>
    <dgm:cxn modelId="{92510A25-E67D-4691-86CE-A0246607C7C8}" type="presOf" srcId="{21EA88A8-D0FD-4120-944C-0A4D4B0F9D71}" destId="{3DDA39D8-4B47-4EC0-B430-B3254FF499AB}" srcOrd="0" destOrd="0" presId="urn:microsoft.com/office/officeart/2005/8/layout/cycle7"/>
    <dgm:cxn modelId="{B9492FD9-944C-4523-86BE-8B7C4234CE14}" type="presParOf" srcId="{5EC424CE-8814-4714-B960-2D951FCFBA50}" destId="{3DDA39D8-4B47-4EC0-B430-B3254FF499AB}" srcOrd="0" destOrd="0" presId="urn:microsoft.com/office/officeart/2005/8/layout/cycle7"/>
    <dgm:cxn modelId="{54627B40-3FA9-4BAD-98E7-D81B66EEA0FC}" type="presParOf" srcId="{5EC424CE-8814-4714-B960-2D951FCFBA50}" destId="{31288982-285A-4247-819A-457EF0BD7D28}" srcOrd="1" destOrd="0" presId="urn:microsoft.com/office/officeart/2005/8/layout/cycle7"/>
    <dgm:cxn modelId="{D8A50F7D-C72E-4708-92AB-86A5CDD5A0CE}" type="presParOf" srcId="{31288982-285A-4247-819A-457EF0BD7D28}" destId="{A2064524-AC21-4064-9E13-7775583B1576}" srcOrd="0" destOrd="0" presId="urn:microsoft.com/office/officeart/2005/8/layout/cycle7"/>
    <dgm:cxn modelId="{295E1607-DD60-4345-807C-D9C59B1D5259}" type="presParOf" srcId="{5EC424CE-8814-4714-B960-2D951FCFBA50}" destId="{60208BA1-FB52-4093-B5CE-DBCC88605456}" srcOrd="2" destOrd="0" presId="urn:microsoft.com/office/officeart/2005/8/layout/cycle7"/>
    <dgm:cxn modelId="{32EA530E-22DD-47E9-BC37-0A71E913FF6B}" type="presParOf" srcId="{5EC424CE-8814-4714-B960-2D951FCFBA50}" destId="{D706D93A-93A4-4071-8CD6-629BC444A680}" srcOrd="3" destOrd="0" presId="urn:microsoft.com/office/officeart/2005/8/layout/cycle7"/>
    <dgm:cxn modelId="{41A2D168-01D1-4DD8-8726-4D2939B2E0D6}" type="presParOf" srcId="{D706D93A-93A4-4071-8CD6-629BC444A680}" destId="{0D11AED0-E566-4754-B5F7-08059441310D}" srcOrd="0" destOrd="0" presId="urn:microsoft.com/office/officeart/2005/8/layout/cycle7"/>
    <dgm:cxn modelId="{667D17B8-252C-40B6-A117-1145CC900AE5}" type="presParOf" srcId="{5EC424CE-8814-4714-B960-2D951FCFBA50}" destId="{ABF02879-9DD3-4E9A-986D-44C16F676CDC}" srcOrd="4" destOrd="0" presId="urn:microsoft.com/office/officeart/2005/8/layout/cycle7"/>
    <dgm:cxn modelId="{051855E0-9F6A-4B5B-97BF-28237B624D16}" type="presParOf" srcId="{5EC424CE-8814-4714-B960-2D951FCFBA50}" destId="{A6E681A7-DCD4-438C-837A-4DDB556FFD72}" srcOrd="5" destOrd="0" presId="urn:microsoft.com/office/officeart/2005/8/layout/cycle7"/>
    <dgm:cxn modelId="{BFD28D23-84B9-47FF-92B8-0D7F8A4079C7}" type="presParOf" srcId="{A6E681A7-DCD4-438C-837A-4DDB556FFD72}" destId="{1F748D0C-2F67-4054-B986-08C210105F0D}" srcOrd="0" destOrd="0" presId="urn:microsoft.com/office/officeart/2005/8/layout/cycle7"/>
    <dgm:cxn modelId="{0C21CC13-BE5C-4E02-8C78-7BE0BDB1E22A}" type="presParOf" srcId="{5EC424CE-8814-4714-B960-2D951FCFBA50}" destId="{B79292D5-60F1-43ED-A07F-E24DC9FF083A}" srcOrd="6" destOrd="0" presId="urn:microsoft.com/office/officeart/2005/8/layout/cycle7"/>
    <dgm:cxn modelId="{7EE03C57-44EB-47CA-8190-7E3C88FDC268}" type="presParOf" srcId="{5EC424CE-8814-4714-B960-2D951FCFBA50}" destId="{18CDA0C6-B729-4C34-B024-DFC3D7FC78CB}" srcOrd="7" destOrd="0" presId="urn:microsoft.com/office/officeart/2005/8/layout/cycle7"/>
    <dgm:cxn modelId="{C7A119D2-2315-46FC-80ED-51FFBC900EF8}" type="presParOf" srcId="{18CDA0C6-B729-4C34-B024-DFC3D7FC78CB}" destId="{27F06E3F-6D49-4A30-8441-51D6E5C50E22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4583A11-5762-4E12-A823-A205B654D239}" type="doc">
      <dgm:prSet loTypeId="urn:microsoft.com/office/officeart/2005/8/layout/matrix2" loCatId="matrix" qsTypeId="urn:microsoft.com/office/officeart/2005/8/quickstyle/3d1" qsCatId="3D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6FCF3F41-2E63-49AD-A452-187935ED97EC}">
      <dgm:prSet phldrT="[Texto]"/>
      <dgm:spPr/>
      <dgm:t>
        <a:bodyPr/>
        <a:lstStyle/>
        <a:p>
          <a:r>
            <a:rPr lang="es-MX" dirty="0" smtClean="0"/>
            <a:t>Es el particular afectado con un acto o resolución administrativo definitivo, o la instancia no resuelta, en términos del artículo 37 del Código Fiscal de la Federación y 17 de la Ley Federal de Justicia Fiscal y Administrativa</a:t>
          </a:r>
          <a:endParaRPr lang="es-MX" dirty="0"/>
        </a:p>
      </dgm:t>
    </dgm:pt>
    <dgm:pt modelId="{E70CEF2E-048A-4DFA-A83B-1C8A963CAEEC}" type="parTrans" cxnId="{189EC025-E8EF-42BB-B900-805EEDCD4068}">
      <dgm:prSet/>
      <dgm:spPr/>
      <dgm:t>
        <a:bodyPr/>
        <a:lstStyle/>
        <a:p>
          <a:endParaRPr lang="es-MX"/>
        </a:p>
      </dgm:t>
    </dgm:pt>
    <dgm:pt modelId="{E7820F53-71D8-40D4-B1BB-DE4595EAC5A1}" type="sibTrans" cxnId="{189EC025-E8EF-42BB-B900-805EEDCD4068}">
      <dgm:prSet/>
      <dgm:spPr/>
      <dgm:t>
        <a:bodyPr/>
        <a:lstStyle/>
        <a:p>
          <a:endParaRPr lang="es-MX"/>
        </a:p>
      </dgm:t>
    </dgm:pt>
    <dgm:pt modelId="{F0D3BFE8-6361-45E2-A92E-320E8696F569}">
      <dgm:prSet phldrT="[Texto]"/>
      <dgm:spPr/>
      <dgm:t>
        <a:bodyPr/>
        <a:lstStyle/>
        <a:p>
          <a:r>
            <a:rPr lang="es-MX" smtClean="0"/>
            <a:t>O bien, el afectado con el Decreto o Acuerdo de carácter general, diverso al Reglamento, cuando sean auto aplicativos o se controviertan en unión del primer acto de aplicación.</a:t>
          </a:r>
          <a:endParaRPr lang="es-MX" dirty="0"/>
        </a:p>
      </dgm:t>
    </dgm:pt>
    <dgm:pt modelId="{4D9C0207-0D8C-471A-B758-AF54067F1131}" type="parTrans" cxnId="{4C41D7BD-3A2C-4F7A-A2A4-F0591162613A}">
      <dgm:prSet/>
      <dgm:spPr/>
      <dgm:t>
        <a:bodyPr/>
        <a:lstStyle/>
        <a:p>
          <a:endParaRPr lang="es-MX"/>
        </a:p>
      </dgm:t>
    </dgm:pt>
    <dgm:pt modelId="{144AD860-3780-40FF-A6A7-F296BCC972E7}" type="sibTrans" cxnId="{4C41D7BD-3A2C-4F7A-A2A4-F0591162613A}">
      <dgm:prSet/>
      <dgm:spPr/>
      <dgm:t>
        <a:bodyPr/>
        <a:lstStyle/>
        <a:p>
          <a:endParaRPr lang="es-MX"/>
        </a:p>
      </dgm:t>
    </dgm:pt>
    <dgm:pt modelId="{3B6BCB98-4E10-47F8-AB9E-5D021FEBEF79}">
      <dgm:prSet phldrT="[Texto]"/>
      <dgm:spPr/>
      <dgm:t>
        <a:bodyPr/>
        <a:lstStyle/>
        <a:p>
          <a:r>
            <a:rPr lang="es-MX" dirty="0" smtClean="0"/>
            <a:t>El demandante también puede ser la autoridad administrativa a la que no favorezca una resolución administrativa de carácter individual favorable a un particular, en términos del art. 36 del CFF.</a:t>
          </a:r>
          <a:endParaRPr lang="es-MX" dirty="0"/>
        </a:p>
      </dgm:t>
    </dgm:pt>
    <dgm:pt modelId="{571A226D-7D94-4D7E-8C8C-60479029B749}" type="parTrans" cxnId="{17DB0E12-22F1-45BC-9280-FDB5A7798247}">
      <dgm:prSet/>
      <dgm:spPr/>
      <dgm:t>
        <a:bodyPr/>
        <a:lstStyle/>
        <a:p>
          <a:endParaRPr lang="es-MX"/>
        </a:p>
      </dgm:t>
    </dgm:pt>
    <dgm:pt modelId="{8A5B1D92-0B37-410B-9E50-4FFF2B821318}" type="sibTrans" cxnId="{17DB0E12-22F1-45BC-9280-FDB5A7798247}">
      <dgm:prSet/>
      <dgm:spPr/>
      <dgm:t>
        <a:bodyPr/>
        <a:lstStyle/>
        <a:p>
          <a:endParaRPr lang="es-MX"/>
        </a:p>
      </dgm:t>
    </dgm:pt>
    <dgm:pt modelId="{E2A68163-62A2-4534-8BB5-FFFDED9C745D}">
      <dgm:prSet phldrT="[Texto]"/>
      <dgm:spPr/>
      <dgm:t>
        <a:bodyPr/>
        <a:lstStyle/>
        <a:p>
          <a:r>
            <a:rPr lang="es-MX" dirty="0" smtClean="0"/>
            <a:t>Es el llamado juicio de lesividad y en este caso, la autoridad tiene el plazo de 5 años, para interponer el juicio, conforme al art. 13, fracción III, de la LFPCA.</a:t>
          </a:r>
          <a:endParaRPr lang="es-MX" dirty="0"/>
        </a:p>
      </dgm:t>
    </dgm:pt>
    <dgm:pt modelId="{A1A28E52-2E66-4D5F-A944-1048302C54B7}" type="parTrans" cxnId="{0513F771-C7C0-4FAD-9AEF-6CFF3C4AB3DC}">
      <dgm:prSet/>
      <dgm:spPr/>
      <dgm:t>
        <a:bodyPr/>
        <a:lstStyle/>
        <a:p>
          <a:endParaRPr lang="es-MX"/>
        </a:p>
      </dgm:t>
    </dgm:pt>
    <dgm:pt modelId="{4081FDBD-C93E-4F41-B142-69F04DE44267}" type="sibTrans" cxnId="{0513F771-C7C0-4FAD-9AEF-6CFF3C4AB3DC}">
      <dgm:prSet/>
      <dgm:spPr/>
      <dgm:t>
        <a:bodyPr/>
        <a:lstStyle/>
        <a:p>
          <a:endParaRPr lang="es-MX"/>
        </a:p>
      </dgm:t>
    </dgm:pt>
    <dgm:pt modelId="{C5B21380-AA95-4230-BC40-FFC4369DB709}" type="pres">
      <dgm:prSet presAssocID="{04583A11-5762-4E12-A823-A205B654D239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E6053C6-8354-4859-9434-5FE2F67D9F80}" type="pres">
      <dgm:prSet presAssocID="{04583A11-5762-4E12-A823-A205B654D239}" presName="axisShape" presStyleLbl="bgShp" presStyleIdx="0" presStyleCnt="1"/>
      <dgm:spPr/>
    </dgm:pt>
    <dgm:pt modelId="{0C79930A-FBC4-4365-ADA8-73EEC698981C}" type="pres">
      <dgm:prSet presAssocID="{04583A11-5762-4E12-A823-A205B654D239}" presName="rect1" presStyleLbl="node1" presStyleIdx="0" presStyleCnt="4" custScaleX="127476" custScaleY="107500" custLinFactNeighborX="-16667" custLinFactNeighborY="-25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E9B6F7-1824-4415-B278-448FC8766EE4}" type="pres">
      <dgm:prSet presAssocID="{04583A11-5762-4E12-A823-A205B654D239}" presName="rect2" presStyleLbl="node1" presStyleIdx="1" presStyleCnt="4" custScaleX="130857" custScaleY="112500" custLinFactNeighborX="20857" custLinFactNeighborY="-33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3A3A09-ED44-4D01-B7A1-5162476CB021}" type="pres">
      <dgm:prSet presAssocID="{04583A11-5762-4E12-A823-A205B654D239}" presName="rect3" presStyleLbl="node1" presStyleIdx="2" presStyleCnt="4" custScaleX="127476" custScaleY="112500" custLinFactNeighborX="-10000" custLinFactNeighborY="25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081A5B-F4E8-4C09-8388-AEAF3B072478}" type="pres">
      <dgm:prSet presAssocID="{04583A11-5762-4E12-A823-A205B654D239}" presName="rect4" presStyleLbl="node1" presStyleIdx="3" presStyleCnt="4" custScaleX="117524" custScaleY="99167" custLinFactNeighborX="7524" custLinFactNeighborY="25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0AD7DB1-C3A4-46DE-89D2-EF0197DB0B39}" type="presOf" srcId="{E2A68163-62A2-4534-8BB5-FFFDED9C745D}" destId="{C4081A5B-F4E8-4C09-8388-AEAF3B072478}" srcOrd="0" destOrd="0" presId="urn:microsoft.com/office/officeart/2005/8/layout/matrix2"/>
    <dgm:cxn modelId="{88E2C942-6E8F-4CA2-B7CF-A254BE7886AA}" type="presOf" srcId="{04583A11-5762-4E12-A823-A205B654D239}" destId="{C5B21380-AA95-4230-BC40-FFC4369DB709}" srcOrd="0" destOrd="0" presId="urn:microsoft.com/office/officeart/2005/8/layout/matrix2"/>
    <dgm:cxn modelId="{17DB0E12-22F1-45BC-9280-FDB5A7798247}" srcId="{04583A11-5762-4E12-A823-A205B654D239}" destId="{3B6BCB98-4E10-47F8-AB9E-5D021FEBEF79}" srcOrd="2" destOrd="0" parTransId="{571A226D-7D94-4D7E-8C8C-60479029B749}" sibTransId="{8A5B1D92-0B37-410B-9E50-4FFF2B821318}"/>
    <dgm:cxn modelId="{D7F27220-4EE3-4A93-B57A-2AF697A21FB8}" type="presOf" srcId="{3B6BCB98-4E10-47F8-AB9E-5D021FEBEF79}" destId="{5D3A3A09-ED44-4D01-B7A1-5162476CB021}" srcOrd="0" destOrd="0" presId="urn:microsoft.com/office/officeart/2005/8/layout/matrix2"/>
    <dgm:cxn modelId="{0513F771-C7C0-4FAD-9AEF-6CFF3C4AB3DC}" srcId="{04583A11-5762-4E12-A823-A205B654D239}" destId="{E2A68163-62A2-4534-8BB5-FFFDED9C745D}" srcOrd="3" destOrd="0" parTransId="{A1A28E52-2E66-4D5F-A944-1048302C54B7}" sibTransId="{4081FDBD-C93E-4F41-B142-69F04DE44267}"/>
    <dgm:cxn modelId="{189EC025-E8EF-42BB-B900-805EEDCD4068}" srcId="{04583A11-5762-4E12-A823-A205B654D239}" destId="{6FCF3F41-2E63-49AD-A452-187935ED97EC}" srcOrd="0" destOrd="0" parTransId="{E70CEF2E-048A-4DFA-A83B-1C8A963CAEEC}" sibTransId="{E7820F53-71D8-40D4-B1BB-DE4595EAC5A1}"/>
    <dgm:cxn modelId="{34F615C8-DC9E-43D5-8C46-EE44A3388D45}" type="presOf" srcId="{6FCF3F41-2E63-49AD-A452-187935ED97EC}" destId="{0C79930A-FBC4-4365-ADA8-73EEC698981C}" srcOrd="0" destOrd="0" presId="urn:microsoft.com/office/officeart/2005/8/layout/matrix2"/>
    <dgm:cxn modelId="{4C41D7BD-3A2C-4F7A-A2A4-F0591162613A}" srcId="{04583A11-5762-4E12-A823-A205B654D239}" destId="{F0D3BFE8-6361-45E2-A92E-320E8696F569}" srcOrd="1" destOrd="0" parTransId="{4D9C0207-0D8C-471A-B758-AF54067F1131}" sibTransId="{144AD860-3780-40FF-A6A7-F296BCC972E7}"/>
    <dgm:cxn modelId="{6861C20E-7AA5-4E3C-9156-F86A3D27D268}" type="presOf" srcId="{F0D3BFE8-6361-45E2-A92E-320E8696F569}" destId="{7DE9B6F7-1824-4415-B278-448FC8766EE4}" srcOrd="0" destOrd="0" presId="urn:microsoft.com/office/officeart/2005/8/layout/matrix2"/>
    <dgm:cxn modelId="{20EEE926-3CBC-4595-9C28-3A5C9F8828F1}" type="presParOf" srcId="{C5B21380-AA95-4230-BC40-FFC4369DB709}" destId="{7E6053C6-8354-4859-9434-5FE2F67D9F80}" srcOrd="0" destOrd="0" presId="urn:microsoft.com/office/officeart/2005/8/layout/matrix2"/>
    <dgm:cxn modelId="{99F54111-246A-466F-85C2-FDF1C2CB2E89}" type="presParOf" srcId="{C5B21380-AA95-4230-BC40-FFC4369DB709}" destId="{0C79930A-FBC4-4365-ADA8-73EEC698981C}" srcOrd="1" destOrd="0" presId="urn:microsoft.com/office/officeart/2005/8/layout/matrix2"/>
    <dgm:cxn modelId="{3C012D57-3788-40EC-A657-85D42F8FB9C6}" type="presParOf" srcId="{C5B21380-AA95-4230-BC40-FFC4369DB709}" destId="{7DE9B6F7-1824-4415-B278-448FC8766EE4}" srcOrd="2" destOrd="0" presId="urn:microsoft.com/office/officeart/2005/8/layout/matrix2"/>
    <dgm:cxn modelId="{C325F505-FCF7-4461-A8B0-2A58FAD9EDEA}" type="presParOf" srcId="{C5B21380-AA95-4230-BC40-FFC4369DB709}" destId="{5D3A3A09-ED44-4D01-B7A1-5162476CB021}" srcOrd="3" destOrd="0" presId="urn:microsoft.com/office/officeart/2005/8/layout/matrix2"/>
    <dgm:cxn modelId="{D911225F-ACE5-4DD3-AC21-3E97F58C06B6}" type="presParOf" srcId="{C5B21380-AA95-4230-BC40-FFC4369DB709}" destId="{C4081A5B-F4E8-4C09-8388-AEAF3B072478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9C6163D-AAE8-4B95-AD6A-CA411F9CC3CA}" type="doc">
      <dgm:prSet loTypeId="urn:microsoft.com/office/officeart/2005/8/layout/process5" loCatId="process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0C0671F7-691D-4487-BE15-39B79AB84F88}">
      <dgm:prSet phldrT="[Texto]" custT="1"/>
      <dgm:spPr/>
      <dgm:t>
        <a:bodyPr/>
        <a:lstStyle/>
        <a:p>
          <a:r>
            <a:rPr lang="es-MX" sz="1000" b="1" dirty="0" smtClean="0"/>
            <a:t>A</a:t>
          </a:r>
          <a:r>
            <a:rPr lang="es-MX" sz="1100" b="1" dirty="0" smtClean="0"/>
            <a:t>) </a:t>
          </a:r>
          <a:r>
            <a:rPr lang="es-MX" sz="1100" dirty="0" smtClean="0"/>
            <a:t>La autoridad que dictó la resolución impugnada, o a quien se le atribuya la resolución negativa ficta impugnada, o quien haya emitido el decreto o acuerdo o carácter general o el primer acto de aplicación.</a:t>
          </a:r>
          <a:endParaRPr lang="es-MX" sz="1000" dirty="0"/>
        </a:p>
      </dgm:t>
    </dgm:pt>
    <dgm:pt modelId="{AD69F4E3-0086-40E5-9CF0-B0A619D94421}" type="parTrans" cxnId="{AF748175-86FA-4C4E-B763-0FD6EB4D12B6}">
      <dgm:prSet/>
      <dgm:spPr/>
      <dgm:t>
        <a:bodyPr/>
        <a:lstStyle/>
        <a:p>
          <a:endParaRPr lang="es-MX"/>
        </a:p>
      </dgm:t>
    </dgm:pt>
    <dgm:pt modelId="{B89E8361-E476-4B9C-B5B9-0D15CD4BABE8}" type="sibTrans" cxnId="{AF748175-86FA-4C4E-B763-0FD6EB4D12B6}">
      <dgm:prSet/>
      <dgm:spPr/>
      <dgm:t>
        <a:bodyPr/>
        <a:lstStyle/>
        <a:p>
          <a:endParaRPr lang="es-MX"/>
        </a:p>
      </dgm:t>
    </dgm:pt>
    <dgm:pt modelId="{C7F0B487-9BF9-486A-BE45-7A39CC09F6B6}">
      <dgm:prSet custT="1"/>
      <dgm:spPr/>
      <dgm:t>
        <a:bodyPr/>
        <a:lstStyle/>
        <a:p>
          <a:r>
            <a:rPr lang="es-MX" sz="1200" dirty="0" smtClean="0"/>
            <a:t>Por tanto, se debe poner especial cuidado a fin de emplazar al juicio a todos los demandados.</a:t>
          </a:r>
          <a:endParaRPr lang="es-MX" sz="1200" dirty="0"/>
        </a:p>
      </dgm:t>
    </dgm:pt>
    <dgm:pt modelId="{EAD5CF18-A4A2-4421-A479-001A8DB20CD7}" type="parTrans" cxnId="{D45253A9-7118-4AE0-9783-2B475242CC3D}">
      <dgm:prSet/>
      <dgm:spPr/>
      <dgm:t>
        <a:bodyPr/>
        <a:lstStyle/>
        <a:p>
          <a:endParaRPr lang="es-MX"/>
        </a:p>
      </dgm:t>
    </dgm:pt>
    <dgm:pt modelId="{E7EE03E1-B730-4764-83E6-C6BBE313CD6E}" type="sibTrans" cxnId="{D45253A9-7118-4AE0-9783-2B475242CC3D}">
      <dgm:prSet/>
      <dgm:spPr/>
      <dgm:t>
        <a:bodyPr/>
        <a:lstStyle/>
        <a:p>
          <a:endParaRPr lang="es-MX"/>
        </a:p>
      </dgm:t>
    </dgm:pt>
    <dgm:pt modelId="{E6A96582-9A60-4F42-8E8F-C901E45C8352}">
      <dgm:prSet phldrT="[Texto]" custT="1"/>
      <dgm:spPr/>
      <dgm:t>
        <a:bodyPr/>
        <a:lstStyle/>
        <a:p>
          <a:r>
            <a:rPr lang="es-MX" sz="1100" dirty="0" smtClean="0"/>
            <a:t>Tratándose del juicio de </a:t>
          </a:r>
          <a:r>
            <a:rPr lang="es-MX" sz="1100" dirty="0" err="1" smtClean="0"/>
            <a:t>lesividad</a:t>
          </a:r>
          <a:r>
            <a:rPr lang="es-MX" sz="1100" dirty="0" smtClean="0"/>
            <a:t>, el demandado es el particular, a quien se le haya emitido la resolución cuya modificación y nulidad se pide a través del juicio, quien igualmente tendrá el plazo de 45 días para contestar la demanda, siendo también de especial cuidado su emplazamiento.</a:t>
          </a:r>
          <a:endParaRPr lang="es-MX" sz="1100" dirty="0"/>
        </a:p>
      </dgm:t>
    </dgm:pt>
    <dgm:pt modelId="{2A63AFCD-170A-4371-A0FC-62001A843865}" type="parTrans" cxnId="{CBC72859-3176-440A-BA13-5D7FDE5EF41D}">
      <dgm:prSet/>
      <dgm:spPr/>
      <dgm:t>
        <a:bodyPr/>
        <a:lstStyle/>
        <a:p>
          <a:endParaRPr lang="es-MX"/>
        </a:p>
      </dgm:t>
    </dgm:pt>
    <dgm:pt modelId="{4E9AD7B2-D1FF-4326-AD59-CA193E144E7E}" type="sibTrans" cxnId="{CBC72859-3176-440A-BA13-5D7FDE5EF41D}">
      <dgm:prSet/>
      <dgm:spPr/>
      <dgm:t>
        <a:bodyPr/>
        <a:lstStyle/>
        <a:p>
          <a:endParaRPr lang="es-MX"/>
        </a:p>
      </dgm:t>
    </dgm:pt>
    <dgm:pt modelId="{C553D4DB-3580-4B73-AD1A-141AD45C3806}">
      <dgm:prSet custT="1"/>
      <dgm:spPr/>
      <dgm:t>
        <a:bodyPr/>
        <a:lstStyle/>
        <a:p>
          <a:r>
            <a:rPr lang="es-MX" sz="1200" dirty="0" smtClean="0"/>
            <a:t>Es también un demandado, el jefe del </a:t>
          </a:r>
          <a:r>
            <a:rPr lang="es-MX" sz="1200" b="1" dirty="0" smtClean="0"/>
            <a:t>SAT, </a:t>
          </a:r>
          <a:r>
            <a:rPr lang="es-MX" sz="1200" dirty="0" smtClean="0"/>
            <a:t>o el titular de la dependencia u organismo descentralizado, cuando se controviertan resoluciones de autoridades federativas coordinadas, emitidas con fundamento en convenios o acuerdos en materia de coordinación.</a:t>
          </a:r>
          <a:endParaRPr lang="es-MX" sz="1200" dirty="0"/>
        </a:p>
      </dgm:t>
    </dgm:pt>
    <dgm:pt modelId="{5245C2AD-F4D5-42B2-9406-5D0A19C0DBA9}" type="parTrans" cxnId="{2CDC029E-6ACC-49F4-9C93-541F0057AB6A}">
      <dgm:prSet/>
      <dgm:spPr/>
      <dgm:t>
        <a:bodyPr/>
        <a:lstStyle/>
        <a:p>
          <a:endParaRPr lang="es-MX"/>
        </a:p>
      </dgm:t>
    </dgm:pt>
    <dgm:pt modelId="{069BEED3-CEA8-45C7-BA6E-430076972058}" type="sibTrans" cxnId="{2CDC029E-6ACC-49F4-9C93-541F0057AB6A}">
      <dgm:prSet/>
      <dgm:spPr/>
      <dgm:t>
        <a:bodyPr/>
        <a:lstStyle/>
        <a:p>
          <a:endParaRPr lang="es-MX"/>
        </a:p>
      </dgm:t>
    </dgm:pt>
    <dgm:pt modelId="{7BD4EBC0-4A62-4A32-94C6-DCA6C58CD51E}">
      <dgm:prSet phldrT="[Texto]"/>
      <dgm:spPr/>
      <dgm:t>
        <a:bodyPr/>
        <a:lstStyle/>
        <a:p>
          <a:r>
            <a:rPr lang="es-MX" dirty="0" smtClean="0"/>
            <a:t>Asimismo, la </a:t>
          </a:r>
          <a:r>
            <a:rPr lang="es-MX" b="1" dirty="0" smtClean="0"/>
            <a:t>SHCP</a:t>
          </a:r>
          <a:r>
            <a:rPr lang="es-MX" dirty="0" smtClean="0"/>
            <a:t>, podrá apersonarse a todo juicio en el que se controvierta el interés fiscal.</a:t>
          </a:r>
          <a:endParaRPr lang="es-MX" dirty="0"/>
        </a:p>
      </dgm:t>
    </dgm:pt>
    <dgm:pt modelId="{CB8F671A-1D14-41D6-A850-889009FA0841}" type="parTrans" cxnId="{E32ABA2C-FFB1-4A80-8705-DE6A24142D78}">
      <dgm:prSet/>
      <dgm:spPr/>
      <dgm:t>
        <a:bodyPr/>
        <a:lstStyle/>
        <a:p>
          <a:endParaRPr lang="es-MX"/>
        </a:p>
      </dgm:t>
    </dgm:pt>
    <dgm:pt modelId="{42EBEC6F-14D9-478C-A303-1E20690F24BF}" type="sibTrans" cxnId="{E32ABA2C-FFB1-4A80-8705-DE6A24142D78}">
      <dgm:prSet/>
      <dgm:spPr/>
      <dgm:t>
        <a:bodyPr/>
        <a:lstStyle/>
        <a:p>
          <a:endParaRPr lang="es-MX"/>
        </a:p>
      </dgm:t>
    </dgm:pt>
    <dgm:pt modelId="{CEA9D33D-78C2-424A-9F08-DC7DEA8C5364}" type="pres">
      <dgm:prSet presAssocID="{79C6163D-AAE8-4B95-AD6A-CA411F9CC3C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A7AF388-C47E-4B70-B864-DFEB925423B5}" type="pres">
      <dgm:prSet presAssocID="{0C0671F7-691D-4487-BE15-39B79AB84F88}" presName="node" presStyleLbl="node1" presStyleIdx="0" presStyleCnt="5" custScaleY="12940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88A270-28FC-4BA9-8F31-E169A6A3EA3C}" type="pres">
      <dgm:prSet presAssocID="{B89E8361-E476-4B9C-B5B9-0D15CD4BABE8}" presName="sibTrans" presStyleLbl="sibTrans2D1" presStyleIdx="0" presStyleCnt="4"/>
      <dgm:spPr/>
      <dgm:t>
        <a:bodyPr/>
        <a:lstStyle/>
        <a:p>
          <a:endParaRPr lang="es-MX"/>
        </a:p>
      </dgm:t>
    </dgm:pt>
    <dgm:pt modelId="{57D4C134-8DE8-419B-838C-BDA465C2CC24}" type="pres">
      <dgm:prSet presAssocID="{B89E8361-E476-4B9C-B5B9-0D15CD4BABE8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45EBF8FA-156A-477D-855E-1470F9734480}" type="pres">
      <dgm:prSet presAssocID="{C7F0B487-9BF9-486A-BE45-7A39CC09F6B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503521-AE10-4810-8106-F665BD5F0266}" type="pres">
      <dgm:prSet presAssocID="{E7EE03E1-B730-4764-83E6-C6BBE313CD6E}" presName="sibTrans" presStyleLbl="sibTrans2D1" presStyleIdx="1" presStyleCnt="4"/>
      <dgm:spPr/>
      <dgm:t>
        <a:bodyPr/>
        <a:lstStyle/>
        <a:p>
          <a:endParaRPr lang="es-MX"/>
        </a:p>
      </dgm:t>
    </dgm:pt>
    <dgm:pt modelId="{6F7E5F44-357B-43D5-AA61-03CC7CCA439A}" type="pres">
      <dgm:prSet presAssocID="{E7EE03E1-B730-4764-83E6-C6BBE313CD6E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7537B9EE-03ED-4663-A0F0-30D7D1012B42}" type="pres">
      <dgm:prSet presAssocID="{E6A96582-9A60-4F42-8E8F-C901E45C8352}" presName="node" presStyleLbl="node1" presStyleIdx="2" presStyleCnt="5" custScaleY="12940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B3F325-62D4-481F-9EF4-BF8A5C2E410E}" type="pres">
      <dgm:prSet presAssocID="{4E9AD7B2-D1FF-4326-AD59-CA193E144E7E}" presName="sibTrans" presStyleLbl="sibTrans2D1" presStyleIdx="2" presStyleCnt="4"/>
      <dgm:spPr/>
      <dgm:t>
        <a:bodyPr/>
        <a:lstStyle/>
        <a:p>
          <a:endParaRPr lang="es-MX"/>
        </a:p>
      </dgm:t>
    </dgm:pt>
    <dgm:pt modelId="{9850A819-A534-4327-A0FF-7DDF617044E2}" type="pres">
      <dgm:prSet presAssocID="{4E9AD7B2-D1FF-4326-AD59-CA193E144E7E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10D17380-1CCB-432C-934F-80FCB25B5998}" type="pres">
      <dgm:prSet presAssocID="{C553D4DB-3580-4B73-AD1A-141AD45C3806}" presName="node" presStyleLbl="node1" presStyleIdx="3" presStyleCnt="5" custScaleY="1317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F035BA-19B8-4273-A439-6860415F1A80}" type="pres">
      <dgm:prSet presAssocID="{069BEED3-CEA8-45C7-BA6E-430076972058}" presName="sibTrans" presStyleLbl="sibTrans2D1" presStyleIdx="3" presStyleCnt="4"/>
      <dgm:spPr/>
      <dgm:t>
        <a:bodyPr/>
        <a:lstStyle/>
        <a:p>
          <a:endParaRPr lang="es-MX"/>
        </a:p>
      </dgm:t>
    </dgm:pt>
    <dgm:pt modelId="{11648AE3-B5E8-40BF-B563-BB74013A494E}" type="pres">
      <dgm:prSet presAssocID="{069BEED3-CEA8-45C7-BA6E-430076972058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9FA51C6D-2904-4D87-B4BA-96F56948BD5A}" type="pres">
      <dgm:prSet presAssocID="{7BD4EBC0-4A62-4A32-94C6-DCA6C58CD51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45253A9-7118-4AE0-9783-2B475242CC3D}" srcId="{79C6163D-AAE8-4B95-AD6A-CA411F9CC3CA}" destId="{C7F0B487-9BF9-486A-BE45-7A39CC09F6B6}" srcOrd="1" destOrd="0" parTransId="{EAD5CF18-A4A2-4421-A479-001A8DB20CD7}" sibTransId="{E7EE03E1-B730-4764-83E6-C6BBE313CD6E}"/>
    <dgm:cxn modelId="{2CDC029E-6ACC-49F4-9C93-541F0057AB6A}" srcId="{79C6163D-AAE8-4B95-AD6A-CA411F9CC3CA}" destId="{C553D4DB-3580-4B73-AD1A-141AD45C3806}" srcOrd="3" destOrd="0" parTransId="{5245C2AD-F4D5-42B2-9406-5D0A19C0DBA9}" sibTransId="{069BEED3-CEA8-45C7-BA6E-430076972058}"/>
    <dgm:cxn modelId="{3292181C-275E-4BD8-8386-59D057B050A0}" type="presOf" srcId="{E7EE03E1-B730-4764-83E6-C6BBE313CD6E}" destId="{6F7E5F44-357B-43D5-AA61-03CC7CCA439A}" srcOrd="1" destOrd="0" presId="urn:microsoft.com/office/officeart/2005/8/layout/process5"/>
    <dgm:cxn modelId="{F20AC586-3902-4690-B313-E208DD182786}" type="presOf" srcId="{C553D4DB-3580-4B73-AD1A-141AD45C3806}" destId="{10D17380-1CCB-432C-934F-80FCB25B5998}" srcOrd="0" destOrd="0" presId="urn:microsoft.com/office/officeart/2005/8/layout/process5"/>
    <dgm:cxn modelId="{C0CA1D8F-5C12-4362-97B8-284E30092476}" type="presOf" srcId="{E6A96582-9A60-4F42-8E8F-C901E45C8352}" destId="{7537B9EE-03ED-4663-A0F0-30D7D1012B42}" srcOrd="0" destOrd="0" presId="urn:microsoft.com/office/officeart/2005/8/layout/process5"/>
    <dgm:cxn modelId="{25C1DC60-3450-4344-9C7B-D950AE018D9E}" type="presOf" srcId="{4E9AD7B2-D1FF-4326-AD59-CA193E144E7E}" destId="{9850A819-A534-4327-A0FF-7DDF617044E2}" srcOrd="1" destOrd="0" presId="urn:microsoft.com/office/officeart/2005/8/layout/process5"/>
    <dgm:cxn modelId="{F867E2FA-0CAA-4D2F-A7CD-BD923240A433}" type="presOf" srcId="{069BEED3-CEA8-45C7-BA6E-430076972058}" destId="{17F035BA-19B8-4273-A439-6860415F1A80}" srcOrd="0" destOrd="0" presId="urn:microsoft.com/office/officeart/2005/8/layout/process5"/>
    <dgm:cxn modelId="{C25B3C50-2289-40A2-86C3-F29E196FAF3C}" type="presOf" srcId="{79C6163D-AAE8-4B95-AD6A-CA411F9CC3CA}" destId="{CEA9D33D-78C2-424A-9F08-DC7DEA8C5364}" srcOrd="0" destOrd="0" presId="urn:microsoft.com/office/officeart/2005/8/layout/process5"/>
    <dgm:cxn modelId="{6C0761DC-9D9F-48EA-B6D4-99C6006C378D}" type="presOf" srcId="{069BEED3-CEA8-45C7-BA6E-430076972058}" destId="{11648AE3-B5E8-40BF-B563-BB74013A494E}" srcOrd="1" destOrd="0" presId="urn:microsoft.com/office/officeart/2005/8/layout/process5"/>
    <dgm:cxn modelId="{B1205CF0-2FC9-40AA-8315-3AEE2048FF07}" type="presOf" srcId="{C7F0B487-9BF9-486A-BE45-7A39CC09F6B6}" destId="{45EBF8FA-156A-477D-855E-1470F9734480}" srcOrd="0" destOrd="0" presId="urn:microsoft.com/office/officeart/2005/8/layout/process5"/>
    <dgm:cxn modelId="{E32ABA2C-FFB1-4A80-8705-DE6A24142D78}" srcId="{79C6163D-AAE8-4B95-AD6A-CA411F9CC3CA}" destId="{7BD4EBC0-4A62-4A32-94C6-DCA6C58CD51E}" srcOrd="4" destOrd="0" parTransId="{CB8F671A-1D14-41D6-A850-889009FA0841}" sibTransId="{42EBEC6F-14D9-478C-A303-1E20690F24BF}"/>
    <dgm:cxn modelId="{CBC72859-3176-440A-BA13-5D7FDE5EF41D}" srcId="{79C6163D-AAE8-4B95-AD6A-CA411F9CC3CA}" destId="{E6A96582-9A60-4F42-8E8F-C901E45C8352}" srcOrd="2" destOrd="0" parTransId="{2A63AFCD-170A-4371-A0FC-62001A843865}" sibTransId="{4E9AD7B2-D1FF-4326-AD59-CA193E144E7E}"/>
    <dgm:cxn modelId="{513F4497-1A64-4D17-8FDF-E559095BDA85}" type="presOf" srcId="{B89E8361-E476-4B9C-B5B9-0D15CD4BABE8}" destId="{57D4C134-8DE8-419B-838C-BDA465C2CC24}" srcOrd="1" destOrd="0" presId="urn:microsoft.com/office/officeart/2005/8/layout/process5"/>
    <dgm:cxn modelId="{AF748175-86FA-4C4E-B763-0FD6EB4D12B6}" srcId="{79C6163D-AAE8-4B95-AD6A-CA411F9CC3CA}" destId="{0C0671F7-691D-4487-BE15-39B79AB84F88}" srcOrd="0" destOrd="0" parTransId="{AD69F4E3-0086-40E5-9CF0-B0A619D94421}" sibTransId="{B89E8361-E476-4B9C-B5B9-0D15CD4BABE8}"/>
    <dgm:cxn modelId="{00AA440F-0B3A-4B75-9277-E7B0871B7409}" type="presOf" srcId="{0C0671F7-691D-4487-BE15-39B79AB84F88}" destId="{4A7AF388-C47E-4B70-B864-DFEB925423B5}" srcOrd="0" destOrd="0" presId="urn:microsoft.com/office/officeart/2005/8/layout/process5"/>
    <dgm:cxn modelId="{3D8F81E4-0480-46A0-8587-5E38078B98DE}" type="presOf" srcId="{B89E8361-E476-4B9C-B5B9-0D15CD4BABE8}" destId="{9388A270-28FC-4BA9-8F31-E169A6A3EA3C}" srcOrd="0" destOrd="0" presId="urn:microsoft.com/office/officeart/2005/8/layout/process5"/>
    <dgm:cxn modelId="{9F64A637-8667-4183-BC37-4C95B48DA99F}" type="presOf" srcId="{4E9AD7B2-D1FF-4326-AD59-CA193E144E7E}" destId="{BFB3F325-62D4-481F-9EF4-BF8A5C2E410E}" srcOrd="0" destOrd="0" presId="urn:microsoft.com/office/officeart/2005/8/layout/process5"/>
    <dgm:cxn modelId="{C0256437-B77F-455E-957D-FF304233F2A1}" type="presOf" srcId="{7BD4EBC0-4A62-4A32-94C6-DCA6C58CD51E}" destId="{9FA51C6D-2904-4D87-B4BA-96F56948BD5A}" srcOrd="0" destOrd="0" presId="urn:microsoft.com/office/officeart/2005/8/layout/process5"/>
    <dgm:cxn modelId="{1646ACE9-E1DE-43C2-968A-B648CA854AC7}" type="presOf" srcId="{E7EE03E1-B730-4764-83E6-C6BBE313CD6E}" destId="{4F503521-AE10-4810-8106-F665BD5F0266}" srcOrd="0" destOrd="0" presId="urn:microsoft.com/office/officeart/2005/8/layout/process5"/>
    <dgm:cxn modelId="{3AC7B075-F298-4E69-8E2E-08B369F3527A}" type="presParOf" srcId="{CEA9D33D-78C2-424A-9F08-DC7DEA8C5364}" destId="{4A7AF388-C47E-4B70-B864-DFEB925423B5}" srcOrd="0" destOrd="0" presId="urn:microsoft.com/office/officeart/2005/8/layout/process5"/>
    <dgm:cxn modelId="{27993B01-0E2F-45DB-B1D1-6C6A0261CFB4}" type="presParOf" srcId="{CEA9D33D-78C2-424A-9F08-DC7DEA8C5364}" destId="{9388A270-28FC-4BA9-8F31-E169A6A3EA3C}" srcOrd="1" destOrd="0" presId="urn:microsoft.com/office/officeart/2005/8/layout/process5"/>
    <dgm:cxn modelId="{9AE0140D-1A12-4883-8E59-4E3D32F140F9}" type="presParOf" srcId="{9388A270-28FC-4BA9-8F31-E169A6A3EA3C}" destId="{57D4C134-8DE8-419B-838C-BDA465C2CC24}" srcOrd="0" destOrd="0" presId="urn:microsoft.com/office/officeart/2005/8/layout/process5"/>
    <dgm:cxn modelId="{3FD30D90-B11E-4C33-BA26-DF8C64ACA6CF}" type="presParOf" srcId="{CEA9D33D-78C2-424A-9F08-DC7DEA8C5364}" destId="{45EBF8FA-156A-477D-855E-1470F9734480}" srcOrd="2" destOrd="0" presId="urn:microsoft.com/office/officeart/2005/8/layout/process5"/>
    <dgm:cxn modelId="{61B297F7-D18F-45D6-B5FE-17C09A16ED00}" type="presParOf" srcId="{CEA9D33D-78C2-424A-9F08-DC7DEA8C5364}" destId="{4F503521-AE10-4810-8106-F665BD5F0266}" srcOrd="3" destOrd="0" presId="urn:microsoft.com/office/officeart/2005/8/layout/process5"/>
    <dgm:cxn modelId="{D33FC3EB-2773-498B-806F-94301B25AE2B}" type="presParOf" srcId="{4F503521-AE10-4810-8106-F665BD5F0266}" destId="{6F7E5F44-357B-43D5-AA61-03CC7CCA439A}" srcOrd="0" destOrd="0" presId="urn:microsoft.com/office/officeart/2005/8/layout/process5"/>
    <dgm:cxn modelId="{09E135E9-4C21-43EB-BCB0-12B5E644B879}" type="presParOf" srcId="{CEA9D33D-78C2-424A-9F08-DC7DEA8C5364}" destId="{7537B9EE-03ED-4663-A0F0-30D7D1012B42}" srcOrd="4" destOrd="0" presId="urn:microsoft.com/office/officeart/2005/8/layout/process5"/>
    <dgm:cxn modelId="{144F2235-EEC4-475F-826E-F25C7F715F1D}" type="presParOf" srcId="{CEA9D33D-78C2-424A-9F08-DC7DEA8C5364}" destId="{BFB3F325-62D4-481F-9EF4-BF8A5C2E410E}" srcOrd="5" destOrd="0" presId="urn:microsoft.com/office/officeart/2005/8/layout/process5"/>
    <dgm:cxn modelId="{65D141FD-C26A-420F-BA51-35ECBB730AD4}" type="presParOf" srcId="{BFB3F325-62D4-481F-9EF4-BF8A5C2E410E}" destId="{9850A819-A534-4327-A0FF-7DDF617044E2}" srcOrd="0" destOrd="0" presId="urn:microsoft.com/office/officeart/2005/8/layout/process5"/>
    <dgm:cxn modelId="{380C6EBE-45AF-409B-AA0C-84B62D2C7E59}" type="presParOf" srcId="{CEA9D33D-78C2-424A-9F08-DC7DEA8C5364}" destId="{10D17380-1CCB-432C-934F-80FCB25B5998}" srcOrd="6" destOrd="0" presId="urn:microsoft.com/office/officeart/2005/8/layout/process5"/>
    <dgm:cxn modelId="{BE2BF1F3-9D52-4EA5-8F6E-FF82AFCEE978}" type="presParOf" srcId="{CEA9D33D-78C2-424A-9F08-DC7DEA8C5364}" destId="{17F035BA-19B8-4273-A439-6860415F1A80}" srcOrd="7" destOrd="0" presId="urn:microsoft.com/office/officeart/2005/8/layout/process5"/>
    <dgm:cxn modelId="{E88473DC-DF17-4990-86C6-F79A7AD85793}" type="presParOf" srcId="{17F035BA-19B8-4273-A439-6860415F1A80}" destId="{11648AE3-B5E8-40BF-B563-BB74013A494E}" srcOrd="0" destOrd="0" presId="urn:microsoft.com/office/officeart/2005/8/layout/process5"/>
    <dgm:cxn modelId="{1541DCF9-B3BB-468A-8F74-2375EE415EF9}" type="presParOf" srcId="{CEA9D33D-78C2-424A-9F08-DC7DEA8C5364}" destId="{9FA51C6D-2904-4D87-B4BA-96F56948BD5A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5C5B49E-416E-42CD-9F4E-AAF7DA82C7A5}" type="doc">
      <dgm:prSet loTypeId="urn:microsoft.com/office/officeart/2005/8/layout/process2" loCatId="process" qsTypeId="urn:microsoft.com/office/officeart/2005/8/quickstyle/simple3" qsCatId="simple" csTypeId="urn:microsoft.com/office/officeart/2005/8/colors/accent3_2" csCatId="accent3" phldr="1"/>
      <dgm:spPr/>
    </dgm:pt>
    <dgm:pt modelId="{3754285D-A4A0-4861-87C9-A6579898EFAA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dirty="0" smtClean="0"/>
            <a:t>Los trabajadores cuando se controvierta la liquidación del ISR</a:t>
          </a:r>
          <a:endParaRPr lang="es-MX" dirty="0" smtClean="0"/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A60BFC8F-E4B6-4097-AC6A-43D6A5087D4A}" type="parTrans" cxnId="{33D079DE-FB0F-4230-8AF3-B885724E300C}">
      <dgm:prSet/>
      <dgm:spPr/>
      <dgm:t>
        <a:bodyPr/>
        <a:lstStyle/>
        <a:p>
          <a:endParaRPr lang="es-MX"/>
        </a:p>
      </dgm:t>
    </dgm:pt>
    <dgm:pt modelId="{56356F74-D972-4076-8448-B775D634A891}" type="sibTrans" cxnId="{33D079DE-FB0F-4230-8AF3-B885724E300C}">
      <dgm:prSet/>
      <dgm:spPr/>
      <dgm:t>
        <a:bodyPr/>
        <a:lstStyle/>
        <a:p>
          <a:endParaRPr lang="es-MX"/>
        </a:p>
      </dgm:t>
    </dgm:pt>
    <dgm:pt modelId="{643DD15F-FF4D-485A-A46A-7103C0C97827}">
      <dgm:prSet/>
      <dgm:spPr/>
      <dgm:t>
        <a:bodyPr/>
        <a:lstStyle/>
        <a:p>
          <a:r>
            <a:rPr lang="es-ES" dirty="0" smtClean="0"/>
            <a:t>Contratos de obra pública: todos aquellos que resultaron ganadores en la licitación.</a:t>
          </a:r>
        </a:p>
      </dgm:t>
    </dgm:pt>
    <dgm:pt modelId="{2C6EE358-133A-4FE0-9B79-BC0EB67E7B1D}" type="parTrans" cxnId="{1CD4EDA5-3BCE-43CF-9BDB-824AED470438}">
      <dgm:prSet/>
      <dgm:spPr/>
      <dgm:t>
        <a:bodyPr/>
        <a:lstStyle/>
        <a:p>
          <a:endParaRPr lang="es-MX"/>
        </a:p>
      </dgm:t>
    </dgm:pt>
    <dgm:pt modelId="{E5AF1A83-CC98-414E-A616-7A8DA378161C}" type="sibTrans" cxnId="{1CD4EDA5-3BCE-43CF-9BDB-824AED470438}">
      <dgm:prSet/>
      <dgm:spPr/>
      <dgm:t>
        <a:bodyPr/>
        <a:lstStyle/>
        <a:p>
          <a:endParaRPr lang="es-MX"/>
        </a:p>
      </dgm:t>
    </dgm:pt>
    <dgm:pt modelId="{6639E808-53A4-4A9A-8E8D-286CC1A10A58}">
      <dgm:prSet/>
      <dgm:spPr/>
      <dgm:t>
        <a:bodyPr/>
        <a:lstStyle/>
        <a:p>
          <a:r>
            <a:rPr lang="es-ES" smtClean="0"/>
            <a:t>En materia de telecomunicaciones, si la resolución impugnada, impone la obligación de proporcionar la base de datos, es tercero aquel que solicitó esa base de datos. </a:t>
          </a:r>
          <a:endParaRPr lang="es-ES" dirty="0"/>
        </a:p>
      </dgm:t>
    </dgm:pt>
    <dgm:pt modelId="{7DB9B57E-3404-42F8-8628-D20643EAAEC3}" type="parTrans" cxnId="{0496E8FF-40A2-4F0E-B567-43CB065F5F15}">
      <dgm:prSet/>
      <dgm:spPr/>
      <dgm:t>
        <a:bodyPr/>
        <a:lstStyle/>
        <a:p>
          <a:endParaRPr lang="es-MX"/>
        </a:p>
      </dgm:t>
    </dgm:pt>
    <dgm:pt modelId="{E0F78A10-847F-4B8A-B076-5768F5A7BF0C}" type="sibTrans" cxnId="{0496E8FF-40A2-4F0E-B567-43CB065F5F15}">
      <dgm:prSet/>
      <dgm:spPr/>
      <dgm:t>
        <a:bodyPr/>
        <a:lstStyle/>
        <a:p>
          <a:endParaRPr lang="es-MX"/>
        </a:p>
      </dgm:t>
    </dgm:pt>
    <dgm:pt modelId="{B89C8070-18EF-40E1-990D-5CBBBFED5395}" type="pres">
      <dgm:prSet presAssocID="{A5C5B49E-416E-42CD-9F4E-AAF7DA82C7A5}" presName="linearFlow" presStyleCnt="0">
        <dgm:presLayoutVars>
          <dgm:resizeHandles val="exact"/>
        </dgm:presLayoutVars>
      </dgm:prSet>
      <dgm:spPr/>
    </dgm:pt>
    <dgm:pt modelId="{2592D94A-1903-415F-81CA-6C6A0EE38C70}" type="pres">
      <dgm:prSet presAssocID="{3754285D-A4A0-4861-87C9-A6579898EFA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7DC825-1638-4B9D-8385-978802E087F0}" type="pres">
      <dgm:prSet presAssocID="{56356F74-D972-4076-8448-B775D634A891}" presName="sibTrans" presStyleLbl="sibTrans2D1" presStyleIdx="0" presStyleCnt="2"/>
      <dgm:spPr/>
      <dgm:t>
        <a:bodyPr/>
        <a:lstStyle/>
        <a:p>
          <a:endParaRPr lang="es-MX"/>
        </a:p>
      </dgm:t>
    </dgm:pt>
    <dgm:pt modelId="{63AF18B5-D202-45FF-AC5E-D7390CCCE21E}" type="pres">
      <dgm:prSet presAssocID="{56356F74-D972-4076-8448-B775D634A891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06855777-6A28-4BB3-A7C2-F27C3E9FDD24}" type="pres">
      <dgm:prSet presAssocID="{643DD15F-FF4D-485A-A46A-7103C0C9782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6224AD-6ED7-4982-BD21-2349737F468F}" type="pres">
      <dgm:prSet presAssocID="{E5AF1A83-CC98-414E-A616-7A8DA378161C}" presName="sibTrans" presStyleLbl="sibTrans2D1" presStyleIdx="1" presStyleCnt="2"/>
      <dgm:spPr/>
      <dgm:t>
        <a:bodyPr/>
        <a:lstStyle/>
        <a:p>
          <a:endParaRPr lang="es-MX"/>
        </a:p>
      </dgm:t>
    </dgm:pt>
    <dgm:pt modelId="{FD4DB0A4-CED1-4B6A-96E1-782DC0B1254B}" type="pres">
      <dgm:prSet presAssocID="{E5AF1A83-CC98-414E-A616-7A8DA378161C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1AD2BBB7-10BF-430D-ABAE-F031616497C3}" type="pres">
      <dgm:prSet presAssocID="{6639E808-53A4-4A9A-8E8D-286CC1A10A5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4297545-4F8F-44C4-AB3D-C846FF8440B2}" type="presOf" srcId="{6639E808-53A4-4A9A-8E8D-286CC1A10A58}" destId="{1AD2BBB7-10BF-430D-ABAE-F031616497C3}" srcOrd="0" destOrd="0" presId="urn:microsoft.com/office/officeart/2005/8/layout/process2"/>
    <dgm:cxn modelId="{638BCDE2-EA69-4B44-A897-AD9538FE1AF1}" type="presOf" srcId="{3754285D-A4A0-4861-87C9-A6579898EFAA}" destId="{2592D94A-1903-415F-81CA-6C6A0EE38C70}" srcOrd="0" destOrd="0" presId="urn:microsoft.com/office/officeart/2005/8/layout/process2"/>
    <dgm:cxn modelId="{C27F85D8-DC4B-410B-94B6-4AED50EE8BF3}" type="presOf" srcId="{A5C5B49E-416E-42CD-9F4E-AAF7DA82C7A5}" destId="{B89C8070-18EF-40E1-990D-5CBBBFED5395}" srcOrd="0" destOrd="0" presId="urn:microsoft.com/office/officeart/2005/8/layout/process2"/>
    <dgm:cxn modelId="{19A07E86-7CF4-47F2-9857-5BB77C4763BE}" type="presOf" srcId="{56356F74-D972-4076-8448-B775D634A891}" destId="{397DC825-1638-4B9D-8385-978802E087F0}" srcOrd="0" destOrd="0" presId="urn:microsoft.com/office/officeart/2005/8/layout/process2"/>
    <dgm:cxn modelId="{C5609189-02F0-4954-BD8E-E1CF835C666E}" type="presOf" srcId="{56356F74-D972-4076-8448-B775D634A891}" destId="{63AF18B5-D202-45FF-AC5E-D7390CCCE21E}" srcOrd="1" destOrd="0" presId="urn:microsoft.com/office/officeart/2005/8/layout/process2"/>
    <dgm:cxn modelId="{33D079DE-FB0F-4230-8AF3-B885724E300C}" srcId="{A5C5B49E-416E-42CD-9F4E-AAF7DA82C7A5}" destId="{3754285D-A4A0-4861-87C9-A6579898EFAA}" srcOrd="0" destOrd="0" parTransId="{A60BFC8F-E4B6-4097-AC6A-43D6A5087D4A}" sibTransId="{56356F74-D972-4076-8448-B775D634A891}"/>
    <dgm:cxn modelId="{0496E8FF-40A2-4F0E-B567-43CB065F5F15}" srcId="{A5C5B49E-416E-42CD-9F4E-AAF7DA82C7A5}" destId="{6639E808-53A4-4A9A-8E8D-286CC1A10A58}" srcOrd="2" destOrd="0" parTransId="{7DB9B57E-3404-42F8-8628-D20643EAAEC3}" sibTransId="{E0F78A10-847F-4B8A-B076-5768F5A7BF0C}"/>
    <dgm:cxn modelId="{9BD99AB3-778A-429F-8442-6B261954E999}" type="presOf" srcId="{E5AF1A83-CC98-414E-A616-7A8DA378161C}" destId="{FD4DB0A4-CED1-4B6A-96E1-782DC0B1254B}" srcOrd="1" destOrd="0" presId="urn:microsoft.com/office/officeart/2005/8/layout/process2"/>
    <dgm:cxn modelId="{4F02A8AA-A17B-4C0E-88C1-7766401AC134}" type="presOf" srcId="{643DD15F-FF4D-485A-A46A-7103C0C97827}" destId="{06855777-6A28-4BB3-A7C2-F27C3E9FDD24}" srcOrd="0" destOrd="0" presId="urn:microsoft.com/office/officeart/2005/8/layout/process2"/>
    <dgm:cxn modelId="{E51701E3-1600-4A4D-8496-8696BA381970}" type="presOf" srcId="{E5AF1A83-CC98-414E-A616-7A8DA378161C}" destId="{AE6224AD-6ED7-4982-BD21-2349737F468F}" srcOrd="0" destOrd="0" presId="urn:microsoft.com/office/officeart/2005/8/layout/process2"/>
    <dgm:cxn modelId="{1CD4EDA5-3BCE-43CF-9BDB-824AED470438}" srcId="{A5C5B49E-416E-42CD-9F4E-AAF7DA82C7A5}" destId="{643DD15F-FF4D-485A-A46A-7103C0C97827}" srcOrd="1" destOrd="0" parTransId="{2C6EE358-133A-4FE0-9B79-BC0EB67E7B1D}" sibTransId="{E5AF1A83-CC98-414E-A616-7A8DA378161C}"/>
    <dgm:cxn modelId="{A3CEA27A-0E9C-4FE5-A048-4F1AA129380A}" type="presParOf" srcId="{B89C8070-18EF-40E1-990D-5CBBBFED5395}" destId="{2592D94A-1903-415F-81CA-6C6A0EE38C70}" srcOrd="0" destOrd="0" presId="urn:microsoft.com/office/officeart/2005/8/layout/process2"/>
    <dgm:cxn modelId="{86EC4DA8-09D6-4460-B0E1-DB7BE2A276E9}" type="presParOf" srcId="{B89C8070-18EF-40E1-990D-5CBBBFED5395}" destId="{397DC825-1638-4B9D-8385-978802E087F0}" srcOrd="1" destOrd="0" presId="urn:microsoft.com/office/officeart/2005/8/layout/process2"/>
    <dgm:cxn modelId="{1D62E284-1F37-4217-9BF1-DF7C5A76758A}" type="presParOf" srcId="{397DC825-1638-4B9D-8385-978802E087F0}" destId="{63AF18B5-D202-45FF-AC5E-D7390CCCE21E}" srcOrd="0" destOrd="0" presId="urn:microsoft.com/office/officeart/2005/8/layout/process2"/>
    <dgm:cxn modelId="{7D10B5E2-7768-4E57-9822-59A41498448A}" type="presParOf" srcId="{B89C8070-18EF-40E1-990D-5CBBBFED5395}" destId="{06855777-6A28-4BB3-A7C2-F27C3E9FDD24}" srcOrd="2" destOrd="0" presId="urn:microsoft.com/office/officeart/2005/8/layout/process2"/>
    <dgm:cxn modelId="{37815F42-8899-4F68-BEC7-6238ECAC44ED}" type="presParOf" srcId="{B89C8070-18EF-40E1-990D-5CBBBFED5395}" destId="{AE6224AD-6ED7-4982-BD21-2349737F468F}" srcOrd="3" destOrd="0" presId="urn:microsoft.com/office/officeart/2005/8/layout/process2"/>
    <dgm:cxn modelId="{B9344CD2-7FAA-49BE-9416-B8EB1631CD26}" type="presParOf" srcId="{AE6224AD-6ED7-4982-BD21-2349737F468F}" destId="{FD4DB0A4-CED1-4B6A-96E1-782DC0B1254B}" srcOrd="0" destOrd="0" presId="urn:microsoft.com/office/officeart/2005/8/layout/process2"/>
    <dgm:cxn modelId="{3F55DC60-7E04-40A2-99D1-8972A8DDA7D5}" type="presParOf" srcId="{B89C8070-18EF-40E1-990D-5CBBBFED5395}" destId="{1AD2BBB7-10BF-430D-ABAE-F031616497C3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B459A4-62A0-41DA-88F2-395867611167}">
      <dsp:nvSpPr>
        <dsp:cNvPr id="0" name=""/>
        <dsp:cNvSpPr/>
      </dsp:nvSpPr>
      <dsp:spPr>
        <a:xfrm>
          <a:off x="3054882" y="1468759"/>
          <a:ext cx="2140040" cy="1588444"/>
        </a:xfrm>
        <a:prstGeom prst="ellipse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Etapas del procedimiento</a:t>
          </a:r>
          <a:endParaRPr lang="es-MX" sz="1800" kern="1200" dirty="0"/>
        </a:p>
      </dsp:txBody>
      <dsp:txXfrm>
        <a:off x="3054882" y="1468759"/>
        <a:ext cx="2140040" cy="1588444"/>
      </dsp:txXfrm>
    </dsp:sp>
    <dsp:sp modelId="{06A853DB-383B-4198-9F64-8592CD5A08A7}">
      <dsp:nvSpPr>
        <dsp:cNvPr id="0" name=""/>
        <dsp:cNvSpPr/>
      </dsp:nvSpPr>
      <dsp:spPr>
        <a:xfrm rot="16200000">
          <a:off x="4019628" y="1349752"/>
          <a:ext cx="210547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210547" y="13732"/>
              </a:lnTo>
            </a:path>
          </a:pathLst>
        </a:cu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 rot="16200000">
        <a:off x="4119638" y="1358221"/>
        <a:ext cx="10527" cy="10527"/>
      </dsp:txXfrm>
    </dsp:sp>
    <dsp:sp modelId="{1DDA002E-DB69-496F-A80A-4B767C11554B}">
      <dsp:nvSpPr>
        <dsp:cNvPr id="0" name=""/>
        <dsp:cNvSpPr/>
      </dsp:nvSpPr>
      <dsp:spPr>
        <a:xfrm>
          <a:off x="3198902" y="2474"/>
          <a:ext cx="1851999" cy="1255737"/>
        </a:xfrm>
        <a:prstGeom prst="ellipse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INICIACIÓN </a:t>
          </a:r>
          <a:endParaRPr lang="es-MX" sz="1500" kern="1200" dirty="0"/>
        </a:p>
      </dsp:txBody>
      <dsp:txXfrm>
        <a:off x="3198902" y="2474"/>
        <a:ext cx="1851999" cy="1255737"/>
      </dsp:txXfrm>
    </dsp:sp>
    <dsp:sp modelId="{DE1D11F2-4289-49C8-B75D-39A67D646679}">
      <dsp:nvSpPr>
        <dsp:cNvPr id="0" name=""/>
        <dsp:cNvSpPr/>
      </dsp:nvSpPr>
      <dsp:spPr>
        <a:xfrm rot="118881">
          <a:off x="5193718" y="2288752"/>
          <a:ext cx="14619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146190" y="13732"/>
              </a:lnTo>
            </a:path>
          </a:pathLst>
        </a:cu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 rot="118881">
        <a:off x="5263158" y="2298831"/>
        <a:ext cx="7309" cy="7309"/>
      </dsp:txXfrm>
    </dsp:sp>
    <dsp:sp modelId="{D09E6763-3157-44DC-A31E-E8142EE77DBE}">
      <dsp:nvSpPr>
        <dsp:cNvPr id="0" name=""/>
        <dsp:cNvSpPr/>
      </dsp:nvSpPr>
      <dsp:spPr>
        <a:xfrm>
          <a:off x="5338942" y="1684788"/>
          <a:ext cx="1734876" cy="1300403"/>
        </a:xfrm>
        <a:prstGeom prst="ellipse">
          <a:avLst/>
        </a:prstGeom>
        <a:gradFill rotWithShape="0">
          <a:gsLst>
            <a:gs pos="0">
              <a:schemeClr val="accent3">
                <a:shade val="80000"/>
                <a:hueOff val="72970"/>
                <a:satOff val="-477"/>
                <a:lumOff val="8185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72970"/>
                <a:satOff val="-477"/>
                <a:lumOff val="8185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72970"/>
                <a:satOff val="-477"/>
                <a:lumOff val="818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DECISIÓN </a:t>
          </a:r>
          <a:endParaRPr lang="es-MX" sz="1500" kern="1200" dirty="0"/>
        </a:p>
      </dsp:txBody>
      <dsp:txXfrm>
        <a:off x="5338942" y="1684788"/>
        <a:ext cx="1734876" cy="1300403"/>
      </dsp:txXfrm>
    </dsp:sp>
    <dsp:sp modelId="{D90A89F9-499F-4B3D-913B-237D1066D881}">
      <dsp:nvSpPr>
        <dsp:cNvPr id="0" name=""/>
        <dsp:cNvSpPr/>
      </dsp:nvSpPr>
      <dsp:spPr>
        <a:xfrm rot="5400000">
          <a:off x="4019628" y="3148744"/>
          <a:ext cx="210547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210547" y="13732"/>
              </a:lnTo>
            </a:path>
          </a:pathLst>
        </a:cu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 rot="5400000">
        <a:off x="4119638" y="3157213"/>
        <a:ext cx="10527" cy="10527"/>
      </dsp:txXfrm>
    </dsp:sp>
    <dsp:sp modelId="{0DF98DCE-7E47-4676-AD1B-B0BED9B152D5}">
      <dsp:nvSpPr>
        <dsp:cNvPr id="0" name=""/>
        <dsp:cNvSpPr/>
      </dsp:nvSpPr>
      <dsp:spPr>
        <a:xfrm>
          <a:off x="3166234" y="3267751"/>
          <a:ext cx="1917335" cy="1255737"/>
        </a:xfrm>
        <a:prstGeom prst="ellipse">
          <a:avLst/>
        </a:prstGeom>
        <a:gradFill rotWithShape="0">
          <a:gsLst>
            <a:gs pos="0">
              <a:schemeClr val="accent3">
                <a:shade val="80000"/>
                <a:hueOff val="145939"/>
                <a:satOff val="-954"/>
                <a:lumOff val="16369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145939"/>
                <a:satOff val="-954"/>
                <a:lumOff val="16369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145939"/>
                <a:satOff val="-954"/>
                <a:lumOff val="1636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EFICACÍA </a:t>
          </a:r>
          <a:endParaRPr lang="es-MX" sz="1500" kern="1200" dirty="0"/>
        </a:p>
      </dsp:txBody>
      <dsp:txXfrm>
        <a:off x="3166234" y="3267751"/>
        <a:ext cx="1917335" cy="1255737"/>
      </dsp:txXfrm>
    </dsp:sp>
    <dsp:sp modelId="{E353E560-FA89-4E31-AE82-D634EF546963}">
      <dsp:nvSpPr>
        <dsp:cNvPr id="0" name=""/>
        <dsp:cNvSpPr/>
      </dsp:nvSpPr>
      <dsp:spPr>
        <a:xfrm rot="10835775">
          <a:off x="2865657" y="2237128"/>
          <a:ext cx="189335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189335" y="13732"/>
              </a:lnTo>
            </a:path>
          </a:pathLst>
        </a:cu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 rot="10835775">
        <a:off x="2955591" y="2246128"/>
        <a:ext cx="9466" cy="9466"/>
      </dsp:txXfrm>
    </dsp:sp>
    <dsp:sp modelId="{54BF19DB-06C1-4F13-9620-0B9DA76B10B5}">
      <dsp:nvSpPr>
        <dsp:cNvPr id="0" name=""/>
        <dsp:cNvSpPr/>
      </dsp:nvSpPr>
      <dsp:spPr>
        <a:xfrm>
          <a:off x="1090472" y="1612771"/>
          <a:ext cx="1775286" cy="1255737"/>
        </a:xfrm>
        <a:prstGeom prst="ellipse">
          <a:avLst/>
        </a:prstGeom>
        <a:gradFill rotWithShape="0">
          <a:gsLst>
            <a:gs pos="0">
              <a:schemeClr val="accent3">
                <a:shade val="80000"/>
                <a:hueOff val="218909"/>
                <a:satOff val="-1431"/>
                <a:lumOff val="24554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218909"/>
                <a:satOff val="-1431"/>
                <a:lumOff val="24554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218909"/>
                <a:satOff val="-1431"/>
                <a:lumOff val="2455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INSTRUCCIÓN </a:t>
          </a:r>
          <a:endParaRPr lang="es-MX" sz="1400" kern="1200" dirty="0"/>
        </a:p>
      </dsp:txBody>
      <dsp:txXfrm>
        <a:off x="1090472" y="1612771"/>
        <a:ext cx="1775286" cy="125573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C421A2-855A-4499-8966-D2A8F4FD824A}">
      <dsp:nvSpPr>
        <dsp:cNvPr id="0" name=""/>
        <dsp:cNvSpPr/>
      </dsp:nvSpPr>
      <dsp:spPr>
        <a:xfrm>
          <a:off x="559965" y="2542"/>
          <a:ext cx="2211585" cy="1105792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ECONOMÍA </a:t>
          </a:r>
          <a:endParaRPr lang="es-MX" sz="3400" kern="1200" dirty="0"/>
        </a:p>
      </dsp:txBody>
      <dsp:txXfrm>
        <a:off x="559965" y="2542"/>
        <a:ext cx="2211585" cy="1105792"/>
      </dsp:txXfrm>
    </dsp:sp>
    <dsp:sp modelId="{343D74D4-9437-40D1-A6AF-764E4AD96C9C}">
      <dsp:nvSpPr>
        <dsp:cNvPr id="0" name=""/>
        <dsp:cNvSpPr/>
      </dsp:nvSpPr>
      <dsp:spPr>
        <a:xfrm>
          <a:off x="781124" y="1108335"/>
          <a:ext cx="221158" cy="8293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9344"/>
              </a:lnTo>
              <a:lnTo>
                <a:pt x="221158" y="829344"/>
              </a:lnTo>
            </a:path>
          </a:pathLst>
        </a:cu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77CEA-B23B-41D8-B004-4AC963A392FA}">
      <dsp:nvSpPr>
        <dsp:cNvPr id="0" name=""/>
        <dsp:cNvSpPr/>
      </dsp:nvSpPr>
      <dsp:spPr>
        <a:xfrm>
          <a:off x="1002283" y="1384783"/>
          <a:ext cx="1769268" cy="11057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CELERIDAD </a:t>
          </a:r>
          <a:endParaRPr lang="es-MX" sz="2500" kern="1200" dirty="0"/>
        </a:p>
      </dsp:txBody>
      <dsp:txXfrm>
        <a:off x="1002283" y="1384783"/>
        <a:ext cx="1769268" cy="1105792"/>
      </dsp:txXfrm>
    </dsp:sp>
    <dsp:sp modelId="{9315D380-F013-419C-AE7D-2582A4AC1430}">
      <dsp:nvSpPr>
        <dsp:cNvPr id="0" name=""/>
        <dsp:cNvSpPr/>
      </dsp:nvSpPr>
      <dsp:spPr>
        <a:xfrm>
          <a:off x="781124" y="1108335"/>
          <a:ext cx="221158" cy="22115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1585"/>
              </a:lnTo>
              <a:lnTo>
                <a:pt x="221158" y="2211585"/>
              </a:lnTo>
            </a:path>
          </a:pathLst>
        </a:cu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FF6C69-6992-4962-90E5-62D9E36A5DBB}">
      <dsp:nvSpPr>
        <dsp:cNvPr id="0" name=""/>
        <dsp:cNvSpPr/>
      </dsp:nvSpPr>
      <dsp:spPr>
        <a:xfrm>
          <a:off x="1002283" y="2767024"/>
          <a:ext cx="1769268" cy="11057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EFICACIA </a:t>
          </a:r>
          <a:endParaRPr lang="es-MX" sz="2500" kern="1200" dirty="0"/>
        </a:p>
      </dsp:txBody>
      <dsp:txXfrm>
        <a:off x="1002283" y="2767024"/>
        <a:ext cx="1769268" cy="1105792"/>
      </dsp:txXfrm>
    </dsp:sp>
    <dsp:sp modelId="{C63B7552-E86D-4731-9C5C-CCD89EBBD98F}">
      <dsp:nvSpPr>
        <dsp:cNvPr id="0" name=""/>
        <dsp:cNvSpPr/>
      </dsp:nvSpPr>
      <dsp:spPr>
        <a:xfrm>
          <a:off x="3324448" y="2542"/>
          <a:ext cx="2211585" cy="1105792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218909"/>
            <a:satOff val="-1431"/>
            <a:lumOff val="2455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LEGALIDAD</a:t>
          </a:r>
          <a:endParaRPr lang="es-MX" sz="3400" kern="1200" dirty="0"/>
        </a:p>
      </dsp:txBody>
      <dsp:txXfrm>
        <a:off x="3324448" y="2542"/>
        <a:ext cx="2211585" cy="1105792"/>
      </dsp:txXfrm>
    </dsp:sp>
    <dsp:sp modelId="{5AAF53EA-7F73-4BED-99C4-CA56CDA5D953}">
      <dsp:nvSpPr>
        <dsp:cNvPr id="0" name=""/>
        <dsp:cNvSpPr/>
      </dsp:nvSpPr>
      <dsp:spPr>
        <a:xfrm>
          <a:off x="3545606" y="1108335"/>
          <a:ext cx="221158" cy="8293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9344"/>
              </a:lnTo>
              <a:lnTo>
                <a:pt x="221158" y="829344"/>
              </a:lnTo>
            </a:path>
          </a:pathLst>
        </a:cu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134E98-2F48-4088-97C1-8879C55F7778}">
      <dsp:nvSpPr>
        <dsp:cNvPr id="0" name=""/>
        <dsp:cNvSpPr/>
      </dsp:nvSpPr>
      <dsp:spPr>
        <a:xfrm>
          <a:off x="3766765" y="1384783"/>
          <a:ext cx="1769268" cy="11057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PUBLICIDAD</a:t>
          </a:r>
          <a:endParaRPr lang="es-MX" sz="2500" kern="1200" dirty="0"/>
        </a:p>
      </dsp:txBody>
      <dsp:txXfrm>
        <a:off x="3766765" y="1384783"/>
        <a:ext cx="1769268" cy="1105792"/>
      </dsp:txXfrm>
    </dsp:sp>
    <dsp:sp modelId="{DDB1667E-4697-4386-9EA8-E5CAEE0A00BE}">
      <dsp:nvSpPr>
        <dsp:cNvPr id="0" name=""/>
        <dsp:cNvSpPr/>
      </dsp:nvSpPr>
      <dsp:spPr>
        <a:xfrm>
          <a:off x="3545606" y="1108335"/>
          <a:ext cx="221158" cy="22115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1585"/>
              </a:lnTo>
              <a:lnTo>
                <a:pt x="221158" y="2211585"/>
              </a:lnTo>
            </a:path>
          </a:pathLst>
        </a:cu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FAB9C-4E04-457A-940A-AE5ED21E069F}">
      <dsp:nvSpPr>
        <dsp:cNvPr id="0" name=""/>
        <dsp:cNvSpPr/>
      </dsp:nvSpPr>
      <dsp:spPr>
        <a:xfrm>
          <a:off x="3766765" y="2767024"/>
          <a:ext cx="1769268" cy="11057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BUENA FE </a:t>
          </a:r>
          <a:endParaRPr lang="es-MX" sz="2500" kern="1200" dirty="0"/>
        </a:p>
      </dsp:txBody>
      <dsp:txXfrm>
        <a:off x="3766765" y="2767024"/>
        <a:ext cx="1769268" cy="110579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30AC1A-DDF0-4C87-9110-1B36C63EE14E}">
      <dsp:nvSpPr>
        <dsp:cNvPr id="0" name=""/>
        <dsp:cNvSpPr/>
      </dsp:nvSpPr>
      <dsp:spPr>
        <a:xfrm flipV="1">
          <a:off x="3456407" y="3235637"/>
          <a:ext cx="237663" cy="16021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49AC54-14DE-4C11-BC63-203574372355}">
      <dsp:nvSpPr>
        <dsp:cNvPr id="0" name=""/>
        <dsp:cNvSpPr/>
      </dsp:nvSpPr>
      <dsp:spPr>
        <a:xfrm>
          <a:off x="144017" y="281221"/>
          <a:ext cx="1714794" cy="201606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095CD55-46B0-4BA5-BB31-43B3F24598FB}">
      <dsp:nvSpPr>
        <dsp:cNvPr id="0" name=""/>
        <dsp:cNvSpPr/>
      </dsp:nvSpPr>
      <dsp:spPr>
        <a:xfrm rot="10800000">
          <a:off x="237627" y="3068852"/>
          <a:ext cx="1714794" cy="1282954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De unidad </a:t>
          </a:r>
          <a:endParaRPr lang="es-MX" sz="1900" kern="1200" dirty="0"/>
        </a:p>
      </dsp:txBody>
      <dsp:txXfrm rot="10800000">
        <a:off x="237627" y="3068852"/>
        <a:ext cx="1714794" cy="1282954"/>
      </dsp:txXfrm>
    </dsp:sp>
    <dsp:sp modelId="{47CEB492-04EB-46C3-AE53-22A881CE91CB}">
      <dsp:nvSpPr>
        <dsp:cNvPr id="0" name=""/>
        <dsp:cNvSpPr/>
      </dsp:nvSpPr>
      <dsp:spPr>
        <a:xfrm>
          <a:off x="2160238" y="209210"/>
          <a:ext cx="1714794" cy="218152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4650AB-7599-4433-BA32-B2DF3ABC3F10}">
      <dsp:nvSpPr>
        <dsp:cNvPr id="0" name=""/>
        <dsp:cNvSpPr/>
      </dsp:nvSpPr>
      <dsp:spPr>
        <a:xfrm rot="10800000">
          <a:off x="2123901" y="3055956"/>
          <a:ext cx="1714794" cy="132626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De contradicción </a:t>
          </a:r>
          <a:endParaRPr lang="es-MX" sz="1900" kern="1200" dirty="0"/>
        </a:p>
      </dsp:txBody>
      <dsp:txXfrm rot="10800000">
        <a:off x="2123901" y="3055956"/>
        <a:ext cx="1714794" cy="1326268"/>
      </dsp:txXfrm>
    </dsp:sp>
    <dsp:sp modelId="{79250489-04B0-434A-8FA5-86EEE05FC8BA}">
      <dsp:nvSpPr>
        <dsp:cNvPr id="0" name=""/>
        <dsp:cNvSpPr/>
      </dsp:nvSpPr>
      <dsp:spPr>
        <a:xfrm>
          <a:off x="4032450" y="209204"/>
          <a:ext cx="1714794" cy="219464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FCB9120-4C79-498E-BE7B-88833F5EAE23}">
      <dsp:nvSpPr>
        <dsp:cNvPr id="0" name=""/>
        <dsp:cNvSpPr/>
      </dsp:nvSpPr>
      <dsp:spPr>
        <a:xfrm rot="10800000">
          <a:off x="4010175" y="3005256"/>
          <a:ext cx="1714794" cy="139824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De imparcialidad </a:t>
          </a:r>
          <a:endParaRPr lang="es-MX" sz="1900" kern="1200" dirty="0"/>
        </a:p>
      </dsp:txBody>
      <dsp:txXfrm rot="10800000">
        <a:off x="4010175" y="3005256"/>
        <a:ext cx="1714794" cy="1398243"/>
      </dsp:txXfrm>
    </dsp:sp>
    <dsp:sp modelId="{4F6938B5-964D-49DA-8876-5EB6FBBD0AD7}">
      <dsp:nvSpPr>
        <dsp:cNvPr id="0" name=""/>
        <dsp:cNvSpPr/>
      </dsp:nvSpPr>
      <dsp:spPr>
        <a:xfrm>
          <a:off x="6072421" y="209206"/>
          <a:ext cx="1714794" cy="211594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1A43C43-B016-402F-A57D-062FBC7C5BDE}">
      <dsp:nvSpPr>
        <dsp:cNvPr id="0" name=""/>
        <dsp:cNvSpPr/>
      </dsp:nvSpPr>
      <dsp:spPr>
        <a:xfrm rot="10800000">
          <a:off x="5948905" y="2990432"/>
          <a:ext cx="1714794" cy="134793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De oficialidad </a:t>
          </a:r>
          <a:endParaRPr lang="es-MX" sz="1900" kern="1200" dirty="0"/>
        </a:p>
      </dsp:txBody>
      <dsp:txXfrm rot="10800000">
        <a:off x="5948905" y="2990432"/>
        <a:ext cx="1714794" cy="134793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DA39D8-4B47-4EC0-B430-B3254FF499AB}">
      <dsp:nvSpPr>
        <dsp:cNvPr id="0" name=""/>
        <dsp:cNvSpPr/>
      </dsp:nvSpPr>
      <dsp:spPr>
        <a:xfrm>
          <a:off x="2700695" y="-94789"/>
          <a:ext cx="2346509" cy="11732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Partes del proceso jurisdiccional</a:t>
          </a:r>
          <a:r>
            <a:rPr lang="es-MX" sz="800" kern="1200" dirty="0" smtClean="0"/>
            <a:t> </a:t>
          </a:r>
          <a:endParaRPr lang="es-MX" sz="800" kern="1200" dirty="0"/>
        </a:p>
      </dsp:txBody>
      <dsp:txXfrm>
        <a:off x="2700695" y="-94789"/>
        <a:ext cx="2346509" cy="1173254"/>
      </dsp:txXfrm>
    </dsp:sp>
    <dsp:sp modelId="{31288982-285A-4247-819A-457EF0BD7D28}">
      <dsp:nvSpPr>
        <dsp:cNvPr id="0" name=""/>
        <dsp:cNvSpPr/>
      </dsp:nvSpPr>
      <dsp:spPr>
        <a:xfrm rot="2622384">
          <a:off x="4550828" y="1414476"/>
          <a:ext cx="1006397" cy="410639"/>
        </a:xfrm>
        <a:prstGeom prst="rightArrow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2622384">
        <a:off x="4550828" y="1414476"/>
        <a:ext cx="1006397" cy="410639"/>
      </dsp:txXfrm>
    </dsp:sp>
    <dsp:sp modelId="{60208BA1-FB52-4093-B5CE-DBCC88605456}">
      <dsp:nvSpPr>
        <dsp:cNvPr id="0" name=""/>
        <dsp:cNvSpPr/>
      </dsp:nvSpPr>
      <dsp:spPr>
        <a:xfrm>
          <a:off x="5060850" y="2161126"/>
          <a:ext cx="2346509" cy="11732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Contra quien reclama la satisfacción de una pretensión procesal</a:t>
          </a:r>
          <a:endParaRPr lang="es-MX" sz="1600" kern="1200" dirty="0"/>
        </a:p>
      </dsp:txBody>
      <dsp:txXfrm>
        <a:off x="5060850" y="2161126"/>
        <a:ext cx="2346509" cy="1173254"/>
      </dsp:txXfrm>
    </dsp:sp>
    <dsp:sp modelId="{D706D93A-93A4-4071-8CD6-629BC444A680}">
      <dsp:nvSpPr>
        <dsp:cNvPr id="0" name=""/>
        <dsp:cNvSpPr/>
      </dsp:nvSpPr>
      <dsp:spPr>
        <a:xfrm rot="8100000">
          <a:off x="4699509" y="3573831"/>
          <a:ext cx="1006397" cy="410639"/>
        </a:xfrm>
        <a:prstGeom prst="rightArrow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8100000">
        <a:off x="4699509" y="3573831"/>
        <a:ext cx="1006397" cy="410639"/>
      </dsp:txXfrm>
    </dsp:sp>
    <dsp:sp modelId="{ABF02879-9DD3-4E9A-986D-44C16F676CDC}">
      <dsp:nvSpPr>
        <dsp:cNvPr id="0" name=""/>
        <dsp:cNvSpPr/>
      </dsp:nvSpPr>
      <dsp:spPr>
        <a:xfrm>
          <a:off x="2627783" y="4223920"/>
          <a:ext cx="2700808" cy="15595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Los terceros incorporados al proceso suelen considerarse como parte en el proceso, dependiendo de la naturaleza del interés con que se incorporan a él.</a:t>
          </a:r>
          <a:endParaRPr lang="es-MX" sz="1400" kern="1200" dirty="0"/>
        </a:p>
      </dsp:txBody>
      <dsp:txXfrm>
        <a:off x="2627783" y="4223920"/>
        <a:ext cx="2700808" cy="1559501"/>
      </dsp:txXfrm>
    </dsp:sp>
    <dsp:sp modelId="{A6E681A7-DCD4-438C-837A-4DDB556FFD72}">
      <dsp:nvSpPr>
        <dsp:cNvPr id="0" name=""/>
        <dsp:cNvSpPr/>
      </dsp:nvSpPr>
      <dsp:spPr>
        <a:xfrm rot="13500000">
          <a:off x="2250468" y="3573831"/>
          <a:ext cx="1006397" cy="410639"/>
        </a:xfrm>
        <a:prstGeom prst="leftArrow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13500000">
        <a:off x="2250468" y="3573831"/>
        <a:ext cx="1006397" cy="410639"/>
      </dsp:txXfrm>
    </dsp:sp>
    <dsp:sp modelId="{B79292D5-60F1-43ED-A07F-E24DC9FF083A}">
      <dsp:nvSpPr>
        <dsp:cNvPr id="0" name=""/>
        <dsp:cNvSpPr/>
      </dsp:nvSpPr>
      <dsp:spPr>
        <a:xfrm>
          <a:off x="549016" y="2161126"/>
          <a:ext cx="2346509" cy="11732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Es quien reclama </a:t>
          </a:r>
          <a:endParaRPr lang="es-MX" sz="1800" kern="1200" dirty="0"/>
        </a:p>
      </dsp:txBody>
      <dsp:txXfrm>
        <a:off x="549016" y="2161126"/>
        <a:ext cx="2346509" cy="1173254"/>
      </dsp:txXfrm>
    </dsp:sp>
    <dsp:sp modelId="{18CDA0C6-B729-4C34-B024-DFC3D7FC78CB}">
      <dsp:nvSpPr>
        <dsp:cNvPr id="0" name=""/>
        <dsp:cNvSpPr/>
      </dsp:nvSpPr>
      <dsp:spPr>
        <a:xfrm rot="18818714">
          <a:off x="2294911" y="1414476"/>
          <a:ext cx="1006397" cy="410639"/>
        </a:xfrm>
        <a:prstGeom prst="leftArrow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18818714">
        <a:off x="2294911" y="1414476"/>
        <a:ext cx="1006397" cy="41063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6053C6-8354-4859-9434-5FE2F67D9F80}">
      <dsp:nvSpPr>
        <dsp:cNvPr id="0" name=""/>
        <dsp:cNvSpPr/>
      </dsp:nvSpPr>
      <dsp:spPr>
        <a:xfrm>
          <a:off x="1745939" y="0"/>
          <a:ext cx="5400600" cy="54006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0C79930A-FBC4-4365-ADA8-73EEC698981C}">
      <dsp:nvSpPr>
        <dsp:cNvPr id="0" name=""/>
        <dsp:cNvSpPr/>
      </dsp:nvSpPr>
      <dsp:spPr>
        <a:xfrm>
          <a:off x="1440158" y="216024"/>
          <a:ext cx="2753787" cy="2322258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Es el particular afectado con un acto o resolución administrativo definitivo, o la instancia no resuelta, en términos del artículo 37 del Código Fiscal de la Federación y 17 de la Ley Federal de Justicia Fiscal y Administrativa</a:t>
          </a:r>
          <a:endParaRPr lang="es-MX" sz="1400" kern="1200" dirty="0"/>
        </a:p>
      </dsp:txBody>
      <dsp:txXfrm>
        <a:off x="1440158" y="216024"/>
        <a:ext cx="2753787" cy="2322258"/>
      </dsp:txXfrm>
    </dsp:sp>
    <dsp:sp modelId="{7DE9B6F7-1824-4415-B278-448FC8766EE4}">
      <dsp:nvSpPr>
        <dsp:cNvPr id="0" name=""/>
        <dsp:cNvSpPr/>
      </dsp:nvSpPr>
      <dsp:spPr>
        <a:xfrm>
          <a:off x="4752529" y="144023"/>
          <a:ext cx="2826825" cy="2430270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72970"/>
                <a:satOff val="-477"/>
                <a:lumOff val="8185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72970"/>
                <a:satOff val="-477"/>
                <a:lumOff val="8185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72970"/>
                <a:satOff val="-477"/>
                <a:lumOff val="818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O bien, el afectado con el Decreto o Acuerdo de carácter general, diverso al Reglamento, cuando sean auto aplicativos o se controviertan en unión del primer acto de aplicación.</a:t>
          </a:r>
          <a:endParaRPr lang="es-MX" sz="1400" kern="1200" dirty="0"/>
        </a:p>
      </dsp:txBody>
      <dsp:txXfrm>
        <a:off x="4752529" y="144023"/>
        <a:ext cx="2826825" cy="2430270"/>
      </dsp:txXfrm>
    </dsp:sp>
    <dsp:sp modelId="{5D3A3A09-ED44-4D01-B7A1-5162476CB021}">
      <dsp:nvSpPr>
        <dsp:cNvPr id="0" name=""/>
        <dsp:cNvSpPr/>
      </dsp:nvSpPr>
      <dsp:spPr>
        <a:xfrm>
          <a:off x="1584181" y="2808312"/>
          <a:ext cx="2753787" cy="2430270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145939"/>
                <a:satOff val="-954"/>
                <a:lumOff val="16369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145939"/>
                <a:satOff val="-954"/>
                <a:lumOff val="16369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145939"/>
                <a:satOff val="-954"/>
                <a:lumOff val="1636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El demandante también puede ser la autoridad administrativa a la que no favorezca una resolución administrativa de carácter individual favorable a un particular, en términos del art. 36 del CFF.</a:t>
          </a:r>
          <a:endParaRPr lang="es-MX" sz="1400" kern="1200" dirty="0"/>
        </a:p>
      </dsp:txBody>
      <dsp:txXfrm>
        <a:off x="1584181" y="2808312"/>
        <a:ext cx="2753787" cy="2430270"/>
      </dsp:txXfrm>
    </dsp:sp>
    <dsp:sp modelId="{C4081A5B-F4E8-4C09-8388-AEAF3B072478}">
      <dsp:nvSpPr>
        <dsp:cNvPr id="0" name=""/>
        <dsp:cNvSpPr/>
      </dsp:nvSpPr>
      <dsp:spPr>
        <a:xfrm>
          <a:off x="4608517" y="2952324"/>
          <a:ext cx="2538800" cy="2142245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218909"/>
                <a:satOff val="-1431"/>
                <a:lumOff val="24554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218909"/>
                <a:satOff val="-1431"/>
                <a:lumOff val="24554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218909"/>
                <a:satOff val="-1431"/>
                <a:lumOff val="2455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Es el llamado juicio de lesividad y en este caso, la autoridad tiene el plazo de 5 años, para interponer el juicio, conforme al art. 13, fracción III, de la LFPCA.</a:t>
          </a:r>
          <a:endParaRPr lang="es-MX" sz="1400" kern="1200" dirty="0"/>
        </a:p>
      </dsp:txBody>
      <dsp:txXfrm>
        <a:off x="4608517" y="2952324"/>
        <a:ext cx="2538800" cy="214224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7AF388-C47E-4B70-B864-DFEB925423B5}">
      <dsp:nvSpPr>
        <dsp:cNvPr id="0" name=""/>
        <dsp:cNvSpPr/>
      </dsp:nvSpPr>
      <dsp:spPr>
        <a:xfrm>
          <a:off x="7594" y="144014"/>
          <a:ext cx="2269939" cy="17625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b="1" kern="1200" dirty="0" smtClean="0"/>
            <a:t>A</a:t>
          </a:r>
          <a:r>
            <a:rPr lang="es-MX" sz="1100" b="1" kern="1200" dirty="0" smtClean="0"/>
            <a:t>) </a:t>
          </a:r>
          <a:r>
            <a:rPr lang="es-MX" sz="1100" kern="1200" dirty="0" smtClean="0"/>
            <a:t>La autoridad que dictó la resolución impugnada, o a quien se le atribuya la resolución negativa ficta impugnada, o quien haya emitido el decreto o acuerdo o carácter general o el primer acto de aplicación.</a:t>
          </a:r>
          <a:endParaRPr lang="es-MX" sz="1000" kern="1200" dirty="0"/>
        </a:p>
      </dsp:txBody>
      <dsp:txXfrm>
        <a:off x="7594" y="144014"/>
        <a:ext cx="2269939" cy="1762503"/>
      </dsp:txXfrm>
    </dsp:sp>
    <dsp:sp modelId="{9388A270-28FC-4BA9-8F31-E169A6A3EA3C}">
      <dsp:nvSpPr>
        <dsp:cNvPr id="0" name=""/>
        <dsp:cNvSpPr/>
      </dsp:nvSpPr>
      <dsp:spPr>
        <a:xfrm>
          <a:off x="2477288" y="743793"/>
          <a:ext cx="481227" cy="5629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2477288" y="743793"/>
        <a:ext cx="481227" cy="562945"/>
      </dsp:txXfrm>
    </dsp:sp>
    <dsp:sp modelId="{45EBF8FA-156A-477D-855E-1470F9734480}">
      <dsp:nvSpPr>
        <dsp:cNvPr id="0" name=""/>
        <dsp:cNvSpPr/>
      </dsp:nvSpPr>
      <dsp:spPr>
        <a:xfrm>
          <a:off x="3185510" y="344284"/>
          <a:ext cx="2269939" cy="1361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54727"/>
                <a:satOff val="-358"/>
                <a:lumOff val="6139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54727"/>
                <a:satOff val="-358"/>
                <a:lumOff val="6139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54727"/>
                <a:satOff val="-358"/>
                <a:lumOff val="61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Por tanto, se debe poner especial cuidado a fin de emplazar al juicio a todos los demandados.</a:t>
          </a:r>
          <a:endParaRPr lang="es-MX" sz="1200" kern="1200" dirty="0"/>
        </a:p>
      </dsp:txBody>
      <dsp:txXfrm>
        <a:off x="3185510" y="344284"/>
        <a:ext cx="2269939" cy="1361963"/>
      </dsp:txXfrm>
    </dsp:sp>
    <dsp:sp modelId="{4F503521-AE10-4810-8106-F665BD5F0266}">
      <dsp:nvSpPr>
        <dsp:cNvPr id="0" name=""/>
        <dsp:cNvSpPr/>
      </dsp:nvSpPr>
      <dsp:spPr>
        <a:xfrm>
          <a:off x="5655204" y="743793"/>
          <a:ext cx="481227" cy="5629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72965"/>
                <a:satOff val="-1177"/>
                <a:lumOff val="7274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72965"/>
                <a:satOff val="-1177"/>
                <a:lumOff val="7274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72965"/>
                <a:satOff val="-1177"/>
                <a:lumOff val="727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5655204" y="743793"/>
        <a:ext cx="481227" cy="562945"/>
      </dsp:txXfrm>
    </dsp:sp>
    <dsp:sp modelId="{7537B9EE-03ED-4663-A0F0-30D7D1012B42}">
      <dsp:nvSpPr>
        <dsp:cNvPr id="0" name=""/>
        <dsp:cNvSpPr/>
      </dsp:nvSpPr>
      <dsp:spPr>
        <a:xfrm>
          <a:off x="6363425" y="144014"/>
          <a:ext cx="2269939" cy="17625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109454"/>
                <a:satOff val="-716"/>
                <a:lumOff val="12277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109454"/>
                <a:satOff val="-716"/>
                <a:lumOff val="12277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109454"/>
                <a:satOff val="-716"/>
                <a:lumOff val="122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Tratándose del juicio de </a:t>
          </a:r>
          <a:r>
            <a:rPr lang="es-MX" sz="1100" kern="1200" dirty="0" err="1" smtClean="0"/>
            <a:t>lesividad</a:t>
          </a:r>
          <a:r>
            <a:rPr lang="es-MX" sz="1100" kern="1200" dirty="0" smtClean="0"/>
            <a:t>, el demandado es el particular, a quien se le haya emitido la resolución cuya modificación y nulidad se pide a través del juicio, quien igualmente tendrá el plazo de 45 días para contestar la demanda, siendo también de especial cuidado su emplazamiento.</a:t>
          </a:r>
          <a:endParaRPr lang="es-MX" sz="1100" kern="1200" dirty="0"/>
        </a:p>
      </dsp:txBody>
      <dsp:txXfrm>
        <a:off x="6363425" y="144014"/>
        <a:ext cx="2269939" cy="1762503"/>
      </dsp:txXfrm>
    </dsp:sp>
    <dsp:sp modelId="{BFB3F325-62D4-481F-9EF4-BF8A5C2E410E}">
      <dsp:nvSpPr>
        <dsp:cNvPr id="0" name=""/>
        <dsp:cNvSpPr/>
      </dsp:nvSpPr>
      <dsp:spPr>
        <a:xfrm rot="5400000">
          <a:off x="7257781" y="2065413"/>
          <a:ext cx="481227" cy="5629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145930"/>
                <a:satOff val="-2355"/>
                <a:lumOff val="14547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145930"/>
                <a:satOff val="-2355"/>
                <a:lumOff val="14547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145930"/>
                <a:satOff val="-2355"/>
                <a:lumOff val="145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 rot="5400000">
        <a:off x="7257781" y="2065413"/>
        <a:ext cx="481227" cy="562945"/>
      </dsp:txXfrm>
    </dsp:sp>
    <dsp:sp modelId="{10D17380-1CCB-432C-934F-80FCB25B5998}">
      <dsp:nvSpPr>
        <dsp:cNvPr id="0" name=""/>
        <dsp:cNvSpPr/>
      </dsp:nvSpPr>
      <dsp:spPr>
        <a:xfrm>
          <a:off x="6363425" y="2814494"/>
          <a:ext cx="2269939" cy="17940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164182"/>
                <a:satOff val="-1073"/>
                <a:lumOff val="18416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164182"/>
                <a:satOff val="-1073"/>
                <a:lumOff val="18416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164182"/>
                <a:satOff val="-1073"/>
                <a:lumOff val="184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Es también un demandado, el jefe del </a:t>
          </a:r>
          <a:r>
            <a:rPr lang="es-MX" sz="1200" b="1" kern="1200" dirty="0" smtClean="0"/>
            <a:t>SAT, </a:t>
          </a:r>
          <a:r>
            <a:rPr lang="es-MX" sz="1200" kern="1200" dirty="0" smtClean="0"/>
            <a:t>o el titular de la dependencia u organismo descentralizado, cuando se controviertan resoluciones de autoridades federativas coordinadas, emitidas con fundamento en convenios o acuerdos en materia de coordinación.</a:t>
          </a:r>
          <a:endParaRPr lang="es-MX" sz="1200" kern="1200" dirty="0"/>
        </a:p>
      </dsp:txBody>
      <dsp:txXfrm>
        <a:off x="6363425" y="2814494"/>
        <a:ext cx="2269939" cy="1794019"/>
      </dsp:txXfrm>
    </dsp:sp>
    <dsp:sp modelId="{17F035BA-19B8-4273-A439-6860415F1A80}">
      <dsp:nvSpPr>
        <dsp:cNvPr id="0" name=""/>
        <dsp:cNvSpPr/>
      </dsp:nvSpPr>
      <dsp:spPr>
        <a:xfrm rot="10800000">
          <a:off x="5682443" y="3430031"/>
          <a:ext cx="481227" cy="5629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218895"/>
                <a:satOff val="-3532"/>
                <a:lumOff val="21821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218895"/>
                <a:satOff val="-3532"/>
                <a:lumOff val="21821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218895"/>
                <a:satOff val="-3532"/>
                <a:lumOff val="2182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 rot="10800000">
        <a:off x="5682443" y="3430031"/>
        <a:ext cx="481227" cy="562945"/>
      </dsp:txXfrm>
    </dsp:sp>
    <dsp:sp modelId="{9FA51C6D-2904-4D87-B4BA-96F56948BD5A}">
      <dsp:nvSpPr>
        <dsp:cNvPr id="0" name=""/>
        <dsp:cNvSpPr/>
      </dsp:nvSpPr>
      <dsp:spPr>
        <a:xfrm>
          <a:off x="3185510" y="3030521"/>
          <a:ext cx="2269939" cy="1361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218909"/>
                <a:satOff val="-1431"/>
                <a:lumOff val="24554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218909"/>
                <a:satOff val="-1431"/>
                <a:lumOff val="24554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218909"/>
                <a:satOff val="-1431"/>
                <a:lumOff val="2455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Asimismo, la </a:t>
          </a:r>
          <a:r>
            <a:rPr lang="es-MX" sz="1600" b="1" kern="1200" dirty="0" smtClean="0"/>
            <a:t>SHCP</a:t>
          </a:r>
          <a:r>
            <a:rPr lang="es-MX" sz="1600" kern="1200" dirty="0" smtClean="0"/>
            <a:t>, podrá apersonarse a todo juicio en el que se controvierta el interés fiscal.</a:t>
          </a:r>
          <a:endParaRPr lang="es-MX" sz="1600" kern="1200" dirty="0"/>
        </a:p>
      </dsp:txBody>
      <dsp:txXfrm>
        <a:off x="3185510" y="3030521"/>
        <a:ext cx="2269939" cy="1361963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92D94A-1903-415F-81CA-6C6A0EE38C70}">
      <dsp:nvSpPr>
        <dsp:cNvPr id="0" name=""/>
        <dsp:cNvSpPr/>
      </dsp:nvSpPr>
      <dsp:spPr>
        <a:xfrm>
          <a:off x="1252053" y="0"/>
          <a:ext cx="4336653" cy="1260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800" kern="1200" dirty="0" smtClean="0"/>
            <a:t>Los trabajadores cuando se controvierta la liquidación del ISR</a:t>
          </a:r>
          <a:endParaRPr lang="es-MX" sz="18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/>
        </a:p>
      </dsp:txBody>
      <dsp:txXfrm>
        <a:off x="1252053" y="0"/>
        <a:ext cx="4336653" cy="1260139"/>
      </dsp:txXfrm>
    </dsp:sp>
    <dsp:sp modelId="{397DC825-1638-4B9D-8385-978802E087F0}">
      <dsp:nvSpPr>
        <dsp:cNvPr id="0" name=""/>
        <dsp:cNvSpPr/>
      </dsp:nvSpPr>
      <dsp:spPr>
        <a:xfrm rot="5400000">
          <a:off x="3184103" y="1291643"/>
          <a:ext cx="472552" cy="5670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 rot="5400000">
        <a:off x="3184103" y="1291643"/>
        <a:ext cx="472552" cy="567062"/>
      </dsp:txXfrm>
    </dsp:sp>
    <dsp:sp modelId="{06855777-6A28-4BB3-A7C2-F27C3E9FDD24}">
      <dsp:nvSpPr>
        <dsp:cNvPr id="0" name=""/>
        <dsp:cNvSpPr/>
      </dsp:nvSpPr>
      <dsp:spPr>
        <a:xfrm>
          <a:off x="1252053" y="1890210"/>
          <a:ext cx="4336653" cy="1260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Contratos de obra pública: todos aquellos que resultaron ganadores en la licitación.</a:t>
          </a:r>
        </a:p>
      </dsp:txBody>
      <dsp:txXfrm>
        <a:off x="1252053" y="1890210"/>
        <a:ext cx="4336653" cy="1260139"/>
      </dsp:txXfrm>
    </dsp:sp>
    <dsp:sp modelId="{AE6224AD-6ED7-4982-BD21-2349737F468F}">
      <dsp:nvSpPr>
        <dsp:cNvPr id="0" name=""/>
        <dsp:cNvSpPr/>
      </dsp:nvSpPr>
      <dsp:spPr>
        <a:xfrm rot="5400000">
          <a:off x="3184103" y="3181853"/>
          <a:ext cx="472552" cy="5670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 rot="5400000">
        <a:off x="3184103" y="3181853"/>
        <a:ext cx="472552" cy="567062"/>
      </dsp:txXfrm>
    </dsp:sp>
    <dsp:sp modelId="{1AD2BBB7-10BF-430D-ABAE-F031616497C3}">
      <dsp:nvSpPr>
        <dsp:cNvPr id="0" name=""/>
        <dsp:cNvSpPr/>
      </dsp:nvSpPr>
      <dsp:spPr>
        <a:xfrm>
          <a:off x="1252053" y="3780419"/>
          <a:ext cx="4336653" cy="1260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En materia de telecomunicaciones, si la resolución impugnada, impone la obligación de proporcionar la base de datos, es tercero aquel que solicitó esa base de datos. </a:t>
          </a:r>
          <a:endParaRPr lang="es-ES" sz="1800" kern="1200" dirty="0"/>
        </a:p>
      </dsp:txBody>
      <dsp:txXfrm>
        <a:off x="1252053" y="3780419"/>
        <a:ext cx="4336653" cy="1260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D8001-1C3F-4A41-865E-9F796F41F494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B3247-9924-4512-AECC-2C907F46D989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896750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40018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963309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750940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123958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46746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425688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814059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176141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174770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4131411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41719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7568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19.jpeg"/><Relationship Id="rId4" Type="http://schemas.openxmlformats.org/officeDocument/2006/relationships/diagramLayout" Target="../diagrams/layout8.xml"/><Relationship Id="rId9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5" Type="http://schemas.openxmlformats.org/officeDocument/2006/relationships/diagramLayout" Target="../diagrams/layout3.xml"/><Relationship Id="rId10" Type="http://schemas.openxmlformats.org/officeDocument/2006/relationships/diagramLayout" Target="../diagrams/layout4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l="-41000" r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87824" y="188640"/>
            <a:ext cx="1872208" cy="868958"/>
          </a:xfr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s-MX" sz="3200" b="1" dirty="0" smtClean="0">
                <a:solidFill>
                  <a:srgbClr val="404F21"/>
                </a:solidFill>
              </a:rPr>
              <a:t>ETAPAS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1969948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42867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67744" y="265031"/>
            <a:ext cx="5410944" cy="7780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2F893A"/>
                </a:solidFill>
              </a:rPr>
              <a:t/>
            </a:r>
            <a:br>
              <a:rPr lang="es-MX" dirty="0" smtClean="0">
                <a:solidFill>
                  <a:srgbClr val="2F893A"/>
                </a:solidFill>
              </a:rPr>
            </a:br>
            <a:r>
              <a:rPr lang="es-MX" altLang="es-MX" sz="3200" b="1" dirty="0" smtClean="0">
                <a:solidFill>
                  <a:srgbClr val="404F21"/>
                </a:solidFill>
              </a:rPr>
              <a:t>EJEMPLOS DE TERCERO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3914382371"/>
              </p:ext>
            </p:extLst>
          </p:nvPr>
        </p:nvGraphicFramePr>
        <p:xfrm>
          <a:off x="141517" y="1418600"/>
          <a:ext cx="684076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290" name="Picture 2" descr="http://losimpuestos.com.mx/wp-content/uploads/ptu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8263" y="3429000"/>
            <a:ext cx="2016223" cy="1413815"/>
          </a:xfrm>
          <a:prstGeom prst="rect">
            <a:avLst/>
          </a:prstGeom>
          <a:noFill/>
        </p:spPr>
      </p:pic>
      <p:pic>
        <p:nvPicPr>
          <p:cNvPr id="12292" name="Picture 4" descr="http://forvm.com.co/wp-content/uploads/2015/02/FACA-Contrato-de-obra-publica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8264" y="1988840"/>
            <a:ext cx="2016223" cy="1276928"/>
          </a:xfrm>
          <a:prstGeom prst="rect">
            <a:avLst/>
          </a:prstGeom>
          <a:noFill/>
        </p:spPr>
      </p:pic>
      <p:pic>
        <p:nvPicPr>
          <p:cNvPr id="12294" name="Picture 6" descr="http://grupoinformador.com.mx/media/2014/09/telecomunicaciones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48264" y="5157191"/>
            <a:ext cx="2037320" cy="14330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9034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3432" y="1196752"/>
            <a:ext cx="3312368" cy="223224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_tradnl" altLang="es-MX" sz="2000" dirty="0">
                <a:solidFill>
                  <a:srgbClr val="2F893A"/>
                </a:solidFill>
                <a:latin typeface="Times New Roman" panose="02020603050405020304" pitchFamily="18" charset="0"/>
              </a:rPr>
              <a:t>La Ley Federal de Procedimiento Administrativo</a:t>
            </a:r>
          </a:p>
          <a:p>
            <a:pPr marL="0" indent="0" algn="ctr">
              <a:buNone/>
            </a:pPr>
            <a:r>
              <a:rPr lang="es-ES_tradnl" altLang="es-MX" sz="2000" dirty="0">
                <a:solidFill>
                  <a:srgbClr val="2F893A"/>
                </a:solidFill>
                <a:latin typeface="Times New Roman" panose="02020603050405020304" pitchFamily="18" charset="0"/>
              </a:rPr>
              <a:t>señala en su artículo 13 que los principios</a:t>
            </a:r>
          </a:p>
          <a:p>
            <a:pPr marL="0" indent="0" algn="ctr">
              <a:buNone/>
            </a:pPr>
            <a:r>
              <a:rPr lang="es-ES_tradnl" altLang="es-MX" sz="2000" dirty="0">
                <a:solidFill>
                  <a:srgbClr val="2F893A"/>
                </a:solidFill>
                <a:latin typeface="Times New Roman" panose="02020603050405020304" pitchFamily="18" charset="0"/>
              </a:rPr>
              <a:t>del procedimiento son los </a:t>
            </a:r>
            <a:r>
              <a:rPr lang="es-ES_tradnl" altLang="es-MX" sz="2000" dirty="0" smtClean="0">
                <a:solidFill>
                  <a:srgbClr val="2F893A"/>
                </a:solidFill>
                <a:latin typeface="Times New Roman" panose="02020603050405020304" pitchFamily="18" charset="0"/>
              </a:rPr>
              <a:t>de:</a:t>
            </a:r>
            <a:endParaRPr lang="es-ES_tradnl" altLang="es-MX" sz="2000" dirty="0">
              <a:solidFill>
                <a:srgbClr val="2F893A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251520" y="116633"/>
            <a:ext cx="7632848" cy="792088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_tradnl" altLang="es-MX" sz="3600" b="1" dirty="0" smtClean="0">
                <a:solidFill>
                  <a:srgbClr val="404F21"/>
                </a:solidFill>
                <a:latin typeface="+mn-lt"/>
                <a:cs typeface="+mn-cs"/>
              </a:rPr>
              <a:t>PRINCIPIOS DEL PROCEDIMIENTO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xmlns="" val="2655956783"/>
              </p:ext>
            </p:extLst>
          </p:nvPr>
        </p:nvGraphicFramePr>
        <p:xfrm>
          <a:off x="3563888" y="1700808"/>
          <a:ext cx="6096000" cy="3875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44471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60000"/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9712" y="188640"/>
            <a:ext cx="5904656" cy="864096"/>
          </a:xfr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s-MX" altLang="es-MX" sz="2600" b="1" dirty="0" smtClean="0">
                <a:solidFill>
                  <a:schemeClr val="accent3">
                    <a:lumMod val="75000"/>
                  </a:schemeClr>
                </a:solidFill>
              </a:rPr>
              <a:t>Y los principios fundamentales como son:</a:t>
            </a:r>
            <a:endParaRPr lang="es-MX" altLang="es-MX" sz="2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48484667"/>
              </p:ext>
            </p:extLst>
          </p:nvPr>
        </p:nvGraphicFramePr>
        <p:xfrm>
          <a:off x="323528" y="3356992"/>
          <a:ext cx="2088232" cy="1168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xmlns="" val="3935276727"/>
              </p:ext>
            </p:extLst>
          </p:nvPr>
        </p:nvGraphicFramePr>
        <p:xfrm>
          <a:off x="971600" y="1635616"/>
          <a:ext cx="7848872" cy="4673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xmlns="" val="940478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55581" y="332656"/>
            <a:ext cx="5873824" cy="93610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s-ES" altLang="es-MX" sz="3200" b="1" dirty="0" smtClean="0">
                <a:solidFill>
                  <a:srgbClr val="404F21"/>
                </a:solidFill>
              </a:rPr>
              <a:t>FORMALIDADES ESENCIALES DEL PROCEDIMIENTO</a:t>
            </a:r>
            <a:endParaRPr lang="es-MX" altLang="es-MX" sz="3200" b="1" dirty="0" smtClean="0">
              <a:solidFill>
                <a:srgbClr val="404F2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850" y="1916833"/>
            <a:ext cx="6498486" cy="1872207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/>
          <a:p>
            <a:pPr marL="0" indent="0" algn="just">
              <a:buNone/>
            </a:pPr>
            <a:endParaRPr lang="es-ES" altLang="es-MX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es-ES" altLang="es-MX" sz="2000" dirty="0" smtClean="0">
                <a:solidFill>
                  <a:schemeClr val="accent3">
                    <a:lumMod val="75000"/>
                  </a:schemeClr>
                </a:solidFill>
              </a:rPr>
              <a:t>1</a:t>
            </a:r>
            <a:r>
              <a:rPr lang="es-ES" altLang="es-MX" sz="2000" dirty="0">
                <a:solidFill>
                  <a:schemeClr val="accent3">
                    <a:lumMod val="75000"/>
                  </a:schemeClr>
                </a:solidFill>
              </a:rPr>
              <a:t>) La notificación del inicio del procedimiento y sus consecuencias,</a:t>
            </a:r>
          </a:p>
          <a:p>
            <a:pPr marL="0" indent="0" algn="just">
              <a:buNone/>
            </a:pPr>
            <a:endParaRPr lang="es-ES" altLang="es-MX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es-ES" altLang="es-MX" sz="2000" dirty="0">
                <a:solidFill>
                  <a:schemeClr val="accent3">
                    <a:lumMod val="75000"/>
                  </a:schemeClr>
                </a:solidFill>
              </a:rPr>
              <a:t>2) La  oportunidad </a:t>
            </a:r>
            <a:r>
              <a:rPr lang="es-MX" altLang="es-MX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altLang="es-MX" sz="2000" dirty="0">
                <a:solidFill>
                  <a:schemeClr val="accent3">
                    <a:lumMod val="75000"/>
                  </a:schemeClr>
                </a:solidFill>
              </a:rPr>
              <a:t>de </a:t>
            </a:r>
            <a:r>
              <a:rPr lang="es-MX" altLang="es-MX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altLang="es-MX" sz="2000" dirty="0">
                <a:solidFill>
                  <a:schemeClr val="accent3">
                    <a:lumMod val="75000"/>
                  </a:schemeClr>
                </a:solidFill>
              </a:rPr>
              <a:t>ofrecer </a:t>
            </a:r>
            <a:r>
              <a:rPr lang="es-MX" altLang="es-MX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altLang="es-MX" sz="2000" dirty="0">
                <a:solidFill>
                  <a:schemeClr val="accent3">
                    <a:lumMod val="75000"/>
                  </a:schemeClr>
                </a:solidFill>
              </a:rPr>
              <a:t>y</a:t>
            </a:r>
            <a:r>
              <a:rPr lang="es-MX" altLang="es-MX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altLang="es-MX" sz="2000" dirty="0">
                <a:solidFill>
                  <a:schemeClr val="accent3">
                    <a:lumMod val="75000"/>
                  </a:schemeClr>
                </a:solidFill>
              </a:rPr>
              <a:t> desahogar </a:t>
            </a:r>
            <a:r>
              <a:rPr lang="es-MX" altLang="es-MX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altLang="es-MX" sz="2000" dirty="0">
                <a:solidFill>
                  <a:schemeClr val="accent3">
                    <a:lumMod val="75000"/>
                  </a:schemeClr>
                </a:solidFill>
              </a:rPr>
              <a:t>las </a:t>
            </a:r>
            <a:r>
              <a:rPr lang="es-MX" altLang="es-MX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altLang="es-MX" sz="2000" dirty="0" smtClean="0">
                <a:solidFill>
                  <a:schemeClr val="accent3">
                    <a:lumMod val="75000"/>
                  </a:schemeClr>
                </a:solidFill>
              </a:rPr>
              <a:t>pruebas.</a:t>
            </a:r>
            <a:endParaRPr lang="es-ES" altLang="es-MX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es-ES" altLang="es-MX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es-MX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79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5306" y="1417638"/>
            <a:ext cx="7039022" cy="1435298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endParaRPr lang="es-ES" altLang="es-MX" sz="19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es-ES" altLang="es-MX" sz="1900" dirty="0">
                <a:solidFill>
                  <a:schemeClr val="accent3">
                    <a:lumMod val="75000"/>
                  </a:schemeClr>
                </a:solidFill>
              </a:rPr>
              <a:t>3) La  oportunidad </a:t>
            </a:r>
            <a:r>
              <a:rPr lang="es-MX" altLang="es-MX" sz="19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altLang="es-MX" sz="1900" dirty="0">
                <a:solidFill>
                  <a:schemeClr val="accent3">
                    <a:lumMod val="75000"/>
                  </a:schemeClr>
                </a:solidFill>
              </a:rPr>
              <a:t>de </a:t>
            </a:r>
            <a:r>
              <a:rPr lang="es-MX" altLang="es-MX" sz="19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altLang="es-MX" sz="1900" dirty="0">
                <a:solidFill>
                  <a:schemeClr val="accent3">
                    <a:lumMod val="75000"/>
                  </a:schemeClr>
                </a:solidFill>
              </a:rPr>
              <a:t>alegar,</a:t>
            </a:r>
            <a:r>
              <a:rPr lang="es-MX" altLang="es-MX" sz="19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altLang="es-MX" sz="1900" dirty="0">
                <a:solidFill>
                  <a:schemeClr val="accent3">
                    <a:lumMod val="75000"/>
                  </a:schemeClr>
                </a:solidFill>
              </a:rPr>
              <a:t>y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es-ES" altLang="es-MX" sz="19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altLang="es-MX" sz="190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es-ES" altLang="es-MX" sz="1900" dirty="0">
                <a:solidFill>
                  <a:schemeClr val="accent3">
                    <a:lumMod val="75000"/>
                  </a:schemeClr>
                </a:solidFill>
              </a:rPr>
              <a:t>4) El</a:t>
            </a:r>
            <a:r>
              <a:rPr lang="es-MX" altLang="es-MX" sz="19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altLang="es-MX" sz="1900" dirty="0">
                <a:solidFill>
                  <a:schemeClr val="accent3">
                    <a:lumMod val="75000"/>
                  </a:schemeClr>
                </a:solidFill>
              </a:rPr>
              <a:t>dictado de una resolución que dirima las </a:t>
            </a:r>
            <a:r>
              <a:rPr lang="es-MX" altLang="es-MX" sz="19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altLang="es-MX" sz="1900" dirty="0">
                <a:solidFill>
                  <a:schemeClr val="accent3">
                    <a:lumMod val="75000"/>
                  </a:schemeClr>
                </a:solidFill>
              </a:rPr>
              <a:t>cuestiones</a:t>
            </a:r>
            <a:r>
              <a:rPr lang="es-MX" altLang="es-MX" sz="19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altLang="es-MX" sz="1900" dirty="0">
                <a:solidFill>
                  <a:schemeClr val="accent3">
                    <a:lumMod val="75000"/>
                  </a:schemeClr>
                </a:solidFill>
              </a:rPr>
              <a:t>debatidas. </a:t>
            </a:r>
            <a:endParaRPr lang="es-MX" altLang="es-MX" sz="19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es-MX" altLang="es-MX" sz="19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6290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1187624" y="332656"/>
          <a:ext cx="7956376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4283968" y="1844824"/>
            <a:ext cx="158417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MX" b="1" u="sng" dirty="0">
                <a:ln/>
                <a:solidFill>
                  <a:schemeClr val="accent3"/>
                </a:solidFill>
              </a:rPr>
              <a:t>Partes en sentido formal y material </a:t>
            </a:r>
          </a:p>
        </p:txBody>
      </p:sp>
    </p:spTree>
    <p:extLst>
      <p:ext uri="{BB962C8B-B14F-4D97-AF65-F5344CB8AC3E}">
        <p14:creationId xmlns:p14="http://schemas.microsoft.com/office/powerpoint/2010/main" xmlns="" val="351034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71800" y="116632"/>
            <a:ext cx="4032448" cy="7200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El Demandante</a:t>
            </a:r>
            <a:endParaRPr lang="es-MX" dirty="0">
              <a:solidFill>
                <a:schemeClr val="bg1"/>
              </a:solidFill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xmlns="" val="654027725"/>
              </p:ext>
            </p:extLst>
          </p:nvPr>
        </p:nvGraphicFramePr>
        <p:xfrm>
          <a:off x="539552" y="1124744"/>
          <a:ext cx="889248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413002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87824" y="188640"/>
            <a:ext cx="3744416" cy="868958"/>
          </a:xfr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s-MX" altLang="es-MX" sz="3200" b="1" dirty="0" smtClean="0">
                <a:solidFill>
                  <a:srgbClr val="404F21"/>
                </a:solidFill>
              </a:rPr>
              <a:t>LOS DEMANDADOS</a:t>
            </a:r>
          </a:p>
        </p:txBody>
      </p:sp>
      <p:graphicFrame>
        <p:nvGraphicFramePr>
          <p:cNvPr id="5" name="4 Diagrama"/>
          <p:cNvGraphicFramePr/>
          <p:nvPr/>
        </p:nvGraphicFramePr>
        <p:xfrm>
          <a:off x="323528" y="1196752"/>
          <a:ext cx="864096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4" descr="http://www.itimbre.com/wp-content/uploads/2013/12/Sat-590X26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373216"/>
            <a:ext cx="2016224" cy="95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ateb.mx/wp-content/uploads/2014/02/SHCP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4316881"/>
            <a:ext cx="2016224" cy="83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8953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56074" y="290587"/>
            <a:ext cx="4360142" cy="834158"/>
          </a:xfr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s-MX" altLang="es-MX" sz="3200" b="1" dirty="0" smtClean="0">
                <a:solidFill>
                  <a:srgbClr val="404F21"/>
                </a:solidFill>
              </a:rPr>
              <a:t>EL TERCERO EN EL JUICIO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51720" y="1636774"/>
            <a:ext cx="5544616" cy="1858997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es-MX" altLang="es-MX" sz="1900" dirty="0">
                <a:solidFill>
                  <a:schemeClr val="accent3">
                    <a:lumMod val="75000"/>
                  </a:schemeClr>
                </a:solidFill>
              </a:rPr>
              <a:t>Es aquella persona física o moral que tenga el interés de que el acto impugnado no se declare ilegal y por ende no se anule, por lo que es claro, que tiene un derecho incompatible con la pretensión del demandante.</a:t>
            </a:r>
          </a:p>
          <a:p>
            <a:pPr marL="0" indent="0" algn="just">
              <a:lnSpc>
                <a:spcPct val="80000"/>
              </a:lnSpc>
              <a:buNone/>
            </a:pPr>
            <a:endParaRPr lang="es-MX" altLang="es-MX" sz="19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4 Imagen" descr="Image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4005064"/>
            <a:ext cx="3634891" cy="163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7787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1870</TotalTime>
  <Words>571</Words>
  <Application>Microsoft Office PowerPoint</Application>
  <PresentationFormat>Presentación en pantalla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ETAPAS</vt:lpstr>
      <vt:lpstr>PRINCIPIOS DEL PROCEDIMIENTO</vt:lpstr>
      <vt:lpstr>Y los principios fundamentales como son:</vt:lpstr>
      <vt:lpstr>FORMALIDADES ESENCIALES DEL PROCEDIMIENTO</vt:lpstr>
      <vt:lpstr>Diapositiva 5</vt:lpstr>
      <vt:lpstr>Diapositiva 6</vt:lpstr>
      <vt:lpstr>El Demandante</vt:lpstr>
      <vt:lpstr>LOS DEMANDADOS</vt:lpstr>
      <vt:lpstr>EL TERCERO EN EL JUICIO</vt:lpstr>
      <vt:lpstr> EJEMPLOS DE TERCERO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LDE</dc:creator>
  <cp:lastModifiedBy>Coordinación</cp:lastModifiedBy>
  <cp:revision>151</cp:revision>
  <dcterms:created xsi:type="dcterms:W3CDTF">2013-08-21T18:45:55Z</dcterms:created>
  <dcterms:modified xsi:type="dcterms:W3CDTF">2015-10-02T18:37:11Z</dcterms:modified>
</cp:coreProperties>
</file>