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84" r:id="rId8"/>
    <p:sldId id="263" r:id="rId9"/>
    <p:sldId id="264" r:id="rId10"/>
    <p:sldId id="26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8790"/>
    <a:srgbClr val="CC9900"/>
    <a:srgbClr val="404F2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76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326912-0938-4C6C-AF1E-C6025B92529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31B69A09-2122-4518-99D8-0895F9CEB32A}">
      <dgm:prSet phldrT="[Texto]"/>
      <dgm:spPr/>
      <dgm:t>
        <a:bodyPr/>
        <a:lstStyle/>
        <a:p>
          <a:r>
            <a:rPr lang="es-MX" dirty="0" smtClean="0"/>
            <a:t>1</a:t>
          </a:r>
          <a:endParaRPr lang="es-MX" dirty="0"/>
        </a:p>
      </dgm:t>
    </dgm:pt>
    <dgm:pt modelId="{F24AEC82-AFBA-4B1C-87F1-FFE5C5F3D8A2}" type="parTrans" cxnId="{F273709E-8A17-4D82-911D-1B57BE813684}">
      <dgm:prSet/>
      <dgm:spPr/>
      <dgm:t>
        <a:bodyPr/>
        <a:lstStyle/>
        <a:p>
          <a:endParaRPr lang="es-MX"/>
        </a:p>
      </dgm:t>
    </dgm:pt>
    <dgm:pt modelId="{DF2B3533-CB91-44E6-BF19-6580A2705B69}" type="sibTrans" cxnId="{F273709E-8A17-4D82-911D-1B57BE813684}">
      <dgm:prSet/>
      <dgm:spPr/>
      <dgm:t>
        <a:bodyPr/>
        <a:lstStyle/>
        <a:p>
          <a:endParaRPr lang="es-MX"/>
        </a:p>
      </dgm:t>
    </dgm:pt>
    <dgm:pt modelId="{350BA9FB-9A5A-4A5D-8F81-CB47B1DE82CA}">
      <dgm:prSet phldrT="[Texto]" phldr="1"/>
      <dgm:spPr/>
      <dgm:t>
        <a:bodyPr/>
        <a:lstStyle/>
        <a:p>
          <a:endParaRPr lang="es-MX" sz="1100" dirty="0"/>
        </a:p>
      </dgm:t>
    </dgm:pt>
    <dgm:pt modelId="{F66476BB-CB96-4CFB-9B0D-22E53010791C}" type="parTrans" cxnId="{F2229BFA-6140-4DA3-B318-59D2316D3F8D}">
      <dgm:prSet/>
      <dgm:spPr/>
      <dgm:t>
        <a:bodyPr/>
        <a:lstStyle/>
        <a:p>
          <a:endParaRPr lang="es-MX"/>
        </a:p>
      </dgm:t>
    </dgm:pt>
    <dgm:pt modelId="{FCD23938-C163-4372-8351-4840D9AB0BC5}" type="sibTrans" cxnId="{F2229BFA-6140-4DA3-B318-59D2316D3F8D}">
      <dgm:prSet/>
      <dgm:spPr/>
      <dgm:t>
        <a:bodyPr/>
        <a:lstStyle/>
        <a:p>
          <a:endParaRPr lang="es-MX"/>
        </a:p>
      </dgm:t>
    </dgm:pt>
    <dgm:pt modelId="{C8AE623B-F0AA-4D30-8EE8-E13D39A032F2}">
      <dgm:prSet phldrT="[Texto]" phldr="1"/>
      <dgm:spPr/>
      <dgm:t>
        <a:bodyPr/>
        <a:lstStyle/>
        <a:p>
          <a:endParaRPr lang="es-MX" sz="1100"/>
        </a:p>
      </dgm:t>
    </dgm:pt>
    <dgm:pt modelId="{9A6732DC-209C-4783-AFE3-720AF9B5DCC9}" type="parTrans" cxnId="{8C559D7F-463F-4C48-9EFC-2B1BF0EECA0E}">
      <dgm:prSet/>
      <dgm:spPr/>
      <dgm:t>
        <a:bodyPr/>
        <a:lstStyle/>
        <a:p>
          <a:endParaRPr lang="es-MX"/>
        </a:p>
      </dgm:t>
    </dgm:pt>
    <dgm:pt modelId="{39C9DEBA-EB56-4C49-B8F4-24231FEEE029}" type="sibTrans" cxnId="{8C559D7F-463F-4C48-9EFC-2B1BF0EECA0E}">
      <dgm:prSet/>
      <dgm:spPr/>
      <dgm:t>
        <a:bodyPr/>
        <a:lstStyle/>
        <a:p>
          <a:endParaRPr lang="es-MX"/>
        </a:p>
      </dgm:t>
    </dgm:pt>
    <dgm:pt modelId="{BF1F56C8-308B-470B-9618-2E0820FA6206}">
      <dgm:prSet phldrT="[Texto]"/>
      <dgm:spPr/>
      <dgm:t>
        <a:bodyPr/>
        <a:lstStyle/>
        <a:p>
          <a:r>
            <a:rPr lang="es-MX" dirty="0" smtClean="0"/>
            <a:t>2</a:t>
          </a:r>
          <a:endParaRPr lang="es-MX" dirty="0"/>
        </a:p>
      </dgm:t>
    </dgm:pt>
    <dgm:pt modelId="{D0FF7353-B260-4061-80E1-8DCFE8B03E00}" type="parTrans" cxnId="{ADB0FBD8-3765-4AE5-AC5A-8B87348D6F19}">
      <dgm:prSet/>
      <dgm:spPr/>
      <dgm:t>
        <a:bodyPr/>
        <a:lstStyle/>
        <a:p>
          <a:endParaRPr lang="es-MX"/>
        </a:p>
      </dgm:t>
    </dgm:pt>
    <dgm:pt modelId="{57574869-C6F7-4366-86C3-1852A15D7785}" type="sibTrans" cxnId="{ADB0FBD8-3765-4AE5-AC5A-8B87348D6F19}">
      <dgm:prSet/>
      <dgm:spPr/>
      <dgm:t>
        <a:bodyPr/>
        <a:lstStyle/>
        <a:p>
          <a:endParaRPr lang="es-MX"/>
        </a:p>
      </dgm:t>
    </dgm:pt>
    <dgm:pt modelId="{B29DA9F7-990B-4EB7-99EC-885BC0D01E37}">
      <dgm:prSet phldrT="[Texto]" phldr="1"/>
      <dgm:spPr/>
      <dgm:t>
        <a:bodyPr/>
        <a:lstStyle/>
        <a:p>
          <a:endParaRPr lang="es-MX" sz="1100" dirty="0">
            <a:solidFill>
              <a:schemeClr val="tx2">
                <a:lumMod val="60000"/>
                <a:lumOff val="40000"/>
              </a:schemeClr>
            </a:solidFill>
          </a:endParaRPr>
        </a:p>
      </dgm:t>
    </dgm:pt>
    <dgm:pt modelId="{1FED953D-EB23-4671-AB8D-06C1848E4507}" type="parTrans" cxnId="{6DC5FCD4-D6DA-465B-995D-BD75C0EB0C32}">
      <dgm:prSet/>
      <dgm:spPr/>
      <dgm:t>
        <a:bodyPr/>
        <a:lstStyle/>
        <a:p>
          <a:endParaRPr lang="es-MX"/>
        </a:p>
      </dgm:t>
    </dgm:pt>
    <dgm:pt modelId="{07B9E555-BE34-45B1-AA2E-0AA5968FB8AE}" type="sibTrans" cxnId="{6DC5FCD4-D6DA-465B-995D-BD75C0EB0C32}">
      <dgm:prSet/>
      <dgm:spPr/>
      <dgm:t>
        <a:bodyPr/>
        <a:lstStyle/>
        <a:p>
          <a:endParaRPr lang="es-MX"/>
        </a:p>
      </dgm:t>
    </dgm:pt>
    <dgm:pt modelId="{0F23AECA-B614-4970-9F40-EFCDAC4C2C76}">
      <dgm:prSet phldrT="[Texto]" phldr="1"/>
      <dgm:spPr/>
      <dgm:t>
        <a:bodyPr/>
        <a:lstStyle/>
        <a:p>
          <a:endParaRPr lang="es-MX" sz="1100"/>
        </a:p>
      </dgm:t>
    </dgm:pt>
    <dgm:pt modelId="{DB4ACF47-4671-4CCB-9C6F-3F4E47DE2F24}" type="parTrans" cxnId="{56359A3B-B126-4EBF-8A7A-1DEB03FA3001}">
      <dgm:prSet/>
      <dgm:spPr/>
      <dgm:t>
        <a:bodyPr/>
        <a:lstStyle/>
        <a:p>
          <a:endParaRPr lang="es-MX"/>
        </a:p>
      </dgm:t>
    </dgm:pt>
    <dgm:pt modelId="{C91B3FE9-436A-4F73-9E5B-FB28813E6BCD}" type="sibTrans" cxnId="{56359A3B-B126-4EBF-8A7A-1DEB03FA3001}">
      <dgm:prSet/>
      <dgm:spPr/>
      <dgm:t>
        <a:bodyPr/>
        <a:lstStyle/>
        <a:p>
          <a:endParaRPr lang="es-MX"/>
        </a:p>
      </dgm:t>
    </dgm:pt>
    <dgm:pt modelId="{39A99534-5A02-4240-9E25-9AA7133A33C3}">
      <dgm:prSet phldrT="[Texto]"/>
      <dgm:spPr/>
      <dgm:t>
        <a:bodyPr/>
        <a:lstStyle/>
        <a:p>
          <a:r>
            <a:rPr lang="es-MX" dirty="0" smtClean="0"/>
            <a:t>3</a:t>
          </a:r>
          <a:endParaRPr lang="es-MX" dirty="0"/>
        </a:p>
      </dgm:t>
    </dgm:pt>
    <dgm:pt modelId="{7C376956-DC77-447C-85A5-6BFF8EDBA2D0}" type="parTrans" cxnId="{9EABCA10-907D-4275-82AD-E525021013A9}">
      <dgm:prSet/>
      <dgm:spPr/>
      <dgm:t>
        <a:bodyPr/>
        <a:lstStyle/>
        <a:p>
          <a:endParaRPr lang="es-MX"/>
        </a:p>
      </dgm:t>
    </dgm:pt>
    <dgm:pt modelId="{5F037C1E-0989-4947-BF06-37AFA2886545}" type="sibTrans" cxnId="{9EABCA10-907D-4275-82AD-E525021013A9}">
      <dgm:prSet/>
      <dgm:spPr/>
      <dgm:t>
        <a:bodyPr/>
        <a:lstStyle/>
        <a:p>
          <a:endParaRPr lang="es-MX"/>
        </a:p>
      </dgm:t>
    </dgm:pt>
    <dgm:pt modelId="{1842BD7C-3AE7-472D-AB88-0F5EDA3C8E00}">
      <dgm:prSet phldrT="[Texto]" phldr="1"/>
      <dgm:spPr/>
      <dgm:t>
        <a:bodyPr/>
        <a:lstStyle/>
        <a:p>
          <a:endParaRPr lang="es-MX" sz="1100"/>
        </a:p>
      </dgm:t>
    </dgm:pt>
    <dgm:pt modelId="{06908B9E-C477-4B59-B8CB-D8D1C848101C}" type="parTrans" cxnId="{5B3819CB-3656-4CDD-9C23-4AD07EB71604}">
      <dgm:prSet/>
      <dgm:spPr/>
      <dgm:t>
        <a:bodyPr/>
        <a:lstStyle/>
        <a:p>
          <a:endParaRPr lang="es-MX"/>
        </a:p>
      </dgm:t>
    </dgm:pt>
    <dgm:pt modelId="{77F80016-975D-4E01-A8F1-461F4A1752AD}" type="sibTrans" cxnId="{5B3819CB-3656-4CDD-9C23-4AD07EB71604}">
      <dgm:prSet/>
      <dgm:spPr/>
      <dgm:t>
        <a:bodyPr/>
        <a:lstStyle/>
        <a:p>
          <a:endParaRPr lang="es-MX"/>
        </a:p>
      </dgm:t>
    </dgm:pt>
    <dgm:pt modelId="{35ECF1A4-8886-4EA9-B80B-369FC05DCA42}">
      <dgm:prSet phldrT="[Texto]" phldr="1"/>
      <dgm:spPr/>
      <dgm:t>
        <a:bodyPr/>
        <a:lstStyle/>
        <a:p>
          <a:endParaRPr lang="es-MX" sz="1100" dirty="0"/>
        </a:p>
      </dgm:t>
    </dgm:pt>
    <dgm:pt modelId="{AE45DE6F-4C78-4576-9124-27DD1DC2F3BF}" type="parTrans" cxnId="{C4F43564-68BF-4653-9A6F-5BC4BF3D1A48}">
      <dgm:prSet/>
      <dgm:spPr/>
      <dgm:t>
        <a:bodyPr/>
        <a:lstStyle/>
        <a:p>
          <a:endParaRPr lang="es-MX"/>
        </a:p>
      </dgm:t>
    </dgm:pt>
    <dgm:pt modelId="{1F807458-6071-400E-80DD-E6F89D1F41ED}" type="sibTrans" cxnId="{C4F43564-68BF-4653-9A6F-5BC4BF3D1A48}">
      <dgm:prSet/>
      <dgm:spPr/>
      <dgm:t>
        <a:bodyPr/>
        <a:lstStyle/>
        <a:p>
          <a:endParaRPr lang="es-MX"/>
        </a:p>
      </dgm:t>
    </dgm:pt>
    <dgm:pt modelId="{6503FCC0-26D7-4A8A-B20A-28618B8478F0}">
      <dgm:prSet/>
      <dgm:spPr/>
      <dgm:t>
        <a:bodyPr/>
        <a:lstStyle/>
        <a:p>
          <a:r>
            <a:rPr lang="es-MX" dirty="0" smtClean="0"/>
            <a:t>4</a:t>
          </a:r>
          <a:endParaRPr lang="es-MX" dirty="0"/>
        </a:p>
      </dgm:t>
    </dgm:pt>
    <dgm:pt modelId="{23A6D735-B053-4C68-8D99-FF18D171B78D}" type="parTrans" cxnId="{6836892E-6DCB-49D8-986C-36D6EDAA7DA1}">
      <dgm:prSet/>
      <dgm:spPr/>
      <dgm:t>
        <a:bodyPr/>
        <a:lstStyle/>
        <a:p>
          <a:endParaRPr lang="es-MX"/>
        </a:p>
      </dgm:t>
    </dgm:pt>
    <dgm:pt modelId="{992775C7-0B88-4EAF-9B95-723624B3D342}" type="sibTrans" cxnId="{6836892E-6DCB-49D8-986C-36D6EDAA7DA1}">
      <dgm:prSet/>
      <dgm:spPr/>
      <dgm:t>
        <a:bodyPr/>
        <a:lstStyle/>
        <a:p>
          <a:endParaRPr lang="es-MX"/>
        </a:p>
      </dgm:t>
    </dgm:pt>
    <dgm:pt modelId="{C609B4DE-1A49-40BC-BB04-61F7B115D81A}">
      <dgm:prSet/>
      <dgm:spPr/>
      <dgm:t>
        <a:bodyPr/>
        <a:lstStyle/>
        <a:p>
          <a:r>
            <a:rPr lang="es-MX" dirty="0" smtClean="0"/>
            <a:t>5</a:t>
          </a:r>
          <a:endParaRPr lang="es-MX" dirty="0"/>
        </a:p>
      </dgm:t>
    </dgm:pt>
    <dgm:pt modelId="{4FFB052A-33E2-424C-BE34-35FCFA1D6D34}" type="parTrans" cxnId="{68CD8F72-0913-403F-9596-8B713643510F}">
      <dgm:prSet/>
      <dgm:spPr/>
      <dgm:t>
        <a:bodyPr/>
        <a:lstStyle/>
        <a:p>
          <a:endParaRPr lang="es-MX"/>
        </a:p>
      </dgm:t>
    </dgm:pt>
    <dgm:pt modelId="{D4F072B2-0B88-430D-93B0-03F7A855EDB3}" type="sibTrans" cxnId="{68CD8F72-0913-403F-9596-8B713643510F}">
      <dgm:prSet/>
      <dgm:spPr/>
      <dgm:t>
        <a:bodyPr/>
        <a:lstStyle/>
        <a:p>
          <a:endParaRPr lang="es-MX"/>
        </a:p>
      </dgm:t>
    </dgm:pt>
    <dgm:pt modelId="{2E1B498E-A8E4-4581-8527-45E163DDBE8D}">
      <dgm:prSet/>
      <dgm:spPr/>
      <dgm:t>
        <a:bodyPr/>
        <a:lstStyle/>
        <a:p>
          <a:endParaRPr lang="es-MX" sz="1400" dirty="0">
            <a:solidFill>
              <a:schemeClr val="tx2">
                <a:lumMod val="60000"/>
                <a:lumOff val="40000"/>
              </a:schemeClr>
            </a:solidFill>
          </a:endParaRPr>
        </a:p>
      </dgm:t>
    </dgm:pt>
    <dgm:pt modelId="{8BB8C68E-1F82-47D8-9214-951AFBEE5438}" type="parTrans" cxnId="{347ED2A9-1EC9-49FC-BAD1-612C6C09E608}">
      <dgm:prSet/>
      <dgm:spPr/>
      <dgm:t>
        <a:bodyPr/>
        <a:lstStyle/>
        <a:p>
          <a:endParaRPr lang="es-MX"/>
        </a:p>
      </dgm:t>
    </dgm:pt>
    <dgm:pt modelId="{788E31C8-9A3A-4AF3-9E1E-F6586EA7F901}" type="sibTrans" cxnId="{347ED2A9-1EC9-49FC-BAD1-612C6C09E608}">
      <dgm:prSet/>
      <dgm:spPr/>
      <dgm:t>
        <a:bodyPr/>
        <a:lstStyle/>
        <a:p>
          <a:endParaRPr lang="es-MX"/>
        </a:p>
      </dgm:t>
    </dgm:pt>
    <dgm:pt modelId="{427E4DF4-8407-41CB-8B45-1EC5BCE8B3FC}">
      <dgm:prSet custT="1"/>
      <dgm:spPr/>
      <dgm:t>
        <a:bodyPr/>
        <a:lstStyle/>
        <a:p>
          <a:r>
            <a:rPr lang="es-MX" sz="2000" dirty="0" smtClean="0">
              <a:solidFill>
                <a:schemeClr val="tx2">
                  <a:lumMod val="60000"/>
                  <a:lumOff val="40000"/>
                </a:schemeClr>
              </a:solidFill>
            </a:rPr>
            <a:t>Causas de suspensión, terminación y rescisión de la Relación de Trabajo</a:t>
          </a:r>
          <a:r>
            <a:rPr lang="es-MX" sz="1400" dirty="0" smtClean="0">
              <a:solidFill>
                <a:schemeClr val="tx2">
                  <a:lumMod val="60000"/>
                  <a:lumOff val="40000"/>
                </a:schemeClr>
              </a:solidFill>
            </a:rPr>
            <a:t>.</a:t>
          </a:r>
        </a:p>
      </dgm:t>
    </dgm:pt>
    <dgm:pt modelId="{E9BF1C7D-FB3F-41D2-9B82-9F3146FC5A3F}" type="parTrans" cxnId="{66177C52-5995-4F7E-8512-2BA9DFA59A5B}">
      <dgm:prSet/>
      <dgm:spPr/>
      <dgm:t>
        <a:bodyPr/>
        <a:lstStyle/>
        <a:p>
          <a:endParaRPr lang="es-MX"/>
        </a:p>
      </dgm:t>
    </dgm:pt>
    <dgm:pt modelId="{10BA7675-B282-4044-8C2C-6F0C0430083E}" type="sibTrans" cxnId="{66177C52-5995-4F7E-8512-2BA9DFA59A5B}">
      <dgm:prSet/>
      <dgm:spPr/>
      <dgm:t>
        <a:bodyPr/>
        <a:lstStyle/>
        <a:p>
          <a:endParaRPr lang="es-MX"/>
        </a:p>
      </dgm:t>
    </dgm:pt>
    <dgm:pt modelId="{DEF9CA01-3E56-426B-A094-7D746B59063C}">
      <dgm:prSet custT="1"/>
      <dgm:spPr/>
      <dgm:t>
        <a:bodyPr/>
        <a:lstStyle/>
        <a:p>
          <a:r>
            <a:rPr lang="es-MX" sz="2000" dirty="0" smtClean="0">
              <a:solidFill>
                <a:schemeClr val="tx2">
                  <a:lumMod val="60000"/>
                  <a:lumOff val="40000"/>
                </a:schemeClr>
              </a:solidFill>
            </a:rPr>
            <a:t>Elementos de la Relación de Trabajo</a:t>
          </a:r>
          <a:r>
            <a:rPr lang="es-MX" sz="2000" dirty="0" smtClean="0">
              <a:solidFill>
                <a:schemeClr val="accent3">
                  <a:lumMod val="75000"/>
                </a:schemeClr>
              </a:solidFill>
            </a:rPr>
            <a:t>.</a:t>
          </a:r>
        </a:p>
      </dgm:t>
    </dgm:pt>
    <dgm:pt modelId="{9A8DDA6A-7108-4D44-A214-34CC4C4978AC}" type="parTrans" cxnId="{79BE3C40-C30D-401A-8AAE-2DD267C2EE98}">
      <dgm:prSet/>
      <dgm:spPr/>
      <dgm:t>
        <a:bodyPr/>
        <a:lstStyle/>
        <a:p>
          <a:endParaRPr lang="es-MX"/>
        </a:p>
      </dgm:t>
    </dgm:pt>
    <dgm:pt modelId="{5FDDE4EB-C2BE-41D5-A953-76E8037A32DF}" type="sibTrans" cxnId="{79BE3C40-C30D-401A-8AAE-2DD267C2EE98}">
      <dgm:prSet/>
      <dgm:spPr/>
      <dgm:t>
        <a:bodyPr/>
        <a:lstStyle/>
        <a:p>
          <a:endParaRPr lang="es-MX"/>
        </a:p>
      </dgm:t>
    </dgm:pt>
    <dgm:pt modelId="{97608988-FC21-4168-8C6A-F02F3544CCFB}">
      <dgm:prSet custT="1"/>
      <dgm:spPr/>
      <dgm:t>
        <a:bodyPr/>
        <a:lstStyle/>
        <a:p>
          <a:r>
            <a:rPr lang="es-MX" sz="2000" dirty="0" smtClean="0">
              <a:solidFill>
                <a:schemeClr val="tx2">
                  <a:lumMod val="60000"/>
                  <a:lumOff val="40000"/>
                </a:schemeClr>
              </a:solidFill>
            </a:rPr>
            <a:t>Requisitos de la Relación de Trabajo</a:t>
          </a:r>
          <a:r>
            <a:rPr lang="es-MX" sz="1100" dirty="0" smtClean="0">
              <a:solidFill>
                <a:schemeClr val="tx2">
                  <a:lumMod val="60000"/>
                  <a:lumOff val="40000"/>
                </a:schemeClr>
              </a:solidFill>
            </a:rPr>
            <a:t>.</a:t>
          </a:r>
        </a:p>
      </dgm:t>
    </dgm:pt>
    <dgm:pt modelId="{E997E1EF-23D9-4B7E-A7F4-34943F4F7DF3}" type="parTrans" cxnId="{8DC721A0-C141-473A-B54F-2041567CE52A}">
      <dgm:prSet/>
      <dgm:spPr/>
      <dgm:t>
        <a:bodyPr/>
        <a:lstStyle/>
        <a:p>
          <a:endParaRPr lang="es-MX"/>
        </a:p>
      </dgm:t>
    </dgm:pt>
    <dgm:pt modelId="{CB94C9D2-673E-4D54-8369-F8911401E913}" type="sibTrans" cxnId="{8DC721A0-C141-473A-B54F-2041567CE52A}">
      <dgm:prSet/>
      <dgm:spPr/>
      <dgm:t>
        <a:bodyPr/>
        <a:lstStyle/>
        <a:p>
          <a:endParaRPr lang="es-MX"/>
        </a:p>
      </dgm:t>
    </dgm:pt>
    <dgm:pt modelId="{BF3EFBAD-4973-4DD1-A4CC-B5172BCAC438}">
      <dgm:prSet custT="1"/>
      <dgm:spPr/>
      <dgm:t>
        <a:bodyPr/>
        <a:lstStyle/>
        <a:p>
          <a:r>
            <a:rPr lang="es-MX" sz="2000" dirty="0" smtClean="0">
              <a:solidFill>
                <a:schemeClr val="tx2">
                  <a:lumMod val="60000"/>
                  <a:lumOff val="40000"/>
                </a:schemeClr>
              </a:solidFill>
            </a:rPr>
            <a:t>Duración de las Relaciones de Trabajo.</a:t>
          </a:r>
        </a:p>
      </dgm:t>
    </dgm:pt>
    <dgm:pt modelId="{D966FB91-E723-4DEE-B12B-F9B077AD6BC3}" type="parTrans" cxnId="{56245C4D-9B6D-43C6-BD63-5B401799CE6C}">
      <dgm:prSet/>
      <dgm:spPr/>
      <dgm:t>
        <a:bodyPr/>
        <a:lstStyle/>
        <a:p>
          <a:endParaRPr lang="es-MX"/>
        </a:p>
      </dgm:t>
    </dgm:pt>
    <dgm:pt modelId="{B1F55A7B-4A20-4C56-9416-CEBCD01B9B80}" type="sibTrans" cxnId="{56245C4D-9B6D-43C6-BD63-5B401799CE6C}">
      <dgm:prSet/>
      <dgm:spPr/>
      <dgm:t>
        <a:bodyPr/>
        <a:lstStyle/>
        <a:p>
          <a:endParaRPr lang="es-MX"/>
        </a:p>
      </dgm:t>
    </dgm:pt>
    <dgm:pt modelId="{5FD37277-69BD-4327-858A-591AB08D296F}">
      <dgm:prSet/>
      <dgm:spPr/>
      <dgm:t>
        <a:bodyPr/>
        <a:lstStyle/>
        <a:p>
          <a:endParaRPr lang="es-MX" sz="1400" dirty="0">
            <a:solidFill>
              <a:schemeClr val="tx2">
                <a:lumMod val="60000"/>
                <a:lumOff val="40000"/>
              </a:schemeClr>
            </a:solidFill>
          </a:endParaRPr>
        </a:p>
      </dgm:t>
    </dgm:pt>
    <dgm:pt modelId="{06E69BF7-55E6-4863-917B-E6FAF54E0B31}" type="parTrans" cxnId="{8AE104AF-2AC7-4E1E-8551-D49DD8879391}">
      <dgm:prSet/>
      <dgm:spPr/>
      <dgm:t>
        <a:bodyPr/>
        <a:lstStyle/>
        <a:p>
          <a:endParaRPr lang="es-MX"/>
        </a:p>
      </dgm:t>
    </dgm:pt>
    <dgm:pt modelId="{3C808A06-0430-4FFD-8DBC-6CDB9E464880}" type="sibTrans" cxnId="{8AE104AF-2AC7-4E1E-8551-D49DD8879391}">
      <dgm:prSet/>
      <dgm:spPr/>
      <dgm:t>
        <a:bodyPr/>
        <a:lstStyle/>
        <a:p>
          <a:endParaRPr lang="es-MX"/>
        </a:p>
      </dgm:t>
    </dgm:pt>
    <dgm:pt modelId="{C06AE98C-2E1E-44E7-B4F1-36DD1AA9398D}">
      <dgm:prSet custT="1"/>
      <dgm:spPr/>
      <dgm:t>
        <a:bodyPr/>
        <a:lstStyle/>
        <a:p>
          <a:r>
            <a:rPr lang="es-MX" sz="2000" dirty="0" smtClean="0">
              <a:solidFill>
                <a:schemeClr val="tx2">
                  <a:lumMod val="60000"/>
                  <a:lumOff val="40000"/>
                </a:schemeClr>
              </a:solidFill>
            </a:rPr>
            <a:t>Trabajos Especiales</a:t>
          </a:r>
        </a:p>
      </dgm:t>
    </dgm:pt>
    <dgm:pt modelId="{35FF9444-0FE6-49B8-ADC2-5444B43DC14F}" type="parTrans" cxnId="{29203BC2-4726-481E-AD3A-4E1F322750A1}">
      <dgm:prSet/>
      <dgm:spPr/>
      <dgm:t>
        <a:bodyPr/>
        <a:lstStyle/>
        <a:p>
          <a:endParaRPr lang="es-MX"/>
        </a:p>
      </dgm:t>
    </dgm:pt>
    <dgm:pt modelId="{C191F023-FEC7-48C7-A46E-45BD21A6B032}" type="sibTrans" cxnId="{29203BC2-4726-481E-AD3A-4E1F322750A1}">
      <dgm:prSet/>
      <dgm:spPr/>
      <dgm:t>
        <a:bodyPr/>
        <a:lstStyle/>
        <a:p>
          <a:endParaRPr lang="es-MX"/>
        </a:p>
      </dgm:t>
    </dgm:pt>
    <dgm:pt modelId="{8A653C7D-56F8-418D-A630-6E347E4A9C59}" type="pres">
      <dgm:prSet presAssocID="{C1326912-0938-4C6C-AF1E-C6025B92529F}" presName="linearFlow" presStyleCnt="0">
        <dgm:presLayoutVars>
          <dgm:dir/>
          <dgm:animLvl val="lvl"/>
          <dgm:resizeHandles val="exact"/>
        </dgm:presLayoutVars>
      </dgm:prSet>
      <dgm:spPr/>
      <dgm:t>
        <a:bodyPr/>
        <a:lstStyle/>
        <a:p>
          <a:endParaRPr lang="es-MX"/>
        </a:p>
      </dgm:t>
    </dgm:pt>
    <dgm:pt modelId="{A9DF8251-BD15-4B92-B595-98CBF425F619}" type="pres">
      <dgm:prSet presAssocID="{31B69A09-2122-4518-99D8-0895F9CEB32A}" presName="composite" presStyleCnt="0"/>
      <dgm:spPr/>
    </dgm:pt>
    <dgm:pt modelId="{290E102A-2A53-4843-9482-6D497C42DE2D}" type="pres">
      <dgm:prSet presAssocID="{31B69A09-2122-4518-99D8-0895F9CEB32A}" presName="parentText" presStyleLbl="alignNode1" presStyleIdx="0" presStyleCnt="5">
        <dgm:presLayoutVars>
          <dgm:chMax val="1"/>
          <dgm:bulletEnabled val="1"/>
        </dgm:presLayoutVars>
      </dgm:prSet>
      <dgm:spPr/>
      <dgm:t>
        <a:bodyPr/>
        <a:lstStyle/>
        <a:p>
          <a:endParaRPr lang="es-MX"/>
        </a:p>
      </dgm:t>
    </dgm:pt>
    <dgm:pt modelId="{8AD13253-2800-44B6-B060-27FC782372F9}" type="pres">
      <dgm:prSet presAssocID="{31B69A09-2122-4518-99D8-0895F9CEB32A}" presName="descendantText" presStyleLbl="alignAcc1" presStyleIdx="0" presStyleCnt="5" custLinFactNeighborX="5553" custLinFactNeighborY="-70878">
        <dgm:presLayoutVars>
          <dgm:bulletEnabled val="1"/>
        </dgm:presLayoutVars>
      </dgm:prSet>
      <dgm:spPr/>
      <dgm:t>
        <a:bodyPr/>
        <a:lstStyle/>
        <a:p>
          <a:endParaRPr lang="es-MX"/>
        </a:p>
      </dgm:t>
    </dgm:pt>
    <dgm:pt modelId="{D01F1503-C4B1-4F23-B311-256222F5E8A1}" type="pres">
      <dgm:prSet presAssocID="{DF2B3533-CB91-44E6-BF19-6580A2705B69}" presName="sp" presStyleCnt="0"/>
      <dgm:spPr/>
    </dgm:pt>
    <dgm:pt modelId="{CFAC0A1F-2FAE-4CBE-B5A8-6DE4A6E0F458}" type="pres">
      <dgm:prSet presAssocID="{BF1F56C8-308B-470B-9618-2E0820FA6206}" presName="composite" presStyleCnt="0"/>
      <dgm:spPr/>
    </dgm:pt>
    <dgm:pt modelId="{6F60B5F2-CA86-472F-91CE-FC7EEED376AD}" type="pres">
      <dgm:prSet presAssocID="{BF1F56C8-308B-470B-9618-2E0820FA6206}" presName="parentText" presStyleLbl="alignNode1" presStyleIdx="1" presStyleCnt="5">
        <dgm:presLayoutVars>
          <dgm:chMax val="1"/>
          <dgm:bulletEnabled val="1"/>
        </dgm:presLayoutVars>
      </dgm:prSet>
      <dgm:spPr/>
      <dgm:t>
        <a:bodyPr/>
        <a:lstStyle/>
        <a:p>
          <a:endParaRPr lang="es-MX"/>
        </a:p>
      </dgm:t>
    </dgm:pt>
    <dgm:pt modelId="{0EE737EB-CD73-4573-BD98-5C0C7557D839}" type="pres">
      <dgm:prSet presAssocID="{BF1F56C8-308B-470B-9618-2E0820FA6206}" presName="descendantText" presStyleLbl="alignAcc1" presStyleIdx="1" presStyleCnt="5" custLinFactNeighborX="-644" custLinFactNeighborY="2843">
        <dgm:presLayoutVars>
          <dgm:bulletEnabled val="1"/>
        </dgm:presLayoutVars>
      </dgm:prSet>
      <dgm:spPr/>
      <dgm:t>
        <a:bodyPr/>
        <a:lstStyle/>
        <a:p>
          <a:endParaRPr lang="es-MX"/>
        </a:p>
      </dgm:t>
    </dgm:pt>
    <dgm:pt modelId="{1B6E606D-E4AF-418E-AF77-8C699E2F76F6}" type="pres">
      <dgm:prSet presAssocID="{57574869-C6F7-4366-86C3-1852A15D7785}" presName="sp" presStyleCnt="0"/>
      <dgm:spPr/>
    </dgm:pt>
    <dgm:pt modelId="{AEA94C32-492C-47DE-9C82-F28A23FF5132}" type="pres">
      <dgm:prSet presAssocID="{39A99534-5A02-4240-9E25-9AA7133A33C3}" presName="composite" presStyleCnt="0"/>
      <dgm:spPr/>
    </dgm:pt>
    <dgm:pt modelId="{05B05A18-B06F-43BB-915E-B5C8697A492B}" type="pres">
      <dgm:prSet presAssocID="{39A99534-5A02-4240-9E25-9AA7133A33C3}" presName="parentText" presStyleLbl="alignNode1" presStyleIdx="2" presStyleCnt="5">
        <dgm:presLayoutVars>
          <dgm:chMax val="1"/>
          <dgm:bulletEnabled val="1"/>
        </dgm:presLayoutVars>
      </dgm:prSet>
      <dgm:spPr/>
      <dgm:t>
        <a:bodyPr/>
        <a:lstStyle/>
        <a:p>
          <a:endParaRPr lang="es-MX"/>
        </a:p>
      </dgm:t>
    </dgm:pt>
    <dgm:pt modelId="{2EAC07EE-7A51-4435-8EDD-93EF7F6E80BB}" type="pres">
      <dgm:prSet presAssocID="{39A99534-5A02-4240-9E25-9AA7133A33C3}" presName="descendantText" presStyleLbl="alignAcc1" presStyleIdx="2" presStyleCnt="5">
        <dgm:presLayoutVars>
          <dgm:bulletEnabled val="1"/>
        </dgm:presLayoutVars>
      </dgm:prSet>
      <dgm:spPr/>
      <dgm:t>
        <a:bodyPr/>
        <a:lstStyle/>
        <a:p>
          <a:endParaRPr lang="es-MX"/>
        </a:p>
      </dgm:t>
    </dgm:pt>
    <dgm:pt modelId="{D98338EB-D9C1-4405-A37D-A358C4135A3F}" type="pres">
      <dgm:prSet presAssocID="{5F037C1E-0989-4947-BF06-37AFA2886545}" presName="sp" presStyleCnt="0"/>
      <dgm:spPr/>
    </dgm:pt>
    <dgm:pt modelId="{AC50C551-D5FB-42FA-AAC5-BEC2E2B31D24}" type="pres">
      <dgm:prSet presAssocID="{6503FCC0-26D7-4A8A-B20A-28618B8478F0}" presName="composite" presStyleCnt="0"/>
      <dgm:spPr/>
    </dgm:pt>
    <dgm:pt modelId="{AA5FA518-3115-41ED-B097-F1CE54633907}" type="pres">
      <dgm:prSet presAssocID="{6503FCC0-26D7-4A8A-B20A-28618B8478F0}" presName="parentText" presStyleLbl="alignNode1" presStyleIdx="3" presStyleCnt="5">
        <dgm:presLayoutVars>
          <dgm:chMax val="1"/>
          <dgm:bulletEnabled val="1"/>
        </dgm:presLayoutVars>
      </dgm:prSet>
      <dgm:spPr/>
      <dgm:t>
        <a:bodyPr/>
        <a:lstStyle/>
        <a:p>
          <a:endParaRPr lang="es-MX"/>
        </a:p>
      </dgm:t>
    </dgm:pt>
    <dgm:pt modelId="{EAF21365-061C-4660-A3A1-A170D76DBB22}" type="pres">
      <dgm:prSet presAssocID="{6503FCC0-26D7-4A8A-B20A-28618B8478F0}" presName="descendantText" presStyleLbl="alignAcc1" presStyleIdx="3" presStyleCnt="5">
        <dgm:presLayoutVars>
          <dgm:bulletEnabled val="1"/>
        </dgm:presLayoutVars>
      </dgm:prSet>
      <dgm:spPr/>
      <dgm:t>
        <a:bodyPr/>
        <a:lstStyle/>
        <a:p>
          <a:endParaRPr lang="es-MX"/>
        </a:p>
      </dgm:t>
    </dgm:pt>
    <dgm:pt modelId="{8459F6ED-1EED-493A-B5F1-360833E471AB}" type="pres">
      <dgm:prSet presAssocID="{992775C7-0B88-4EAF-9B95-723624B3D342}" presName="sp" presStyleCnt="0"/>
      <dgm:spPr/>
    </dgm:pt>
    <dgm:pt modelId="{F227BD8C-FA95-4BCE-B354-15DEFE9192C6}" type="pres">
      <dgm:prSet presAssocID="{C609B4DE-1A49-40BC-BB04-61F7B115D81A}" presName="composite" presStyleCnt="0"/>
      <dgm:spPr/>
    </dgm:pt>
    <dgm:pt modelId="{04F4E324-1B25-4807-9B59-CA3DFA903CCE}" type="pres">
      <dgm:prSet presAssocID="{C609B4DE-1A49-40BC-BB04-61F7B115D81A}" presName="parentText" presStyleLbl="alignNode1" presStyleIdx="4" presStyleCnt="5">
        <dgm:presLayoutVars>
          <dgm:chMax val="1"/>
          <dgm:bulletEnabled val="1"/>
        </dgm:presLayoutVars>
      </dgm:prSet>
      <dgm:spPr/>
      <dgm:t>
        <a:bodyPr/>
        <a:lstStyle/>
        <a:p>
          <a:endParaRPr lang="es-MX"/>
        </a:p>
      </dgm:t>
    </dgm:pt>
    <dgm:pt modelId="{7A19D0A5-BD67-4DD5-9A74-586F0429D4A3}" type="pres">
      <dgm:prSet presAssocID="{C609B4DE-1A49-40BC-BB04-61F7B115D81A}" presName="descendantText" presStyleLbl="alignAcc1" presStyleIdx="4" presStyleCnt="5" custScaleY="133274">
        <dgm:presLayoutVars>
          <dgm:bulletEnabled val="1"/>
        </dgm:presLayoutVars>
      </dgm:prSet>
      <dgm:spPr/>
      <dgm:t>
        <a:bodyPr/>
        <a:lstStyle/>
        <a:p>
          <a:endParaRPr lang="es-MX"/>
        </a:p>
      </dgm:t>
    </dgm:pt>
  </dgm:ptLst>
  <dgm:cxnLst>
    <dgm:cxn modelId="{79BE3C40-C30D-401A-8AAE-2DD267C2EE98}" srcId="{31B69A09-2122-4518-99D8-0895F9CEB32A}" destId="{DEF9CA01-3E56-426B-A094-7D746B59063C}" srcOrd="1" destOrd="0" parTransId="{9A8DDA6A-7108-4D44-A214-34CC4C4978AC}" sibTransId="{5FDDE4EB-C2BE-41D5-A953-76E8037A32DF}"/>
    <dgm:cxn modelId="{9CAD2F4D-0C8F-4A9A-AA29-936D1AAFAA71}" type="presOf" srcId="{31B69A09-2122-4518-99D8-0895F9CEB32A}" destId="{290E102A-2A53-4843-9482-6D497C42DE2D}" srcOrd="0" destOrd="0" presId="urn:microsoft.com/office/officeart/2005/8/layout/chevron2"/>
    <dgm:cxn modelId="{68CD8F72-0913-403F-9596-8B713643510F}" srcId="{C1326912-0938-4C6C-AF1E-C6025B92529F}" destId="{C609B4DE-1A49-40BC-BB04-61F7B115D81A}" srcOrd="4" destOrd="0" parTransId="{4FFB052A-33E2-424C-BE34-35FCFA1D6D34}" sibTransId="{D4F072B2-0B88-430D-93B0-03F7A855EDB3}"/>
    <dgm:cxn modelId="{71C5A9B9-39C7-4C7F-B96B-4107528C8815}" type="presOf" srcId="{B29DA9F7-990B-4EB7-99EC-885BC0D01E37}" destId="{0EE737EB-CD73-4573-BD98-5C0C7557D839}" srcOrd="0" destOrd="0" presId="urn:microsoft.com/office/officeart/2005/8/layout/chevron2"/>
    <dgm:cxn modelId="{6DC5FCD4-D6DA-465B-995D-BD75C0EB0C32}" srcId="{BF1F56C8-308B-470B-9618-2E0820FA6206}" destId="{B29DA9F7-990B-4EB7-99EC-885BC0D01E37}" srcOrd="0" destOrd="0" parTransId="{1FED953D-EB23-4671-AB8D-06C1848E4507}" sibTransId="{07B9E555-BE34-45B1-AA2E-0AA5968FB8AE}"/>
    <dgm:cxn modelId="{9EABCA10-907D-4275-82AD-E525021013A9}" srcId="{C1326912-0938-4C6C-AF1E-C6025B92529F}" destId="{39A99534-5A02-4240-9E25-9AA7133A33C3}" srcOrd="2" destOrd="0" parTransId="{7C376956-DC77-447C-85A5-6BFF8EDBA2D0}" sibTransId="{5F037C1E-0989-4947-BF06-37AFA2886545}"/>
    <dgm:cxn modelId="{347ED2A9-1EC9-49FC-BAD1-612C6C09E608}" srcId="{C609B4DE-1A49-40BC-BB04-61F7B115D81A}" destId="{2E1B498E-A8E4-4581-8527-45E163DDBE8D}" srcOrd="0" destOrd="0" parTransId="{8BB8C68E-1F82-47D8-9214-951AFBEE5438}" sibTransId="{788E31C8-9A3A-4AF3-9E1E-F6586EA7F901}"/>
    <dgm:cxn modelId="{A88DDA62-76BE-4E75-99EC-5D182655D423}" type="presOf" srcId="{C8AE623B-F0AA-4D30-8EE8-E13D39A032F2}" destId="{8AD13253-2800-44B6-B060-27FC782372F9}" srcOrd="0" destOrd="2" presId="urn:microsoft.com/office/officeart/2005/8/layout/chevron2"/>
    <dgm:cxn modelId="{C4F43564-68BF-4653-9A6F-5BC4BF3D1A48}" srcId="{39A99534-5A02-4240-9E25-9AA7133A33C3}" destId="{35ECF1A4-8886-4EA9-B80B-369FC05DCA42}" srcOrd="2" destOrd="0" parTransId="{AE45DE6F-4C78-4576-9124-27DD1DC2F3BF}" sibTransId="{1F807458-6071-400E-80DD-E6F89D1F41ED}"/>
    <dgm:cxn modelId="{8DC721A0-C141-473A-B54F-2041567CE52A}" srcId="{BF1F56C8-308B-470B-9618-2E0820FA6206}" destId="{97608988-FC21-4168-8C6A-F02F3544CCFB}" srcOrd="1" destOrd="0" parTransId="{E997E1EF-23D9-4B7E-A7F4-34943F4F7DF3}" sibTransId="{CB94C9D2-673E-4D54-8369-F8911401E913}"/>
    <dgm:cxn modelId="{7DEDEA12-8E49-4AAB-AD87-56470C305682}" type="presOf" srcId="{1842BD7C-3AE7-472D-AB88-0F5EDA3C8E00}" destId="{2EAC07EE-7A51-4435-8EDD-93EF7F6E80BB}" srcOrd="0" destOrd="0" presId="urn:microsoft.com/office/officeart/2005/8/layout/chevron2"/>
    <dgm:cxn modelId="{D84E5400-00A5-46D0-8423-03E95979F307}" type="presOf" srcId="{5FD37277-69BD-4327-858A-591AB08D296F}" destId="{EAF21365-061C-4660-A3A1-A170D76DBB22}" srcOrd="0" destOrd="0" presId="urn:microsoft.com/office/officeart/2005/8/layout/chevron2"/>
    <dgm:cxn modelId="{5B3819CB-3656-4CDD-9C23-4AD07EB71604}" srcId="{39A99534-5A02-4240-9E25-9AA7133A33C3}" destId="{1842BD7C-3AE7-472D-AB88-0F5EDA3C8E00}" srcOrd="0" destOrd="0" parTransId="{06908B9E-C477-4B59-B8CB-D8D1C848101C}" sibTransId="{77F80016-975D-4E01-A8F1-461F4A1752AD}"/>
    <dgm:cxn modelId="{56245C4D-9B6D-43C6-BD63-5B401799CE6C}" srcId="{39A99534-5A02-4240-9E25-9AA7133A33C3}" destId="{BF3EFBAD-4973-4DD1-A4CC-B5172BCAC438}" srcOrd="1" destOrd="0" parTransId="{D966FB91-E723-4DEE-B12B-F9B077AD6BC3}" sibTransId="{B1F55A7B-4A20-4C56-9416-CEBCD01B9B80}"/>
    <dgm:cxn modelId="{37742246-94F1-4EB1-BB4F-4B6CF10666A8}" type="presOf" srcId="{C06AE98C-2E1E-44E7-B4F1-36DD1AA9398D}" destId="{EAF21365-061C-4660-A3A1-A170D76DBB22}" srcOrd="0" destOrd="1" presId="urn:microsoft.com/office/officeart/2005/8/layout/chevron2"/>
    <dgm:cxn modelId="{6257BE7D-44F0-4DF7-9823-71C33FEF511C}" type="presOf" srcId="{2E1B498E-A8E4-4581-8527-45E163DDBE8D}" destId="{7A19D0A5-BD67-4DD5-9A74-586F0429D4A3}" srcOrd="0" destOrd="0" presId="urn:microsoft.com/office/officeart/2005/8/layout/chevron2"/>
    <dgm:cxn modelId="{F273709E-8A17-4D82-911D-1B57BE813684}" srcId="{C1326912-0938-4C6C-AF1E-C6025B92529F}" destId="{31B69A09-2122-4518-99D8-0895F9CEB32A}" srcOrd="0" destOrd="0" parTransId="{F24AEC82-AFBA-4B1C-87F1-FFE5C5F3D8A2}" sibTransId="{DF2B3533-CB91-44E6-BF19-6580A2705B69}"/>
    <dgm:cxn modelId="{45DF94FA-EAB8-440D-AEEC-CD094131732E}" type="presOf" srcId="{DEF9CA01-3E56-426B-A094-7D746B59063C}" destId="{8AD13253-2800-44B6-B060-27FC782372F9}" srcOrd="0" destOrd="1" presId="urn:microsoft.com/office/officeart/2005/8/layout/chevron2"/>
    <dgm:cxn modelId="{0067DA76-AC0E-42A4-8A4E-886B01CA9AA0}" type="presOf" srcId="{427E4DF4-8407-41CB-8B45-1EC5BCE8B3FC}" destId="{7A19D0A5-BD67-4DD5-9A74-586F0429D4A3}" srcOrd="0" destOrd="1" presId="urn:microsoft.com/office/officeart/2005/8/layout/chevron2"/>
    <dgm:cxn modelId="{29203BC2-4726-481E-AD3A-4E1F322750A1}" srcId="{6503FCC0-26D7-4A8A-B20A-28618B8478F0}" destId="{C06AE98C-2E1E-44E7-B4F1-36DD1AA9398D}" srcOrd="1" destOrd="0" parTransId="{35FF9444-0FE6-49B8-ADC2-5444B43DC14F}" sibTransId="{C191F023-FEC7-48C7-A46E-45BD21A6B032}"/>
    <dgm:cxn modelId="{74153A67-F35C-470C-8E69-9AFE9192ECEA}" type="presOf" srcId="{0F23AECA-B614-4970-9F40-EFCDAC4C2C76}" destId="{0EE737EB-CD73-4573-BD98-5C0C7557D839}" srcOrd="0" destOrd="2" presId="urn:microsoft.com/office/officeart/2005/8/layout/chevron2"/>
    <dgm:cxn modelId="{116CABA1-4551-41B2-AE38-5FE279EC92AA}" type="presOf" srcId="{C1326912-0938-4C6C-AF1E-C6025B92529F}" destId="{8A653C7D-56F8-418D-A630-6E347E4A9C59}" srcOrd="0" destOrd="0" presId="urn:microsoft.com/office/officeart/2005/8/layout/chevron2"/>
    <dgm:cxn modelId="{ADB0FBD8-3765-4AE5-AC5A-8B87348D6F19}" srcId="{C1326912-0938-4C6C-AF1E-C6025B92529F}" destId="{BF1F56C8-308B-470B-9618-2E0820FA6206}" srcOrd="1" destOrd="0" parTransId="{D0FF7353-B260-4061-80E1-8DCFE8B03E00}" sibTransId="{57574869-C6F7-4366-86C3-1852A15D7785}"/>
    <dgm:cxn modelId="{56359A3B-B126-4EBF-8A7A-1DEB03FA3001}" srcId="{BF1F56C8-308B-470B-9618-2E0820FA6206}" destId="{0F23AECA-B614-4970-9F40-EFCDAC4C2C76}" srcOrd="2" destOrd="0" parTransId="{DB4ACF47-4671-4CCB-9C6F-3F4E47DE2F24}" sibTransId="{C91B3FE9-436A-4F73-9E5B-FB28813E6BCD}"/>
    <dgm:cxn modelId="{BA62F54D-8011-435B-A0E4-E5A5245C5EFE}" type="presOf" srcId="{BF3EFBAD-4973-4DD1-A4CC-B5172BCAC438}" destId="{2EAC07EE-7A51-4435-8EDD-93EF7F6E80BB}" srcOrd="0" destOrd="1" presId="urn:microsoft.com/office/officeart/2005/8/layout/chevron2"/>
    <dgm:cxn modelId="{DD4681A1-FB05-4F1B-8D1F-656ACE215B1F}" type="presOf" srcId="{350BA9FB-9A5A-4A5D-8F81-CB47B1DE82CA}" destId="{8AD13253-2800-44B6-B060-27FC782372F9}" srcOrd="0" destOrd="0" presId="urn:microsoft.com/office/officeart/2005/8/layout/chevron2"/>
    <dgm:cxn modelId="{BCB40169-B051-4941-A134-244F1FB6D29C}" type="presOf" srcId="{35ECF1A4-8886-4EA9-B80B-369FC05DCA42}" destId="{2EAC07EE-7A51-4435-8EDD-93EF7F6E80BB}" srcOrd="0" destOrd="2" presId="urn:microsoft.com/office/officeart/2005/8/layout/chevron2"/>
    <dgm:cxn modelId="{A5E60454-63D5-4017-8636-7D89DD7F03D4}" type="presOf" srcId="{97608988-FC21-4168-8C6A-F02F3544CCFB}" destId="{0EE737EB-CD73-4573-BD98-5C0C7557D839}" srcOrd="0" destOrd="1" presId="urn:microsoft.com/office/officeart/2005/8/layout/chevron2"/>
    <dgm:cxn modelId="{6836892E-6DCB-49D8-986C-36D6EDAA7DA1}" srcId="{C1326912-0938-4C6C-AF1E-C6025B92529F}" destId="{6503FCC0-26D7-4A8A-B20A-28618B8478F0}" srcOrd="3" destOrd="0" parTransId="{23A6D735-B053-4C68-8D99-FF18D171B78D}" sibTransId="{992775C7-0B88-4EAF-9B95-723624B3D342}"/>
    <dgm:cxn modelId="{16CFFDEF-E47C-4705-8F56-AE5824CAFB1E}" type="presOf" srcId="{6503FCC0-26D7-4A8A-B20A-28618B8478F0}" destId="{AA5FA518-3115-41ED-B097-F1CE54633907}" srcOrd="0" destOrd="0" presId="urn:microsoft.com/office/officeart/2005/8/layout/chevron2"/>
    <dgm:cxn modelId="{66177C52-5995-4F7E-8512-2BA9DFA59A5B}" srcId="{C609B4DE-1A49-40BC-BB04-61F7B115D81A}" destId="{427E4DF4-8407-41CB-8B45-1EC5BCE8B3FC}" srcOrd="1" destOrd="0" parTransId="{E9BF1C7D-FB3F-41D2-9B82-9F3146FC5A3F}" sibTransId="{10BA7675-B282-4044-8C2C-6F0C0430083E}"/>
    <dgm:cxn modelId="{8AE104AF-2AC7-4E1E-8551-D49DD8879391}" srcId="{6503FCC0-26D7-4A8A-B20A-28618B8478F0}" destId="{5FD37277-69BD-4327-858A-591AB08D296F}" srcOrd="0" destOrd="0" parTransId="{06E69BF7-55E6-4863-917B-E6FAF54E0B31}" sibTransId="{3C808A06-0430-4FFD-8DBC-6CDB9E464880}"/>
    <dgm:cxn modelId="{F2229BFA-6140-4DA3-B318-59D2316D3F8D}" srcId="{31B69A09-2122-4518-99D8-0895F9CEB32A}" destId="{350BA9FB-9A5A-4A5D-8F81-CB47B1DE82CA}" srcOrd="0" destOrd="0" parTransId="{F66476BB-CB96-4CFB-9B0D-22E53010791C}" sibTransId="{FCD23938-C163-4372-8351-4840D9AB0BC5}"/>
    <dgm:cxn modelId="{8953A1FE-08AC-4915-8E39-074914CD7502}" type="presOf" srcId="{C609B4DE-1A49-40BC-BB04-61F7B115D81A}" destId="{04F4E324-1B25-4807-9B59-CA3DFA903CCE}" srcOrd="0" destOrd="0" presId="urn:microsoft.com/office/officeart/2005/8/layout/chevron2"/>
    <dgm:cxn modelId="{DAFE87C0-F116-4CEA-8322-418476DD0BC6}" type="presOf" srcId="{39A99534-5A02-4240-9E25-9AA7133A33C3}" destId="{05B05A18-B06F-43BB-915E-B5C8697A492B}" srcOrd="0" destOrd="0" presId="urn:microsoft.com/office/officeart/2005/8/layout/chevron2"/>
    <dgm:cxn modelId="{C7B15B28-67CE-475A-8990-C9F12E25F1EB}" type="presOf" srcId="{BF1F56C8-308B-470B-9618-2E0820FA6206}" destId="{6F60B5F2-CA86-472F-91CE-FC7EEED376AD}" srcOrd="0" destOrd="0" presId="urn:microsoft.com/office/officeart/2005/8/layout/chevron2"/>
    <dgm:cxn modelId="{8C559D7F-463F-4C48-9EFC-2B1BF0EECA0E}" srcId="{31B69A09-2122-4518-99D8-0895F9CEB32A}" destId="{C8AE623B-F0AA-4D30-8EE8-E13D39A032F2}" srcOrd="2" destOrd="0" parTransId="{9A6732DC-209C-4783-AFE3-720AF9B5DCC9}" sibTransId="{39C9DEBA-EB56-4C49-B8F4-24231FEEE029}"/>
    <dgm:cxn modelId="{5FB03241-F210-43BA-A173-664030BCDB9A}" type="presParOf" srcId="{8A653C7D-56F8-418D-A630-6E347E4A9C59}" destId="{A9DF8251-BD15-4B92-B595-98CBF425F619}" srcOrd="0" destOrd="0" presId="urn:microsoft.com/office/officeart/2005/8/layout/chevron2"/>
    <dgm:cxn modelId="{887E416F-0AE3-49F5-96B1-81F455F2B49D}" type="presParOf" srcId="{A9DF8251-BD15-4B92-B595-98CBF425F619}" destId="{290E102A-2A53-4843-9482-6D497C42DE2D}" srcOrd="0" destOrd="0" presId="urn:microsoft.com/office/officeart/2005/8/layout/chevron2"/>
    <dgm:cxn modelId="{87542226-5272-40B7-85DD-81EDD0ECE1D5}" type="presParOf" srcId="{A9DF8251-BD15-4B92-B595-98CBF425F619}" destId="{8AD13253-2800-44B6-B060-27FC782372F9}" srcOrd="1" destOrd="0" presId="urn:microsoft.com/office/officeart/2005/8/layout/chevron2"/>
    <dgm:cxn modelId="{14AED3B6-5ACA-4CB6-B084-779727030C23}" type="presParOf" srcId="{8A653C7D-56F8-418D-A630-6E347E4A9C59}" destId="{D01F1503-C4B1-4F23-B311-256222F5E8A1}" srcOrd="1" destOrd="0" presId="urn:microsoft.com/office/officeart/2005/8/layout/chevron2"/>
    <dgm:cxn modelId="{05A4CF68-BD2A-46C9-AC80-AE3B8126F676}" type="presParOf" srcId="{8A653C7D-56F8-418D-A630-6E347E4A9C59}" destId="{CFAC0A1F-2FAE-4CBE-B5A8-6DE4A6E0F458}" srcOrd="2" destOrd="0" presId="urn:microsoft.com/office/officeart/2005/8/layout/chevron2"/>
    <dgm:cxn modelId="{8476CE52-192F-4871-9C81-8BD896EAA6D4}" type="presParOf" srcId="{CFAC0A1F-2FAE-4CBE-B5A8-6DE4A6E0F458}" destId="{6F60B5F2-CA86-472F-91CE-FC7EEED376AD}" srcOrd="0" destOrd="0" presId="urn:microsoft.com/office/officeart/2005/8/layout/chevron2"/>
    <dgm:cxn modelId="{9C8D24D8-0A5C-4513-85A9-EF3E56AFD39E}" type="presParOf" srcId="{CFAC0A1F-2FAE-4CBE-B5A8-6DE4A6E0F458}" destId="{0EE737EB-CD73-4573-BD98-5C0C7557D839}" srcOrd="1" destOrd="0" presId="urn:microsoft.com/office/officeart/2005/8/layout/chevron2"/>
    <dgm:cxn modelId="{7EB94CB3-F59C-4FD0-BF16-75A468C8E11B}" type="presParOf" srcId="{8A653C7D-56F8-418D-A630-6E347E4A9C59}" destId="{1B6E606D-E4AF-418E-AF77-8C699E2F76F6}" srcOrd="3" destOrd="0" presId="urn:microsoft.com/office/officeart/2005/8/layout/chevron2"/>
    <dgm:cxn modelId="{036B75EB-E277-4488-A991-49799E2FF480}" type="presParOf" srcId="{8A653C7D-56F8-418D-A630-6E347E4A9C59}" destId="{AEA94C32-492C-47DE-9C82-F28A23FF5132}" srcOrd="4" destOrd="0" presId="urn:microsoft.com/office/officeart/2005/8/layout/chevron2"/>
    <dgm:cxn modelId="{FEB13590-EE8E-41DF-87C0-4CFFC9E3067F}" type="presParOf" srcId="{AEA94C32-492C-47DE-9C82-F28A23FF5132}" destId="{05B05A18-B06F-43BB-915E-B5C8697A492B}" srcOrd="0" destOrd="0" presId="urn:microsoft.com/office/officeart/2005/8/layout/chevron2"/>
    <dgm:cxn modelId="{14571204-087B-4595-8A27-FEE2250EA84B}" type="presParOf" srcId="{AEA94C32-492C-47DE-9C82-F28A23FF5132}" destId="{2EAC07EE-7A51-4435-8EDD-93EF7F6E80BB}" srcOrd="1" destOrd="0" presId="urn:microsoft.com/office/officeart/2005/8/layout/chevron2"/>
    <dgm:cxn modelId="{D399908D-CA7B-4911-8044-5051E28BBDBE}" type="presParOf" srcId="{8A653C7D-56F8-418D-A630-6E347E4A9C59}" destId="{D98338EB-D9C1-4405-A37D-A358C4135A3F}" srcOrd="5" destOrd="0" presId="urn:microsoft.com/office/officeart/2005/8/layout/chevron2"/>
    <dgm:cxn modelId="{73FCA024-0905-44C8-B001-B9FF8775BC82}" type="presParOf" srcId="{8A653C7D-56F8-418D-A630-6E347E4A9C59}" destId="{AC50C551-D5FB-42FA-AAC5-BEC2E2B31D24}" srcOrd="6" destOrd="0" presId="urn:microsoft.com/office/officeart/2005/8/layout/chevron2"/>
    <dgm:cxn modelId="{D76D1E25-8BA4-4009-8022-9651FD094361}" type="presParOf" srcId="{AC50C551-D5FB-42FA-AAC5-BEC2E2B31D24}" destId="{AA5FA518-3115-41ED-B097-F1CE54633907}" srcOrd="0" destOrd="0" presId="urn:microsoft.com/office/officeart/2005/8/layout/chevron2"/>
    <dgm:cxn modelId="{B704FD06-97B3-4304-8B21-795AD0815F70}" type="presParOf" srcId="{AC50C551-D5FB-42FA-AAC5-BEC2E2B31D24}" destId="{EAF21365-061C-4660-A3A1-A170D76DBB22}" srcOrd="1" destOrd="0" presId="urn:microsoft.com/office/officeart/2005/8/layout/chevron2"/>
    <dgm:cxn modelId="{74D56517-A01D-4A77-83AC-16CAFC1CB4CA}" type="presParOf" srcId="{8A653C7D-56F8-418D-A630-6E347E4A9C59}" destId="{8459F6ED-1EED-493A-B5F1-360833E471AB}" srcOrd="7" destOrd="0" presId="urn:microsoft.com/office/officeart/2005/8/layout/chevron2"/>
    <dgm:cxn modelId="{A183FAA9-FF25-4408-AF81-83E9B6F13568}" type="presParOf" srcId="{8A653C7D-56F8-418D-A630-6E347E4A9C59}" destId="{F227BD8C-FA95-4BCE-B354-15DEFE9192C6}" srcOrd="8" destOrd="0" presId="urn:microsoft.com/office/officeart/2005/8/layout/chevron2"/>
    <dgm:cxn modelId="{F21D8775-1837-47D3-A3BA-E7AD7C598353}" type="presParOf" srcId="{F227BD8C-FA95-4BCE-B354-15DEFE9192C6}" destId="{04F4E324-1B25-4807-9B59-CA3DFA903CCE}" srcOrd="0" destOrd="0" presId="urn:microsoft.com/office/officeart/2005/8/layout/chevron2"/>
    <dgm:cxn modelId="{5C129D4E-16F2-4DA7-AABB-B2DF1A4DFCE8}" type="presParOf" srcId="{F227BD8C-FA95-4BCE-B354-15DEFE9192C6}" destId="{7A19D0A5-BD67-4DD5-9A74-586F0429D4A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87A7CC-4236-44F9-AA31-4D5D8D3678E3}"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04C729B2-3554-4987-AAE8-390A102F9CE1}">
      <dgm:prSet phldrT="[Texto]">
        <dgm:style>
          <a:lnRef idx="2">
            <a:schemeClr val="accent2"/>
          </a:lnRef>
          <a:fillRef idx="1">
            <a:schemeClr val="lt1"/>
          </a:fillRef>
          <a:effectRef idx="0">
            <a:schemeClr val="accent2"/>
          </a:effectRef>
          <a:fontRef idx="minor">
            <a:schemeClr val="dk1"/>
          </a:fontRef>
        </dgm:style>
      </dgm:prSet>
      <dgm:spPr>
        <a:effectLst>
          <a:glow rad="228600">
            <a:schemeClr val="accent6">
              <a:satMod val="175000"/>
              <a:alpha val="40000"/>
            </a:schemeClr>
          </a:glow>
        </a:effectLst>
      </dgm:spPr>
      <dgm:t>
        <a:bodyPr/>
        <a:lstStyle/>
        <a:p>
          <a:r>
            <a:rPr lang="es-MX" dirty="0" smtClean="0"/>
            <a:t>Trabajador</a:t>
          </a:r>
          <a:endParaRPr lang="es-MX" dirty="0"/>
        </a:p>
      </dgm:t>
    </dgm:pt>
    <dgm:pt modelId="{F1A99621-9C3A-4B0F-AAB6-3CC7056D4048}" type="parTrans" cxnId="{CDAF5FEF-A958-41B3-9858-1950D5F1F0C7}">
      <dgm:prSet/>
      <dgm:spPr/>
      <dgm:t>
        <a:bodyPr/>
        <a:lstStyle/>
        <a:p>
          <a:endParaRPr lang="es-MX"/>
        </a:p>
      </dgm:t>
    </dgm:pt>
    <dgm:pt modelId="{8441EE42-ECB8-4277-9F4B-1EBBF153DAD8}" type="sibTrans" cxnId="{CDAF5FEF-A958-41B3-9858-1950D5F1F0C7}">
      <dgm:prSet/>
      <dgm:spPr/>
      <dgm:t>
        <a:bodyPr/>
        <a:lstStyle/>
        <a:p>
          <a:endParaRPr lang="es-MX"/>
        </a:p>
      </dgm:t>
    </dgm:pt>
    <dgm:pt modelId="{6BF5EB0E-449B-4BB5-8156-DF252E815643}">
      <dgm:prSet phldrT="[Texto]">
        <dgm:style>
          <a:lnRef idx="2">
            <a:schemeClr val="accent2"/>
          </a:lnRef>
          <a:fillRef idx="1">
            <a:schemeClr val="lt1"/>
          </a:fillRef>
          <a:effectRef idx="0">
            <a:schemeClr val="accent2"/>
          </a:effectRef>
          <a:fontRef idx="minor">
            <a:schemeClr val="dk1"/>
          </a:fontRef>
        </dgm:style>
      </dgm:prSet>
      <dgm:spPr>
        <a:effectLst>
          <a:glow rad="228600">
            <a:schemeClr val="accent6">
              <a:satMod val="175000"/>
              <a:alpha val="40000"/>
            </a:schemeClr>
          </a:glow>
        </a:effectLst>
      </dgm:spPr>
      <dgm:t>
        <a:bodyPr/>
        <a:lstStyle/>
        <a:p>
          <a:r>
            <a:rPr lang="es-MX" dirty="0" smtClean="0"/>
            <a:t>Patrón</a:t>
          </a:r>
          <a:endParaRPr lang="es-MX" dirty="0"/>
        </a:p>
      </dgm:t>
    </dgm:pt>
    <dgm:pt modelId="{94F11A7C-1949-49C6-BEC9-DF3E696A21D4}" type="parTrans" cxnId="{60D7CC3B-55A1-403F-AC57-5F246E4C3EBA}">
      <dgm:prSet/>
      <dgm:spPr/>
      <dgm:t>
        <a:bodyPr/>
        <a:lstStyle/>
        <a:p>
          <a:endParaRPr lang="es-MX"/>
        </a:p>
      </dgm:t>
    </dgm:pt>
    <dgm:pt modelId="{7E9EEF25-EE12-4A7A-8A46-0EEEFF368A40}" type="sibTrans" cxnId="{60D7CC3B-55A1-403F-AC57-5F246E4C3EBA}">
      <dgm:prSet/>
      <dgm:spPr/>
      <dgm:t>
        <a:bodyPr/>
        <a:lstStyle/>
        <a:p>
          <a:endParaRPr lang="es-MX"/>
        </a:p>
      </dgm:t>
    </dgm:pt>
    <dgm:pt modelId="{2B2A7BE9-17EF-4E60-B54E-881342635D1B}">
      <dgm:prSet phldrT="[Texto]">
        <dgm:style>
          <a:lnRef idx="2">
            <a:schemeClr val="accent2"/>
          </a:lnRef>
          <a:fillRef idx="1">
            <a:schemeClr val="lt1"/>
          </a:fillRef>
          <a:effectRef idx="0">
            <a:schemeClr val="accent2"/>
          </a:effectRef>
          <a:fontRef idx="minor">
            <a:schemeClr val="dk1"/>
          </a:fontRef>
        </dgm:style>
      </dgm:prSet>
      <dgm:spPr>
        <a:effectLst>
          <a:glow rad="228600">
            <a:schemeClr val="accent6">
              <a:satMod val="175000"/>
              <a:alpha val="40000"/>
            </a:schemeClr>
          </a:glow>
        </a:effectLst>
      </dgm:spPr>
      <dgm:t>
        <a:bodyPr/>
        <a:lstStyle/>
        <a:p>
          <a:r>
            <a:rPr lang="es-MX" dirty="0" smtClean="0"/>
            <a:t>Salario</a:t>
          </a:r>
          <a:endParaRPr lang="es-MX" dirty="0"/>
        </a:p>
      </dgm:t>
    </dgm:pt>
    <dgm:pt modelId="{831CFF94-6381-4EBA-9B5C-CBC0E00333E6}" type="parTrans" cxnId="{A7BB99B5-6A98-422B-861C-7B3D1626BB53}">
      <dgm:prSet/>
      <dgm:spPr/>
      <dgm:t>
        <a:bodyPr/>
        <a:lstStyle/>
        <a:p>
          <a:endParaRPr lang="es-MX"/>
        </a:p>
      </dgm:t>
    </dgm:pt>
    <dgm:pt modelId="{3ED7017D-89A3-4253-9B6C-DC43A9B622C4}" type="sibTrans" cxnId="{A7BB99B5-6A98-422B-861C-7B3D1626BB53}">
      <dgm:prSet/>
      <dgm:spPr/>
      <dgm:t>
        <a:bodyPr/>
        <a:lstStyle/>
        <a:p>
          <a:endParaRPr lang="es-MX"/>
        </a:p>
      </dgm:t>
    </dgm:pt>
    <dgm:pt modelId="{E5EF2BB0-C803-413E-9C64-6FC5035CA3FA}" type="pres">
      <dgm:prSet presAssocID="{D387A7CC-4236-44F9-AA31-4D5D8D3678E3}" presName="Name0" presStyleCnt="0">
        <dgm:presLayoutVars>
          <dgm:dir/>
          <dgm:resizeHandles val="exact"/>
        </dgm:presLayoutVars>
      </dgm:prSet>
      <dgm:spPr/>
      <dgm:t>
        <a:bodyPr/>
        <a:lstStyle/>
        <a:p>
          <a:endParaRPr lang="es-MX"/>
        </a:p>
      </dgm:t>
    </dgm:pt>
    <dgm:pt modelId="{C0E706CE-9C44-463E-91A8-BD6A2FA74763}" type="pres">
      <dgm:prSet presAssocID="{04C729B2-3554-4987-AAE8-390A102F9CE1}" presName="composite" presStyleCnt="0"/>
      <dgm:spPr/>
    </dgm:pt>
    <dgm:pt modelId="{716E7BD2-E3B2-4CC1-81BD-BF7B69B5BD3A}" type="pres">
      <dgm:prSet presAssocID="{04C729B2-3554-4987-AAE8-390A102F9CE1}" presName="rect1" presStyleLbl="trAlignAcc1" presStyleIdx="0" presStyleCnt="3">
        <dgm:presLayoutVars>
          <dgm:bulletEnabled val="1"/>
        </dgm:presLayoutVars>
      </dgm:prSet>
      <dgm:spPr/>
      <dgm:t>
        <a:bodyPr/>
        <a:lstStyle/>
        <a:p>
          <a:endParaRPr lang="es-MX"/>
        </a:p>
      </dgm:t>
    </dgm:pt>
    <dgm:pt modelId="{252EE810-D293-4025-9CA4-AD1D3BD6D89E}" type="pres">
      <dgm:prSet presAssocID="{04C729B2-3554-4987-AAE8-390A102F9CE1}" presName="rect2" presStyleLbl="fgImgPlace1" presStyleIdx="0" presStyleCnt="3" custScaleX="170439" custScaleY="100242" custLinFactX="-33465" custLinFactNeighborX="-100000" custLinFactNeighborY="9120"/>
      <dgm:spPr>
        <a:blipFill rotWithShape="1">
          <a:blip xmlns:r="http://schemas.openxmlformats.org/officeDocument/2006/relationships" r:embed="rId1"/>
          <a:stretch>
            <a:fillRect/>
          </a:stretch>
        </a:blipFill>
      </dgm:spPr>
    </dgm:pt>
    <dgm:pt modelId="{BE4FBAE0-5D84-470B-BD27-E82119EB8E5E}" type="pres">
      <dgm:prSet presAssocID="{8441EE42-ECB8-4277-9F4B-1EBBF153DAD8}" presName="sibTrans" presStyleCnt="0"/>
      <dgm:spPr/>
    </dgm:pt>
    <dgm:pt modelId="{3AE2E770-C903-4725-9C5B-BA46C674385D}" type="pres">
      <dgm:prSet presAssocID="{6BF5EB0E-449B-4BB5-8156-DF252E815643}" presName="composite" presStyleCnt="0"/>
      <dgm:spPr/>
    </dgm:pt>
    <dgm:pt modelId="{33B0DC6C-817D-418F-8614-F0190A83CE76}" type="pres">
      <dgm:prSet presAssocID="{6BF5EB0E-449B-4BB5-8156-DF252E815643}" presName="rect1" presStyleLbl="trAlignAcc1" presStyleIdx="1" presStyleCnt="3">
        <dgm:presLayoutVars>
          <dgm:bulletEnabled val="1"/>
        </dgm:presLayoutVars>
      </dgm:prSet>
      <dgm:spPr/>
      <dgm:t>
        <a:bodyPr/>
        <a:lstStyle/>
        <a:p>
          <a:endParaRPr lang="es-MX"/>
        </a:p>
      </dgm:t>
    </dgm:pt>
    <dgm:pt modelId="{033568C1-531E-4FC3-BE9B-CDAF13F135EB}" type="pres">
      <dgm:prSet presAssocID="{6BF5EB0E-449B-4BB5-8156-DF252E815643}" presName="rect2" presStyleLbl="fgImgPlace1" presStyleIdx="1" presStyleCnt="3" custScaleX="174419" custScaleY="114319" custLinFactX="-41942" custLinFactNeighborX="-100000" custLinFactNeighborY="462"/>
      <dgm:spPr>
        <a:blipFill rotWithShape="1">
          <a:blip xmlns:r="http://schemas.openxmlformats.org/officeDocument/2006/relationships" r:embed="rId2"/>
          <a:stretch>
            <a:fillRect/>
          </a:stretch>
        </a:blipFill>
      </dgm:spPr>
    </dgm:pt>
    <dgm:pt modelId="{C2D8E0C2-F3CD-4F18-B264-5A483F14DE7F}" type="pres">
      <dgm:prSet presAssocID="{7E9EEF25-EE12-4A7A-8A46-0EEEFF368A40}" presName="sibTrans" presStyleCnt="0"/>
      <dgm:spPr/>
    </dgm:pt>
    <dgm:pt modelId="{115D43E7-2966-449B-A08E-762DFE91CADD}" type="pres">
      <dgm:prSet presAssocID="{2B2A7BE9-17EF-4E60-B54E-881342635D1B}" presName="composite" presStyleCnt="0"/>
      <dgm:spPr/>
    </dgm:pt>
    <dgm:pt modelId="{E9EDE75A-B830-44ED-BA5A-BA3418BBB3CE}" type="pres">
      <dgm:prSet presAssocID="{2B2A7BE9-17EF-4E60-B54E-881342635D1B}" presName="rect1" presStyleLbl="trAlignAcc1" presStyleIdx="2" presStyleCnt="3">
        <dgm:presLayoutVars>
          <dgm:bulletEnabled val="1"/>
        </dgm:presLayoutVars>
      </dgm:prSet>
      <dgm:spPr/>
      <dgm:t>
        <a:bodyPr/>
        <a:lstStyle/>
        <a:p>
          <a:endParaRPr lang="es-MX"/>
        </a:p>
      </dgm:t>
    </dgm:pt>
    <dgm:pt modelId="{52863C6C-0406-4272-A20D-4C70F0DFFFE8}" type="pres">
      <dgm:prSet presAssocID="{2B2A7BE9-17EF-4E60-B54E-881342635D1B}" presName="rect2" presStyleLbl="fgImgPlace1" presStyleIdx="2" presStyleCnt="3" custScaleX="175150" custScaleY="112495" custLinFactX="-41759" custLinFactNeighborX="-100000" custLinFactNeighborY="20015"/>
      <dgm:spPr>
        <a:blipFill rotWithShape="1">
          <a:blip xmlns:r="http://schemas.openxmlformats.org/officeDocument/2006/relationships" r:embed="rId3"/>
          <a:stretch>
            <a:fillRect/>
          </a:stretch>
        </a:blipFill>
      </dgm:spPr>
    </dgm:pt>
  </dgm:ptLst>
  <dgm:cxnLst>
    <dgm:cxn modelId="{CDAF5FEF-A958-41B3-9858-1950D5F1F0C7}" srcId="{D387A7CC-4236-44F9-AA31-4D5D8D3678E3}" destId="{04C729B2-3554-4987-AAE8-390A102F9CE1}" srcOrd="0" destOrd="0" parTransId="{F1A99621-9C3A-4B0F-AAB6-3CC7056D4048}" sibTransId="{8441EE42-ECB8-4277-9F4B-1EBBF153DAD8}"/>
    <dgm:cxn modelId="{5C91B6E9-802B-4BD6-886B-2905857052E7}" type="presOf" srcId="{2B2A7BE9-17EF-4E60-B54E-881342635D1B}" destId="{E9EDE75A-B830-44ED-BA5A-BA3418BBB3CE}" srcOrd="0" destOrd="0" presId="urn:microsoft.com/office/officeart/2008/layout/PictureStrips"/>
    <dgm:cxn modelId="{CF3DB7D6-8438-4363-B485-7C0FB3D7CC6D}" type="presOf" srcId="{6BF5EB0E-449B-4BB5-8156-DF252E815643}" destId="{33B0DC6C-817D-418F-8614-F0190A83CE76}" srcOrd="0" destOrd="0" presId="urn:microsoft.com/office/officeart/2008/layout/PictureStrips"/>
    <dgm:cxn modelId="{A7BB99B5-6A98-422B-861C-7B3D1626BB53}" srcId="{D387A7CC-4236-44F9-AA31-4D5D8D3678E3}" destId="{2B2A7BE9-17EF-4E60-B54E-881342635D1B}" srcOrd="2" destOrd="0" parTransId="{831CFF94-6381-4EBA-9B5C-CBC0E00333E6}" sibTransId="{3ED7017D-89A3-4253-9B6C-DC43A9B622C4}"/>
    <dgm:cxn modelId="{DA9423D6-8E75-4314-A3EB-00C16AE566F9}" type="presOf" srcId="{04C729B2-3554-4987-AAE8-390A102F9CE1}" destId="{716E7BD2-E3B2-4CC1-81BD-BF7B69B5BD3A}" srcOrd="0" destOrd="0" presId="urn:microsoft.com/office/officeart/2008/layout/PictureStrips"/>
    <dgm:cxn modelId="{D09BD4C4-B830-4D18-9CF3-753278B335B5}" type="presOf" srcId="{D387A7CC-4236-44F9-AA31-4D5D8D3678E3}" destId="{E5EF2BB0-C803-413E-9C64-6FC5035CA3FA}" srcOrd="0" destOrd="0" presId="urn:microsoft.com/office/officeart/2008/layout/PictureStrips"/>
    <dgm:cxn modelId="{60D7CC3B-55A1-403F-AC57-5F246E4C3EBA}" srcId="{D387A7CC-4236-44F9-AA31-4D5D8D3678E3}" destId="{6BF5EB0E-449B-4BB5-8156-DF252E815643}" srcOrd="1" destOrd="0" parTransId="{94F11A7C-1949-49C6-BEC9-DF3E696A21D4}" sibTransId="{7E9EEF25-EE12-4A7A-8A46-0EEEFF368A40}"/>
    <dgm:cxn modelId="{6D803D27-F0C1-4782-A023-A67D32340931}" type="presParOf" srcId="{E5EF2BB0-C803-413E-9C64-6FC5035CA3FA}" destId="{C0E706CE-9C44-463E-91A8-BD6A2FA74763}" srcOrd="0" destOrd="0" presId="urn:microsoft.com/office/officeart/2008/layout/PictureStrips"/>
    <dgm:cxn modelId="{FA07AC33-2EDF-4B5F-838B-70834D8F1AFC}" type="presParOf" srcId="{C0E706CE-9C44-463E-91A8-BD6A2FA74763}" destId="{716E7BD2-E3B2-4CC1-81BD-BF7B69B5BD3A}" srcOrd="0" destOrd="0" presId="urn:microsoft.com/office/officeart/2008/layout/PictureStrips"/>
    <dgm:cxn modelId="{992B7438-BD9E-45EC-9CC9-580B7B1A10D5}" type="presParOf" srcId="{C0E706CE-9C44-463E-91A8-BD6A2FA74763}" destId="{252EE810-D293-4025-9CA4-AD1D3BD6D89E}" srcOrd="1" destOrd="0" presId="urn:microsoft.com/office/officeart/2008/layout/PictureStrips"/>
    <dgm:cxn modelId="{5441DB1C-1A48-45AA-AFFF-2E39422A6062}" type="presParOf" srcId="{E5EF2BB0-C803-413E-9C64-6FC5035CA3FA}" destId="{BE4FBAE0-5D84-470B-BD27-E82119EB8E5E}" srcOrd="1" destOrd="0" presId="urn:microsoft.com/office/officeart/2008/layout/PictureStrips"/>
    <dgm:cxn modelId="{4CF3B830-C684-4656-9DB7-5E98A1196111}" type="presParOf" srcId="{E5EF2BB0-C803-413E-9C64-6FC5035CA3FA}" destId="{3AE2E770-C903-4725-9C5B-BA46C674385D}" srcOrd="2" destOrd="0" presId="urn:microsoft.com/office/officeart/2008/layout/PictureStrips"/>
    <dgm:cxn modelId="{510E1F48-D0A7-446B-96E8-085D725AE94F}" type="presParOf" srcId="{3AE2E770-C903-4725-9C5B-BA46C674385D}" destId="{33B0DC6C-817D-418F-8614-F0190A83CE76}" srcOrd="0" destOrd="0" presId="urn:microsoft.com/office/officeart/2008/layout/PictureStrips"/>
    <dgm:cxn modelId="{97DE7E42-72B1-40F3-8F25-7AF60EBA33AC}" type="presParOf" srcId="{3AE2E770-C903-4725-9C5B-BA46C674385D}" destId="{033568C1-531E-4FC3-BE9B-CDAF13F135EB}" srcOrd="1" destOrd="0" presId="urn:microsoft.com/office/officeart/2008/layout/PictureStrips"/>
    <dgm:cxn modelId="{16CE82E1-3559-47F8-B768-BEB3741A6589}" type="presParOf" srcId="{E5EF2BB0-C803-413E-9C64-6FC5035CA3FA}" destId="{C2D8E0C2-F3CD-4F18-B264-5A483F14DE7F}" srcOrd="3" destOrd="0" presId="urn:microsoft.com/office/officeart/2008/layout/PictureStrips"/>
    <dgm:cxn modelId="{EF5A40BA-EB6D-4B66-BB6F-1663453E8889}" type="presParOf" srcId="{E5EF2BB0-C803-413E-9C64-6FC5035CA3FA}" destId="{115D43E7-2966-449B-A08E-762DFE91CADD}" srcOrd="4" destOrd="0" presId="urn:microsoft.com/office/officeart/2008/layout/PictureStrips"/>
    <dgm:cxn modelId="{20ADB381-01E2-4D6A-A96A-666A55F49D31}" type="presParOf" srcId="{115D43E7-2966-449B-A08E-762DFE91CADD}" destId="{E9EDE75A-B830-44ED-BA5A-BA3418BBB3CE}" srcOrd="0" destOrd="0" presId="urn:microsoft.com/office/officeart/2008/layout/PictureStrips"/>
    <dgm:cxn modelId="{3DC6B07D-893E-4E98-8BFB-83CD042AA376}" type="presParOf" srcId="{115D43E7-2966-449B-A08E-762DFE91CADD}" destId="{52863C6C-0406-4272-A20D-4C70F0DFFFE8}"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258EB-DDF2-469D-BB98-F4FEC0F71CDE}"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5FF17B-F5EC-4B22-806F-0DB8BE4035EE}" type="slidenum">
              <a:rPr lang="es-MX" smtClean="0"/>
              <a:t>‹Nº›</a:t>
            </a:fld>
            <a:endParaRPr lang="es-MX"/>
          </a:p>
        </p:txBody>
      </p:sp>
    </p:spTree>
    <p:extLst>
      <p:ext uri="{BB962C8B-B14F-4D97-AF65-F5344CB8AC3E}">
        <p14:creationId xmlns:p14="http://schemas.microsoft.com/office/powerpoint/2010/main" val="1441572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40018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296330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750940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2395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6746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25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81405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17614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117477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413141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a:p>
        </p:txBody>
      </p:sp>
    </p:spTree>
    <p:extLst>
      <p:ext uri="{BB962C8B-B14F-4D97-AF65-F5344CB8AC3E}">
        <p14:creationId xmlns:p14="http://schemas.microsoft.com/office/powerpoint/2010/main" val="341719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3F35B-FF93-4525-9B01-0FBB0223A5AE}"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DB067-34C0-44C4-9F9E-3DC974D6B43B}" type="slidenum">
              <a:rPr lang="es-MX" smtClean="0"/>
              <a:pPr/>
              <a:t>‹Nº›</a:t>
            </a:fld>
            <a:endParaRPr lang="es-MX"/>
          </a:p>
        </p:txBody>
      </p:sp>
    </p:spTree>
    <p:extLst>
      <p:ext uri="{BB962C8B-B14F-4D97-AF65-F5344CB8AC3E}">
        <p14:creationId xmlns:p14="http://schemas.microsoft.com/office/powerpoint/2010/main" val="275688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0" y="363289"/>
            <a:ext cx="9138886" cy="1470025"/>
          </a:xfrm>
          <a:solidFill>
            <a:schemeClr val="accent3">
              <a:alpha val="80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r"/>
            <a:r>
              <a:rPr lang="es-MX" sz="2400" b="1" u="sng" dirty="0" smtClean="0">
                <a:solidFill>
                  <a:srgbClr val="CC9900"/>
                </a:solidFill>
                <a:latin typeface="Gulim" pitchFamily="34" charset="-127"/>
                <a:ea typeface="Gulim" pitchFamily="34" charset="-127"/>
              </a:rPr>
              <a:t>Universidad Autónoma del Estado de México</a:t>
            </a:r>
            <a:br>
              <a:rPr lang="es-MX" sz="2400" b="1" u="sng" dirty="0" smtClean="0">
                <a:solidFill>
                  <a:srgbClr val="CC9900"/>
                </a:solidFill>
                <a:latin typeface="Gulim" pitchFamily="34" charset="-127"/>
                <a:ea typeface="Gulim" pitchFamily="34" charset="-127"/>
              </a:rPr>
            </a:br>
            <a:r>
              <a:rPr lang="es-MX" sz="2400" b="1" dirty="0" smtClean="0">
                <a:solidFill>
                  <a:srgbClr val="CC9900"/>
                </a:solidFill>
                <a:latin typeface="Gulim" pitchFamily="34" charset="-127"/>
                <a:ea typeface="Gulim" pitchFamily="34" charset="-127"/>
              </a:rPr>
              <a:t>Centro Universitario UAEM Valle de Teotihuacán</a:t>
            </a:r>
            <a:endParaRPr lang="es-MX" sz="2400" b="1" u="sng" dirty="0">
              <a:solidFill>
                <a:srgbClr val="CC9900"/>
              </a:solidFill>
              <a:latin typeface="Gulim" pitchFamily="34" charset="-127"/>
              <a:ea typeface="Gulim" pitchFamily="34" charset="-127"/>
            </a:endParaRPr>
          </a:p>
        </p:txBody>
      </p:sp>
      <p:sp>
        <p:nvSpPr>
          <p:cNvPr id="3" name="2 Subtítulo"/>
          <p:cNvSpPr>
            <a:spLocks noGrp="1"/>
          </p:cNvSpPr>
          <p:nvPr>
            <p:ph type="subTitle" idx="1"/>
          </p:nvPr>
        </p:nvSpPr>
        <p:spPr>
          <a:xfrm>
            <a:off x="3563888" y="3573016"/>
            <a:ext cx="5392688" cy="2952328"/>
          </a:xfrm>
          <a:gradFill>
            <a:gsLst>
              <a:gs pos="0">
                <a:schemeClr val="accent3">
                  <a:tint val="50000"/>
                  <a:satMod val="300000"/>
                  <a:alpha val="26000"/>
                </a:schemeClr>
              </a:gs>
              <a:gs pos="97000">
                <a:schemeClr val="accent3">
                  <a:tint val="37000"/>
                  <a:satMod val="300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a:lstStyle/>
          <a:p>
            <a:r>
              <a:rPr lang="es-MX" dirty="0" smtClean="0">
                <a:solidFill>
                  <a:schemeClr val="accent3">
                    <a:lumMod val="75000"/>
                  </a:schemeClr>
                </a:solidFill>
              </a:rPr>
              <a:t>LICENCIATURA EN DERECHO</a:t>
            </a:r>
          </a:p>
          <a:p>
            <a:r>
              <a:rPr lang="es-MX" dirty="0" smtClean="0">
                <a:solidFill>
                  <a:schemeClr val="accent3">
                    <a:lumMod val="75000"/>
                  </a:schemeClr>
                </a:solidFill>
              </a:rPr>
              <a:t>DERECHO LABORAL</a:t>
            </a:r>
          </a:p>
          <a:p>
            <a:r>
              <a:rPr lang="es-MX" dirty="0" smtClean="0">
                <a:solidFill>
                  <a:schemeClr val="accent3">
                    <a:lumMod val="75000"/>
                  </a:schemeClr>
                </a:solidFill>
              </a:rPr>
              <a:t>“LA RELACIÓN DE TRABAJO”</a:t>
            </a:r>
          </a:p>
          <a:p>
            <a:r>
              <a:rPr lang="es-MX" dirty="0" smtClean="0">
                <a:solidFill>
                  <a:schemeClr val="accent3">
                    <a:lumMod val="75000"/>
                  </a:schemeClr>
                </a:solidFill>
              </a:rPr>
              <a:t>M. en D. NORMA LIZBET GONZÁLEZ CORONA.</a:t>
            </a:r>
            <a:endParaRPr lang="es-MX" dirty="0">
              <a:solidFill>
                <a:schemeClr val="accent3">
                  <a:lumMod val="75000"/>
                </a:schemeClr>
              </a:solidFill>
            </a:endParaRPr>
          </a:p>
        </p:txBody>
      </p:sp>
      <p:sp>
        <p:nvSpPr>
          <p:cNvPr id="4" name="CuadroTexto 3"/>
          <p:cNvSpPr txBox="1"/>
          <p:nvPr/>
        </p:nvSpPr>
        <p:spPr>
          <a:xfrm>
            <a:off x="20025" y="1844824"/>
            <a:ext cx="9123975" cy="369332"/>
          </a:xfrm>
          <a:prstGeom prst="rect">
            <a:avLst/>
          </a:prstGeom>
          <a:solidFill>
            <a:srgbClr val="CC9900">
              <a:alpha val="66000"/>
            </a:srgbClr>
          </a:solidFill>
        </p:spPr>
        <p:txBody>
          <a:bodyPr wrap="square" rtlCol="0">
            <a:spAutoFit/>
          </a:bodyPr>
          <a:lstStyle/>
          <a:p>
            <a:endParaRPr lang="es-MX" dirty="0"/>
          </a:p>
        </p:txBody>
      </p:sp>
      <p:pic>
        <p:nvPicPr>
          <p:cNvPr id="1026" name="Picture 2" descr="C:\Users\LDE\Pictures\ESCUD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520" y="182457"/>
            <a:ext cx="2391735" cy="2092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633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0000" r="-10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99468"/>
            <a:ext cx="5194920" cy="700657"/>
          </a:xfrm>
        </p:spPr>
        <p:style>
          <a:lnRef idx="3">
            <a:schemeClr val="lt1"/>
          </a:lnRef>
          <a:fillRef idx="1">
            <a:schemeClr val="accent1"/>
          </a:fillRef>
          <a:effectRef idx="1">
            <a:schemeClr val="accent1"/>
          </a:effectRef>
          <a:fontRef idx="minor">
            <a:schemeClr val="lt1"/>
          </a:fontRef>
        </p:style>
        <p:txBody>
          <a:bodyPr>
            <a:normAutofit/>
          </a:bodyPr>
          <a:lstStyle/>
          <a:p>
            <a:pPr algn="r"/>
            <a:r>
              <a:rPr lang="es-MX" sz="3600" i="1" dirty="0" smtClean="0">
                <a:solidFill>
                  <a:schemeClr val="bg1"/>
                </a:solidFill>
              </a:rPr>
              <a:t>Tiempo determinado:</a:t>
            </a:r>
            <a:endParaRPr lang="es-MX" sz="3600" i="1" dirty="0">
              <a:solidFill>
                <a:schemeClr val="bg1"/>
              </a:solidFill>
            </a:endParaRPr>
          </a:p>
        </p:txBody>
      </p:sp>
      <p:sp>
        <p:nvSpPr>
          <p:cNvPr id="3" name="2 Marcador de contenido"/>
          <p:cNvSpPr>
            <a:spLocks noGrp="1"/>
          </p:cNvSpPr>
          <p:nvPr>
            <p:ph idx="1"/>
          </p:nvPr>
        </p:nvSpPr>
        <p:spPr>
          <a:xfrm>
            <a:off x="467544" y="1448197"/>
            <a:ext cx="8229600" cy="1900808"/>
          </a:xfrm>
          <a:solidFill>
            <a:schemeClr val="accent1">
              <a:alpha val="69000"/>
            </a:schemeClr>
          </a:solidFill>
        </p:spPr>
        <p:style>
          <a:lnRef idx="3">
            <a:schemeClr val="lt1"/>
          </a:lnRef>
          <a:fillRef idx="1">
            <a:schemeClr val="accent1"/>
          </a:fillRef>
          <a:effectRef idx="1">
            <a:schemeClr val="accent1"/>
          </a:effectRef>
          <a:fontRef idx="minor">
            <a:schemeClr val="lt1"/>
          </a:fontRef>
        </p:style>
        <p:txBody>
          <a:bodyPr>
            <a:normAutofit/>
          </a:bodyPr>
          <a:lstStyle/>
          <a:p>
            <a:pPr marL="0" indent="0" algn="just">
              <a:buNone/>
            </a:pPr>
            <a:r>
              <a:rPr lang="es-MX" sz="2000" dirty="0" smtClean="0">
                <a:solidFill>
                  <a:schemeClr val="bg1"/>
                </a:solidFill>
              </a:rPr>
              <a:t>Art. 37 de la LFT: El señalamiento de un tiempo determinado puede únicamente estipularse en los casos siguientes:</a:t>
            </a:r>
          </a:p>
          <a:p>
            <a:pPr marL="514350" indent="-514350" algn="just">
              <a:buFont typeface="+mj-lt"/>
              <a:buAutoNum type="romanUcPeriod"/>
            </a:pPr>
            <a:r>
              <a:rPr lang="es-MX" sz="2000" dirty="0" smtClean="0">
                <a:solidFill>
                  <a:schemeClr val="bg1"/>
                </a:solidFill>
              </a:rPr>
              <a:t>Cuando lo exija la naturaleza del trabajo que se va a prestar;</a:t>
            </a:r>
          </a:p>
          <a:p>
            <a:pPr marL="514350" indent="-514350" algn="just">
              <a:buFont typeface="+mj-lt"/>
              <a:buAutoNum type="romanUcPeriod"/>
            </a:pPr>
            <a:r>
              <a:rPr lang="es-MX" sz="2000" dirty="0" smtClean="0">
                <a:solidFill>
                  <a:schemeClr val="bg1"/>
                </a:solidFill>
              </a:rPr>
              <a:t>Cuando tenga por objeto sustituir temporalmente a otro trabajador; y</a:t>
            </a:r>
          </a:p>
          <a:p>
            <a:pPr marL="514350" indent="-514350" algn="just">
              <a:buFont typeface="+mj-lt"/>
              <a:buAutoNum type="romanUcPeriod"/>
            </a:pPr>
            <a:r>
              <a:rPr lang="es-MX" sz="2000" dirty="0" smtClean="0">
                <a:solidFill>
                  <a:schemeClr val="bg1"/>
                </a:solidFill>
              </a:rPr>
              <a:t>En los demás casos previstos por ésta Ley.</a:t>
            </a:r>
          </a:p>
          <a:p>
            <a:pPr marL="514350" indent="-514350" algn="just">
              <a:buFont typeface="+mj-lt"/>
              <a:buAutoNum type="romanUcPeriod"/>
            </a:pPr>
            <a:endParaRPr lang="es-MX" sz="2000" dirty="0">
              <a:solidFill>
                <a:schemeClr val="accent3">
                  <a:lumMod val="75000"/>
                </a:schemeClr>
              </a:solidFill>
            </a:endParaRPr>
          </a:p>
          <a:p>
            <a:pPr marL="514350" indent="-514350" algn="just">
              <a:buFont typeface="+mj-lt"/>
              <a:buAutoNum type="romanUcPeriod"/>
            </a:pPr>
            <a:endParaRPr lang="es-MX" sz="2000" dirty="0" smtClean="0">
              <a:solidFill>
                <a:schemeClr val="accent3">
                  <a:lumMod val="75000"/>
                </a:schemeClr>
              </a:solidFill>
            </a:endParaRPr>
          </a:p>
          <a:p>
            <a:pPr marL="514350" indent="-514350" algn="just">
              <a:buFont typeface="+mj-lt"/>
              <a:buAutoNum type="romanUcPeriod"/>
            </a:pPr>
            <a:endParaRPr lang="es-MX" sz="2000" dirty="0">
              <a:solidFill>
                <a:schemeClr val="accent3">
                  <a:lumMod val="75000"/>
                </a:schemeClr>
              </a:solidFill>
            </a:endParaRPr>
          </a:p>
          <a:p>
            <a:pPr marL="514350" indent="-514350" algn="just">
              <a:buFont typeface="+mj-lt"/>
              <a:buAutoNum type="romanUcPeriod"/>
            </a:pPr>
            <a:endParaRPr lang="es-MX" sz="2000" dirty="0" smtClean="0">
              <a:solidFill>
                <a:schemeClr val="accent3">
                  <a:lumMod val="75000"/>
                </a:schemeClr>
              </a:solidFill>
            </a:endParaRPr>
          </a:p>
          <a:p>
            <a:pPr marL="514350" indent="-514350" algn="just">
              <a:buFont typeface="+mj-lt"/>
              <a:buAutoNum type="romanUcPeriod"/>
            </a:pPr>
            <a:endParaRPr lang="es-MX" sz="2000" dirty="0">
              <a:solidFill>
                <a:schemeClr val="accent3">
                  <a:lumMod val="75000"/>
                </a:schemeClr>
              </a:solidFill>
            </a:endParaRPr>
          </a:p>
          <a:p>
            <a:pPr marL="514350" indent="-514350" algn="just">
              <a:buFont typeface="+mj-lt"/>
              <a:buAutoNum type="romanUcPeriod"/>
            </a:pPr>
            <a:endParaRPr lang="es-MX" sz="2000" dirty="0" smtClean="0">
              <a:solidFill>
                <a:schemeClr val="accent3">
                  <a:lumMod val="75000"/>
                </a:schemeClr>
              </a:solidFill>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3646101"/>
            <a:ext cx="3960440" cy="2767888"/>
          </a:xfrm>
          <a:prstGeom prst="rect">
            <a:avLst/>
          </a:prstGeom>
          <a:noFill/>
          <a:ln>
            <a:noFill/>
          </a:ln>
          <a:effectLst>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uadroTexto 3"/>
          <p:cNvSpPr txBox="1"/>
          <p:nvPr/>
        </p:nvSpPr>
        <p:spPr>
          <a:xfrm>
            <a:off x="5004048" y="4509120"/>
            <a:ext cx="2745055" cy="923330"/>
          </a:xfrm>
          <a:prstGeom prst="rect">
            <a:avLst/>
          </a:prstGeom>
          <a:solidFill>
            <a:schemeClr val="accent1">
              <a:alpha val="69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s-MX" b="1" i="1" dirty="0">
                <a:solidFill>
                  <a:schemeClr val="bg1"/>
                </a:solidFill>
              </a:rPr>
              <a:t>En este caso son ciertas la fecha de inicio y termino de la relación de trabajo.</a:t>
            </a:r>
          </a:p>
        </p:txBody>
      </p:sp>
    </p:spTree>
    <p:extLst>
      <p:ext uri="{BB962C8B-B14F-4D97-AF65-F5344CB8AC3E}">
        <p14:creationId xmlns:p14="http://schemas.microsoft.com/office/powerpoint/2010/main" val="1547197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80528" y="260648"/>
            <a:ext cx="4258816" cy="792088"/>
          </a:xfrm>
        </p:spPr>
        <p:style>
          <a:lnRef idx="3">
            <a:schemeClr val="lt1"/>
          </a:lnRef>
          <a:fillRef idx="1">
            <a:schemeClr val="accent3"/>
          </a:fillRef>
          <a:effectRef idx="1">
            <a:schemeClr val="accent3"/>
          </a:effectRef>
          <a:fontRef idx="minor">
            <a:schemeClr val="lt1"/>
          </a:fontRef>
        </p:style>
        <p:txBody>
          <a:bodyPr>
            <a:normAutofit/>
          </a:bodyPr>
          <a:lstStyle/>
          <a:p>
            <a:pPr algn="r"/>
            <a:r>
              <a:rPr lang="es-MX" sz="3600" b="1" dirty="0" smtClean="0">
                <a:solidFill>
                  <a:schemeClr val="accent3">
                    <a:lumMod val="75000"/>
                  </a:schemeClr>
                </a:solidFill>
              </a:rPr>
              <a:t>INTRODUCCION:</a:t>
            </a:r>
            <a:endParaRPr lang="es-MX" sz="3600" b="1" dirty="0">
              <a:solidFill>
                <a:schemeClr val="accent3">
                  <a:lumMod val="75000"/>
                </a:schemeClr>
              </a:solidFill>
            </a:endParaRPr>
          </a:p>
        </p:txBody>
      </p:sp>
      <p:sp>
        <p:nvSpPr>
          <p:cNvPr id="3" name="2 Marcador de contenido"/>
          <p:cNvSpPr>
            <a:spLocks noGrp="1"/>
          </p:cNvSpPr>
          <p:nvPr>
            <p:ph idx="1"/>
          </p:nvPr>
        </p:nvSpPr>
        <p:spPr>
          <a:xfrm>
            <a:off x="395536" y="1916832"/>
            <a:ext cx="8229600" cy="3384376"/>
          </a:xfrm>
          <a:solidFill>
            <a:schemeClr val="accent3">
              <a:alpha val="60000"/>
            </a:schemeClr>
          </a:solidFill>
        </p:spPr>
        <p:style>
          <a:lnRef idx="3">
            <a:schemeClr val="lt1"/>
          </a:lnRef>
          <a:fillRef idx="1">
            <a:schemeClr val="accent3"/>
          </a:fillRef>
          <a:effectRef idx="1">
            <a:schemeClr val="accent3"/>
          </a:effectRef>
          <a:fontRef idx="minor">
            <a:schemeClr val="lt1"/>
          </a:fontRef>
        </p:style>
        <p:txBody>
          <a:bodyPr>
            <a:normAutofit/>
          </a:bodyPr>
          <a:lstStyle/>
          <a:p>
            <a:pPr marL="0" indent="0" algn="just">
              <a:buNone/>
            </a:pPr>
            <a:r>
              <a:rPr lang="es-MX" sz="2200" b="1" dirty="0" smtClean="0">
                <a:solidFill>
                  <a:schemeClr val="bg1"/>
                </a:solidFill>
              </a:rPr>
              <a:t>El presente material audiovisual tiene como principal objeto proporcionar al alumno de la licenciatura en Derecho, los elementos necesarios para comprender que es la relación laboral, como se origina, cual es su duración, las causas individuales de suspensión y las formas de terminación de las mismas.</a:t>
            </a:r>
          </a:p>
          <a:p>
            <a:pPr marL="0" indent="0" algn="just">
              <a:buNone/>
            </a:pPr>
            <a:endParaRPr lang="es-MX" sz="2200" b="1" dirty="0">
              <a:solidFill>
                <a:schemeClr val="bg1"/>
              </a:solidFill>
            </a:endParaRPr>
          </a:p>
          <a:p>
            <a:pPr marL="0" indent="0" algn="just">
              <a:buNone/>
            </a:pPr>
            <a:r>
              <a:rPr lang="es-MX" sz="2200" b="1" dirty="0" smtClean="0">
                <a:solidFill>
                  <a:schemeClr val="bg1"/>
                </a:solidFill>
              </a:rPr>
              <a:t>Para lo cual se muestran razonamientos teóricos emitidos por diversos autores, así como de aquellos conceptos derivados de la propia legislación laboral.</a:t>
            </a:r>
          </a:p>
        </p:txBody>
      </p:sp>
    </p:spTree>
    <p:extLst>
      <p:ext uri="{BB962C8B-B14F-4D97-AF65-F5344CB8AC3E}">
        <p14:creationId xmlns:p14="http://schemas.microsoft.com/office/powerpoint/2010/main" val="3001464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3795" y="397897"/>
            <a:ext cx="4978896" cy="778098"/>
          </a:xfrm>
        </p:spPr>
        <p:style>
          <a:lnRef idx="3">
            <a:schemeClr val="lt1"/>
          </a:lnRef>
          <a:fillRef idx="1">
            <a:schemeClr val="accent3"/>
          </a:fillRef>
          <a:effectRef idx="1">
            <a:schemeClr val="accent3"/>
          </a:effectRef>
          <a:fontRef idx="minor">
            <a:schemeClr val="lt1"/>
          </a:fontRef>
        </p:style>
        <p:txBody>
          <a:bodyPr>
            <a:normAutofit/>
          </a:bodyPr>
          <a:lstStyle/>
          <a:p>
            <a:pPr algn="r"/>
            <a:r>
              <a:rPr lang="es-MX" sz="3600" b="1" dirty="0" smtClean="0">
                <a:solidFill>
                  <a:schemeClr val="accent3">
                    <a:lumMod val="75000"/>
                  </a:schemeClr>
                </a:solidFill>
              </a:rPr>
              <a:t>JUSTIFICACIÓN:</a:t>
            </a:r>
            <a:endParaRPr lang="es-MX" sz="3600" b="1" dirty="0">
              <a:solidFill>
                <a:schemeClr val="accent3">
                  <a:lumMod val="75000"/>
                </a:schemeClr>
              </a:solidFill>
            </a:endParaRPr>
          </a:p>
        </p:txBody>
      </p:sp>
      <p:sp>
        <p:nvSpPr>
          <p:cNvPr id="3" name="2 Marcador de contenido"/>
          <p:cNvSpPr>
            <a:spLocks noGrp="1"/>
          </p:cNvSpPr>
          <p:nvPr>
            <p:ph idx="1"/>
          </p:nvPr>
        </p:nvSpPr>
        <p:spPr>
          <a:xfrm>
            <a:off x="467544" y="1988840"/>
            <a:ext cx="8229600" cy="2232248"/>
          </a:xfrm>
          <a:solidFill>
            <a:schemeClr val="accent3">
              <a:alpha val="60000"/>
            </a:schemeClr>
          </a:solidFill>
        </p:spPr>
        <p:style>
          <a:lnRef idx="3">
            <a:schemeClr val="lt1"/>
          </a:lnRef>
          <a:fillRef idx="1">
            <a:schemeClr val="accent3"/>
          </a:fillRef>
          <a:effectRef idx="1">
            <a:schemeClr val="accent3"/>
          </a:effectRef>
          <a:fontRef idx="minor">
            <a:schemeClr val="lt1"/>
          </a:fontRef>
        </p:style>
        <p:txBody>
          <a:bodyPr>
            <a:noAutofit/>
          </a:bodyPr>
          <a:lstStyle/>
          <a:p>
            <a:pPr marL="0" indent="0" algn="just">
              <a:buNone/>
            </a:pPr>
            <a:r>
              <a:rPr lang="es-MX" sz="2400" dirty="0" smtClean="0">
                <a:solidFill>
                  <a:schemeClr val="bg1"/>
                </a:solidFill>
              </a:rPr>
              <a:t>Ante el aumento en las tecnologías, resulta </a:t>
            </a:r>
            <a:r>
              <a:rPr lang="es-MX" sz="2400" dirty="0">
                <a:solidFill>
                  <a:schemeClr val="bg1"/>
                </a:solidFill>
              </a:rPr>
              <a:t>n</a:t>
            </a:r>
            <a:r>
              <a:rPr lang="es-MX" sz="2400" dirty="0" smtClean="0">
                <a:solidFill>
                  <a:schemeClr val="bg1"/>
                </a:solidFill>
              </a:rPr>
              <a:t>ecesario para la unidad de aprendizaje de Derecho Laboral, sumarse a través de este material, con la intención de facilitar la comprensión respecto a la temática de relación laboral y con ello de las formas en que esta se inicia, se suspende y se da por terminada la misma.</a:t>
            </a:r>
            <a:endParaRPr lang="es-MX" sz="2400" dirty="0">
              <a:solidFill>
                <a:schemeClr val="bg1"/>
              </a:solidFill>
            </a:endParaRPr>
          </a:p>
        </p:txBody>
      </p:sp>
    </p:spTree>
    <p:extLst>
      <p:ext uri="{BB962C8B-B14F-4D97-AF65-F5344CB8AC3E}">
        <p14:creationId xmlns:p14="http://schemas.microsoft.com/office/powerpoint/2010/main" val="1743785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80012" y="260648"/>
            <a:ext cx="8229600" cy="634082"/>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s-MX" sz="3600" b="1" dirty="0" smtClean="0">
                <a:solidFill>
                  <a:schemeClr val="bg1"/>
                </a:solidFill>
              </a:rPr>
              <a:t>ESTRUCTURA DE LA UNIDAD DE APRENDIZAJE</a:t>
            </a:r>
            <a:endParaRPr lang="es-MX" sz="3600" b="1" dirty="0">
              <a:solidFill>
                <a:schemeClr val="bg1"/>
              </a:solidFill>
            </a:endParaRPr>
          </a:p>
        </p:txBody>
      </p:sp>
      <p:sp>
        <p:nvSpPr>
          <p:cNvPr id="3" name="2 Marcador de contenido"/>
          <p:cNvSpPr>
            <a:spLocks noGrp="1"/>
          </p:cNvSpPr>
          <p:nvPr>
            <p:ph idx="1"/>
          </p:nvPr>
        </p:nvSpPr>
        <p:spPr>
          <a:xfrm>
            <a:off x="467544" y="1196752"/>
            <a:ext cx="8229600" cy="1872208"/>
          </a:xfrm>
          <a:solidFill>
            <a:schemeClr val="accent5">
              <a:alpha val="60000"/>
            </a:schemeClr>
          </a:solidFill>
        </p:spPr>
        <p:style>
          <a:lnRef idx="3">
            <a:schemeClr val="lt1"/>
          </a:lnRef>
          <a:fillRef idx="1">
            <a:schemeClr val="accent5"/>
          </a:fillRef>
          <a:effectRef idx="1">
            <a:schemeClr val="accent5"/>
          </a:effectRef>
          <a:fontRef idx="minor">
            <a:schemeClr val="lt1"/>
          </a:fontRef>
        </p:style>
        <p:txBody>
          <a:bodyPr>
            <a:normAutofit fontScale="92500" lnSpcReduction="20000"/>
          </a:bodyPr>
          <a:lstStyle/>
          <a:p>
            <a:pPr marL="457200" indent="-457200" algn="just">
              <a:buFont typeface="+mj-lt"/>
              <a:buAutoNum type="arabicPeriod"/>
            </a:pPr>
            <a:r>
              <a:rPr lang="es-MX" sz="2000" dirty="0" smtClean="0">
                <a:solidFill>
                  <a:schemeClr val="bg1"/>
                </a:solidFill>
              </a:rPr>
              <a:t>Concepto de Relación de Trabajo.</a:t>
            </a:r>
          </a:p>
          <a:p>
            <a:pPr marL="0" indent="0" algn="just">
              <a:buNone/>
            </a:pPr>
            <a:r>
              <a:rPr lang="es-MX" sz="2000" i="1" dirty="0" smtClean="0">
                <a:solidFill>
                  <a:schemeClr val="bg1"/>
                </a:solidFill>
              </a:rPr>
              <a:t>UNIDAD DE COMPETENCIA II: El alumno analiza y comprende en que momento se da origen a la relación de trabajo a partir del estudio del concepto, sus elementos, requisitos, tipos, causas de suspensión, terminación y rescisión</a:t>
            </a:r>
            <a:r>
              <a:rPr lang="es-MX" sz="2000" i="1" dirty="0">
                <a:solidFill>
                  <a:schemeClr val="bg1"/>
                </a:solidFill>
              </a:rPr>
              <a:t>.</a:t>
            </a:r>
            <a:endParaRPr lang="es-MX" sz="2000" i="1" dirty="0" smtClean="0">
              <a:solidFill>
                <a:schemeClr val="bg1"/>
              </a:solidFill>
            </a:endParaRPr>
          </a:p>
          <a:p>
            <a:pPr marL="0" indent="0" algn="just">
              <a:buNone/>
            </a:pPr>
            <a:endParaRPr lang="es-MX" sz="2000" dirty="0">
              <a:solidFill>
                <a:schemeClr val="accent3">
                  <a:lumMod val="75000"/>
                </a:schemeClr>
              </a:solidFill>
            </a:endParaRPr>
          </a:p>
          <a:p>
            <a:pPr marL="0" indent="0" algn="just">
              <a:buNone/>
            </a:pPr>
            <a:r>
              <a:rPr lang="es-MX" sz="2600" b="1" dirty="0" smtClean="0">
                <a:ln w="12700">
                  <a:solidFill>
                    <a:schemeClr val="accent5"/>
                  </a:solidFill>
                  <a:prstDash val="solid"/>
                </a:ln>
                <a:pattFill prst="ltDnDiag">
                  <a:fgClr>
                    <a:schemeClr val="accent5">
                      <a:lumMod val="60000"/>
                      <a:lumOff val="40000"/>
                    </a:schemeClr>
                  </a:fgClr>
                  <a:bgClr>
                    <a:schemeClr val="bg1"/>
                  </a:bgClr>
                </a:pattFill>
              </a:rPr>
              <a:t>Conocimientos:</a:t>
            </a:r>
          </a:p>
          <a:p>
            <a:pPr marL="0" indent="0" algn="just">
              <a:buNone/>
            </a:pPr>
            <a:endParaRPr lang="es-MX" sz="2000" dirty="0">
              <a:solidFill>
                <a:schemeClr val="accent3">
                  <a:lumMod val="75000"/>
                </a:schemeClr>
              </a:solidFill>
            </a:endParaRPr>
          </a:p>
        </p:txBody>
      </p:sp>
      <p:graphicFrame>
        <p:nvGraphicFramePr>
          <p:cNvPr id="4" name="Diagrama 3"/>
          <p:cNvGraphicFramePr/>
          <p:nvPr>
            <p:extLst>
              <p:ext uri="{D42A27DB-BD31-4B8C-83A1-F6EECF244321}">
                <p14:modId xmlns:p14="http://schemas.microsoft.com/office/powerpoint/2010/main" val="261501149"/>
              </p:ext>
            </p:extLst>
          </p:nvPr>
        </p:nvGraphicFramePr>
        <p:xfrm>
          <a:off x="2771800" y="2794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371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13000" b="-13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3526" y="361046"/>
            <a:ext cx="8363272" cy="706090"/>
          </a:xfrm>
        </p:spPr>
        <p:style>
          <a:lnRef idx="3">
            <a:schemeClr val="lt1"/>
          </a:lnRef>
          <a:fillRef idx="1">
            <a:schemeClr val="accent1"/>
          </a:fillRef>
          <a:effectRef idx="1">
            <a:schemeClr val="accent1"/>
          </a:effectRef>
          <a:fontRef idx="minor">
            <a:schemeClr val="lt1"/>
          </a:fontRef>
        </p:style>
        <p:txBody>
          <a:bodyPr>
            <a:normAutofit/>
          </a:bodyPr>
          <a:lstStyle/>
          <a:p>
            <a:pPr algn="r"/>
            <a:r>
              <a:rPr lang="es-MX" sz="3600" dirty="0" smtClean="0">
                <a:solidFill>
                  <a:schemeClr val="bg1"/>
                </a:solidFill>
              </a:rPr>
              <a:t>Concepto Legal de Relación de Trabajo:</a:t>
            </a:r>
            <a:endParaRPr lang="es-MX" sz="3600" dirty="0">
              <a:solidFill>
                <a:schemeClr val="bg1"/>
              </a:solidFill>
            </a:endParaRPr>
          </a:p>
        </p:txBody>
      </p:sp>
      <p:sp>
        <p:nvSpPr>
          <p:cNvPr id="3" name="2 Marcador de contenido"/>
          <p:cNvSpPr>
            <a:spLocks noGrp="1"/>
          </p:cNvSpPr>
          <p:nvPr>
            <p:ph idx="1"/>
          </p:nvPr>
        </p:nvSpPr>
        <p:spPr>
          <a:xfrm>
            <a:off x="457200" y="1600201"/>
            <a:ext cx="8229600" cy="1108719"/>
          </a:xfrm>
          <a:solidFill>
            <a:schemeClr val="accent1">
              <a:alpha val="60000"/>
            </a:schemeClr>
          </a:solidFill>
        </p:spPr>
        <p:style>
          <a:lnRef idx="3">
            <a:schemeClr val="lt1"/>
          </a:lnRef>
          <a:fillRef idx="1">
            <a:schemeClr val="accent1"/>
          </a:fillRef>
          <a:effectRef idx="1">
            <a:schemeClr val="accent1"/>
          </a:effectRef>
          <a:fontRef idx="minor">
            <a:schemeClr val="lt1"/>
          </a:fontRef>
        </p:style>
        <p:txBody>
          <a:bodyPr>
            <a:normAutofit/>
          </a:bodyPr>
          <a:lstStyle/>
          <a:p>
            <a:pPr marL="0" indent="0" algn="just">
              <a:buNone/>
            </a:pPr>
            <a:r>
              <a:rPr lang="es-MX" sz="2000" dirty="0" smtClean="0">
                <a:solidFill>
                  <a:schemeClr val="bg1"/>
                </a:solidFill>
              </a:rPr>
              <a:t>Art. 20 de la Ley Federal del Trabajo: se entiende por relación de trabajo, cualquiera que sea el acto que le de origen, la prestación de un trabajo personal subordinado a una persona, mediante el pago de un salario</a:t>
            </a:r>
            <a:r>
              <a:rPr lang="es-MX" sz="2000" dirty="0" smtClean="0">
                <a:solidFill>
                  <a:schemeClr val="accent3">
                    <a:lumMod val="75000"/>
                  </a:schemeClr>
                </a:solidFill>
              </a:rPr>
              <a:t>. </a:t>
            </a:r>
            <a:endParaRPr lang="es-MX" sz="2000" dirty="0">
              <a:solidFill>
                <a:schemeClr val="accent3">
                  <a:lumMod val="75000"/>
                </a:schemeClr>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3068960"/>
            <a:ext cx="4666118" cy="2592288"/>
          </a:xfrm>
          <a:prstGeom prst="rect">
            <a:avLst/>
          </a:prstGeom>
          <a:noFill/>
          <a:ln>
            <a:noFill/>
          </a:ln>
          <a:effectLst>
            <a:softEdge rad="177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004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12000" r="-12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7462727" cy="640467"/>
          </a:xfrm>
        </p:spPr>
        <p:style>
          <a:lnRef idx="3">
            <a:schemeClr val="lt1"/>
          </a:lnRef>
          <a:fillRef idx="1">
            <a:schemeClr val="accent2"/>
          </a:fillRef>
          <a:effectRef idx="1">
            <a:schemeClr val="accent2"/>
          </a:effectRef>
          <a:fontRef idx="minor">
            <a:schemeClr val="lt1"/>
          </a:fontRef>
        </p:style>
        <p:txBody>
          <a:bodyPr>
            <a:normAutofit/>
          </a:bodyPr>
          <a:lstStyle/>
          <a:p>
            <a:pPr algn="r"/>
            <a:r>
              <a:rPr lang="es-MX" sz="3600" i="1" dirty="0" smtClean="0">
                <a:solidFill>
                  <a:schemeClr val="bg1"/>
                </a:solidFill>
              </a:rPr>
              <a:t>Elementos de la Relación de Trabajo:</a:t>
            </a:r>
            <a:endParaRPr lang="es-MX" sz="3600" i="1" dirty="0">
              <a:solidFill>
                <a:schemeClr val="bg1"/>
              </a:solidFill>
            </a:endParaRPr>
          </a:p>
        </p:txBody>
      </p:sp>
      <p:sp>
        <p:nvSpPr>
          <p:cNvPr id="3" name="2 Marcador de contenido"/>
          <p:cNvSpPr>
            <a:spLocks noGrp="1"/>
          </p:cNvSpPr>
          <p:nvPr>
            <p:ph idx="1"/>
          </p:nvPr>
        </p:nvSpPr>
        <p:spPr>
          <a:xfrm>
            <a:off x="457200" y="1268760"/>
            <a:ext cx="8229600" cy="720081"/>
          </a:xfrm>
          <a:solidFill>
            <a:schemeClr val="accent2">
              <a:alpha val="60000"/>
            </a:schemeClr>
          </a:solidFill>
          <a:effectLst>
            <a:glow rad="127000">
              <a:schemeClr val="accent1"/>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a:normAutofit/>
          </a:bodyPr>
          <a:lstStyle/>
          <a:p>
            <a:pPr marL="0" indent="0">
              <a:buNone/>
            </a:pPr>
            <a:r>
              <a:rPr lang="es-MX" sz="2000" dirty="0" smtClean="0">
                <a:solidFill>
                  <a:schemeClr val="bg1"/>
                </a:solidFill>
              </a:rPr>
              <a:t>Dentro de la relación de trabajo existen dos tipos de elementos: los elementos subjetivos y los elementos objetivos o materiales.</a:t>
            </a:r>
          </a:p>
          <a:p>
            <a:pPr marL="0" indent="0">
              <a:buNone/>
            </a:pPr>
            <a:endParaRPr lang="es-MX" sz="2000" dirty="0">
              <a:solidFill>
                <a:schemeClr val="accent3">
                  <a:lumMod val="75000"/>
                </a:schemeClr>
              </a:solidFill>
            </a:endParaRPr>
          </a:p>
        </p:txBody>
      </p:sp>
      <p:graphicFrame>
        <p:nvGraphicFramePr>
          <p:cNvPr id="8" name="Diagrama 7"/>
          <p:cNvGraphicFramePr/>
          <p:nvPr>
            <p:extLst>
              <p:ext uri="{D42A27DB-BD31-4B8C-83A1-F6EECF244321}">
                <p14:modId xmlns:p14="http://schemas.microsoft.com/office/powerpoint/2010/main" val="708436191"/>
              </p:ext>
            </p:extLst>
          </p:nvPr>
        </p:nvGraphicFramePr>
        <p:xfrm>
          <a:off x="1763688" y="234249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3581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41000" r="-41000"/>
          </a:stretch>
        </a:blipFill>
        <a:effectLst/>
      </p:bgPr>
    </p:bg>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76672"/>
            <a:ext cx="8075240" cy="5511275"/>
          </a:xfrm>
          <a:prstGeom prst="rect">
            <a:avLst/>
          </a:prstGeom>
          <a:noFill/>
          <a:ln>
            <a:noFill/>
          </a:ln>
          <a:effectLst>
            <a:glow>
              <a:schemeClr val="accent1">
                <a:alpha val="6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6805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7571184" cy="682590"/>
          </a:xfrm>
        </p:spPr>
        <p:style>
          <a:lnRef idx="3">
            <a:schemeClr val="lt1"/>
          </a:lnRef>
          <a:fillRef idx="1">
            <a:schemeClr val="accent4"/>
          </a:fillRef>
          <a:effectRef idx="1">
            <a:schemeClr val="accent4"/>
          </a:effectRef>
          <a:fontRef idx="minor">
            <a:schemeClr val="lt1"/>
          </a:fontRef>
        </p:style>
        <p:txBody>
          <a:bodyPr>
            <a:normAutofit/>
          </a:bodyPr>
          <a:lstStyle/>
          <a:p>
            <a:pPr algn="r"/>
            <a:r>
              <a:rPr lang="es-MX" sz="3600" i="1" dirty="0" smtClean="0">
                <a:solidFill>
                  <a:schemeClr val="bg1"/>
                </a:solidFill>
              </a:rPr>
              <a:t>Duración de las relaciones de trabajo:</a:t>
            </a:r>
            <a:endParaRPr lang="es-MX" sz="3600" i="1" dirty="0">
              <a:solidFill>
                <a:schemeClr val="bg1"/>
              </a:solidFill>
            </a:endParaRPr>
          </a:p>
        </p:txBody>
      </p:sp>
      <p:sp>
        <p:nvSpPr>
          <p:cNvPr id="3" name="2 Marcador de contenido"/>
          <p:cNvSpPr>
            <a:spLocks noGrp="1"/>
          </p:cNvSpPr>
          <p:nvPr>
            <p:ph idx="1"/>
          </p:nvPr>
        </p:nvSpPr>
        <p:spPr>
          <a:xfrm>
            <a:off x="467544" y="1340768"/>
            <a:ext cx="8229600" cy="1440160"/>
          </a:xfrm>
          <a:solidFill>
            <a:schemeClr val="accent4">
              <a:alpha val="70000"/>
            </a:schemeClr>
          </a:solidFill>
        </p:spPr>
        <p:style>
          <a:lnRef idx="3">
            <a:schemeClr val="lt1"/>
          </a:lnRef>
          <a:fillRef idx="1">
            <a:schemeClr val="accent4"/>
          </a:fillRef>
          <a:effectRef idx="1">
            <a:schemeClr val="accent4"/>
          </a:effectRef>
          <a:fontRef idx="minor">
            <a:schemeClr val="lt1"/>
          </a:fontRef>
        </p:style>
        <p:txBody>
          <a:bodyPr>
            <a:normAutofit/>
          </a:bodyPr>
          <a:lstStyle/>
          <a:p>
            <a:pPr marL="0" indent="0" algn="just">
              <a:buNone/>
            </a:pPr>
            <a:r>
              <a:rPr lang="es-MX" sz="2000" dirty="0" smtClean="0">
                <a:solidFill>
                  <a:schemeClr val="bg1"/>
                </a:solidFill>
              </a:rPr>
              <a:t>Art 35 de LFT: Las relaciones de trabajo pueden ser para obra o tiempo determinado, por temporada o por tiempo indeterminado y en su caso podrá estar sujeto a prueba o a capacitación inicial. A falta de estipulaciones expresas, la relación será por tiempo indeterminado.</a:t>
            </a:r>
            <a:endParaRPr lang="es-MX" sz="2000" dirty="0">
              <a:solidFill>
                <a:schemeClr val="bg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4172" y="3094720"/>
            <a:ext cx="3194012" cy="3731466"/>
          </a:xfrm>
          <a:prstGeom prst="rect">
            <a:avLst/>
          </a:prstGeom>
          <a:noFill/>
          <a:ln>
            <a:noFill/>
          </a:ln>
          <a:effectLst>
            <a:softEdge rad="190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7088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l="-4000" r="-4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8600" y="305631"/>
            <a:ext cx="4978896" cy="778098"/>
          </a:xfrm>
        </p:spPr>
        <p:style>
          <a:lnRef idx="3">
            <a:schemeClr val="lt1"/>
          </a:lnRef>
          <a:fillRef idx="1">
            <a:schemeClr val="accent6"/>
          </a:fillRef>
          <a:effectRef idx="1">
            <a:schemeClr val="accent6"/>
          </a:effectRef>
          <a:fontRef idx="minor">
            <a:schemeClr val="lt1"/>
          </a:fontRef>
        </p:style>
        <p:txBody>
          <a:bodyPr>
            <a:normAutofit/>
          </a:bodyPr>
          <a:lstStyle/>
          <a:p>
            <a:pPr algn="r"/>
            <a:r>
              <a:rPr lang="es-MX" sz="3600" i="1" dirty="0" smtClean="0">
                <a:ln w="0"/>
                <a:solidFill>
                  <a:schemeClr val="tx1"/>
                </a:solidFill>
                <a:effectLst>
                  <a:outerShdw blurRad="38100" dist="19050" dir="2700000" algn="tl" rotWithShape="0">
                    <a:schemeClr val="dk1">
                      <a:alpha val="40000"/>
                    </a:schemeClr>
                  </a:outerShdw>
                </a:effectLst>
              </a:rPr>
              <a:t>Obra determinada:</a:t>
            </a:r>
            <a:endParaRPr lang="es-MX" sz="3600" i="1" dirty="0">
              <a:ln w="0"/>
              <a:solidFill>
                <a:schemeClr val="tx1"/>
              </a:solidFill>
              <a:effectLst>
                <a:outerShdw blurRad="38100" dist="19050" dir="2700000" algn="tl" rotWithShape="0">
                  <a:schemeClr val="dk1">
                    <a:alpha val="40000"/>
                  </a:schemeClr>
                </a:outerShdw>
              </a:effectLst>
            </a:endParaRPr>
          </a:p>
        </p:txBody>
      </p:sp>
      <p:sp>
        <p:nvSpPr>
          <p:cNvPr id="3" name="2 Marcador de contenido"/>
          <p:cNvSpPr>
            <a:spLocks noGrp="1"/>
          </p:cNvSpPr>
          <p:nvPr>
            <p:ph idx="1"/>
          </p:nvPr>
        </p:nvSpPr>
        <p:spPr>
          <a:xfrm>
            <a:off x="457200" y="1600201"/>
            <a:ext cx="8229600" cy="820687"/>
          </a:xfrm>
          <a:solidFill>
            <a:schemeClr val="accent6">
              <a:alpha val="65000"/>
            </a:schemeClr>
          </a:solidFill>
        </p:spPr>
        <p:style>
          <a:lnRef idx="3">
            <a:schemeClr val="lt1"/>
          </a:lnRef>
          <a:fillRef idx="1">
            <a:schemeClr val="accent6"/>
          </a:fillRef>
          <a:effectRef idx="1">
            <a:schemeClr val="accent6"/>
          </a:effectRef>
          <a:fontRef idx="minor">
            <a:schemeClr val="lt1"/>
          </a:fontRef>
        </p:style>
        <p:txBody>
          <a:bodyPr>
            <a:normAutofit/>
          </a:bodyPr>
          <a:lstStyle/>
          <a:p>
            <a:pPr marL="0" indent="0" algn="just">
              <a:buNone/>
            </a:pPr>
            <a:r>
              <a:rPr lang="es-MX" sz="2000" dirty="0" smtClean="0">
                <a:ln w="0"/>
                <a:solidFill>
                  <a:schemeClr val="tx1"/>
                </a:solidFill>
                <a:effectLst>
                  <a:outerShdw blurRad="38100" dist="19050" dir="2700000" algn="tl" rotWithShape="0">
                    <a:schemeClr val="dk1">
                      <a:alpha val="40000"/>
                    </a:schemeClr>
                  </a:outerShdw>
                </a:effectLst>
              </a:rPr>
              <a:t>Art. 36 de la LFT: El señalamiento de una obra determinada puede únicamente estipularse cuando lo exija su naturaleza.</a:t>
            </a:r>
          </a:p>
          <a:p>
            <a:pPr marL="0" indent="0" algn="just">
              <a:buNone/>
            </a:pPr>
            <a:endParaRPr lang="es-MX" sz="2000" dirty="0">
              <a:solidFill>
                <a:schemeClr val="accent3">
                  <a:lumMod val="75000"/>
                </a:schemeClr>
              </a:solidFill>
            </a:endParaRPr>
          </a:p>
          <a:p>
            <a:pPr marL="0" indent="0" algn="just">
              <a:buNone/>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a:p>
            <a:pPr marL="0" indent="0" algn="just">
              <a:buNone/>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a:p>
            <a:pPr marL="0" indent="0" algn="just">
              <a:buNone/>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a:p>
            <a:pPr marL="0" indent="0" algn="just">
              <a:buNone/>
            </a:pPr>
            <a:endParaRPr lang="es-MX" sz="2000" dirty="0" smtClean="0">
              <a:solidFill>
                <a:schemeClr val="accent3">
                  <a:lumMod val="75000"/>
                </a:schemeClr>
              </a:solidFill>
            </a:endParaRPr>
          </a:p>
          <a:p>
            <a:pPr marL="0" indent="0" algn="just">
              <a:buNone/>
            </a:pPr>
            <a:endParaRPr lang="es-MX" sz="2000" dirty="0">
              <a:solidFill>
                <a:schemeClr val="accent3">
                  <a:lumMod val="75000"/>
                </a:schemeClr>
              </a:solidFill>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142" y="2632634"/>
            <a:ext cx="2732026" cy="2732026"/>
          </a:xfrm>
          <a:prstGeom prst="rect">
            <a:avLst/>
          </a:prstGeom>
          <a:noFill/>
          <a:ln>
            <a:noFill/>
          </a:ln>
          <a:effectLst>
            <a:softEdge rad="889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uadroTexto 3"/>
          <p:cNvSpPr txBox="1"/>
          <p:nvPr/>
        </p:nvSpPr>
        <p:spPr>
          <a:xfrm>
            <a:off x="1691679" y="5661248"/>
            <a:ext cx="5760640" cy="646331"/>
          </a:xfrm>
          <a:prstGeom prst="rect">
            <a:avLst/>
          </a:prstGeom>
          <a:solidFill>
            <a:schemeClr val="accent6">
              <a:alpha val="63000"/>
            </a:schemeClr>
          </a:solidFill>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s-MX" dirty="0">
                <a:ln w="0"/>
                <a:solidFill>
                  <a:schemeClr val="tx1"/>
                </a:solidFill>
                <a:effectLst>
                  <a:outerShdw blurRad="38100" dist="19050" dir="2700000" algn="tl" rotWithShape="0">
                    <a:schemeClr val="dk1">
                      <a:alpha val="40000"/>
                    </a:schemeClr>
                  </a:outerShdw>
                </a:effectLst>
              </a:rPr>
              <a:t>Generalmente se trata de trabajadores de la construcción.</a:t>
            </a:r>
          </a:p>
          <a:p>
            <a:endParaRPr lang="es-MX" dirty="0"/>
          </a:p>
        </p:txBody>
      </p:sp>
    </p:spTree>
    <p:extLst>
      <p:ext uri="{BB962C8B-B14F-4D97-AF65-F5344CB8AC3E}">
        <p14:creationId xmlns:p14="http://schemas.microsoft.com/office/powerpoint/2010/main" val="124645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1086</TotalTime>
  <Words>514</Words>
  <Application>Microsoft Office PowerPoint</Application>
  <PresentationFormat>Presentación en pantalla (4:3)</PresentationFormat>
  <Paragraphs>55</Paragraphs>
  <Slides>10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10</vt:i4>
      </vt:variant>
    </vt:vector>
  </HeadingPairs>
  <TitlesOfParts>
    <vt:vector size="14" baseType="lpstr">
      <vt:lpstr>Gulim</vt:lpstr>
      <vt:lpstr>Arial</vt:lpstr>
      <vt:lpstr>Calibri</vt:lpstr>
      <vt:lpstr>Tema de Office</vt:lpstr>
      <vt:lpstr>Universidad Autónoma del Estado de México Centro Universitario UAEM Valle de Teotihuacán</vt:lpstr>
      <vt:lpstr>INTRODUCCION:</vt:lpstr>
      <vt:lpstr>JUSTIFICACIÓN:</vt:lpstr>
      <vt:lpstr>ESTRUCTURA DE LA UNIDAD DE APRENDIZAJE</vt:lpstr>
      <vt:lpstr>Concepto Legal de Relación de Trabajo:</vt:lpstr>
      <vt:lpstr>Elementos de la Relación de Trabajo:</vt:lpstr>
      <vt:lpstr>Presentación de PowerPoint</vt:lpstr>
      <vt:lpstr>Duración de las relaciones de trabajo:</vt:lpstr>
      <vt:lpstr>Obra determinada:</vt:lpstr>
      <vt:lpstr>Tiempo determinado:</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Usuario</cp:lastModifiedBy>
  <cp:revision>77</cp:revision>
  <dcterms:created xsi:type="dcterms:W3CDTF">2013-08-21T18:45:55Z</dcterms:created>
  <dcterms:modified xsi:type="dcterms:W3CDTF">2015-10-02T18:29:58Z</dcterms:modified>
</cp:coreProperties>
</file>