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14" r:id="rId2"/>
    <p:sldMasterId id="2147483701" r:id="rId3"/>
  </p:sldMasterIdLst>
  <p:notesMasterIdLst>
    <p:notesMasterId r:id="rId75"/>
  </p:notesMasterIdLst>
  <p:handoutMasterIdLst>
    <p:handoutMasterId r:id="rId76"/>
  </p:handoutMasterIdLst>
  <p:sldIdLst>
    <p:sldId id="256" r:id="rId4"/>
    <p:sldId id="377" r:id="rId5"/>
    <p:sldId id="378" r:id="rId6"/>
    <p:sldId id="379" r:id="rId7"/>
    <p:sldId id="380" r:id="rId8"/>
    <p:sldId id="381" r:id="rId9"/>
    <p:sldId id="382" r:id="rId10"/>
    <p:sldId id="383" r:id="rId11"/>
    <p:sldId id="388" r:id="rId12"/>
    <p:sldId id="389" r:id="rId13"/>
    <p:sldId id="392" r:id="rId14"/>
    <p:sldId id="393" r:id="rId15"/>
    <p:sldId id="259" r:id="rId16"/>
    <p:sldId id="260" r:id="rId17"/>
    <p:sldId id="261" r:id="rId18"/>
    <p:sldId id="262" r:id="rId19"/>
    <p:sldId id="263" r:id="rId20"/>
    <p:sldId id="264" r:id="rId21"/>
    <p:sldId id="390" r:id="rId22"/>
    <p:sldId id="265" r:id="rId23"/>
    <p:sldId id="266" r:id="rId24"/>
    <p:sldId id="267" r:id="rId25"/>
    <p:sldId id="335" r:id="rId26"/>
    <p:sldId id="336" r:id="rId27"/>
    <p:sldId id="337" r:id="rId28"/>
    <p:sldId id="394" r:id="rId29"/>
    <p:sldId id="338" r:id="rId30"/>
    <p:sldId id="339" r:id="rId31"/>
    <p:sldId id="340" r:id="rId32"/>
    <p:sldId id="341" r:id="rId33"/>
    <p:sldId id="342" r:id="rId34"/>
    <p:sldId id="343" r:id="rId35"/>
    <p:sldId id="344" r:id="rId36"/>
    <p:sldId id="345" r:id="rId37"/>
    <p:sldId id="346" r:id="rId38"/>
    <p:sldId id="347" r:id="rId39"/>
    <p:sldId id="348" r:id="rId40"/>
    <p:sldId id="349" r:id="rId41"/>
    <p:sldId id="350" r:id="rId42"/>
    <p:sldId id="351" r:id="rId43"/>
    <p:sldId id="353" r:id="rId44"/>
    <p:sldId id="352" r:id="rId45"/>
    <p:sldId id="391" r:id="rId46"/>
    <p:sldId id="354" r:id="rId47"/>
    <p:sldId id="355" r:id="rId48"/>
    <p:sldId id="356" r:id="rId49"/>
    <p:sldId id="357" r:id="rId50"/>
    <p:sldId id="358" r:id="rId51"/>
    <p:sldId id="359" r:id="rId52"/>
    <p:sldId id="360" r:id="rId53"/>
    <p:sldId id="361" r:id="rId54"/>
    <p:sldId id="362" r:id="rId55"/>
    <p:sldId id="363" r:id="rId56"/>
    <p:sldId id="364" r:id="rId57"/>
    <p:sldId id="365" r:id="rId58"/>
    <p:sldId id="366" r:id="rId59"/>
    <p:sldId id="372" r:id="rId60"/>
    <p:sldId id="367" r:id="rId61"/>
    <p:sldId id="368" r:id="rId62"/>
    <p:sldId id="369" r:id="rId63"/>
    <p:sldId id="370" r:id="rId64"/>
    <p:sldId id="371" r:id="rId65"/>
    <p:sldId id="373" r:id="rId66"/>
    <p:sldId id="374" r:id="rId67"/>
    <p:sldId id="375" r:id="rId68"/>
    <p:sldId id="386" r:id="rId69"/>
    <p:sldId id="387" r:id="rId70"/>
    <p:sldId id="395" r:id="rId71"/>
    <p:sldId id="396" r:id="rId72"/>
    <p:sldId id="397" r:id="rId73"/>
    <p:sldId id="398" r:id="rId74"/>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3130"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517FFC-B80C-4D21-8344-0D24A8DC4D11}"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s-MX"/>
        </a:p>
      </dgm:t>
    </dgm:pt>
    <dgm:pt modelId="{CA2936FF-6EAF-4B80-9920-0D32176B890D}">
      <dgm:prSet/>
      <dgm:spPr/>
      <dgm:t>
        <a:bodyPr/>
        <a:lstStyle/>
        <a:p>
          <a:pPr rtl="0"/>
          <a:r>
            <a:rPr lang="es-MX" smtClean="0"/>
            <a:t>Los Estudios para la Paz tienen como una de sus preocupaciones el estudio de los conflictos en aras de que su solución/transformación pueda realizarse de manera pacífica. </a:t>
          </a:r>
          <a:endParaRPr lang="es-MX"/>
        </a:p>
      </dgm:t>
    </dgm:pt>
    <dgm:pt modelId="{329E433A-8355-4884-A6AE-21CBC5E4B3F1}" type="parTrans" cxnId="{22EBBCA0-6CB4-4743-97A4-33383FB2E97D}">
      <dgm:prSet/>
      <dgm:spPr/>
      <dgm:t>
        <a:bodyPr/>
        <a:lstStyle/>
        <a:p>
          <a:endParaRPr lang="es-MX"/>
        </a:p>
      </dgm:t>
    </dgm:pt>
    <dgm:pt modelId="{845083B5-3F12-4AFD-A5F6-E69C744B16D6}" type="sibTrans" cxnId="{22EBBCA0-6CB4-4743-97A4-33383FB2E97D}">
      <dgm:prSet/>
      <dgm:spPr/>
      <dgm:t>
        <a:bodyPr/>
        <a:lstStyle/>
        <a:p>
          <a:endParaRPr lang="es-MX"/>
        </a:p>
      </dgm:t>
    </dgm:pt>
    <dgm:pt modelId="{5ED88ECD-1381-4078-938D-A1E4084418E9}">
      <dgm:prSet/>
      <dgm:spPr/>
      <dgm:t>
        <a:bodyPr/>
        <a:lstStyle/>
        <a:p>
          <a:pPr rtl="0"/>
          <a:r>
            <a:rPr lang="es-MX" dirty="0" smtClean="0"/>
            <a:t>Para ello, es fundamental conocer cómo se lleva a cabo un proceso de negociación tendiente  a un modelo que busque la cooperación y el gana-ganar de todos sus actores; cuál es el proceso del actor, pero también de un estudioso de la paz, en su intervención en la negociación y mediación (como medios de solución de conflictos)</a:t>
          </a:r>
          <a:endParaRPr lang="es-MX" dirty="0"/>
        </a:p>
      </dgm:t>
    </dgm:pt>
    <dgm:pt modelId="{C2719676-3243-4221-B26D-E8A420C99A53}" type="parTrans" cxnId="{4AF5DAAE-CD4F-4ABF-8599-A05ED8015146}">
      <dgm:prSet/>
      <dgm:spPr/>
      <dgm:t>
        <a:bodyPr/>
        <a:lstStyle/>
        <a:p>
          <a:endParaRPr lang="es-MX"/>
        </a:p>
      </dgm:t>
    </dgm:pt>
    <dgm:pt modelId="{CA996571-3E37-4923-9587-8D3825CE7A97}" type="sibTrans" cxnId="{4AF5DAAE-CD4F-4ABF-8599-A05ED8015146}">
      <dgm:prSet/>
      <dgm:spPr/>
      <dgm:t>
        <a:bodyPr/>
        <a:lstStyle/>
        <a:p>
          <a:endParaRPr lang="es-MX"/>
        </a:p>
      </dgm:t>
    </dgm:pt>
    <dgm:pt modelId="{D03560F9-B9F6-4A9C-80E2-530ABE3B154B}" type="pres">
      <dgm:prSet presAssocID="{7F517FFC-B80C-4D21-8344-0D24A8DC4D11}" presName="vert0" presStyleCnt="0">
        <dgm:presLayoutVars>
          <dgm:dir/>
          <dgm:animOne val="branch"/>
          <dgm:animLvl val="lvl"/>
        </dgm:presLayoutVars>
      </dgm:prSet>
      <dgm:spPr/>
      <dgm:t>
        <a:bodyPr/>
        <a:lstStyle/>
        <a:p>
          <a:endParaRPr lang="es-MX"/>
        </a:p>
      </dgm:t>
    </dgm:pt>
    <dgm:pt modelId="{75D917A4-E944-4377-8F31-CC27BD8101A9}" type="pres">
      <dgm:prSet presAssocID="{CA2936FF-6EAF-4B80-9920-0D32176B890D}" presName="thickLine" presStyleLbl="alignNode1" presStyleIdx="0" presStyleCnt="2"/>
      <dgm:spPr/>
    </dgm:pt>
    <dgm:pt modelId="{A519C0B0-C172-48FC-8A34-59E1D3BDF8DF}" type="pres">
      <dgm:prSet presAssocID="{CA2936FF-6EAF-4B80-9920-0D32176B890D}" presName="horz1" presStyleCnt="0"/>
      <dgm:spPr/>
    </dgm:pt>
    <dgm:pt modelId="{273DB134-402E-4AF4-9525-45C8F4DE7DEC}" type="pres">
      <dgm:prSet presAssocID="{CA2936FF-6EAF-4B80-9920-0D32176B890D}" presName="tx1" presStyleLbl="revTx" presStyleIdx="0" presStyleCnt="2"/>
      <dgm:spPr/>
      <dgm:t>
        <a:bodyPr/>
        <a:lstStyle/>
        <a:p>
          <a:endParaRPr lang="es-MX"/>
        </a:p>
      </dgm:t>
    </dgm:pt>
    <dgm:pt modelId="{7D05E4AA-1AF7-4DB6-9C2C-C2F6095BDBF1}" type="pres">
      <dgm:prSet presAssocID="{CA2936FF-6EAF-4B80-9920-0D32176B890D}" presName="vert1" presStyleCnt="0"/>
      <dgm:spPr/>
    </dgm:pt>
    <dgm:pt modelId="{B32551E5-8335-48D8-9EE4-8CD7E832C394}" type="pres">
      <dgm:prSet presAssocID="{5ED88ECD-1381-4078-938D-A1E4084418E9}" presName="thickLine" presStyleLbl="alignNode1" presStyleIdx="1" presStyleCnt="2"/>
      <dgm:spPr/>
    </dgm:pt>
    <dgm:pt modelId="{CD4BE550-F46C-4ABF-AEC5-03E04AA1A1C4}" type="pres">
      <dgm:prSet presAssocID="{5ED88ECD-1381-4078-938D-A1E4084418E9}" presName="horz1" presStyleCnt="0"/>
      <dgm:spPr/>
    </dgm:pt>
    <dgm:pt modelId="{1A252915-AAEC-48A0-8205-81C33B92CB7D}" type="pres">
      <dgm:prSet presAssocID="{5ED88ECD-1381-4078-938D-A1E4084418E9}" presName="tx1" presStyleLbl="revTx" presStyleIdx="1" presStyleCnt="2"/>
      <dgm:spPr/>
      <dgm:t>
        <a:bodyPr/>
        <a:lstStyle/>
        <a:p>
          <a:endParaRPr lang="es-MX"/>
        </a:p>
      </dgm:t>
    </dgm:pt>
    <dgm:pt modelId="{BF37CCEC-171C-4B4A-893C-C4E683E0F1BF}" type="pres">
      <dgm:prSet presAssocID="{5ED88ECD-1381-4078-938D-A1E4084418E9}" presName="vert1" presStyleCnt="0"/>
      <dgm:spPr/>
    </dgm:pt>
  </dgm:ptLst>
  <dgm:cxnLst>
    <dgm:cxn modelId="{22EBBCA0-6CB4-4743-97A4-33383FB2E97D}" srcId="{7F517FFC-B80C-4D21-8344-0D24A8DC4D11}" destId="{CA2936FF-6EAF-4B80-9920-0D32176B890D}" srcOrd="0" destOrd="0" parTransId="{329E433A-8355-4884-A6AE-21CBC5E4B3F1}" sibTransId="{845083B5-3F12-4AFD-A5F6-E69C744B16D6}"/>
    <dgm:cxn modelId="{0FDEACF4-CBE5-4F60-82BA-9A1C318D4CCE}" type="presOf" srcId="{CA2936FF-6EAF-4B80-9920-0D32176B890D}" destId="{273DB134-402E-4AF4-9525-45C8F4DE7DEC}" srcOrd="0" destOrd="0" presId="urn:microsoft.com/office/officeart/2008/layout/LinedList"/>
    <dgm:cxn modelId="{4AF5DAAE-CD4F-4ABF-8599-A05ED8015146}" srcId="{7F517FFC-B80C-4D21-8344-0D24A8DC4D11}" destId="{5ED88ECD-1381-4078-938D-A1E4084418E9}" srcOrd="1" destOrd="0" parTransId="{C2719676-3243-4221-B26D-E8A420C99A53}" sibTransId="{CA996571-3E37-4923-9587-8D3825CE7A97}"/>
    <dgm:cxn modelId="{45F01D43-56EE-4034-BD6F-A42E5119B09B}" type="presOf" srcId="{5ED88ECD-1381-4078-938D-A1E4084418E9}" destId="{1A252915-AAEC-48A0-8205-81C33B92CB7D}" srcOrd="0" destOrd="0" presId="urn:microsoft.com/office/officeart/2008/layout/LinedList"/>
    <dgm:cxn modelId="{7C3AECAD-0E41-484B-A940-D96E8CE28F37}" type="presOf" srcId="{7F517FFC-B80C-4D21-8344-0D24A8DC4D11}" destId="{D03560F9-B9F6-4A9C-80E2-530ABE3B154B}" srcOrd="0" destOrd="0" presId="urn:microsoft.com/office/officeart/2008/layout/LinedList"/>
    <dgm:cxn modelId="{0856F7E2-E5B9-457D-B03D-4A92D49F12B7}" type="presParOf" srcId="{D03560F9-B9F6-4A9C-80E2-530ABE3B154B}" destId="{75D917A4-E944-4377-8F31-CC27BD8101A9}" srcOrd="0" destOrd="0" presId="urn:microsoft.com/office/officeart/2008/layout/LinedList"/>
    <dgm:cxn modelId="{797561B4-98FD-4978-AE6D-4010F85B155E}" type="presParOf" srcId="{D03560F9-B9F6-4A9C-80E2-530ABE3B154B}" destId="{A519C0B0-C172-48FC-8A34-59E1D3BDF8DF}" srcOrd="1" destOrd="0" presId="urn:microsoft.com/office/officeart/2008/layout/LinedList"/>
    <dgm:cxn modelId="{3545D9A8-05B1-4374-B58E-C35E515E001B}" type="presParOf" srcId="{A519C0B0-C172-48FC-8A34-59E1D3BDF8DF}" destId="{273DB134-402E-4AF4-9525-45C8F4DE7DEC}" srcOrd="0" destOrd="0" presId="urn:microsoft.com/office/officeart/2008/layout/LinedList"/>
    <dgm:cxn modelId="{51BCD910-032E-47EC-941D-389EB0CEF916}" type="presParOf" srcId="{A519C0B0-C172-48FC-8A34-59E1D3BDF8DF}" destId="{7D05E4AA-1AF7-4DB6-9C2C-C2F6095BDBF1}" srcOrd="1" destOrd="0" presId="urn:microsoft.com/office/officeart/2008/layout/LinedList"/>
    <dgm:cxn modelId="{05EDB19B-4382-493D-ABCD-0DF9A6DA1900}" type="presParOf" srcId="{D03560F9-B9F6-4A9C-80E2-530ABE3B154B}" destId="{B32551E5-8335-48D8-9EE4-8CD7E832C394}" srcOrd="2" destOrd="0" presId="urn:microsoft.com/office/officeart/2008/layout/LinedList"/>
    <dgm:cxn modelId="{2752F3DE-4687-4CD8-AD11-65287F36543C}" type="presParOf" srcId="{D03560F9-B9F6-4A9C-80E2-530ABE3B154B}" destId="{CD4BE550-F46C-4ABF-AEC5-03E04AA1A1C4}" srcOrd="3" destOrd="0" presId="urn:microsoft.com/office/officeart/2008/layout/LinedList"/>
    <dgm:cxn modelId="{04A45DC2-0325-434A-80DC-FB5B4F700AB9}" type="presParOf" srcId="{CD4BE550-F46C-4ABF-AEC5-03E04AA1A1C4}" destId="{1A252915-AAEC-48A0-8205-81C33B92CB7D}" srcOrd="0" destOrd="0" presId="urn:microsoft.com/office/officeart/2008/layout/LinedList"/>
    <dgm:cxn modelId="{5B6F4468-8C16-4B1F-B71D-756743665022}" type="presParOf" srcId="{CD4BE550-F46C-4ABF-AEC5-03E04AA1A1C4}" destId="{BF37CCEC-171C-4B4A-893C-C4E683E0F1B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FA432D6-7081-4119-8D14-E036017F2B96}"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A5B9B880-B697-4EC2-9F08-776C634DADF6}">
      <dgm:prSet/>
      <dgm:spPr/>
      <dgm:t>
        <a:bodyPr/>
        <a:lstStyle/>
        <a:p>
          <a:pPr algn="just" rtl="0"/>
          <a:r>
            <a:rPr lang="es-MX" dirty="0" smtClean="0"/>
            <a:t>Confrontación de protagonista estrecha y fuertemente interdependientes, ligados por una cierta relación de poder, y presentando una mínima  voluntad de llegar a un acuerdo, y reducir las diferencias para llegar a  una solución aceptable en función de sus objetivos y del margen de maniobra que se hubiesen  otorgado (</a:t>
          </a:r>
          <a:r>
            <a:rPr lang="es-MX" dirty="0" err="1" smtClean="0"/>
            <a:t>Bellanger</a:t>
          </a:r>
          <a:r>
            <a:rPr lang="es-MX" dirty="0" smtClean="0"/>
            <a:t> citado en </a:t>
          </a:r>
          <a:r>
            <a:rPr lang="es-MX" dirty="0" err="1" smtClean="0"/>
            <a:t>Munduate</a:t>
          </a:r>
          <a:r>
            <a:rPr lang="es-MX" dirty="0" smtClean="0"/>
            <a:t> y Martínez,1998)</a:t>
          </a:r>
          <a:endParaRPr lang="es-MX" dirty="0"/>
        </a:p>
      </dgm:t>
    </dgm:pt>
    <dgm:pt modelId="{17504A98-A4EB-40B4-8910-B6480DF895B3}" type="parTrans" cxnId="{C355BD82-969C-41C6-BE0D-B799ABB274D4}">
      <dgm:prSet/>
      <dgm:spPr/>
      <dgm:t>
        <a:bodyPr/>
        <a:lstStyle/>
        <a:p>
          <a:endParaRPr lang="es-MX"/>
        </a:p>
      </dgm:t>
    </dgm:pt>
    <dgm:pt modelId="{1ED12356-EBC3-40F0-9933-72E32D0ECB42}" type="sibTrans" cxnId="{C355BD82-969C-41C6-BE0D-B799ABB274D4}">
      <dgm:prSet/>
      <dgm:spPr/>
      <dgm:t>
        <a:bodyPr/>
        <a:lstStyle/>
        <a:p>
          <a:endParaRPr lang="es-MX"/>
        </a:p>
      </dgm:t>
    </dgm:pt>
    <dgm:pt modelId="{485F7E9E-36F9-43F4-8798-9F580A6E0BE0}" type="pres">
      <dgm:prSet presAssocID="{4FA432D6-7081-4119-8D14-E036017F2B96}" presName="Name0" presStyleCnt="0">
        <dgm:presLayoutVars>
          <dgm:chMax val="7"/>
          <dgm:dir/>
          <dgm:animLvl val="lvl"/>
          <dgm:resizeHandles val="exact"/>
        </dgm:presLayoutVars>
      </dgm:prSet>
      <dgm:spPr/>
      <dgm:t>
        <a:bodyPr/>
        <a:lstStyle/>
        <a:p>
          <a:endParaRPr lang="es-MX"/>
        </a:p>
      </dgm:t>
    </dgm:pt>
    <dgm:pt modelId="{18850C80-3E10-47B1-9964-1C019CAA89EE}" type="pres">
      <dgm:prSet presAssocID="{A5B9B880-B697-4EC2-9F08-776C634DADF6}" presName="circle1" presStyleLbl="node1" presStyleIdx="0" presStyleCnt="1"/>
      <dgm:spPr/>
    </dgm:pt>
    <dgm:pt modelId="{9EE3792F-FE82-4362-9EE3-F5D8C366355F}" type="pres">
      <dgm:prSet presAssocID="{A5B9B880-B697-4EC2-9F08-776C634DADF6}" presName="space" presStyleCnt="0"/>
      <dgm:spPr/>
    </dgm:pt>
    <dgm:pt modelId="{6E89EF44-A912-4C64-880F-4A7063660124}" type="pres">
      <dgm:prSet presAssocID="{A5B9B880-B697-4EC2-9F08-776C634DADF6}" presName="rect1" presStyleLbl="alignAcc1" presStyleIdx="0" presStyleCnt="1" custScaleX="100000"/>
      <dgm:spPr/>
      <dgm:t>
        <a:bodyPr/>
        <a:lstStyle/>
        <a:p>
          <a:endParaRPr lang="es-MX"/>
        </a:p>
      </dgm:t>
    </dgm:pt>
    <dgm:pt modelId="{7F7B7512-C498-4735-8BE0-9528CF8E4F04}" type="pres">
      <dgm:prSet presAssocID="{A5B9B880-B697-4EC2-9F08-776C634DADF6}" presName="rect1ParTxNoCh" presStyleLbl="alignAcc1" presStyleIdx="0" presStyleCnt="1">
        <dgm:presLayoutVars>
          <dgm:chMax val="1"/>
          <dgm:bulletEnabled val="1"/>
        </dgm:presLayoutVars>
      </dgm:prSet>
      <dgm:spPr/>
      <dgm:t>
        <a:bodyPr/>
        <a:lstStyle/>
        <a:p>
          <a:endParaRPr lang="es-MX"/>
        </a:p>
      </dgm:t>
    </dgm:pt>
  </dgm:ptLst>
  <dgm:cxnLst>
    <dgm:cxn modelId="{9F5C8D2A-55AB-491F-A739-8A8AA2A79427}" type="presOf" srcId="{4FA432D6-7081-4119-8D14-E036017F2B96}" destId="{485F7E9E-36F9-43F4-8798-9F580A6E0BE0}" srcOrd="0" destOrd="0" presId="urn:microsoft.com/office/officeart/2005/8/layout/target3"/>
    <dgm:cxn modelId="{C355BD82-969C-41C6-BE0D-B799ABB274D4}" srcId="{4FA432D6-7081-4119-8D14-E036017F2B96}" destId="{A5B9B880-B697-4EC2-9F08-776C634DADF6}" srcOrd="0" destOrd="0" parTransId="{17504A98-A4EB-40B4-8910-B6480DF895B3}" sibTransId="{1ED12356-EBC3-40F0-9933-72E32D0ECB42}"/>
    <dgm:cxn modelId="{5C57E824-5944-4B41-B6B2-E37B7F403706}" type="presOf" srcId="{A5B9B880-B697-4EC2-9F08-776C634DADF6}" destId="{7F7B7512-C498-4735-8BE0-9528CF8E4F04}" srcOrd="1" destOrd="0" presId="urn:microsoft.com/office/officeart/2005/8/layout/target3"/>
    <dgm:cxn modelId="{CCEB933C-EB34-43C8-8870-D787F63BB2F8}" type="presOf" srcId="{A5B9B880-B697-4EC2-9F08-776C634DADF6}" destId="{6E89EF44-A912-4C64-880F-4A7063660124}" srcOrd="0" destOrd="0" presId="urn:microsoft.com/office/officeart/2005/8/layout/target3"/>
    <dgm:cxn modelId="{E39FF38C-EEA1-450D-85A0-95F404C69CA9}" type="presParOf" srcId="{485F7E9E-36F9-43F4-8798-9F580A6E0BE0}" destId="{18850C80-3E10-47B1-9964-1C019CAA89EE}" srcOrd="0" destOrd="0" presId="urn:microsoft.com/office/officeart/2005/8/layout/target3"/>
    <dgm:cxn modelId="{B8B40999-6BE8-445A-A557-91E8A54451F5}" type="presParOf" srcId="{485F7E9E-36F9-43F4-8798-9F580A6E0BE0}" destId="{9EE3792F-FE82-4362-9EE3-F5D8C366355F}" srcOrd="1" destOrd="0" presId="urn:microsoft.com/office/officeart/2005/8/layout/target3"/>
    <dgm:cxn modelId="{AF8F4606-97E4-49CF-A911-7B8F2742361A}" type="presParOf" srcId="{485F7E9E-36F9-43F4-8798-9F580A6E0BE0}" destId="{6E89EF44-A912-4C64-880F-4A7063660124}" srcOrd="2" destOrd="0" presId="urn:microsoft.com/office/officeart/2005/8/layout/target3"/>
    <dgm:cxn modelId="{241ABBAC-BEA9-4314-BC4F-5C0BD7FBF7B0}" type="presParOf" srcId="{485F7E9E-36F9-43F4-8798-9F580A6E0BE0}" destId="{7F7B7512-C498-4735-8BE0-9528CF8E4F04}"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FC8BFD2-5E8A-4D6C-9E07-BE2CBB7E1103}"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752914CA-4593-4B89-B2DF-789F63CD7EC0}">
      <dgm:prSet/>
      <dgm:spPr/>
      <dgm:t>
        <a:bodyPr/>
        <a:lstStyle/>
        <a:p>
          <a:pPr rtl="0"/>
          <a:r>
            <a:rPr lang="es-MX" smtClean="0"/>
            <a:t>En la negociación existe un determinado grado de poder entre las partes, las cuales, buscan, mediante ésta, un cierto reequilibrio en dicho poder.</a:t>
          </a:r>
          <a:endParaRPr lang="es-MX"/>
        </a:p>
      </dgm:t>
    </dgm:pt>
    <dgm:pt modelId="{671F3300-CED3-4D1E-ADC1-AEF3F52B101F}" type="parTrans" cxnId="{CCFF5075-786B-40F8-8325-A445AFE955FB}">
      <dgm:prSet/>
      <dgm:spPr/>
      <dgm:t>
        <a:bodyPr/>
        <a:lstStyle/>
        <a:p>
          <a:endParaRPr lang="es-MX"/>
        </a:p>
      </dgm:t>
    </dgm:pt>
    <dgm:pt modelId="{284432C3-3116-4A58-B2BE-CA7D2DD401EE}" type="sibTrans" cxnId="{CCFF5075-786B-40F8-8325-A445AFE955FB}">
      <dgm:prSet/>
      <dgm:spPr/>
      <dgm:t>
        <a:bodyPr/>
        <a:lstStyle/>
        <a:p>
          <a:endParaRPr lang="es-MX"/>
        </a:p>
      </dgm:t>
    </dgm:pt>
    <dgm:pt modelId="{5EAA11CE-9552-42EA-80EC-896EAF4E3521}">
      <dgm:prSet/>
      <dgm:spPr/>
      <dgm:t>
        <a:bodyPr/>
        <a:lstStyle/>
        <a:p>
          <a:pPr rtl="0"/>
          <a:r>
            <a:rPr lang="es-MX" smtClean="0"/>
            <a:t>La negociación la llevan a cabo personas que deben, a la hora de negociar, analizar la información existente sobre la misma y tomar decisiones.</a:t>
          </a:r>
          <a:endParaRPr lang="es-MX"/>
        </a:p>
      </dgm:t>
    </dgm:pt>
    <dgm:pt modelId="{0E045771-EF73-4924-BEE3-B17CA402996D}" type="parTrans" cxnId="{F8269E03-0F69-4C67-8D0D-1A997E0946C2}">
      <dgm:prSet/>
      <dgm:spPr/>
      <dgm:t>
        <a:bodyPr/>
        <a:lstStyle/>
        <a:p>
          <a:endParaRPr lang="es-MX"/>
        </a:p>
      </dgm:t>
    </dgm:pt>
    <dgm:pt modelId="{85CEB116-3E35-4DB6-99C3-83B0ED5F3225}" type="sibTrans" cxnId="{F8269E03-0F69-4C67-8D0D-1A997E0946C2}">
      <dgm:prSet/>
      <dgm:spPr/>
      <dgm:t>
        <a:bodyPr/>
        <a:lstStyle/>
        <a:p>
          <a:endParaRPr lang="es-MX"/>
        </a:p>
      </dgm:t>
    </dgm:pt>
    <dgm:pt modelId="{315E822A-D3CE-4C9C-81C6-CC7E602C846B}">
      <dgm:prSet/>
      <dgm:spPr/>
      <dgm:t>
        <a:bodyPr/>
        <a:lstStyle/>
        <a:p>
          <a:pPr rtl="0"/>
          <a:r>
            <a:rPr lang="es-MX" smtClean="0"/>
            <a:t>Dichas personas tienen determinada características personales, necesidades y motivaciones que inciden sobre la conducta.</a:t>
          </a:r>
          <a:endParaRPr lang="es-MX"/>
        </a:p>
      </dgm:t>
    </dgm:pt>
    <dgm:pt modelId="{DB3B1D22-C162-40D0-BF50-450371A74A54}" type="parTrans" cxnId="{ECDD1671-05DE-47A3-9183-71CC61E6EEEC}">
      <dgm:prSet/>
      <dgm:spPr/>
      <dgm:t>
        <a:bodyPr/>
        <a:lstStyle/>
        <a:p>
          <a:endParaRPr lang="es-MX"/>
        </a:p>
      </dgm:t>
    </dgm:pt>
    <dgm:pt modelId="{D2B72198-6C0E-495F-AFA9-3F63E3EA67C0}" type="sibTrans" cxnId="{ECDD1671-05DE-47A3-9183-71CC61E6EEEC}">
      <dgm:prSet/>
      <dgm:spPr/>
      <dgm:t>
        <a:bodyPr/>
        <a:lstStyle/>
        <a:p>
          <a:endParaRPr lang="es-MX"/>
        </a:p>
      </dgm:t>
    </dgm:pt>
    <dgm:pt modelId="{AC0A3A38-C06D-4752-8BEA-4F03345B9B0F}" type="pres">
      <dgm:prSet presAssocID="{5FC8BFD2-5E8A-4D6C-9E07-BE2CBB7E1103}" presName="vert0" presStyleCnt="0">
        <dgm:presLayoutVars>
          <dgm:dir/>
          <dgm:animOne val="branch"/>
          <dgm:animLvl val="lvl"/>
        </dgm:presLayoutVars>
      </dgm:prSet>
      <dgm:spPr/>
      <dgm:t>
        <a:bodyPr/>
        <a:lstStyle/>
        <a:p>
          <a:endParaRPr lang="es-MX"/>
        </a:p>
      </dgm:t>
    </dgm:pt>
    <dgm:pt modelId="{227A3D70-18B6-4C7D-8E5E-F16792E21B94}" type="pres">
      <dgm:prSet presAssocID="{752914CA-4593-4B89-B2DF-789F63CD7EC0}" presName="thickLine" presStyleLbl="alignNode1" presStyleIdx="0" presStyleCnt="3"/>
      <dgm:spPr/>
    </dgm:pt>
    <dgm:pt modelId="{711D02B9-9913-4B0C-B3B7-4BB1BD4CB611}" type="pres">
      <dgm:prSet presAssocID="{752914CA-4593-4B89-B2DF-789F63CD7EC0}" presName="horz1" presStyleCnt="0"/>
      <dgm:spPr/>
    </dgm:pt>
    <dgm:pt modelId="{2220298A-344E-4C6B-97AE-4BEE868C3B73}" type="pres">
      <dgm:prSet presAssocID="{752914CA-4593-4B89-B2DF-789F63CD7EC0}" presName="tx1" presStyleLbl="revTx" presStyleIdx="0" presStyleCnt="3"/>
      <dgm:spPr/>
      <dgm:t>
        <a:bodyPr/>
        <a:lstStyle/>
        <a:p>
          <a:endParaRPr lang="es-MX"/>
        </a:p>
      </dgm:t>
    </dgm:pt>
    <dgm:pt modelId="{5A0611CE-8398-48CE-A718-D17C8DC1C93A}" type="pres">
      <dgm:prSet presAssocID="{752914CA-4593-4B89-B2DF-789F63CD7EC0}" presName="vert1" presStyleCnt="0"/>
      <dgm:spPr/>
    </dgm:pt>
    <dgm:pt modelId="{2CEB063F-32F1-42B0-84C6-2EA87093F56E}" type="pres">
      <dgm:prSet presAssocID="{5EAA11CE-9552-42EA-80EC-896EAF4E3521}" presName="thickLine" presStyleLbl="alignNode1" presStyleIdx="1" presStyleCnt="3"/>
      <dgm:spPr/>
    </dgm:pt>
    <dgm:pt modelId="{8A30939C-E1A7-430C-B786-F6A2CB7E8337}" type="pres">
      <dgm:prSet presAssocID="{5EAA11CE-9552-42EA-80EC-896EAF4E3521}" presName="horz1" presStyleCnt="0"/>
      <dgm:spPr/>
    </dgm:pt>
    <dgm:pt modelId="{E9A2B6CF-B7FF-4414-81CF-6D2F7E305201}" type="pres">
      <dgm:prSet presAssocID="{5EAA11CE-9552-42EA-80EC-896EAF4E3521}" presName="tx1" presStyleLbl="revTx" presStyleIdx="1" presStyleCnt="3"/>
      <dgm:spPr/>
      <dgm:t>
        <a:bodyPr/>
        <a:lstStyle/>
        <a:p>
          <a:endParaRPr lang="es-MX"/>
        </a:p>
      </dgm:t>
    </dgm:pt>
    <dgm:pt modelId="{F48DA14D-B578-43E4-B4E4-D859174C94CB}" type="pres">
      <dgm:prSet presAssocID="{5EAA11CE-9552-42EA-80EC-896EAF4E3521}" presName="vert1" presStyleCnt="0"/>
      <dgm:spPr/>
    </dgm:pt>
    <dgm:pt modelId="{493EB8B5-DE06-42BF-B869-07404487DC83}" type="pres">
      <dgm:prSet presAssocID="{315E822A-D3CE-4C9C-81C6-CC7E602C846B}" presName="thickLine" presStyleLbl="alignNode1" presStyleIdx="2" presStyleCnt="3"/>
      <dgm:spPr/>
    </dgm:pt>
    <dgm:pt modelId="{164DB665-7554-4A20-B008-4FB068920D2A}" type="pres">
      <dgm:prSet presAssocID="{315E822A-D3CE-4C9C-81C6-CC7E602C846B}" presName="horz1" presStyleCnt="0"/>
      <dgm:spPr/>
    </dgm:pt>
    <dgm:pt modelId="{A15EC453-A5B6-4CBA-A353-0D39160EB21D}" type="pres">
      <dgm:prSet presAssocID="{315E822A-D3CE-4C9C-81C6-CC7E602C846B}" presName="tx1" presStyleLbl="revTx" presStyleIdx="2" presStyleCnt="3"/>
      <dgm:spPr/>
      <dgm:t>
        <a:bodyPr/>
        <a:lstStyle/>
        <a:p>
          <a:endParaRPr lang="es-MX"/>
        </a:p>
      </dgm:t>
    </dgm:pt>
    <dgm:pt modelId="{D5E19BBB-CED3-4630-BDB6-E13A2CFD3F70}" type="pres">
      <dgm:prSet presAssocID="{315E822A-D3CE-4C9C-81C6-CC7E602C846B}" presName="vert1" presStyleCnt="0"/>
      <dgm:spPr/>
    </dgm:pt>
  </dgm:ptLst>
  <dgm:cxnLst>
    <dgm:cxn modelId="{C42C6406-19EF-42B2-8F8D-EE2724C6B35C}" type="presOf" srcId="{315E822A-D3CE-4C9C-81C6-CC7E602C846B}" destId="{A15EC453-A5B6-4CBA-A353-0D39160EB21D}" srcOrd="0" destOrd="0" presId="urn:microsoft.com/office/officeart/2008/layout/LinedList"/>
    <dgm:cxn modelId="{F8269E03-0F69-4C67-8D0D-1A997E0946C2}" srcId="{5FC8BFD2-5E8A-4D6C-9E07-BE2CBB7E1103}" destId="{5EAA11CE-9552-42EA-80EC-896EAF4E3521}" srcOrd="1" destOrd="0" parTransId="{0E045771-EF73-4924-BEE3-B17CA402996D}" sibTransId="{85CEB116-3E35-4DB6-99C3-83B0ED5F3225}"/>
    <dgm:cxn modelId="{ECDD1671-05DE-47A3-9183-71CC61E6EEEC}" srcId="{5FC8BFD2-5E8A-4D6C-9E07-BE2CBB7E1103}" destId="{315E822A-D3CE-4C9C-81C6-CC7E602C846B}" srcOrd="2" destOrd="0" parTransId="{DB3B1D22-C162-40D0-BF50-450371A74A54}" sibTransId="{D2B72198-6C0E-495F-AFA9-3F63E3EA67C0}"/>
    <dgm:cxn modelId="{CD80A4C2-A1EE-4431-8753-1DE6E2CEB7D7}" type="presOf" srcId="{5FC8BFD2-5E8A-4D6C-9E07-BE2CBB7E1103}" destId="{AC0A3A38-C06D-4752-8BEA-4F03345B9B0F}" srcOrd="0" destOrd="0" presId="urn:microsoft.com/office/officeart/2008/layout/LinedList"/>
    <dgm:cxn modelId="{53213E52-96DA-4EB9-9A01-E635F2FAD8CC}" type="presOf" srcId="{752914CA-4593-4B89-B2DF-789F63CD7EC0}" destId="{2220298A-344E-4C6B-97AE-4BEE868C3B73}" srcOrd="0" destOrd="0" presId="urn:microsoft.com/office/officeart/2008/layout/LinedList"/>
    <dgm:cxn modelId="{39674757-1543-4810-A8C7-7A36CF3D526F}" type="presOf" srcId="{5EAA11CE-9552-42EA-80EC-896EAF4E3521}" destId="{E9A2B6CF-B7FF-4414-81CF-6D2F7E305201}" srcOrd="0" destOrd="0" presId="urn:microsoft.com/office/officeart/2008/layout/LinedList"/>
    <dgm:cxn modelId="{CCFF5075-786B-40F8-8325-A445AFE955FB}" srcId="{5FC8BFD2-5E8A-4D6C-9E07-BE2CBB7E1103}" destId="{752914CA-4593-4B89-B2DF-789F63CD7EC0}" srcOrd="0" destOrd="0" parTransId="{671F3300-CED3-4D1E-ADC1-AEF3F52B101F}" sibTransId="{284432C3-3116-4A58-B2BE-CA7D2DD401EE}"/>
    <dgm:cxn modelId="{47274B40-E546-40F9-A3A4-A2E11C896256}" type="presParOf" srcId="{AC0A3A38-C06D-4752-8BEA-4F03345B9B0F}" destId="{227A3D70-18B6-4C7D-8E5E-F16792E21B94}" srcOrd="0" destOrd="0" presId="urn:microsoft.com/office/officeart/2008/layout/LinedList"/>
    <dgm:cxn modelId="{D3520C86-F9BF-4A0A-9174-E66980AF6F57}" type="presParOf" srcId="{AC0A3A38-C06D-4752-8BEA-4F03345B9B0F}" destId="{711D02B9-9913-4B0C-B3B7-4BB1BD4CB611}" srcOrd="1" destOrd="0" presId="urn:microsoft.com/office/officeart/2008/layout/LinedList"/>
    <dgm:cxn modelId="{7097B389-C1EB-4577-9031-123A20ECA51D}" type="presParOf" srcId="{711D02B9-9913-4B0C-B3B7-4BB1BD4CB611}" destId="{2220298A-344E-4C6B-97AE-4BEE868C3B73}" srcOrd="0" destOrd="0" presId="urn:microsoft.com/office/officeart/2008/layout/LinedList"/>
    <dgm:cxn modelId="{F8DA3B9A-641F-470C-BAE7-4C6CD68511F0}" type="presParOf" srcId="{711D02B9-9913-4B0C-B3B7-4BB1BD4CB611}" destId="{5A0611CE-8398-48CE-A718-D17C8DC1C93A}" srcOrd="1" destOrd="0" presId="urn:microsoft.com/office/officeart/2008/layout/LinedList"/>
    <dgm:cxn modelId="{CE31F25F-CAE5-4D68-9807-EA21B8CBCA2F}" type="presParOf" srcId="{AC0A3A38-C06D-4752-8BEA-4F03345B9B0F}" destId="{2CEB063F-32F1-42B0-84C6-2EA87093F56E}" srcOrd="2" destOrd="0" presId="urn:microsoft.com/office/officeart/2008/layout/LinedList"/>
    <dgm:cxn modelId="{E00336DF-2AAB-4A40-94D7-0911F7D3A306}" type="presParOf" srcId="{AC0A3A38-C06D-4752-8BEA-4F03345B9B0F}" destId="{8A30939C-E1A7-430C-B786-F6A2CB7E8337}" srcOrd="3" destOrd="0" presId="urn:microsoft.com/office/officeart/2008/layout/LinedList"/>
    <dgm:cxn modelId="{77778398-B67A-41FE-96B2-24021BF3C159}" type="presParOf" srcId="{8A30939C-E1A7-430C-B786-F6A2CB7E8337}" destId="{E9A2B6CF-B7FF-4414-81CF-6D2F7E305201}" srcOrd="0" destOrd="0" presId="urn:microsoft.com/office/officeart/2008/layout/LinedList"/>
    <dgm:cxn modelId="{83CE9A11-07B8-4FD8-A4E4-D51408461302}" type="presParOf" srcId="{8A30939C-E1A7-430C-B786-F6A2CB7E8337}" destId="{F48DA14D-B578-43E4-B4E4-D859174C94CB}" srcOrd="1" destOrd="0" presId="urn:microsoft.com/office/officeart/2008/layout/LinedList"/>
    <dgm:cxn modelId="{CC4969DA-D139-427C-AF88-AF4F15105EA4}" type="presParOf" srcId="{AC0A3A38-C06D-4752-8BEA-4F03345B9B0F}" destId="{493EB8B5-DE06-42BF-B869-07404487DC83}" srcOrd="4" destOrd="0" presId="urn:microsoft.com/office/officeart/2008/layout/LinedList"/>
    <dgm:cxn modelId="{C727A928-B2A2-4FA8-B3E7-443A5B3B8119}" type="presParOf" srcId="{AC0A3A38-C06D-4752-8BEA-4F03345B9B0F}" destId="{164DB665-7554-4A20-B008-4FB068920D2A}" srcOrd="5" destOrd="0" presId="urn:microsoft.com/office/officeart/2008/layout/LinedList"/>
    <dgm:cxn modelId="{49955428-306C-40C9-9E7C-0198A3DF6767}" type="presParOf" srcId="{164DB665-7554-4A20-B008-4FB068920D2A}" destId="{A15EC453-A5B6-4CBA-A353-0D39160EB21D}" srcOrd="0" destOrd="0" presId="urn:microsoft.com/office/officeart/2008/layout/LinedList"/>
    <dgm:cxn modelId="{B8ECEBC4-49FE-44C9-9588-F64EB30DBC20}" type="presParOf" srcId="{164DB665-7554-4A20-B008-4FB068920D2A}" destId="{D5E19BBB-CED3-4630-BDB6-E13A2CFD3F7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49BCD1F-0632-4D7B-A8E1-0EAD027DA325}" type="doc">
      <dgm:prSet loTypeId="urn:microsoft.com/office/officeart/2005/8/layout/process2" loCatId="process" qsTypeId="urn:microsoft.com/office/officeart/2005/8/quickstyle/simple3" qsCatId="simple" csTypeId="urn:microsoft.com/office/officeart/2005/8/colors/accent1_2" csCatId="accent1" phldr="1"/>
      <dgm:spPr/>
    </dgm:pt>
    <dgm:pt modelId="{7B52E268-924A-4B39-BD0F-AEFC8B62AB1B}">
      <dgm:prSet phldrT="[Texto]"/>
      <dgm:spPr/>
      <dgm:t>
        <a:bodyPr/>
        <a:lstStyle/>
        <a:p>
          <a:r>
            <a:rPr lang="es-MX" dirty="0" smtClean="0"/>
            <a:t>preparación</a:t>
          </a:r>
          <a:endParaRPr lang="es-MX" dirty="0"/>
        </a:p>
      </dgm:t>
    </dgm:pt>
    <dgm:pt modelId="{5B63742A-3CF0-4824-9E44-A234EFA3ECE2}" type="parTrans" cxnId="{1AF2C3CA-53D7-4F3D-B6CC-0E510C87FEDD}">
      <dgm:prSet/>
      <dgm:spPr/>
      <dgm:t>
        <a:bodyPr/>
        <a:lstStyle/>
        <a:p>
          <a:endParaRPr lang="es-MX"/>
        </a:p>
      </dgm:t>
    </dgm:pt>
    <dgm:pt modelId="{75FD88F8-5118-40C4-92D1-9987C2275C5D}" type="sibTrans" cxnId="{1AF2C3CA-53D7-4F3D-B6CC-0E510C87FEDD}">
      <dgm:prSet/>
      <dgm:spPr/>
      <dgm:t>
        <a:bodyPr/>
        <a:lstStyle/>
        <a:p>
          <a:endParaRPr lang="es-MX"/>
        </a:p>
      </dgm:t>
    </dgm:pt>
    <dgm:pt modelId="{0E6B27D5-A462-4AF9-B766-8E4CA2ED8870}">
      <dgm:prSet phldrT="[Texto]"/>
      <dgm:spPr/>
      <dgm:t>
        <a:bodyPr/>
        <a:lstStyle/>
        <a:p>
          <a:r>
            <a:rPr lang="es-MX" dirty="0" smtClean="0"/>
            <a:t>antagonismo</a:t>
          </a:r>
          <a:endParaRPr lang="es-MX" dirty="0"/>
        </a:p>
      </dgm:t>
    </dgm:pt>
    <dgm:pt modelId="{AA75C357-F025-4201-8674-32BB9EADE879}" type="parTrans" cxnId="{10ADB3FD-9685-4E6E-8E1E-03C1674B3A25}">
      <dgm:prSet/>
      <dgm:spPr/>
      <dgm:t>
        <a:bodyPr/>
        <a:lstStyle/>
        <a:p>
          <a:endParaRPr lang="es-MX"/>
        </a:p>
      </dgm:t>
    </dgm:pt>
    <dgm:pt modelId="{CA12A2EE-AB70-41CE-8DBA-3A709EEF1DCA}" type="sibTrans" cxnId="{10ADB3FD-9685-4E6E-8E1E-03C1674B3A25}">
      <dgm:prSet/>
      <dgm:spPr/>
      <dgm:t>
        <a:bodyPr/>
        <a:lstStyle/>
        <a:p>
          <a:endParaRPr lang="es-MX"/>
        </a:p>
      </dgm:t>
    </dgm:pt>
    <dgm:pt modelId="{D22EA58F-153B-48D0-AB2A-9AFDCB56D562}">
      <dgm:prSet phldrT="[Texto]"/>
      <dgm:spPr/>
      <dgm:t>
        <a:bodyPr/>
        <a:lstStyle/>
        <a:p>
          <a:r>
            <a:rPr lang="es-MX" dirty="0" smtClean="0"/>
            <a:t>Marco común</a:t>
          </a:r>
          <a:endParaRPr lang="es-MX" dirty="0"/>
        </a:p>
      </dgm:t>
    </dgm:pt>
    <dgm:pt modelId="{61D1A39E-C416-4395-87AE-B22A3E340B5C}" type="parTrans" cxnId="{5FE9DF6E-E600-4697-9482-51C3ED162EA7}">
      <dgm:prSet/>
      <dgm:spPr/>
      <dgm:t>
        <a:bodyPr/>
        <a:lstStyle/>
        <a:p>
          <a:endParaRPr lang="es-MX"/>
        </a:p>
      </dgm:t>
    </dgm:pt>
    <dgm:pt modelId="{30FAA1DA-8D75-4FD5-939E-756E96F6351C}" type="sibTrans" cxnId="{5FE9DF6E-E600-4697-9482-51C3ED162EA7}">
      <dgm:prSet/>
      <dgm:spPr/>
      <dgm:t>
        <a:bodyPr/>
        <a:lstStyle/>
        <a:p>
          <a:endParaRPr lang="es-MX"/>
        </a:p>
      </dgm:t>
    </dgm:pt>
    <dgm:pt modelId="{E9F1BA8A-F37E-4910-9D7B-F1BBE356EF11}">
      <dgm:prSet phldrT="[Texto]"/>
      <dgm:spPr/>
      <dgm:t>
        <a:bodyPr/>
        <a:lstStyle/>
        <a:p>
          <a:r>
            <a:rPr lang="es-MX" dirty="0" smtClean="0"/>
            <a:t>Propuestas (soluciones)</a:t>
          </a:r>
          <a:endParaRPr lang="es-MX" dirty="0"/>
        </a:p>
      </dgm:t>
    </dgm:pt>
    <dgm:pt modelId="{2101DFED-C662-4CB1-96B1-3BDD7E6605C7}" type="parTrans" cxnId="{5FCA0FB2-028D-4AB8-A539-9051D3635C75}">
      <dgm:prSet/>
      <dgm:spPr/>
      <dgm:t>
        <a:bodyPr/>
        <a:lstStyle/>
        <a:p>
          <a:endParaRPr lang="es-MX"/>
        </a:p>
      </dgm:t>
    </dgm:pt>
    <dgm:pt modelId="{D0BCFE20-0C7A-4E9D-B433-C91A05E235D6}" type="sibTrans" cxnId="{5FCA0FB2-028D-4AB8-A539-9051D3635C75}">
      <dgm:prSet/>
      <dgm:spPr/>
      <dgm:t>
        <a:bodyPr/>
        <a:lstStyle/>
        <a:p>
          <a:endParaRPr lang="es-MX"/>
        </a:p>
      </dgm:t>
    </dgm:pt>
    <dgm:pt modelId="{987382D9-9062-4071-A044-C27C1BFB4A0F}">
      <dgm:prSet phldrT="[Texto]"/>
      <dgm:spPr/>
      <dgm:t>
        <a:bodyPr/>
        <a:lstStyle/>
        <a:p>
          <a:r>
            <a:rPr lang="es-MX" dirty="0" smtClean="0"/>
            <a:t>Cierre</a:t>
          </a:r>
          <a:endParaRPr lang="es-MX" dirty="0"/>
        </a:p>
      </dgm:t>
    </dgm:pt>
    <dgm:pt modelId="{24D36219-6CA1-4DD6-AF5C-6839E7E14495}" type="parTrans" cxnId="{3298AF23-0442-443A-9AE6-07B926F45719}">
      <dgm:prSet/>
      <dgm:spPr/>
      <dgm:t>
        <a:bodyPr/>
        <a:lstStyle/>
        <a:p>
          <a:endParaRPr lang="es-MX"/>
        </a:p>
      </dgm:t>
    </dgm:pt>
    <dgm:pt modelId="{D2719E8C-54F0-42D1-8574-816E379F436C}" type="sibTrans" cxnId="{3298AF23-0442-443A-9AE6-07B926F45719}">
      <dgm:prSet/>
      <dgm:spPr/>
      <dgm:t>
        <a:bodyPr/>
        <a:lstStyle/>
        <a:p>
          <a:endParaRPr lang="es-MX"/>
        </a:p>
      </dgm:t>
    </dgm:pt>
    <dgm:pt modelId="{F8B38191-C232-4558-AEAB-C38A49B322E0}" type="pres">
      <dgm:prSet presAssocID="{449BCD1F-0632-4D7B-A8E1-0EAD027DA325}" presName="linearFlow" presStyleCnt="0">
        <dgm:presLayoutVars>
          <dgm:resizeHandles val="exact"/>
        </dgm:presLayoutVars>
      </dgm:prSet>
      <dgm:spPr/>
    </dgm:pt>
    <dgm:pt modelId="{6F36A7E5-22D5-43B7-B297-33C9EC7CD9A2}" type="pres">
      <dgm:prSet presAssocID="{7B52E268-924A-4B39-BD0F-AEFC8B62AB1B}" presName="node" presStyleLbl="node1" presStyleIdx="0" presStyleCnt="5" custScaleX="332342">
        <dgm:presLayoutVars>
          <dgm:bulletEnabled val="1"/>
        </dgm:presLayoutVars>
      </dgm:prSet>
      <dgm:spPr/>
      <dgm:t>
        <a:bodyPr/>
        <a:lstStyle/>
        <a:p>
          <a:endParaRPr lang="es-MX"/>
        </a:p>
      </dgm:t>
    </dgm:pt>
    <dgm:pt modelId="{9F0211E8-282F-404B-98C2-561DEF4365A2}" type="pres">
      <dgm:prSet presAssocID="{75FD88F8-5118-40C4-92D1-9987C2275C5D}" presName="sibTrans" presStyleLbl="sibTrans2D1" presStyleIdx="0" presStyleCnt="4"/>
      <dgm:spPr/>
      <dgm:t>
        <a:bodyPr/>
        <a:lstStyle/>
        <a:p>
          <a:endParaRPr lang="es-MX"/>
        </a:p>
      </dgm:t>
    </dgm:pt>
    <dgm:pt modelId="{E40E5F51-4B63-4765-BE19-FF454A49309A}" type="pres">
      <dgm:prSet presAssocID="{75FD88F8-5118-40C4-92D1-9987C2275C5D}" presName="connectorText" presStyleLbl="sibTrans2D1" presStyleIdx="0" presStyleCnt="4"/>
      <dgm:spPr/>
      <dgm:t>
        <a:bodyPr/>
        <a:lstStyle/>
        <a:p>
          <a:endParaRPr lang="es-MX"/>
        </a:p>
      </dgm:t>
    </dgm:pt>
    <dgm:pt modelId="{871FF8BD-D8FB-4088-8F1F-C337C147E7C7}" type="pres">
      <dgm:prSet presAssocID="{0E6B27D5-A462-4AF9-B766-8E4CA2ED8870}" presName="node" presStyleLbl="node1" presStyleIdx="1" presStyleCnt="5" custScaleX="325271">
        <dgm:presLayoutVars>
          <dgm:bulletEnabled val="1"/>
        </dgm:presLayoutVars>
      </dgm:prSet>
      <dgm:spPr/>
      <dgm:t>
        <a:bodyPr/>
        <a:lstStyle/>
        <a:p>
          <a:endParaRPr lang="es-MX"/>
        </a:p>
      </dgm:t>
    </dgm:pt>
    <dgm:pt modelId="{C79E5DF6-782D-49AD-B0A6-D040F33432FA}" type="pres">
      <dgm:prSet presAssocID="{CA12A2EE-AB70-41CE-8DBA-3A709EEF1DCA}" presName="sibTrans" presStyleLbl="sibTrans2D1" presStyleIdx="1" presStyleCnt="4"/>
      <dgm:spPr/>
      <dgm:t>
        <a:bodyPr/>
        <a:lstStyle/>
        <a:p>
          <a:endParaRPr lang="es-MX"/>
        </a:p>
      </dgm:t>
    </dgm:pt>
    <dgm:pt modelId="{C45D1F78-DCBA-45C4-8EF9-1EE68564283E}" type="pres">
      <dgm:prSet presAssocID="{CA12A2EE-AB70-41CE-8DBA-3A709EEF1DCA}" presName="connectorText" presStyleLbl="sibTrans2D1" presStyleIdx="1" presStyleCnt="4"/>
      <dgm:spPr/>
      <dgm:t>
        <a:bodyPr/>
        <a:lstStyle/>
        <a:p>
          <a:endParaRPr lang="es-MX"/>
        </a:p>
      </dgm:t>
    </dgm:pt>
    <dgm:pt modelId="{C9712972-BD6C-4EF8-A6DD-EF201F574BBA}" type="pres">
      <dgm:prSet presAssocID="{D22EA58F-153B-48D0-AB2A-9AFDCB56D562}" presName="node" presStyleLbl="node1" presStyleIdx="2" presStyleCnt="5" custScaleX="332342">
        <dgm:presLayoutVars>
          <dgm:bulletEnabled val="1"/>
        </dgm:presLayoutVars>
      </dgm:prSet>
      <dgm:spPr/>
      <dgm:t>
        <a:bodyPr/>
        <a:lstStyle/>
        <a:p>
          <a:endParaRPr lang="es-MX"/>
        </a:p>
      </dgm:t>
    </dgm:pt>
    <dgm:pt modelId="{F778E11D-3C07-46C9-A8C0-17BE55550EAD}" type="pres">
      <dgm:prSet presAssocID="{30FAA1DA-8D75-4FD5-939E-756E96F6351C}" presName="sibTrans" presStyleLbl="sibTrans2D1" presStyleIdx="2" presStyleCnt="4"/>
      <dgm:spPr/>
      <dgm:t>
        <a:bodyPr/>
        <a:lstStyle/>
        <a:p>
          <a:endParaRPr lang="es-MX"/>
        </a:p>
      </dgm:t>
    </dgm:pt>
    <dgm:pt modelId="{D57CCC77-8A0A-4E3A-B0AE-2F1DFFB3698C}" type="pres">
      <dgm:prSet presAssocID="{30FAA1DA-8D75-4FD5-939E-756E96F6351C}" presName="connectorText" presStyleLbl="sibTrans2D1" presStyleIdx="2" presStyleCnt="4"/>
      <dgm:spPr/>
      <dgm:t>
        <a:bodyPr/>
        <a:lstStyle/>
        <a:p>
          <a:endParaRPr lang="es-MX"/>
        </a:p>
      </dgm:t>
    </dgm:pt>
    <dgm:pt modelId="{2C98DDC5-AFCC-454C-BFBA-D9B42F746713}" type="pres">
      <dgm:prSet presAssocID="{E9F1BA8A-F37E-4910-9D7B-F1BBE356EF11}" presName="node" presStyleLbl="node1" presStyleIdx="3" presStyleCnt="5" custScaleX="338815">
        <dgm:presLayoutVars>
          <dgm:bulletEnabled val="1"/>
        </dgm:presLayoutVars>
      </dgm:prSet>
      <dgm:spPr/>
      <dgm:t>
        <a:bodyPr/>
        <a:lstStyle/>
        <a:p>
          <a:endParaRPr lang="es-MX"/>
        </a:p>
      </dgm:t>
    </dgm:pt>
    <dgm:pt modelId="{344F7888-43EB-45E1-98A8-8E15F9AE34A6}" type="pres">
      <dgm:prSet presAssocID="{D0BCFE20-0C7A-4E9D-B433-C91A05E235D6}" presName="sibTrans" presStyleLbl="sibTrans2D1" presStyleIdx="3" presStyleCnt="4"/>
      <dgm:spPr/>
      <dgm:t>
        <a:bodyPr/>
        <a:lstStyle/>
        <a:p>
          <a:endParaRPr lang="es-MX"/>
        </a:p>
      </dgm:t>
    </dgm:pt>
    <dgm:pt modelId="{E079A5C7-7C15-4643-AE77-350D2FF944EE}" type="pres">
      <dgm:prSet presAssocID="{D0BCFE20-0C7A-4E9D-B433-C91A05E235D6}" presName="connectorText" presStyleLbl="sibTrans2D1" presStyleIdx="3" presStyleCnt="4"/>
      <dgm:spPr/>
      <dgm:t>
        <a:bodyPr/>
        <a:lstStyle/>
        <a:p>
          <a:endParaRPr lang="es-MX"/>
        </a:p>
      </dgm:t>
    </dgm:pt>
    <dgm:pt modelId="{D16CD358-80EE-4343-9008-FB85D1DA75A4}" type="pres">
      <dgm:prSet presAssocID="{987382D9-9062-4071-A044-C27C1BFB4A0F}" presName="node" presStyleLbl="node1" presStyleIdx="4" presStyleCnt="5" custScaleX="334191">
        <dgm:presLayoutVars>
          <dgm:bulletEnabled val="1"/>
        </dgm:presLayoutVars>
      </dgm:prSet>
      <dgm:spPr/>
      <dgm:t>
        <a:bodyPr/>
        <a:lstStyle/>
        <a:p>
          <a:endParaRPr lang="es-MX"/>
        </a:p>
      </dgm:t>
    </dgm:pt>
  </dgm:ptLst>
  <dgm:cxnLst>
    <dgm:cxn modelId="{0739D85C-BF89-4E04-91D0-BAB02EC771A1}" type="presOf" srcId="{987382D9-9062-4071-A044-C27C1BFB4A0F}" destId="{D16CD358-80EE-4343-9008-FB85D1DA75A4}" srcOrd="0" destOrd="0" presId="urn:microsoft.com/office/officeart/2005/8/layout/process2"/>
    <dgm:cxn modelId="{6DACB19C-725F-4BA0-A8BF-EB8C7311D9DF}" type="presOf" srcId="{30FAA1DA-8D75-4FD5-939E-756E96F6351C}" destId="{F778E11D-3C07-46C9-A8C0-17BE55550EAD}" srcOrd="0" destOrd="0" presId="urn:microsoft.com/office/officeart/2005/8/layout/process2"/>
    <dgm:cxn modelId="{8324E902-BBC0-4F04-B23D-BFA61A849062}" type="presOf" srcId="{D0BCFE20-0C7A-4E9D-B433-C91A05E235D6}" destId="{E079A5C7-7C15-4643-AE77-350D2FF944EE}" srcOrd="1" destOrd="0" presId="urn:microsoft.com/office/officeart/2005/8/layout/process2"/>
    <dgm:cxn modelId="{5FE9DF6E-E600-4697-9482-51C3ED162EA7}" srcId="{449BCD1F-0632-4D7B-A8E1-0EAD027DA325}" destId="{D22EA58F-153B-48D0-AB2A-9AFDCB56D562}" srcOrd="2" destOrd="0" parTransId="{61D1A39E-C416-4395-87AE-B22A3E340B5C}" sibTransId="{30FAA1DA-8D75-4FD5-939E-756E96F6351C}"/>
    <dgm:cxn modelId="{4074EE6B-F0C2-4DFA-A4FF-9034015D67EA}" type="presOf" srcId="{449BCD1F-0632-4D7B-A8E1-0EAD027DA325}" destId="{F8B38191-C232-4558-AEAB-C38A49B322E0}" srcOrd="0" destOrd="0" presId="urn:microsoft.com/office/officeart/2005/8/layout/process2"/>
    <dgm:cxn modelId="{1AF2C3CA-53D7-4F3D-B6CC-0E510C87FEDD}" srcId="{449BCD1F-0632-4D7B-A8E1-0EAD027DA325}" destId="{7B52E268-924A-4B39-BD0F-AEFC8B62AB1B}" srcOrd="0" destOrd="0" parTransId="{5B63742A-3CF0-4824-9E44-A234EFA3ECE2}" sibTransId="{75FD88F8-5118-40C4-92D1-9987C2275C5D}"/>
    <dgm:cxn modelId="{FD572786-789E-4345-89A8-2DEB43D8B787}" type="presOf" srcId="{CA12A2EE-AB70-41CE-8DBA-3A709EEF1DCA}" destId="{C45D1F78-DCBA-45C4-8EF9-1EE68564283E}" srcOrd="1" destOrd="0" presId="urn:microsoft.com/office/officeart/2005/8/layout/process2"/>
    <dgm:cxn modelId="{E986E3F9-0853-4057-A250-F7A13063CCD8}" type="presOf" srcId="{75FD88F8-5118-40C4-92D1-9987C2275C5D}" destId="{E40E5F51-4B63-4765-BE19-FF454A49309A}" srcOrd="1" destOrd="0" presId="urn:microsoft.com/office/officeart/2005/8/layout/process2"/>
    <dgm:cxn modelId="{590CE060-C693-4CAA-9A21-28D47176B577}" type="presOf" srcId="{30FAA1DA-8D75-4FD5-939E-756E96F6351C}" destId="{D57CCC77-8A0A-4E3A-B0AE-2F1DFFB3698C}" srcOrd="1" destOrd="0" presId="urn:microsoft.com/office/officeart/2005/8/layout/process2"/>
    <dgm:cxn modelId="{BB6F7E4C-793C-4B85-B005-7CEAAE26DFF2}" type="presOf" srcId="{75FD88F8-5118-40C4-92D1-9987C2275C5D}" destId="{9F0211E8-282F-404B-98C2-561DEF4365A2}" srcOrd="0" destOrd="0" presId="urn:microsoft.com/office/officeart/2005/8/layout/process2"/>
    <dgm:cxn modelId="{2B08C857-4FFB-4EA4-94CD-280CAD373BF9}" type="presOf" srcId="{E9F1BA8A-F37E-4910-9D7B-F1BBE356EF11}" destId="{2C98DDC5-AFCC-454C-BFBA-D9B42F746713}" srcOrd="0" destOrd="0" presId="urn:microsoft.com/office/officeart/2005/8/layout/process2"/>
    <dgm:cxn modelId="{3298AF23-0442-443A-9AE6-07B926F45719}" srcId="{449BCD1F-0632-4D7B-A8E1-0EAD027DA325}" destId="{987382D9-9062-4071-A044-C27C1BFB4A0F}" srcOrd="4" destOrd="0" parTransId="{24D36219-6CA1-4DD6-AF5C-6839E7E14495}" sibTransId="{D2719E8C-54F0-42D1-8574-816E379F436C}"/>
    <dgm:cxn modelId="{5FCA0FB2-028D-4AB8-A539-9051D3635C75}" srcId="{449BCD1F-0632-4D7B-A8E1-0EAD027DA325}" destId="{E9F1BA8A-F37E-4910-9D7B-F1BBE356EF11}" srcOrd="3" destOrd="0" parTransId="{2101DFED-C662-4CB1-96B1-3BDD7E6605C7}" sibTransId="{D0BCFE20-0C7A-4E9D-B433-C91A05E235D6}"/>
    <dgm:cxn modelId="{E496F745-8C0C-41F8-B70E-DDBCC3C134EF}" type="presOf" srcId="{D0BCFE20-0C7A-4E9D-B433-C91A05E235D6}" destId="{344F7888-43EB-45E1-98A8-8E15F9AE34A6}" srcOrd="0" destOrd="0" presId="urn:microsoft.com/office/officeart/2005/8/layout/process2"/>
    <dgm:cxn modelId="{29E025DE-64DF-4137-96D3-2CC9A04AA1FB}" type="presOf" srcId="{D22EA58F-153B-48D0-AB2A-9AFDCB56D562}" destId="{C9712972-BD6C-4EF8-A6DD-EF201F574BBA}" srcOrd="0" destOrd="0" presId="urn:microsoft.com/office/officeart/2005/8/layout/process2"/>
    <dgm:cxn modelId="{10ADB3FD-9685-4E6E-8E1E-03C1674B3A25}" srcId="{449BCD1F-0632-4D7B-A8E1-0EAD027DA325}" destId="{0E6B27D5-A462-4AF9-B766-8E4CA2ED8870}" srcOrd="1" destOrd="0" parTransId="{AA75C357-F025-4201-8674-32BB9EADE879}" sibTransId="{CA12A2EE-AB70-41CE-8DBA-3A709EEF1DCA}"/>
    <dgm:cxn modelId="{FA97ABDB-49F3-4EA4-856F-A63A58506153}" type="presOf" srcId="{0E6B27D5-A462-4AF9-B766-8E4CA2ED8870}" destId="{871FF8BD-D8FB-4088-8F1F-C337C147E7C7}" srcOrd="0" destOrd="0" presId="urn:microsoft.com/office/officeart/2005/8/layout/process2"/>
    <dgm:cxn modelId="{C7DFBBF6-08C7-42F0-AE0C-99C9B809E895}" type="presOf" srcId="{CA12A2EE-AB70-41CE-8DBA-3A709EEF1DCA}" destId="{C79E5DF6-782D-49AD-B0A6-D040F33432FA}" srcOrd="0" destOrd="0" presId="urn:microsoft.com/office/officeart/2005/8/layout/process2"/>
    <dgm:cxn modelId="{24F2A777-100D-4717-997E-309EAB8B5828}" type="presOf" srcId="{7B52E268-924A-4B39-BD0F-AEFC8B62AB1B}" destId="{6F36A7E5-22D5-43B7-B297-33C9EC7CD9A2}" srcOrd="0" destOrd="0" presId="urn:microsoft.com/office/officeart/2005/8/layout/process2"/>
    <dgm:cxn modelId="{52BF1874-5D7C-4782-9CC0-D396368D6827}" type="presParOf" srcId="{F8B38191-C232-4558-AEAB-C38A49B322E0}" destId="{6F36A7E5-22D5-43B7-B297-33C9EC7CD9A2}" srcOrd="0" destOrd="0" presId="urn:microsoft.com/office/officeart/2005/8/layout/process2"/>
    <dgm:cxn modelId="{6D985695-DEE4-4D54-800A-CF48DB6C44B2}" type="presParOf" srcId="{F8B38191-C232-4558-AEAB-C38A49B322E0}" destId="{9F0211E8-282F-404B-98C2-561DEF4365A2}" srcOrd="1" destOrd="0" presId="urn:microsoft.com/office/officeart/2005/8/layout/process2"/>
    <dgm:cxn modelId="{3377FDC3-45DD-403E-B686-49FF3D12B55D}" type="presParOf" srcId="{9F0211E8-282F-404B-98C2-561DEF4365A2}" destId="{E40E5F51-4B63-4765-BE19-FF454A49309A}" srcOrd="0" destOrd="0" presId="urn:microsoft.com/office/officeart/2005/8/layout/process2"/>
    <dgm:cxn modelId="{9F1CC06F-DD6E-4D9D-B382-8D8EBC746331}" type="presParOf" srcId="{F8B38191-C232-4558-AEAB-C38A49B322E0}" destId="{871FF8BD-D8FB-4088-8F1F-C337C147E7C7}" srcOrd="2" destOrd="0" presId="urn:microsoft.com/office/officeart/2005/8/layout/process2"/>
    <dgm:cxn modelId="{99894DC7-4276-4A9A-A621-512F0A18AFC2}" type="presParOf" srcId="{F8B38191-C232-4558-AEAB-C38A49B322E0}" destId="{C79E5DF6-782D-49AD-B0A6-D040F33432FA}" srcOrd="3" destOrd="0" presId="urn:microsoft.com/office/officeart/2005/8/layout/process2"/>
    <dgm:cxn modelId="{88E3B51E-9833-475C-90D4-A8FED86ABC97}" type="presParOf" srcId="{C79E5DF6-782D-49AD-B0A6-D040F33432FA}" destId="{C45D1F78-DCBA-45C4-8EF9-1EE68564283E}" srcOrd="0" destOrd="0" presId="urn:microsoft.com/office/officeart/2005/8/layout/process2"/>
    <dgm:cxn modelId="{F8DFFD93-8DDF-4FC9-A1B4-348345A845C0}" type="presParOf" srcId="{F8B38191-C232-4558-AEAB-C38A49B322E0}" destId="{C9712972-BD6C-4EF8-A6DD-EF201F574BBA}" srcOrd="4" destOrd="0" presId="urn:microsoft.com/office/officeart/2005/8/layout/process2"/>
    <dgm:cxn modelId="{61C88B02-098B-4944-ABA7-6C356C85E3C9}" type="presParOf" srcId="{F8B38191-C232-4558-AEAB-C38A49B322E0}" destId="{F778E11D-3C07-46C9-A8C0-17BE55550EAD}" srcOrd="5" destOrd="0" presId="urn:microsoft.com/office/officeart/2005/8/layout/process2"/>
    <dgm:cxn modelId="{5A66DE28-2C19-45AF-BBD2-B061881A4CC2}" type="presParOf" srcId="{F778E11D-3C07-46C9-A8C0-17BE55550EAD}" destId="{D57CCC77-8A0A-4E3A-B0AE-2F1DFFB3698C}" srcOrd="0" destOrd="0" presId="urn:microsoft.com/office/officeart/2005/8/layout/process2"/>
    <dgm:cxn modelId="{E5B47B0D-AA02-4FF5-A193-1C1EC4BDD874}" type="presParOf" srcId="{F8B38191-C232-4558-AEAB-C38A49B322E0}" destId="{2C98DDC5-AFCC-454C-BFBA-D9B42F746713}" srcOrd="6" destOrd="0" presId="urn:microsoft.com/office/officeart/2005/8/layout/process2"/>
    <dgm:cxn modelId="{71F925AC-63DD-41C1-9D79-17A23E7B9C05}" type="presParOf" srcId="{F8B38191-C232-4558-AEAB-C38A49B322E0}" destId="{344F7888-43EB-45E1-98A8-8E15F9AE34A6}" srcOrd="7" destOrd="0" presId="urn:microsoft.com/office/officeart/2005/8/layout/process2"/>
    <dgm:cxn modelId="{319499E1-88D3-402E-B199-7F8364F2C808}" type="presParOf" srcId="{344F7888-43EB-45E1-98A8-8E15F9AE34A6}" destId="{E079A5C7-7C15-4643-AE77-350D2FF944EE}" srcOrd="0" destOrd="0" presId="urn:microsoft.com/office/officeart/2005/8/layout/process2"/>
    <dgm:cxn modelId="{C7B86813-F2BC-4DB1-AB81-D688694EA5C6}" type="presParOf" srcId="{F8B38191-C232-4558-AEAB-C38A49B322E0}" destId="{D16CD358-80EE-4343-9008-FB85D1DA75A4}"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49BCD1F-0632-4D7B-A8E1-0EAD027DA325}" type="doc">
      <dgm:prSet loTypeId="urn:microsoft.com/office/officeart/2005/8/layout/vList2" loCatId="list" qsTypeId="urn:microsoft.com/office/officeart/2005/8/quickstyle/simple3" qsCatId="simple" csTypeId="urn:microsoft.com/office/officeart/2005/8/colors/accent1_2" csCatId="accent1" phldr="1"/>
      <dgm:spPr/>
    </dgm:pt>
    <dgm:pt modelId="{7B52E268-924A-4B39-BD0F-AEFC8B62AB1B}">
      <dgm:prSet phldrT="[Texto]" custT="1"/>
      <dgm:spPr/>
      <dgm:t>
        <a:bodyPr/>
        <a:lstStyle/>
        <a:p>
          <a:r>
            <a:rPr lang="es-MX" sz="2000" dirty="0" smtClean="0"/>
            <a:t>El proceso</a:t>
          </a:r>
          <a:endParaRPr lang="es-MX" sz="2000" dirty="0"/>
        </a:p>
      </dgm:t>
    </dgm:pt>
    <dgm:pt modelId="{5B63742A-3CF0-4824-9E44-A234EFA3ECE2}" type="parTrans" cxnId="{1AF2C3CA-53D7-4F3D-B6CC-0E510C87FEDD}">
      <dgm:prSet/>
      <dgm:spPr/>
      <dgm:t>
        <a:bodyPr/>
        <a:lstStyle/>
        <a:p>
          <a:endParaRPr lang="es-MX" sz="2000"/>
        </a:p>
      </dgm:t>
    </dgm:pt>
    <dgm:pt modelId="{75FD88F8-5118-40C4-92D1-9987C2275C5D}" type="sibTrans" cxnId="{1AF2C3CA-53D7-4F3D-B6CC-0E510C87FEDD}">
      <dgm:prSet custT="1"/>
      <dgm:spPr/>
      <dgm:t>
        <a:bodyPr/>
        <a:lstStyle/>
        <a:p>
          <a:endParaRPr lang="es-MX" sz="2000"/>
        </a:p>
      </dgm:t>
    </dgm:pt>
    <dgm:pt modelId="{0E6B27D5-A462-4AF9-B766-8E4CA2ED8870}">
      <dgm:prSet phldrT="[Texto]" custT="1"/>
      <dgm:spPr/>
      <dgm:t>
        <a:bodyPr/>
        <a:lstStyle/>
        <a:p>
          <a:r>
            <a:rPr lang="es-MX" sz="2000" dirty="0" smtClean="0"/>
            <a:t>El problema  </a:t>
          </a:r>
          <a:endParaRPr lang="es-MX" sz="2000" dirty="0"/>
        </a:p>
      </dgm:t>
    </dgm:pt>
    <dgm:pt modelId="{AA75C357-F025-4201-8674-32BB9EADE879}" type="parTrans" cxnId="{10ADB3FD-9685-4E6E-8E1E-03C1674B3A25}">
      <dgm:prSet/>
      <dgm:spPr/>
      <dgm:t>
        <a:bodyPr/>
        <a:lstStyle/>
        <a:p>
          <a:endParaRPr lang="es-MX" sz="2000"/>
        </a:p>
      </dgm:t>
    </dgm:pt>
    <dgm:pt modelId="{CA12A2EE-AB70-41CE-8DBA-3A709EEF1DCA}" type="sibTrans" cxnId="{10ADB3FD-9685-4E6E-8E1E-03C1674B3A25}">
      <dgm:prSet custT="1"/>
      <dgm:spPr/>
      <dgm:t>
        <a:bodyPr/>
        <a:lstStyle/>
        <a:p>
          <a:endParaRPr lang="es-MX" sz="2000"/>
        </a:p>
      </dgm:t>
    </dgm:pt>
    <dgm:pt modelId="{D22EA58F-153B-48D0-AB2A-9AFDCB56D562}">
      <dgm:prSet phldrT="[Texto]" custT="1"/>
      <dgm:spPr/>
      <dgm:t>
        <a:bodyPr/>
        <a:lstStyle/>
        <a:p>
          <a:r>
            <a:rPr lang="es-MX" sz="2000" dirty="0" smtClean="0"/>
            <a:t>La imagen</a:t>
          </a:r>
          <a:endParaRPr lang="es-MX" sz="2000" dirty="0"/>
        </a:p>
      </dgm:t>
    </dgm:pt>
    <dgm:pt modelId="{61D1A39E-C416-4395-87AE-B22A3E340B5C}" type="parTrans" cxnId="{5FE9DF6E-E600-4697-9482-51C3ED162EA7}">
      <dgm:prSet/>
      <dgm:spPr/>
      <dgm:t>
        <a:bodyPr/>
        <a:lstStyle/>
        <a:p>
          <a:endParaRPr lang="es-MX" sz="2000"/>
        </a:p>
      </dgm:t>
    </dgm:pt>
    <dgm:pt modelId="{30FAA1DA-8D75-4FD5-939E-756E96F6351C}" type="sibTrans" cxnId="{5FE9DF6E-E600-4697-9482-51C3ED162EA7}">
      <dgm:prSet/>
      <dgm:spPr/>
      <dgm:t>
        <a:bodyPr/>
        <a:lstStyle/>
        <a:p>
          <a:endParaRPr lang="es-MX" sz="2000"/>
        </a:p>
      </dgm:t>
    </dgm:pt>
    <dgm:pt modelId="{363BCE5A-CF33-44B3-9279-3125461389D0}" type="pres">
      <dgm:prSet presAssocID="{449BCD1F-0632-4D7B-A8E1-0EAD027DA325}" presName="linear" presStyleCnt="0">
        <dgm:presLayoutVars>
          <dgm:animLvl val="lvl"/>
          <dgm:resizeHandles val="exact"/>
        </dgm:presLayoutVars>
      </dgm:prSet>
      <dgm:spPr/>
    </dgm:pt>
    <dgm:pt modelId="{84CB19C0-CD42-4519-8C1F-BE8264A2E24A}" type="pres">
      <dgm:prSet presAssocID="{7B52E268-924A-4B39-BD0F-AEFC8B62AB1B}" presName="parentText" presStyleLbl="node1" presStyleIdx="0" presStyleCnt="3" custScaleY="47343" custLinFactY="-31381" custLinFactNeighborY="-100000">
        <dgm:presLayoutVars>
          <dgm:chMax val="0"/>
          <dgm:bulletEnabled val="1"/>
        </dgm:presLayoutVars>
      </dgm:prSet>
      <dgm:spPr/>
      <dgm:t>
        <a:bodyPr/>
        <a:lstStyle/>
        <a:p>
          <a:endParaRPr lang="es-MX"/>
        </a:p>
      </dgm:t>
    </dgm:pt>
    <dgm:pt modelId="{25C87F15-08F9-4C09-A128-5740081FFF4C}" type="pres">
      <dgm:prSet presAssocID="{75FD88F8-5118-40C4-92D1-9987C2275C5D}" presName="spacer" presStyleCnt="0"/>
      <dgm:spPr/>
    </dgm:pt>
    <dgm:pt modelId="{0AEFE5A9-8405-4888-BB74-028323E1448B}" type="pres">
      <dgm:prSet presAssocID="{0E6B27D5-A462-4AF9-B766-8E4CA2ED8870}" presName="parentText" presStyleLbl="node1" presStyleIdx="1" presStyleCnt="3" custScaleY="40821" custLinFactY="-23095" custLinFactNeighborX="-1980" custLinFactNeighborY="-100000">
        <dgm:presLayoutVars>
          <dgm:chMax val="0"/>
          <dgm:bulletEnabled val="1"/>
        </dgm:presLayoutVars>
      </dgm:prSet>
      <dgm:spPr/>
      <dgm:t>
        <a:bodyPr/>
        <a:lstStyle/>
        <a:p>
          <a:endParaRPr lang="es-MX"/>
        </a:p>
      </dgm:t>
    </dgm:pt>
    <dgm:pt modelId="{78061956-010B-4170-AE01-5EF7ED1791FA}" type="pres">
      <dgm:prSet presAssocID="{CA12A2EE-AB70-41CE-8DBA-3A709EEF1DCA}" presName="spacer" presStyleCnt="0"/>
      <dgm:spPr/>
    </dgm:pt>
    <dgm:pt modelId="{7ABEDB40-78AD-4107-9544-A8231AE66E67}" type="pres">
      <dgm:prSet presAssocID="{D22EA58F-153B-48D0-AB2A-9AFDCB56D562}" presName="parentText" presStyleLbl="node1" presStyleIdx="2" presStyleCnt="3" custScaleY="47919" custLinFactY="43793" custLinFactNeighborY="100000">
        <dgm:presLayoutVars>
          <dgm:chMax val="0"/>
          <dgm:bulletEnabled val="1"/>
        </dgm:presLayoutVars>
      </dgm:prSet>
      <dgm:spPr/>
      <dgm:t>
        <a:bodyPr/>
        <a:lstStyle/>
        <a:p>
          <a:endParaRPr lang="es-MX"/>
        </a:p>
      </dgm:t>
    </dgm:pt>
  </dgm:ptLst>
  <dgm:cxnLst>
    <dgm:cxn modelId="{10ADB3FD-9685-4E6E-8E1E-03C1674B3A25}" srcId="{449BCD1F-0632-4D7B-A8E1-0EAD027DA325}" destId="{0E6B27D5-A462-4AF9-B766-8E4CA2ED8870}" srcOrd="1" destOrd="0" parTransId="{AA75C357-F025-4201-8674-32BB9EADE879}" sibTransId="{CA12A2EE-AB70-41CE-8DBA-3A709EEF1DCA}"/>
    <dgm:cxn modelId="{837BD440-58D1-4776-A606-C8592D713C42}" type="presOf" srcId="{449BCD1F-0632-4D7B-A8E1-0EAD027DA325}" destId="{363BCE5A-CF33-44B3-9279-3125461389D0}" srcOrd="0" destOrd="0" presId="urn:microsoft.com/office/officeart/2005/8/layout/vList2"/>
    <dgm:cxn modelId="{2C2F3566-6A83-4DBD-A941-4EB92335FF00}" type="presOf" srcId="{D22EA58F-153B-48D0-AB2A-9AFDCB56D562}" destId="{7ABEDB40-78AD-4107-9544-A8231AE66E67}" srcOrd="0" destOrd="0" presId="urn:microsoft.com/office/officeart/2005/8/layout/vList2"/>
    <dgm:cxn modelId="{EDEF2FB4-E6E5-47B9-B29C-7168661C8403}" type="presOf" srcId="{7B52E268-924A-4B39-BD0F-AEFC8B62AB1B}" destId="{84CB19C0-CD42-4519-8C1F-BE8264A2E24A}" srcOrd="0" destOrd="0" presId="urn:microsoft.com/office/officeart/2005/8/layout/vList2"/>
    <dgm:cxn modelId="{5FE9DF6E-E600-4697-9482-51C3ED162EA7}" srcId="{449BCD1F-0632-4D7B-A8E1-0EAD027DA325}" destId="{D22EA58F-153B-48D0-AB2A-9AFDCB56D562}" srcOrd="2" destOrd="0" parTransId="{61D1A39E-C416-4395-87AE-B22A3E340B5C}" sibTransId="{30FAA1DA-8D75-4FD5-939E-756E96F6351C}"/>
    <dgm:cxn modelId="{DD2DAD9D-DF08-4ACD-86C7-DE82C34CE78D}" type="presOf" srcId="{0E6B27D5-A462-4AF9-B766-8E4CA2ED8870}" destId="{0AEFE5A9-8405-4888-BB74-028323E1448B}" srcOrd="0" destOrd="0" presId="urn:microsoft.com/office/officeart/2005/8/layout/vList2"/>
    <dgm:cxn modelId="{1AF2C3CA-53D7-4F3D-B6CC-0E510C87FEDD}" srcId="{449BCD1F-0632-4D7B-A8E1-0EAD027DA325}" destId="{7B52E268-924A-4B39-BD0F-AEFC8B62AB1B}" srcOrd="0" destOrd="0" parTransId="{5B63742A-3CF0-4824-9E44-A234EFA3ECE2}" sibTransId="{75FD88F8-5118-40C4-92D1-9987C2275C5D}"/>
    <dgm:cxn modelId="{120080E1-00B6-4F96-B897-51FD6B7D8291}" type="presParOf" srcId="{363BCE5A-CF33-44B3-9279-3125461389D0}" destId="{84CB19C0-CD42-4519-8C1F-BE8264A2E24A}" srcOrd="0" destOrd="0" presId="urn:microsoft.com/office/officeart/2005/8/layout/vList2"/>
    <dgm:cxn modelId="{5B2CD003-6D4D-4E3F-92D5-FF16BBFF0E97}" type="presParOf" srcId="{363BCE5A-CF33-44B3-9279-3125461389D0}" destId="{25C87F15-08F9-4C09-A128-5740081FFF4C}" srcOrd="1" destOrd="0" presId="urn:microsoft.com/office/officeart/2005/8/layout/vList2"/>
    <dgm:cxn modelId="{E1AAB763-2BF7-4803-9B23-D2D886FCC975}" type="presParOf" srcId="{363BCE5A-CF33-44B3-9279-3125461389D0}" destId="{0AEFE5A9-8405-4888-BB74-028323E1448B}" srcOrd="2" destOrd="0" presId="urn:microsoft.com/office/officeart/2005/8/layout/vList2"/>
    <dgm:cxn modelId="{42DB7E34-7A68-4844-9689-B02AA7E01279}" type="presParOf" srcId="{363BCE5A-CF33-44B3-9279-3125461389D0}" destId="{78061956-010B-4170-AE01-5EF7ED1791FA}" srcOrd="3" destOrd="0" presId="urn:microsoft.com/office/officeart/2005/8/layout/vList2"/>
    <dgm:cxn modelId="{CFA96BA2-07D7-4195-A8B8-F80681ED8F5B}" type="presParOf" srcId="{363BCE5A-CF33-44B3-9279-3125461389D0}" destId="{7ABEDB40-78AD-4107-9544-A8231AE66E67}"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8BFC4E4-37DB-4A50-B078-3C9C37780071}"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s-MX"/>
        </a:p>
      </dgm:t>
    </dgm:pt>
    <dgm:pt modelId="{BE93181B-FB9A-4784-AB61-4EC7C15B9223}">
      <dgm:prSet/>
      <dgm:spPr/>
      <dgm:t>
        <a:bodyPr/>
        <a:lstStyle/>
        <a:p>
          <a:pPr rtl="0"/>
          <a:r>
            <a:rPr lang="es-MX" smtClean="0"/>
            <a:t>Determinar la naturaleza conflictiva en la que se encuentra mediante un diagnostico previo</a:t>
          </a:r>
          <a:endParaRPr lang="es-MX"/>
        </a:p>
      </dgm:t>
    </dgm:pt>
    <dgm:pt modelId="{1EF087EC-6C4D-49A0-83A3-FF13F329E408}" type="parTrans" cxnId="{7D7238E3-54A7-4EAA-B0EB-5BDC7C68ABCE}">
      <dgm:prSet/>
      <dgm:spPr/>
      <dgm:t>
        <a:bodyPr/>
        <a:lstStyle/>
        <a:p>
          <a:endParaRPr lang="es-MX"/>
        </a:p>
      </dgm:t>
    </dgm:pt>
    <dgm:pt modelId="{5BC098DB-C479-4E2C-A4CE-1D107FFD9FFD}" type="sibTrans" cxnId="{7D7238E3-54A7-4EAA-B0EB-5BDC7C68ABCE}">
      <dgm:prSet/>
      <dgm:spPr/>
      <dgm:t>
        <a:bodyPr/>
        <a:lstStyle/>
        <a:p>
          <a:endParaRPr lang="es-MX"/>
        </a:p>
      </dgm:t>
    </dgm:pt>
    <dgm:pt modelId="{D10B6995-8BB0-481F-B4F6-E630A37B8A98}">
      <dgm:prSet/>
      <dgm:spPr/>
      <dgm:t>
        <a:bodyPr/>
        <a:lstStyle/>
        <a:p>
          <a:pPr rtl="0"/>
          <a:r>
            <a:rPr lang="es-MX" smtClean="0"/>
            <a:t>Determinar sus propias metas y objetivos en dos términos:  el nivel de aspiraciones máximo (el punto más favorable) y el nivel de resistencia</a:t>
          </a:r>
          <a:endParaRPr lang="es-MX"/>
        </a:p>
      </dgm:t>
    </dgm:pt>
    <dgm:pt modelId="{9A907DD7-2634-454C-BE92-2B83BD8F7767}" type="parTrans" cxnId="{A3A8C0D4-C97A-47DF-8DDE-79EC358975D0}">
      <dgm:prSet/>
      <dgm:spPr/>
      <dgm:t>
        <a:bodyPr/>
        <a:lstStyle/>
        <a:p>
          <a:endParaRPr lang="es-MX"/>
        </a:p>
      </dgm:t>
    </dgm:pt>
    <dgm:pt modelId="{43C6EA60-25DA-4241-95BC-423D21D684A6}" type="sibTrans" cxnId="{A3A8C0D4-C97A-47DF-8DDE-79EC358975D0}">
      <dgm:prSet/>
      <dgm:spPr/>
      <dgm:t>
        <a:bodyPr/>
        <a:lstStyle/>
        <a:p>
          <a:endParaRPr lang="es-MX"/>
        </a:p>
      </dgm:t>
    </dgm:pt>
    <dgm:pt modelId="{0D87CBEE-B1D8-4842-AC66-7A81659DFE28}">
      <dgm:prSet/>
      <dgm:spPr/>
      <dgm:t>
        <a:bodyPr/>
        <a:lstStyle/>
        <a:p>
          <a:pPr rtl="0"/>
          <a:r>
            <a:rPr lang="es-MX" smtClean="0"/>
            <a:t>Establecer una lista de posibles concesiones a la otra parte y su ponderación</a:t>
          </a:r>
          <a:endParaRPr lang="es-MX"/>
        </a:p>
      </dgm:t>
    </dgm:pt>
    <dgm:pt modelId="{05BB8D01-7874-47F2-8DC6-F69485068263}" type="parTrans" cxnId="{0B73FED3-779C-45AA-A1ED-5B2DFE97DD7D}">
      <dgm:prSet/>
      <dgm:spPr/>
      <dgm:t>
        <a:bodyPr/>
        <a:lstStyle/>
        <a:p>
          <a:endParaRPr lang="es-MX"/>
        </a:p>
      </dgm:t>
    </dgm:pt>
    <dgm:pt modelId="{AF0EE185-89D4-4540-AF06-078F783988E9}" type="sibTrans" cxnId="{0B73FED3-779C-45AA-A1ED-5B2DFE97DD7D}">
      <dgm:prSet/>
      <dgm:spPr/>
      <dgm:t>
        <a:bodyPr/>
        <a:lstStyle/>
        <a:p>
          <a:endParaRPr lang="es-MX"/>
        </a:p>
      </dgm:t>
    </dgm:pt>
    <dgm:pt modelId="{6603E057-2AD4-47A8-B05F-E79E66A7109D}">
      <dgm:prSet/>
      <dgm:spPr/>
      <dgm:t>
        <a:bodyPr/>
        <a:lstStyle/>
        <a:p>
          <a:pPr rtl="0"/>
          <a:r>
            <a:rPr lang="es-MX" smtClean="0"/>
            <a:t>Establecer un plan estratégico-táctico </a:t>
          </a:r>
          <a:endParaRPr lang="es-MX"/>
        </a:p>
      </dgm:t>
    </dgm:pt>
    <dgm:pt modelId="{A270139D-FD78-44DF-ABBA-F8F2795B5B04}" type="parTrans" cxnId="{09BD3E75-4F54-4022-A9EB-40A1B9EA0008}">
      <dgm:prSet/>
      <dgm:spPr/>
      <dgm:t>
        <a:bodyPr/>
        <a:lstStyle/>
        <a:p>
          <a:endParaRPr lang="es-MX"/>
        </a:p>
      </dgm:t>
    </dgm:pt>
    <dgm:pt modelId="{A3E34F07-A124-48FA-A1E4-411B3C8961DE}" type="sibTrans" cxnId="{09BD3E75-4F54-4022-A9EB-40A1B9EA0008}">
      <dgm:prSet/>
      <dgm:spPr/>
      <dgm:t>
        <a:bodyPr/>
        <a:lstStyle/>
        <a:p>
          <a:endParaRPr lang="es-MX"/>
        </a:p>
      </dgm:t>
    </dgm:pt>
    <dgm:pt modelId="{1A65746B-17B5-45A3-B96E-A6011C9524B3}">
      <dgm:prSet/>
      <dgm:spPr/>
      <dgm:t>
        <a:bodyPr/>
        <a:lstStyle/>
        <a:p>
          <a:pPr rtl="0"/>
          <a:r>
            <a:rPr lang="es-MX" smtClean="0"/>
            <a:t>Preparar una alternativa para una posible ruptura en las negociaciones.</a:t>
          </a:r>
          <a:endParaRPr lang="es-MX"/>
        </a:p>
      </dgm:t>
    </dgm:pt>
    <dgm:pt modelId="{0CEA8474-1773-4DE5-84BF-9699236DBC86}" type="parTrans" cxnId="{0CEB295A-198A-4799-A3EE-22563796DD1F}">
      <dgm:prSet/>
      <dgm:spPr/>
      <dgm:t>
        <a:bodyPr/>
        <a:lstStyle/>
        <a:p>
          <a:endParaRPr lang="es-MX"/>
        </a:p>
      </dgm:t>
    </dgm:pt>
    <dgm:pt modelId="{22EA2946-792E-489E-9B4F-FB9CF0B30232}" type="sibTrans" cxnId="{0CEB295A-198A-4799-A3EE-22563796DD1F}">
      <dgm:prSet/>
      <dgm:spPr/>
      <dgm:t>
        <a:bodyPr/>
        <a:lstStyle/>
        <a:p>
          <a:endParaRPr lang="es-MX"/>
        </a:p>
      </dgm:t>
    </dgm:pt>
    <dgm:pt modelId="{551FF917-ED1A-4141-BA6C-6A2C8294C5BA}" type="pres">
      <dgm:prSet presAssocID="{98BFC4E4-37DB-4A50-B078-3C9C37780071}" presName="vert0" presStyleCnt="0">
        <dgm:presLayoutVars>
          <dgm:dir/>
          <dgm:animOne val="branch"/>
          <dgm:animLvl val="lvl"/>
        </dgm:presLayoutVars>
      </dgm:prSet>
      <dgm:spPr/>
      <dgm:t>
        <a:bodyPr/>
        <a:lstStyle/>
        <a:p>
          <a:endParaRPr lang="es-MX"/>
        </a:p>
      </dgm:t>
    </dgm:pt>
    <dgm:pt modelId="{EFA2864F-3243-4AA7-835E-D85AA47CAFD3}" type="pres">
      <dgm:prSet presAssocID="{BE93181B-FB9A-4784-AB61-4EC7C15B9223}" presName="thickLine" presStyleLbl="alignNode1" presStyleIdx="0" presStyleCnt="5"/>
      <dgm:spPr/>
    </dgm:pt>
    <dgm:pt modelId="{C8BFABE3-F339-4245-93F3-C0FE91E4AC3E}" type="pres">
      <dgm:prSet presAssocID="{BE93181B-FB9A-4784-AB61-4EC7C15B9223}" presName="horz1" presStyleCnt="0"/>
      <dgm:spPr/>
    </dgm:pt>
    <dgm:pt modelId="{4CAA6F7D-8221-4DE8-9209-37FABB52C689}" type="pres">
      <dgm:prSet presAssocID="{BE93181B-FB9A-4784-AB61-4EC7C15B9223}" presName="tx1" presStyleLbl="revTx" presStyleIdx="0" presStyleCnt="5"/>
      <dgm:spPr/>
      <dgm:t>
        <a:bodyPr/>
        <a:lstStyle/>
        <a:p>
          <a:endParaRPr lang="es-MX"/>
        </a:p>
      </dgm:t>
    </dgm:pt>
    <dgm:pt modelId="{C8335243-9BF1-4771-A31C-AB643F939440}" type="pres">
      <dgm:prSet presAssocID="{BE93181B-FB9A-4784-AB61-4EC7C15B9223}" presName="vert1" presStyleCnt="0"/>
      <dgm:spPr/>
    </dgm:pt>
    <dgm:pt modelId="{1E3ECA08-9116-4D63-B9AA-D2E3125DFEA1}" type="pres">
      <dgm:prSet presAssocID="{D10B6995-8BB0-481F-B4F6-E630A37B8A98}" presName="thickLine" presStyleLbl="alignNode1" presStyleIdx="1" presStyleCnt="5"/>
      <dgm:spPr/>
    </dgm:pt>
    <dgm:pt modelId="{170DDAEB-985A-453F-9147-78E23798F028}" type="pres">
      <dgm:prSet presAssocID="{D10B6995-8BB0-481F-B4F6-E630A37B8A98}" presName="horz1" presStyleCnt="0"/>
      <dgm:spPr/>
    </dgm:pt>
    <dgm:pt modelId="{01253F8E-F35A-400B-9381-2D7BCDF1DDD4}" type="pres">
      <dgm:prSet presAssocID="{D10B6995-8BB0-481F-B4F6-E630A37B8A98}" presName="tx1" presStyleLbl="revTx" presStyleIdx="1" presStyleCnt="5"/>
      <dgm:spPr/>
      <dgm:t>
        <a:bodyPr/>
        <a:lstStyle/>
        <a:p>
          <a:endParaRPr lang="es-MX"/>
        </a:p>
      </dgm:t>
    </dgm:pt>
    <dgm:pt modelId="{99659DB8-8372-49FA-9355-201AFA3D27F5}" type="pres">
      <dgm:prSet presAssocID="{D10B6995-8BB0-481F-B4F6-E630A37B8A98}" presName="vert1" presStyleCnt="0"/>
      <dgm:spPr/>
    </dgm:pt>
    <dgm:pt modelId="{6FCE5DFA-F33C-4792-A9CF-08B6244021F2}" type="pres">
      <dgm:prSet presAssocID="{0D87CBEE-B1D8-4842-AC66-7A81659DFE28}" presName="thickLine" presStyleLbl="alignNode1" presStyleIdx="2" presStyleCnt="5"/>
      <dgm:spPr/>
    </dgm:pt>
    <dgm:pt modelId="{A108441C-83AC-4B14-B20E-C36CB3A9CD04}" type="pres">
      <dgm:prSet presAssocID="{0D87CBEE-B1D8-4842-AC66-7A81659DFE28}" presName="horz1" presStyleCnt="0"/>
      <dgm:spPr/>
    </dgm:pt>
    <dgm:pt modelId="{CAAFB82F-D928-42B3-A51F-B2F470CAAE0C}" type="pres">
      <dgm:prSet presAssocID="{0D87CBEE-B1D8-4842-AC66-7A81659DFE28}" presName="tx1" presStyleLbl="revTx" presStyleIdx="2" presStyleCnt="5"/>
      <dgm:spPr/>
      <dgm:t>
        <a:bodyPr/>
        <a:lstStyle/>
        <a:p>
          <a:endParaRPr lang="es-MX"/>
        </a:p>
      </dgm:t>
    </dgm:pt>
    <dgm:pt modelId="{96F48CEA-A060-4C44-9645-E7A32BD41477}" type="pres">
      <dgm:prSet presAssocID="{0D87CBEE-B1D8-4842-AC66-7A81659DFE28}" presName="vert1" presStyleCnt="0"/>
      <dgm:spPr/>
    </dgm:pt>
    <dgm:pt modelId="{D38B8547-DE2E-4A5F-8169-D73907756E55}" type="pres">
      <dgm:prSet presAssocID="{6603E057-2AD4-47A8-B05F-E79E66A7109D}" presName="thickLine" presStyleLbl="alignNode1" presStyleIdx="3" presStyleCnt="5"/>
      <dgm:spPr/>
    </dgm:pt>
    <dgm:pt modelId="{56DC2A53-18A0-4A0D-8BEF-3E87F8464BBB}" type="pres">
      <dgm:prSet presAssocID="{6603E057-2AD4-47A8-B05F-E79E66A7109D}" presName="horz1" presStyleCnt="0"/>
      <dgm:spPr/>
    </dgm:pt>
    <dgm:pt modelId="{987733D1-10CC-418E-A92F-60B8651B89B0}" type="pres">
      <dgm:prSet presAssocID="{6603E057-2AD4-47A8-B05F-E79E66A7109D}" presName="tx1" presStyleLbl="revTx" presStyleIdx="3" presStyleCnt="5"/>
      <dgm:spPr/>
      <dgm:t>
        <a:bodyPr/>
        <a:lstStyle/>
        <a:p>
          <a:endParaRPr lang="es-MX"/>
        </a:p>
      </dgm:t>
    </dgm:pt>
    <dgm:pt modelId="{534C01B1-D5E2-4392-BB15-56EC1F285644}" type="pres">
      <dgm:prSet presAssocID="{6603E057-2AD4-47A8-B05F-E79E66A7109D}" presName="vert1" presStyleCnt="0"/>
      <dgm:spPr/>
    </dgm:pt>
    <dgm:pt modelId="{55049F49-BBA9-4337-A4FF-47BC4E8460D8}" type="pres">
      <dgm:prSet presAssocID="{1A65746B-17B5-45A3-B96E-A6011C9524B3}" presName="thickLine" presStyleLbl="alignNode1" presStyleIdx="4" presStyleCnt="5"/>
      <dgm:spPr/>
    </dgm:pt>
    <dgm:pt modelId="{0BC071A7-661A-4BA6-B470-3E5CBCF10861}" type="pres">
      <dgm:prSet presAssocID="{1A65746B-17B5-45A3-B96E-A6011C9524B3}" presName="horz1" presStyleCnt="0"/>
      <dgm:spPr/>
    </dgm:pt>
    <dgm:pt modelId="{0B54E933-FABC-4E0F-999E-9D7D4B42361B}" type="pres">
      <dgm:prSet presAssocID="{1A65746B-17B5-45A3-B96E-A6011C9524B3}" presName="tx1" presStyleLbl="revTx" presStyleIdx="4" presStyleCnt="5"/>
      <dgm:spPr/>
      <dgm:t>
        <a:bodyPr/>
        <a:lstStyle/>
        <a:p>
          <a:endParaRPr lang="es-MX"/>
        </a:p>
      </dgm:t>
    </dgm:pt>
    <dgm:pt modelId="{384A1CB0-1D4B-4D69-852B-6B5E2280947C}" type="pres">
      <dgm:prSet presAssocID="{1A65746B-17B5-45A3-B96E-A6011C9524B3}" presName="vert1" presStyleCnt="0"/>
      <dgm:spPr/>
    </dgm:pt>
  </dgm:ptLst>
  <dgm:cxnLst>
    <dgm:cxn modelId="{7D7238E3-54A7-4EAA-B0EB-5BDC7C68ABCE}" srcId="{98BFC4E4-37DB-4A50-B078-3C9C37780071}" destId="{BE93181B-FB9A-4784-AB61-4EC7C15B9223}" srcOrd="0" destOrd="0" parTransId="{1EF087EC-6C4D-49A0-83A3-FF13F329E408}" sibTransId="{5BC098DB-C479-4E2C-A4CE-1D107FFD9FFD}"/>
    <dgm:cxn modelId="{31643DCE-B0A5-4E7B-B7F7-B0186A23D1F6}" type="presOf" srcId="{D10B6995-8BB0-481F-B4F6-E630A37B8A98}" destId="{01253F8E-F35A-400B-9381-2D7BCDF1DDD4}" srcOrd="0" destOrd="0" presId="urn:microsoft.com/office/officeart/2008/layout/LinedList"/>
    <dgm:cxn modelId="{A3A8C0D4-C97A-47DF-8DDE-79EC358975D0}" srcId="{98BFC4E4-37DB-4A50-B078-3C9C37780071}" destId="{D10B6995-8BB0-481F-B4F6-E630A37B8A98}" srcOrd="1" destOrd="0" parTransId="{9A907DD7-2634-454C-BE92-2B83BD8F7767}" sibTransId="{43C6EA60-25DA-4241-95BC-423D21D684A6}"/>
    <dgm:cxn modelId="{D954A395-7FC3-42FB-8551-730BC30438A9}" type="presOf" srcId="{BE93181B-FB9A-4784-AB61-4EC7C15B9223}" destId="{4CAA6F7D-8221-4DE8-9209-37FABB52C689}" srcOrd="0" destOrd="0" presId="urn:microsoft.com/office/officeart/2008/layout/LinedList"/>
    <dgm:cxn modelId="{6D96EAC6-69EA-45B8-895A-5E9B21467841}" type="presOf" srcId="{6603E057-2AD4-47A8-B05F-E79E66A7109D}" destId="{987733D1-10CC-418E-A92F-60B8651B89B0}" srcOrd="0" destOrd="0" presId="urn:microsoft.com/office/officeart/2008/layout/LinedList"/>
    <dgm:cxn modelId="{089D3125-D28A-4856-8CA6-AB0C5199EB06}" type="presOf" srcId="{0D87CBEE-B1D8-4842-AC66-7A81659DFE28}" destId="{CAAFB82F-D928-42B3-A51F-B2F470CAAE0C}" srcOrd="0" destOrd="0" presId="urn:microsoft.com/office/officeart/2008/layout/LinedList"/>
    <dgm:cxn modelId="{0B73FED3-779C-45AA-A1ED-5B2DFE97DD7D}" srcId="{98BFC4E4-37DB-4A50-B078-3C9C37780071}" destId="{0D87CBEE-B1D8-4842-AC66-7A81659DFE28}" srcOrd="2" destOrd="0" parTransId="{05BB8D01-7874-47F2-8DC6-F69485068263}" sibTransId="{AF0EE185-89D4-4540-AF06-078F783988E9}"/>
    <dgm:cxn modelId="{09BD3E75-4F54-4022-A9EB-40A1B9EA0008}" srcId="{98BFC4E4-37DB-4A50-B078-3C9C37780071}" destId="{6603E057-2AD4-47A8-B05F-E79E66A7109D}" srcOrd="3" destOrd="0" parTransId="{A270139D-FD78-44DF-ABBA-F8F2795B5B04}" sibTransId="{A3E34F07-A124-48FA-A1E4-411B3C8961DE}"/>
    <dgm:cxn modelId="{0CEB295A-198A-4799-A3EE-22563796DD1F}" srcId="{98BFC4E4-37DB-4A50-B078-3C9C37780071}" destId="{1A65746B-17B5-45A3-B96E-A6011C9524B3}" srcOrd="4" destOrd="0" parTransId="{0CEA8474-1773-4DE5-84BF-9699236DBC86}" sibTransId="{22EA2946-792E-489E-9B4F-FB9CF0B30232}"/>
    <dgm:cxn modelId="{CE2E7087-D8BC-4475-815A-7AD999E7E201}" type="presOf" srcId="{98BFC4E4-37DB-4A50-B078-3C9C37780071}" destId="{551FF917-ED1A-4141-BA6C-6A2C8294C5BA}" srcOrd="0" destOrd="0" presId="urn:microsoft.com/office/officeart/2008/layout/LinedList"/>
    <dgm:cxn modelId="{25B25507-5BB4-48D4-B1E1-7821289EFF55}" type="presOf" srcId="{1A65746B-17B5-45A3-B96E-A6011C9524B3}" destId="{0B54E933-FABC-4E0F-999E-9D7D4B42361B}" srcOrd="0" destOrd="0" presId="urn:microsoft.com/office/officeart/2008/layout/LinedList"/>
    <dgm:cxn modelId="{BE4EEA06-EFAC-4020-A841-581381E9EDCC}" type="presParOf" srcId="{551FF917-ED1A-4141-BA6C-6A2C8294C5BA}" destId="{EFA2864F-3243-4AA7-835E-D85AA47CAFD3}" srcOrd="0" destOrd="0" presId="urn:microsoft.com/office/officeart/2008/layout/LinedList"/>
    <dgm:cxn modelId="{BE4DC68C-5538-4486-B20B-291A6EC56C12}" type="presParOf" srcId="{551FF917-ED1A-4141-BA6C-6A2C8294C5BA}" destId="{C8BFABE3-F339-4245-93F3-C0FE91E4AC3E}" srcOrd="1" destOrd="0" presId="urn:microsoft.com/office/officeart/2008/layout/LinedList"/>
    <dgm:cxn modelId="{9F19978B-AA1A-4517-950B-0FDE4730E15F}" type="presParOf" srcId="{C8BFABE3-F339-4245-93F3-C0FE91E4AC3E}" destId="{4CAA6F7D-8221-4DE8-9209-37FABB52C689}" srcOrd="0" destOrd="0" presId="urn:microsoft.com/office/officeart/2008/layout/LinedList"/>
    <dgm:cxn modelId="{00BDA0A8-4021-4AFF-B360-6FE694000B5E}" type="presParOf" srcId="{C8BFABE3-F339-4245-93F3-C0FE91E4AC3E}" destId="{C8335243-9BF1-4771-A31C-AB643F939440}" srcOrd="1" destOrd="0" presId="urn:microsoft.com/office/officeart/2008/layout/LinedList"/>
    <dgm:cxn modelId="{3425B60C-A059-4EDA-ABB3-90F61EF4804B}" type="presParOf" srcId="{551FF917-ED1A-4141-BA6C-6A2C8294C5BA}" destId="{1E3ECA08-9116-4D63-B9AA-D2E3125DFEA1}" srcOrd="2" destOrd="0" presId="urn:microsoft.com/office/officeart/2008/layout/LinedList"/>
    <dgm:cxn modelId="{7EB0EB4E-A27D-4372-AB3F-B9F4AB0DD1BA}" type="presParOf" srcId="{551FF917-ED1A-4141-BA6C-6A2C8294C5BA}" destId="{170DDAEB-985A-453F-9147-78E23798F028}" srcOrd="3" destOrd="0" presId="urn:microsoft.com/office/officeart/2008/layout/LinedList"/>
    <dgm:cxn modelId="{0D048734-AB60-4F11-B31E-A078BB36C590}" type="presParOf" srcId="{170DDAEB-985A-453F-9147-78E23798F028}" destId="{01253F8E-F35A-400B-9381-2D7BCDF1DDD4}" srcOrd="0" destOrd="0" presId="urn:microsoft.com/office/officeart/2008/layout/LinedList"/>
    <dgm:cxn modelId="{93B6DC28-9BF3-4AE2-BACA-462D0AC9482D}" type="presParOf" srcId="{170DDAEB-985A-453F-9147-78E23798F028}" destId="{99659DB8-8372-49FA-9355-201AFA3D27F5}" srcOrd="1" destOrd="0" presId="urn:microsoft.com/office/officeart/2008/layout/LinedList"/>
    <dgm:cxn modelId="{0F3CE72E-B1EA-4545-A19B-F32612A824DE}" type="presParOf" srcId="{551FF917-ED1A-4141-BA6C-6A2C8294C5BA}" destId="{6FCE5DFA-F33C-4792-A9CF-08B6244021F2}" srcOrd="4" destOrd="0" presId="urn:microsoft.com/office/officeart/2008/layout/LinedList"/>
    <dgm:cxn modelId="{5298CCAB-DC18-4434-A5F3-A185946FBBAB}" type="presParOf" srcId="{551FF917-ED1A-4141-BA6C-6A2C8294C5BA}" destId="{A108441C-83AC-4B14-B20E-C36CB3A9CD04}" srcOrd="5" destOrd="0" presId="urn:microsoft.com/office/officeart/2008/layout/LinedList"/>
    <dgm:cxn modelId="{6F5C7D35-6BF9-4E52-A9AB-15A1017041F4}" type="presParOf" srcId="{A108441C-83AC-4B14-B20E-C36CB3A9CD04}" destId="{CAAFB82F-D928-42B3-A51F-B2F470CAAE0C}" srcOrd="0" destOrd="0" presId="urn:microsoft.com/office/officeart/2008/layout/LinedList"/>
    <dgm:cxn modelId="{C55F8BE3-6286-47F5-B916-3A0FEDF0D112}" type="presParOf" srcId="{A108441C-83AC-4B14-B20E-C36CB3A9CD04}" destId="{96F48CEA-A060-4C44-9645-E7A32BD41477}" srcOrd="1" destOrd="0" presId="urn:microsoft.com/office/officeart/2008/layout/LinedList"/>
    <dgm:cxn modelId="{CA9642AC-B61C-4C91-ABEA-C2C1545BC229}" type="presParOf" srcId="{551FF917-ED1A-4141-BA6C-6A2C8294C5BA}" destId="{D38B8547-DE2E-4A5F-8169-D73907756E55}" srcOrd="6" destOrd="0" presId="urn:microsoft.com/office/officeart/2008/layout/LinedList"/>
    <dgm:cxn modelId="{0E78CF87-2210-45B9-AB95-D0432BCD9EED}" type="presParOf" srcId="{551FF917-ED1A-4141-BA6C-6A2C8294C5BA}" destId="{56DC2A53-18A0-4A0D-8BEF-3E87F8464BBB}" srcOrd="7" destOrd="0" presId="urn:microsoft.com/office/officeart/2008/layout/LinedList"/>
    <dgm:cxn modelId="{27B4AEF9-2528-445A-BE24-69F70D10C53F}" type="presParOf" srcId="{56DC2A53-18A0-4A0D-8BEF-3E87F8464BBB}" destId="{987733D1-10CC-418E-A92F-60B8651B89B0}" srcOrd="0" destOrd="0" presId="urn:microsoft.com/office/officeart/2008/layout/LinedList"/>
    <dgm:cxn modelId="{8EB42B13-B734-43E6-8F86-22ADE136A507}" type="presParOf" srcId="{56DC2A53-18A0-4A0D-8BEF-3E87F8464BBB}" destId="{534C01B1-D5E2-4392-BB15-56EC1F285644}" srcOrd="1" destOrd="0" presId="urn:microsoft.com/office/officeart/2008/layout/LinedList"/>
    <dgm:cxn modelId="{A882DD5B-6101-4CB7-B8F7-606D7A464CF7}" type="presParOf" srcId="{551FF917-ED1A-4141-BA6C-6A2C8294C5BA}" destId="{55049F49-BBA9-4337-A4FF-47BC4E8460D8}" srcOrd="8" destOrd="0" presId="urn:microsoft.com/office/officeart/2008/layout/LinedList"/>
    <dgm:cxn modelId="{9B2E2A71-62A4-4A9C-AF97-0E1516CB457F}" type="presParOf" srcId="{551FF917-ED1A-4141-BA6C-6A2C8294C5BA}" destId="{0BC071A7-661A-4BA6-B470-3E5CBCF10861}" srcOrd="9" destOrd="0" presId="urn:microsoft.com/office/officeart/2008/layout/LinedList"/>
    <dgm:cxn modelId="{6385260F-C1F0-40B4-902C-7652612FFE54}" type="presParOf" srcId="{0BC071A7-661A-4BA6-B470-3E5CBCF10861}" destId="{0B54E933-FABC-4E0F-999E-9D7D4B42361B}" srcOrd="0" destOrd="0" presId="urn:microsoft.com/office/officeart/2008/layout/LinedList"/>
    <dgm:cxn modelId="{2FF22E9F-3C1F-4ED5-8B95-F75BDB6E70D2}" type="presParOf" srcId="{0BC071A7-661A-4BA6-B470-3E5CBCF10861}" destId="{384A1CB0-1D4B-4D69-852B-6B5E2280947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41A969C-4F40-47BA-A76D-B01D8D8CBF8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C4311B08-5A66-4292-A10F-D9EA6891DFDC}">
      <dgm:prSet/>
      <dgm:spPr/>
      <dgm:t>
        <a:bodyPr/>
        <a:lstStyle/>
        <a:p>
          <a:pPr rtl="0"/>
          <a:r>
            <a:rPr lang="es-MX" smtClean="0"/>
            <a:t>Salva la imagen del negociador ante aquellos a quien represente</a:t>
          </a:r>
          <a:endParaRPr lang="es-MX"/>
        </a:p>
      </dgm:t>
    </dgm:pt>
    <dgm:pt modelId="{8A9BE074-A40E-4AF9-BC72-5562F51D0F4C}" type="parTrans" cxnId="{FCED8599-BB5F-44F7-9C8F-B44C277AE650}">
      <dgm:prSet/>
      <dgm:spPr/>
      <dgm:t>
        <a:bodyPr/>
        <a:lstStyle/>
        <a:p>
          <a:endParaRPr lang="es-MX"/>
        </a:p>
      </dgm:t>
    </dgm:pt>
    <dgm:pt modelId="{86F9FA31-115D-4FFB-B01E-B985045FB44F}" type="sibTrans" cxnId="{FCED8599-BB5F-44F7-9C8F-B44C277AE650}">
      <dgm:prSet/>
      <dgm:spPr/>
      <dgm:t>
        <a:bodyPr/>
        <a:lstStyle/>
        <a:p>
          <a:endParaRPr lang="es-MX"/>
        </a:p>
      </dgm:t>
    </dgm:pt>
    <dgm:pt modelId="{AA3A6CCD-C131-4D2F-A437-3D08BFC6EB42}">
      <dgm:prSet/>
      <dgm:spPr/>
      <dgm:t>
        <a:bodyPr/>
        <a:lstStyle/>
        <a:p>
          <a:pPr rtl="0"/>
          <a:r>
            <a:rPr lang="es-MX" smtClean="0"/>
            <a:t>Ayuda a clarificar las metas y prioridades propias</a:t>
          </a:r>
          <a:endParaRPr lang="es-MX"/>
        </a:p>
      </dgm:t>
    </dgm:pt>
    <dgm:pt modelId="{21816D5F-CB9A-48D4-9CF8-0AA716331202}" type="parTrans" cxnId="{EC51DDD6-09EC-4462-98D5-37BD6C3EBFDE}">
      <dgm:prSet/>
      <dgm:spPr/>
      <dgm:t>
        <a:bodyPr/>
        <a:lstStyle/>
        <a:p>
          <a:endParaRPr lang="es-MX"/>
        </a:p>
      </dgm:t>
    </dgm:pt>
    <dgm:pt modelId="{527BBA05-4D9A-4E98-9BF4-60AE5BCFDB7D}" type="sibTrans" cxnId="{EC51DDD6-09EC-4462-98D5-37BD6C3EBFDE}">
      <dgm:prSet/>
      <dgm:spPr/>
      <dgm:t>
        <a:bodyPr/>
        <a:lstStyle/>
        <a:p>
          <a:endParaRPr lang="es-MX"/>
        </a:p>
      </dgm:t>
    </dgm:pt>
    <dgm:pt modelId="{83EAEF75-B1AD-4E05-A4C2-BAFF57853575}">
      <dgm:prSet/>
      <dgm:spPr/>
      <dgm:t>
        <a:bodyPr/>
        <a:lstStyle/>
        <a:p>
          <a:pPr rtl="0"/>
          <a:r>
            <a:rPr lang="es-MX" smtClean="0"/>
            <a:t>Se tantea hasta qué punto se puede forzar a la otra parte a realizar concesiones.</a:t>
          </a:r>
          <a:endParaRPr lang="es-MX"/>
        </a:p>
      </dgm:t>
    </dgm:pt>
    <dgm:pt modelId="{9261818B-9FFC-4EFA-BBD7-3DB654C2CCB9}" type="parTrans" cxnId="{0B89787D-E23C-41AB-80F1-BCC134A1E65B}">
      <dgm:prSet/>
      <dgm:spPr/>
      <dgm:t>
        <a:bodyPr/>
        <a:lstStyle/>
        <a:p>
          <a:endParaRPr lang="es-MX"/>
        </a:p>
      </dgm:t>
    </dgm:pt>
    <dgm:pt modelId="{722FBAC3-79D4-4CC0-865B-8B5EBC76D1F0}" type="sibTrans" cxnId="{0B89787D-E23C-41AB-80F1-BCC134A1E65B}">
      <dgm:prSet/>
      <dgm:spPr/>
      <dgm:t>
        <a:bodyPr/>
        <a:lstStyle/>
        <a:p>
          <a:endParaRPr lang="es-MX"/>
        </a:p>
      </dgm:t>
    </dgm:pt>
    <dgm:pt modelId="{884C3BE9-9E62-442A-8630-95781BA50317}">
      <dgm:prSet/>
      <dgm:spPr/>
      <dgm:t>
        <a:bodyPr/>
        <a:lstStyle/>
        <a:p>
          <a:pPr rtl="0"/>
          <a:r>
            <a:rPr lang="es-MX" smtClean="0"/>
            <a:t>Se demuestra la firmeza con respecto a los propios objetivos</a:t>
          </a:r>
          <a:endParaRPr lang="es-MX"/>
        </a:p>
      </dgm:t>
    </dgm:pt>
    <dgm:pt modelId="{495936D5-84C4-4E9A-BA76-0A7842FB09EC}" type="parTrans" cxnId="{0EF3B5A3-9BC5-442C-A54A-B9CF218935DA}">
      <dgm:prSet/>
      <dgm:spPr/>
      <dgm:t>
        <a:bodyPr/>
        <a:lstStyle/>
        <a:p>
          <a:endParaRPr lang="es-MX"/>
        </a:p>
      </dgm:t>
    </dgm:pt>
    <dgm:pt modelId="{B45F1431-6500-457B-BA85-0902F52ADB3C}" type="sibTrans" cxnId="{0EF3B5A3-9BC5-442C-A54A-B9CF218935DA}">
      <dgm:prSet/>
      <dgm:spPr/>
      <dgm:t>
        <a:bodyPr/>
        <a:lstStyle/>
        <a:p>
          <a:endParaRPr lang="es-MX"/>
        </a:p>
      </dgm:t>
    </dgm:pt>
    <dgm:pt modelId="{BEF62672-06B4-4F84-8525-D0BA5BDA09AA}">
      <dgm:prSet/>
      <dgm:spPr/>
      <dgm:t>
        <a:bodyPr/>
        <a:lstStyle/>
        <a:p>
          <a:pPr rtl="0"/>
          <a:r>
            <a:rPr lang="es-MX" smtClean="0"/>
            <a:t>Se explicitan las divergencias existentes</a:t>
          </a:r>
          <a:endParaRPr lang="es-MX"/>
        </a:p>
      </dgm:t>
    </dgm:pt>
    <dgm:pt modelId="{AAA3A75A-64EB-4C6F-97C4-139666A8D662}" type="parTrans" cxnId="{29518FD9-645B-464F-A5F1-48BC7F7803CA}">
      <dgm:prSet/>
      <dgm:spPr/>
      <dgm:t>
        <a:bodyPr/>
        <a:lstStyle/>
        <a:p>
          <a:endParaRPr lang="es-MX"/>
        </a:p>
      </dgm:t>
    </dgm:pt>
    <dgm:pt modelId="{CEDF447C-5BE3-4388-9750-29D20D961BC0}" type="sibTrans" cxnId="{29518FD9-645B-464F-A5F1-48BC7F7803CA}">
      <dgm:prSet/>
      <dgm:spPr/>
      <dgm:t>
        <a:bodyPr/>
        <a:lstStyle/>
        <a:p>
          <a:endParaRPr lang="es-MX"/>
        </a:p>
      </dgm:t>
    </dgm:pt>
    <dgm:pt modelId="{0D76AC25-2B37-4252-A6CE-DCDF4D9E00EB}" type="pres">
      <dgm:prSet presAssocID="{D41A969C-4F40-47BA-A76D-B01D8D8CBF82}" presName="vert0" presStyleCnt="0">
        <dgm:presLayoutVars>
          <dgm:dir/>
          <dgm:animOne val="branch"/>
          <dgm:animLvl val="lvl"/>
        </dgm:presLayoutVars>
      </dgm:prSet>
      <dgm:spPr/>
      <dgm:t>
        <a:bodyPr/>
        <a:lstStyle/>
        <a:p>
          <a:endParaRPr lang="es-MX"/>
        </a:p>
      </dgm:t>
    </dgm:pt>
    <dgm:pt modelId="{A5D20B0D-5579-4ACB-9452-265F2457C19C}" type="pres">
      <dgm:prSet presAssocID="{C4311B08-5A66-4292-A10F-D9EA6891DFDC}" presName="thickLine" presStyleLbl="alignNode1" presStyleIdx="0" presStyleCnt="5"/>
      <dgm:spPr/>
    </dgm:pt>
    <dgm:pt modelId="{1408EC42-F8BB-49BD-9193-E290A40A5ABD}" type="pres">
      <dgm:prSet presAssocID="{C4311B08-5A66-4292-A10F-D9EA6891DFDC}" presName="horz1" presStyleCnt="0"/>
      <dgm:spPr/>
    </dgm:pt>
    <dgm:pt modelId="{8C5EE5D5-204C-43C8-84FD-7F28F49D6B4F}" type="pres">
      <dgm:prSet presAssocID="{C4311B08-5A66-4292-A10F-D9EA6891DFDC}" presName="tx1" presStyleLbl="revTx" presStyleIdx="0" presStyleCnt="5"/>
      <dgm:spPr/>
      <dgm:t>
        <a:bodyPr/>
        <a:lstStyle/>
        <a:p>
          <a:endParaRPr lang="es-MX"/>
        </a:p>
      </dgm:t>
    </dgm:pt>
    <dgm:pt modelId="{9410E9D1-A985-458F-B82E-A8317335129A}" type="pres">
      <dgm:prSet presAssocID="{C4311B08-5A66-4292-A10F-D9EA6891DFDC}" presName="vert1" presStyleCnt="0"/>
      <dgm:spPr/>
    </dgm:pt>
    <dgm:pt modelId="{EB824E33-AD96-4239-B483-EE4DCBC97FE9}" type="pres">
      <dgm:prSet presAssocID="{AA3A6CCD-C131-4D2F-A437-3D08BFC6EB42}" presName="thickLine" presStyleLbl="alignNode1" presStyleIdx="1" presStyleCnt="5"/>
      <dgm:spPr/>
    </dgm:pt>
    <dgm:pt modelId="{61A50925-6262-478E-AF92-8DCB4EFD26FC}" type="pres">
      <dgm:prSet presAssocID="{AA3A6CCD-C131-4D2F-A437-3D08BFC6EB42}" presName="horz1" presStyleCnt="0"/>
      <dgm:spPr/>
    </dgm:pt>
    <dgm:pt modelId="{5D78AA07-2EDA-43AA-82EB-505BDB1983E2}" type="pres">
      <dgm:prSet presAssocID="{AA3A6CCD-C131-4D2F-A437-3D08BFC6EB42}" presName="tx1" presStyleLbl="revTx" presStyleIdx="1" presStyleCnt="5"/>
      <dgm:spPr/>
      <dgm:t>
        <a:bodyPr/>
        <a:lstStyle/>
        <a:p>
          <a:endParaRPr lang="es-MX"/>
        </a:p>
      </dgm:t>
    </dgm:pt>
    <dgm:pt modelId="{3B009D8B-3D67-4174-9402-FF8BE17E4593}" type="pres">
      <dgm:prSet presAssocID="{AA3A6CCD-C131-4D2F-A437-3D08BFC6EB42}" presName="vert1" presStyleCnt="0"/>
      <dgm:spPr/>
    </dgm:pt>
    <dgm:pt modelId="{281DDDE1-23BA-4034-8E89-E3C0351D1F12}" type="pres">
      <dgm:prSet presAssocID="{83EAEF75-B1AD-4E05-A4C2-BAFF57853575}" presName="thickLine" presStyleLbl="alignNode1" presStyleIdx="2" presStyleCnt="5"/>
      <dgm:spPr/>
    </dgm:pt>
    <dgm:pt modelId="{E35D51BC-039C-4D30-A764-B6071A79A9A6}" type="pres">
      <dgm:prSet presAssocID="{83EAEF75-B1AD-4E05-A4C2-BAFF57853575}" presName="horz1" presStyleCnt="0"/>
      <dgm:spPr/>
    </dgm:pt>
    <dgm:pt modelId="{50B7EB9C-F583-46B6-B597-F11FDE01A93C}" type="pres">
      <dgm:prSet presAssocID="{83EAEF75-B1AD-4E05-A4C2-BAFF57853575}" presName="tx1" presStyleLbl="revTx" presStyleIdx="2" presStyleCnt="5"/>
      <dgm:spPr/>
      <dgm:t>
        <a:bodyPr/>
        <a:lstStyle/>
        <a:p>
          <a:endParaRPr lang="es-MX"/>
        </a:p>
      </dgm:t>
    </dgm:pt>
    <dgm:pt modelId="{599208E5-9EE7-4CD5-A0A4-CED6767188D0}" type="pres">
      <dgm:prSet presAssocID="{83EAEF75-B1AD-4E05-A4C2-BAFF57853575}" presName="vert1" presStyleCnt="0"/>
      <dgm:spPr/>
    </dgm:pt>
    <dgm:pt modelId="{AEF3D1D1-96C8-41A0-8113-EEAAEB995230}" type="pres">
      <dgm:prSet presAssocID="{884C3BE9-9E62-442A-8630-95781BA50317}" presName="thickLine" presStyleLbl="alignNode1" presStyleIdx="3" presStyleCnt="5"/>
      <dgm:spPr/>
    </dgm:pt>
    <dgm:pt modelId="{AD60BB39-44F1-485C-8A31-F2D2F67AC37E}" type="pres">
      <dgm:prSet presAssocID="{884C3BE9-9E62-442A-8630-95781BA50317}" presName="horz1" presStyleCnt="0"/>
      <dgm:spPr/>
    </dgm:pt>
    <dgm:pt modelId="{DBE93DC3-28A1-4D57-800F-E4211A917F63}" type="pres">
      <dgm:prSet presAssocID="{884C3BE9-9E62-442A-8630-95781BA50317}" presName="tx1" presStyleLbl="revTx" presStyleIdx="3" presStyleCnt="5"/>
      <dgm:spPr/>
      <dgm:t>
        <a:bodyPr/>
        <a:lstStyle/>
        <a:p>
          <a:endParaRPr lang="es-MX"/>
        </a:p>
      </dgm:t>
    </dgm:pt>
    <dgm:pt modelId="{FA09C758-4E6B-49A0-B219-430D75B164E9}" type="pres">
      <dgm:prSet presAssocID="{884C3BE9-9E62-442A-8630-95781BA50317}" presName="vert1" presStyleCnt="0"/>
      <dgm:spPr/>
    </dgm:pt>
    <dgm:pt modelId="{11DFC43F-5C27-4711-AA59-B65EFA0E4A5D}" type="pres">
      <dgm:prSet presAssocID="{BEF62672-06B4-4F84-8525-D0BA5BDA09AA}" presName="thickLine" presStyleLbl="alignNode1" presStyleIdx="4" presStyleCnt="5"/>
      <dgm:spPr/>
    </dgm:pt>
    <dgm:pt modelId="{B1205FCE-066C-46A1-8688-E84F47195F71}" type="pres">
      <dgm:prSet presAssocID="{BEF62672-06B4-4F84-8525-D0BA5BDA09AA}" presName="horz1" presStyleCnt="0"/>
      <dgm:spPr/>
    </dgm:pt>
    <dgm:pt modelId="{40F20429-CAD0-4531-9E03-8C08A9EB69B7}" type="pres">
      <dgm:prSet presAssocID="{BEF62672-06B4-4F84-8525-D0BA5BDA09AA}" presName="tx1" presStyleLbl="revTx" presStyleIdx="4" presStyleCnt="5"/>
      <dgm:spPr/>
      <dgm:t>
        <a:bodyPr/>
        <a:lstStyle/>
        <a:p>
          <a:endParaRPr lang="es-MX"/>
        </a:p>
      </dgm:t>
    </dgm:pt>
    <dgm:pt modelId="{60957AD4-30DB-445B-9C06-08873C59DDD0}" type="pres">
      <dgm:prSet presAssocID="{BEF62672-06B4-4F84-8525-D0BA5BDA09AA}" presName="vert1" presStyleCnt="0"/>
      <dgm:spPr/>
    </dgm:pt>
  </dgm:ptLst>
  <dgm:cxnLst>
    <dgm:cxn modelId="{0B89787D-E23C-41AB-80F1-BCC134A1E65B}" srcId="{D41A969C-4F40-47BA-A76D-B01D8D8CBF82}" destId="{83EAEF75-B1AD-4E05-A4C2-BAFF57853575}" srcOrd="2" destOrd="0" parTransId="{9261818B-9FFC-4EFA-BBD7-3DB654C2CCB9}" sibTransId="{722FBAC3-79D4-4CC0-865B-8B5EBC76D1F0}"/>
    <dgm:cxn modelId="{A1D12AC4-0634-49C9-A8D9-6367F4272376}" type="presOf" srcId="{83EAEF75-B1AD-4E05-A4C2-BAFF57853575}" destId="{50B7EB9C-F583-46B6-B597-F11FDE01A93C}" srcOrd="0" destOrd="0" presId="urn:microsoft.com/office/officeart/2008/layout/LinedList"/>
    <dgm:cxn modelId="{29518FD9-645B-464F-A5F1-48BC7F7803CA}" srcId="{D41A969C-4F40-47BA-A76D-B01D8D8CBF82}" destId="{BEF62672-06B4-4F84-8525-D0BA5BDA09AA}" srcOrd="4" destOrd="0" parTransId="{AAA3A75A-64EB-4C6F-97C4-139666A8D662}" sibTransId="{CEDF447C-5BE3-4388-9750-29D20D961BC0}"/>
    <dgm:cxn modelId="{E94D47CE-F5A2-47FC-BA7D-83702361580B}" type="presOf" srcId="{884C3BE9-9E62-442A-8630-95781BA50317}" destId="{DBE93DC3-28A1-4D57-800F-E4211A917F63}" srcOrd="0" destOrd="0" presId="urn:microsoft.com/office/officeart/2008/layout/LinedList"/>
    <dgm:cxn modelId="{EC51DDD6-09EC-4462-98D5-37BD6C3EBFDE}" srcId="{D41A969C-4F40-47BA-A76D-B01D8D8CBF82}" destId="{AA3A6CCD-C131-4D2F-A437-3D08BFC6EB42}" srcOrd="1" destOrd="0" parTransId="{21816D5F-CB9A-48D4-9CF8-0AA716331202}" sibTransId="{527BBA05-4D9A-4E98-9BF4-60AE5BCFDB7D}"/>
    <dgm:cxn modelId="{0EF3B5A3-9BC5-442C-A54A-B9CF218935DA}" srcId="{D41A969C-4F40-47BA-A76D-B01D8D8CBF82}" destId="{884C3BE9-9E62-442A-8630-95781BA50317}" srcOrd="3" destOrd="0" parTransId="{495936D5-84C4-4E9A-BA76-0A7842FB09EC}" sibTransId="{B45F1431-6500-457B-BA85-0902F52ADB3C}"/>
    <dgm:cxn modelId="{FCED8599-BB5F-44F7-9C8F-B44C277AE650}" srcId="{D41A969C-4F40-47BA-A76D-B01D8D8CBF82}" destId="{C4311B08-5A66-4292-A10F-D9EA6891DFDC}" srcOrd="0" destOrd="0" parTransId="{8A9BE074-A40E-4AF9-BC72-5562F51D0F4C}" sibTransId="{86F9FA31-115D-4FFB-B01E-B985045FB44F}"/>
    <dgm:cxn modelId="{784BBA73-1229-45CE-BAC6-3E249D09F580}" type="presOf" srcId="{C4311B08-5A66-4292-A10F-D9EA6891DFDC}" destId="{8C5EE5D5-204C-43C8-84FD-7F28F49D6B4F}" srcOrd="0" destOrd="0" presId="urn:microsoft.com/office/officeart/2008/layout/LinedList"/>
    <dgm:cxn modelId="{85098019-6723-44BD-A50C-CD78B53E60E2}" type="presOf" srcId="{D41A969C-4F40-47BA-A76D-B01D8D8CBF82}" destId="{0D76AC25-2B37-4252-A6CE-DCDF4D9E00EB}" srcOrd="0" destOrd="0" presId="urn:microsoft.com/office/officeart/2008/layout/LinedList"/>
    <dgm:cxn modelId="{B3D01EB0-F4A0-4777-A21A-57AD8666373B}" type="presOf" srcId="{AA3A6CCD-C131-4D2F-A437-3D08BFC6EB42}" destId="{5D78AA07-2EDA-43AA-82EB-505BDB1983E2}" srcOrd="0" destOrd="0" presId="urn:microsoft.com/office/officeart/2008/layout/LinedList"/>
    <dgm:cxn modelId="{7190823E-CC90-4668-BE67-C2D70C1528A3}" type="presOf" srcId="{BEF62672-06B4-4F84-8525-D0BA5BDA09AA}" destId="{40F20429-CAD0-4531-9E03-8C08A9EB69B7}" srcOrd="0" destOrd="0" presId="urn:microsoft.com/office/officeart/2008/layout/LinedList"/>
    <dgm:cxn modelId="{1948CC53-6A71-44DF-B1B1-1D6AADEB47EC}" type="presParOf" srcId="{0D76AC25-2B37-4252-A6CE-DCDF4D9E00EB}" destId="{A5D20B0D-5579-4ACB-9452-265F2457C19C}" srcOrd="0" destOrd="0" presId="urn:microsoft.com/office/officeart/2008/layout/LinedList"/>
    <dgm:cxn modelId="{8612981A-D69D-43B7-91E2-2E88D7563E53}" type="presParOf" srcId="{0D76AC25-2B37-4252-A6CE-DCDF4D9E00EB}" destId="{1408EC42-F8BB-49BD-9193-E290A40A5ABD}" srcOrd="1" destOrd="0" presId="urn:microsoft.com/office/officeart/2008/layout/LinedList"/>
    <dgm:cxn modelId="{B69D7DD4-A56E-42E3-88D9-D9083C857E23}" type="presParOf" srcId="{1408EC42-F8BB-49BD-9193-E290A40A5ABD}" destId="{8C5EE5D5-204C-43C8-84FD-7F28F49D6B4F}" srcOrd="0" destOrd="0" presId="urn:microsoft.com/office/officeart/2008/layout/LinedList"/>
    <dgm:cxn modelId="{8DD5A2E3-C4DB-48D2-BC74-CD8290FC3AB4}" type="presParOf" srcId="{1408EC42-F8BB-49BD-9193-E290A40A5ABD}" destId="{9410E9D1-A985-458F-B82E-A8317335129A}" srcOrd="1" destOrd="0" presId="urn:microsoft.com/office/officeart/2008/layout/LinedList"/>
    <dgm:cxn modelId="{6E111DC8-49E6-48C1-9928-54806D3A9326}" type="presParOf" srcId="{0D76AC25-2B37-4252-A6CE-DCDF4D9E00EB}" destId="{EB824E33-AD96-4239-B483-EE4DCBC97FE9}" srcOrd="2" destOrd="0" presId="urn:microsoft.com/office/officeart/2008/layout/LinedList"/>
    <dgm:cxn modelId="{5F951F57-4043-4A2F-BAEE-58D5E9705722}" type="presParOf" srcId="{0D76AC25-2B37-4252-A6CE-DCDF4D9E00EB}" destId="{61A50925-6262-478E-AF92-8DCB4EFD26FC}" srcOrd="3" destOrd="0" presId="urn:microsoft.com/office/officeart/2008/layout/LinedList"/>
    <dgm:cxn modelId="{5E5E7847-5C52-48F0-A802-5074EFD35839}" type="presParOf" srcId="{61A50925-6262-478E-AF92-8DCB4EFD26FC}" destId="{5D78AA07-2EDA-43AA-82EB-505BDB1983E2}" srcOrd="0" destOrd="0" presId="urn:microsoft.com/office/officeart/2008/layout/LinedList"/>
    <dgm:cxn modelId="{9531A2F6-35C2-4C18-A65B-D952186EF8C6}" type="presParOf" srcId="{61A50925-6262-478E-AF92-8DCB4EFD26FC}" destId="{3B009D8B-3D67-4174-9402-FF8BE17E4593}" srcOrd="1" destOrd="0" presId="urn:microsoft.com/office/officeart/2008/layout/LinedList"/>
    <dgm:cxn modelId="{0763FB3A-4466-4BDB-AE5E-0AE1CE503C59}" type="presParOf" srcId="{0D76AC25-2B37-4252-A6CE-DCDF4D9E00EB}" destId="{281DDDE1-23BA-4034-8E89-E3C0351D1F12}" srcOrd="4" destOrd="0" presId="urn:microsoft.com/office/officeart/2008/layout/LinedList"/>
    <dgm:cxn modelId="{1C7924EF-326D-40BA-A77F-6A57CBAD44CB}" type="presParOf" srcId="{0D76AC25-2B37-4252-A6CE-DCDF4D9E00EB}" destId="{E35D51BC-039C-4D30-A764-B6071A79A9A6}" srcOrd="5" destOrd="0" presId="urn:microsoft.com/office/officeart/2008/layout/LinedList"/>
    <dgm:cxn modelId="{99CF5A19-07D7-4085-934E-10ED05D71E33}" type="presParOf" srcId="{E35D51BC-039C-4D30-A764-B6071A79A9A6}" destId="{50B7EB9C-F583-46B6-B597-F11FDE01A93C}" srcOrd="0" destOrd="0" presId="urn:microsoft.com/office/officeart/2008/layout/LinedList"/>
    <dgm:cxn modelId="{28BA44F5-E8B6-4F2B-843D-E1CC56DA8A37}" type="presParOf" srcId="{E35D51BC-039C-4D30-A764-B6071A79A9A6}" destId="{599208E5-9EE7-4CD5-A0A4-CED6767188D0}" srcOrd="1" destOrd="0" presId="urn:microsoft.com/office/officeart/2008/layout/LinedList"/>
    <dgm:cxn modelId="{3067D39E-170C-43AE-AF61-01079D3B8319}" type="presParOf" srcId="{0D76AC25-2B37-4252-A6CE-DCDF4D9E00EB}" destId="{AEF3D1D1-96C8-41A0-8113-EEAAEB995230}" srcOrd="6" destOrd="0" presId="urn:microsoft.com/office/officeart/2008/layout/LinedList"/>
    <dgm:cxn modelId="{D33857E9-44FF-4EC3-8D0F-DD1CF786E7B9}" type="presParOf" srcId="{0D76AC25-2B37-4252-A6CE-DCDF4D9E00EB}" destId="{AD60BB39-44F1-485C-8A31-F2D2F67AC37E}" srcOrd="7" destOrd="0" presId="urn:microsoft.com/office/officeart/2008/layout/LinedList"/>
    <dgm:cxn modelId="{DCDAD16D-5A91-4EC7-8C29-A1AC32BB94F1}" type="presParOf" srcId="{AD60BB39-44F1-485C-8A31-F2D2F67AC37E}" destId="{DBE93DC3-28A1-4D57-800F-E4211A917F63}" srcOrd="0" destOrd="0" presId="urn:microsoft.com/office/officeart/2008/layout/LinedList"/>
    <dgm:cxn modelId="{C63BCFAC-A364-4C5F-B6E7-C3F95F72E5CC}" type="presParOf" srcId="{AD60BB39-44F1-485C-8A31-F2D2F67AC37E}" destId="{FA09C758-4E6B-49A0-B219-430D75B164E9}" srcOrd="1" destOrd="0" presId="urn:microsoft.com/office/officeart/2008/layout/LinedList"/>
    <dgm:cxn modelId="{A4F8678E-2746-4522-BABD-8EAF7D3D4874}" type="presParOf" srcId="{0D76AC25-2B37-4252-A6CE-DCDF4D9E00EB}" destId="{11DFC43F-5C27-4711-AA59-B65EFA0E4A5D}" srcOrd="8" destOrd="0" presId="urn:microsoft.com/office/officeart/2008/layout/LinedList"/>
    <dgm:cxn modelId="{7ABF7622-5C11-4C07-AAB1-A9DD246F6679}" type="presParOf" srcId="{0D76AC25-2B37-4252-A6CE-DCDF4D9E00EB}" destId="{B1205FCE-066C-46A1-8688-E84F47195F71}" srcOrd="9" destOrd="0" presId="urn:microsoft.com/office/officeart/2008/layout/LinedList"/>
    <dgm:cxn modelId="{12178645-3610-4146-AAE4-CCC6B463A97D}" type="presParOf" srcId="{B1205FCE-066C-46A1-8688-E84F47195F71}" destId="{40F20429-CAD0-4531-9E03-8C08A9EB69B7}" srcOrd="0" destOrd="0" presId="urn:microsoft.com/office/officeart/2008/layout/LinedList"/>
    <dgm:cxn modelId="{03F49ADA-888F-49D8-AC21-800DE2C11490}" type="presParOf" srcId="{B1205FCE-066C-46A1-8688-E84F47195F71}" destId="{60957AD4-30DB-445B-9C06-08873C59DDD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68B80DD-111A-483C-ABFF-51990779A2E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E3F73604-DE81-4252-85FF-6766440F147B}">
      <dgm:prSet/>
      <dgm:spPr/>
      <dgm:t>
        <a:bodyPr/>
        <a:lstStyle/>
        <a:p>
          <a:pPr rtl="0"/>
          <a:r>
            <a:rPr lang="es-MX" smtClean="0"/>
            <a:t>En la victoria de una de las partes</a:t>
          </a:r>
          <a:endParaRPr lang="es-MX"/>
        </a:p>
      </dgm:t>
    </dgm:pt>
    <dgm:pt modelId="{6E62744C-BB07-47DE-A0BF-7CD0DF328B22}" type="parTrans" cxnId="{DA906433-AFD2-497B-9A84-C2BB43FA0D81}">
      <dgm:prSet/>
      <dgm:spPr/>
      <dgm:t>
        <a:bodyPr/>
        <a:lstStyle/>
        <a:p>
          <a:endParaRPr lang="es-MX"/>
        </a:p>
      </dgm:t>
    </dgm:pt>
    <dgm:pt modelId="{4C4A889F-E736-4B9F-AA97-284AFC943A7A}" type="sibTrans" cxnId="{DA906433-AFD2-497B-9A84-C2BB43FA0D81}">
      <dgm:prSet/>
      <dgm:spPr/>
      <dgm:t>
        <a:bodyPr/>
        <a:lstStyle/>
        <a:p>
          <a:endParaRPr lang="es-MX"/>
        </a:p>
      </dgm:t>
    </dgm:pt>
    <dgm:pt modelId="{C262AABB-55BE-4558-B9FD-D4CB68736255}">
      <dgm:prSet/>
      <dgm:spPr/>
      <dgm:t>
        <a:bodyPr/>
        <a:lstStyle/>
        <a:p>
          <a:pPr rtl="0"/>
          <a:r>
            <a:rPr lang="es-MX" smtClean="0"/>
            <a:t>En un punto muerto</a:t>
          </a:r>
          <a:endParaRPr lang="es-MX"/>
        </a:p>
      </dgm:t>
    </dgm:pt>
    <dgm:pt modelId="{FB1899A0-F1E5-4E37-AEF7-00A32F6A5BD1}" type="parTrans" cxnId="{D3B0BFCD-0479-490E-8724-38E69797ECDC}">
      <dgm:prSet/>
      <dgm:spPr/>
      <dgm:t>
        <a:bodyPr/>
        <a:lstStyle/>
        <a:p>
          <a:endParaRPr lang="es-MX"/>
        </a:p>
      </dgm:t>
    </dgm:pt>
    <dgm:pt modelId="{5A514879-C41D-44BA-8ADB-B8ACDC6145FB}" type="sibTrans" cxnId="{D3B0BFCD-0479-490E-8724-38E69797ECDC}">
      <dgm:prSet/>
      <dgm:spPr/>
      <dgm:t>
        <a:bodyPr/>
        <a:lstStyle/>
        <a:p>
          <a:endParaRPr lang="es-MX"/>
        </a:p>
      </dgm:t>
    </dgm:pt>
    <dgm:pt modelId="{0A215A2C-4898-4ECA-97B1-5B94EC24AECF}">
      <dgm:prSet/>
      <dgm:spPr/>
      <dgm:t>
        <a:bodyPr/>
        <a:lstStyle/>
        <a:p>
          <a:pPr rtl="0"/>
          <a:r>
            <a:rPr lang="es-MX" b="0" dirty="0" smtClean="0"/>
            <a:t>En un acuerdo integrativo</a:t>
          </a:r>
          <a:endParaRPr lang="es-MX" b="0" dirty="0"/>
        </a:p>
      </dgm:t>
    </dgm:pt>
    <dgm:pt modelId="{FB59F8AF-6A6D-41A4-BF90-335376BF93CC}" type="parTrans" cxnId="{2D80B7BC-400C-425E-BE3D-666FA64BF21E}">
      <dgm:prSet/>
      <dgm:spPr/>
      <dgm:t>
        <a:bodyPr/>
        <a:lstStyle/>
        <a:p>
          <a:endParaRPr lang="es-MX"/>
        </a:p>
      </dgm:t>
    </dgm:pt>
    <dgm:pt modelId="{94591E6A-F21C-4E11-8663-432F51E2C2B0}" type="sibTrans" cxnId="{2D80B7BC-400C-425E-BE3D-666FA64BF21E}">
      <dgm:prSet/>
      <dgm:spPr/>
      <dgm:t>
        <a:bodyPr/>
        <a:lstStyle/>
        <a:p>
          <a:endParaRPr lang="es-MX"/>
        </a:p>
      </dgm:t>
    </dgm:pt>
    <dgm:pt modelId="{468A6C02-58A6-4C05-B7E6-5FFD7E2060A4}">
      <dgm:prSet/>
      <dgm:spPr/>
      <dgm:t>
        <a:bodyPr/>
        <a:lstStyle/>
        <a:p>
          <a:pPr rtl="0"/>
          <a:r>
            <a:rPr lang="es-MX" smtClean="0"/>
            <a:t>En un acuerdo de compromiso donde cada una de las partes cedan un poco en sus intereses y demandas iniciales.</a:t>
          </a:r>
          <a:endParaRPr lang="es-MX"/>
        </a:p>
      </dgm:t>
    </dgm:pt>
    <dgm:pt modelId="{5E001AFB-56C3-4E8C-AD45-991EBAD1BD36}" type="parTrans" cxnId="{4DC327C3-B80D-44F1-B011-5B5AB1EDE188}">
      <dgm:prSet/>
      <dgm:spPr/>
      <dgm:t>
        <a:bodyPr/>
        <a:lstStyle/>
        <a:p>
          <a:endParaRPr lang="es-MX"/>
        </a:p>
      </dgm:t>
    </dgm:pt>
    <dgm:pt modelId="{35E3350C-5B2F-4A6B-B9A4-F225792E493C}" type="sibTrans" cxnId="{4DC327C3-B80D-44F1-B011-5B5AB1EDE188}">
      <dgm:prSet/>
      <dgm:spPr/>
      <dgm:t>
        <a:bodyPr/>
        <a:lstStyle/>
        <a:p>
          <a:endParaRPr lang="es-MX"/>
        </a:p>
      </dgm:t>
    </dgm:pt>
    <dgm:pt modelId="{C02C6B1E-FBFF-46B3-B7D4-A5F18C835713}" type="pres">
      <dgm:prSet presAssocID="{C68B80DD-111A-483C-ABFF-51990779A2E8}" presName="vert0" presStyleCnt="0">
        <dgm:presLayoutVars>
          <dgm:dir/>
          <dgm:animOne val="branch"/>
          <dgm:animLvl val="lvl"/>
        </dgm:presLayoutVars>
      </dgm:prSet>
      <dgm:spPr/>
      <dgm:t>
        <a:bodyPr/>
        <a:lstStyle/>
        <a:p>
          <a:endParaRPr lang="es-MX"/>
        </a:p>
      </dgm:t>
    </dgm:pt>
    <dgm:pt modelId="{F179F821-26B5-44B1-9819-3C86E8645258}" type="pres">
      <dgm:prSet presAssocID="{E3F73604-DE81-4252-85FF-6766440F147B}" presName="thickLine" presStyleLbl="alignNode1" presStyleIdx="0" presStyleCnt="4"/>
      <dgm:spPr/>
    </dgm:pt>
    <dgm:pt modelId="{668A1F5F-D8C1-46CF-99D5-2F59B0AD4C6E}" type="pres">
      <dgm:prSet presAssocID="{E3F73604-DE81-4252-85FF-6766440F147B}" presName="horz1" presStyleCnt="0"/>
      <dgm:spPr/>
    </dgm:pt>
    <dgm:pt modelId="{FB183067-8F81-4A02-8B07-201A74AAF73A}" type="pres">
      <dgm:prSet presAssocID="{E3F73604-DE81-4252-85FF-6766440F147B}" presName="tx1" presStyleLbl="revTx" presStyleIdx="0" presStyleCnt="4"/>
      <dgm:spPr/>
      <dgm:t>
        <a:bodyPr/>
        <a:lstStyle/>
        <a:p>
          <a:endParaRPr lang="es-MX"/>
        </a:p>
      </dgm:t>
    </dgm:pt>
    <dgm:pt modelId="{16B5AD87-CE86-4BDF-BE74-5477F0786C6F}" type="pres">
      <dgm:prSet presAssocID="{E3F73604-DE81-4252-85FF-6766440F147B}" presName="vert1" presStyleCnt="0"/>
      <dgm:spPr/>
    </dgm:pt>
    <dgm:pt modelId="{AB96D03A-EA58-4249-A2E2-FB2180161604}" type="pres">
      <dgm:prSet presAssocID="{C262AABB-55BE-4558-B9FD-D4CB68736255}" presName="thickLine" presStyleLbl="alignNode1" presStyleIdx="1" presStyleCnt="4"/>
      <dgm:spPr/>
    </dgm:pt>
    <dgm:pt modelId="{5CCE0BF9-9314-4D66-A77A-A89B07C6910F}" type="pres">
      <dgm:prSet presAssocID="{C262AABB-55BE-4558-B9FD-D4CB68736255}" presName="horz1" presStyleCnt="0"/>
      <dgm:spPr/>
    </dgm:pt>
    <dgm:pt modelId="{ACCD7288-BC4F-4F0E-B0C3-BDA1E9DC96C7}" type="pres">
      <dgm:prSet presAssocID="{C262AABB-55BE-4558-B9FD-D4CB68736255}" presName="tx1" presStyleLbl="revTx" presStyleIdx="1" presStyleCnt="4"/>
      <dgm:spPr/>
      <dgm:t>
        <a:bodyPr/>
        <a:lstStyle/>
        <a:p>
          <a:endParaRPr lang="es-MX"/>
        </a:p>
      </dgm:t>
    </dgm:pt>
    <dgm:pt modelId="{05261F66-1075-4804-AAA8-B77906E88726}" type="pres">
      <dgm:prSet presAssocID="{C262AABB-55BE-4558-B9FD-D4CB68736255}" presName="vert1" presStyleCnt="0"/>
      <dgm:spPr/>
    </dgm:pt>
    <dgm:pt modelId="{78042155-8C4C-4F8D-84B7-4361D34B4A63}" type="pres">
      <dgm:prSet presAssocID="{0A215A2C-4898-4ECA-97B1-5B94EC24AECF}" presName="thickLine" presStyleLbl="alignNode1" presStyleIdx="2" presStyleCnt="4"/>
      <dgm:spPr/>
    </dgm:pt>
    <dgm:pt modelId="{376055A6-DCC0-4BE7-90F6-CF0F5A2BC01F}" type="pres">
      <dgm:prSet presAssocID="{0A215A2C-4898-4ECA-97B1-5B94EC24AECF}" presName="horz1" presStyleCnt="0"/>
      <dgm:spPr/>
    </dgm:pt>
    <dgm:pt modelId="{F2885CF3-5542-4440-828B-B830A1E0F683}" type="pres">
      <dgm:prSet presAssocID="{0A215A2C-4898-4ECA-97B1-5B94EC24AECF}" presName="tx1" presStyleLbl="revTx" presStyleIdx="2" presStyleCnt="4"/>
      <dgm:spPr/>
      <dgm:t>
        <a:bodyPr/>
        <a:lstStyle/>
        <a:p>
          <a:endParaRPr lang="es-MX"/>
        </a:p>
      </dgm:t>
    </dgm:pt>
    <dgm:pt modelId="{C29DD3B3-AE16-443E-866D-1FB54011E905}" type="pres">
      <dgm:prSet presAssocID="{0A215A2C-4898-4ECA-97B1-5B94EC24AECF}" presName="vert1" presStyleCnt="0"/>
      <dgm:spPr/>
    </dgm:pt>
    <dgm:pt modelId="{B060CFD9-4947-464C-8D1A-F9468249A334}" type="pres">
      <dgm:prSet presAssocID="{468A6C02-58A6-4C05-B7E6-5FFD7E2060A4}" presName="thickLine" presStyleLbl="alignNode1" presStyleIdx="3" presStyleCnt="4"/>
      <dgm:spPr/>
    </dgm:pt>
    <dgm:pt modelId="{5F05C969-E645-4AD3-AE1C-3B3FCF6EC5A3}" type="pres">
      <dgm:prSet presAssocID="{468A6C02-58A6-4C05-B7E6-5FFD7E2060A4}" presName="horz1" presStyleCnt="0"/>
      <dgm:spPr/>
    </dgm:pt>
    <dgm:pt modelId="{68A145F1-EAA6-471B-8106-9ADE32FDEEC6}" type="pres">
      <dgm:prSet presAssocID="{468A6C02-58A6-4C05-B7E6-5FFD7E2060A4}" presName="tx1" presStyleLbl="revTx" presStyleIdx="3" presStyleCnt="4"/>
      <dgm:spPr/>
      <dgm:t>
        <a:bodyPr/>
        <a:lstStyle/>
        <a:p>
          <a:endParaRPr lang="es-MX"/>
        </a:p>
      </dgm:t>
    </dgm:pt>
    <dgm:pt modelId="{4FBEDE87-27D2-44B4-B067-C96A1543B8DC}" type="pres">
      <dgm:prSet presAssocID="{468A6C02-58A6-4C05-B7E6-5FFD7E2060A4}" presName="vert1" presStyleCnt="0"/>
      <dgm:spPr/>
    </dgm:pt>
  </dgm:ptLst>
  <dgm:cxnLst>
    <dgm:cxn modelId="{D3B0BFCD-0479-490E-8724-38E69797ECDC}" srcId="{C68B80DD-111A-483C-ABFF-51990779A2E8}" destId="{C262AABB-55BE-4558-B9FD-D4CB68736255}" srcOrd="1" destOrd="0" parTransId="{FB1899A0-F1E5-4E37-AEF7-00A32F6A5BD1}" sibTransId="{5A514879-C41D-44BA-8ADB-B8ACDC6145FB}"/>
    <dgm:cxn modelId="{CA76A003-3D1C-4E6B-8A4A-FB942EBB49D7}" type="presOf" srcId="{E3F73604-DE81-4252-85FF-6766440F147B}" destId="{FB183067-8F81-4A02-8B07-201A74AAF73A}" srcOrd="0" destOrd="0" presId="urn:microsoft.com/office/officeart/2008/layout/LinedList"/>
    <dgm:cxn modelId="{1586DBC9-C5EB-4B34-9E60-7518A2E73A14}" type="presOf" srcId="{468A6C02-58A6-4C05-B7E6-5FFD7E2060A4}" destId="{68A145F1-EAA6-471B-8106-9ADE32FDEEC6}" srcOrd="0" destOrd="0" presId="urn:microsoft.com/office/officeart/2008/layout/LinedList"/>
    <dgm:cxn modelId="{2C9E4B5F-5178-4B69-8022-BB0C553D05A7}" type="presOf" srcId="{C262AABB-55BE-4558-B9FD-D4CB68736255}" destId="{ACCD7288-BC4F-4F0E-B0C3-BDA1E9DC96C7}" srcOrd="0" destOrd="0" presId="urn:microsoft.com/office/officeart/2008/layout/LinedList"/>
    <dgm:cxn modelId="{DA906433-AFD2-497B-9A84-C2BB43FA0D81}" srcId="{C68B80DD-111A-483C-ABFF-51990779A2E8}" destId="{E3F73604-DE81-4252-85FF-6766440F147B}" srcOrd="0" destOrd="0" parTransId="{6E62744C-BB07-47DE-A0BF-7CD0DF328B22}" sibTransId="{4C4A889F-E736-4B9F-AA97-284AFC943A7A}"/>
    <dgm:cxn modelId="{BB49525E-662F-4650-B76E-710B1D1402FA}" type="presOf" srcId="{C68B80DD-111A-483C-ABFF-51990779A2E8}" destId="{C02C6B1E-FBFF-46B3-B7D4-A5F18C835713}" srcOrd="0" destOrd="0" presId="urn:microsoft.com/office/officeart/2008/layout/LinedList"/>
    <dgm:cxn modelId="{2D80B7BC-400C-425E-BE3D-666FA64BF21E}" srcId="{C68B80DD-111A-483C-ABFF-51990779A2E8}" destId="{0A215A2C-4898-4ECA-97B1-5B94EC24AECF}" srcOrd="2" destOrd="0" parTransId="{FB59F8AF-6A6D-41A4-BF90-335376BF93CC}" sibTransId="{94591E6A-F21C-4E11-8663-432F51E2C2B0}"/>
    <dgm:cxn modelId="{4DC327C3-B80D-44F1-B011-5B5AB1EDE188}" srcId="{C68B80DD-111A-483C-ABFF-51990779A2E8}" destId="{468A6C02-58A6-4C05-B7E6-5FFD7E2060A4}" srcOrd="3" destOrd="0" parTransId="{5E001AFB-56C3-4E8C-AD45-991EBAD1BD36}" sibTransId="{35E3350C-5B2F-4A6B-B9A4-F225792E493C}"/>
    <dgm:cxn modelId="{1CB4BB78-582F-49EB-BF43-9F25058C1B9B}" type="presOf" srcId="{0A215A2C-4898-4ECA-97B1-5B94EC24AECF}" destId="{F2885CF3-5542-4440-828B-B830A1E0F683}" srcOrd="0" destOrd="0" presId="urn:microsoft.com/office/officeart/2008/layout/LinedList"/>
    <dgm:cxn modelId="{FBBDE58B-4133-4E0D-90D9-C256439EFB33}" type="presParOf" srcId="{C02C6B1E-FBFF-46B3-B7D4-A5F18C835713}" destId="{F179F821-26B5-44B1-9819-3C86E8645258}" srcOrd="0" destOrd="0" presId="urn:microsoft.com/office/officeart/2008/layout/LinedList"/>
    <dgm:cxn modelId="{243FCBD8-BFF9-4971-A14E-BCF06520594A}" type="presParOf" srcId="{C02C6B1E-FBFF-46B3-B7D4-A5F18C835713}" destId="{668A1F5F-D8C1-46CF-99D5-2F59B0AD4C6E}" srcOrd="1" destOrd="0" presId="urn:microsoft.com/office/officeart/2008/layout/LinedList"/>
    <dgm:cxn modelId="{E4218DB1-ADF8-43CB-A97B-EA8736567AD4}" type="presParOf" srcId="{668A1F5F-D8C1-46CF-99D5-2F59B0AD4C6E}" destId="{FB183067-8F81-4A02-8B07-201A74AAF73A}" srcOrd="0" destOrd="0" presId="urn:microsoft.com/office/officeart/2008/layout/LinedList"/>
    <dgm:cxn modelId="{025AE48F-21CA-459C-875E-85DCAB2EF05E}" type="presParOf" srcId="{668A1F5F-D8C1-46CF-99D5-2F59B0AD4C6E}" destId="{16B5AD87-CE86-4BDF-BE74-5477F0786C6F}" srcOrd="1" destOrd="0" presId="urn:microsoft.com/office/officeart/2008/layout/LinedList"/>
    <dgm:cxn modelId="{578D7346-056E-47EE-B468-556B2A1C51C0}" type="presParOf" srcId="{C02C6B1E-FBFF-46B3-B7D4-A5F18C835713}" destId="{AB96D03A-EA58-4249-A2E2-FB2180161604}" srcOrd="2" destOrd="0" presId="urn:microsoft.com/office/officeart/2008/layout/LinedList"/>
    <dgm:cxn modelId="{81CF966E-E319-4FBD-BC81-4962CF9A3DEE}" type="presParOf" srcId="{C02C6B1E-FBFF-46B3-B7D4-A5F18C835713}" destId="{5CCE0BF9-9314-4D66-A77A-A89B07C6910F}" srcOrd="3" destOrd="0" presId="urn:microsoft.com/office/officeart/2008/layout/LinedList"/>
    <dgm:cxn modelId="{912AF65A-E4A1-4FD0-8F5F-F350ADCEF1E8}" type="presParOf" srcId="{5CCE0BF9-9314-4D66-A77A-A89B07C6910F}" destId="{ACCD7288-BC4F-4F0E-B0C3-BDA1E9DC96C7}" srcOrd="0" destOrd="0" presId="urn:microsoft.com/office/officeart/2008/layout/LinedList"/>
    <dgm:cxn modelId="{74B51DD2-02D1-4883-B8F7-B0CAAA93DB03}" type="presParOf" srcId="{5CCE0BF9-9314-4D66-A77A-A89B07C6910F}" destId="{05261F66-1075-4804-AAA8-B77906E88726}" srcOrd="1" destOrd="0" presId="urn:microsoft.com/office/officeart/2008/layout/LinedList"/>
    <dgm:cxn modelId="{AF0F1DCF-AF93-4EC6-87E8-505E7751F176}" type="presParOf" srcId="{C02C6B1E-FBFF-46B3-B7D4-A5F18C835713}" destId="{78042155-8C4C-4F8D-84B7-4361D34B4A63}" srcOrd="4" destOrd="0" presId="urn:microsoft.com/office/officeart/2008/layout/LinedList"/>
    <dgm:cxn modelId="{64B73FA3-8538-4C98-A56C-7E2581D20270}" type="presParOf" srcId="{C02C6B1E-FBFF-46B3-B7D4-A5F18C835713}" destId="{376055A6-DCC0-4BE7-90F6-CF0F5A2BC01F}" srcOrd="5" destOrd="0" presId="urn:microsoft.com/office/officeart/2008/layout/LinedList"/>
    <dgm:cxn modelId="{6F677F91-0FC9-4E9C-BAB4-51545036CA65}" type="presParOf" srcId="{376055A6-DCC0-4BE7-90F6-CF0F5A2BC01F}" destId="{F2885CF3-5542-4440-828B-B830A1E0F683}" srcOrd="0" destOrd="0" presId="urn:microsoft.com/office/officeart/2008/layout/LinedList"/>
    <dgm:cxn modelId="{702677C3-3C3D-43CE-A899-1ECC2576B5A8}" type="presParOf" srcId="{376055A6-DCC0-4BE7-90F6-CF0F5A2BC01F}" destId="{C29DD3B3-AE16-443E-866D-1FB54011E905}" srcOrd="1" destOrd="0" presId="urn:microsoft.com/office/officeart/2008/layout/LinedList"/>
    <dgm:cxn modelId="{0FFF3851-9A37-4DAD-B3B9-2DA64430B4AB}" type="presParOf" srcId="{C02C6B1E-FBFF-46B3-B7D4-A5F18C835713}" destId="{B060CFD9-4947-464C-8D1A-F9468249A334}" srcOrd="6" destOrd="0" presId="urn:microsoft.com/office/officeart/2008/layout/LinedList"/>
    <dgm:cxn modelId="{F280CA7C-AE63-4747-8DA3-B03265CE50DC}" type="presParOf" srcId="{C02C6B1E-FBFF-46B3-B7D4-A5F18C835713}" destId="{5F05C969-E645-4AD3-AE1C-3B3FCF6EC5A3}" srcOrd="7" destOrd="0" presId="urn:microsoft.com/office/officeart/2008/layout/LinedList"/>
    <dgm:cxn modelId="{F1322232-BCFC-48EC-9958-5D11B75545A0}" type="presParOf" srcId="{5F05C969-E645-4AD3-AE1C-3B3FCF6EC5A3}" destId="{68A145F1-EAA6-471B-8106-9ADE32FDEEC6}" srcOrd="0" destOrd="0" presId="urn:microsoft.com/office/officeart/2008/layout/LinedList"/>
    <dgm:cxn modelId="{E4EF9DD2-A001-4C8E-AC51-EB79F8A4AF67}" type="presParOf" srcId="{5F05C969-E645-4AD3-AE1C-3B3FCF6EC5A3}" destId="{4FBEDE87-27D2-44B4-B067-C96A1543B8D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1AAB5D5-A9EE-4EF9-96BF-6651A0E9153A}"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086C4F23-0E65-4C30-9B47-05F1BE4D493B}">
      <dgm:prSet phldrT="[Texto]"/>
      <dgm:spPr/>
      <dgm:t>
        <a:bodyPr/>
        <a:lstStyle/>
        <a:p>
          <a:r>
            <a:rPr lang="es-MX" dirty="0" smtClean="0"/>
            <a:t>2.- Tipos de negociación</a:t>
          </a:r>
          <a:endParaRPr lang="es-MX" dirty="0"/>
        </a:p>
      </dgm:t>
    </dgm:pt>
    <dgm:pt modelId="{BC6C3347-9A70-4BFB-A4D0-D51637E2EB8E}" type="parTrans" cxnId="{056C3169-DD0E-43B2-8A56-2416FAEA9DAC}">
      <dgm:prSet/>
      <dgm:spPr/>
      <dgm:t>
        <a:bodyPr/>
        <a:lstStyle/>
        <a:p>
          <a:endParaRPr lang="es-MX"/>
        </a:p>
      </dgm:t>
    </dgm:pt>
    <dgm:pt modelId="{C19EDCE8-B0E1-4DDC-98B9-E2CE61B8840A}" type="sibTrans" cxnId="{056C3169-DD0E-43B2-8A56-2416FAEA9DAC}">
      <dgm:prSet/>
      <dgm:spPr/>
      <dgm:t>
        <a:bodyPr/>
        <a:lstStyle/>
        <a:p>
          <a:endParaRPr lang="es-MX"/>
        </a:p>
      </dgm:t>
    </dgm:pt>
    <dgm:pt modelId="{036A51B0-8658-419F-86BA-01D3C11994BA}" type="pres">
      <dgm:prSet presAssocID="{C1AAB5D5-A9EE-4EF9-96BF-6651A0E9153A}" presName="Name0" presStyleCnt="0">
        <dgm:presLayoutVars>
          <dgm:chMax val="7"/>
          <dgm:chPref val="7"/>
          <dgm:dir/>
          <dgm:animLvl val="lvl"/>
        </dgm:presLayoutVars>
      </dgm:prSet>
      <dgm:spPr/>
      <dgm:t>
        <a:bodyPr/>
        <a:lstStyle/>
        <a:p>
          <a:endParaRPr lang="es-MX"/>
        </a:p>
      </dgm:t>
    </dgm:pt>
    <dgm:pt modelId="{A9A2B171-0364-4419-BD05-4A5182103905}" type="pres">
      <dgm:prSet presAssocID="{086C4F23-0E65-4C30-9B47-05F1BE4D493B}" presName="Accent1" presStyleCnt="0"/>
      <dgm:spPr/>
    </dgm:pt>
    <dgm:pt modelId="{258D1F43-0AD8-4078-A487-79DB7EBB465A}" type="pres">
      <dgm:prSet presAssocID="{086C4F23-0E65-4C30-9B47-05F1BE4D493B}" presName="Accent" presStyleLbl="node1" presStyleIdx="0" presStyleCnt="1"/>
      <dgm:spPr/>
    </dgm:pt>
    <dgm:pt modelId="{047D1A58-5EAD-4300-B7F5-B757BB8C1FD6}" type="pres">
      <dgm:prSet presAssocID="{086C4F23-0E65-4C30-9B47-05F1BE4D493B}" presName="Parent1" presStyleLbl="revTx" presStyleIdx="0" presStyleCnt="1">
        <dgm:presLayoutVars>
          <dgm:chMax val="1"/>
          <dgm:chPref val="1"/>
          <dgm:bulletEnabled val="1"/>
        </dgm:presLayoutVars>
      </dgm:prSet>
      <dgm:spPr/>
      <dgm:t>
        <a:bodyPr/>
        <a:lstStyle/>
        <a:p>
          <a:endParaRPr lang="es-MX"/>
        </a:p>
      </dgm:t>
    </dgm:pt>
  </dgm:ptLst>
  <dgm:cxnLst>
    <dgm:cxn modelId="{350FCEA6-9119-4ECB-9615-3485B9887243}" type="presOf" srcId="{C1AAB5D5-A9EE-4EF9-96BF-6651A0E9153A}" destId="{036A51B0-8658-419F-86BA-01D3C11994BA}" srcOrd="0" destOrd="0" presId="urn:microsoft.com/office/officeart/2009/layout/CircleArrowProcess"/>
    <dgm:cxn modelId="{056C3169-DD0E-43B2-8A56-2416FAEA9DAC}" srcId="{C1AAB5D5-A9EE-4EF9-96BF-6651A0E9153A}" destId="{086C4F23-0E65-4C30-9B47-05F1BE4D493B}" srcOrd="0" destOrd="0" parTransId="{BC6C3347-9A70-4BFB-A4D0-D51637E2EB8E}" sibTransId="{C19EDCE8-B0E1-4DDC-98B9-E2CE61B8840A}"/>
    <dgm:cxn modelId="{948D9AC6-B163-4E9E-B5FD-DC8D07BCF2F1}" type="presOf" srcId="{086C4F23-0E65-4C30-9B47-05F1BE4D493B}" destId="{047D1A58-5EAD-4300-B7F5-B757BB8C1FD6}" srcOrd="0" destOrd="0" presId="urn:microsoft.com/office/officeart/2009/layout/CircleArrowProcess"/>
    <dgm:cxn modelId="{39EDBD81-25F5-40A8-8FD7-67AA930E5472}" type="presParOf" srcId="{036A51B0-8658-419F-86BA-01D3C11994BA}" destId="{A9A2B171-0364-4419-BD05-4A5182103905}" srcOrd="0" destOrd="0" presId="urn:microsoft.com/office/officeart/2009/layout/CircleArrowProcess"/>
    <dgm:cxn modelId="{B4876A2A-77A6-4176-8B1F-A5F37837282A}" type="presParOf" srcId="{A9A2B171-0364-4419-BD05-4A5182103905}" destId="{258D1F43-0AD8-4078-A487-79DB7EBB465A}" srcOrd="0" destOrd="0" presId="urn:microsoft.com/office/officeart/2009/layout/CircleArrowProcess"/>
    <dgm:cxn modelId="{7DFDF8AF-7A97-4240-8BB1-5409E6FA3B29}" type="presParOf" srcId="{036A51B0-8658-419F-86BA-01D3C11994BA}" destId="{047D1A58-5EAD-4300-B7F5-B757BB8C1FD6}" srcOrd="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AD0D914-8438-4394-9D33-50C9E213AB96}" type="doc">
      <dgm:prSet loTypeId="urn:microsoft.com/office/officeart/2005/8/layout/vList2" loCatId="list" qsTypeId="urn:microsoft.com/office/officeart/2005/8/quickstyle/simple3" qsCatId="simple" csTypeId="urn:microsoft.com/office/officeart/2005/8/colors/accent1_1" csCatId="accent1"/>
      <dgm:spPr/>
      <dgm:t>
        <a:bodyPr/>
        <a:lstStyle/>
        <a:p>
          <a:endParaRPr lang="es-MX"/>
        </a:p>
      </dgm:t>
    </dgm:pt>
    <dgm:pt modelId="{816E5F44-DC04-41B0-90D6-2B85F7864A25}">
      <dgm:prSet/>
      <dgm:spPr/>
      <dgm:t>
        <a:bodyPr/>
        <a:lstStyle/>
        <a:p>
          <a:pPr rtl="0"/>
          <a:r>
            <a:rPr lang="es-MX" smtClean="0"/>
            <a:t>El mítico pastel  fijo de la negociación significa que lo que una parte gana es a costa de lo que la otra pierde.</a:t>
          </a:r>
          <a:endParaRPr lang="es-MX"/>
        </a:p>
      </dgm:t>
    </dgm:pt>
    <dgm:pt modelId="{74AC1E5B-BC8B-41B8-AE26-B6D4FCE1A477}" type="parTrans" cxnId="{E8CF7AB7-87E9-4E9A-AB1E-B5822E7E1E47}">
      <dgm:prSet/>
      <dgm:spPr/>
      <dgm:t>
        <a:bodyPr/>
        <a:lstStyle/>
        <a:p>
          <a:endParaRPr lang="es-MX"/>
        </a:p>
      </dgm:t>
    </dgm:pt>
    <dgm:pt modelId="{08AFDD72-3920-483E-8FEF-7C674F25E78B}" type="sibTrans" cxnId="{E8CF7AB7-87E9-4E9A-AB1E-B5822E7E1E47}">
      <dgm:prSet/>
      <dgm:spPr/>
      <dgm:t>
        <a:bodyPr/>
        <a:lstStyle/>
        <a:p>
          <a:endParaRPr lang="es-MX"/>
        </a:p>
      </dgm:t>
    </dgm:pt>
    <dgm:pt modelId="{01BE7311-F163-4BD1-BA24-36601F565D67}">
      <dgm:prSet/>
      <dgm:spPr/>
      <dgm:t>
        <a:bodyPr/>
        <a:lstStyle/>
        <a:p>
          <a:pPr rtl="0"/>
          <a:r>
            <a:rPr lang="es-MX" smtClean="0"/>
            <a:t>¿cuáles son las estrategias para optimizar los resultados de la negociación y “no dejar dinero sobre la mesa”?</a:t>
          </a:r>
          <a:endParaRPr lang="es-MX"/>
        </a:p>
      </dgm:t>
    </dgm:pt>
    <dgm:pt modelId="{D4C64440-913C-44EE-9CFD-501C91C409D0}" type="parTrans" cxnId="{79ECDE50-7E27-4142-9246-5661F5D58F48}">
      <dgm:prSet/>
      <dgm:spPr/>
      <dgm:t>
        <a:bodyPr/>
        <a:lstStyle/>
        <a:p>
          <a:endParaRPr lang="es-MX"/>
        </a:p>
      </dgm:t>
    </dgm:pt>
    <dgm:pt modelId="{0E24A7E7-4D77-45E8-BD8F-4CCC309EDB8C}" type="sibTrans" cxnId="{79ECDE50-7E27-4142-9246-5661F5D58F48}">
      <dgm:prSet/>
      <dgm:spPr/>
      <dgm:t>
        <a:bodyPr/>
        <a:lstStyle/>
        <a:p>
          <a:endParaRPr lang="es-MX"/>
        </a:p>
      </dgm:t>
    </dgm:pt>
    <dgm:pt modelId="{2AF39241-9412-4EF9-B4E6-9A846F8DD85D}">
      <dgm:prSet/>
      <dgm:spPr/>
      <dgm:t>
        <a:bodyPr/>
        <a:lstStyle/>
        <a:p>
          <a:pPr rtl="0"/>
          <a:r>
            <a:rPr lang="es-MX" dirty="0" smtClean="0"/>
            <a:t>rechazar la concepción del pastel fijo de la negociación y considerar crear valor en la negociación.</a:t>
          </a:r>
          <a:endParaRPr lang="es-MX" dirty="0"/>
        </a:p>
      </dgm:t>
    </dgm:pt>
    <dgm:pt modelId="{37727A58-B99D-45F1-A9EA-872455664897}" type="parTrans" cxnId="{C977BC5B-31CC-4BCB-8483-03A24A4945DE}">
      <dgm:prSet/>
      <dgm:spPr/>
      <dgm:t>
        <a:bodyPr/>
        <a:lstStyle/>
        <a:p>
          <a:endParaRPr lang="es-MX"/>
        </a:p>
      </dgm:t>
    </dgm:pt>
    <dgm:pt modelId="{DE80DFFB-40AD-429C-B3D5-C863AE040250}" type="sibTrans" cxnId="{C977BC5B-31CC-4BCB-8483-03A24A4945DE}">
      <dgm:prSet/>
      <dgm:spPr/>
      <dgm:t>
        <a:bodyPr/>
        <a:lstStyle/>
        <a:p>
          <a:endParaRPr lang="es-MX"/>
        </a:p>
      </dgm:t>
    </dgm:pt>
    <dgm:pt modelId="{663426CF-9933-4AD0-93FA-ABA31DB5E003}" type="pres">
      <dgm:prSet presAssocID="{AAD0D914-8438-4394-9D33-50C9E213AB96}" presName="linear" presStyleCnt="0">
        <dgm:presLayoutVars>
          <dgm:animLvl val="lvl"/>
          <dgm:resizeHandles val="exact"/>
        </dgm:presLayoutVars>
      </dgm:prSet>
      <dgm:spPr/>
      <dgm:t>
        <a:bodyPr/>
        <a:lstStyle/>
        <a:p>
          <a:endParaRPr lang="es-MX"/>
        </a:p>
      </dgm:t>
    </dgm:pt>
    <dgm:pt modelId="{24B79AFA-7C83-45E0-A83C-E7FF092B7D7E}" type="pres">
      <dgm:prSet presAssocID="{816E5F44-DC04-41B0-90D6-2B85F7864A25}" presName="parentText" presStyleLbl="node1" presStyleIdx="0" presStyleCnt="2">
        <dgm:presLayoutVars>
          <dgm:chMax val="0"/>
          <dgm:bulletEnabled val="1"/>
        </dgm:presLayoutVars>
      </dgm:prSet>
      <dgm:spPr/>
      <dgm:t>
        <a:bodyPr/>
        <a:lstStyle/>
        <a:p>
          <a:endParaRPr lang="es-MX"/>
        </a:p>
      </dgm:t>
    </dgm:pt>
    <dgm:pt modelId="{D8924ADE-7188-447F-B04F-FB18155FF103}" type="pres">
      <dgm:prSet presAssocID="{08AFDD72-3920-483E-8FEF-7C674F25E78B}" presName="spacer" presStyleCnt="0"/>
      <dgm:spPr/>
    </dgm:pt>
    <dgm:pt modelId="{C7667B0C-8E65-463E-9698-20C74DBF0774}" type="pres">
      <dgm:prSet presAssocID="{01BE7311-F163-4BD1-BA24-36601F565D67}" presName="parentText" presStyleLbl="node1" presStyleIdx="1" presStyleCnt="2">
        <dgm:presLayoutVars>
          <dgm:chMax val="0"/>
          <dgm:bulletEnabled val="1"/>
        </dgm:presLayoutVars>
      </dgm:prSet>
      <dgm:spPr/>
      <dgm:t>
        <a:bodyPr/>
        <a:lstStyle/>
        <a:p>
          <a:endParaRPr lang="es-MX"/>
        </a:p>
      </dgm:t>
    </dgm:pt>
    <dgm:pt modelId="{F5701E5F-DE19-4F62-BAB3-E0FC1CFAC82C}" type="pres">
      <dgm:prSet presAssocID="{01BE7311-F163-4BD1-BA24-36601F565D67}" presName="childText" presStyleLbl="revTx" presStyleIdx="0" presStyleCnt="1">
        <dgm:presLayoutVars>
          <dgm:bulletEnabled val="1"/>
        </dgm:presLayoutVars>
      </dgm:prSet>
      <dgm:spPr/>
      <dgm:t>
        <a:bodyPr/>
        <a:lstStyle/>
        <a:p>
          <a:endParaRPr lang="es-MX"/>
        </a:p>
      </dgm:t>
    </dgm:pt>
  </dgm:ptLst>
  <dgm:cxnLst>
    <dgm:cxn modelId="{79ECDE50-7E27-4142-9246-5661F5D58F48}" srcId="{AAD0D914-8438-4394-9D33-50C9E213AB96}" destId="{01BE7311-F163-4BD1-BA24-36601F565D67}" srcOrd="1" destOrd="0" parTransId="{D4C64440-913C-44EE-9CFD-501C91C409D0}" sibTransId="{0E24A7E7-4D77-45E8-BD8F-4CCC309EDB8C}"/>
    <dgm:cxn modelId="{E3861695-9194-4F01-909A-87DA5B3E7EC6}" type="presOf" srcId="{AAD0D914-8438-4394-9D33-50C9E213AB96}" destId="{663426CF-9933-4AD0-93FA-ABA31DB5E003}" srcOrd="0" destOrd="0" presId="urn:microsoft.com/office/officeart/2005/8/layout/vList2"/>
    <dgm:cxn modelId="{063C5921-2E37-43E7-AB29-8857B0F7EF31}" type="presOf" srcId="{2AF39241-9412-4EF9-B4E6-9A846F8DD85D}" destId="{F5701E5F-DE19-4F62-BAB3-E0FC1CFAC82C}" srcOrd="0" destOrd="0" presId="urn:microsoft.com/office/officeart/2005/8/layout/vList2"/>
    <dgm:cxn modelId="{5F161AFB-8DE9-4D3C-8CB3-1AF6132040F7}" type="presOf" srcId="{01BE7311-F163-4BD1-BA24-36601F565D67}" destId="{C7667B0C-8E65-463E-9698-20C74DBF0774}" srcOrd="0" destOrd="0" presId="urn:microsoft.com/office/officeart/2005/8/layout/vList2"/>
    <dgm:cxn modelId="{E8CF7AB7-87E9-4E9A-AB1E-B5822E7E1E47}" srcId="{AAD0D914-8438-4394-9D33-50C9E213AB96}" destId="{816E5F44-DC04-41B0-90D6-2B85F7864A25}" srcOrd="0" destOrd="0" parTransId="{74AC1E5B-BC8B-41B8-AE26-B6D4FCE1A477}" sibTransId="{08AFDD72-3920-483E-8FEF-7C674F25E78B}"/>
    <dgm:cxn modelId="{A35478A6-CE2B-4C47-A189-2E0247323850}" type="presOf" srcId="{816E5F44-DC04-41B0-90D6-2B85F7864A25}" destId="{24B79AFA-7C83-45E0-A83C-E7FF092B7D7E}" srcOrd="0" destOrd="0" presId="urn:microsoft.com/office/officeart/2005/8/layout/vList2"/>
    <dgm:cxn modelId="{C977BC5B-31CC-4BCB-8483-03A24A4945DE}" srcId="{01BE7311-F163-4BD1-BA24-36601F565D67}" destId="{2AF39241-9412-4EF9-B4E6-9A846F8DD85D}" srcOrd="0" destOrd="0" parTransId="{37727A58-B99D-45F1-A9EA-872455664897}" sibTransId="{DE80DFFB-40AD-429C-B3D5-C863AE040250}"/>
    <dgm:cxn modelId="{EB0AFC74-6947-4E86-BE82-D8C9D4646747}" type="presParOf" srcId="{663426CF-9933-4AD0-93FA-ABA31DB5E003}" destId="{24B79AFA-7C83-45E0-A83C-E7FF092B7D7E}" srcOrd="0" destOrd="0" presId="urn:microsoft.com/office/officeart/2005/8/layout/vList2"/>
    <dgm:cxn modelId="{C70D62E2-BC98-452C-A660-F7AE7D4BB1F6}" type="presParOf" srcId="{663426CF-9933-4AD0-93FA-ABA31DB5E003}" destId="{D8924ADE-7188-447F-B04F-FB18155FF103}" srcOrd="1" destOrd="0" presId="urn:microsoft.com/office/officeart/2005/8/layout/vList2"/>
    <dgm:cxn modelId="{E4DEDB8C-0CAF-4630-A781-E68D0B3BF2CE}" type="presParOf" srcId="{663426CF-9933-4AD0-93FA-ABA31DB5E003}" destId="{C7667B0C-8E65-463E-9698-20C74DBF0774}" srcOrd="2" destOrd="0" presId="urn:microsoft.com/office/officeart/2005/8/layout/vList2"/>
    <dgm:cxn modelId="{FEF753FD-240D-4447-AEBF-0D4BAD2454F0}" type="presParOf" srcId="{663426CF-9933-4AD0-93FA-ABA31DB5E003}" destId="{F5701E5F-DE19-4F62-BAB3-E0FC1CFAC82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F3059A6-7969-420B-9EA2-6D6F8491E952}" type="doc">
      <dgm:prSet loTypeId="urn:microsoft.com/office/officeart/2005/8/layout/vProcess5" loCatId="process" qsTypeId="urn:microsoft.com/office/officeart/2005/8/quickstyle/simple2" qsCatId="simple" csTypeId="urn:microsoft.com/office/officeart/2005/8/colors/accent1_1" csCatId="accent1" phldr="1"/>
      <dgm:spPr/>
      <dgm:t>
        <a:bodyPr/>
        <a:lstStyle/>
        <a:p>
          <a:endParaRPr lang="es-MX"/>
        </a:p>
      </dgm:t>
    </dgm:pt>
    <dgm:pt modelId="{80FFD1D0-BC81-4599-BC22-F1E4FF4E5DF8}">
      <dgm:prSet phldrT="[Texto]"/>
      <dgm:spPr/>
      <dgm:t>
        <a:bodyPr/>
        <a:lstStyle/>
        <a:p>
          <a:r>
            <a:rPr lang="es-MX" dirty="0" smtClean="0"/>
            <a:t>Crear valor significa tratar de llegar a un acuerdo que mejore y distribuya el conjunto de recursos disponibles</a:t>
          </a:r>
          <a:endParaRPr lang="es-MX" dirty="0"/>
        </a:p>
      </dgm:t>
    </dgm:pt>
    <dgm:pt modelId="{1A89ED48-FDB2-46A0-8589-6A98AC4154DF}" type="parTrans" cxnId="{0ABBBE45-6876-49D6-91B5-34C4F4EA1DAF}">
      <dgm:prSet/>
      <dgm:spPr/>
      <dgm:t>
        <a:bodyPr/>
        <a:lstStyle/>
        <a:p>
          <a:endParaRPr lang="es-MX"/>
        </a:p>
      </dgm:t>
    </dgm:pt>
    <dgm:pt modelId="{836464B6-FB81-4A70-ACE3-60A2898C9952}" type="sibTrans" cxnId="{0ABBBE45-6876-49D6-91B5-34C4F4EA1DAF}">
      <dgm:prSet/>
      <dgm:spPr/>
      <dgm:t>
        <a:bodyPr/>
        <a:lstStyle/>
        <a:p>
          <a:endParaRPr lang="es-MX"/>
        </a:p>
      </dgm:t>
    </dgm:pt>
    <dgm:pt modelId="{56185AD6-7731-4C88-A3C9-2FD404DBCED5}">
      <dgm:prSet phldrT="[Texto]"/>
      <dgm:spPr/>
      <dgm:t>
        <a:bodyPr/>
        <a:lstStyle/>
        <a:p>
          <a:r>
            <a:rPr lang="es-MX" dirty="0" smtClean="0"/>
            <a:t>Reclamar valor significa solicitar un determinado trozo de los recursos disponibles</a:t>
          </a:r>
          <a:endParaRPr lang="es-MX" dirty="0"/>
        </a:p>
      </dgm:t>
    </dgm:pt>
    <dgm:pt modelId="{E95FDE41-A48F-421B-9DF8-69DA2406F31F}" type="parTrans" cxnId="{D0377E51-3DE1-4E49-9270-A7E534793DEF}">
      <dgm:prSet/>
      <dgm:spPr/>
      <dgm:t>
        <a:bodyPr/>
        <a:lstStyle/>
        <a:p>
          <a:endParaRPr lang="es-MX"/>
        </a:p>
      </dgm:t>
    </dgm:pt>
    <dgm:pt modelId="{061064D0-2E21-4EDB-ADA5-FB72391012F2}" type="sibTrans" cxnId="{D0377E51-3DE1-4E49-9270-A7E534793DEF}">
      <dgm:prSet/>
      <dgm:spPr/>
      <dgm:t>
        <a:bodyPr/>
        <a:lstStyle/>
        <a:p>
          <a:endParaRPr lang="es-MX"/>
        </a:p>
      </dgm:t>
    </dgm:pt>
    <dgm:pt modelId="{1BD73211-CB30-4295-BA0D-265FAC0D8F9A}" type="pres">
      <dgm:prSet presAssocID="{EF3059A6-7969-420B-9EA2-6D6F8491E952}" presName="outerComposite" presStyleCnt="0">
        <dgm:presLayoutVars>
          <dgm:chMax val="5"/>
          <dgm:dir/>
          <dgm:resizeHandles val="exact"/>
        </dgm:presLayoutVars>
      </dgm:prSet>
      <dgm:spPr/>
      <dgm:t>
        <a:bodyPr/>
        <a:lstStyle/>
        <a:p>
          <a:endParaRPr lang="es-MX"/>
        </a:p>
      </dgm:t>
    </dgm:pt>
    <dgm:pt modelId="{ABF7C51C-66C0-40B0-BBB0-85F06DA6EBDF}" type="pres">
      <dgm:prSet presAssocID="{EF3059A6-7969-420B-9EA2-6D6F8491E952}" presName="dummyMaxCanvas" presStyleCnt="0">
        <dgm:presLayoutVars/>
      </dgm:prSet>
      <dgm:spPr/>
      <dgm:t>
        <a:bodyPr/>
        <a:lstStyle/>
        <a:p>
          <a:endParaRPr lang="es-MX"/>
        </a:p>
      </dgm:t>
    </dgm:pt>
    <dgm:pt modelId="{5B8569A7-7D43-41E9-A195-D26104E37C16}" type="pres">
      <dgm:prSet presAssocID="{EF3059A6-7969-420B-9EA2-6D6F8491E952}" presName="TwoNodes_1" presStyleLbl="node1" presStyleIdx="0" presStyleCnt="2">
        <dgm:presLayoutVars>
          <dgm:bulletEnabled val="1"/>
        </dgm:presLayoutVars>
      </dgm:prSet>
      <dgm:spPr/>
      <dgm:t>
        <a:bodyPr/>
        <a:lstStyle/>
        <a:p>
          <a:endParaRPr lang="es-MX"/>
        </a:p>
      </dgm:t>
    </dgm:pt>
    <dgm:pt modelId="{952242C3-EEF8-4009-B2D2-BA16CFED55B5}" type="pres">
      <dgm:prSet presAssocID="{EF3059A6-7969-420B-9EA2-6D6F8491E952}" presName="TwoNodes_2" presStyleLbl="node1" presStyleIdx="1" presStyleCnt="2">
        <dgm:presLayoutVars>
          <dgm:bulletEnabled val="1"/>
        </dgm:presLayoutVars>
      </dgm:prSet>
      <dgm:spPr/>
      <dgm:t>
        <a:bodyPr/>
        <a:lstStyle/>
        <a:p>
          <a:endParaRPr lang="es-MX"/>
        </a:p>
      </dgm:t>
    </dgm:pt>
    <dgm:pt modelId="{EC8EDA22-18C8-48D3-9508-39961F670F65}" type="pres">
      <dgm:prSet presAssocID="{EF3059A6-7969-420B-9EA2-6D6F8491E952}" presName="TwoConn_1-2" presStyleLbl="fgAccFollowNode1" presStyleIdx="0" presStyleCnt="1">
        <dgm:presLayoutVars>
          <dgm:bulletEnabled val="1"/>
        </dgm:presLayoutVars>
      </dgm:prSet>
      <dgm:spPr/>
      <dgm:t>
        <a:bodyPr/>
        <a:lstStyle/>
        <a:p>
          <a:endParaRPr lang="es-MX"/>
        </a:p>
      </dgm:t>
    </dgm:pt>
    <dgm:pt modelId="{CE352A57-B3F6-4DD8-816C-869125374E38}" type="pres">
      <dgm:prSet presAssocID="{EF3059A6-7969-420B-9EA2-6D6F8491E952}" presName="TwoNodes_1_text" presStyleLbl="node1" presStyleIdx="1" presStyleCnt="2">
        <dgm:presLayoutVars>
          <dgm:bulletEnabled val="1"/>
        </dgm:presLayoutVars>
      </dgm:prSet>
      <dgm:spPr/>
      <dgm:t>
        <a:bodyPr/>
        <a:lstStyle/>
        <a:p>
          <a:endParaRPr lang="es-MX"/>
        </a:p>
      </dgm:t>
    </dgm:pt>
    <dgm:pt modelId="{96F4B0A3-312E-48A4-9B09-E4750A09D85D}" type="pres">
      <dgm:prSet presAssocID="{EF3059A6-7969-420B-9EA2-6D6F8491E952}" presName="TwoNodes_2_text" presStyleLbl="node1" presStyleIdx="1" presStyleCnt="2">
        <dgm:presLayoutVars>
          <dgm:bulletEnabled val="1"/>
        </dgm:presLayoutVars>
      </dgm:prSet>
      <dgm:spPr/>
      <dgm:t>
        <a:bodyPr/>
        <a:lstStyle/>
        <a:p>
          <a:endParaRPr lang="es-MX"/>
        </a:p>
      </dgm:t>
    </dgm:pt>
  </dgm:ptLst>
  <dgm:cxnLst>
    <dgm:cxn modelId="{A0EB6C73-3F12-423A-92D9-3B0FDFB87B09}" type="presOf" srcId="{80FFD1D0-BC81-4599-BC22-F1E4FF4E5DF8}" destId="{CE352A57-B3F6-4DD8-816C-869125374E38}" srcOrd="1" destOrd="0" presId="urn:microsoft.com/office/officeart/2005/8/layout/vProcess5"/>
    <dgm:cxn modelId="{34046440-DC62-40E9-9B8F-DA55C7EA6836}" type="presOf" srcId="{EF3059A6-7969-420B-9EA2-6D6F8491E952}" destId="{1BD73211-CB30-4295-BA0D-265FAC0D8F9A}" srcOrd="0" destOrd="0" presId="urn:microsoft.com/office/officeart/2005/8/layout/vProcess5"/>
    <dgm:cxn modelId="{5952B170-89C3-466F-B5E9-35AD0E1E85D9}" type="presOf" srcId="{56185AD6-7731-4C88-A3C9-2FD404DBCED5}" destId="{96F4B0A3-312E-48A4-9B09-E4750A09D85D}" srcOrd="1" destOrd="0" presId="urn:microsoft.com/office/officeart/2005/8/layout/vProcess5"/>
    <dgm:cxn modelId="{E8C85B17-47F1-4256-9670-CCBDF78102E9}" type="presOf" srcId="{56185AD6-7731-4C88-A3C9-2FD404DBCED5}" destId="{952242C3-EEF8-4009-B2D2-BA16CFED55B5}" srcOrd="0" destOrd="0" presId="urn:microsoft.com/office/officeart/2005/8/layout/vProcess5"/>
    <dgm:cxn modelId="{0ABBBE45-6876-49D6-91B5-34C4F4EA1DAF}" srcId="{EF3059A6-7969-420B-9EA2-6D6F8491E952}" destId="{80FFD1D0-BC81-4599-BC22-F1E4FF4E5DF8}" srcOrd="0" destOrd="0" parTransId="{1A89ED48-FDB2-46A0-8589-6A98AC4154DF}" sibTransId="{836464B6-FB81-4A70-ACE3-60A2898C9952}"/>
    <dgm:cxn modelId="{69D79700-294E-466C-93D4-22084EC062EA}" type="presOf" srcId="{80FFD1D0-BC81-4599-BC22-F1E4FF4E5DF8}" destId="{5B8569A7-7D43-41E9-A195-D26104E37C16}" srcOrd="0" destOrd="0" presId="urn:microsoft.com/office/officeart/2005/8/layout/vProcess5"/>
    <dgm:cxn modelId="{D0377E51-3DE1-4E49-9270-A7E534793DEF}" srcId="{EF3059A6-7969-420B-9EA2-6D6F8491E952}" destId="{56185AD6-7731-4C88-A3C9-2FD404DBCED5}" srcOrd="1" destOrd="0" parTransId="{E95FDE41-A48F-421B-9DF8-69DA2406F31F}" sibTransId="{061064D0-2E21-4EDB-ADA5-FB72391012F2}"/>
    <dgm:cxn modelId="{ABE34DA2-1EEA-4E1E-AC6D-5424A79C1C34}" type="presOf" srcId="{836464B6-FB81-4A70-ACE3-60A2898C9952}" destId="{EC8EDA22-18C8-48D3-9508-39961F670F65}" srcOrd="0" destOrd="0" presId="urn:microsoft.com/office/officeart/2005/8/layout/vProcess5"/>
    <dgm:cxn modelId="{F6425CE1-95B3-4DB4-A1CC-C09FED7CE828}" type="presParOf" srcId="{1BD73211-CB30-4295-BA0D-265FAC0D8F9A}" destId="{ABF7C51C-66C0-40B0-BBB0-85F06DA6EBDF}" srcOrd="0" destOrd="0" presId="urn:microsoft.com/office/officeart/2005/8/layout/vProcess5"/>
    <dgm:cxn modelId="{F9AF3D95-DCCB-4B05-A83F-DDAE3C4AEA90}" type="presParOf" srcId="{1BD73211-CB30-4295-BA0D-265FAC0D8F9A}" destId="{5B8569A7-7D43-41E9-A195-D26104E37C16}" srcOrd="1" destOrd="0" presId="urn:microsoft.com/office/officeart/2005/8/layout/vProcess5"/>
    <dgm:cxn modelId="{17BA16CA-9019-4C95-9B93-A4DBD04943FD}" type="presParOf" srcId="{1BD73211-CB30-4295-BA0D-265FAC0D8F9A}" destId="{952242C3-EEF8-4009-B2D2-BA16CFED55B5}" srcOrd="2" destOrd="0" presId="urn:microsoft.com/office/officeart/2005/8/layout/vProcess5"/>
    <dgm:cxn modelId="{972EE423-18F0-463C-A04B-8FF343F995B7}" type="presParOf" srcId="{1BD73211-CB30-4295-BA0D-265FAC0D8F9A}" destId="{EC8EDA22-18C8-48D3-9508-39961F670F65}" srcOrd="3" destOrd="0" presId="urn:microsoft.com/office/officeart/2005/8/layout/vProcess5"/>
    <dgm:cxn modelId="{618A82A6-663C-4907-93FE-2E84C761F329}" type="presParOf" srcId="{1BD73211-CB30-4295-BA0D-265FAC0D8F9A}" destId="{CE352A57-B3F6-4DD8-816C-869125374E38}" srcOrd="4" destOrd="0" presId="urn:microsoft.com/office/officeart/2005/8/layout/vProcess5"/>
    <dgm:cxn modelId="{D4F17E1F-6E85-4036-B5C1-AF26109E3637}" type="presParOf" srcId="{1BD73211-CB30-4295-BA0D-265FAC0D8F9A}" destId="{96F4B0A3-312E-48A4-9B09-E4750A09D85D}"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125A22-E83C-49E5-851A-FC14CF88A3FC}" type="doc">
      <dgm:prSet loTypeId="urn:microsoft.com/office/officeart/2008/layout/LinedList" loCatId="list" qsTypeId="urn:microsoft.com/office/officeart/2005/8/quickstyle/simple2" qsCatId="simple" csTypeId="urn:microsoft.com/office/officeart/2005/8/colors/accent1_2" csCatId="accent1" phldr="1"/>
      <dgm:spPr/>
      <dgm:t>
        <a:bodyPr/>
        <a:lstStyle/>
        <a:p>
          <a:endParaRPr lang="es-MX"/>
        </a:p>
      </dgm:t>
    </dgm:pt>
    <dgm:pt modelId="{07D35FC1-57A9-40AE-8929-903AF3333E6B}">
      <dgm:prSet/>
      <dgm:spPr/>
      <dgm:t>
        <a:bodyPr/>
        <a:lstStyle/>
        <a:p>
          <a:pPr algn="just" rtl="0"/>
          <a:r>
            <a:rPr lang="es-MX" dirty="0" smtClean="0"/>
            <a:t>Esta segunda Unidad, pretende que los alumnos reconozcan ese proceso de intervención en la solución de los conflictos donde la negociación y la mediación forman parte de ellos.</a:t>
          </a:r>
          <a:endParaRPr lang="es-MX" dirty="0"/>
        </a:p>
      </dgm:t>
    </dgm:pt>
    <dgm:pt modelId="{4DA68ABE-439A-4E1B-AE78-9C4838B13FB6}" type="parTrans" cxnId="{0FF2CD27-0FD0-4954-802F-C13469BC252F}">
      <dgm:prSet/>
      <dgm:spPr/>
      <dgm:t>
        <a:bodyPr/>
        <a:lstStyle/>
        <a:p>
          <a:pPr algn="just"/>
          <a:endParaRPr lang="es-MX"/>
        </a:p>
      </dgm:t>
    </dgm:pt>
    <dgm:pt modelId="{8C261A9D-7DF1-4CF4-8173-69799805D7E6}" type="sibTrans" cxnId="{0FF2CD27-0FD0-4954-802F-C13469BC252F}">
      <dgm:prSet/>
      <dgm:spPr/>
      <dgm:t>
        <a:bodyPr/>
        <a:lstStyle/>
        <a:p>
          <a:pPr algn="just"/>
          <a:endParaRPr lang="es-MX"/>
        </a:p>
      </dgm:t>
    </dgm:pt>
    <dgm:pt modelId="{E2634A6B-F490-46BD-8211-A54B0971E4F7}">
      <dgm:prSet/>
      <dgm:spPr/>
      <dgm:t>
        <a:bodyPr/>
        <a:lstStyle/>
        <a:p>
          <a:pPr algn="just" rtl="0"/>
          <a:r>
            <a:rPr lang="es-MX" dirty="0" smtClean="0"/>
            <a:t>Para fines del presente material didáctico sólo se hablará de la negociación como modelo intervención.</a:t>
          </a:r>
          <a:endParaRPr lang="es-MX" dirty="0"/>
        </a:p>
      </dgm:t>
    </dgm:pt>
    <dgm:pt modelId="{5B6C8CD0-7046-43F9-BE10-BDFA7389310A}" type="parTrans" cxnId="{5C6D6C71-3923-4B95-8A94-6BDA9EAAF5C0}">
      <dgm:prSet/>
      <dgm:spPr/>
      <dgm:t>
        <a:bodyPr/>
        <a:lstStyle/>
        <a:p>
          <a:pPr algn="just"/>
          <a:endParaRPr lang="es-MX"/>
        </a:p>
      </dgm:t>
    </dgm:pt>
    <dgm:pt modelId="{81778498-FB7F-4324-AD82-6717E9B8E80E}" type="sibTrans" cxnId="{5C6D6C71-3923-4B95-8A94-6BDA9EAAF5C0}">
      <dgm:prSet/>
      <dgm:spPr/>
      <dgm:t>
        <a:bodyPr/>
        <a:lstStyle/>
        <a:p>
          <a:pPr algn="just"/>
          <a:endParaRPr lang="es-MX"/>
        </a:p>
      </dgm:t>
    </dgm:pt>
    <dgm:pt modelId="{84D81E98-8598-45DF-9FFC-02F5C2693A86}" type="pres">
      <dgm:prSet presAssocID="{14125A22-E83C-49E5-851A-FC14CF88A3FC}" presName="vert0" presStyleCnt="0">
        <dgm:presLayoutVars>
          <dgm:dir/>
          <dgm:animOne val="branch"/>
          <dgm:animLvl val="lvl"/>
        </dgm:presLayoutVars>
      </dgm:prSet>
      <dgm:spPr/>
      <dgm:t>
        <a:bodyPr/>
        <a:lstStyle/>
        <a:p>
          <a:endParaRPr lang="es-MX"/>
        </a:p>
      </dgm:t>
    </dgm:pt>
    <dgm:pt modelId="{32DF613D-1460-4623-B2B4-8AFE7C09843E}" type="pres">
      <dgm:prSet presAssocID="{07D35FC1-57A9-40AE-8929-903AF3333E6B}" presName="thickLine" presStyleLbl="alignNode1" presStyleIdx="0" presStyleCnt="2"/>
      <dgm:spPr/>
    </dgm:pt>
    <dgm:pt modelId="{5C69B6FC-7FB0-4752-AC7A-B89568781C90}" type="pres">
      <dgm:prSet presAssocID="{07D35FC1-57A9-40AE-8929-903AF3333E6B}" presName="horz1" presStyleCnt="0"/>
      <dgm:spPr/>
    </dgm:pt>
    <dgm:pt modelId="{F3FF0317-53B5-4B92-BE37-3CBA0380D5DA}" type="pres">
      <dgm:prSet presAssocID="{07D35FC1-57A9-40AE-8929-903AF3333E6B}" presName="tx1" presStyleLbl="revTx" presStyleIdx="0" presStyleCnt="2"/>
      <dgm:spPr/>
      <dgm:t>
        <a:bodyPr/>
        <a:lstStyle/>
        <a:p>
          <a:endParaRPr lang="es-MX"/>
        </a:p>
      </dgm:t>
    </dgm:pt>
    <dgm:pt modelId="{9EFDB478-F465-46B1-BFEF-78D5C4C487F3}" type="pres">
      <dgm:prSet presAssocID="{07D35FC1-57A9-40AE-8929-903AF3333E6B}" presName="vert1" presStyleCnt="0"/>
      <dgm:spPr/>
    </dgm:pt>
    <dgm:pt modelId="{9370CCCA-BFDF-47EB-B26E-1B740EE6D46E}" type="pres">
      <dgm:prSet presAssocID="{E2634A6B-F490-46BD-8211-A54B0971E4F7}" presName="thickLine" presStyleLbl="alignNode1" presStyleIdx="1" presStyleCnt="2"/>
      <dgm:spPr/>
    </dgm:pt>
    <dgm:pt modelId="{9FD25F4C-A6D4-442A-8595-70CC7DC53505}" type="pres">
      <dgm:prSet presAssocID="{E2634A6B-F490-46BD-8211-A54B0971E4F7}" presName="horz1" presStyleCnt="0"/>
      <dgm:spPr/>
    </dgm:pt>
    <dgm:pt modelId="{CEB7331A-AFA8-45BB-BE99-1712C91DE29F}" type="pres">
      <dgm:prSet presAssocID="{E2634A6B-F490-46BD-8211-A54B0971E4F7}" presName="tx1" presStyleLbl="revTx" presStyleIdx="1" presStyleCnt="2"/>
      <dgm:spPr/>
      <dgm:t>
        <a:bodyPr/>
        <a:lstStyle/>
        <a:p>
          <a:endParaRPr lang="es-MX"/>
        </a:p>
      </dgm:t>
    </dgm:pt>
    <dgm:pt modelId="{A37C2B39-9727-4F48-A992-84190F156CF9}" type="pres">
      <dgm:prSet presAssocID="{E2634A6B-F490-46BD-8211-A54B0971E4F7}" presName="vert1" presStyleCnt="0"/>
      <dgm:spPr/>
    </dgm:pt>
  </dgm:ptLst>
  <dgm:cxnLst>
    <dgm:cxn modelId="{DC04412E-7772-4999-991E-88CC05293905}" type="presOf" srcId="{E2634A6B-F490-46BD-8211-A54B0971E4F7}" destId="{CEB7331A-AFA8-45BB-BE99-1712C91DE29F}" srcOrd="0" destOrd="0" presId="urn:microsoft.com/office/officeart/2008/layout/LinedList"/>
    <dgm:cxn modelId="{9A678CFF-7923-495E-9B97-2380C554B2A2}" type="presOf" srcId="{14125A22-E83C-49E5-851A-FC14CF88A3FC}" destId="{84D81E98-8598-45DF-9FFC-02F5C2693A86}" srcOrd="0" destOrd="0" presId="urn:microsoft.com/office/officeart/2008/layout/LinedList"/>
    <dgm:cxn modelId="{5C6D6C71-3923-4B95-8A94-6BDA9EAAF5C0}" srcId="{14125A22-E83C-49E5-851A-FC14CF88A3FC}" destId="{E2634A6B-F490-46BD-8211-A54B0971E4F7}" srcOrd="1" destOrd="0" parTransId="{5B6C8CD0-7046-43F9-BE10-BDFA7389310A}" sibTransId="{81778498-FB7F-4324-AD82-6717E9B8E80E}"/>
    <dgm:cxn modelId="{DC416FEF-5E37-4820-A116-244F5BA3C166}" type="presOf" srcId="{07D35FC1-57A9-40AE-8929-903AF3333E6B}" destId="{F3FF0317-53B5-4B92-BE37-3CBA0380D5DA}" srcOrd="0" destOrd="0" presId="urn:microsoft.com/office/officeart/2008/layout/LinedList"/>
    <dgm:cxn modelId="{0FF2CD27-0FD0-4954-802F-C13469BC252F}" srcId="{14125A22-E83C-49E5-851A-FC14CF88A3FC}" destId="{07D35FC1-57A9-40AE-8929-903AF3333E6B}" srcOrd="0" destOrd="0" parTransId="{4DA68ABE-439A-4E1B-AE78-9C4838B13FB6}" sibTransId="{8C261A9D-7DF1-4CF4-8173-69799805D7E6}"/>
    <dgm:cxn modelId="{33D4B9D8-2680-4C12-A6A1-28AECFA8131A}" type="presParOf" srcId="{84D81E98-8598-45DF-9FFC-02F5C2693A86}" destId="{32DF613D-1460-4623-B2B4-8AFE7C09843E}" srcOrd="0" destOrd="0" presId="urn:microsoft.com/office/officeart/2008/layout/LinedList"/>
    <dgm:cxn modelId="{19E97380-8FA6-4949-B04B-52241753BB85}" type="presParOf" srcId="{84D81E98-8598-45DF-9FFC-02F5C2693A86}" destId="{5C69B6FC-7FB0-4752-AC7A-B89568781C90}" srcOrd="1" destOrd="0" presId="urn:microsoft.com/office/officeart/2008/layout/LinedList"/>
    <dgm:cxn modelId="{ADD1B4A7-5681-400F-9FC6-F5A080763189}" type="presParOf" srcId="{5C69B6FC-7FB0-4752-AC7A-B89568781C90}" destId="{F3FF0317-53B5-4B92-BE37-3CBA0380D5DA}" srcOrd="0" destOrd="0" presId="urn:microsoft.com/office/officeart/2008/layout/LinedList"/>
    <dgm:cxn modelId="{1D44469C-D8B1-4F0B-9182-BE573CBC1004}" type="presParOf" srcId="{5C69B6FC-7FB0-4752-AC7A-B89568781C90}" destId="{9EFDB478-F465-46B1-BFEF-78D5C4C487F3}" srcOrd="1" destOrd="0" presId="urn:microsoft.com/office/officeart/2008/layout/LinedList"/>
    <dgm:cxn modelId="{777A52FD-B8E9-4CD5-9D4A-836B8BB3CF8A}" type="presParOf" srcId="{84D81E98-8598-45DF-9FFC-02F5C2693A86}" destId="{9370CCCA-BFDF-47EB-B26E-1B740EE6D46E}" srcOrd="2" destOrd="0" presId="urn:microsoft.com/office/officeart/2008/layout/LinedList"/>
    <dgm:cxn modelId="{7A79A81B-CCA4-4BEE-9FAB-06860BE59429}" type="presParOf" srcId="{84D81E98-8598-45DF-9FFC-02F5C2693A86}" destId="{9FD25F4C-A6D4-442A-8595-70CC7DC53505}" srcOrd="3" destOrd="0" presId="urn:microsoft.com/office/officeart/2008/layout/LinedList"/>
    <dgm:cxn modelId="{64B449EB-3618-4234-A3B7-E6452C63519F}" type="presParOf" srcId="{9FD25F4C-A6D4-442A-8595-70CC7DC53505}" destId="{CEB7331A-AFA8-45BB-BE99-1712C91DE29F}" srcOrd="0" destOrd="0" presId="urn:microsoft.com/office/officeart/2008/layout/LinedList"/>
    <dgm:cxn modelId="{C019A53D-2F1D-4A82-8316-ADFED45AA15C}" type="presParOf" srcId="{9FD25F4C-A6D4-442A-8595-70CC7DC53505}" destId="{A37C2B39-9727-4F48-A992-84190F156CF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B74A914-CDEC-4365-B036-44E47916305A}" type="doc">
      <dgm:prSet loTypeId="urn:microsoft.com/office/officeart/2005/8/layout/vProcess5" loCatId="process" qsTypeId="urn:microsoft.com/office/officeart/2005/8/quickstyle/simple3" qsCatId="simple" csTypeId="urn:microsoft.com/office/officeart/2005/8/colors/accent1_5" csCatId="accent1" phldr="1"/>
      <dgm:spPr/>
      <dgm:t>
        <a:bodyPr/>
        <a:lstStyle/>
        <a:p>
          <a:endParaRPr lang="es-MX"/>
        </a:p>
      </dgm:t>
    </dgm:pt>
    <dgm:pt modelId="{71BA8DE6-9EA8-4FD0-AF66-3908C0E16423}">
      <dgm:prSet phldrT="[Texto]"/>
      <dgm:spPr/>
      <dgm:t>
        <a:bodyPr/>
        <a:lstStyle/>
        <a:p>
          <a:r>
            <a:rPr lang="es-MX" dirty="0" smtClean="0"/>
            <a:t>Por recurso se entiende cualquier bien deseado por una parte, que tenga utilidad para la misma</a:t>
          </a:r>
          <a:endParaRPr lang="es-MX" dirty="0"/>
        </a:p>
      </dgm:t>
    </dgm:pt>
    <dgm:pt modelId="{538DE9CD-97B3-42F9-ACF2-C150447AE325}" type="parTrans" cxnId="{44A3814D-C74F-4C52-B782-CD3C3217501A}">
      <dgm:prSet/>
      <dgm:spPr/>
      <dgm:t>
        <a:bodyPr/>
        <a:lstStyle/>
        <a:p>
          <a:endParaRPr lang="es-MX"/>
        </a:p>
      </dgm:t>
    </dgm:pt>
    <dgm:pt modelId="{E5F8932D-AF5C-47F6-BD73-5494D2416E8E}" type="sibTrans" cxnId="{44A3814D-C74F-4C52-B782-CD3C3217501A}">
      <dgm:prSet/>
      <dgm:spPr/>
      <dgm:t>
        <a:bodyPr/>
        <a:lstStyle/>
        <a:p>
          <a:endParaRPr lang="es-MX"/>
        </a:p>
      </dgm:t>
    </dgm:pt>
    <dgm:pt modelId="{69FFB0A9-BF5C-412B-97AA-FFD821E26E98}">
      <dgm:prSet phldrT="[Texto]"/>
      <dgm:spPr/>
      <dgm:t>
        <a:bodyPr/>
        <a:lstStyle/>
        <a:p>
          <a:r>
            <a:rPr lang="es-MX" dirty="0" smtClean="0"/>
            <a:t>La dimensión distributiva de la negociación se refiere al modo en que las partes tratan de trocearse el pastel</a:t>
          </a:r>
          <a:endParaRPr lang="es-MX" dirty="0"/>
        </a:p>
      </dgm:t>
    </dgm:pt>
    <dgm:pt modelId="{C1DAFBC3-E7CE-4ADB-9C24-2580AA7E3A1C}" type="parTrans" cxnId="{0EDEFD58-1499-4127-9863-EA6939E34F5C}">
      <dgm:prSet/>
      <dgm:spPr/>
      <dgm:t>
        <a:bodyPr/>
        <a:lstStyle/>
        <a:p>
          <a:endParaRPr lang="es-MX"/>
        </a:p>
      </dgm:t>
    </dgm:pt>
    <dgm:pt modelId="{8AF3D464-EEB1-4B6F-93EB-90FCC3CAC88C}" type="sibTrans" cxnId="{0EDEFD58-1499-4127-9863-EA6939E34F5C}">
      <dgm:prSet/>
      <dgm:spPr/>
      <dgm:t>
        <a:bodyPr/>
        <a:lstStyle/>
        <a:p>
          <a:endParaRPr lang="es-MX"/>
        </a:p>
      </dgm:t>
    </dgm:pt>
    <dgm:pt modelId="{609A85AF-F126-4AA4-B52E-48FD757A4672}">
      <dgm:prSet phldrT="[Texto]"/>
      <dgm:spPr/>
      <dgm:t>
        <a:bodyPr/>
        <a:lstStyle/>
        <a:p>
          <a:r>
            <a:rPr lang="es-MX" dirty="0" smtClean="0"/>
            <a:t>La dimensión </a:t>
          </a:r>
          <a:r>
            <a:rPr lang="es-MX" dirty="0" err="1" smtClean="0"/>
            <a:t>integrativa</a:t>
          </a:r>
          <a:r>
            <a:rPr lang="es-MX" dirty="0" smtClean="0"/>
            <a:t> de la negociación se refiere al modo en que las partes tratan de incrementar el pastel</a:t>
          </a:r>
          <a:endParaRPr lang="es-MX" dirty="0"/>
        </a:p>
      </dgm:t>
    </dgm:pt>
    <dgm:pt modelId="{5FDEE03F-FB91-4F50-8FA0-2428A0C73F3E}" type="parTrans" cxnId="{9D3029BB-997B-41E9-A498-D1A7CB1BA36C}">
      <dgm:prSet/>
      <dgm:spPr/>
      <dgm:t>
        <a:bodyPr/>
        <a:lstStyle/>
        <a:p>
          <a:endParaRPr lang="es-MX"/>
        </a:p>
      </dgm:t>
    </dgm:pt>
    <dgm:pt modelId="{4E9CD996-5C8A-44E9-A967-87E7682EBDCD}" type="sibTrans" cxnId="{9D3029BB-997B-41E9-A498-D1A7CB1BA36C}">
      <dgm:prSet/>
      <dgm:spPr/>
      <dgm:t>
        <a:bodyPr/>
        <a:lstStyle/>
        <a:p>
          <a:endParaRPr lang="es-MX"/>
        </a:p>
      </dgm:t>
    </dgm:pt>
    <dgm:pt modelId="{00BACD22-B2BE-4F59-9825-BB586961E795}" type="pres">
      <dgm:prSet presAssocID="{0B74A914-CDEC-4365-B036-44E47916305A}" presName="outerComposite" presStyleCnt="0">
        <dgm:presLayoutVars>
          <dgm:chMax val="5"/>
          <dgm:dir/>
          <dgm:resizeHandles val="exact"/>
        </dgm:presLayoutVars>
      </dgm:prSet>
      <dgm:spPr/>
      <dgm:t>
        <a:bodyPr/>
        <a:lstStyle/>
        <a:p>
          <a:endParaRPr lang="es-MX"/>
        </a:p>
      </dgm:t>
    </dgm:pt>
    <dgm:pt modelId="{374216C9-C1F3-43FE-8FC4-8B4C757B06BC}" type="pres">
      <dgm:prSet presAssocID="{0B74A914-CDEC-4365-B036-44E47916305A}" presName="dummyMaxCanvas" presStyleCnt="0">
        <dgm:presLayoutVars/>
      </dgm:prSet>
      <dgm:spPr/>
      <dgm:t>
        <a:bodyPr/>
        <a:lstStyle/>
        <a:p>
          <a:endParaRPr lang="es-MX"/>
        </a:p>
      </dgm:t>
    </dgm:pt>
    <dgm:pt modelId="{F552238A-0316-4AE5-92BB-EA8ACF8FB119}" type="pres">
      <dgm:prSet presAssocID="{0B74A914-CDEC-4365-B036-44E47916305A}" presName="ThreeNodes_1" presStyleLbl="node1" presStyleIdx="0" presStyleCnt="3">
        <dgm:presLayoutVars>
          <dgm:bulletEnabled val="1"/>
        </dgm:presLayoutVars>
      </dgm:prSet>
      <dgm:spPr/>
      <dgm:t>
        <a:bodyPr/>
        <a:lstStyle/>
        <a:p>
          <a:endParaRPr lang="es-MX"/>
        </a:p>
      </dgm:t>
    </dgm:pt>
    <dgm:pt modelId="{DB874923-6462-4AA3-BDEF-F30B50E6B98C}" type="pres">
      <dgm:prSet presAssocID="{0B74A914-CDEC-4365-B036-44E47916305A}" presName="ThreeNodes_2" presStyleLbl="node1" presStyleIdx="1" presStyleCnt="3" custLinFactNeighborX="-63" custLinFactNeighborY="-3121">
        <dgm:presLayoutVars>
          <dgm:bulletEnabled val="1"/>
        </dgm:presLayoutVars>
      </dgm:prSet>
      <dgm:spPr/>
      <dgm:t>
        <a:bodyPr/>
        <a:lstStyle/>
        <a:p>
          <a:endParaRPr lang="es-MX"/>
        </a:p>
      </dgm:t>
    </dgm:pt>
    <dgm:pt modelId="{12F08911-72A1-4A27-943A-A6B6D9EBF52D}" type="pres">
      <dgm:prSet presAssocID="{0B74A914-CDEC-4365-B036-44E47916305A}" presName="ThreeNodes_3" presStyleLbl="node1" presStyleIdx="2" presStyleCnt="3">
        <dgm:presLayoutVars>
          <dgm:bulletEnabled val="1"/>
        </dgm:presLayoutVars>
      </dgm:prSet>
      <dgm:spPr/>
      <dgm:t>
        <a:bodyPr/>
        <a:lstStyle/>
        <a:p>
          <a:endParaRPr lang="es-MX"/>
        </a:p>
      </dgm:t>
    </dgm:pt>
    <dgm:pt modelId="{811B9ACD-F1A1-420D-8A0A-5ACE3AD9AEFE}" type="pres">
      <dgm:prSet presAssocID="{0B74A914-CDEC-4365-B036-44E47916305A}" presName="ThreeConn_1-2" presStyleLbl="fgAccFollowNode1" presStyleIdx="0" presStyleCnt="2">
        <dgm:presLayoutVars>
          <dgm:bulletEnabled val="1"/>
        </dgm:presLayoutVars>
      </dgm:prSet>
      <dgm:spPr/>
      <dgm:t>
        <a:bodyPr/>
        <a:lstStyle/>
        <a:p>
          <a:endParaRPr lang="es-MX"/>
        </a:p>
      </dgm:t>
    </dgm:pt>
    <dgm:pt modelId="{49B8F2F9-D845-4342-8E61-4956635EFCD8}" type="pres">
      <dgm:prSet presAssocID="{0B74A914-CDEC-4365-B036-44E47916305A}" presName="ThreeConn_2-3" presStyleLbl="fgAccFollowNode1" presStyleIdx="1" presStyleCnt="2">
        <dgm:presLayoutVars>
          <dgm:bulletEnabled val="1"/>
        </dgm:presLayoutVars>
      </dgm:prSet>
      <dgm:spPr/>
      <dgm:t>
        <a:bodyPr/>
        <a:lstStyle/>
        <a:p>
          <a:endParaRPr lang="es-MX"/>
        </a:p>
      </dgm:t>
    </dgm:pt>
    <dgm:pt modelId="{8A8E5403-95B1-4D38-87D9-DE74E9EA2A58}" type="pres">
      <dgm:prSet presAssocID="{0B74A914-CDEC-4365-B036-44E47916305A}" presName="ThreeNodes_1_text" presStyleLbl="node1" presStyleIdx="2" presStyleCnt="3">
        <dgm:presLayoutVars>
          <dgm:bulletEnabled val="1"/>
        </dgm:presLayoutVars>
      </dgm:prSet>
      <dgm:spPr/>
      <dgm:t>
        <a:bodyPr/>
        <a:lstStyle/>
        <a:p>
          <a:endParaRPr lang="es-MX"/>
        </a:p>
      </dgm:t>
    </dgm:pt>
    <dgm:pt modelId="{549EB29C-5B93-4DDE-9F59-FACC709A2D19}" type="pres">
      <dgm:prSet presAssocID="{0B74A914-CDEC-4365-B036-44E47916305A}" presName="ThreeNodes_2_text" presStyleLbl="node1" presStyleIdx="2" presStyleCnt="3">
        <dgm:presLayoutVars>
          <dgm:bulletEnabled val="1"/>
        </dgm:presLayoutVars>
      </dgm:prSet>
      <dgm:spPr/>
      <dgm:t>
        <a:bodyPr/>
        <a:lstStyle/>
        <a:p>
          <a:endParaRPr lang="es-MX"/>
        </a:p>
      </dgm:t>
    </dgm:pt>
    <dgm:pt modelId="{8B70BD56-27FF-47BE-8CF0-B98C8BA730FF}" type="pres">
      <dgm:prSet presAssocID="{0B74A914-CDEC-4365-B036-44E47916305A}" presName="ThreeNodes_3_text" presStyleLbl="node1" presStyleIdx="2" presStyleCnt="3">
        <dgm:presLayoutVars>
          <dgm:bulletEnabled val="1"/>
        </dgm:presLayoutVars>
      </dgm:prSet>
      <dgm:spPr/>
      <dgm:t>
        <a:bodyPr/>
        <a:lstStyle/>
        <a:p>
          <a:endParaRPr lang="es-MX"/>
        </a:p>
      </dgm:t>
    </dgm:pt>
  </dgm:ptLst>
  <dgm:cxnLst>
    <dgm:cxn modelId="{9549A7CC-9761-4DCA-BF77-7C6D6583D134}" type="presOf" srcId="{69FFB0A9-BF5C-412B-97AA-FFD821E26E98}" destId="{549EB29C-5B93-4DDE-9F59-FACC709A2D19}" srcOrd="1" destOrd="0" presId="urn:microsoft.com/office/officeart/2005/8/layout/vProcess5"/>
    <dgm:cxn modelId="{4A91B7AF-89FD-4DE7-A2D0-42E3486E86F0}" type="presOf" srcId="{71BA8DE6-9EA8-4FD0-AF66-3908C0E16423}" destId="{F552238A-0316-4AE5-92BB-EA8ACF8FB119}" srcOrd="0" destOrd="0" presId="urn:microsoft.com/office/officeart/2005/8/layout/vProcess5"/>
    <dgm:cxn modelId="{44A3814D-C74F-4C52-B782-CD3C3217501A}" srcId="{0B74A914-CDEC-4365-B036-44E47916305A}" destId="{71BA8DE6-9EA8-4FD0-AF66-3908C0E16423}" srcOrd="0" destOrd="0" parTransId="{538DE9CD-97B3-42F9-ACF2-C150447AE325}" sibTransId="{E5F8932D-AF5C-47F6-BD73-5494D2416E8E}"/>
    <dgm:cxn modelId="{0EDEFD58-1499-4127-9863-EA6939E34F5C}" srcId="{0B74A914-CDEC-4365-B036-44E47916305A}" destId="{69FFB0A9-BF5C-412B-97AA-FFD821E26E98}" srcOrd="1" destOrd="0" parTransId="{C1DAFBC3-E7CE-4ADB-9C24-2580AA7E3A1C}" sibTransId="{8AF3D464-EEB1-4B6F-93EB-90FCC3CAC88C}"/>
    <dgm:cxn modelId="{7FAAF7C8-9B6F-47CD-91C7-A32E7418515E}" type="presOf" srcId="{609A85AF-F126-4AA4-B52E-48FD757A4672}" destId="{12F08911-72A1-4A27-943A-A6B6D9EBF52D}" srcOrd="0" destOrd="0" presId="urn:microsoft.com/office/officeart/2005/8/layout/vProcess5"/>
    <dgm:cxn modelId="{1C53A214-6CA6-4FE1-B37F-8D0562D02503}" type="presOf" srcId="{0B74A914-CDEC-4365-B036-44E47916305A}" destId="{00BACD22-B2BE-4F59-9825-BB586961E795}" srcOrd="0" destOrd="0" presId="urn:microsoft.com/office/officeart/2005/8/layout/vProcess5"/>
    <dgm:cxn modelId="{1D111893-AE5C-4BFB-8A8A-99FEE2A21066}" type="presOf" srcId="{8AF3D464-EEB1-4B6F-93EB-90FCC3CAC88C}" destId="{49B8F2F9-D845-4342-8E61-4956635EFCD8}" srcOrd="0" destOrd="0" presId="urn:microsoft.com/office/officeart/2005/8/layout/vProcess5"/>
    <dgm:cxn modelId="{E0AB9AF1-51BD-4A33-AF70-8BA30CCFB514}" type="presOf" srcId="{69FFB0A9-BF5C-412B-97AA-FFD821E26E98}" destId="{DB874923-6462-4AA3-BDEF-F30B50E6B98C}" srcOrd="0" destOrd="0" presId="urn:microsoft.com/office/officeart/2005/8/layout/vProcess5"/>
    <dgm:cxn modelId="{9D3029BB-997B-41E9-A498-D1A7CB1BA36C}" srcId="{0B74A914-CDEC-4365-B036-44E47916305A}" destId="{609A85AF-F126-4AA4-B52E-48FD757A4672}" srcOrd="2" destOrd="0" parTransId="{5FDEE03F-FB91-4F50-8FA0-2428A0C73F3E}" sibTransId="{4E9CD996-5C8A-44E9-A967-87E7682EBDCD}"/>
    <dgm:cxn modelId="{0EE19692-9680-4151-AC8A-A9A2C0F619E5}" type="presOf" srcId="{71BA8DE6-9EA8-4FD0-AF66-3908C0E16423}" destId="{8A8E5403-95B1-4D38-87D9-DE74E9EA2A58}" srcOrd="1" destOrd="0" presId="urn:microsoft.com/office/officeart/2005/8/layout/vProcess5"/>
    <dgm:cxn modelId="{E79953C4-3FA8-40DA-8E98-D9D9A47708F5}" type="presOf" srcId="{E5F8932D-AF5C-47F6-BD73-5494D2416E8E}" destId="{811B9ACD-F1A1-420D-8A0A-5ACE3AD9AEFE}" srcOrd="0" destOrd="0" presId="urn:microsoft.com/office/officeart/2005/8/layout/vProcess5"/>
    <dgm:cxn modelId="{86791EAE-6697-4ADA-852A-3C6C22FE4987}" type="presOf" srcId="{609A85AF-F126-4AA4-B52E-48FD757A4672}" destId="{8B70BD56-27FF-47BE-8CF0-B98C8BA730FF}" srcOrd="1" destOrd="0" presId="urn:microsoft.com/office/officeart/2005/8/layout/vProcess5"/>
    <dgm:cxn modelId="{7FEAF806-CC8E-46A3-AAA1-5B4FC0C78230}" type="presParOf" srcId="{00BACD22-B2BE-4F59-9825-BB586961E795}" destId="{374216C9-C1F3-43FE-8FC4-8B4C757B06BC}" srcOrd="0" destOrd="0" presId="urn:microsoft.com/office/officeart/2005/8/layout/vProcess5"/>
    <dgm:cxn modelId="{4632A007-B3E6-4B6F-A94F-D01F6868D5B0}" type="presParOf" srcId="{00BACD22-B2BE-4F59-9825-BB586961E795}" destId="{F552238A-0316-4AE5-92BB-EA8ACF8FB119}" srcOrd="1" destOrd="0" presId="urn:microsoft.com/office/officeart/2005/8/layout/vProcess5"/>
    <dgm:cxn modelId="{1AAEB149-6AB6-4C1E-8050-5BC9E81F274F}" type="presParOf" srcId="{00BACD22-B2BE-4F59-9825-BB586961E795}" destId="{DB874923-6462-4AA3-BDEF-F30B50E6B98C}" srcOrd="2" destOrd="0" presId="urn:microsoft.com/office/officeart/2005/8/layout/vProcess5"/>
    <dgm:cxn modelId="{C513097C-9609-42DC-A1DF-68B4D216074E}" type="presParOf" srcId="{00BACD22-B2BE-4F59-9825-BB586961E795}" destId="{12F08911-72A1-4A27-943A-A6B6D9EBF52D}" srcOrd="3" destOrd="0" presId="urn:microsoft.com/office/officeart/2005/8/layout/vProcess5"/>
    <dgm:cxn modelId="{9B93E6B0-461D-474D-8C0B-54B31D84B67B}" type="presParOf" srcId="{00BACD22-B2BE-4F59-9825-BB586961E795}" destId="{811B9ACD-F1A1-420D-8A0A-5ACE3AD9AEFE}" srcOrd="4" destOrd="0" presId="urn:microsoft.com/office/officeart/2005/8/layout/vProcess5"/>
    <dgm:cxn modelId="{0EA38AB5-3983-4913-8073-E5714ADB8D8C}" type="presParOf" srcId="{00BACD22-B2BE-4F59-9825-BB586961E795}" destId="{49B8F2F9-D845-4342-8E61-4956635EFCD8}" srcOrd="5" destOrd="0" presId="urn:microsoft.com/office/officeart/2005/8/layout/vProcess5"/>
    <dgm:cxn modelId="{E85E9E88-7515-4375-AE77-D283025DF65F}" type="presParOf" srcId="{00BACD22-B2BE-4F59-9825-BB586961E795}" destId="{8A8E5403-95B1-4D38-87D9-DE74E9EA2A58}" srcOrd="6" destOrd="0" presId="urn:microsoft.com/office/officeart/2005/8/layout/vProcess5"/>
    <dgm:cxn modelId="{661F3DB8-07D5-4348-A021-2AC07A654A40}" type="presParOf" srcId="{00BACD22-B2BE-4F59-9825-BB586961E795}" destId="{549EB29C-5B93-4DDE-9F59-FACC709A2D19}" srcOrd="7" destOrd="0" presId="urn:microsoft.com/office/officeart/2005/8/layout/vProcess5"/>
    <dgm:cxn modelId="{33118504-D7C5-4D3F-B108-D9033D21FCF0}" type="presParOf" srcId="{00BACD22-B2BE-4F59-9825-BB586961E795}" destId="{8B70BD56-27FF-47BE-8CF0-B98C8BA730FF}"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E4E7FD1-4D12-41E3-A843-CB3711A553E6}" type="doc">
      <dgm:prSet loTypeId="urn:microsoft.com/office/officeart/2005/8/layout/hList1" loCatId="list" qsTypeId="urn:microsoft.com/office/officeart/2005/8/quickstyle/simple3" qsCatId="simple" csTypeId="urn:microsoft.com/office/officeart/2005/8/colors/accent1_1" csCatId="accent1"/>
      <dgm:spPr/>
      <dgm:t>
        <a:bodyPr/>
        <a:lstStyle/>
        <a:p>
          <a:endParaRPr lang="es-MX"/>
        </a:p>
      </dgm:t>
    </dgm:pt>
    <dgm:pt modelId="{E0EAB4C6-2D25-4B19-AD8C-2B8320F35630}">
      <dgm:prSet/>
      <dgm:spPr/>
      <dgm:t>
        <a:bodyPr/>
        <a:lstStyle/>
        <a:p>
          <a:pPr rtl="0"/>
          <a:r>
            <a:rPr lang="es-MX" smtClean="0"/>
            <a:t>Intereses</a:t>
          </a:r>
          <a:endParaRPr lang="es-MX"/>
        </a:p>
      </dgm:t>
    </dgm:pt>
    <dgm:pt modelId="{B77B2F86-4629-4E14-B11E-4CD7AA019FFF}" type="parTrans" cxnId="{D454A805-1877-4D6B-97A1-DCBE226B3621}">
      <dgm:prSet/>
      <dgm:spPr/>
      <dgm:t>
        <a:bodyPr/>
        <a:lstStyle/>
        <a:p>
          <a:endParaRPr lang="es-MX"/>
        </a:p>
      </dgm:t>
    </dgm:pt>
    <dgm:pt modelId="{B7342F1F-B036-4DB1-B2C2-5C82F1964BD9}" type="sibTrans" cxnId="{D454A805-1877-4D6B-97A1-DCBE226B3621}">
      <dgm:prSet/>
      <dgm:spPr/>
      <dgm:t>
        <a:bodyPr/>
        <a:lstStyle/>
        <a:p>
          <a:endParaRPr lang="es-MX"/>
        </a:p>
      </dgm:t>
    </dgm:pt>
    <dgm:pt modelId="{DAE0D830-64EC-41BA-A213-909980417CE4}">
      <dgm:prSet/>
      <dgm:spPr/>
      <dgm:t>
        <a:bodyPr/>
        <a:lstStyle/>
        <a:p>
          <a:pPr rtl="0"/>
          <a:r>
            <a:rPr lang="es-MX" smtClean="0"/>
            <a:t>Posiciones </a:t>
          </a:r>
          <a:endParaRPr lang="es-MX"/>
        </a:p>
      </dgm:t>
    </dgm:pt>
    <dgm:pt modelId="{D41F03D6-1335-44EB-84E5-EB7CC85DE42E}" type="parTrans" cxnId="{2D8C60E2-E99B-4DCC-AD03-8C90C343B93B}">
      <dgm:prSet/>
      <dgm:spPr/>
      <dgm:t>
        <a:bodyPr/>
        <a:lstStyle/>
        <a:p>
          <a:endParaRPr lang="es-MX"/>
        </a:p>
      </dgm:t>
    </dgm:pt>
    <dgm:pt modelId="{B47A58A7-D372-4B97-92DD-25433A104C1D}" type="sibTrans" cxnId="{2D8C60E2-E99B-4DCC-AD03-8C90C343B93B}">
      <dgm:prSet/>
      <dgm:spPr/>
      <dgm:t>
        <a:bodyPr/>
        <a:lstStyle/>
        <a:p>
          <a:endParaRPr lang="es-MX"/>
        </a:p>
      </dgm:t>
    </dgm:pt>
    <dgm:pt modelId="{7BD63322-A33B-4C29-9D16-6C158176C671}">
      <dgm:prSet/>
      <dgm:spPr/>
      <dgm:t>
        <a:bodyPr/>
        <a:lstStyle/>
        <a:p>
          <a:pPr rtl="0"/>
          <a:r>
            <a:rPr lang="es-MX" smtClean="0"/>
            <a:t>Prioridades</a:t>
          </a:r>
          <a:endParaRPr lang="es-MX"/>
        </a:p>
      </dgm:t>
    </dgm:pt>
    <dgm:pt modelId="{09140CBF-B01E-4036-A983-573AF2F1F75E}" type="parTrans" cxnId="{874639CA-DCF9-4050-9184-0E31B6999BAD}">
      <dgm:prSet/>
      <dgm:spPr/>
      <dgm:t>
        <a:bodyPr/>
        <a:lstStyle/>
        <a:p>
          <a:endParaRPr lang="es-MX"/>
        </a:p>
      </dgm:t>
    </dgm:pt>
    <dgm:pt modelId="{C49E86B1-1460-4C9F-B3A1-4EBED8C5210D}" type="sibTrans" cxnId="{874639CA-DCF9-4050-9184-0E31B6999BAD}">
      <dgm:prSet/>
      <dgm:spPr/>
      <dgm:t>
        <a:bodyPr/>
        <a:lstStyle/>
        <a:p>
          <a:endParaRPr lang="es-MX"/>
        </a:p>
      </dgm:t>
    </dgm:pt>
    <dgm:pt modelId="{99E5C072-8777-4CDB-B867-9E4327CB3463}">
      <dgm:prSet/>
      <dgm:spPr/>
      <dgm:t>
        <a:bodyPr/>
        <a:lstStyle/>
        <a:p>
          <a:pPr rtl="0"/>
          <a:r>
            <a:rPr lang="es-MX" smtClean="0"/>
            <a:t>Estrategias </a:t>
          </a:r>
          <a:endParaRPr lang="es-MX"/>
        </a:p>
      </dgm:t>
    </dgm:pt>
    <dgm:pt modelId="{641A5AE9-BCD4-4119-B2D0-2A63B72B660E}" type="parTrans" cxnId="{56B15F0D-FC77-4EEE-979D-D8C324C5D8BD}">
      <dgm:prSet/>
      <dgm:spPr/>
      <dgm:t>
        <a:bodyPr/>
        <a:lstStyle/>
        <a:p>
          <a:endParaRPr lang="es-MX"/>
        </a:p>
      </dgm:t>
    </dgm:pt>
    <dgm:pt modelId="{A2D5BC01-1BF5-4DFA-A2EB-4891FB70DEB9}" type="sibTrans" cxnId="{56B15F0D-FC77-4EEE-979D-D8C324C5D8BD}">
      <dgm:prSet/>
      <dgm:spPr/>
      <dgm:t>
        <a:bodyPr/>
        <a:lstStyle/>
        <a:p>
          <a:endParaRPr lang="es-MX"/>
        </a:p>
      </dgm:t>
    </dgm:pt>
    <dgm:pt modelId="{BC54242F-1110-4C77-A321-A7A88814780A}">
      <dgm:prSet/>
      <dgm:spPr/>
      <dgm:t>
        <a:bodyPr/>
        <a:lstStyle/>
        <a:p>
          <a:pPr rtl="0"/>
          <a:r>
            <a:rPr lang="es-MX" smtClean="0"/>
            <a:t>tácticas</a:t>
          </a:r>
          <a:endParaRPr lang="es-MX"/>
        </a:p>
      </dgm:t>
    </dgm:pt>
    <dgm:pt modelId="{BB35D537-A0B0-463E-9207-78BE9F1F1452}" type="parTrans" cxnId="{D2D01EEE-C725-4272-99C7-1D9F0F687DE4}">
      <dgm:prSet/>
      <dgm:spPr/>
      <dgm:t>
        <a:bodyPr/>
        <a:lstStyle/>
        <a:p>
          <a:endParaRPr lang="es-MX"/>
        </a:p>
      </dgm:t>
    </dgm:pt>
    <dgm:pt modelId="{F7A03F18-B3A8-4489-B65A-7CAC1C8BD2AD}" type="sibTrans" cxnId="{D2D01EEE-C725-4272-99C7-1D9F0F687DE4}">
      <dgm:prSet/>
      <dgm:spPr/>
      <dgm:t>
        <a:bodyPr/>
        <a:lstStyle/>
        <a:p>
          <a:endParaRPr lang="es-MX"/>
        </a:p>
      </dgm:t>
    </dgm:pt>
    <dgm:pt modelId="{B6190048-A5B0-495E-9FE6-504866D0612B}" type="pres">
      <dgm:prSet presAssocID="{3E4E7FD1-4D12-41E3-A843-CB3711A553E6}" presName="Name0" presStyleCnt="0">
        <dgm:presLayoutVars>
          <dgm:dir/>
          <dgm:animLvl val="lvl"/>
          <dgm:resizeHandles val="exact"/>
        </dgm:presLayoutVars>
      </dgm:prSet>
      <dgm:spPr/>
      <dgm:t>
        <a:bodyPr/>
        <a:lstStyle/>
        <a:p>
          <a:endParaRPr lang="es-MX"/>
        </a:p>
      </dgm:t>
    </dgm:pt>
    <dgm:pt modelId="{90FEC0F0-E215-4D6E-A1F3-CCB38147E36D}" type="pres">
      <dgm:prSet presAssocID="{E0EAB4C6-2D25-4B19-AD8C-2B8320F35630}" presName="composite" presStyleCnt="0"/>
      <dgm:spPr/>
    </dgm:pt>
    <dgm:pt modelId="{EF989289-39D1-4418-B703-CB9895231A37}" type="pres">
      <dgm:prSet presAssocID="{E0EAB4C6-2D25-4B19-AD8C-2B8320F35630}" presName="parTx" presStyleLbl="alignNode1" presStyleIdx="0" presStyleCnt="5">
        <dgm:presLayoutVars>
          <dgm:chMax val="0"/>
          <dgm:chPref val="0"/>
          <dgm:bulletEnabled val="1"/>
        </dgm:presLayoutVars>
      </dgm:prSet>
      <dgm:spPr/>
      <dgm:t>
        <a:bodyPr/>
        <a:lstStyle/>
        <a:p>
          <a:endParaRPr lang="es-MX"/>
        </a:p>
      </dgm:t>
    </dgm:pt>
    <dgm:pt modelId="{35EF3C2C-9FC6-46BE-92E1-6F968E8DF7C1}" type="pres">
      <dgm:prSet presAssocID="{E0EAB4C6-2D25-4B19-AD8C-2B8320F35630}" presName="desTx" presStyleLbl="alignAccFollowNode1" presStyleIdx="0" presStyleCnt="5">
        <dgm:presLayoutVars>
          <dgm:bulletEnabled val="1"/>
        </dgm:presLayoutVars>
      </dgm:prSet>
      <dgm:spPr/>
    </dgm:pt>
    <dgm:pt modelId="{19363BC5-EF4D-409A-BAD4-9986D784126E}" type="pres">
      <dgm:prSet presAssocID="{B7342F1F-B036-4DB1-B2C2-5C82F1964BD9}" presName="space" presStyleCnt="0"/>
      <dgm:spPr/>
    </dgm:pt>
    <dgm:pt modelId="{BF94ADEF-ED71-4E65-AEFC-B16DEBB02D14}" type="pres">
      <dgm:prSet presAssocID="{DAE0D830-64EC-41BA-A213-909980417CE4}" presName="composite" presStyleCnt="0"/>
      <dgm:spPr/>
    </dgm:pt>
    <dgm:pt modelId="{1C0CD36A-D050-4E7E-BDD3-6B786F3A1340}" type="pres">
      <dgm:prSet presAssocID="{DAE0D830-64EC-41BA-A213-909980417CE4}" presName="parTx" presStyleLbl="alignNode1" presStyleIdx="1" presStyleCnt="5">
        <dgm:presLayoutVars>
          <dgm:chMax val="0"/>
          <dgm:chPref val="0"/>
          <dgm:bulletEnabled val="1"/>
        </dgm:presLayoutVars>
      </dgm:prSet>
      <dgm:spPr/>
      <dgm:t>
        <a:bodyPr/>
        <a:lstStyle/>
        <a:p>
          <a:endParaRPr lang="es-MX"/>
        </a:p>
      </dgm:t>
    </dgm:pt>
    <dgm:pt modelId="{96493673-8C7E-43B8-B415-91F5AD3571CC}" type="pres">
      <dgm:prSet presAssocID="{DAE0D830-64EC-41BA-A213-909980417CE4}" presName="desTx" presStyleLbl="alignAccFollowNode1" presStyleIdx="1" presStyleCnt="5">
        <dgm:presLayoutVars>
          <dgm:bulletEnabled val="1"/>
        </dgm:presLayoutVars>
      </dgm:prSet>
      <dgm:spPr/>
    </dgm:pt>
    <dgm:pt modelId="{B66F189A-0377-4863-AB88-EA02D93574B4}" type="pres">
      <dgm:prSet presAssocID="{B47A58A7-D372-4B97-92DD-25433A104C1D}" presName="space" presStyleCnt="0"/>
      <dgm:spPr/>
    </dgm:pt>
    <dgm:pt modelId="{C6073508-436C-4600-9C33-9B00189BB743}" type="pres">
      <dgm:prSet presAssocID="{7BD63322-A33B-4C29-9D16-6C158176C671}" presName="composite" presStyleCnt="0"/>
      <dgm:spPr/>
    </dgm:pt>
    <dgm:pt modelId="{15D8C56F-4D73-4595-90AF-86AA7BC0D2E2}" type="pres">
      <dgm:prSet presAssocID="{7BD63322-A33B-4C29-9D16-6C158176C671}" presName="parTx" presStyleLbl="alignNode1" presStyleIdx="2" presStyleCnt="5">
        <dgm:presLayoutVars>
          <dgm:chMax val="0"/>
          <dgm:chPref val="0"/>
          <dgm:bulletEnabled val="1"/>
        </dgm:presLayoutVars>
      </dgm:prSet>
      <dgm:spPr/>
      <dgm:t>
        <a:bodyPr/>
        <a:lstStyle/>
        <a:p>
          <a:endParaRPr lang="es-MX"/>
        </a:p>
      </dgm:t>
    </dgm:pt>
    <dgm:pt modelId="{A318BBF2-1946-49A4-9A05-559D6A1EF910}" type="pres">
      <dgm:prSet presAssocID="{7BD63322-A33B-4C29-9D16-6C158176C671}" presName="desTx" presStyleLbl="alignAccFollowNode1" presStyleIdx="2" presStyleCnt="5">
        <dgm:presLayoutVars>
          <dgm:bulletEnabled val="1"/>
        </dgm:presLayoutVars>
      </dgm:prSet>
      <dgm:spPr/>
    </dgm:pt>
    <dgm:pt modelId="{B07BB29A-A580-4E4B-A3A4-9308660A4920}" type="pres">
      <dgm:prSet presAssocID="{C49E86B1-1460-4C9F-B3A1-4EBED8C5210D}" presName="space" presStyleCnt="0"/>
      <dgm:spPr/>
    </dgm:pt>
    <dgm:pt modelId="{975EA6CF-79EA-48D7-BACD-5B5EE6D61E64}" type="pres">
      <dgm:prSet presAssocID="{99E5C072-8777-4CDB-B867-9E4327CB3463}" presName="composite" presStyleCnt="0"/>
      <dgm:spPr/>
    </dgm:pt>
    <dgm:pt modelId="{09A37922-C8E0-4FA3-A2C5-7CA7BD4B0E5E}" type="pres">
      <dgm:prSet presAssocID="{99E5C072-8777-4CDB-B867-9E4327CB3463}" presName="parTx" presStyleLbl="alignNode1" presStyleIdx="3" presStyleCnt="5">
        <dgm:presLayoutVars>
          <dgm:chMax val="0"/>
          <dgm:chPref val="0"/>
          <dgm:bulletEnabled val="1"/>
        </dgm:presLayoutVars>
      </dgm:prSet>
      <dgm:spPr/>
      <dgm:t>
        <a:bodyPr/>
        <a:lstStyle/>
        <a:p>
          <a:endParaRPr lang="es-MX"/>
        </a:p>
      </dgm:t>
    </dgm:pt>
    <dgm:pt modelId="{B8181CA5-2351-4265-BDA4-687BC7260D8E}" type="pres">
      <dgm:prSet presAssocID="{99E5C072-8777-4CDB-B867-9E4327CB3463}" presName="desTx" presStyleLbl="alignAccFollowNode1" presStyleIdx="3" presStyleCnt="5">
        <dgm:presLayoutVars>
          <dgm:bulletEnabled val="1"/>
        </dgm:presLayoutVars>
      </dgm:prSet>
      <dgm:spPr/>
    </dgm:pt>
    <dgm:pt modelId="{72240DC1-563F-4A59-882D-084AD99FDB60}" type="pres">
      <dgm:prSet presAssocID="{A2D5BC01-1BF5-4DFA-A2EB-4891FB70DEB9}" presName="space" presStyleCnt="0"/>
      <dgm:spPr/>
    </dgm:pt>
    <dgm:pt modelId="{ADA07DEB-F568-4DD6-967F-15E898105DA0}" type="pres">
      <dgm:prSet presAssocID="{BC54242F-1110-4C77-A321-A7A88814780A}" presName="composite" presStyleCnt="0"/>
      <dgm:spPr/>
    </dgm:pt>
    <dgm:pt modelId="{57C6CB07-B92D-4237-BD3F-29C24EF7F787}" type="pres">
      <dgm:prSet presAssocID="{BC54242F-1110-4C77-A321-A7A88814780A}" presName="parTx" presStyleLbl="alignNode1" presStyleIdx="4" presStyleCnt="5">
        <dgm:presLayoutVars>
          <dgm:chMax val="0"/>
          <dgm:chPref val="0"/>
          <dgm:bulletEnabled val="1"/>
        </dgm:presLayoutVars>
      </dgm:prSet>
      <dgm:spPr/>
      <dgm:t>
        <a:bodyPr/>
        <a:lstStyle/>
        <a:p>
          <a:endParaRPr lang="es-MX"/>
        </a:p>
      </dgm:t>
    </dgm:pt>
    <dgm:pt modelId="{A818F9CC-0C57-48C3-B916-DE474E57B236}" type="pres">
      <dgm:prSet presAssocID="{BC54242F-1110-4C77-A321-A7A88814780A}" presName="desTx" presStyleLbl="alignAccFollowNode1" presStyleIdx="4" presStyleCnt="5">
        <dgm:presLayoutVars>
          <dgm:bulletEnabled val="1"/>
        </dgm:presLayoutVars>
      </dgm:prSet>
      <dgm:spPr/>
    </dgm:pt>
  </dgm:ptLst>
  <dgm:cxnLst>
    <dgm:cxn modelId="{7E2248E9-FF32-429C-AAEA-7748DBEF266F}" type="presOf" srcId="{7BD63322-A33B-4C29-9D16-6C158176C671}" destId="{15D8C56F-4D73-4595-90AF-86AA7BC0D2E2}" srcOrd="0" destOrd="0" presId="urn:microsoft.com/office/officeart/2005/8/layout/hList1"/>
    <dgm:cxn modelId="{874639CA-DCF9-4050-9184-0E31B6999BAD}" srcId="{3E4E7FD1-4D12-41E3-A843-CB3711A553E6}" destId="{7BD63322-A33B-4C29-9D16-6C158176C671}" srcOrd="2" destOrd="0" parTransId="{09140CBF-B01E-4036-A983-573AF2F1F75E}" sibTransId="{C49E86B1-1460-4C9F-B3A1-4EBED8C5210D}"/>
    <dgm:cxn modelId="{431A3856-1A54-4B8A-964D-FBB8A16DD6A3}" type="presOf" srcId="{BC54242F-1110-4C77-A321-A7A88814780A}" destId="{57C6CB07-B92D-4237-BD3F-29C24EF7F787}" srcOrd="0" destOrd="0" presId="urn:microsoft.com/office/officeart/2005/8/layout/hList1"/>
    <dgm:cxn modelId="{BD8E971F-48F9-49D3-9330-86A1087D4023}" type="presOf" srcId="{E0EAB4C6-2D25-4B19-AD8C-2B8320F35630}" destId="{EF989289-39D1-4418-B703-CB9895231A37}" srcOrd="0" destOrd="0" presId="urn:microsoft.com/office/officeart/2005/8/layout/hList1"/>
    <dgm:cxn modelId="{86085D6D-6E5E-4490-AC05-CF34A89DD291}" type="presOf" srcId="{99E5C072-8777-4CDB-B867-9E4327CB3463}" destId="{09A37922-C8E0-4FA3-A2C5-7CA7BD4B0E5E}" srcOrd="0" destOrd="0" presId="urn:microsoft.com/office/officeart/2005/8/layout/hList1"/>
    <dgm:cxn modelId="{B8513317-C5D1-43A9-A1B4-71406B3A97CE}" type="presOf" srcId="{3E4E7FD1-4D12-41E3-A843-CB3711A553E6}" destId="{B6190048-A5B0-495E-9FE6-504866D0612B}" srcOrd="0" destOrd="0" presId="urn:microsoft.com/office/officeart/2005/8/layout/hList1"/>
    <dgm:cxn modelId="{56B15F0D-FC77-4EEE-979D-D8C324C5D8BD}" srcId="{3E4E7FD1-4D12-41E3-A843-CB3711A553E6}" destId="{99E5C072-8777-4CDB-B867-9E4327CB3463}" srcOrd="3" destOrd="0" parTransId="{641A5AE9-BCD4-4119-B2D0-2A63B72B660E}" sibTransId="{A2D5BC01-1BF5-4DFA-A2EB-4891FB70DEB9}"/>
    <dgm:cxn modelId="{D2D01EEE-C725-4272-99C7-1D9F0F687DE4}" srcId="{3E4E7FD1-4D12-41E3-A843-CB3711A553E6}" destId="{BC54242F-1110-4C77-A321-A7A88814780A}" srcOrd="4" destOrd="0" parTransId="{BB35D537-A0B0-463E-9207-78BE9F1F1452}" sibTransId="{F7A03F18-B3A8-4489-B65A-7CAC1C8BD2AD}"/>
    <dgm:cxn modelId="{AB77BDAA-B9CC-4CB7-9913-719910153DD1}" type="presOf" srcId="{DAE0D830-64EC-41BA-A213-909980417CE4}" destId="{1C0CD36A-D050-4E7E-BDD3-6B786F3A1340}" srcOrd="0" destOrd="0" presId="urn:microsoft.com/office/officeart/2005/8/layout/hList1"/>
    <dgm:cxn modelId="{D454A805-1877-4D6B-97A1-DCBE226B3621}" srcId="{3E4E7FD1-4D12-41E3-A843-CB3711A553E6}" destId="{E0EAB4C6-2D25-4B19-AD8C-2B8320F35630}" srcOrd="0" destOrd="0" parTransId="{B77B2F86-4629-4E14-B11E-4CD7AA019FFF}" sibTransId="{B7342F1F-B036-4DB1-B2C2-5C82F1964BD9}"/>
    <dgm:cxn modelId="{2D8C60E2-E99B-4DCC-AD03-8C90C343B93B}" srcId="{3E4E7FD1-4D12-41E3-A843-CB3711A553E6}" destId="{DAE0D830-64EC-41BA-A213-909980417CE4}" srcOrd="1" destOrd="0" parTransId="{D41F03D6-1335-44EB-84E5-EB7CC85DE42E}" sibTransId="{B47A58A7-D372-4B97-92DD-25433A104C1D}"/>
    <dgm:cxn modelId="{FE576B9C-3EA2-4DC1-B3A2-2CA6C251B2AA}" type="presParOf" srcId="{B6190048-A5B0-495E-9FE6-504866D0612B}" destId="{90FEC0F0-E215-4D6E-A1F3-CCB38147E36D}" srcOrd="0" destOrd="0" presId="urn:microsoft.com/office/officeart/2005/8/layout/hList1"/>
    <dgm:cxn modelId="{DAB9A9E7-ADDF-48AD-A971-D30088B3FE11}" type="presParOf" srcId="{90FEC0F0-E215-4D6E-A1F3-CCB38147E36D}" destId="{EF989289-39D1-4418-B703-CB9895231A37}" srcOrd="0" destOrd="0" presId="urn:microsoft.com/office/officeart/2005/8/layout/hList1"/>
    <dgm:cxn modelId="{A312C899-7399-4C31-8BDE-7E8E7D935CFC}" type="presParOf" srcId="{90FEC0F0-E215-4D6E-A1F3-CCB38147E36D}" destId="{35EF3C2C-9FC6-46BE-92E1-6F968E8DF7C1}" srcOrd="1" destOrd="0" presId="urn:microsoft.com/office/officeart/2005/8/layout/hList1"/>
    <dgm:cxn modelId="{851C68A7-FAF5-467F-A83D-F36319690C71}" type="presParOf" srcId="{B6190048-A5B0-495E-9FE6-504866D0612B}" destId="{19363BC5-EF4D-409A-BAD4-9986D784126E}" srcOrd="1" destOrd="0" presId="urn:microsoft.com/office/officeart/2005/8/layout/hList1"/>
    <dgm:cxn modelId="{C8565B5C-1B8B-402C-99F8-729E68AC3E24}" type="presParOf" srcId="{B6190048-A5B0-495E-9FE6-504866D0612B}" destId="{BF94ADEF-ED71-4E65-AEFC-B16DEBB02D14}" srcOrd="2" destOrd="0" presId="urn:microsoft.com/office/officeart/2005/8/layout/hList1"/>
    <dgm:cxn modelId="{8A7CD18D-CBC5-42EF-A7D5-E57A1D5DC4AD}" type="presParOf" srcId="{BF94ADEF-ED71-4E65-AEFC-B16DEBB02D14}" destId="{1C0CD36A-D050-4E7E-BDD3-6B786F3A1340}" srcOrd="0" destOrd="0" presId="urn:microsoft.com/office/officeart/2005/8/layout/hList1"/>
    <dgm:cxn modelId="{73940F5F-45FC-4209-A695-2540267D389D}" type="presParOf" srcId="{BF94ADEF-ED71-4E65-AEFC-B16DEBB02D14}" destId="{96493673-8C7E-43B8-B415-91F5AD3571CC}" srcOrd="1" destOrd="0" presId="urn:microsoft.com/office/officeart/2005/8/layout/hList1"/>
    <dgm:cxn modelId="{42216F65-5EF7-4D2A-A640-8487CFCFE363}" type="presParOf" srcId="{B6190048-A5B0-495E-9FE6-504866D0612B}" destId="{B66F189A-0377-4863-AB88-EA02D93574B4}" srcOrd="3" destOrd="0" presId="urn:microsoft.com/office/officeart/2005/8/layout/hList1"/>
    <dgm:cxn modelId="{56ABF790-441D-46E7-B58E-74D88D71F022}" type="presParOf" srcId="{B6190048-A5B0-495E-9FE6-504866D0612B}" destId="{C6073508-436C-4600-9C33-9B00189BB743}" srcOrd="4" destOrd="0" presId="urn:microsoft.com/office/officeart/2005/8/layout/hList1"/>
    <dgm:cxn modelId="{8EABD30A-E335-429E-ADEB-FAE86541D42D}" type="presParOf" srcId="{C6073508-436C-4600-9C33-9B00189BB743}" destId="{15D8C56F-4D73-4595-90AF-86AA7BC0D2E2}" srcOrd="0" destOrd="0" presId="urn:microsoft.com/office/officeart/2005/8/layout/hList1"/>
    <dgm:cxn modelId="{3FF6309F-7EBB-4033-BF48-03D8A99A8427}" type="presParOf" srcId="{C6073508-436C-4600-9C33-9B00189BB743}" destId="{A318BBF2-1946-49A4-9A05-559D6A1EF910}" srcOrd="1" destOrd="0" presId="urn:microsoft.com/office/officeart/2005/8/layout/hList1"/>
    <dgm:cxn modelId="{E9208D54-7935-4364-B20D-7A2E1EAD2942}" type="presParOf" srcId="{B6190048-A5B0-495E-9FE6-504866D0612B}" destId="{B07BB29A-A580-4E4B-A3A4-9308660A4920}" srcOrd="5" destOrd="0" presId="urn:microsoft.com/office/officeart/2005/8/layout/hList1"/>
    <dgm:cxn modelId="{D34DD31B-576F-405E-92A7-EC873DD60C72}" type="presParOf" srcId="{B6190048-A5B0-495E-9FE6-504866D0612B}" destId="{975EA6CF-79EA-48D7-BACD-5B5EE6D61E64}" srcOrd="6" destOrd="0" presId="urn:microsoft.com/office/officeart/2005/8/layout/hList1"/>
    <dgm:cxn modelId="{2FBF408E-2442-48CA-8C5A-84ED4BF46D6E}" type="presParOf" srcId="{975EA6CF-79EA-48D7-BACD-5B5EE6D61E64}" destId="{09A37922-C8E0-4FA3-A2C5-7CA7BD4B0E5E}" srcOrd="0" destOrd="0" presId="urn:microsoft.com/office/officeart/2005/8/layout/hList1"/>
    <dgm:cxn modelId="{08E2AA75-3518-4B90-887A-C7E1E54EFDCD}" type="presParOf" srcId="{975EA6CF-79EA-48D7-BACD-5B5EE6D61E64}" destId="{B8181CA5-2351-4265-BDA4-687BC7260D8E}" srcOrd="1" destOrd="0" presId="urn:microsoft.com/office/officeart/2005/8/layout/hList1"/>
    <dgm:cxn modelId="{73984666-E265-4274-A7DE-20BC66AA0803}" type="presParOf" srcId="{B6190048-A5B0-495E-9FE6-504866D0612B}" destId="{72240DC1-563F-4A59-882D-084AD99FDB60}" srcOrd="7" destOrd="0" presId="urn:microsoft.com/office/officeart/2005/8/layout/hList1"/>
    <dgm:cxn modelId="{2648DCD0-D145-495A-A916-55F03C953F45}" type="presParOf" srcId="{B6190048-A5B0-495E-9FE6-504866D0612B}" destId="{ADA07DEB-F568-4DD6-967F-15E898105DA0}" srcOrd="8" destOrd="0" presId="urn:microsoft.com/office/officeart/2005/8/layout/hList1"/>
    <dgm:cxn modelId="{5CC30840-A82A-4A31-AC0A-746EADC8127E}" type="presParOf" srcId="{ADA07DEB-F568-4DD6-967F-15E898105DA0}" destId="{57C6CB07-B92D-4237-BD3F-29C24EF7F787}" srcOrd="0" destOrd="0" presId="urn:microsoft.com/office/officeart/2005/8/layout/hList1"/>
    <dgm:cxn modelId="{90504531-E8FA-42B7-AC84-C2BF75414681}" type="presParOf" srcId="{ADA07DEB-F568-4DD6-967F-15E898105DA0}" destId="{A818F9CC-0C57-48C3-B916-DE474E57B23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35A8F77-7428-498F-A29E-82E6530FB682}"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es-MX"/>
        </a:p>
      </dgm:t>
    </dgm:pt>
    <dgm:pt modelId="{F1C6AB94-0888-4031-98E7-40DCA9CEF604}">
      <dgm:prSet phldrT="[Texto]"/>
      <dgm:spPr/>
      <dgm:t>
        <a:bodyPr/>
        <a:lstStyle/>
        <a:p>
          <a:r>
            <a:rPr lang="es-MX" dirty="0" smtClean="0"/>
            <a:t>intereses</a:t>
          </a:r>
          <a:endParaRPr lang="es-MX" dirty="0"/>
        </a:p>
      </dgm:t>
    </dgm:pt>
    <dgm:pt modelId="{6626D6FA-5741-4252-A879-26593748FCA2}" type="parTrans" cxnId="{384BACD6-2167-4818-8809-EC8012E73029}">
      <dgm:prSet/>
      <dgm:spPr/>
      <dgm:t>
        <a:bodyPr/>
        <a:lstStyle/>
        <a:p>
          <a:endParaRPr lang="es-MX"/>
        </a:p>
      </dgm:t>
    </dgm:pt>
    <dgm:pt modelId="{D007CEB1-D69B-49A0-91A9-C3F921F6A45C}" type="sibTrans" cxnId="{384BACD6-2167-4818-8809-EC8012E73029}">
      <dgm:prSet/>
      <dgm:spPr/>
      <dgm:t>
        <a:bodyPr/>
        <a:lstStyle/>
        <a:p>
          <a:endParaRPr lang="es-MX"/>
        </a:p>
      </dgm:t>
    </dgm:pt>
    <dgm:pt modelId="{1434CDB8-552C-49F1-98A5-8699D62EF81B}">
      <dgm:prSet phldrT="[Texto]"/>
      <dgm:spPr/>
      <dgm:t>
        <a:bodyPr/>
        <a:lstStyle/>
        <a:p>
          <a:r>
            <a:rPr lang="es-MX" dirty="0" smtClean="0"/>
            <a:t>Necesidades reales de las partes y son las razones por las que las mismas adoptan sus posiciones</a:t>
          </a:r>
          <a:endParaRPr lang="es-MX" dirty="0"/>
        </a:p>
      </dgm:t>
    </dgm:pt>
    <dgm:pt modelId="{3B77EC46-453F-4F69-BF2A-F03DFFB1B8B4}" type="parTrans" cxnId="{F923A3A9-941C-409F-932C-50C171172129}">
      <dgm:prSet/>
      <dgm:spPr/>
      <dgm:t>
        <a:bodyPr/>
        <a:lstStyle/>
        <a:p>
          <a:endParaRPr lang="es-MX"/>
        </a:p>
      </dgm:t>
    </dgm:pt>
    <dgm:pt modelId="{5BD5E9E2-12FB-4CAE-929A-11C878439512}" type="sibTrans" cxnId="{F923A3A9-941C-409F-932C-50C171172129}">
      <dgm:prSet/>
      <dgm:spPr/>
      <dgm:t>
        <a:bodyPr/>
        <a:lstStyle/>
        <a:p>
          <a:endParaRPr lang="es-MX"/>
        </a:p>
      </dgm:t>
    </dgm:pt>
    <dgm:pt modelId="{C2249121-5368-4F76-82F7-48CDE7692D1A}">
      <dgm:prSet phldrT="[Texto]"/>
      <dgm:spPr/>
      <dgm:t>
        <a:bodyPr/>
        <a:lstStyle/>
        <a:p>
          <a:r>
            <a:rPr lang="es-MX" dirty="0" smtClean="0"/>
            <a:t>posiciones</a:t>
          </a:r>
          <a:endParaRPr lang="es-MX" dirty="0"/>
        </a:p>
      </dgm:t>
    </dgm:pt>
    <dgm:pt modelId="{546043F0-1DBF-43F3-98B1-3C86AEAA9B6B}" type="parTrans" cxnId="{20A1BC86-28EC-431B-A1F7-E313F67AE20D}">
      <dgm:prSet/>
      <dgm:spPr/>
      <dgm:t>
        <a:bodyPr/>
        <a:lstStyle/>
        <a:p>
          <a:endParaRPr lang="es-MX"/>
        </a:p>
      </dgm:t>
    </dgm:pt>
    <dgm:pt modelId="{9DACC136-B21F-437F-A37D-CF5096A749DC}" type="sibTrans" cxnId="{20A1BC86-28EC-431B-A1F7-E313F67AE20D}">
      <dgm:prSet/>
      <dgm:spPr/>
      <dgm:t>
        <a:bodyPr/>
        <a:lstStyle/>
        <a:p>
          <a:endParaRPr lang="es-MX"/>
        </a:p>
      </dgm:t>
    </dgm:pt>
    <dgm:pt modelId="{CB774131-1678-42D0-A451-0697CC341A67}">
      <dgm:prSet phldrT="[Texto]"/>
      <dgm:spPr/>
      <dgm:t>
        <a:bodyPr/>
        <a:lstStyle/>
        <a:p>
          <a:r>
            <a:rPr lang="es-MX" dirty="0" smtClean="0"/>
            <a:t>Peticiones concretas que las partes ponen sobre la mesa de negociación para satisfacer sus necesidades</a:t>
          </a:r>
          <a:endParaRPr lang="es-MX" dirty="0"/>
        </a:p>
      </dgm:t>
    </dgm:pt>
    <dgm:pt modelId="{62F9D59D-58D2-4A4E-8C84-EEA03ECDCCCD}" type="parTrans" cxnId="{0C8044F9-9367-4146-8AC6-EF96218346AF}">
      <dgm:prSet/>
      <dgm:spPr/>
      <dgm:t>
        <a:bodyPr/>
        <a:lstStyle/>
        <a:p>
          <a:endParaRPr lang="es-MX"/>
        </a:p>
      </dgm:t>
    </dgm:pt>
    <dgm:pt modelId="{9558A977-F393-4351-9850-623143817993}" type="sibTrans" cxnId="{0C8044F9-9367-4146-8AC6-EF96218346AF}">
      <dgm:prSet/>
      <dgm:spPr/>
      <dgm:t>
        <a:bodyPr/>
        <a:lstStyle/>
        <a:p>
          <a:endParaRPr lang="es-MX"/>
        </a:p>
      </dgm:t>
    </dgm:pt>
    <dgm:pt modelId="{981C3C60-533D-4B1E-AEAD-2743A0550D6B}">
      <dgm:prSet phldrT="[Texto]"/>
      <dgm:spPr/>
      <dgm:t>
        <a:bodyPr/>
        <a:lstStyle/>
        <a:p>
          <a:r>
            <a:rPr lang="es-MX" dirty="0" smtClean="0"/>
            <a:t>prioridades</a:t>
          </a:r>
          <a:endParaRPr lang="es-MX" dirty="0"/>
        </a:p>
      </dgm:t>
    </dgm:pt>
    <dgm:pt modelId="{98EA0C0B-F99F-4678-8821-2DFB04C4504E}" type="parTrans" cxnId="{5AAC15F0-C65C-48D6-A567-62B653AFB9E4}">
      <dgm:prSet/>
      <dgm:spPr/>
      <dgm:t>
        <a:bodyPr/>
        <a:lstStyle/>
        <a:p>
          <a:endParaRPr lang="es-MX"/>
        </a:p>
      </dgm:t>
    </dgm:pt>
    <dgm:pt modelId="{FA28CC91-C7E4-4D63-B7E4-BDB66B00B8BA}" type="sibTrans" cxnId="{5AAC15F0-C65C-48D6-A567-62B653AFB9E4}">
      <dgm:prSet/>
      <dgm:spPr/>
      <dgm:t>
        <a:bodyPr/>
        <a:lstStyle/>
        <a:p>
          <a:endParaRPr lang="es-MX"/>
        </a:p>
      </dgm:t>
    </dgm:pt>
    <dgm:pt modelId="{2CC8B88F-754A-4FD8-B438-BC0A25AC490B}">
      <dgm:prSet phldrT="[Texto]"/>
      <dgm:spPr/>
      <dgm:t>
        <a:bodyPr/>
        <a:lstStyle/>
        <a:p>
          <a:r>
            <a:rPr lang="es-MX" dirty="0" smtClean="0"/>
            <a:t>Preferencias de las partes sobre los distintos intereses</a:t>
          </a:r>
          <a:endParaRPr lang="es-MX" dirty="0"/>
        </a:p>
      </dgm:t>
    </dgm:pt>
    <dgm:pt modelId="{9526EF73-871F-4A2E-9E7E-0F892DC11F54}" type="parTrans" cxnId="{006053F6-4FCD-45E8-B672-DDBA7BF6AEA3}">
      <dgm:prSet/>
      <dgm:spPr/>
      <dgm:t>
        <a:bodyPr/>
        <a:lstStyle/>
        <a:p>
          <a:endParaRPr lang="es-MX"/>
        </a:p>
      </dgm:t>
    </dgm:pt>
    <dgm:pt modelId="{55892EFF-B3AD-4551-890B-A0235749F051}" type="sibTrans" cxnId="{006053F6-4FCD-45E8-B672-DDBA7BF6AEA3}">
      <dgm:prSet/>
      <dgm:spPr/>
      <dgm:t>
        <a:bodyPr/>
        <a:lstStyle/>
        <a:p>
          <a:endParaRPr lang="es-MX"/>
        </a:p>
      </dgm:t>
    </dgm:pt>
    <dgm:pt modelId="{35F4D206-4D9D-420B-9EC4-9339DE7CE607}">
      <dgm:prSet phldrT="[Texto]"/>
      <dgm:spPr/>
      <dgm:t>
        <a:bodyPr/>
        <a:lstStyle/>
        <a:p>
          <a:r>
            <a:rPr lang="es-MX" dirty="0" smtClean="0"/>
            <a:t>Los intereses de las partes explican la razón por la que un punto es más importante que otro, y también por la que han adoptado determinada posición</a:t>
          </a:r>
          <a:endParaRPr lang="es-MX" dirty="0"/>
        </a:p>
      </dgm:t>
    </dgm:pt>
    <dgm:pt modelId="{83782E94-DEB7-4B07-B596-2FB7056487D0}" type="parTrans" cxnId="{F0FD0482-7F8D-4E65-A7D4-076CA2CE169D}">
      <dgm:prSet/>
      <dgm:spPr/>
      <dgm:t>
        <a:bodyPr/>
        <a:lstStyle/>
        <a:p>
          <a:endParaRPr lang="es-MX"/>
        </a:p>
      </dgm:t>
    </dgm:pt>
    <dgm:pt modelId="{3AF5835A-775F-402E-A85F-BCC724D33AD0}" type="sibTrans" cxnId="{F0FD0482-7F8D-4E65-A7D4-076CA2CE169D}">
      <dgm:prSet/>
      <dgm:spPr/>
      <dgm:t>
        <a:bodyPr/>
        <a:lstStyle/>
        <a:p>
          <a:endParaRPr lang="es-MX"/>
        </a:p>
      </dgm:t>
    </dgm:pt>
    <dgm:pt modelId="{D670E88E-73E7-4B42-9E8E-BB147662FE64}" type="pres">
      <dgm:prSet presAssocID="{635A8F77-7428-498F-A29E-82E6530FB682}" presName="Name0" presStyleCnt="0">
        <dgm:presLayoutVars>
          <dgm:dir/>
          <dgm:animLvl val="lvl"/>
          <dgm:resizeHandles val="exact"/>
        </dgm:presLayoutVars>
      </dgm:prSet>
      <dgm:spPr/>
      <dgm:t>
        <a:bodyPr/>
        <a:lstStyle/>
        <a:p>
          <a:endParaRPr lang="es-MX"/>
        </a:p>
      </dgm:t>
    </dgm:pt>
    <dgm:pt modelId="{ED8317BB-E4F1-42E3-A237-0F636A301BAA}" type="pres">
      <dgm:prSet presAssocID="{F1C6AB94-0888-4031-98E7-40DCA9CEF604}" presName="linNode" presStyleCnt="0"/>
      <dgm:spPr/>
      <dgm:t>
        <a:bodyPr/>
        <a:lstStyle/>
        <a:p>
          <a:endParaRPr lang="es-MX"/>
        </a:p>
      </dgm:t>
    </dgm:pt>
    <dgm:pt modelId="{D283F7DE-58BF-45FD-917B-65D0C17DC7D4}" type="pres">
      <dgm:prSet presAssocID="{F1C6AB94-0888-4031-98E7-40DCA9CEF604}" presName="parentText" presStyleLbl="node1" presStyleIdx="0" presStyleCnt="3">
        <dgm:presLayoutVars>
          <dgm:chMax val="1"/>
          <dgm:bulletEnabled val="1"/>
        </dgm:presLayoutVars>
      </dgm:prSet>
      <dgm:spPr/>
      <dgm:t>
        <a:bodyPr/>
        <a:lstStyle/>
        <a:p>
          <a:endParaRPr lang="es-MX"/>
        </a:p>
      </dgm:t>
    </dgm:pt>
    <dgm:pt modelId="{2C5CA32A-3D9E-430C-A577-CC4A98F0B294}" type="pres">
      <dgm:prSet presAssocID="{F1C6AB94-0888-4031-98E7-40DCA9CEF604}" presName="descendantText" presStyleLbl="alignAccFollowNode1" presStyleIdx="0" presStyleCnt="3">
        <dgm:presLayoutVars>
          <dgm:bulletEnabled val="1"/>
        </dgm:presLayoutVars>
      </dgm:prSet>
      <dgm:spPr/>
      <dgm:t>
        <a:bodyPr/>
        <a:lstStyle/>
        <a:p>
          <a:endParaRPr lang="es-MX"/>
        </a:p>
      </dgm:t>
    </dgm:pt>
    <dgm:pt modelId="{F4EB7608-D31A-428F-B459-1F59D148BF82}" type="pres">
      <dgm:prSet presAssocID="{D007CEB1-D69B-49A0-91A9-C3F921F6A45C}" presName="sp" presStyleCnt="0"/>
      <dgm:spPr/>
      <dgm:t>
        <a:bodyPr/>
        <a:lstStyle/>
        <a:p>
          <a:endParaRPr lang="es-MX"/>
        </a:p>
      </dgm:t>
    </dgm:pt>
    <dgm:pt modelId="{2FC5FAD1-EE1F-4A8D-89E3-3108ED947171}" type="pres">
      <dgm:prSet presAssocID="{C2249121-5368-4F76-82F7-48CDE7692D1A}" presName="linNode" presStyleCnt="0"/>
      <dgm:spPr/>
      <dgm:t>
        <a:bodyPr/>
        <a:lstStyle/>
        <a:p>
          <a:endParaRPr lang="es-MX"/>
        </a:p>
      </dgm:t>
    </dgm:pt>
    <dgm:pt modelId="{83DD4E94-2C70-47D7-A132-BEA9C60F0EAA}" type="pres">
      <dgm:prSet presAssocID="{C2249121-5368-4F76-82F7-48CDE7692D1A}" presName="parentText" presStyleLbl="node1" presStyleIdx="1" presStyleCnt="3">
        <dgm:presLayoutVars>
          <dgm:chMax val="1"/>
          <dgm:bulletEnabled val="1"/>
        </dgm:presLayoutVars>
      </dgm:prSet>
      <dgm:spPr/>
      <dgm:t>
        <a:bodyPr/>
        <a:lstStyle/>
        <a:p>
          <a:endParaRPr lang="es-MX"/>
        </a:p>
      </dgm:t>
    </dgm:pt>
    <dgm:pt modelId="{92D29987-59B8-42F6-9309-0893421770F3}" type="pres">
      <dgm:prSet presAssocID="{C2249121-5368-4F76-82F7-48CDE7692D1A}" presName="descendantText" presStyleLbl="alignAccFollowNode1" presStyleIdx="1" presStyleCnt="3">
        <dgm:presLayoutVars>
          <dgm:bulletEnabled val="1"/>
        </dgm:presLayoutVars>
      </dgm:prSet>
      <dgm:spPr/>
      <dgm:t>
        <a:bodyPr/>
        <a:lstStyle/>
        <a:p>
          <a:endParaRPr lang="es-MX"/>
        </a:p>
      </dgm:t>
    </dgm:pt>
    <dgm:pt modelId="{4F06E956-1A97-4F93-8CF3-0EBE6D2450C5}" type="pres">
      <dgm:prSet presAssocID="{9DACC136-B21F-437F-A37D-CF5096A749DC}" presName="sp" presStyleCnt="0"/>
      <dgm:spPr/>
      <dgm:t>
        <a:bodyPr/>
        <a:lstStyle/>
        <a:p>
          <a:endParaRPr lang="es-MX"/>
        </a:p>
      </dgm:t>
    </dgm:pt>
    <dgm:pt modelId="{F3CF8ECA-914E-4D9C-9C50-3628EEFD6147}" type="pres">
      <dgm:prSet presAssocID="{981C3C60-533D-4B1E-AEAD-2743A0550D6B}" presName="linNode" presStyleCnt="0"/>
      <dgm:spPr/>
      <dgm:t>
        <a:bodyPr/>
        <a:lstStyle/>
        <a:p>
          <a:endParaRPr lang="es-MX"/>
        </a:p>
      </dgm:t>
    </dgm:pt>
    <dgm:pt modelId="{CF772824-15D2-4811-83BB-C5E127A4C79F}" type="pres">
      <dgm:prSet presAssocID="{981C3C60-533D-4B1E-AEAD-2743A0550D6B}" presName="parentText" presStyleLbl="node1" presStyleIdx="2" presStyleCnt="3">
        <dgm:presLayoutVars>
          <dgm:chMax val="1"/>
          <dgm:bulletEnabled val="1"/>
        </dgm:presLayoutVars>
      </dgm:prSet>
      <dgm:spPr/>
      <dgm:t>
        <a:bodyPr/>
        <a:lstStyle/>
        <a:p>
          <a:endParaRPr lang="es-MX"/>
        </a:p>
      </dgm:t>
    </dgm:pt>
    <dgm:pt modelId="{5D0CD94A-7948-473F-984B-CA59CDA65EC3}" type="pres">
      <dgm:prSet presAssocID="{981C3C60-533D-4B1E-AEAD-2743A0550D6B}" presName="descendantText" presStyleLbl="alignAccFollowNode1" presStyleIdx="2" presStyleCnt="3">
        <dgm:presLayoutVars>
          <dgm:bulletEnabled val="1"/>
        </dgm:presLayoutVars>
      </dgm:prSet>
      <dgm:spPr/>
      <dgm:t>
        <a:bodyPr/>
        <a:lstStyle/>
        <a:p>
          <a:endParaRPr lang="es-MX"/>
        </a:p>
      </dgm:t>
    </dgm:pt>
  </dgm:ptLst>
  <dgm:cxnLst>
    <dgm:cxn modelId="{95018854-6F97-4E07-A43B-3BF032CC5E21}" type="presOf" srcId="{2CC8B88F-754A-4FD8-B438-BC0A25AC490B}" destId="{5D0CD94A-7948-473F-984B-CA59CDA65EC3}" srcOrd="0" destOrd="0" presId="urn:microsoft.com/office/officeart/2005/8/layout/vList5"/>
    <dgm:cxn modelId="{CFBD1A93-9C7C-4DDD-9041-A2503ECC512E}" type="presOf" srcId="{1434CDB8-552C-49F1-98A5-8699D62EF81B}" destId="{2C5CA32A-3D9E-430C-A577-CC4A98F0B294}" srcOrd="0" destOrd="0" presId="urn:microsoft.com/office/officeart/2005/8/layout/vList5"/>
    <dgm:cxn modelId="{F923A3A9-941C-409F-932C-50C171172129}" srcId="{F1C6AB94-0888-4031-98E7-40DCA9CEF604}" destId="{1434CDB8-552C-49F1-98A5-8699D62EF81B}" srcOrd="0" destOrd="0" parTransId="{3B77EC46-453F-4F69-BF2A-F03DFFB1B8B4}" sibTransId="{5BD5E9E2-12FB-4CAE-929A-11C878439512}"/>
    <dgm:cxn modelId="{0C8044F9-9367-4146-8AC6-EF96218346AF}" srcId="{C2249121-5368-4F76-82F7-48CDE7692D1A}" destId="{CB774131-1678-42D0-A451-0697CC341A67}" srcOrd="0" destOrd="0" parTransId="{62F9D59D-58D2-4A4E-8C84-EEA03ECDCCCD}" sibTransId="{9558A977-F393-4351-9850-623143817993}"/>
    <dgm:cxn modelId="{20A1BC86-28EC-431B-A1F7-E313F67AE20D}" srcId="{635A8F77-7428-498F-A29E-82E6530FB682}" destId="{C2249121-5368-4F76-82F7-48CDE7692D1A}" srcOrd="1" destOrd="0" parTransId="{546043F0-1DBF-43F3-98B1-3C86AEAA9B6B}" sibTransId="{9DACC136-B21F-437F-A37D-CF5096A749DC}"/>
    <dgm:cxn modelId="{839DD70C-9657-45E7-B7B7-20AA0A2631BD}" type="presOf" srcId="{981C3C60-533D-4B1E-AEAD-2743A0550D6B}" destId="{CF772824-15D2-4811-83BB-C5E127A4C79F}" srcOrd="0" destOrd="0" presId="urn:microsoft.com/office/officeart/2005/8/layout/vList5"/>
    <dgm:cxn modelId="{384BACD6-2167-4818-8809-EC8012E73029}" srcId="{635A8F77-7428-498F-A29E-82E6530FB682}" destId="{F1C6AB94-0888-4031-98E7-40DCA9CEF604}" srcOrd="0" destOrd="0" parTransId="{6626D6FA-5741-4252-A879-26593748FCA2}" sibTransId="{D007CEB1-D69B-49A0-91A9-C3F921F6A45C}"/>
    <dgm:cxn modelId="{A6CE4544-1BA7-4FE7-9D99-C7D7D9B1D2E0}" type="presOf" srcId="{CB774131-1678-42D0-A451-0697CC341A67}" destId="{92D29987-59B8-42F6-9309-0893421770F3}" srcOrd="0" destOrd="0" presId="urn:microsoft.com/office/officeart/2005/8/layout/vList5"/>
    <dgm:cxn modelId="{F0FD0482-7F8D-4E65-A7D4-076CA2CE169D}" srcId="{981C3C60-533D-4B1E-AEAD-2743A0550D6B}" destId="{35F4D206-4D9D-420B-9EC4-9339DE7CE607}" srcOrd="1" destOrd="0" parTransId="{83782E94-DEB7-4B07-B596-2FB7056487D0}" sibTransId="{3AF5835A-775F-402E-A85F-BCC724D33AD0}"/>
    <dgm:cxn modelId="{21EEABCB-F742-48F5-9864-B0DC4C3405A6}" type="presOf" srcId="{C2249121-5368-4F76-82F7-48CDE7692D1A}" destId="{83DD4E94-2C70-47D7-A132-BEA9C60F0EAA}" srcOrd="0" destOrd="0" presId="urn:microsoft.com/office/officeart/2005/8/layout/vList5"/>
    <dgm:cxn modelId="{006053F6-4FCD-45E8-B672-DDBA7BF6AEA3}" srcId="{981C3C60-533D-4B1E-AEAD-2743A0550D6B}" destId="{2CC8B88F-754A-4FD8-B438-BC0A25AC490B}" srcOrd="0" destOrd="0" parTransId="{9526EF73-871F-4A2E-9E7E-0F892DC11F54}" sibTransId="{55892EFF-B3AD-4551-890B-A0235749F051}"/>
    <dgm:cxn modelId="{3BA74162-5389-4C50-911F-D0D7BC790EFA}" type="presOf" srcId="{635A8F77-7428-498F-A29E-82E6530FB682}" destId="{D670E88E-73E7-4B42-9E8E-BB147662FE64}" srcOrd="0" destOrd="0" presId="urn:microsoft.com/office/officeart/2005/8/layout/vList5"/>
    <dgm:cxn modelId="{5AAC15F0-C65C-48D6-A567-62B653AFB9E4}" srcId="{635A8F77-7428-498F-A29E-82E6530FB682}" destId="{981C3C60-533D-4B1E-AEAD-2743A0550D6B}" srcOrd="2" destOrd="0" parTransId="{98EA0C0B-F99F-4678-8821-2DFB04C4504E}" sibTransId="{FA28CC91-C7E4-4D63-B7E4-BDB66B00B8BA}"/>
    <dgm:cxn modelId="{BFD42CCB-1CF2-4DC4-A701-F26151CD3B25}" type="presOf" srcId="{F1C6AB94-0888-4031-98E7-40DCA9CEF604}" destId="{D283F7DE-58BF-45FD-917B-65D0C17DC7D4}" srcOrd="0" destOrd="0" presId="urn:microsoft.com/office/officeart/2005/8/layout/vList5"/>
    <dgm:cxn modelId="{D893F57C-E8FE-4FFA-A723-B87AA63218D6}" type="presOf" srcId="{35F4D206-4D9D-420B-9EC4-9339DE7CE607}" destId="{5D0CD94A-7948-473F-984B-CA59CDA65EC3}" srcOrd="0" destOrd="1" presId="urn:microsoft.com/office/officeart/2005/8/layout/vList5"/>
    <dgm:cxn modelId="{277EA260-0F35-4EC8-98A9-18FE53DFB79C}" type="presParOf" srcId="{D670E88E-73E7-4B42-9E8E-BB147662FE64}" destId="{ED8317BB-E4F1-42E3-A237-0F636A301BAA}" srcOrd="0" destOrd="0" presId="urn:microsoft.com/office/officeart/2005/8/layout/vList5"/>
    <dgm:cxn modelId="{FC700C00-2C9E-40A7-929C-A0478AA27424}" type="presParOf" srcId="{ED8317BB-E4F1-42E3-A237-0F636A301BAA}" destId="{D283F7DE-58BF-45FD-917B-65D0C17DC7D4}" srcOrd="0" destOrd="0" presId="urn:microsoft.com/office/officeart/2005/8/layout/vList5"/>
    <dgm:cxn modelId="{3A0312B0-0187-4C40-8D51-EDE212634B4E}" type="presParOf" srcId="{ED8317BB-E4F1-42E3-A237-0F636A301BAA}" destId="{2C5CA32A-3D9E-430C-A577-CC4A98F0B294}" srcOrd="1" destOrd="0" presId="urn:microsoft.com/office/officeart/2005/8/layout/vList5"/>
    <dgm:cxn modelId="{C7E40837-9B06-492A-B113-4376D5D225D5}" type="presParOf" srcId="{D670E88E-73E7-4B42-9E8E-BB147662FE64}" destId="{F4EB7608-D31A-428F-B459-1F59D148BF82}" srcOrd="1" destOrd="0" presId="urn:microsoft.com/office/officeart/2005/8/layout/vList5"/>
    <dgm:cxn modelId="{4317583B-901F-46C0-91DC-A993A727EB0E}" type="presParOf" srcId="{D670E88E-73E7-4B42-9E8E-BB147662FE64}" destId="{2FC5FAD1-EE1F-4A8D-89E3-3108ED947171}" srcOrd="2" destOrd="0" presId="urn:microsoft.com/office/officeart/2005/8/layout/vList5"/>
    <dgm:cxn modelId="{E09A0912-38E4-43E9-9212-5CFE6F610097}" type="presParOf" srcId="{2FC5FAD1-EE1F-4A8D-89E3-3108ED947171}" destId="{83DD4E94-2C70-47D7-A132-BEA9C60F0EAA}" srcOrd="0" destOrd="0" presId="urn:microsoft.com/office/officeart/2005/8/layout/vList5"/>
    <dgm:cxn modelId="{4D662362-1212-4912-94D8-94F99F7FB4AC}" type="presParOf" srcId="{2FC5FAD1-EE1F-4A8D-89E3-3108ED947171}" destId="{92D29987-59B8-42F6-9309-0893421770F3}" srcOrd="1" destOrd="0" presId="urn:microsoft.com/office/officeart/2005/8/layout/vList5"/>
    <dgm:cxn modelId="{C3AA09EB-6273-4AF1-B9D1-CB41ECCDA155}" type="presParOf" srcId="{D670E88E-73E7-4B42-9E8E-BB147662FE64}" destId="{4F06E956-1A97-4F93-8CF3-0EBE6D2450C5}" srcOrd="3" destOrd="0" presId="urn:microsoft.com/office/officeart/2005/8/layout/vList5"/>
    <dgm:cxn modelId="{93D94922-25BE-4865-AAE0-BEF4C800D11C}" type="presParOf" srcId="{D670E88E-73E7-4B42-9E8E-BB147662FE64}" destId="{F3CF8ECA-914E-4D9C-9C50-3628EEFD6147}" srcOrd="4" destOrd="0" presId="urn:microsoft.com/office/officeart/2005/8/layout/vList5"/>
    <dgm:cxn modelId="{07685E25-9A00-467B-8527-3B4BEDEC7FAC}" type="presParOf" srcId="{F3CF8ECA-914E-4D9C-9C50-3628EEFD6147}" destId="{CF772824-15D2-4811-83BB-C5E127A4C79F}" srcOrd="0" destOrd="0" presId="urn:microsoft.com/office/officeart/2005/8/layout/vList5"/>
    <dgm:cxn modelId="{3F3CC715-9623-4566-97D2-665370742D1E}" type="presParOf" srcId="{F3CF8ECA-914E-4D9C-9C50-3628EEFD6147}" destId="{5D0CD94A-7948-473F-984B-CA59CDA65EC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682A15B-E30D-4BE1-9847-14EEBA4DA851}"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es-MX"/>
        </a:p>
      </dgm:t>
    </dgm:pt>
    <dgm:pt modelId="{139863E1-BF94-463C-AD57-72D18858A4CA}">
      <dgm:prSet phldrT="[Texto]"/>
      <dgm:spPr/>
      <dgm:t>
        <a:bodyPr/>
        <a:lstStyle/>
        <a:p>
          <a:r>
            <a:rPr lang="es-MX" dirty="0" smtClean="0"/>
            <a:t>estrategias</a:t>
          </a:r>
          <a:endParaRPr lang="es-MX" dirty="0"/>
        </a:p>
      </dgm:t>
    </dgm:pt>
    <dgm:pt modelId="{AECF2BD6-14FE-4768-8236-564A5E87D5C9}" type="parTrans" cxnId="{26F8138D-9266-498C-937B-1ACB12CEEE4D}">
      <dgm:prSet/>
      <dgm:spPr/>
      <dgm:t>
        <a:bodyPr/>
        <a:lstStyle/>
        <a:p>
          <a:endParaRPr lang="es-MX"/>
        </a:p>
      </dgm:t>
    </dgm:pt>
    <dgm:pt modelId="{F4464C62-7B56-4867-9807-03DAD2338839}" type="sibTrans" cxnId="{26F8138D-9266-498C-937B-1ACB12CEEE4D}">
      <dgm:prSet/>
      <dgm:spPr/>
      <dgm:t>
        <a:bodyPr/>
        <a:lstStyle/>
        <a:p>
          <a:endParaRPr lang="es-MX"/>
        </a:p>
      </dgm:t>
    </dgm:pt>
    <dgm:pt modelId="{E31DB66F-8D95-44C7-B188-CEC2016C42BD}">
      <dgm:prSet phldrT="[Texto]"/>
      <dgm:spPr/>
      <dgm:t>
        <a:bodyPr/>
        <a:lstStyle/>
        <a:p>
          <a:r>
            <a:rPr lang="es-MX" dirty="0" smtClean="0"/>
            <a:t>Conjunto de conductas previstas como las más apropiadas para lograr los objetivos de la negociación.</a:t>
          </a:r>
          <a:endParaRPr lang="es-MX" dirty="0"/>
        </a:p>
      </dgm:t>
    </dgm:pt>
    <dgm:pt modelId="{11C7BC03-BE52-405D-BCEF-97F8D940A05C}" type="parTrans" cxnId="{00019A0F-5825-4CA7-88E0-0099AF68441C}">
      <dgm:prSet/>
      <dgm:spPr/>
      <dgm:t>
        <a:bodyPr/>
        <a:lstStyle/>
        <a:p>
          <a:endParaRPr lang="es-MX"/>
        </a:p>
      </dgm:t>
    </dgm:pt>
    <dgm:pt modelId="{BB0EF78C-9E80-4F24-962B-85BD208B57D4}" type="sibTrans" cxnId="{00019A0F-5825-4CA7-88E0-0099AF68441C}">
      <dgm:prSet/>
      <dgm:spPr/>
      <dgm:t>
        <a:bodyPr/>
        <a:lstStyle/>
        <a:p>
          <a:endParaRPr lang="es-MX"/>
        </a:p>
      </dgm:t>
    </dgm:pt>
    <dgm:pt modelId="{C7182C5F-F041-4EBF-BF01-AD0A1968BD08}">
      <dgm:prSet phldrT="[Texto]"/>
      <dgm:spPr/>
      <dgm:t>
        <a:bodyPr/>
        <a:lstStyle/>
        <a:p>
          <a:r>
            <a:rPr lang="es-MX" dirty="0" smtClean="0"/>
            <a:t>tácticas</a:t>
          </a:r>
          <a:endParaRPr lang="es-MX" dirty="0"/>
        </a:p>
      </dgm:t>
    </dgm:pt>
    <dgm:pt modelId="{B8116F34-4690-4807-8FC1-5CBF266528B1}" type="parTrans" cxnId="{B150BF61-A2FF-42B7-BF6E-45E3B5439F47}">
      <dgm:prSet/>
      <dgm:spPr/>
      <dgm:t>
        <a:bodyPr/>
        <a:lstStyle/>
        <a:p>
          <a:endParaRPr lang="es-MX"/>
        </a:p>
      </dgm:t>
    </dgm:pt>
    <dgm:pt modelId="{93CD875D-FD4B-4847-950E-CED498C68C91}" type="sibTrans" cxnId="{B150BF61-A2FF-42B7-BF6E-45E3B5439F47}">
      <dgm:prSet/>
      <dgm:spPr/>
      <dgm:t>
        <a:bodyPr/>
        <a:lstStyle/>
        <a:p>
          <a:endParaRPr lang="es-MX"/>
        </a:p>
      </dgm:t>
    </dgm:pt>
    <dgm:pt modelId="{89CC7F4C-1FBA-493C-8297-D0C0117D1025}">
      <dgm:prSet phldrT="[Texto]"/>
      <dgm:spPr/>
      <dgm:t>
        <a:bodyPr/>
        <a:lstStyle/>
        <a:p>
          <a:r>
            <a:rPr lang="es-MX" dirty="0" smtClean="0"/>
            <a:t>Son las actuaciones concretas desarrolladas por las partes cuando se encuentran negociando frente a frente.</a:t>
          </a:r>
          <a:endParaRPr lang="es-MX" dirty="0"/>
        </a:p>
      </dgm:t>
    </dgm:pt>
    <dgm:pt modelId="{BBCB56CA-9DF2-4BF1-9B31-32AC47C1BC93}" type="parTrans" cxnId="{1F53AEF0-E38E-4966-9480-B8B4F893F8E6}">
      <dgm:prSet/>
      <dgm:spPr/>
      <dgm:t>
        <a:bodyPr/>
        <a:lstStyle/>
        <a:p>
          <a:endParaRPr lang="es-MX"/>
        </a:p>
      </dgm:t>
    </dgm:pt>
    <dgm:pt modelId="{34CCB694-7EA4-4A58-AB4C-965B7DE16572}" type="sibTrans" cxnId="{1F53AEF0-E38E-4966-9480-B8B4F893F8E6}">
      <dgm:prSet/>
      <dgm:spPr/>
      <dgm:t>
        <a:bodyPr/>
        <a:lstStyle/>
        <a:p>
          <a:endParaRPr lang="es-MX"/>
        </a:p>
      </dgm:t>
    </dgm:pt>
    <dgm:pt modelId="{827A488D-61EB-4595-A49F-9BD9424A5B63}">
      <dgm:prSet phldrT="[Texto]"/>
      <dgm:spPr/>
      <dgm:t>
        <a:bodyPr/>
        <a:lstStyle/>
        <a:p>
          <a:r>
            <a:rPr lang="es-MX" dirty="0" smtClean="0"/>
            <a:t>Consiste en trazar un itinerario por donde se prevé que va discurrir la negociación</a:t>
          </a:r>
          <a:endParaRPr lang="es-MX" dirty="0"/>
        </a:p>
      </dgm:t>
    </dgm:pt>
    <dgm:pt modelId="{DE1C2F5D-C639-4872-BDE8-BA47B9CC335A}" type="parTrans" cxnId="{5FBD5ABB-890F-4970-8731-148363B2542B}">
      <dgm:prSet/>
      <dgm:spPr/>
      <dgm:t>
        <a:bodyPr/>
        <a:lstStyle/>
        <a:p>
          <a:endParaRPr lang="es-MX"/>
        </a:p>
      </dgm:t>
    </dgm:pt>
    <dgm:pt modelId="{B26A9FE4-61A9-4BD0-A1D6-39D872AB2B40}" type="sibTrans" cxnId="{5FBD5ABB-890F-4970-8731-148363B2542B}">
      <dgm:prSet/>
      <dgm:spPr/>
      <dgm:t>
        <a:bodyPr/>
        <a:lstStyle/>
        <a:p>
          <a:endParaRPr lang="es-MX"/>
        </a:p>
      </dgm:t>
    </dgm:pt>
    <dgm:pt modelId="{1F7B95E3-B159-41C8-9D8E-8773ED186912}">
      <dgm:prSet phldrT="[Texto]"/>
      <dgm:spPr/>
      <dgm:t>
        <a:bodyPr/>
        <a:lstStyle/>
        <a:p>
          <a:r>
            <a:rPr lang="es-MX" dirty="0" smtClean="0"/>
            <a:t>Es la puesta práctica del itinerario previamente trazado en la planificación estratégica</a:t>
          </a:r>
          <a:endParaRPr lang="es-MX" dirty="0"/>
        </a:p>
      </dgm:t>
    </dgm:pt>
    <dgm:pt modelId="{76F34CBF-D7F7-4E78-914B-87FB03D5EA19}" type="parTrans" cxnId="{7650E3DD-9805-42D0-AAB5-09719EDE156E}">
      <dgm:prSet/>
      <dgm:spPr/>
      <dgm:t>
        <a:bodyPr/>
        <a:lstStyle/>
        <a:p>
          <a:endParaRPr lang="es-MX"/>
        </a:p>
      </dgm:t>
    </dgm:pt>
    <dgm:pt modelId="{8644EEC2-EC1B-4658-A103-441AF93BB26A}" type="sibTrans" cxnId="{7650E3DD-9805-42D0-AAB5-09719EDE156E}">
      <dgm:prSet/>
      <dgm:spPr/>
      <dgm:t>
        <a:bodyPr/>
        <a:lstStyle/>
        <a:p>
          <a:endParaRPr lang="es-MX"/>
        </a:p>
      </dgm:t>
    </dgm:pt>
    <dgm:pt modelId="{038F4B54-71B7-4031-9ADD-BAE4F0C53E01}">
      <dgm:prSet phldrT="[Texto]"/>
      <dgm:spPr/>
      <dgm:t>
        <a:bodyPr/>
        <a:lstStyle/>
        <a:p>
          <a:r>
            <a:rPr lang="es-MX" dirty="0" smtClean="0"/>
            <a:t>Las posibles acciones que  contienen las estrategias son las tácticas de negociación</a:t>
          </a:r>
          <a:endParaRPr lang="es-MX" dirty="0"/>
        </a:p>
      </dgm:t>
    </dgm:pt>
    <dgm:pt modelId="{26F40CA1-4266-4450-B69E-D4F720C3AB41}" type="parTrans" cxnId="{AE467E41-F1BF-4B39-9163-77B4366055AB}">
      <dgm:prSet/>
      <dgm:spPr/>
      <dgm:t>
        <a:bodyPr/>
        <a:lstStyle/>
        <a:p>
          <a:endParaRPr lang="es-MX"/>
        </a:p>
      </dgm:t>
    </dgm:pt>
    <dgm:pt modelId="{6152BAC0-5B63-4645-B02D-723DD7D864F0}" type="sibTrans" cxnId="{AE467E41-F1BF-4B39-9163-77B4366055AB}">
      <dgm:prSet/>
      <dgm:spPr/>
      <dgm:t>
        <a:bodyPr/>
        <a:lstStyle/>
        <a:p>
          <a:endParaRPr lang="es-MX"/>
        </a:p>
      </dgm:t>
    </dgm:pt>
    <dgm:pt modelId="{16668252-B5D4-4076-A5A7-95C0E677DD7A}" type="pres">
      <dgm:prSet presAssocID="{5682A15B-E30D-4BE1-9847-14EEBA4DA851}" presName="Name0" presStyleCnt="0">
        <dgm:presLayoutVars>
          <dgm:dir/>
          <dgm:animLvl val="lvl"/>
          <dgm:resizeHandles val="exact"/>
        </dgm:presLayoutVars>
      </dgm:prSet>
      <dgm:spPr/>
      <dgm:t>
        <a:bodyPr/>
        <a:lstStyle/>
        <a:p>
          <a:endParaRPr lang="es-MX"/>
        </a:p>
      </dgm:t>
    </dgm:pt>
    <dgm:pt modelId="{0832732D-B902-4548-BA58-E6048358E0DD}" type="pres">
      <dgm:prSet presAssocID="{139863E1-BF94-463C-AD57-72D18858A4CA}" presName="linNode" presStyleCnt="0"/>
      <dgm:spPr/>
      <dgm:t>
        <a:bodyPr/>
        <a:lstStyle/>
        <a:p>
          <a:endParaRPr lang="es-MX"/>
        </a:p>
      </dgm:t>
    </dgm:pt>
    <dgm:pt modelId="{B0C2D905-2195-4C88-B2D5-2860DE1F66AA}" type="pres">
      <dgm:prSet presAssocID="{139863E1-BF94-463C-AD57-72D18858A4CA}" presName="parentText" presStyleLbl="node1" presStyleIdx="0" presStyleCnt="2">
        <dgm:presLayoutVars>
          <dgm:chMax val="1"/>
          <dgm:bulletEnabled val="1"/>
        </dgm:presLayoutVars>
      </dgm:prSet>
      <dgm:spPr/>
      <dgm:t>
        <a:bodyPr/>
        <a:lstStyle/>
        <a:p>
          <a:endParaRPr lang="es-MX"/>
        </a:p>
      </dgm:t>
    </dgm:pt>
    <dgm:pt modelId="{32B587DC-5A91-42A2-87E3-95B179479701}" type="pres">
      <dgm:prSet presAssocID="{139863E1-BF94-463C-AD57-72D18858A4CA}" presName="descendantText" presStyleLbl="alignAccFollowNode1" presStyleIdx="0" presStyleCnt="2">
        <dgm:presLayoutVars>
          <dgm:bulletEnabled val="1"/>
        </dgm:presLayoutVars>
      </dgm:prSet>
      <dgm:spPr/>
      <dgm:t>
        <a:bodyPr/>
        <a:lstStyle/>
        <a:p>
          <a:endParaRPr lang="es-MX"/>
        </a:p>
      </dgm:t>
    </dgm:pt>
    <dgm:pt modelId="{DF7BA458-5ADC-4535-B9D5-B0DBE94A846A}" type="pres">
      <dgm:prSet presAssocID="{F4464C62-7B56-4867-9807-03DAD2338839}" presName="sp" presStyleCnt="0"/>
      <dgm:spPr/>
      <dgm:t>
        <a:bodyPr/>
        <a:lstStyle/>
        <a:p>
          <a:endParaRPr lang="es-MX"/>
        </a:p>
      </dgm:t>
    </dgm:pt>
    <dgm:pt modelId="{262F591A-F983-4261-BD43-9D86FCACB7F4}" type="pres">
      <dgm:prSet presAssocID="{C7182C5F-F041-4EBF-BF01-AD0A1968BD08}" presName="linNode" presStyleCnt="0"/>
      <dgm:spPr/>
      <dgm:t>
        <a:bodyPr/>
        <a:lstStyle/>
        <a:p>
          <a:endParaRPr lang="es-MX"/>
        </a:p>
      </dgm:t>
    </dgm:pt>
    <dgm:pt modelId="{6D53EEFD-28DC-4ABB-AC13-F1EC5CDFB962}" type="pres">
      <dgm:prSet presAssocID="{C7182C5F-F041-4EBF-BF01-AD0A1968BD08}" presName="parentText" presStyleLbl="node1" presStyleIdx="1" presStyleCnt="2">
        <dgm:presLayoutVars>
          <dgm:chMax val="1"/>
          <dgm:bulletEnabled val="1"/>
        </dgm:presLayoutVars>
      </dgm:prSet>
      <dgm:spPr/>
      <dgm:t>
        <a:bodyPr/>
        <a:lstStyle/>
        <a:p>
          <a:endParaRPr lang="es-MX"/>
        </a:p>
      </dgm:t>
    </dgm:pt>
    <dgm:pt modelId="{DB7833D0-59DE-40FA-ACBD-03C3451E7127}" type="pres">
      <dgm:prSet presAssocID="{C7182C5F-F041-4EBF-BF01-AD0A1968BD08}" presName="descendantText" presStyleLbl="alignAccFollowNode1" presStyleIdx="1" presStyleCnt="2">
        <dgm:presLayoutVars>
          <dgm:bulletEnabled val="1"/>
        </dgm:presLayoutVars>
      </dgm:prSet>
      <dgm:spPr/>
      <dgm:t>
        <a:bodyPr/>
        <a:lstStyle/>
        <a:p>
          <a:endParaRPr lang="es-MX"/>
        </a:p>
      </dgm:t>
    </dgm:pt>
  </dgm:ptLst>
  <dgm:cxnLst>
    <dgm:cxn modelId="{5FBD5ABB-890F-4970-8731-148363B2542B}" srcId="{139863E1-BF94-463C-AD57-72D18858A4CA}" destId="{827A488D-61EB-4595-A49F-9BD9424A5B63}" srcOrd="1" destOrd="0" parTransId="{DE1C2F5D-C639-4872-BDE8-BA47B9CC335A}" sibTransId="{B26A9FE4-61A9-4BD0-A1D6-39D872AB2B40}"/>
    <dgm:cxn modelId="{7650E3DD-9805-42D0-AAB5-09719EDE156E}" srcId="{C7182C5F-F041-4EBF-BF01-AD0A1968BD08}" destId="{1F7B95E3-B159-41C8-9D8E-8773ED186912}" srcOrd="1" destOrd="0" parTransId="{76F34CBF-D7F7-4E78-914B-87FB03D5EA19}" sibTransId="{8644EEC2-EC1B-4658-A103-441AF93BB26A}"/>
    <dgm:cxn modelId="{B7A76ED2-E7F8-4193-9ECB-040ED8BBA338}" type="presOf" srcId="{C7182C5F-F041-4EBF-BF01-AD0A1968BD08}" destId="{6D53EEFD-28DC-4ABB-AC13-F1EC5CDFB962}" srcOrd="0" destOrd="0" presId="urn:microsoft.com/office/officeart/2005/8/layout/vList5"/>
    <dgm:cxn modelId="{00019A0F-5825-4CA7-88E0-0099AF68441C}" srcId="{139863E1-BF94-463C-AD57-72D18858A4CA}" destId="{E31DB66F-8D95-44C7-B188-CEC2016C42BD}" srcOrd="0" destOrd="0" parTransId="{11C7BC03-BE52-405D-BCEF-97F8D940A05C}" sibTransId="{BB0EF78C-9E80-4F24-962B-85BD208B57D4}"/>
    <dgm:cxn modelId="{26F8138D-9266-498C-937B-1ACB12CEEE4D}" srcId="{5682A15B-E30D-4BE1-9847-14EEBA4DA851}" destId="{139863E1-BF94-463C-AD57-72D18858A4CA}" srcOrd="0" destOrd="0" parTransId="{AECF2BD6-14FE-4768-8236-564A5E87D5C9}" sibTransId="{F4464C62-7B56-4867-9807-03DAD2338839}"/>
    <dgm:cxn modelId="{1F53AEF0-E38E-4966-9480-B8B4F893F8E6}" srcId="{C7182C5F-F041-4EBF-BF01-AD0A1968BD08}" destId="{89CC7F4C-1FBA-493C-8297-D0C0117D1025}" srcOrd="0" destOrd="0" parTransId="{BBCB56CA-9DF2-4BF1-9B31-32AC47C1BC93}" sibTransId="{34CCB694-7EA4-4A58-AB4C-965B7DE16572}"/>
    <dgm:cxn modelId="{E836273C-2AC3-4A22-A21D-4BA0516A6785}" type="presOf" srcId="{038F4B54-71B7-4031-9ADD-BAE4F0C53E01}" destId="{DB7833D0-59DE-40FA-ACBD-03C3451E7127}" srcOrd="0" destOrd="2" presId="urn:microsoft.com/office/officeart/2005/8/layout/vList5"/>
    <dgm:cxn modelId="{A4A14B43-1A77-42B6-90E3-06D2FE74A16F}" type="presOf" srcId="{139863E1-BF94-463C-AD57-72D18858A4CA}" destId="{B0C2D905-2195-4C88-B2D5-2860DE1F66AA}" srcOrd="0" destOrd="0" presId="urn:microsoft.com/office/officeart/2005/8/layout/vList5"/>
    <dgm:cxn modelId="{02B235AF-5D25-4A10-8B9A-CC1A8B14BAA9}" type="presOf" srcId="{E31DB66F-8D95-44C7-B188-CEC2016C42BD}" destId="{32B587DC-5A91-42A2-87E3-95B179479701}" srcOrd="0" destOrd="0" presId="urn:microsoft.com/office/officeart/2005/8/layout/vList5"/>
    <dgm:cxn modelId="{AE467E41-F1BF-4B39-9163-77B4366055AB}" srcId="{C7182C5F-F041-4EBF-BF01-AD0A1968BD08}" destId="{038F4B54-71B7-4031-9ADD-BAE4F0C53E01}" srcOrd="2" destOrd="0" parTransId="{26F40CA1-4266-4450-B69E-D4F720C3AB41}" sibTransId="{6152BAC0-5B63-4645-B02D-723DD7D864F0}"/>
    <dgm:cxn modelId="{B150BF61-A2FF-42B7-BF6E-45E3B5439F47}" srcId="{5682A15B-E30D-4BE1-9847-14EEBA4DA851}" destId="{C7182C5F-F041-4EBF-BF01-AD0A1968BD08}" srcOrd="1" destOrd="0" parTransId="{B8116F34-4690-4807-8FC1-5CBF266528B1}" sibTransId="{93CD875D-FD4B-4847-950E-CED498C68C91}"/>
    <dgm:cxn modelId="{DEF202A3-E728-477C-A068-C1616B02A5B6}" type="presOf" srcId="{1F7B95E3-B159-41C8-9D8E-8773ED186912}" destId="{DB7833D0-59DE-40FA-ACBD-03C3451E7127}" srcOrd="0" destOrd="1" presId="urn:microsoft.com/office/officeart/2005/8/layout/vList5"/>
    <dgm:cxn modelId="{00C6AFC7-191E-4EF4-871F-B321F220356A}" type="presOf" srcId="{89CC7F4C-1FBA-493C-8297-D0C0117D1025}" destId="{DB7833D0-59DE-40FA-ACBD-03C3451E7127}" srcOrd="0" destOrd="0" presId="urn:microsoft.com/office/officeart/2005/8/layout/vList5"/>
    <dgm:cxn modelId="{B59E24C5-A45A-43B4-957A-5ED4DEF7AC2A}" type="presOf" srcId="{827A488D-61EB-4595-A49F-9BD9424A5B63}" destId="{32B587DC-5A91-42A2-87E3-95B179479701}" srcOrd="0" destOrd="1" presId="urn:microsoft.com/office/officeart/2005/8/layout/vList5"/>
    <dgm:cxn modelId="{724B9358-8CE5-4669-91D6-C20B5859770E}" type="presOf" srcId="{5682A15B-E30D-4BE1-9847-14EEBA4DA851}" destId="{16668252-B5D4-4076-A5A7-95C0E677DD7A}" srcOrd="0" destOrd="0" presId="urn:microsoft.com/office/officeart/2005/8/layout/vList5"/>
    <dgm:cxn modelId="{D780E093-3286-457C-B910-485875C3319B}" type="presParOf" srcId="{16668252-B5D4-4076-A5A7-95C0E677DD7A}" destId="{0832732D-B902-4548-BA58-E6048358E0DD}" srcOrd="0" destOrd="0" presId="urn:microsoft.com/office/officeart/2005/8/layout/vList5"/>
    <dgm:cxn modelId="{294646ED-6611-42D5-AC0F-BF62502DD573}" type="presParOf" srcId="{0832732D-B902-4548-BA58-E6048358E0DD}" destId="{B0C2D905-2195-4C88-B2D5-2860DE1F66AA}" srcOrd="0" destOrd="0" presId="urn:microsoft.com/office/officeart/2005/8/layout/vList5"/>
    <dgm:cxn modelId="{BF196860-C639-446B-9E5D-7FC47C741562}" type="presParOf" srcId="{0832732D-B902-4548-BA58-E6048358E0DD}" destId="{32B587DC-5A91-42A2-87E3-95B179479701}" srcOrd="1" destOrd="0" presId="urn:microsoft.com/office/officeart/2005/8/layout/vList5"/>
    <dgm:cxn modelId="{FCDC9EE5-2D36-467D-BEB9-487B96A758DC}" type="presParOf" srcId="{16668252-B5D4-4076-A5A7-95C0E677DD7A}" destId="{DF7BA458-5ADC-4535-B9D5-B0DBE94A846A}" srcOrd="1" destOrd="0" presId="urn:microsoft.com/office/officeart/2005/8/layout/vList5"/>
    <dgm:cxn modelId="{1F675C36-CE78-4745-9433-8A3E21DE9E16}" type="presParOf" srcId="{16668252-B5D4-4076-A5A7-95C0E677DD7A}" destId="{262F591A-F983-4261-BD43-9D86FCACB7F4}" srcOrd="2" destOrd="0" presId="urn:microsoft.com/office/officeart/2005/8/layout/vList5"/>
    <dgm:cxn modelId="{A90B5273-A9BA-4477-B007-3D063B5C0F5A}" type="presParOf" srcId="{262F591A-F983-4261-BD43-9D86FCACB7F4}" destId="{6D53EEFD-28DC-4ABB-AC13-F1EC5CDFB962}" srcOrd="0" destOrd="0" presId="urn:microsoft.com/office/officeart/2005/8/layout/vList5"/>
    <dgm:cxn modelId="{B93702F0-38EC-4CDA-B51C-DC18EDF06C60}" type="presParOf" srcId="{262F591A-F983-4261-BD43-9D86FCACB7F4}" destId="{DB7833D0-59DE-40FA-ACBD-03C3451E712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9C22A21-2F33-44EB-A6C8-4707808C1F9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s-MX"/>
        </a:p>
      </dgm:t>
    </dgm:pt>
    <dgm:pt modelId="{3178F995-562C-4342-934B-5FA2F1959F04}">
      <dgm:prSet phldrT="[Texto]"/>
      <dgm:spPr/>
      <dgm:t>
        <a:bodyPr/>
        <a:lstStyle/>
        <a:p>
          <a:r>
            <a:rPr lang="es-MX" dirty="0" smtClean="0"/>
            <a:t>Nivel de aspiración</a:t>
          </a:r>
          <a:endParaRPr lang="es-MX" dirty="0"/>
        </a:p>
      </dgm:t>
    </dgm:pt>
    <dgm:pt modelId="{F33D835B-7C6A-4C18-957F-270BB3345991}" type="parTrans" cxnId="{6229DD18-7EF3-44D4-93E7-EB7C72305E17}">
      <dgm:prSet/>
      <dgm:spPr/>
      <dgm:t>
        <a:bodyPr/>
        <a:lstStyle/>
        <a:p>
          <a:endParaRPr lang="es-MX"/>
        </a:p>
      </dgm:t>
    </dgm:pt>
    <dgm:pt modelId="{FA9231B6-9E17-4740-B672-99D46CA12CC0}" type="sibTrans" cxnId="{6229DD18-7EF3-44D4-93E7-EB7C72305E17}">
      <dgm:prSet/>
      <dgm:spPr/>
      <dgm:t>
        <a:bodyPr/>
        <a:lstStyle/>
        <a:p>
          <a:endParaRPr lang="es-MX"/>
        </a:p>
      </dgm:t>
    </dgm:pt>
    <dgm:pt modelId="{572E1C89-5060-45AB-B739-461FE7DE9580}">
      <dgm:prSet phldrT="[Texto]"/>
      <dgm:spPr/>
      <dgm:t>
        <a:bodyPr/>
        <a:lstStyle/>
        <a:p>
          <a:r>
            <a:rPr lang="es-MX" dirty="0" smtClean="0"/>
            <a:t>Mejor alternativa a un acuerdo negociado (MAAN –BATNA)</a:t>
          </a:r>
          <a:endParaRPr lang="es-MX" dirty="0"/>
        </a:p>
      </dgm:t>
    </dgm:pt>
    <dgm:pt modelId="{9DE3C83B-B506-4C1A-91E7-847257657D40}" type="parTrans" cxnId="{9D7CF39D-0AE8-4628-B628-24733DE44FFA}">
      <dgm:prSet/>
      <dgm:spPr/>
      <dgm:t>
        <a:bodyPr/>
        <a:lstStyle/>
        <a:p>
          <a:endParaRPr lang="es-MX"/>
        </a:p>
      </dgm:t>
    </dgm:pt>
    <dgm:pt modelId="{4FF0630B-F100-480C-9A7F-2BC5BD27BD2D}" type="sibTrans" cxnId="{9D7CF39D-0AE8-4628-B628-24733DE44FFA}">
      <dgm:prSet/>
      <dgm:spPr/>
      <dgm:t>
        <a:bodyPr/>
        <a:lstStyle/>
        <a:p>
          <a:endParaRPr lang="es-MX"/>
        </a:p>
      </dgm:t>
    </dgm:pt>
    <dgm:pt modelId="{FA35DA1B-3E0C-44A1-ADB4-D1A89C7D96DF}">
      <dgm:prSet phldrT="[Texto]"/>
      <dgm:spPr/>
      <dgm:t>
        <a:bodyPr/>
        <a:lstStyle/>
        <a:p>
          <a:r>
            <a:rPr lang="es-MX" dirty="0" smtClean="0"/>
            <a:t>Límite o punto de resistencia</a:t>
          </a:r>
          <a:endParaRPr lang="es-MX" dirty="0"/>
        </a:p>
      </dgm:t>
    </dgm:pt>
    <dgm:pt modelId="{5A84E910-E424-4418-A9E0-A5526FB9BE6E}" type="parTrans" cxnId="{A8AC32F1-B396-4AD5-B941-04D7E3ACD349}">
      <dgm:prSet/>
      <dgm:spPr/>
      <dgm:t>
        <a:bodyPr/>
        <a:lstStyle/>
        <a:p>
          <a:endParaRPr lang="es-MX"/>
        </a:p>
      </dgm:t>
    </dgm:pt>
    <dgm:pt modelId="{90B19892-D8CE-428D-925B-5DE60D2232F1}" type="sibTrans" cxnId="{A8AC32F1-B396-4AD5-B941-04D7E3ACD349}">
      <dgm:prSet/>
      <dgm:spPr/>
      <dgm:t>
        <a:bodyPr/>
        <a:lstStyle/>
        <a:p>
          <a:endParaRPr lang="es-MX"/>
        </a:p>
      </dgm:t>
    </dgm:pt>
    <dgm:pt modelId="{44FE8758-86B4-4D99-BEF2-3701D1CA08E2}">
      <dgm:prSet phldrT="[Texto]"/>
      <dgm:spPr/>
      <dgm:t>
        <a:bodyPr/>
        <a:lstStyle/>
        <a:p>
          <a:r>
            <a:rPr lang="es-MX" dirty="0" smtClean="0"/>
            <a:t>Zona de negociación</a:t>
          </a:r>
          <a:endParaRPr lang="es-MX" dirty="0"/>
        </a:p>
      </dgm:t>
    </dgm:pt>
    <dgm:pt modelId="{DC9A58B0-78B3-4ECF-93B3-BFCBEDF0AA54}" type="parTrans" cxnId="{413B826E-C32A-43D7-A326-405DD286CDB9}">
      <dgm:prSet/>
      <dgm:spPr/>
      <dgm:t>
        <a:bodyPr/>
        <a:lstStyle/>
        <a:p>
          <a:endParaRPr lang="es-MX"/>
        </a:p>
      </dgm:t>
    </dgm:pt>
    <dgm:pt modelId="{516C4763-0DBE-4971-ABDB-773D11844CC0}" type="sibTrans" cxnId="{413B826E-C32A-43D7-A326-405DD286CDB9}">
      <dgm:prSet/>
      <dgm:spPr/>
      <dgm:t>
        <a:bodyPr/>
        <a:lstStyle/>
        <a:p>
          <a:endParaRPr lang="es-MX"/>
        </a:p>
      </dgm:t>
    </dgm:pt>
    <dgm:pt modelId="{4D404A48-DB92-4B56-9690-1D6B80449444}" type="pres">
      <dgm:prSet presAssocID="{C9C22A21-2F33-44EB-A6C8-4707808C1F90}" presName="linear" presStyleCnt="0">
        <dgm:presLayoutVars>
          <dgm:dir/>
          <dgm:animLvl val="lvl"/>
          <dgm:resizeHandles val="exact"/>
        </dgm:presLayoutVars>
      </dgm:prSet>
      <dgm:spPr/>
      <dgm:t>
        <a:bodyPr/>
        <a:lstStyle/>
        <a:p>
          <a:endParaRPr lang="es-MX"/>
        </a:p>
      </dgm:t>
    </dgm:pt>
    <dgm:pt modelId="{86C8CA7D-6B82-447D-B0F0-020C9B44D4B8}" type="pres">
      <dgm:prSet presAssocID="{3178F995-562C-4342-934B-5FA2F1959F04}" presName="parentLin" presStyleCnt="0"/>
      <dgm:spPr/>
      <dgm:t>
        <a:bodyPr/>
        <a:lstStyle/>
        <a:p>
          <a:endParaRPr lang="es-MX"/>
        </a:p>
      </dgm:t>
    </dgm:pt>
    <dgm:pt modelId="{626FD22B-392F-4AFC-854C-71638978B49A}" type="pres">
      <dgm:prSet presAssocID="{3178F995-562C-4342-934B-5FA2F1959F04}" presName="parentLeftMargin" presStyleLbl="node1" presStyleIdx="0" presStyleCnt="4"/>
      <dgm:spPr/>
      <dgm:t>
        <a:bodyPr/>
        <a:lstStyle/>
        <a:p>
          <a:endParaRPr lang="es-MX"/>
        </a:p>
      </dgm:t>
    </dgm:pt>
    <dgm:pt modelId="{F8EBA077-C8BD-4AE0-8D89-565242DDFCBE}" type="pres">
      <dgm:prSet presAssocID="{3178F995-562C-4342-934B-5FA2F1959F04}" presName="parentText" presStyleLbl="node1" presStyleIdx="0" presStyleCnt="4" custScaleX="142857">
        <dgm:presLayoutVars>
          <dgm:chMax val="0"/>
          <dgm:bulletEnabled val="1"/>
        </dgm:presLayoutVars>
      </dgm:prSet>
      <dgm:spPr/>
      <dgm:t>
        <a:bodyPr/>
        <a:lstStyle/>
        <a:p>
          <a:endParaRPr lang="es-MX"/>
        </a:p>
      </dgm:t>
    </dgm:pt>
    <dgm:pt modelId="{711B6544-B45F-475E-BEA7-A31947553400}" type="pres">
      <dgm:prSet presAssocID="{3178F995-562C-4342-934B-5FA2F1959F04}" presName="negativeSpace" presStyleCnt="0"/>
      <dgm:spPr/>
      <dgm:t>
        <a:bodyPr/>
        <a:lstStyle/>
        <a:p>
          <a:endParaRPr lang="es-MX"/>
        </a:p>
      </dgm:t>
    </dgm:pt>
    <dgm:pt modelId="{CF69F643-8EF3-4BD3-9F0A-0A28940AEBFE}" type="pres">
      <dgm:prSet presAssocID="{3178F995-562C-4342-934B-5FA2F1959F04}" presName="childText" presStyleLbl="conFgAcc1" presStyleIdx="0" presStyleCnt="4">
        <dgm:presLayoutVars>
          <dgm:bulletEnabled val="1"/>
        </dgm:presLayoutVars>
      </dgm:prSet>
      <dgm:spPr/>
      <dgm:t>
        <a:bodyPr/>
        <a:lstStyle/>
        <a:p>
          <a:endParaRPr lang="es-MX"/>
        </a:p>
      </dgm:t>
    </dgm:pt>
    <dgm:pt modelId="{292E2997-4E9A-4345-9931-9868747667DC}" type="pres">
      <dgm:prSet presAssocID="{FA9231B6-9E17-4740-B672-99D46CA12CC0}" presName="spaceBetweenRectangles" presStyleCnt="0"/>
      <dgm:spPr/>
      <dgm:t>
        <a:bodyPr/>
        <a:lstStyle/>
        <a:p>
          <a:endParaRPr lang="es-MX"/>
        </a:p>
      </dgm:t>
    </dgm:pt>
    <dgm:pt modelId="{56E4F460-B2F3-4374-B441-82D0B1B82BF5}" type="pres">
      <dgm:prSet presAssocID="{572E1C89-5060-45AB-B739-461FE7DE9580}" presName="parentLin" presStyleCnt="0"/>
      <dgm:spPr/>
      <dgm:t>
        <a:bodyPr/>
        <a:lstStyle/>
        <a:p>
          <a:endParaRPr lang="es-MX"/>
        </a:p>
      </dgm:t>
    </dgm:pt>
    <dgm:pt modelId="{29406789-0E8A-4B80-A707-64F426BAA0FE}" type="pres">
      <dgm:prSet presAssocID="{572E1C89-5060-45AB-B739-461FE7DE9580}" presName="parentLeftMargin" presStyleLbl="node1" presStyleIdx="0" presStyleCnt="4"/>
      <dgm:spPr/>
      <dgm:t>
        <a:bodyPr/>
        <a:lstStyle/>
        <a:p>
          <a:endParaRPr lang="es-MX"/>
        </a:p>
      </dgm:t>
    </dgm:pt>
    <dgm:pt modelId="{9229C0AC-A640-4D77-B1CC-573FDD076CFE}" type="pres">
      <dgm:prSet presAssocID="{572E1C89-5060-45AB-B739-461FE7DE9580}" presName="parentText" presStyleLbl="node1" presStyleIdx="1" presStyleCnt="4" custScaleX="142857">
        <dgm:presLayoutVars>
          <dgm:chMax val="0"/>
          <dgm:bulletEnabled val="1"/>
        </dgm:presLayoutVars>
      </dgm:prSet>
      <dgm:spPr/>
      <dgm:t>
        <a:bodyPr/>
        <a:lstStyle/>
        <a:p>
          <a:endParaRPr lang="es-MX"/>
        </a:p>
      </dgm:t>
    </dgm:pt>
    <dgm:pt modelId="{FD379784-1926-4C97-B71E-4C7332E24F22}" type="pres">
      <dgm:prSet presAssocID="{572E1C89-5060-45AB-B739-461FE7DE9580}" presName="negativeSpace" presStyleCnt="0"/>
      <dgm:spPr/>
      <dgm:t>
        <a:bodyPr/>
        <a:lstStyle/>
        <a:p>
          <a:endParaRPr lang="es-MX"/>
        </a:p>
      </dgm:t>
    </dgm:pt>
    <dgm:pt modelId="{D940DA31-9138-4151-8E25-5A48F466AEC6}" type="pres">
      <dgm:prSet presAssocID="{572E1C89-5060-45AB-B739-461FE7DE9580}" presName="childText" presStyleLbl="conFgAcc1" presStyleIdx="1" presStyleCnt="4">
        <dgm:presLayoutVars>
          <dgm:bulletEnabled val="1"/>
        </dgm:presLayoutVars>
      </dgm:prSet>
      <dgm:spPr/>
      <dgm:t>
        <a:bodyPr/>
        <a:lstStyle/>
        <a:p>
          <a:endParaRPr lang="es-MX"/>
        </a:p>
      </dgm:t>
    </dgm:pt>
    <dgm:pt modelId="{196F6BB9-5D8C-4A37-9686-5F64E1B59F14}" type="pres">
      <dgm:prSet presAssocID="{4FF0630B-F100-480C-9A7F-2BC5BD27BD2D}" presName="spaceBetweenRectangles" presStyleCnt="0"/>
      <dgm:spPr/>
      <dgm:t>
        <a:bodyPr/>
        <a:lstStyle/>
        <a:p>
          <a:endParaRPr lang="es-MX"/>
        </a:p>
      </dgm:t>
    </dgm:pt>
    <dgm:pt modelId="{6F4DADD1-D32D-4093-B2C2-9E67FFFEAEC5}" type="pres">
      <dgm:prSet presAssocID="{FA35DA1B-3E0C-44A1-ADB4-D1A89C7D96DF}" presName="parentLin" presStyleCnt="0"/>
      <dgm:spPr/>
      <dgm:t>
        <a:bodyPr/>
        <a:lstStyle/>
        <a:p>
          <a:endParaRPr lang="es-MX"/>
        </a:p>
      </dgm:t>
    </dgm:pt>
    <dgm:pt modelId="{F3042C81-7697-43D7-9FFC-3FD2F84B67EA}" type="pres">
      <dgm:prSet presAssocID="{FA35DA1B-3E0C-44A1-ADB4-D1A89C7D96DF}" presName="parentLeftMargin" presStyleLbl="node1" presStyleIdx="1" presStyleCnt="4"/>
      <dgm:spPr/>
      <dgm:t>
        <a:bodyPr/>
        <a:lstStyle/>
        <a:p>
          <a:endParaRPr lang="es-MX"/>
        </a:p>
      </dgm:t>
    </dgm:pt>
    <dgm:pt modelId="{3F61D51E-9377-468F-97F8-13F088A92297}" type="pres">
      <dgm:prSet presAssocID="{FA35DA1B-3E0C-44A1-ADB4-D1A89C7D96DF}" presName="parentText" presStyleLbl="node1" presStyleIdx="2" presStyleCnt="4" custScaleX="142857">
        <dgm:presLayoutVars>
          <dgm:chMax val="0"/>
          <dgm:bulletEnabled val="1"/>
        </dgm:presLayoutVars>
      </dgm:prSet>
      <dgm:spPr/>
      <dgm:t>
        <a:bodyPr/>
        <a:lstStyle/>
        <a:p>
          <a:endParaRPr lang="es-MX"/>
        </a:p>
      </dgm:t>
    </dgm:pt>
    <dgm:pt modelId="{8B2F33F4-7FEA-4CA8-A799-C151A2DB1CD7}" type="pres">
      <dgm:prSet presAssocID="{FA35DA1B-3E0C-44A1-ADB4-D1A89C7D96DF}" presName="negativeSpace" presStyleCnt="0"/>
      <dgm:spPr/>
      <dgm:t>
        <a:bodyPr/>
        <a:lstStyle/>
        <a:p>
          <a:endParaRPr lang="es-MX"/>
        </a:p>
      </dgm:t>
    </dgm:pt>
    <dgm:pt modelId="{742E0A96-7EF9-41AE-83B3-3DF7A2D78805}" type="pres">
      <dgm:prSet presAssocID="{FA35DA1B-3E0C-44A1-ADB4-D1A89C7D96DF}" presName="childText" presStyleLbl="conFgAcc1" presStyleIdx="2" presStyleCnt="4">
        <dgm:presLayoutVars>
          <dgm:bulletEnabled val="1"/>
        </dgm:presLayoutVars>
      </dgm:prSet>
      <dgm:spPr/>
      <dgm:t>
        <a:bodyPr/>
        <a:lstStyle/>
        <a:p>
          <a:endParaRPr lang="es-MX"/>
        </a:p>
      </dgm:t>
    </dgm:pt>
    <dgm:pt modelId="{58BD12ED-3087-4AED-A7B1-AE55776C707A}" type="pres">
      <dgm:prSet presAssocID="{90B19892-D8CE-428D-925B-5DE60D2232F1}" presName="spaceBetweenRectangles" presStyleCnt="0"/>
      <dgm:spPr/>
      <dgm:t>
        <a:bodyPr/>
        <a:lstStyle/>
        <a:p>
          <a:endParaRPr lang="es-MX"/>
        </a:p>
      </dgm:t>
    </dgm:pt>
    <dgm:pt modelId="{69654FCA-497A-440A-92AA-E9119AA77DC2}" type="pres">
      <dgm:prSet presAssocID="{44FE8758-86B4-4D99-BEF2-3701D1CA08E2}" presName="parentLin" presStyleCnt="0"/>
      <dgm:spPr/>
      <dgm:t>
        <a:bodyPr/>
        <a:lstStyle/>
        <a:p>
          <a:endParaRPr lang="es-MX"/>
        </a:p>
      </dgm:t>
    </dgm:pt>
    <dgm:pt modelId="{60720AF2-8D0A-4177-B2ED-BD475BAB0380}" type="pres">
      <dgm:prSet presAssocID="{44FE8758-86B4-4D99-BEF2-3701D1CA08E2}" presName="parentLeftMargin" presStyleLbl="node1" presStyleIdx="2" presStyleCnt="4"/>
      <dgm:spPr/>
      <dgm:t>
        <a:bodyPr/>
        <a:lstStyle/>
        <a:p>
          <a:endParaRPr lang="es-MX"/>
        </a:p>
      </dgm:t>
    </dgm:pt>
    <dgm:pt modelId="{EAC5B473-AC6A-4361-B137-AE9A1B252F7B}" type="pres">
      <dgm:prSet presAssocID="{44FE8758-86B4-4D99-BEF2-3701D1CA08E2}" presName="parentText" presStyleLbl="node1" presStyleIdx="3" presStyleCnt="4" custScaleX="142857">
        <dgm:presLayoutVars>
          <dgm:chMax val="0"/>
          <dgm:bulletEnabled val="1"/>
        </dgm:presLayoutVars>
      </dgm:prSet>
      <dgm:spPr/>
      <dgm:t>
        <a:bodyPr/>
        <a:lstStyle/>
        <a:p>
          <a:endParaRPr lang="es-MX"/>
        </a:p>
      </dgm:t>
    </dgm:pt>
    <dgm:pt modelId="{0EA47522-6018-4EBC-949A-59B6D7D6C980}" type="pres">
      <dgm:prSet presAssocID="{44FE8758-86B4-4D99-BEF2-3701D1CA08E2}" presName="negativeSpace" presStyleCnt="0"/>
      <dgm:spPr/>
      <dgm:t>
        <a:bodyPr/>
        <a:lstStyle/>
        <a:p>
          <a:endParaRPr lang="es-MX"/>
        </a:p>
      </dgm:t>
    </dgm:pt>
    <dgm:pt modelId="{EFD1E6E9-733E-4649-A2C9-2B65EF996228}" type="pres">
      <dgm:prSet presAssocID="{44FE8758-86B4-4D99-BEF2-3701D1CA08E2}" presName="childText" presStyleLbl="conFgAcc1" presStyleIdx="3" presStyleCnt="4">
        <dgm:presLayoutVars>
          <dgm:bulletEnabled val="1"/>
        </dgm:presLayoutVars>
      </dgm:prSet>
      <dgm:spPr/>
      <dgm:t>
        <a:bodyPr/>
        <a:lstStyle/>
        <a:p>
          <a:endParaRPr lang="es-MX"/>
        </a:p>
      </dgm:t>
    </dgm:pt>
  </dgm:ptLst>
  <dgm:cxnLst>
    <dgm:cxn modelId="{A8AC32F1-B396-4AD5-B941-04D7E3ACD349}" srcId="{C9C22A21-2F33-44EB-A6C8-4707808C1F90}" destId="{FA35DA1B-3E0C-44A1-ADB4-D1A89C7D96DF}" srcOrd="2" destOrd="0" parTransId="{5A84E910-E424-4418-A9E0-A5526FB9BE6E}" sibTransId="{90B19892-D8CE-428D-925B-5DE60D2232F1}"/>
    <dgm:cxn modelId="{8D4FC5DF-EE47-4253-A081-C55411ED730A}" type="presOf" srcId="{572E1C89-5060-45AB-B739-461FE7DE9580}" destId="{29406789-0E8A-4B80-A707-64F426BAA0FE}" srcOrd="0" destOrd="0" presId="urn:microsoft.com/office/officeart/2005/8/layout/list1"/>
    <dgm:cxn modelId="{ACBAA10E-29FC-42A3-AC9A-251E8C67A01D}" type="presOf" srcId="{44FE8758-86B4-4D99-BEF2-3701D1CA08E2}" destId="{EAC5B473-AC6A-4361-B137-AE9A1B252F7B}" srcOrd="1" destOrd="0" presId="urn:microsoft.com/office/officeart/2005/8/layout/list1"/>
    <dgm:cxn modelId="{3C11154E-A429-4CED-8052-1F3CA1B362A2}" type="presOf" srcId="{3178F995-562C-4342-934B-5FA2F1959F04}" destId="{626FD22B-392F-4AFC-854C-71638978B49A}" srcOrd="0" destOrd="0" presId="urn:microsoft.com/office/officeart/2005/8/layout/list1"/>
    <dgm:cxn modelId="{3C9DDE3D-F11C-441C-B1AC-B1557FCD4AA0}" type="presOf" srcId="{C9C22A21-2F33-44EB-A6C8-4707808C1F90}" destId="{4D404A48-DB92-4B56-9690-1D6B80449444}" srcOrd="0" destOrd="0" presId="urn:microsoft.com/office/officeart/2005/8/layout/list1"/>
    <dgm:cxn modelId="{F3AAC331-319A-4BF8-ADC5-ACCCC305151B}" type="presOf" srcId="{FA35DA1B-3E0C-44A1-ADB4-D1A89C7D96DF}" destId="{F3042C81-7697-43D7-9FFC-3FD2F84B67EA}" srcOrd="0" destOrd="0" presId="urn:microsoft.com/office/officeart/2005/8/layout/list1"/>
    <dgm:cxn modelId="{9D7CF39D-0AE8-4628-B628-24733DE44FFA}" srcId="{C9C22A21-2F33-44EB-A6C8-4707808C1F90}" destId="{572E1C89-5060-45AB-B739-461FE7DE9580}" srcOrd="1" destOrd="0" parTransId="{9DE3C83B-B506-4C1A-91E7-847257657D40}" sibTransId="{4FF0630B-F100-480C-9A7F-2BC5BD27BD2D}"/>
    <dgm:cxn modelId="{985424AB-3241-4F09-B46D-B2608BA3B5FA}" type="presOf" srcId="{FA35DA1B-3E0C-44A1-ADB4-D1A89C7D96DF}" destId="{3F61D51E-9377-468F-97F8-13F088A92297}" srcOrd="1" destOrd="0" presId="urn:microsoft.com/office/officeart/2005/8/layout/list1"/>
    <dgm:cxn modelId="{3B3326D1-84C5-4755-A38E-B3609DD4B251}" type="presOf" srcId="{3178F995-562C-4342-934B-5FA2F1959F04}" destId="{F8EBA077-C8BD-4AE0-8D89-565242DDFCBE}" srcOrd="1" destOrd="0" presId="urn:microsoft.com/office/officeart/2005/8/layout/list1"/>
    <dgm:cxn modelId="{6229DD18-7EF3-44D4-93E7-EB7C72305E17}" srcId="{C9C22A21-2F33-44EB-A6C8-4707808C1F90}" destId="{3178F995-562C-4342-934B-5FA2F1959F04}" srcOrd="0" destOrd="0" parTransId="{F33D835B-7C6A-4C18-957F-270BB3345991}" sibTransId="{FA9231B6-9E17-4740-B672-99D46CA12CC0}"/>
    <dgm:cxn modelId="{801697F3-38E0-45E5-84B9-177221A0B3D0}" type="presOf" srcId="{572E1C89-5060-45AB-B739-461FE7DE9580}" destId="{9229C0AC-A640-4D77-B1CC-573FDD076CFE}" srcOrd="1" destOrd="0" presId="urn:microsoft.com/office/officeart/2005/8/layout/list1"/>
    <dgm:cxn modelId="{7883172F-04E5-4192-8E7B-DABE21A789D4}" type="presOf" srcId="{44FE8758-86B4-4D99-BEF2-3701D1CA08E2}" destId="{60720AF2-8D0A-4177-B2ED-BD475BAB0380}" srcOrd="0" destOrd="0" presId="urn:microsoft.com/office/officeart/2005/8/layout/list1"/>
    <dgm:cxn modelId="{413B826E-C32A-43D7-A326-405DD286CDB9}" srcId="{C9C22A21-2F33-44EB-A6C8-4707808C1F90}" destId="{44FE8758-86B4-4D99-BEF2-3701D1CA08E2}" srcOrd="3" destOrd="0" parTransId="{DC9A58B0-78B3-4ECF-93B3-BFCBEDF0AA54}" sibTransId="{516C4763-0DBE-4971-ABDB-773D11844CC0}"/>
    <dgm:cxn modelId="{782A7622-26D9-4F23-9D64-A50E9081B606}" type="presParOf" srcId="{4D404A48-DB92-4B56-9690-1D6B80449444}" destId="{86C8CA7D-6B82-447D-B0F0-020C9B44D4B8}" srcOrd="0" destOrd="0" presId="urn:microsoft.com/office/officeart/2005/8/layout/list1"/>
    <dgm:cxn modelId="{A47BED64-AA22-4968-9026-F9E7255B0429}" type="presParOf" srcId="{86C8CA7D-6B82-447D-B0F0-020C9B44D4B8}" destId="{626FD22B-392F-4AFC-854C-71638978B49A}" srcOrd="0" destOrd="0" presId="urn:microsoft.com/office/officeart/2005/8/layout/list1"/>
    <dgm:cxn modelId="{EB40EFE2-3738-4524-A3E0-4D7813D9678D}" type="presParOf" srcId="{86C8CA7D-6B82-447D-B0F0-020C9B44D4B8}" destId="{F8EBA077-C8BD-4AE0-8D89-565242DDFCBE}" srcOrd="1" destOrd="0" presId="urn:microsoft.com/office/officeart/2005/8/layout/list1"/>
    <dgm:cxn modelId="{5242C742-19EB-41F9-BCAA-A1CAE69434EC}" type="presParOf" srcId="{4D404A48-DB92-4B56-9690-1D6B80449444}" destId="{711B6544-B45F-475E-BEA7-A31947553400}" srcOrd="1" destOrd="0" presId="urn:microsoft.com/office/officeart/2005/8/layout/list1"/>
    <dgm:cxn modelId="{1F5EC332-6DD2-443F-8257-F8A304621F36}" type="presParOf" srcId="{4D404A48-DB92-4B56-9690-1D6B80449444}" destId="{CF69F643-8EF3-4BD3-9F0A-0A28940AEBFE}" srcOrd="2" destOrd="0" presId="urn:microsoft.com/office/officeart/2005/8/layout/list1"/>
    <dgm:cxn modelId="{D6595F45-F587-41A2-8BFC-FE4AAD11BB85}" type="presParOf" srcId="{4D404A48-DB92-4B56-9690-1D6B80449444}" destId="{292E2997-4E9A-4345-9931-9868747667DC}" srcOrd="3" destOrd="0" presId="urn:microsoft.com/office/officeart/2005/8/layout/list1"/>
    <dgm:cxn modelId="{ECCB8823-5E70-418C-963F-0CBFCCBFD792}" type="presParOf" srcId="{4D404A48-DB92-4B56-9690-1D6B80449444}" destId="{56E4F460-B2F3-4374-B441-82D0B1B82BF5}" srcOrd="4" destOrd="0" presId="urn:microsoft.com/office/officeart/2005/8/layout/list1"/>
    <dgm:cxn modelId="{D5516D5C-5723-4F19-AAFB-C5C6EFDC235E}" type="presParOf" srcId="{56E4F460-B2F3-4374-B441-82D0B1B82BF5}" destId="{29406789-0E8A-4B80-A707-64F426BAA0FE}" srcOrd="0" destOrd="0" presId="urn:microsoft.com/office/officeart/2005/8/layout/list1"/>
    <dgm:cxn modelId="{792D75FB-A6E2-4A14-AF21-99E89FFB5522}" type="presParOf" srcId="{56E4F460-B2F3-4374-B441-82D0B1B82BF5}" destId="{9229C0AC-A640-4D77-B1CC-573FDD076CFE}" srcOrd="1" destOrd="0" presId="urn:microsoft.com/office/officeart/2005/8/layout/list1"/>
    <dgm:cxn modelId="{37AC5A0E-C751-4D74-BAD2-657E37CABB12}" type="presParOf" srcId="{4D404A48-DB92-4B56-9690-1D6B80449444}" destId="{FD379784-1926-4C97-B71E-4C7332E24F22}" srcOrd="5" destOrd="0" presId="urn:microsoft.com/office/officeart/2005/8/layout/list1"/>
    <dgm:cxn modelId="{E394F84C-4445-4A28-9541-C12EB50D2211}" type="presParOf" srcId="{4D404A48-DB92-4B56-9690-1D6B80449444}" destId="{D940DA31-9138-4151-8E25-5A48F466AEC6}" srcOrd="6" destOrd="0" presId="urn:microsoft.com/office/officeart/2005/8/layout/list1"/>
    <dgm:cxn modelId="{B851FB9F-CCA2-47C6-AD0F-14C6FC7AE901}" type="presParOf" srcId="{4D404A48-DB92-4B56-9690-1D6B80449444}" destId="{196F6BB9-5D8C-4A37-9686-5F64E1B59F14}" srcOrd="7" destOrd="0" presId="urn:microsoft.com/office/officeart/2005/8/layout/list1"/>
    <dgm:cxn modelId="{8A4AE8A9-30C7-4108-BCB3-EB28F0FCC564}" type="presParOf" srcId="{4D404A48-DB92-4B56-9690-1D6B80449444}" destId="{6F4DADD1-D32D-4093-B2C2-9E67FFFEAEC5}" srcOrd="8" destOrd="0" presId="urn:microsoft.com/office/officeart/2005/8/layout/list1"/>
    <dgm:cxn modelId="{ACFDDCDE-DD8D-42FE-A889-08074CEFAC8E}" type="presParOf" srcId="{6F4DADD1-D32D-4093-B2C2-9E67FFFEAEC5}" destId="{F3042C81-7697-43D7-9FFC-3FD2F84B67EA}" srcOrd="0" destOrd="0" presId="urn:microsoft.com/office/officeart/2005/8/layout/list1"/>
    <dgm:cxn modelId="{A5A825E0-CA92-4949-A817-C2F8A551C908}" type="presParOf" srcId="{6F4DADD1-D32D-4093-B2C2-9E67FFFEAEC5}" destId="{3F61D51E-9377-468F-97F8-13F088A92297}" srcOrd="1" destOrd="0" presId="urn:microsoft.com/office/officeart/2005/8/layout/list1"/>
    <dgm:cxn modelId="{BAFFF709-1FE8-4F8A-99D2-B0C3BC796D74}" type="presParOf" srcId="{4D404A48-DB92-4B56-9690-1D6B80449444}" destId="{8B2F33F4-7FEA-4CA8-A799-C151A2DB1CD7}" srcOrd="9" destOrd="0" presId="urn:microsoft.com/office/officeart/2005/8/layout/list1"/>
    <dgm:cxn modelId="{FEB7292A-F920-43D6-8384-D4B8EC61A073}" type="presParOf" srcId="{4D404A48-DB92-4B56-9690-1D6B80449444}" destId="{742E0A96-7EF9-41AE-83B3-3DF7A2D78805}" srcOrd="10" destOrd="0" presId="urn:microsoft.com/office/officeart/2005/8/layout/list1"/>
    <dgm:cxn modelId="{2ADF043A-AA48-4A77-8F69-AF56CFB6CC41}" type="presParOf" srcId="{4D404A48-DB92-4B56-9690-1D6B80449444}" destId="{58BD12ED-3087-4AED-A7B1-AE55776C707A}" srcOrd="11" destOrd="0" presId="urn:microsoft.com/office/officeart/2005/8/layout/list1"/>
    <dgm:cxn modelId="{E58623CE-A67E-4F4C-AE2E-7C2E7CBED6E6}" type="presParOf" srcId="{4D404A48-DB92-4B56-9690-1D6B80449444}" destId="{69654FCA-497A-440A-92AA-E9119AA77DC2}" srcOrd="12" destOrd="0" presId="urn:microsoft.com/office/officeart/2005/8/layout/list1"/>
    <dgm:cxn modelId="{2237BA1D-F519-4694-BFEC-7D6C7D118809}" type="presParOf" srcId="{69654FCA-497A-440A-92AA-E9119AA77DC2}" destId="{60720AF2-8D0A-4177-B2ED-BD475BAB0380}" srcOrd="0" destOrd="0" presId="urn:microsoft.com/office/officeart/2005/8/layout/list1"/>
    <dgm:cxn modelId="{39428692-EFF6-4FF9-AB88-F2A9B2284645}" type="presParOf" srcId="{69654FCA-497A-440A-92AA-E9119AA77DC2}" destId="{EAC5B473-AC6A-4361-B137-AE9A1B252F7B}" srcOrd="1" destOrd="0" presId="urn:microsoft.com/office/officeart/2005/8/layout/list1"/>
    <dgm:cxn modelId="{C61C84FA-0D13-4CEF-B236-5EFD69029A8A}" type="presParOf" srcId="{4D404A48-DB92-4B56-9690-1D6B80449444}" destId="{0EA47522-6018-4EBC-949A-59B6D7D6C980}" srcOrd="13" destOrd="0" presId="urn:microsoft.com/office/officeart/2005/8/layout/list1"/>
    <dgm:cxn modelId="{76FD936A-9C4B-420F-9EFB-744A15A8663F}" type="presParOf" srcId="{4D404A48-DB92-4B56-9690-1D6B80449444}" destId="{EFD1E6E9-733E-4649-A2C9-2B65EF99622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D85DEEC-6ECB-4D61-8F6A-B95CEC41E4A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DAAA6BF1-F0D8-4F08-A051-8B386E820BAC}">
      <dgm:prSet/>
      <dgm:spPr/>
      <dgm:t>
        <a:bodyPr/>
        <a:lstStyle/>
        <a:p>
          <a:pPr rtl="0"/>
          <a:r>
            <a:rPr lang="es-MX" smtClean="0"/>
            <a:t>Delimitar lo que uno quiere de la negociación.</a:t>
          </a:r>
          <a:endParaRPr lang="es-MX"/>
        </a:p>
      </dgm:t>
    </dgm:pt>
    <dgm:pt modelId="{98640621-170D-47E5-9A34-D252D1A0EF33}" type="parTrans" cxnId="{9F187262-7E3A-490E-85FC-662BFCAB809E}">
      <dgm:prSet/>
      <dgm:spPr/>
      <dgm:t>
        <a:bodyPr/>
        <a:lstStyle/>
        <a:p>
          <a:endParaRPr lang="es-MX"/>
        </a:p>
      </dgm:t>
    </dgm:pt>
    <dgm:pt modelId="{C48482F8-A21B-4B11-A11E-823EF4F0A8EA}" type="sibTrans" cxnId="{9F187262-7E3A-490E-85FC-662BFCAB809E}">
      <dgm:prSet/>
      <dgm:spPr/>
      <dgm:t>
        <a:bodyPr/>
        <a:lstStyle/>
        <a:p>
          <a:endParaRPr lang="es-MX"/>
        </a:p>
      </dgm:t>
    </dgm:pt>
    <dgm:pt modelId="{06B149DD-67C7-4E78-96A5-839049116BD0}">
      <dgm:prSet/>
      <dgm:spPr/>
      <dgm:t>
        <a:bodyPr/>
        <a:lstStyle/>
        <a:p>
          <a:pPr rtl="0"/>
          <a:r>
            <a:rPr lang="es-MX" smtClean="0"/>
            <a:t>Es el objetivo con el que se comienza la negociación: la petición que cada parte pone en la mesa de negociación y que se conoce como  </a:t>
          </a:r>
          <a:r>
            <a:rPr lang="es-MX" i="1" smtClean="0"/>
            <a:t>oferta de apertura</a:t>
          </a:r>
          <a:endParaRPr lang="es-MX"/>
        </a:p>
      </dgm:t>
    </dgm:pt>
    <dgm:pt modelId="{DEE49308-E639-4119-BF32-FF14A394A189}" type="parTrans" cxnId="{A693E44D-53A3-4336-8C87-5EB8E6852735}">
      <dgm:prSet/>
      <dgm:spPr/>
      <dgm:t>
        <a:bodyPr/>
        <a:lstStyle/>
        <a:p>
          <a:endParaRPr lang="es-MX"/>
        </a:p>
      </dgm:t>
    </dgm:pt>
    <dgm:pt modelId="{AD43E926-5703-46FE-86C8-6066FB66B97E}" type="sibTrans" cxnId="{A693E44D-53A3-4336-8C87-5EB8E6852735}">
      <dgm:prSet/>
      <dgm:spPr/>
      <dgm:t>
        <a:bodyPr/>
        <a:lstStyle/>
        <a:p>
          <a:endParaRPr lang="es-MX"/>
        </a:p>
      </dgm:t>
    </dgm:pt>
    <dgm:pt modelId="{2C54688F-85C1-42DD-A648-B67E1427D51A}">
      <dgm:prSet/>
      <dgm:spPr/>
      <dgm:t>
        <a:bodyPr/>
        <a:lstStyle/>
        <a:p>
          <a:pPr rtl="0"/>
          <a:r>
            <a:rPr lang="es-MX" smtClean="0"/>
            <a:t>Los objetivos optimistamente realistas en la negociación: objetivos elevados pero con información pertinente.</a:t>
          </a:r>
          <a:endParaRPr lang="es-MX"/>
        </a:p>
      </dgm:t>
    </dgm:pt>
    <dgm:pt modelId="{87120557-B4DF-46CD-8D56-7E2CA8CEF3D6}" type="parTrans" cxnId="{A27D924A-7F43-4650-93EE-DC5077D5E4C0}">
      <dgm:prSet/>
      <dgm:spPr/>
      <dgm:t>
        <a:bodyPr/>
        <a:lstStyle/>
        <a:p>
          <a:endParaRPr lang="es-MX"/>
        </a:p>
      </dgm:t>
    </dgm:pt>
    <dgm:pt modelId="{528217B1-8FC2-4A07-BEEE-72AA43E362AF}" type="sibTrans" cxnId="{A27D924A-7F43-4650-93EE-DC5077D5E4C0}">
      <dgm:prSet/>
      <dgm:spPr/>
      <dgm:t>
        <a:bodyPr/>
        <a:lstStyle/>
        <a:p>
          <a:endParaRPr lang="es-MX"/>
        </a:p>
      </dgm:t>
    </dgm:pt>
    <dgm:pt modelId="{9979D608-C844-4CA4-B01C-C0D26A4FCC11}" type="pres">
      <dgm:prSet presAssocID="{4D85DEEC-6ECB-4D61-8F6A-B95CEC41E4A3}" presName="vert0" presStyleCnt="0">
        <dgm:presLayoutVars>
          <dgm:dir/>
          <dgm:animOne val="branch"/>
          <dgm:animLvl val="lvl"/>
        </dgm:presLayoutVars>
      </dgm:prSet>
      <dgm:spPr/>
      <dgm:t>
        <a:bodyPr/>
        <a:lstStyle/>
        <a:p>
          <a:endParaRPr lang="es-MX"/>
        </a:p>
      </dgm:t>
    </dgm:pt>
    <dgm:pt modelId="{BFA8817A-4DF3-4E80-B1C3-76FC0E83D6A4}" type="pres">
      <dgm:prSet presAssocID="{DAAA6BF1-F0D8-4F08-A051-8B386E820BAC}" presName="thickLine" presStyleLbl="alignNode1" presStyleIdx="0" presStyleCnt="3"/>
      <dgm:spPr/>
    </dgm:pt>
    <dgm:pt modelId="{E4968BF9-4A50-4EC0-9FD6-F403E518E0E8}" type="pres">
      <dgm:prSet presAssocID="{DAAA6BF1-F0D8-4F08-A051-8B386E820BAC}" presName="horz1" presStyleCnt="0"/>
      <dgm:spPr/>
    </dgm:pt>
    <dgm:pt modelId="{9B74D10E-D67B-4495-B2E2-EE21D92C318B}" type="pres">
      <dgm:prSet presAssocID="{DAAA6BF1-F0D8-4F08-A051-8B386E820BAC}" presName="tx1" presStyleLbl="revTx" presStyleIdx="0" presStyleCnt="3" custScaleY="51325"/>
      <dgm:spPr/>
      <dgm:t>
        <a:bodyPr/>
        <a:lstStyle/>
        <a:p>
          <a:endParaRPr lang="es-MX"/>
        </a:p>
      </dgm:t>
    </dgm:pt>
    <dgm:pt modelId="{56141744-B615-4C1D-8B71-99E0AD13B2A8}" type="pres">
      <dgm:prSet presAssocID="{DAAA6BF1-F0D8-4F08-A051-8B386E820BAC}" presName="vert1" presStyleCnt="0"/>
      <dgm:spPr/>
    </dgm:pt>
    <dgm:pt modelId="{EBE51482-3B24-4D3B-B383-F9EE7507FBB0}" type="pres">
      <dgm:prSet presAssocID="{06B149DD-67C7-4E78-96A5-839049116BD0}" presName="thickLine" presStyleLbl="alignNode1" presStyleIdx="1" presStyleCnt="3"/>
      <dgm:spPr/>
    </dgm:pt>
    <dgm:pt modelId="{152CA268-F245-4294-9C5F-83D1416B54B5}" type="pres">
      <dgm:prSet presAssocID="{06B149DD-67C7-4E78-96A5-839049116BD0}" presName="horz1" presStyleCnt="0"/>
      <dgm:spPr/>
    </dgm:pt>
    <dgm:pt modelId="{824D507A-FDEB-470E-BFA5-E4D316F72A74}" type="pres">
      <dgm:prSet presAssocID="{06B149DD-67C7-4E78-96A5-839049116BD0}" presName="tx1" presStyleLbl="revTx" presStyleIdx="1" presStyleCnt="3" custLinFactNeighborX="1001" custLinFactNeighborY="2737"/>
      <dgm:spPr/>
      <dgm:t>
        <a:bodyPr/>
        <a:lstStyle/>
        <a:p>
          <a:endParaRPr lang="es-MX"/>
        </a:p>
      </dgm:t>
    </dgm:pt>
    <dgm:pt modelId="{09703764-8159-420E-ADF9-F60DCFA4DADB}" type="pres">
      <dgm:prSet presAssocID="{06B149DD-67C7-4E78-96A5-839049116BD0}" presName="vert1" presStyleCnt="0"/>
      <dgm:spPr/>
    </dgm:pt>
    <dgm:pt modelId="{3BF312A9-C9D7-4F7F-866C-BF3668BE576D}" type="pres">
      <dgm:prSet presAssocID="{2C54688F-85C1-42DD-A648-B67E1427D51A}" presName="thickLine" presStyleLbl="alignNode1" presStyleIdx="2" presStyleCnt="3"/>
      <dgm:spPr/>
    </dgm:pt>
    <dgm:pt modelId="{53478342-CA7B-4CFF-985C-2BA64C13B056}" type="pres">
      <dgm:prSet presAssocID="{2C54688F-85C1-42DD-A648-B67E1427D51A}" presName="horz1" presStyleCnt="0"/>
      <dgm:spPr/>
    </dgm:pt>
    <dgm:pt modelId="{42906421-3DC9-4107-9F61-194A9AFBA658}" type="pres">
      <dgm:prSet presAssocID="{2C54688F-85C1-42DD-A648-B67E1427D51A}" presName="tx1" presStyleLbl="revTx" presStyleIdx="2" presStyleCnt="3"/>
      <dgm:spPr/>
      <dgm:t>
        <a:bodyPr/>
        <a:lstStyle/>
        <a:p>
          <a:endParaRPr lang="es-MX"/>
        </a:p>
      </dgm:t>
    </dgm:pt>
    <dgm:pt modelId="{7865231F-118C-4850-9608-9C1EEBC04BE7}" type="pres">
      <dgm:prSet presAssocID="{2C54688F-85C1-42DD-A648-B67E1427D51A}" presName="vert1" presStyleCnt="0"/>
      <dgm:spPr/>
    </dgm:pt>
  </dgm:ptLst>
  <dgm:cxnLst>
    <dgm:cxn modelId="{83A16AC4-51A4-4056-BAFF-D0FEE44DB98B}" type="presOf" srcId="{4D85DEEC-6ECB-4D61-8F6A-B95CEC41E4A3}" destId="{9979D608-C844-4CA4-B01C-C0D26A4FCC11}" srcOrd="0" destOrd="0" presId="urn:microsoft.com/office/officeart/2008/layout/LinedList"/>
    <dgm:cxn modelId="{A27D924A-7F43-4650-93EE-DC5077D5E4C0}" srcId="{4D85DEEC-6ECB-4D61-8F6A-B95CEC41E4A3}" destId="{2C54688F-85C1-42DD-A648-B67E1427D51A}" srcOrd="2" destOrd="0" parTransId="{87120557-B4DF-46CD-8D56-7E2CA8CEF3D6}" sibTransId="{528217B1-8FC2-4A07-BEEE-72AA43E362AF}"/>
    <dgm:cxn modelId="{9F187262-7E3A-490E-85FC-662BFCAB809E}" srcId="{4D85DEEC-6ECB-4D61-8F6A-B95CEC41E4A3}" destId="{DAAA6BF1-F0D8-4F08-A051-8B386E820BAC}" srcOrd="0" destOrd="0" parTransId="{98640621-170D-47E5-9A34-D252D1A0EF33}" sibTransId="{C48482F8-A21B-4B11-A11E-823EF4F0A8EA}"/>
    <dgm:cxn modelId="{9B1079C6-87B6-49EA-8456-9D72EF153242}" type="presOf" srcId="{2C54688F-85C1-42DD-A648-B67E1427D51A}" destId="{42906421-3DC9-4107-9F61-194A9AFBA658}" srcOrd="0" destOrd="0" presId="urn:microsoft.com/office/officeart/2008/layout/LinedList"/>
    <dgm:cxn modelId="{EA25669B-9371-4FA3-8899-A8BCE969604A}" type="presOf" srcId="{DAAA6BF1-F0D8-4F08-A051-8B386E820BAC}" destId="{9B74D10E-D67B-4495-B2E2-EE21D92C318B}" srcOrd="0" destOrd="0" presId="urn:microsoft.com/office/officeart/2008/layout/LinedList"/>
    <dgm:cxn modelId="{9FFDC8DF-4280-41DA-8510-FF03F356427C}" type="presOf" srcId="{06B149DD-67C7-4E78-96A5-839049116BD0}" destId="{824D507A-FDEB-470E-BFA5-E4D316F72A74}" srcOrd="0" destOrd="0" presId="urn:microsoft.com/office/officeart/2008/layout/LinedList"/>
    <dgm:cxn modelId="{A693E44D-53A3-4336-8C87-5EB8E6852735}" srcId="{4D85DEEC-6ECB-4D61-8F6A-B95CEC41E4A3}" destId="{06B149DD-67C7-4E78-96A5-839049116BD0}" srcOrd="1" destOrd="0" parTransId="{DEE49308-E639-4119-BF32-FF14A394A189}" sibTransId="{AD43E926-5703-46FE-86C8-6066FB66B97E}"/>
    <dgm:cxn modelId="{E6939764-80C7-426E-B717-6EBE5FB2DA5D}" type="presParOf" srcId="{9979D608-C844-4CA4-B01C-C0D26A4FCC11}" destId="{BFA8817A-4DF3-4E80-B1C3-76FC0E83D6A4}" srcOrd="0" destOrd="0" presId="urn:microsoft.com/office/officeart/2008/layout/LinedList"/>
    <dgm:cxn modelId="{2B29CDD8-F0F3-4929-AB0E-78F6F33CDE50}" type="presParOf" srcId="{9979D608-C844-4CA4-B01C-C0D26A4FCC11}" destId="{E4968BF9-4A50-4EC0-9FD6-F403E518E0E8}" srcOrd="1" destOrd="0" presId="urn:microsoft.com/office/officeart/2008/layout/LinedList"/>
    <dgm:cxn modelId="{5EDB7A31-4167-4C7B-AC0A-96AB349B95F4}" type="presParOf" srcId="{E4968BF9-4A50-4EC0-9FD6-F403E518E0E8}" destId="{9B74D10E-D67B-4495-B2E2-EE21D92C318B}" srcOrd="0" destOrd="0" presId="urn:microsoft.com/office/officeart/2008/layout/LinedList"/>
    <dgm:cxn modelId="{3F9D018B-0D09-4C58-84C8-C79A6D889040}" type="presParOf" srcId="{E4968BF9-4A50-4EC0-9FD6-F403E518E0E8}" destId="{56141744-B615-4C1D-8B71-99E0AD13B2A8}" srcOrd="1" destOrd="0" presId="urn:microsoft.com/office/officeart/2008/layout/LinedList"/>
    <dgm:cxn modelId="{D9300223-47CA-445D-BE67-5BDA6CD32219}" type="presParOf" srcId="{9979D608-C844-4CA4-B01C-C0D26A4FCC11}" destId="{EBE51482-3B24-4D3B-B383-F9EE7507FBB0}" srcOrd="2" destOrd="0" presId="urn:microsoft.com/office/officeart/2008/layout/LinedList"/>
    <dgm:cxn modelId="{A5A06367-8138-4930-8C07-D7376A8798B8}" type="presParOf" srcId="{9979D608-C844-4CA4-B01C-C0D26A4FCC11}" destId="{152CA268-F245-4294-9C5F-83D1416B54B5}" srcOrd="3" destOrd="0" presId="urn:microsoft.com/office/officeart/2008/layout/LinedList"/>
    <dgm:cxn modelId="{2F3BB18B-13D1-485C-A513-44A5EAC295CB}" type="presParOf" srcId="{152CA268-F245-4294-9C5F-83D1416B54B5}" destId="{824D507A-FDEB-470E-BFA5-E4D316F72A74}" srcOrd="0" destOrd="0" presId="urn:microsoft.com/office/officeart/2008/layout/LinedList"/>
    <dgm:cxn modelId="{BA202543-BAEC-4908-AE98-243EFF4E3D99}" type="presParOf" srcId="{152CA268-F245-4294-9C5F-83D1416B54B5}" destId="{09703764-8159-420E-ADF9-F60DCFA4DADB}" srcOrd="1" destOrd="0" presId="urn:microsoft.com/office/officeart/2008/layout/LinedList"/>
    <dgm:cxn modelId="{CC9B3137-1D5A-4CA4-B197-525BFDC96773}" type="presParOf" srcId="{9979D608-C844-4CA4-B01C-C0D26A4FCC11}" destId="{3BF312A9-C9D7-4F7F-866C-BF3668BE576D}" srcOrd="4" destOrd="0" presId="urn:microsoft.com/office/officeart/2008/layout/LinedList"/>
    <dgm:cxn modelId="{9FD043DA-1D3A-4D07-AE77-297CA6ECC442}" type="presParOf" srcId="{9979D608-C844-4CA4-B01C-C0D26A4FCC11}" destId="{53478342-CA7B-4CFF-985C-2BA64C13B056}" srcOrd="5" destOrd="0" presId="urn:microsoft.com/office/officeart/2008/layout/LinedList"/>
    <dgm:cxn modelId="{73129360-0F99-46BA-9E63-7274681AFAE7}" type="presParOf" srcId="{53478342-CA7B-4CFF-985C-2BA64C13B056}" destId="{42906421-3DC9-4107-9F61-194A9AFBA658}" srcOrd="0" destOrd="0" presId="urn:microsoft.com/office/officeart/2008/layout/LinedList"/>
    <dgm:cxn modelId="{D3AE6DAC-34B8-486C-A11D-22DFEE431BEA}" type="presParOf" srcId="{53478342-CA7B-4CFF-985C-2BA64C13B056}" destId="{7865231F-118C-4850-9608-9C1EEBC04BE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ECC9606-E370-48EF-AA03-4C3A72B9F1C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364EC3E5-9E1A-4723-A89A-5EA14B982EA0}">
      <dgm:prSet/>
      <dgm:spPr/>
      <dgm:t>
        <a:bodyPr/>
        <a:lstStyle/>
        <a:p>
          <a:pPr rtl="0"/>
          <a:r>
            <a:rPr lang="es-MX" smtClean="0"/>
            <a:t>La sobrestimación (la negociación por posiciones)</a:t>
          </a:r>
          <a:endParaRPr lang="es-MX"/>
        </a:p>
      </dgm:t>
    </dgm:pt>
    <dgm:pt modelId="{0DCA4640-067F-4E19-8C7B-9BC2377E38B5}" type="parTrans" cxnId="{07874037-7E1C-481F-AED0-C5B9918DE690}">
      <dgm:prSet/>
      <dgm:spPr/>
      <dgm:t>
        <a:bodyPr/>
        <a:lstStyle/>
        <a:p>
          <a:endParaRPr lang="es-MX"/>
        </a:p>
      </dgm:t>
    </dgm:pt>
    <dgm:pt modelId="{9F3E901A-A57C-4F77-AE13-C269BC15A179}" type="sibTrans" cxnId="{07874037-7E1C-481F-AED0-C5B9918DE690}">
      <dgm:prSet/>
      <dgm:spPr/>
      <dgm:t>
        <a:bodyPr/>
        <a:lstStyle/>
        <a:p>
          <a:endParaRPr lang="es-MX"/>
        </a:p>
      </dgm:t>
    </dgm:pt>
    <dgm:pt modelId="{18557AE6-80B0-4044-BF73-DD708A15E619}">
      <dgm:prSet/>
      <dgm:spPr/>
      <dgm:t>
        <a:bodyPr/>
        <a:lstStyle/>
        <a:p>
          <a:pPr rtl="0"/>
          <a:r>
            <a:rPr lang="es-MX" smtClean="0"/>
            <a:t>La infraestimación (maldición del ganador)</a:t>
          </a:r>
          <a:endParaRPr lang="es-MX"/>
        </a:p>
      </dgm:t>
    </dgm:pt>
    <dgm:pt modelId="{F853BD01-B88F-44F6-9D10-847823D4F2B5}" type="parTrans" cxnId="{8849B2CD-64C1-4A80-90A5-C8509F9CF9B4}">
      <dgm:prSet/>
      <dgm:spPr/>
      <dgm:t>
        <a:bodyPr/>
        <a:lstStyle/>
        <a:p>
          <a:endParaRPr lang="es-MX"/>
        </a:p>
      </dgm:t>
    </dgm:pt>
    <dgm:pt modelId="{ACF963C6-20DC-4A49-B185-290DD679A376}" type="sibTrans" cxnId="{8849B2CD-64C1-4A80-90A5-C8509F9CF9B4}">
      <dgm:prSet/>
      <dgm:spPr/>
      <dgm:t>
        <a:bodyPr/>
        <a:lstStyle/>
        <a:p>
          <a:endParaRPr lang="es-MX"/>
        </a:p>
      </dgm:t>
    </dgm:pt>
    <dgm:pt modelId="{980EEBDF-9F36-4436-9A11-1A6FD714B325}">
      <dgm:prSet/>
      <dgm:spPr/>
      <dgm:t>
        <a:bodyPr/>
        <a:lstStyle/>
        <a:p>
          <a:pPr rtl="0"/>
          <a:r>
            <a:rPr lang="es-MX" smtClean="0"/>
            <a:t>El desconocimiento de lo que se desea (devaluación activa) </a:t>
          </a:r>
          <a:endParaRPr lang="es-MX"/>
        </a:p>
      </dgm:t>
    </dgm:pt>
    <dgm:pt modelId="{2F9648C8-6D4C-4918-8B78-281D31A9E7A3}" type="parTrans" cxnId="{9B186EA3-63B0-4194-9BAB-1E4C957D56C4}">
      <dgm:prSet/>
      <dgm:spPr/>
      <dgm:t>
        <a:bodyPr/>
        <a:lstStyle/>
        <a:p>
          <a:endParaRPr lang="es-MX"/>
        </a:p>
      </dgm:t>
    </dgm:pt>
    <dgm:pt modelId="{BC8D5706-500E-45F8-A49E-F10F35C67C3B}" type="sibTrans" cxnId="{9B186EA3-63B0-4194-9BAB-1E4C957D56C4}">
      <dgm:prSet/>
      <dgm:spPr/>
      <dgm:t>
        <a:bodyPr/>
        <a:lstStyle/>
        <a:p>
          <a:endParaRPr lang="es-MX"/>
        </a:p>
      </dgm:t>
    </dgm:pt>
    <dgm:pt modelId="{9DD7E0CA-05BA-4606-8960-63C462300512}">
      <dgm:prSet/>
      <dgm:spPr/>
      <dgm:t>
        <a:bodyPr/>
        <a:lstStyle/>
        <a:p>
          <a:pPr rtl="0"/>
          <a:r>
            <a:rPr lang="es-MX" smtClean="0"/>
            <a:t>Objetivo a establecer como aspiración tiene que ser suficientemente elevado y desafiante, pero al mismo tiempo moderado para que no sea percibido como ridículo por la otra parte y abandone la negociación antes de tiempo</a:t>
          </a:r>
          <a:endParaRPr lang="es-MX"/>
        </a:p>
      </dgm:t>
    </dgm:pt>
    <dgm:pt modelId="{528D29CD-87A1-4B35-A04F-1D091FC504B4}" type="parTrans" cxnId="{106FE310-B5B5-487E-9192-4231A8C8B3E0}">
      <dgm:prSet/>
      <dgm:spPr/>
      <dgm:t>
        <a:bodyPr/>
        <a:lstStyle/>
        <a:p>
          <a:endParaRPr lang="es-MX"/>
        </a:p>
      </dgm:t>
    </dgm:pt>
    <dgm:pt modelId="{1FD40471-2D74-42ED-997E-C18183628041}" type="sibTrans" cxnId="{106FE310-B5B5-487E-9192-4231A8C8B3E0}">
      <dgm:prSet/>
      <dgm:spPr/>
      <dgm:t>
        <a:bodyPr/>
        <a:lstStyle/>
        <a:p>
          <a:endParaRPr lang="es-MX"/>
        </a:p>
      </dgm:t>
    </dgm:pt>
    <dgm:pt modelId="{94BE0671-2DF0-43FD-82F5-704737030C9F}" type="pres">
      <dgm:prSet presAssocID="{8ECC9606-E370-48EF-AA03-4C3A72B9F1C2}" presName="vert0" presStyleCnt="0">
        <dgm:presLayoutVars>
          <dgm:dir/>
          <dgm:animOne val="branch"/>
          <dgm:animLvl val="lvl"/>
        </dgm:presLayoutVars>
      </dgm:prSet>
      <dgm:spPr/>
      <dgm:t>
        <a:bodyPr/>
        <a:lstStyle/>
        <a:p>
          <a:endParaRPr lang="es-MX"/>
        </a:p>
      </dgm:t>
    </dgm:pt>
    <dgm:pt modelId="{7B2BCC18-E901-408B-8F00-906A17A6DC15}" type="pres">
      <dgm:prSet presAssocID="{364EC3E5-9E1A-4723-A89A-5EA14B982EA0}" presName="thickLine" presStyleLbl="alignNode1" presStyleIdx="0" presStyleCnt="4"/>
      <dgm:spPr/>
    </dgm:pt>
    <dgm:pt modelId="{E93F1A6F-3736-41F6-B918-1EC1579CA884}" type="pres">
      <dgm:prSet presAssocID="{364EC3E5-9E1A-4723-A89A-5EA14B982EA0}" presName="horz1" presStyleCnt="0"/>
      <dgm:spPr/>
    </dgm:pt>
    <dgm:pt modelId="{3B5375C5-2FC5-4289-9731-28963B1903B4}" type="pres">
      <dgm:prSet presAssocID="{364EC3E5-9E1A-4723-A89A-5EA14B982EA0}" presName="tx1" presStyleLbl="revTx" presStyleIdx="0" presStyleCnt="4"/>
      <dgm:spPr/>
      <dgm:t>
        <a:bodyPr/>
        <a:lstStyle/>
        <a:p>
          <a:endParaRPr lang="es-MX"/>
        </a:p>
      </dgm:t>
    </dgm:pt>
    <dgm:pt modelId="{922C66D3-3032-4DE4-BB77-F1BE6116DC1C}" type="pres">
      <dgm:prSet presAssocID="{364EC3E5-9E1A-4723-A89A-5EA14B982EA0}" presName="vert1" presStyleCnt="0"/>
      <dgm:spPr/>
    </dgm:pt>
    <dgm:pt modelId="{2B31208E-FB5A-4E13-B02F-A7723B6185C3}" type="pres">
      <dgm:prSet presAssocID="{18557AE6-80B0-4044-BF73-DD708A15E619}" presName="thickLine" presStyleLbl="alignNode1" presStyleIdx="1" presStyleCnt="4"/>
      <dgm:spPr/>
    </dgm:pt>
    <dgm:pt modelId="{3F43B650-4898-4E4B-9FFA-4C2A43F68BEB}" type="pres">
      <dgm:prSet presAssocID="{18557AE6-80B0-4044-BF73-DD708A15E619}" presName="horz1" presStyleCnt="0"/>
      <dgm:spPr/>
    </dgm:pt>
    <dgm:pt modelId="{C4BB5FE3-1C79-4581-BE10-7AFEA663E7D3}" type="pres">
      <dgm:prSet presAssocID="{18557AE6-80B0-4044-BF73-DD708A15E619}" presName="tx1" presStyleLbl="revTx" presStyleIdx="1" presStyleCnt="4"/>
      <dgm:spPr/>
      <dgm:t>
        <a:bodyPr/>
        <a:lstStyle/>
        <a:p>
          <a:endParaRPr lang="es-MX"/>
        </a:p>
      </dgm:t>
    </dgm:pt>
    <dgm:pt modelId="{E9D3DDD3-E0A6-47F7-AE4C-7C99883CF20E}" type="pres">
      <dgm:prSet presAssocID="{18557AE6-80B0-4044-BF73-DD708A15E619}" presName="vert1" presStyleCnt="0"/>
      <dgm:spPr/>
    </dgm:pt>
    <dgm:pt modelId="{2B62BEFE-A928-462C-A308-CD421CC6F00C}" type="pres">
      <dgm:prSet presAssocID="{980EEBDF-9F36-4436-9A11-1A6FD714B325}" presName="thickLine" presStyleLbl="alignNode1" presStyleIdx="2" presStyleCnt="4"/>
      <dgm:spPr/>
    </dgm:pt>
    <dgm:pt modelId="{7D74B41E-E19B-468C-A385-8ADA868CE9F8}" type="pres">
      <dgm:prSet presAssocID="{980EEBDF-9F36-4436-9A11-1A6FD714B325}" presName="horz1" presStyleCnt="0"/>
      <dgm:spPr/>
    </dgm:pt>
    <dgm:pt modelId="{22850070-9AB4-412D-BE52-53D3EA4365D7}" type="pres">
      <dgm:prSet presAssocID="{980EEBDF-9F36-4436-9A11-1A6FD714B325}" presName="tx1" presStyleLbl="revTx" presStyleIdx="2" presStyleCnt="4"/>
      <dgm:spPr/>
      <dgm:t>
        <a:bodyPr/>
        <a:lstStyle/>
        <a:p>
          <a:endParaRPr lang="es-MX"/>
        </a:p>
      </dgm:t>
    </dgm:pt>
    <dgm:pt modelId="{24D85A09-45F0-449E-BD43-4764FA0CF126}" type="pres">
      <dgm:prSet presAssocID="{980EEBDF-9F36-4436-9A11-1A6FD714B325}" presName="vert1" presStyleCnt="0"/>
      <dgm:spPr/>
    </dgm:pt>
    <dgm:pt modelId="{95C876EC-EAF2-42F9-B302-773A3E99A624}" type="pres">
      <dgm:prSet presAssocID="{9DD7E0CA-05BA-4606-8960-63C462300512}" presName="thickLine" presStyleLbl="alignNode1" presStyleIdx="3" presStyleCnt="4"/>
      <dgm:spPr/>
    </dgm:pt>
    <dgm:pt modelId="{1A5CD1F8-DB91-449C-AB9F-26A28DA45853}" type="pres">
      <dgm:prSet presAssocID="{9DD7E0CA-05BA-4606-8960-63C462300512}" presName="horz1" presStyleCnt="0"/>
      <dgm:spPr/>
    </dgm:pt>
    <dgm:pt modelId="{81138310-9989-4950-ABC0-B461A008B672}" type="pres">
      <dgm:prSet presAssocID="{9DD7E0CA-05BA-4606-8960-63C462300512}" presName="tx1" presStyleLbl="revTx" presStyleIdx="3" presStyleCnt="4"/>
      <dgm:spPr/>
      <dgm:t>
        <a:bodyPr/>
        <a:lstStyle/>
        <a:p>
          <a:endParaRPr lang="es-MX"/>
        </a:p>
      </dgm:t>
    </dgm:pt>
    <dgm:pt modelId="{A1552631-5F9F-4381-B866-9F2F65AA4F9E}" type="pres">
      <dgm:prSet presAssocID="{9DD7E0CA-05BA-4606-8960-63C462300512}" presName="vert1" presStyleCnt="0"/>
      <dgm:spPr/>
    </dgm:pt>
  </dgm:ptLst>
  <dgm:cxnLst>
    <dgm:cxn modelId="{9B186EA3-63B0-4194-9BAB-1E4C957D56C4}" srcId="{8ECC9606-E370-48EF-AA03-4C3A72B9F1C2}" destId="{980EEBDF-9F36-4436-9A11-1A6FD714B325}" srcOrd="2" destOrd="0" parTransId="{2F9648C8-6D4C-4918-8B78-281D31A9E7A3}" sibTransId="{BC8D5706-500E-45F8-A49E-F10F35C67C3B}"/>
    <dgm:cxn modelId="{106FE310-B5B5-487E-9192-4231A8C8B3E0}" srcId="{8ECC9606-E370-48EF-AA03-4C3A72B9F1C2}" destId="{9DD7E0CA-05BA-4606-8960-63C462300512}" srcOrd="3" destOrd="0" parTransId="{528D29CD-87A1-4B35-A04F-1D091FC504B4}" sibTransId="{1FD40471-2D74-42ED-997E-C18183628041}"/>
    <dgm:cxn modelId="{06424AA1-18A1-434D-BB56-4DDC4E7D51E1}" type="presOf" srcId="{8ECC9606-E370-48EF-AA03-4C3A72B9F1C2}" destId="{94BE0671-2DF0-43FD-82F5-704737030C9F}" srcOrd="0" destOrd="0" presId="urn:microsoft.com/office/officeart/2008/layout/LinedList"/>
    <dgm:cxn modelId="{3833D324-CFB4-4BBE-81B0-D5550746C08D}" type="presOf" srcId="{18557AE6-80B0-4044-BF73-DD708A15E619}" destId="{C4BB5FE3-1C79-4581-BE10-7AFEA663E7D3}" srcOrd="0" destOrd="0" presId="urn:microsoft.com/office/officeart/2008/layout/LinedList"/>
    <dgm:cxn modelId="{73907D09-3708-4A8C-9A1E-99A6A22833B8}" type="presOf" srcId="{980EEBDF-9F36-4436-9A11-1A6FD714B325}" destId="{22850070-9AB4-412D-BE52-53D3EA4365D7}" srcOrd="0" destOrd="0" presId="urn:microsoft.com/office/officeart/2008/layout/LinedList"/>
    <dgm:cxn modelId="{B06A3B03-888E-4F31-8F44-9F4BE552F83E}" type="presOf" srcId="{9DD7E0CA-05BA-4606-8960-63C462300512}" destId="{81138310-9989-4950-ABC0-B461A008B672}" srcOrd="0" destOrd="0" presId="urn:microsoft.com/office/officeart/2008/layout/LinedList"/>
    <dgm:cxn modelId="{07874037-7E1C-481F-AED0-C5B9918DE690}" srcId="{8ECC9606-E370-48EF-AA03-4C3A72B9F1C2}" destId="{364EC3E5-9E1A-4723-A89A-5EA14B982EA0}" srcOrd="0" destOrd="0" parTransId="{0DCA4640-067F-4E19-8C7B-9BC2377E38B5}" sibTransId="{9F3E901A-A57C-4F77-AE13-C269BC15A179}"/>
    <dgm:cxn modelId="{3DB84BB9-15F8-401A-99A0-54B05E8DD53B}" type="presOf" srcId="{364EC3E5-9E1A-4723-A89A-5EA14B982EA0}" destId="{3B5375C5-2FC5-4289-9731-28963B1903B4}" srcOrd="0" destOrd="0" presId="urn:microsoft.com/office/officeart/2008/layout/LinedList"/>
    <dgm:cxn modelId="{8849B2CD-64C1-4A80-90A5-C8509F9CF9B4}" srcId="{8ECC9606-E370-48EF-AA03-4C3A72B9F1C2}" destId="{18557AE6-80B0-4044-BF73-DD708A15E619}" srcOrd="1" destOrd="0" parTransId="{F853BD01-B88F-44F6-9D10-847823D4F2B5}" sibTransId="{ACF963C6-20DC-4A49-B185-290DD679A376}"/>
    <dgm:cxn modelId="{99FDA5AA-07CC-47BE-82CB-572186DCC1D3}" type="presParOf" srcId="{94BE0671-2DF0-43FD-82F5-704737030C9F}" destId="{7B2BCC18-E901-408B-8F00-906A17A6DC15}" srcOrd="0" destOrd="0" presId="urn:microsoft.com/office/officeart/2008/layout/LinedList"/>
    <dgm:cxn modelId="{8111645E-4D22-46B4-AEB5-2355435725F0}" type="presParOf" srcId="{94BE0671-2DF0-43FD-82F5-704737030C9F}" destId="{E93F1A6F-3736-41F6-B918-1EC1579CA884}" srcOrd="1" destOrd="0" presId="urn:microsoft.com/office/officeart/2008/layout/LinedList"/>
    <dgm:cxn modelId="{EEA257B2-9FDC-4C87-AA18-0B6022020DBA}" type="presParOf" srcId="{E93F1A6F-3736-41F6-B918-1EC1579CA884}" destId="{3B5375C5-2FC5-4289-9731-28963B1903B4}" srcOrd="0" destOrd="0" presId="urn:microsoft.com/office/officeart/2008/layout/LinedList"/>
    <dgm:cxn modelId="{7A34CD49-8507-48E1-BCC9-1926F07D2684}" type="presParOf" srcId="{E93F1A6F-3736-41F6-B918-1EC1579CA884}" destId="{922C66D3-3032-4DE4-BB77-F1BE6116DC1C}" srcOrd="1" destOrd="0" presId="urn:microsoft.com/office/officeart/2008/layout/LinedList"/>
    <dgm:cxn modelId="{7F4D7A91-2910-475E-BA20-21CA2E86FF7E}" type="presParOf" srcId="{94BE0671-2DF0-43FD-82F5-704737030C9F}" destId="{2B31208E-FB5A-4E13-B02F-A7723B6185C3}" srcOrd="2" destOrd="0" presId="urn:microsoft.com/office/officeart/2008/layout/LinedList"/>
    <dgm:cxn modelId="{4FDCE812-BA24-41FA-98E2-B0225A289F72}" type="presParOf" srcId="{94BE0671-2DF0-43FD-82F5-704737030C9F}" destId="{3F43B650-4898-4E4B-9FFA-4C2A43F68BEB}" srcOrd="3" destOrd="0" presId="urn:microsoft.com/office/officeart/2008/layout/LinedList"/>
    <dgm:cxn modelId="{70FB98B1-7DFF-4E1E-91ED-515602003E69}" type="presParOf" srcId="{3F43B650-4898-4E4B-9FFA-4C2A43F68BEB}" destId="{C4BB5FE3-1C79-4581-BE10-7AFEA663E7D3}" srcOrd="0" destOrd="0" presId="urn:microsoft.com/office/officeart/2008/layout/LinedList"/>
    <dgm:cxn modelId="{CC554FA4-4BB8-41DC-B992-14D0025D89DE}" type="presParOf" srcId="{3F43B650-4898-4E4B-9FFA-4C2A43F68BEB}" destId="{E9D3DDD3-E0A6-47F7-AE4C-7C99883CF20E}" srcOrd="1" destOrd="0" presId="urn:microsoft.com/office/officeart/2008/layout/LinedList"/>
    <dgm:cxn modelId="{72F019EA-8496-4967-A4F4-ADC6D048C8E5}" type="presParOf" srcId="{94BE0671-2DF0-43FD-82F5-704737030C9F}" destId="{2B62BEFE-A928-462C-A308-CD421CC6F00C}" srcOrd="4" destOrd="0" presId="urn:microsoft.com/office/officeart/2008/layout/LinedList"/>
    <dgm:cxn modelId="{50440E8B-BFF1-4305-ABA5-CC73160CCEBD}" type="presParOf" srcId="{94BE0671-2DF0-43FD-82F5-704737030C9F}" destId="{7D74B41E-E19B-468C-A385-8ADA868CE9F8}" srcOrd="5" destOrd="0" presId="urn:microsoft.com/office/officeart/2008/layout/LinedList"/>
    <dgm:cxn modelId="{1DA76486-7E58-4982-B666-8145FB06341F}" type="presParOf" srcId="{7D74B41E-E19B-468C-A385-8ADA868CE9F8}" destId="{22850070-9AB4-412D-BE52-53D3EA4365D7}" srcOrd="0" destOrd="0" presId="urn:microsoft.com/office/officeart/2008/layout/LinedList"/>
    <dgm:cxn modelId="{1C5A8EE0-AEB0-4B93-9B8D-784D5DE5B4DC}" type="presParOf" srcId="{7D74B41E-E19B-468C-A385-8ADA868CE9F8}" destId="{24D85A09-45F0-449E-BD43-4764FA0CF126}" srcOrd="1" destOrd="0" presId="urn:microsoft.com/office/officeart/2008/layout/LinedList"/>
    <dgm:cxn modelId="{7510A581-56E2-4D0D-B61B-385BD68BD9B3}" type="presParOf" srcId="{94BE0671-2DF0-43FD-82F5-704737030C9F}" destId="{95C876EC-EAF2-42F9-B302-773A3E99A624}" srcOrd="6" destOrd="0" presId="urn:microsoft.com/office/officeart/2008/layout/LinedList"/>
    <dgm:cxn modelId="{5C63F999-BCB2-4691-842F-FD0998B398D4}" type="presParOf" srcId="{94BE0671-2DF0-43FD-82F5-704737030C9F}" destId="{1A5CD1F8-DB91-449C-AB9F-26A28DA45853}" srcOrd="7" destOrd="0" presId="urn:microsoft.com/office/officeart/2008/layout/LinedList"/>
    <dgm:cxn modelId="{8FF1548F-2D60-47D2-8BF6-E725BEB2FA4D}" type="presParOf" srcId="{1A5CD1F8-DB91-449C-AB9F-26A28DA45853}" destId="{81138310-9989-4950-ABC0-B461A008B672}" srcOrd="0" destOrd="0" presId="urn:microsoft.com/office/officeart/2008/layout/LinedList"/>
    <dgm:cxn modelId="{1A72F1B7-289F-4B7E-9AF1-2BFD0E29C80C}" type="presParOf" srcId="{1A5CD1F8-DB91-449C-AB9F-26A28DA45853}" destId="{A1552631-5F9F-4381-B866-9F2F65AA4F9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DE0DD25-5A3E-4FE0-952D-DC13B3C611C2}" type="doc">
      <dgm:prSet loTypeId="urn:microsoft.com/office/officeart/2005/8/layout/hList1" loCatId="list" qsTypeId="urn:microsoft.com/office/officeart/2005/8/quickstyle/simple3" qsCatId="simple" csTypeId="urn:microsoft.com/office/officeart/2005/8/colors/accent1_4" csCatId="accent1" phldr="1"/>
      <dgm:spPr/>
      <dgm:t>
        <a:bodyPr/>
        <a:lstStyle/>
        <a:p>
          <a:endParaRPr lang="es-MX"/>
        </a:p>
      </dgm:t>
    </dgm:pt>
    <dgm:pt modelId="{C9A21F94-1A48-4E4C-8FB2-F333CC8221E8}">
      <dgm:prSet/>
      <dgm:spPr/>
      <dgm:t>
        <a:bodyPr/>
        <a:lstStyle/>
        <a:p>
          <a:pPr rtl="0"/>
          <a:r>
            <a:rPr lang="es-MX" dirty="0" smtClean="0"/>
            <a:t>Prever cuál es la mejor alternativa a un acuerdo negociado.</a:t>
          </a:r>
          <a:endParaRPr lang="es-MX" dirty="0"/>
        </a:p>
      </dgm:t>
    </dgm:pt>
    <dgm:pt modelId="{CF94B6C5-877C-4D8D-B072-FD6531971DC7}" type="parTrans" cxnId="{D4169F7F-9744-420F-B906-487B4C383AF6}">
      <dgm:prSet/>
      <dgm:spPr/>
      <dgm:t>
        <a:bodyPr/>
        <a:lstStyle/>
        <a:p>
          <a:endParaRPr lang="es-MX"/>
        </a:p>
      </dgm:t>
    </dgm:pt>
    <dgm:pt modelId="{8667920E-F222-4176-984D-B4C33450C138}" type="sibTrans" cxnId="{D4169F7F-9744-420F-B906-487B4C383AF6}">
      <dgm:prSet/>
      <dgm:spPr/>
      <dgm:t>
        <a:bodyPr/>
        <a:lstStyle/>
        <a:p>
          <a:endParaRPr lang="es-MX"/>
        </a:p>
      </dgm:t>
    </dgm:pt>
    <dgm:pt modelId="{2D865F6A-722E-4B4C-9ACD-F8BFF1C3360F}">
      <dgm:prSet/>
      <dgm:spPr/>
      <dgm:t>
        <a:bodyPr/>
        <a:lstStyle/>
        <a:p>
          <a:pPr rtl="0"/>
          <a:r>
            <a:rPr lang="es-MX" smtClean="0"/>
            <a:t>Errores identificados asociados al BATNA:</a:t>
          </a:r>
          <a:endParaRPr lang="es-MX"/>
        </a:p>
      </dgm:t>
    </dgm:pt>
    <dgm:pt modelId="{08CC820F-1DFE-437F-9AF9-BF8A4EC7C18B}" type="parTrans" cxnId="{307F0D3A-38AE-49F9-960A-52960BC2619B}">
      <dgm:prSet/>
      <dgm:spPr/>
      <dgm:t>
        <a:bodyPr/>
        <a:lstStyle/>
        <a:p>
          <a:endParaRPr lang="es-MX"/>
        </a:p>
      </dgm:t>
    </dgm:pt>
    <dgm:pt modelId="{23E1885C-EA81-4A13-827E-716EF458CB89}" type="sibTrans" cxnId="{307F0D3A-38AE-49F9-960A-52960BC2619B}">
      <dgm:prSet/>
      <dgm:spPr/>
      <dgm:t>
        <a:bodyPr/>
        <a:lstStyle/>
        <a:p>
          <a:endParaRPr lang="es-MX"/>
        </a:p>
      </dgm:t>
    </dgm:pt>
    <dgm:pt modelId="{E1CF5B88-26CE-474C-9F39-E8C7FB07CF9D}">
      <dgm:prSet/>
      <dgm:spPr/>
      <dgm:t>
        <a:bodyPr/>
        <a:lstStyle/>
        <a:p>
          <a:pPr rtl="0"/>
          <a:r>
            <a:rPr lang="es-MX" dirty="0" smtClean="0"/>
            <a:t>Negociación irracional vs negociación racional</a:t>
          </a:r>
          <a:endParaRPr lang="es-MX" dirty="0"/>
        </a:p>
      </dgm:t>
    </dgm:pt>
    <dgm:pt modelId="{E7423209-F81C-493D-8B77-DFE8B05C2BF0}" type="parTrans" cxnId="{379B1C10-C55C-44B8-B17D-D45944739D24}">
      <dgm:prSet/>
      <dgm:spPr/>
      <dgm:t>
        <a:bodyPr/>
        <a:lstStyle/>
        <a:p>
          <a:endParaRPr lang="es-MX"/>
        </a:p>
      </dgm:t>
    </dgm:pt>
    <dgm:pt modelId="{D7865196-DAFB-47CE-8E17-E80AF60A7CA1}" type="sibTrans" cxnId="{379B1C10-C55C-44B8-B17D-D45944739D24}">
      <dgm:prSet/>
      <dgm:spPr/>
      <dgm:t>
        <a:bodyPr/>
        <a:lstStyle/>
        <a:p>
          <a:endParaRPr lang="es-MX"/>
        </a:p>
      </dgm:t>
    </dgm:pt>
    <dgm:pt modelId="{64A99CDA-2000-4F78-ADDE-62E34817E3E6}">
      <dgm:prSet/>
      <dgm:spPr/>
      <dgm:t>
        <a:bodyPr/>
        <a:lstStyle/>
        <a:p>
          <a:pPr rtl="0"/>
          <a:r>
            <a:rPr lang="es-MX" dirty="0" err="1" smtClean="0"/>
            <a:t>Sobreevaluar</a:t>
          </a:r>
          <a:r>
            <a:rPr lang="es-MX" dirty="0" smtClean="0"/>
            <a:t> al BATNA (no planificar)</a:t>
          </a:r>
          <a:endParaRPr lang="es-MX" dirty="0"/>
        </a:p>
      </dgm:t>
    </dgm:pt>
    <dgm:pt modelId="{480F83EC-FF66-4FC8-8891-8FAE648910E7}" type="parTrans" cxnId="{135666C3-2812-49D9-A2E2-214A1964DD0B}">
      <dgm:prSet/>
      <dgm:spPr/>
      <dgm:t>
        <a:bodyPr/>
        <a:lstStyle/>
        <a:p>
          <a:endParaRPr lang="es-MX"/>
        </a:p>
      </dgm:t>
    </dgm:pt>
    <dgm:pt modelId="{AD8C1E30-489B-484F-9727-A8EDBDC17123}" type="sibTrans" cxnId="{135666C3-2812-49D9-A2E2-214A1964DD0B}">
      <dgm:prSet/>
      <dgm:spPr/>
      <dgm:t>
        <a:bodyPr/>
        <a:lstStyle/>
        <a:p>
          <a:endParaRPr lang="es-MX"/>
        </a:p>
      </dgm:t>
    </dgm:pt>
    <dgm:pt modelId="{76EDD3BF-7951-4847-930D-5217D5D257D4}">
      <dgm:prSet/>
      <dgm:spPr/>
      <dgm:t>
        <a:bodyPr/>
        <a:lstStyle/>
        <a:p>
          <a:pPr rtl="0"/>
          <a:r>
            <a:rPr lang="es-MX" dirty="0" smtClean="0"/>
            <a:t>Puede ser objeto de manipulación por la otra parte (establecer con información objetiva y no cambiarlo)</a:t>
          </a:r>
          <a:endParaRPr lang="es-MX" dirty="0"/>
        </a:p>
      </dgm:t>
    </dgm:pt>
    <dgm:pt modelId="{FA1FC063-E5A3-4D8E-BFFF-0CAC5A3AA6C6}" type="parTrans" cxnId="{5355CC05-FFF4-4ED9-9F58-09552CD52A1A}">
      <dgm:prSet/>
      <dgm:spPr/>
      <dgm:t>
        <a:bodyPr/>
        <a:lstStyle/>
        <a:p>
          <a:endParaRPr lang="es-MX"/>
        </a:p>
      </dgm:t>
    </dgm:pt>
    <dgm:pt modelId="{B472EFE2-D99E-4C04-84FF-9A5BF8553BE6}" type="sibTrans" cxnId="{5355CC05-FFF4-4ED9-9F58-09552CD52A1A}">
      <dgm:prSet/>
      <dgm:spPr/>
      <dgm:t>
        <a:bodyPr/>
        <a:lstStyle/>
        <a:p>
          <a:endParaRPr lang="es-MX"/>
        </a:p>
      </dgm:t>
    </dgm:pt>
    <dgm:pt modelId="{482F76F6-9A6A-4CC2-8AD8-A784E7C93A30}" type="pres">
      <dgm:prSet presAssocID="{3DE0DD25-5A3E-4FE0-952D-DC13B3C611C2}" presName="Name0" presStyleCnt="0">
        <dgm:presLayoutVars>
          <dgm:dir/>
          <dgm:animLvl val="lvl"/>
          <dgm:resizeHandles val="exact"/>
        </dgm:presLayoutVars>
      </dgm:prSet>
      <dgm:spPr/>
      <dgm:t>
        <a:bodyPr/>
        <a:lstStyle/>
        <a:p>
          <a:endParaRPr lang="es-MX"/>
        </a:p>
      </dgm:t>
    </dgm:pt>
    <dgm:pt modelId="{1524E2A0-77A5-477E-A629-E56C6F1605ED}" type="pres">
      <dgm:prSet presAssocID="{C9A21F94-1A48-4E4C-8FB2-F333CC8221E8}" presName="composite" presStyleCnt="0"/>
      <dgm:spPr/>
    </dgm:pt>
    <dgm:pt modelId="{9798D533-6BCE-4D1E-82CA-5DF8578FD09E}" type="pres">
      <dgm:prSet presAssocID="{C9A21F94-1A48-4E4C-8FB2-F333CC8221E8}" presName="parTx" presStyleLbl="alignNode1" presStyleIdx="0" presStyleCnt="2">
        <dgm:presLayoutVars>
          <dgm:chMax val="0"/>
          <dgm:chPref val="0"/>
          <dgm:bulletEnabled val="1"/>
        </dgm:presLayoutVars>
      </dgm:prSet>
      <dgm:spPr/>
      <dgm:t>
        <a:bodyPr/>
        <a:lstStyle/>
        <a:p>
          <a:endParaRPr lang="es-MX"/>
        </a:p>
      </dgm:t>
    </dgm:pt>
    <dgm:pt modelId="{965148E1-1D6A-432E-98F0-E34BF9B07FD3}" type="pres">
      <dgm:prSet presAssocID="{C9A21F94-1A48-4E4C-8FB2-F333CC8221E8}" presName="desTx" presStyleLbl="alignAccFollowNode1" presStyleIdx="0" presStyleCnt="2">
        <dgm:presLayoutVars>
          <dgm:bulletEnabled val="1"/>
        </dgm:presLayoutVars>
      </dgm:prSet>
      <dgm:spPr/>
    </dgm:pt>
    <dgm:pt modelId="{7AA3CB7B-6045-43E2-99D0-5F9345E5479F}" type="pres">
      <dgm:prSet presAssocID="{8667920E-F222-4176-984D-B4C33450C138}" presName="space" presStyleCnt="0"/>
      <dgm:spPr/>
    </dgm:pt>
    <dgm:pt modelId="{7915B247-5BED-4E32-820E-77675BBF09E6}" type="pres">
      <dgm:prSet presAssocID="{2D865F6A-722E-4B4C-9ACD-F8BFF1C3360F}" presName="composite" presStyleCnt="0"/>
      <dgm:spPr/>
    </dgm:pt>
    <dgm:pt modelId="{ABF5EA4D-0622-409B-84F1-B05FB86460AF}" type="pres">
      <dgm:prSet presAssocID="{2D865F6A-722E-4B4C-9ACD-F8BFF1C3360F}" presName="parTx" presStyleLbl="alignNode1" presStyleIdx="1" presStyleCnt="2">
        <dgm:presLayoutVars>
          <dgm:chMax val="0"/>
          <dgm:chPref val="0"/>
          <dgm:bulletEnabled val="1"/>
        </dgm:presLayoutVars>
      </dgm:prSet>
      <dgm:spPr/>
      <dgm:t>
        <a:bodyPr/>
        <a:lstStyle/>
        <a:p>
          <a:endParaRPr lang="es-MX"/>
        </a:p>
      </dgm:t>
    </dgm:pt>
    <dgm:pt modelId="{702FD068-C4E3-43E0-8850-BFF66BC18D07}" type="pres">
      <dgm:prSet presAssocID="{2D865F6A-722E-4B4C-9ACD-F8BFF1C3360F}" presName="desTx" presStyleLbl="alignAccFollowNode1" presStyleIdx="1" presStyleCnt="2">
        <dgm:presLayoutVars>
          <dgm:bulletEnabled val="1"/>
        </dgm:presLayoutVars>
      </dgm:prSet>
      <dgm:spPr/>
      <dgm:t>
        <a:bodyPr/>
        <a:lstStyle/>
        <a:p>
          <a:endParaRPr lang="es-MX"/>
        </a:p>
      </dgm:t>
    </dgm:pt>
  </dgm:ptLst>
  <dgm:cxnLst>
    <dgm:cxn modelId="{5355CC05-FFF4-4ED9-9F58-09552CD52A1A}" srcId="{2D865F6A-722E-4B4C-9ACD-F8BFF1C3360F}" destId="{76EDD3BF-7951-4847-930D-5217D5D257D4}" srcOrd="2" destOrd="0" parTransId="{FA1FC063-E5A3-4D8E-BFFF-0CAC5A3AA6C6}" sibTransId="{B472EFE2-D99E-4C04-84FF-9A5BF8553BE6}"/>
    <dgm:cxn modelId="{85FAE9EA-A7FB-4B84-B18E-2955931A518D}" type="presOf" srcId="{E1CF5B88-26CE-474C-9F39-E8C7FB07CF9D}" destId="{702FD068-C4E3-43E0-8850-BFF66BC18D07}" srcOrd="0" destOrd="0" presId="urn:microsoft.com/office/officeart/2005/8/layout/hList1"/>
    <dgm:cxn modelId="{D4169F7F-9744-420F-B906-487B4C383AF6}" srcId="{3DE0DD25-5A3E-4FE0-952D-DC13B3C611C2}" destId="{C9A21F94-1A48-4E4C-8FB2-F333CC8221E8}" srcOrd="0" destOrd="0" parTransId="{CF94B6C5-877C-4D8D-B072-FD6531971DC7}" sibTransId="{8667920E-F222-4176-984D-B4C33450C138}"/>
    <dgm:cxn modelId="{EBB4942C-6416-4C66-8148-88153A5BC030}" type="presOf" srcId="{76EDD3BF-7951-4847-930D-5217D5D257D4}" destId="{702FD068-C4E3-43E0-8850-BFF66BC18D07}" srcOrd="0" destOrd="2" presId="urn:microsoft.com/office/officeart/2005/8/layout/hList1"/>
    <dgm:cxn modelId="{379B1C10-C55C-44B8-B17D-D45944739D24}" srcId="{2D865F6A-722E-4B4C-9ACD-F8BFF1C3360F}" destId="{E1CF5B88-26CE-474C-9F39-E8C7FB07CF9D}" srcOrd="0" destOrd="0" parTransId="{E7423209-F81C-493D-8B77-DFE8B05C2BF0}" sibTransId="{D7865196-DAFB-47CE-8E17-E80AF60A7CA1}"/>
    <dgm:cxn modelId="{135666C3-2812-49D9-A2E2-214A1964DD0B}" srcId="{2D865F6A-722E-4B4C-9ACD-F8BFF1C3360F}" destId="{64A99CDA-2000-4F78-ADDE-62E34817E3E6}" srcOrd="1" destOrd="0" parTransId="{480F83EC-FF66-4FC8-8891-8FAE648910E7}" sibTransId="{AD8C1E30-489B-484F-9727-A8EDBDC17123}"/>
    <dgm:cxn modelId="{B5F2FA85-CCF7-4F96-88E5-3AB39D6C98BB}" type="presOf" srcId="{64A99CDA-2000-4F78-ADDE-62E34817E3E6}" destId="{702FD068-C4E3-43E0-8850-BFF66BC18D07}" srcOrd="0" destOrd="1" presId="urn:microsoft.com/office/officeart/2005/8/layout/hList1"/>
    <dgm:cxn modelId="{8E5424CD-49CC-4F42-BF78-D0E179137BD2}" type="presOf" srcId="{C9A21F94-1A48-4E4C-8FB2-F333CC8221E8}" destId="{9798D533-6BCE-4D1E-82CA-5DF8578FD09E}" srcOrd="0" destOrd="0" presId="urn:microsoft.com/office/officeart/2005/8/layout/hList1"/>
    <dgm:cxn modelId="{307F0D3A-38AE-49F9-960A-52960BC2619B}" srcId="{3DE0DD25-5A3E-4FE0-952D-DC13B3C611C2}" destId="{2D865F6A-722E-4B4C-9ACD-F8BFF1C3360F}" srcOrd="1" destOrd="0" parTransId="{08CC820F-1DFE-437F-9AF9-BF8A4EC7C18B}" sibTransId="{23E1885C-EA81-4A13-827E-716EF458CB89}"/>
    <dgm:cxn modelId="{686E3595-7594-4ED7-B813-F2B52E97930F}" type="presOf" srcId="{2D865F6A-722E-4B4C-9ACD-F8BFF1C3360F}" destId="{ABF5EA4D-0622-409B-84F1-B05FB86460AF}" srcOrd="0" destOrd="0" presId="urn:microsoft.com/office/officeart/2005/8/layout/hList1"/>
    <dgm:cxn modelId="{BD2AB398-8471-435C-B907-C0433B07E4BD}" type="presOf" srcId="{3DE0DD25-5A3E-4FE0-952D-DC13B3C611C2}" destId="{482F76F6-9A6A-4CC2-8AD8-A784E7C93A30}" srcOrd="0" destOrd="0" presId="urn:microsoft.com/office/officeart/2005/8/layout/hList1"/>
    <dgm:cxn modelId="{250ADB14-EA44-4CE2-8AB6-F36E15354FCE}" type="presParOf" srcId="{482F76F6-9A6A-4CC2-8AD8-A784E7C93A30}" destId="{1524E2A0-77A5-477E-A629-E56C6F1605ED}" srcOrd="0" destOrd="0" presId="urn:microsoft.com/office/officeart/2005/8/layout/hList1"/>
    <dgm:cxn modelId="{33189E4C-557D-48DC-B4BC-7CDA2AC1019F}" type="presParOf" srcId="{1524E2A0-77A5-477E-A629-E56C6F1605ED}" destId="{9798D533-6BCE-4D1E-82CA-5DF8578FD09E}" srcOrd="0" destOrd="0" presId="urn:microsoft.com/office/officeart/2005/8/layout/hList1"/>
    <dgm:cxn modelId="{DBB7275D-83FB-4ECB-8006-B2E841871183}" type="presParOf" srcId="{1524E2A0-77A5-477E-A629-E56C6F1605ED}" destId="{965148E1-1D6A-432E-98F0-E34BF9B07FD3}" srcOrd="1" destOrd="0" presId="urn:microsoft.com/office/officeart/2005/8/layout/hList1"/>
    <dgm:cxn modelId="{0DD549BF-7610-4C38-80DE-F87856155253}" type="presParOf" srcId="{482F76F6-9A6A-4CC2-8AD8-A784E7C93A30}" destId="{7AA3CB7B-6045-43E2-99D0-5F9345E5479F}" srcOrd="1" destOrd="0" presId="urn:microsoft.com/office/officeart/2005/8/layout/hList1"/>
    <dgm:cxn modelId="{E384042F-8F9E-4685-B9BA-6498C3F3376A}" type="presParOf" srcId="{482F76F6-9A6A-4CC2-8AD8-A784E7C93A30}" destId="{7915B247-5BED-4E32-820E-77675BBF09E6}" srcOrd="2" destOrd="0" presId="urn:microsoft.com/office/officeart/2005/8/layout/hList1"/>
    <dgm:cxn modelId="{21FCC5E9-2593-4853-8344-CA7D5708B2DF}" type="presParOf" srcId="{7915B247-5BED-4E32-820E-77675BBF09E6}" destId="{ABF5EA4D-0622-409B-84F1-B05FB86460AF}" srcOrd="0" destOrd="0" presId="urn:microsoft.com/office/officeart/2005/8/layout/hList1"/>
    <dgm:cxn modelId="{2ADBACE6-9AAD-4A94-8B1F-59FF6682965D}" type="presParOf" srcId="{7915B247-5BED-4E32-820E-77675BBF09E6}" destId="{702FD068-C4E3-43E0-8850-BFF66BC18D0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9D95E9E-060A-4966-A78D-1614734364B2}" type="doc">
      <dgm:prSet loTypeId="urn:microsoft.com/office/officeart/2008/layout/LinedList" loCatId="list" qsTypeId="urn:microsoft.com/office/officeart/2005/8/quickstyle/simple1" qsCatId="simple" csTypeId="urn:microsoft.com/office/officeart/2005/8/colors/accent1_4" csCatId="accent1"/>
      <dgm:spPr/>
      <dgm:t>
        <a:bodyPr/>
        <a:lstStyle/>
        <a:p>
          <a:endParaRPr lang="es-MX"/>
        </a:p>
      </dgm:t>
    </dgm:pt>
    <dgm:pt modelId="{656CD111-E77A-4E3C-B4EC-63A4418A846D}">
      <dgm:prSet/>
      <dgm:spPr/>
      <dgm:t>
        <a:bodyPr/>
        <a:lstStyle/>
        <a:p>
          <a:pPr rtl="0"/>
          <a:r>
            <a:rPr lang="es-MX" smtClean="0"/>
            <a:t>Es lo mínimo a lo que se está dispuesto a aceptar como resultado de la negociación.</a:t>
          </a:r>
          <a:endParaRPr lang="es-MX"/>
        </a:p>
      </dgm:t>
    </dgm:pt>
    <dgm:pt modelId="{47856022-0A75-4797-AA3D-D957C4E6889D}" type="parTrans" cxnId="{FD8864C4-C1BB-412E-B4AE-9752BADAF3C8}">
      <dgm:prSet/>
      <dgm:spPr/>
      <dgm:t>
        <a:bodyPr/>
        <a:lstStyle/>
        <a:p>
          <a:endParaRPr lang="es-MX"/>
        </a:p>
      </dgm:t>
    </dgm:pt>
    <dgm:pt modelId="{5C8DF844-C1BB-4BEF-B1E7-9C7EAE376B2E}" type="sibTrans" cxnId="{FD8864C4-C1BB-412E-B4AE-9752BADAF3C8}">
      <dgm:prSet/>
      <dgm:spPr/>
      <dgm:t>
        <a:bodyPr/>
        <a:lstStyle/>
        <a:p>
          <a:endParaRPr lang="es-MX"/>
        </a:p>
      </dgm:t>
    </dgm:pt>
    <dgm:pt modelId="{E04E198F-1725-4548-B2DC-27A73CA774D3}">
      <dgm:prSet/>
      <dgm:spPr/>
      <dgm:t>
        <a:bodyPr/>
        <a:lstStyle/>
        <a:p>
          <a:pPr rtl="0"/>
          <a:r>
            <a:rPr lang="es-MX" smtClean="0"/>
            <a:t>Punto a partir del cual al negociador le interesa más abandonar la mesa de negociación que seguir negociando.</a:t>
          </a:r>
          <a:endParaRPr lang="es-MX"/>
        </a:p>
      </dgm:t>
    </dgm:pt>
    <dgm:pt modelId="{14253B16-8F3D-41B1-8CEB-14C8F81B9E34}" type="parTrans" cxnId="{24478804-7011-4BCB-AABF-C10596221DC5}">
      <dgm:prSet/>
      <dgm:spPr/>
      <dgm:t>
        <a:bodyPr/>
        <a:lstStyle/>
        <a:p>
          <a:endParaRPr lang="es-MX"/>
        </a:p>
      </dgm:t>
    </dgm:pt>
    <dgm:pt modelId="{8CB2EAAC-D449-43BC-B714-55C66200A51C}" type="sibTrans" cxnId="{24478804-7011-4BCB-AABF-C10596221DC5}">
      <dgm:prSet/>
      <dgm:spPr/>
      <dgm:t>
        <a:bodyPr/>
        <a:lstStyle/>
        <a:p>
          <a:endParaRPr lang="es-MX"/>
        </a:p>
      </dgm:t>
    </dgm:pt>
    <dgm:pt modelId="{D7EF1E10-6E0A-458E-BA42-C2635A07A036}">
      <dgm:prSet/>
      <dgm:spPr/>
      <dgm:t>
        <a:bodyPr/>
        <a:lstStyle/>
        <a:p>
          <a:pPr rtl="0"/>
          <a:r>
            <a:rPr lang="es-MX" smtClean="0"/>
            <a:t>Dichos puntos de resistencia vienen condicionados por lo que representa su BATNA</a:t>
          </a:r>
          <a:endParaRPr lang="es-MX"/>
        </a:p>
      </dgm:t>
    </dgm:pt>
    <dgm:pt modelId="{282ED93C-0880-4610-A068-D5C2B2671707}" type="parTrans" cxnId="{38132285-D501-41B0-B87F-6EBB71290830}">
      <dgm:prSet/>
      <dgm:spPr/>
      <dgm:t>
        <a:bodyPr/>
        <a:lstStyle/>
        <a:p>
          <a:endParaRPr lang="es-MX"/>
        </a:p>
      </dgm:t>
    </dgm:pt>
    <dgm:pt modelId="{247CBC8C-F241-4106-A104-90577B04BA72}" type="sibTrans" cxnId="{38132285-D501-41B0-B87F-6EBB71290830}">
      <dgm:prSet/>
      <dgm:spPr/>
      <dgm:t>
        <a:bodyPr/>
        <a:lstStyle/>
        <a:p>
          <a:endParaRPr lang="es-MX"/>
        </a:p>
      </dgm:t>
    </dgm:pt>
    <dgm:pt modelId="{487A7C8E-251A-49D3-9E7F-9BAEC2874F1F}" type="pres">
      <dgm:prSet presAssocID="{89D95E9E-060A-4966-A78D-1614734364B2}" presName="vert0" presStyleCnt="0">
        <dgm:presLayoutVars>
          <dgm:dir/>
          <dgm:animOne val="branch"/>
          <dgm:animLvl val="lvl"/>
        </dgm:presLayoutVars>
      </dgm:prSet>
      <dgm:spPr/>
      <dgm:t>
        <a:bodyPr/>
        <a:lstStyle/>
        <a:p>
          <a:endParaRPr lang="es-MX"/>
        </a:p>
      </dgm:t>
    </dgm:pt>
    <dgm:pt modelId="{A3890394-CA7B-46DF-9BB2-DCF985B48A32}" type="pres">
      <dgm:prSet presAssocID="{656CD111-E77A-4E3C-B4EC-63A4418A846D}" presName="thickLine" presStyleLbl="alignNode1" presStyleIdx="0" presStyleCnt="3"/>
      <dgm:spPr/>
    </dgm:pt>
    <dgm:pt modelId="{A9C32530-F2E5-49A3-A6AE-348E60D37929}" type="pres">
      <dgm:prSet presAssocID="{656CD111-E77A-4E3C-B4EC-63A4418A846D}" presName="horz1" presStyleCnt="0"/>
      <dgm:spPr/>
    </dgm:pt>
    <dgm:pt modelId="{622DE14E-EC35-477A-A9DB-770FCE3AB932}" type="pres">
      <dgm:prSet presAssocID="{656CD111-E77A-4E3C-B4EC-63A4418A846D}" presName="tx1" presStyleLbl="revTx" presStyleIdx="0" presStyleCnt="3"/>
      <dgm:spPr/>
      <dgm:t>
        <a:bodyPr/>
        <a:lstStyle/>
        <a:p>
          <a:endParaRPr lang="es-MX"/>
        </a:p>
      </dgm:t>
    </dgm:pt>
    <dgm:pt modelId="{FD7F8527-9B2D-4680-88E2-F1F2061A6911}" type="pres">
      <dgm:prSet presAssocID="{656CD111-E77A-4E3C-B4EC-63A4418A846D}" presName="vert1" presStyleCnt="0"/>
      <dgm:spPr/>
    </dgm:pt>
    <dgm:pt modelId="{A3764342-4093-4F3E-94D6-FEA3CC59A80D}" type="pres">
      <dgm:prSet presAssocID="{E04E198F-1725-4548-B2DC-27A73CA774D3}" presName="thickLine" presStyleLbl="alignNode1" presStyleIdx="1" presStyleCnt="3"/>
      <dgm:spPr/>
    </dgm:pt>
    <dgm:pt modelId="{61C70830-EE5B-4C0B-AB30-71FEDDF11FAB}" type="pres">
      <dgm:prSet presAssocID="{E04E198F-1725-4548-B2DC-27A73CA774D3}" presName="horz1" presStyleCnt="0"/>
      <dgm:spPr/>
    </dgm:pt>
    <dgm:pt modelId="{1BEB87B4-81DE-4718-940B-938BEBA462E5}" type="pres">
      <dgm:prSet presAssocID="{E04E198F-1725-4548-B2DC-27A73CA774D3}" presName="tx1" presStyleLbl="revTx" presStyleIdx="1" presStyleCnt="3"/>
      <dgm:spPr/>
      <dgm:t>
        <a:bodyPr/>
        <a:lstStyle/>
        <a:p>
          <a:endParaRPr lang="es-MX"/>
        </a:p>
      </dgm:t>
    </dgm:pt>
    <dgm:pt modelId="{751D697C-CFCF-4CEA-A2DF-894B2FEE69AB}" type="pres">
      <dgm:prSet presAssocID="{E04E198F-1725-4548-B2DC-27A73CA774D3}" presName="vert1" presStyleCnt="0"/>
      <dgm:spPr/>
    </dgm:pt>
    <dgm:pt modelId="{F33D1ADA-2D41-4222-9193-A81DED350688}" type="pres">
      <dgm:prSet presAssocID="{D7EF1E10-6E0A-458E-BA42-C2635A07A036}" presName="thickLine" presStyleLbl="alignNode1" presStyleIdx="2" presStyleCnt="3"/>
      <dgm:spPr/>
    </dgm:pt>
    <dgm:pt modelId="{AC06E834-BF2A-4D2B-BCE2-43BEE26E7141}" type="pres">
      <dgm:prSet presAssocID="{D7EF1E10-6E0A-458E-BA42-C2635A07A036}" presName="horz1" presStyleCnt="0"/>
      <dgm:spPr/>
    </dgm:pt>
    <dgm:pt modelId="{4CECA093-F044-4206-B179-4C9ED9A6D8EB}" type="pres">
      <dgm:prSet presAssocID="{D7EF1E10-6E0A-458E-BA42-C2635A07A036}" presName="tx1" presStyleLbl="revTx" presStyleIdx="2" presStyleCnt="3"/>
      <dgm:spPr/>
      <dgm:t>
        <a:bodyPr/>
        <a:lstStyle/>
        <a:p>
          <a:endParaRPr lang="es-MX"/>
        </a:p>
      </dgm:t>
    </dgm:pt>
    <dgm:pt modelId="{12B62A27-6AD8-45E0-999D-0F7C54EEC7B0}" type="pres">
      <dgm:prSet presAssocID="{D7EF1E10-6E0A-458E-BA42-C2635A07A036}" presName="vert1" presStyleCnt="0"/>
      <dgm:spPr/>
    </dgm:pt>
  </dgm:ptLst>
  <dgm:cxnLst>
    <dgm:cxn modelId="{90A6A83F-B25C-497C-A99F-9402C415FA04}" type="presOf" srcId="{89D95E9E-060A-4966-A78D-1614734364B2}" destId="{487A7C8E-251A-49D3-9E7F-9BAEC2874F1F}" srcOrd="0" destOrd="0" presId="urn:microsoft.com/office/officeart/2008/layout/LinedList"/>
    <dgm:cxn modelId="{87476DD2-83AF-4C81-8BFE-38658CB83B70}" type="presOf" srcId="{656CD111-E77A-4E3C-B4EC-63A4418A846D}" destId="{622DE14E-EC35-477A-A9DB-770FCE3AB932}" srcOrd="0" destOrd="0" presId="urn:microsoft.com/office/officeart/2008/layout/LinedList"/>
    <dgm:cxn modelId="{CE777861-EF24-45B8-BEBE-CF2A13DE88C2}" type="presOf" srcId="{D7EF1E10-6E0A-458E-BA42-C2635A07A036}" destId="{4CECA093-F044-4206-B179-4C9ED9A6D8EB}" srcOrd="0" destOrd="0" presId="urn:microsoft.com/office/officeart/2008/layout/LinedList"/>
    <dgm:cxn modelId="{FD8864C4-C1BB-412E-B4AE-9752BADAF3C8}" srcId="{89D95E9E-060A-4966-A78D-1614734364B2}" destId="{656CD111-E77A-4E3C-B4EC-63A4418A846D}" srcOrd="0" destOrd="0" parTransId="{47856022-0A75-4797-AA3D-D957C4E6889D}" sibTransId="{5C8DF844-C1BB-4BEF-B1E7-9C7EAE376B2E}"/>
    <dgm:cxn modelId="{24478804-7011-4BCB-AABF-C10596221DC5}" srcId="{89D95E9E-060A-4966-A78D-1614734364B2}" destId="{E04E198F-1725-4548-B2DC-27A73CA774D3}" srcOrd="1" destOrd="0" parTransId="{14253B16-8F3D-41B1-8CEB-14C8F81B9E34}" sibTransId="{8CB2EAAC-D449-43BC-B714-55C66200A51C}"/>
    <dgm:cxn modelId="{85F042B9-1463-4B46-8AE3-615FA2E0FE1D}" type="presOf" srcId="{E04E198F-1725-4548-B2DC-27A73CA774D3}" destId="{1BEB87B4-81DE-4718-940B-938BEBA462E5}" srcOrd="0" destOrd="0" presId="urn:microsoft.com/office/officeart/2008/layout/LinedList"/>
    <dgm:cxn modelId="{38132285-D501-41B0-B87F-6EBB71290830}" srcId="{89D95E9E-060A-4966-A78D-1614734364B2}" destId="{D7EF1E10-6E0A-458E-BA42-C2635A07A036}" srcOrd="2" destOrd="0" parTransId="{282ED93C-0880-4610-A068-D5C2B2671707}" sibTransId="{247CBC8C-F241-4106-A104-90577B04BA72}"/>
    <dgm:cxn modelId="{143485E8-4EBF-435B-8364-593E84517C16}" type="presParOf" srcId="{487A7C8E-251A-49D3-9E7F-9BAEC2874F1F}" destId="{A3890394-CA7B-46DF-9BB2-DCF985B48A32}" srcOrd="0" destOrd="0" presId="urn:microsoft.com/office/officeart/2008/layout/LinedList"/>
    <dgm:cxn modelId="{842C4F47-95A6-4A91-B663-A60968BC307E}" type="presParOf" srcId="{487A7C8E-251A-49D3-9E7F-9BAEC2874F1F}" destId="{A9C32530-F2E5-49A3-A6AE-348E60D37929}" srcOrd="1" destOrd="0" presId="urn:microsoft.com/office/officeart/2008/layout/LinedList"/>
    <dgm:cxn modelId="{E96ABD59-6FC6-42BC-8030-8D5349BB2034}" type="presParOf" srcId="{A9C32530-F2E5-49A3-A6AE-348E60D37929}" destId="{622DE14E-EC35-477A-A9DB-770FCE3AB932}" srcOrd="0" destOrd="0" presId="urn:microsoft.com/office/officeart/2008/layout/LinedList"/>
    <dgm:cxn modelId="{4C9C78BD-F144-4991-9B87-54279000AD16}" type="presParOf" srcId="{A9C32530-F2E5-49A3-A6AE-348E60D37929}" destId="{FD7F8527-9B2D-4680-88E2-F1F2061A6911}" srcOrd="1" destOrd="0" presId="urn:microsoft.com/office/officeart/2008/layout/LinedList"/>
    <dgm:cxn modelId="{0EF2E71C-08A3-49C4-8BE5-A98CE97BA6B5}" type="presParOf" srcId="{487A7C8E-251A-49D3-9E7F-9BAEC2874F1F}" destId="{A3764342-4093-4F3E-94D6-FEA3CC59A80D}" srcOrd="2" destOrd="0" presId="urn:microsoft.com/office/officeart/2008/layout/LinedList"/>
    <dgm:cxn modelId="{FEED758B-6BB2-480D-8497-BB326ADB5935}" type="presParOf" srcId="{487A7C8E-251A-49D3-9E7F-9BAEC2874F1F}" destId="{61C70830-EE5B-4C0B-AB30-71FEDDF11FAB}" srcOrd="3" destOrd="0" presId="urn:microsoft.com/office/officeart/2008/layout/LinedList"/>
    <dgm:cxn modelId="{A582321C-49FE-48F4-9EA4-E3E8A3258FCB}" type="presParOf" srcId="{61C70830-EE5B-4C0B-AB30-71FEDDF11FAB}" destId="{1BEB87B4-81DE-4718-940B-938BEBA462E5}" srcOrd="0" destOrd="0" presId="urn:microsoft.com/office/officeart/2008/layout/LinedList"/>
    <dgm:cxn modelId="{68CF4B1C-0A4A-46AE-9A76-BC05BC4D91C0}" type="presParOf" srcId="{61C70830-EE5B-4C0B-AB30-71FEDDF11FAB}" destId="{751D697C-CFCF-4CEA-A2DF-894B2FEE69AB}" srcOrd="1" destOrd="0" presId="urn:microsoft.com/office/officeart/2008/layout/LinedList"/>
    <dgm:cxn modelId="{6A66D65A-D55D-4ED3-BB8A-1B296A893EC6}" type="presParOf" srcId="{487A7C8E-251A-49D3-9E7F-9BAEC2874F1F}" destId="{F33D1ADA-2D41-4222-9193-A81DED350688}" srcOrd="4" destOrd="0" presId="urn:microsoft.com/office/officeart/2008/layout/LinedList"/>
    <dgm:cxn modelId="{A995E5A5-3F3B-44B7-9319-6DD58D19AB32}" type="presParOf" srcId="{487A7C8E-251A-49D3-9E7F-9BAEC2874F1F}" destId="{AC06E834-BF2A-4D2B-BCE2-43BEE26E7141}" srcOrd="5" destOrd="0" presId="urn:microsoft.com/office/officeart/2008/layout/LinedList"/>
    <dgm:cxn modelId="{B4ECDDD2-4950-4586-A0EE-05EABA6E0F0C}" type="presParOf" srcId="{AC06E834-BF2A-4D2B-BCE2-43BEE26E7141}" destId="{4CECA093-F044-4206-B179-4C9ED9A6D8EB}" srcOrd="0" destOrd="0" presId="urn:microsoft.com/office/officeart/2008/layout/LinedList"/>
    <dgm:cxn modelId="{DEC42A2F-6744-4482-A57A-6E363D1AB63C}" type="presParOf" srcId="{AC06E834-BF2A-4D2B-BCE2-43BEE26E7141}" destId="{12B62A27-6AD8-45E0-999D-0F7C54EEC7B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30F48D8-DD3E-4E41-90A0-65E45BA39E1F}" type="doc">
      <dgm:prSet loTypeId="urn:microsoft.com/office/officeart/2008/layout/LinedList" loCatId="list" qsTypeId="urn:microsoft.com/office/officeart/2005/8/quickstyle/simple1" qsCatId="simple" csTypeId="urn:microsoft.com/office/officeart/2005/8/colors/accent1_4" csCatId="accent1"/>
      <dgm:spPr/>
      <dgm:t>
        <a:bodyPr/>
        <a:lstStyle/>
        <a:p>
          <a:endParaRPr lang="es-MX"/>
        </a:p>
      </dgm:t>
    </dgm:pt>
    <dgm:pt modelId="{D8765B03-DE79-40D7-93FA-FB1549AF0772}">
      <dgm:prSet/>
      <dgm:spPr/>
      <dgm:t>
        <a:bodyPr/>
        <a:lstStyle/>
        <a:p>
          <a:pPr rtl="0"/>
          <a:r>
            <a:rPr lang="es-MX" smtClean="0"/>
            <a:t>Información accesible diferente a información pertinente</a:t>
          </a:r>
          <a:endParaRPr lang="es-MX"/>
        </a:p>
      </dgm:t>
    </dgm:pt>
    <dgm:pt modelId="{7883BD13-CDE2-4E9E-99FA-947F411748AD}" type="parTrans" cxnId="{77197DC5-779C-43B6-A74D-7592C774B72D}">
      <dgm:prSet/>
      <dgm:spPr/>
      <dgm:t>
        <a:bodyPr/>
        <a:lstStyle/>
        <a:p>
          <a:endParaRPr lang="es-MX"/>
        </a:p>
      </dgm:t>
    </dgm:pt>
    <dgm:pt modelId="{827849EB-EC61-4DF1-8B6A-FCA869B9B7D6}" type="sibTrans" cxnId="{77197DC5-779C-43B6-A74D-7592C774B72D}">
      <dgm:prSet/>
      <dgm:spPr/>
      <dgm:t>
        <a:bodyPr/>
        <a:lstStyle/>
        <a:p>
          <a:endParaRPr lang="es-MX"/>
        </a:p>
      </dgm:t>
    </dgm:pt>
    <dgm:pt modelId="{4365754E-553C-4648-904C-D62A33BCF583}">
      <dgm:prSet/>
      <dgm:spPr/>
      <dgm:t>
        <a:bodyPr/>
        <a:lstStyle/>
        <a:p>
          <a:pPr rtl="0"/>
          <a:r>
            <a:rPr lang="es-MX" smtClean="0"/>
            <a:t>No confundir con el nivel de aspiración</a:t>
          </a:r>
          <a:endParaRPr lang="es-MX"/>
        </a:p>
      </dgm:t>
    </dgm:pt>
    <dgm:pt modelId="{EB9B4ECC-6463-4EA3-AC12-52260EB4DB38}" type="parTrans" cxnId="{13DD441D-EF75-4461-9988-2F42D0E1A1D5}">
      <dgm:prSet/>
      <dgm:spPr/>
      <dgm:t>
        <a:bodyPr/>
        <a:lstStyle/>
        <a:p>
          <a:endParaRPr lang="es-MX"/>
        </a:p>
      </dgm:t>
    </dgm:pt>
    <dgm:pt modelId="{2EBBF013-69C1-4BF1-8330-AB13E69633E5}" type="sibTrans" cxnId="{13DD441D-EF75-4461-9988-2F42D0E1A1D5}">
      <dgm:prSet/>
      <dgm:spPr/>
      <dgm:t>
        <a:bodyPr/>
        <a:lstStyle/>
        <a:p>
          <a:endParaRPr lang="es-MX"/>
        </a:p>
      </dgm:t>
    </dgm:pt>
    <dgm:pt modelId="{53014D4D-7E6A-4102-B2D0-17DDEB3D7DAA}">
      <dgm:prSet/>
      <dgm:spPr/>
      <dgm:t>
        <a:bodyPr/>
        <a:lstStyle/>
        <a:p>
          <a:pPr rtl="0"/>
          <a:r>
            <a:rPr lang="es-MX" smtClean="0"/>
            <a:t>El límite no debe ser conocido por la otra parte</a:t>
          </a:r>
          <a:endParaRPr lang="es-MX"/>
        </a:p>
      </dgm:t>
    </dgm:pt>
    <dgm:pt modelId="{E85B85E0-60C0-409A-B278-45DB0F5B11C2}" type="parTrans" cxnId="{2ACC7909-FCDD-4DF3-94AB-9AE480E0CDEF}">
      <dgm:prSet/>
      <dgm:spPr/>
      <dgm:t>
        <a:bodyPr/>
        <a:lstStyle/>
        <a:p>
          <a:endParaRPr lang="es-MX"/>
        </a:p>
      </dgm:t>
    </dgm:pt>
    <dgm:pt modelId="{B3A89D0F-B8BB-4440-8702-B49336F51449}" type="sibTrans" cxnId="{2ACC7909-FCDD-4DF3-94AB-9AE480E0CDEF}">
      <dgm:prSet/>
      <dgm:spPr/>
      <dgm:t>
        <a:bodyPr/>
        <a:lstStyle/>
        <a:p>
          <a:endParaRPr lang="es-MX"/>
        </a:p>
      </dgm:t>
    </dgm:pt>
    <dgm:pt modelId="{9DF9E29D-ED2E-49EA-9D37-5CCC7557F492}">
      <dgm:prSet/>
      <dgm:spPr/>
      <dgm:t>
        <a:bodyPr/>
        <a:lstStyle/>
        <a:p>
          <a:pPr rtl="0"/>
          <a:r>
            <a:rPr lang="es-MX" smtClean="0"/>
            <a:t>Objetivo de toda estrategia negociada consiste en lograr acuerdos lo más alejados posibles del punto de resistencia y lo más cercano al nivel de aspiración.</a:t>
          </a:r>
          <a:endParaRPr lang="es-MX"/>
        </a:p>
      </dgm:t>
    </dgm:pt>
    <dgm:pt modelId="{253B6441-87CB-46F8-BD3D-670C6110C8E9}" type="parTrans" cxnId="{C5454EBA-4160-4CB0-B454-D76D4C5D3C26}">
      <dgm:prSet/>
      <dgm:spPr/>
      <dgm:t>
        <a:bodyPr/>
        <a:lstStyle/>
        <a:p>
          <a:endParaRPr lang="es-MX"/>
        </a:p>
      </dgm:t>
    </dgm:pt>
    <dgm:pt modelId="{FB6A5565-5086-4B7C-AB44-C308404D0A24}" type="sibTrans" cxnId="{C5454EBA-4160-4CB0-B454-D76D4C5D3C26}">
      <dgm:prSet/>
      <dgm:spPr/>
      <dgm:t>
        <a:bodyPr/>
        <a:lstStyle/>
        <a:p>
          <a:endParaRPr lang="es-MX"/>
        </a:p>
      </dgm:t>
    </dgm:pt>
    <dgm:pt modelId="{C554496A-E579-4E7E-9B95-537EE7172BFB}" type="pres">
      <dgm:prSet presAssocID="{C30F48D8-DD3E-4E41-90A0-65E45BA39E1F}" presName="vert0" presStyleCnt="0">
        <dgm:presLayoutVars>
          <dgm:dir/>
          <dgm:animOne val="branch"/>
          <dgm:animLvl val="lvl"/>
        </dgm:presLayoutVars>
      </dgm:prSet>
      <dgm:spPr/>
      <dgm:t>
        <a:bodyPr/>
        <a:lstStyle/>
        <a:p>
          <a:endParaRPr lang="es-MX"/>
        </a:p>
      </dgm:t>
    </dgm:pt>
    <dgm:pt modelId="{353AA1CE-9EFC-4CD4-8A79-53AE6A56E590}" type="pres">
      <dgm:prSet presAssocID="{D8765B03-DE79-40D7-93FA-FB1549AF0772}" presName="thickLine" presStyleLbl="alignNode1" presStyleIdx="0" presStyleCnt="4"/>
      <dgm:spPr/>
    </dgm:pt>
    <dgm:pt modelId="{1A42EC81-4BAE-4229-8CDC-BEE3DBC640B2}" type="pres">
      <dgm:prSet presAssocID="{D8765B03-DE79-40D7-93FA-FB1549AF0772}" presName="horz1" presStyleCnt="0"/>
      <dgm:spPr/>
    </dgm:pt>
    <dgm:pt modelId="{D0CCB720-4A08-47BF-8EB9-FCDA97A2D6F0}" type="pres">
      <dgm:prSet presAssocID="{D8765B03-DE79-40D7-93FA-FB1549AF0772}" presName="tx1" presStyleLbl="revTx" presStyleIdx="0" presStyleCnt="4"/>
      <dgm:spPr/>
      <dgm:t>
        <a:bodyPr/>
        <a:lstStyle/>
        <a:p>
          <a:endParaRPr lang="es-MX"/>
        </a:p>
      </dgm:t>
    </dgm:pt>
    <dgm:pt modelId="{598DA6C9-7A88-475D-A350-9773144205A4}" type="pres">
      <dgm:prSet presAssocID="{D8765B03-DE79-40D7-93FA-FB1549AF0772}" presName="vert1" presStyleCnt="0"/>
      <dgm:spPr/>
    </dgm:pt>
    <dgm:pt modelId="{3466CE9A-DB9C-473C-8B1D-4FABAA123194}" type="pres">
      <dgm:prSet presAssocID="{4365754E-553C-4648-904C-D62A33BCF583}" presName="thickLine" presStyleLbl="alignNode1" presStyleIdx="1" presStyleCnt="4"/>
      <dgm:spPr/>
    </dgm:pt>
    <dgm:pt modelId="{7A5777CF-BDB1-4200-AEAF-2AC4984AE0BE}" type="pres">
      <dgm:prSet presAssocID="{4365754E-553C-4648-904C-D62A33BCF583}" presName="horz1" presStyleCnt="0"/>
      <dgm:spPr/>
    </dgm:pt>
    <dgm:pt modelId="{EB01C3B2-7C10-4722-AC00-EEC58F0A2D93}" type="pres">
      <dgm:prSet presAssocID="{4365754E-553C-4648-904C-D62A33BCF583}" presName="tx1" presStyleLbl="revTx" presStyleIdx="1" presStyleCnt="4"/>
      <dgm:spPr/>
      <dgm:t>
        <a:bodyPr/>
        <a:lstStyle/>
        <a:p>
          <a:endParaRPr lang="es-MX"/>
        </a:p>
      </dgm:t>
    </dgm:pt>
    <dgm:pt modelId="{59DA6F70-844F-43AD-9EE9-581D7CA813D7}" type="pres">
      <dgm:prSet presAssocID="{4365754E-553C-4648-904C-D62A33BCF583}" presName="vert1" presStyleCnt="0"/>
      <dgm:spPr/>
    </dgm:pt>
    <dgm:pt modelId="{92921739-FB21-4F15-9B2F-13A718704552}" type="pres">
      <dgm:prSet presAssocID="{53014D4D-7E6A-4102-B2D0-17DDEB3D7DAA}" presName="thickLine" presStyleLbl="alignNode1" presStyleIdx="2" presStyleCnt="4"/>
      <dgm:spPr/>
    </dgm:pt>
    <dgm:pt modelId="{A2F4DA06-DE4C-492A-962C-7B1A942C2320}" type="pres">
      <dgm:prSet presAssocID="{53014D4D-7E6A-4102-B2D0-17DDEB3D7DAA}" presName="horz1" presStyleCnt="0"/>
      <dgm:spPr/>
    </dgm:pt>
    <dgm:pt modelId="{A2D320AA-B40C-435F-9AAE-5D9886BA1225}" type="pres">
      <dgm:prSet presAssocID="{53014D4D-7E6A-4102-B2D0-17DDEB3D7DAA}" presName="tx1" presStyleLbl="revTx" presStyleIdx="2" presStyleCnt="4"/>
      <dgm:spPr/>
      <dgm:t>
        <a:bodyPr/>
        <a:lstStyle/>
        <a:p>
          <a:endParaRPr lang="es-MX"/>
        </a:p>
      </dgm:t>
    </dgm:pt>
    <dgm:pt modelId="{14ABCB4D-CF5B-4ED6-A7AD-A52B7B298B9B}" type="pres">
      <dgm:prSet presAssocID="{53014D4D-7E6A-4102-B2D0-17DDEB3D7DAA}" presName="vert1" presStyleCnt="0"/>
      <dgm:spPr/>
    </dgm:pt>
    <dgm:pt modelId="{ACE6D738-ADA3-460C-B3DB-F20466866087}" type="pres">
      <dgm:prSet presAssocID="{9DF9E29D-ED2E-49EA-9D37-5CCC7557F492}" presName="thickLine" presStyleLbl="alignNode1" presStyleIdx="3" presStyleCnt="4"/>
      <dgm:spPr/>
    </dgm:pt>
    <dgm:pt modelId="{54D2E7E4-5720-494C-8702-2AEC7F4DA31B}" type="pres">
      <dgm:prSet presAssocID="{9DF9E29D-ED2E-49EA-9D37-5CCC7557F492}" presName="horz1" presStyleCnt="0"/>
      <dgm:spPr/>
    </dgm:pt>
    <dgm:pt modelId="{2A57FB1B-C67E-4C5C-8CDB-95CC776EBA6E}" type="pres">
      <dgm:prSet presAssocID="{9DF9E29D-ED2E-49EA-9D37-5CCC7557F492}" presName="tx1" presStyleLbl="revTx" presStyleIdx="3" presStyleCnt="4"/>
      <dgm:spPr/>
      <dgm:t>
        <a:bodyPr/>
        <a:lstStyle/>
        <a:p>
          <a:endParaRPr lang="es-MX"/>
        </a:p>
      </dgm:t>
    </dgm:pt>
    <dgm:pt modelId="{E97FBC2B-C954-4EE8-A17F-96A21D536A1E}" type="pres">
      <dgm:prSet presAssocID="{9DF9E29D-ED2E-49EA-9D37-5CCC7557F492}" presName="vert1" presStyleCnt="0"/>
      <dgm:spPr/>
    </dgm:pt>
  </dgm:ptLst>
  <dgm:cxnLst>
    <dgm:cxn modelId="{6EB9A5E3-95D0-4C1E-B120-222572AF4EEC}" type="presOf" srcId="{D8765B03-DE79-40D7-93FA-FB1549AF0772}" destId="{D0CCB720-4A08-47BF-8EB9-FCDA97A2D6F0}" srcOrd="0" destOrd="0" presId="urn:microsoft.com/office/officeart/2008/layout/LinedList"/>
    <dgm:cxn modelId="{C5454EBA-4160-4CB0-B454-D76D4C5D3C26}" srcId="{C30F48D8-DD3E-4E41-90A0-65E45BA39E1F}" destId="{9DF9E29D-ED2E-49EA-9D37-5CCC7557F492}" srcOrd="3" destOrd="0" parTransId="{253B6441-87CB-46F8-BD3D-670C6110C8E9}" sibTransId="{FB6A5565-5086-4B7C-AB44-C308404D0A24}"/>
    <dgm:cxn modelId="{13DD441D-EF75-4461-9988-2F42D0E1A1D5}" srcId="{C30F48D8-DD3E-4E41-90A0-65E45BA39E1F}" destId="{4365754E-553C-4648-904C-D62A33BCF583}" srcOrd="1" destOrd="0" parTransId="{EB9B4ECC-6463-4EA3-AC12-52260EB4DB38}" sibTransId="{2EBBF013-69C1-4BF1-8330-AB13E69633E5}"/>
    <dgm:cxn modelId="{79AF0A10-27F5-4B9A-954A-53A600B14D78}" type="presOf" srcId="{4365754E-553C-4648-904C-D62A33BCF583}" destId="{EB01C3B2-7C10-4722-AC00-EEC58F0A2D93}" srcOrd="0" destOrd="0" presId="urn:microsoft.com/office/officeart/2008/layout/LinedList"/>
    <dgm:cxn modelId="{D9506A19-B371-4E82-9175-8DCDC01516EE}" type="presOf" srcId="{53014D4D-7E6A-4102-B2D0-17DDEB3D7DAA}" destId="{A2D320AA-B40C-435F-9AAE-5D9886BA1225}" srcOrd="0" destOrd="0" presId="urn:microsoft.com/office/officeart/2008/layout/LinedList"/>
    <dgm:cxn modelId="{2ACC7909-FCDD-4DF3-94AB-9AE480E0CDEF}" srcId="{C30F48D8-DD3E-4E41-90A0-65E45BA39E1F}" destId="{53014D4D-7E6A-4102-B2D0-17DDEB3D7DAA}" srcOrd="2" destOrd="0" parTransId="{E85B85E0-60C0-409A-B278-45DB0F5B11C2}" sibTransId="{B3A89D0F-B8BB-4440-8702-B49336F51449}"/>
    <dgm:cxn modelId="{D4425788-DAEC-4A9B-8741-F4917462DBC6}" type="presOf" srcId="{9DF9E29D-ED2E-49EA-9D37-5CCC7557F492}" destId="{2A57FB1B-C67E-4C5C-8CDB-95CC776EBA6E}" srcOrd="0" destOrd="0" presId="urn:microsoft.com/office/officeart/2008/layout/LinedList"/>
    <dgm:cxn modelId="{0735B39D-5843-4B58-BD82-C871C6D67A68}" type="presOf" srcId="{C30F48D8-DD3E-4E41-90A0-65E45BA39E1F}" destId="{C554496A-E579-4E7E-9B95-537EE7172BFB}" srcOrd="0" destOrd="0" presId="urn:microsoft.com/office/officeart/2008/layout/LinedList"/>
    <dgm:cxn modelId="{77197DC5-779C-43B6-A74D-7592C774B72D}" srcId="{C30F48D8-DD3E-4E41-90A0-65E45BA39E1F}" destId="{D8765B03-DE79-40D7-93FA-FB1549AF0772}" srcOrd="0" destOrd="0" parTransId="{7883BD13-CDE2-4E9E-99FA-947F411748AD}" sibTransId="{827849EB-EC61-4DF1-8B6A-FCA869B9B7D6}"/>
    <dgm:cxn modelId="{ABE1F79C-FC90-431D-A11D-BD65E619A982}" type="presParOf" srcId="{C554496A-E579-4E7E-9B95-537EE7172BFB}" destId="{353AA1CE-9EFC-4CD4-8A79-53AE6A56E590}" srcOrd="0" destOrd="0" presId="urn:microsoft.com/office/officeart/2008/layout/LinedList"/>
    <dgm:cxn modelId="{8DF13EB1-2212-44C6-A27C-95155C679C40}" type="presParOf" srcId="{C554496A-E579-4E7E-9B95-537EE7172BFB}" destId="{1A42EC81-4BAE-4229-8CDC-BEE3DBC640B2}" srcOrd="1" destOrd="0" presId="urn:microsoft.com/office/officeart/2008/layout/LinedList"/>
    <dgm:cxn modelId="{058E96EA-6B46-48B1-B881-C627B52FC87D}" type="presParOf" srcId="{1A42EC81-4BAE-4229-8CDC-BEE3DBC640B2}" destId="{D0CCB720-4A08-47BF-8EB9-FCDA97A2D6F0}" srcOrd="0" destOrd="0" presId="urn:microsoft.com/office/officeart/2008/layout/LinedList"/>
    <dgm:cxn modelId="{DC63C291-6954-48F7-ACBE-A30E181E75DF}" type="presParOf" srcId="{1A42EC81-4BAE-4229-8CDC-BEE3DBC640B2}" destId="{598DA6C9-7A88-475D-A350-9773144205A4}" srcOrd="1" destOrd="0" presId="urn:microsoft.com/office/officeart/2008/layout/LinedList"/>
    <dgm:cxn modelId="{7F76A762-F5DC-4D69-A432-983A06DFC994}" type="presParOf" srcId="{C554496A-E579-4E7E-9B95-537EE7172BFB}" destId="{3466CE9A-DB9C-473C-8B1D-4FABAA123194}" srcOrd="2" destOrd="0" presId="urn:microsoft.com/office/officeart/2008/layout/LinedList"/>
    <dgm:cxn modelId="{E07243EE-313F-4934-A2DB-5432660719C4}" type="presParOf" srcId="{C554496A-E579-4E7E-9B95-537EE7172BFB}" destId="{7A5777CF-BDB1-4200-AEAF-2AC4984AE0BE}" srcOrd="3" destOrd="0" presId="urn:microsoft.com/office/officeart/2008/layout/LinedList"/>
    <dgm:cxn modelId="{D4FDE255-C116-44B7-BBED-E73879A0BBAF}" type="presParOf" srcId="{7A5777CF-BDB1-4200-AEAF-2AC4984AE0BE}" destId="{EB01C3B2-7C10-4722-AC00-EEC58F0A2D93}" srcOrd="0" destOrd="0" presId="urn:microsoft.com/office/officeart/2008/layout/LinedList"/>
    <dgm:cxn modelId="{FBB86C7C-9061-4218-87A3-4EA42BE22E3C}" type="presParOf" srcId="{7A5777CF-BDB1-4200-AEAF-2AC4984AE0BE}" destId="{59DA6F70-844F-43AD-9EE9-581D7CA813D7}" srcOrd="1" destOrd="0" presId="urn:microsoft.com/office/officeart/2008/layout/LinedList"/>
    <dgm:cxn modelId="{CCE62C6E-8D8D-48CF-A1D4-1A4A360E61C1}" type="presParOf" srcId="{C554496A-E579-4E7E-9B95-537EE7172BFB}" destId="{92921739-FB21-4F15-9B2F-13A718704552}" srcOrd="4" destOrd="0" presId="urn:microsoft.com/office/officeart/2008/layout/LinedList"/>
    <dgm:cxn modelId="{53602AA1-B480-4905-B991-3F2A2F3756B1}" type="presParOf" srcId="{C554496A-E579-4E7E-9B95-537EE7172BFB}" destId="{A2F4DA06-DE4C-492A-962C-7B1A942C2320}" srcOrd="5" destOrd="0" presId="urn:microsoft.com/office/officeart/2008/layout/LinedList"/>
    <dgm:cxn modelId="{71D69F74-FFCB-4302-978B-41DB30C8B099}" type="presParOf" srcId="{A2F4DA06-DE4C-492A-962C-7B1A942C2320}" destId="{A2D320AA-B40C-435F-9AAE-5D9886BA1225}" srcOrd="0" destOrd="0" presId="urn:microsoft.com/office/officeart/2008/layout/LinedList"/>
    <dgm:cxn modelId="{755EFBD0-1918-4783-A952-D5488E324B81}" type="presParOf" srcId="{A2F4DA06-DE4C-492A-962C-7B1A942C2320}" destId="{14ABCB4D-CF5B-4ED6-A7AD-A52B7B298B9B}" srcOrd="1" destOrd="0" presId="urn:microsoft.com/office/officeart/2008/layout/LinedList"/>
    <dgm:cxn modelId="{475BB818-1C85-47DC-9A3C-CBF8B6A8B701}" type="presParOf" srcId="{C554496A-E579-4E7E-9B95-537EE7172BFB}" destId="{ACE6D738-ADA3-460C-B3DB-F20466866087}" srcOrd="6" destOrd="0" presId="urn:microsoft.com/office/officeart/2008/layout/LinedList"/>
    <dgm:cxn modelId="{DCE75866-D80D-40F3-AA19-F6126959AB8F}" type="presParOf" srcId="{C554496A-E579-4E7E-9B95-537EE7172BFB}" destId="{54D2E7E4-5720-494C-8702-2AEC7F4DA31B}" srcOrd="7" destOrd="0" presId="urn:microsoft.com/office/officeart/2008/layout/LinedList"/>
    <dgm:cxn modelId="{3F78A22F-589F-4D0C-BFE1-1DD12298E219}" type="presParOf" srcId="{54D2E7E4-5720-494C-8702-2AEC7F4DA31B}" destId="{2A57FB1B-C67E-4C5C-8CDB-95CC776EBA6E}" srcOrd="0" destOrd="0" presId="urn:microsoft.com/office/officeart/2008/layout/LinedList"/>
    <dgm:cxn modelId="{AD4B9852-338E-41DA-B4FA-42A17C6B6A98}" type="presParOf" srcId="{54D2E7E4-5720-494C-8702-2AEC7F4DA31B}" destId="{E97FBC2B-C954-4EE8-A17F-96A21D536A1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E530F4-5F4D-4911-AFAA-CB367CF5FE66}" type="doc">
      <dgm:prSet loTypeId="urn:microsoft.com/office/officeart/2008/layout/LinedList" loCatId="list" qsTypeId="urn:microsoft.com/office/officeart/2005/8/quickstyle/simple2" qsCatId="simple" csTypeId="urn:microsoft.com/office/officeart/2005/8/colors/accent1_2" csCatId="accent1" phldr="1"/>
      <dgm:spPr/>
      <dgm:t>
        <a:bodyPr/>
        <a:lstStyle/>
        <a:p>
          <a:endParaRPr lang="es-MX"/>
        </a:p>
      </dgm:t>
    </dgm:pt>
    <dgm:pt modelId="{14549D92-D169-4678-9ABB-85511B0A2B45}">
      <dgm:prSet/>
      <dgm:spPr/>
      <dgm:t>
        <a:bodyPr/>
        <a:lstStyle/>
        <a:p>
          <a:pPr rtl="0"/>
          <a:r>
            <a:rPr lang="es-MX" dirty="0" smtClean="0"/>
            <a:t>En esta Segunda Unidad, llamada “Intervención y mediación”, se plantean los procesos por lo que atraviesan los actores con respecto a los conflictos sociales,  entre los cuales se plantea la negociación como un mecanismo de intervención, al igual que la mediación. </a:t>
          </a:r>
          <a:endParaRPr lang="es-MX" dirty="0"/>
        </a:p>
      </dgm:t>
    </dgm:pt>
    <dgm:pt modelId="{9DB9A4CD-D552-4757-971F-2B0FF0520B82}" type="parTrans" cxnId="{B06B9CF4-B203-48E8-853D-573132F56DB4}">
      <dgm:prSet/>
      <dgm:spPr/>
      <dgm:t>
        <a:bodyPr/>
        <a:lstStyle/>
        <a:p>
          <a:endParaRPr lang="es-MX"/>
        </a:p>
      </dgm:t>
    </dgm:pt>
    <dgm:pt modelId="{377650A4-BA00-4BF2-9013-A46AC47477A6}" type="sibTrans" cxnId="{B06B9CF4-B203-48E8-853D-573132F56DB4}">
      <dgm:prSet/>
      <dgm:spPr/>
      <dgm:t>
        <a:bodyPr/>
        <a:lstStyle/>
        <a:p>
          <a:endParaRPr lang="es-MX"/>
        </a:p>
      </dgm:t>
    </dgm:pt>
    <dgm:pt modelId="{A35D0D55-6F1F-4B60-A097-A88BB81FD096}">
      <dgm:prSet/>
      <dgm:spPr/>
      <dgm:t>
        <a:bodyPr/>
        <a:lstStyle/>
        <a:p>
          <a:pPr rtl="0"/>
          <a:endParaRPr lang="es-MX" dirty="0" smtClean="0"/>
        </a:p>
        <a:p>
          <a:pPr rtl="0"/>
          <a:r>
            <a:rPr lang="es-MX" dirty="0" smtClean="0"/>
            <a:t>En este material sólo se abordará la negociación.</a:t>
          </a:r>
          <a:endParaRPr lang="es-MX" dirty="0"/>
        </a:p>
      </dgm:t>
    </dgm:pt>
    <dgm:pt modelId="{5D050587-8D60-4FDE-9485-28022B96F1BD}" type="parTrans" cxnId="{2EB45F38-DD46-4B23-A50E-930C99685885}">
      <dgm:prSet/>
      <dgm:spPr/>
      <dgm:t>
        <a:bodyPr/>
        <a:lstStyle/>
        <a:p>
          <a:endParaRPr lang="es-MX"/>
        </a:p>
      </dgm:t>
    </dgm:pt>
    <dgm:pt modelId="{14D80A6B-1E08-4DFE-9751-C52CC370846B}" type="sibTrans" cxnId="{2EB45F38-DD46-4B23-A50E-930C99685885}">
      <dgm:prSet/>
      <dgm:spPr/>
      <dgm:t>
        <a:bodyPr/>
        <a:lstStyle/>
        <a:p>
          <a:endParaRPr lang="es-MX"/>
        </a:p>
      </dgm:t>
    </dgm:pt>
    <dgm:pt modelId="{EDCDD5F0-401E-41C0-AB6C-7164CCF676EE}" type="pres">
      <dgm:prSet presAssocID="{93E530F4-5F4D-4911-AFAA-CB367CF5FE66}" presName="vert0" presStyleCnt="0">
        <dgm:presLayoutVars>
          <dgm:dir/>
          <dgm:animOne val="branch"/>
          <dgm:animLvl val="lvl"/>
        </dgm:presLayoutVars>
      </dgm:prSet>
      <dgm:spPr/>
      <dgm:t>
        <a:bodyPr/>
        <a:lstStyle/>
        <a:p>
          <a:endParaRPr lang="es-MX"/>
        </a:p>
      </dgm:t>
    </dgm:pt>
    <dgm:pt modelId="{98C813E2-6D94-4F6C-89C8-B10FEAE9927E}" type="pres">
      <dgm:prSet presAssocID="{14549D92-D169-4678-9ABB-85511B0A2B45}" presName="thickLine" presStyleLbl="alignNode1" presStyleIdx="0" presStyleCnt="2"/>
      <dgm:spPr/>
    </dgm:pt>
    <dgm:pt modelId="{E2E0590F-5E60-452A-ABF8-86AB15AEFD24}" type="pres">
      <dgm:prSet presAssocID="{14549D92-D169-4678-9ABB-85511B0A2B45}" presName="horz1" presStyleCnt="0"/>
      <dgm:spPr/>
    </dgm:pt>
    <dgm:pt modelId="{B2FBB2B2-C46C-4990-A6FC-5EEB28F86699}" type="pres">
      <dgm:prSet presAssocID="{14549D92-D169-4678-9ABB-85511B0A2B45}" presName="tx1" presStyleLbl="revTx" presStyleIdx="0" presStyleCnt="2"/>
      <dgm:spPr/>
      <dgm:t>
        <a:bodyPr/>
        <a:lstStyle/>
        <a:p>
          <a:endParaRPr lang="es-MX"/>
        </a:p>
      </dgm:t>
    </dgm:pt>
    <dgm:pt modelId="{A0180C8A-B276-4C79-8F22-DA484F65F899}" type="pres">
      <dgm:prSet presAssocID="{14549D92-D169-4678-9ABB-85511B0A2B45}" presName="vert1" presStyleCnt="0"/>
      <dgm:spPr/>
    </dgm:pt>
    <dgm:pt modelId="{9D53C1E1-4E37-42DF-85AF-CE0229D5826F}" type="pres">
      <dgm:prSet presAssocID="{A35D0D55-6F1F-4B60-A097-A88BB81FD096}" presName="thickLine" presStyleLbl="alignNode1" presStyleIdx="1" presStyleCnt="2"/>
      <dgm:spPr/>
    </dgm:pt>
    <dgm:pt modelId="{B5096E86-A757-419C-A05F-1EA20FDFE908}" type="pres">
      <dgm:prSet presAssocID="{A35D0D55-6F1F-4B60-A097-A88BB81FD096}" presName="horz1" presStyleCnt="0"/>
      <dgm:spPr/>
    </dgm:pt>
    <dgm:pt modelId="{171BE03F-6E1B-4565-B9F3-6161A6C1E6BF}" type="pres">
      <dgm:prSet presAssocID="{A35D0D55-6F1F-4B60-A097-A88BB81FD096}" presName="tx1" presStyleLbl="revTx" presStyleIdx="1" presStyleCnt="2"/>
      <dgm:spPr/>
      <dgm:t>
        <a:bodyPr/>
        <a:lstStyle/>
        <a:p>
          <a:endParaRPr lang="es-MX"/>
        </a:p>
      </dgm:t>
    </dgm:pt>
    <dgm:pt modelId="{48D357BF-60EA-4D97-B06B-E75D8C131203}" type="pres">
      <dgm:prSet presAssocID="{A35D0D55-6F1F-4B60-A097-A88BB81FD096}" presName="vert1" presStyleCnt="0"/>
      <dgm:spPr/>
    </dgm:pt>
  </dgm:ptLst>
  <dgm:cxnLst>
    <dgm:cxn modelId="{6CE2D7E1-2A3C-4DBB-8790-BFB8A45DDBAF}" type="presOf" srcId="{14549D92-D169-4678-9ABB-85511B0A2B45}" destId="{B2FBB2B2-C46C-4990-A6FC-5EEB28F86699}" srcOrd="0" destOrd="0" presId="urn:microsoft.com/office/officeart/2008/layout/LinedList"/>
    <dgm:cxn modelId="{B06B9CF4-B203-48E8-853D-573132F56DB4}" srcId="{93E530F4-5F4D-4911-AFAA-CB367CF5FE66}" destId="{14549D92-D169-4678-9ABB-85511B0A2B45}" srcOrd="0" destOrd="0" parTransId="{9DB9A4CD-D552-4757-971F-2B0FF0520B82}" sibTransId="{377650A4-BA00-4BF2-9013-A46AC47477A6}"/>
    <dgm:cxn modelId="{368C0C2D-E88A-4AFB-9AAB-72D41196B081}" type="presOf" srcId="{93E530F4-5F4D-4911-AFAA-CB367CF5FE66}" destId="{EDCDD5F0-401E-41C0-AB6C-7164CCF676EE}" srcOrd="0" destOrd="0" presId="urn:microsoft.com/office/officeart/2008/layout/LinedList"/>
    <dgm:cxn modelId="{2EB45F38-DD46-4B23-A50E-930C99685885}" srcId="{93E530F4-5F4D-4911-AFAA-CB367CF5FE66}" destId="{A35D0D55-6F1F-4B60-A097-A88BB81FD096}" srcOrd="1" destOrd="0" parTransId="{5D050587-8D60-4FDE-9485-28022B96F1BD}" sibTransId="{14D80A6B-1E08-4DFE-9751-C52CC370846B}"/>
    <dgm:cxn modelId="{1191C77F-6D91-4775-B652-7988FA225314}" type="presOf" srcId="{A35D0D55-6F1F-4B60-A097-A88BB81FD096}" destId="{171BE03F-6E1B-4565-B9F3-6161A6C1E6BF}" srcOrd="0" destOrd="0" presId="urn:microsoft.com/office/officeart/2008/layout/LinedList"/>
    <dgm:cxn modelId="{2827E981-C58D-4F90-9CA8-92E8DED2D28A}" type="presParOf" srcId="{EDCDD5F0-401E-41C0-AB6C-7164CCF676EE}" destId="{98C813E2-6D94-4F6C-89C8-B10FEAE9927E}" srcOrd="0" destOrd="0" presId="urn:microsoft.com/office/officeart/2008/layout/LinedList"/>
    <dgm:cxn modelId="{FAFBFA34-916A-451E-B787-0A37420D1D58}" type="presParOf" srcId="{EDCDD5F0-401E-41C0-AB6C-7164CCF676EE}" destId="{E2E0590F-5E60-452A-ABF8-86AB15AEFD24}" srcOrd="1" destOrd="0" presId="urn:microsoft.com/office/officeart/2008/layout/LinedList"/>
    <dgm:cxn modelId="{56EDB383-7791-4755-9336-FDF46619370D}" type="presParOf" srcId="{E2E0590F-5E60-452A-ABF8-86AB15AEFD24}" destId="{B2FBB2B2-C46C-4990-A6FC-5EEB28F86699}" srcOrd="0" destOrd="0" presId="urn:microsoft.com/office/officeart/2008/layout/LinedList"/>
    <dgm:cxn modelId="{F0CFF356-6163-4895-BDEA-2C2FDBEBB970}" type="presParOf" srcId="{E2E0590F-5E60-452A-ABF8-86AB15AEFD24}" destId="{A0180C8A-B276-4C79-8F22-DA484F65F899}" srcOrd="1" destOrd="0" presId="urn:microsoft.com/office/officeart/2008/layout/LinedList"/>
    <dgm:cxn modelId="{67596198-7721-4F81-B086-D0204B54465F}" type="presParOf" srcId="{EDCDD5F0-401E-41C0-AB6C-7164CCF676EE}" destId="{9D53C1E1-4E37-42DF-85AF-CE0229D5826F}" srcOrd="2" destOrd="0" presId="urn:microsoft.com/office/officeart/2008/layout/LinedList"/>
    <dgm:cxn modelId="{266C7538-3A88-4169-9656-041210ECAA2D}" type="presParOf" srcId="{EDCDD5F0-401E-41C0-AB6C-7164CCF676EE}" destId="{B5096E86-A757-419C-A05F-1EA20FDFE908}" srcOrd="3" destOrd="0" presId="urn:microsoft.com/office/officeart/2008/layout/LinedList"/>
    <dgm:cxn modelId="{F4F85A11-9591-4700-86AB-A2567E88DB7A}" type="presParOf" srcId="{B5096E86-A757-419C-A05F-1EA20FDFE908}" destId="{171BE03F-6E1B-4565-B9F3-6161A6C1E6BF}" srcOrd="0" destOrd="0" presId="urn:microsoft.com/office/officeart/2008/layout/LinedList"/>
    <dgm:cxn modelId="{9587DF1D-D62E-49B5-8A76-C10F38B71AF5}" type="presParOf" srcId="{B5096E86-A757-419C-A05F-1EA20FDFE908}" destId="{48D357BF-60EA-4D97-B06B-E75D8C13120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ACE0B9B-894D-4F2A-89CA-4C1276B9B61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88035CE9-C4C8-4253-85AE-1EEDA16104D3}">
      <dgm:prSet/>
      <dgm:spPr/>
      <dgm:t>
        <a:bodyPr/>
        <a:lstStyle/>
        <a:p>
          <a:pPr rtl="0"/>
          <a:r>
            <a:rPr lang="es-MX" smtClean="0"/>
            <a:t>La superposición entre el respectivo límite de las partes.</a:t>
          </a:r>
          <a:endParaRPr lang="es-MX"/>
        </a:p>
      </dgm:t>
    </dgm:pt>
    <dgm:pt modelId="{E22A40BF-7696-4A7B-B373-9DDC8E2D2061}" type="parTrans" cxnId="{3EA72766-B636-4505-AB7A-2F662251CE86}">
      <dgm:prSet/>
      <dgm:spPr/>
      <dgm:t>
        <a:bodyPr/>
        <a:lstStyle/>
        <a:p>
          <a:endParaRPr lang="es-MX"/>
        </a:p>
      </dgm:t>
    </dgm:pt>
    <dgm:pt modelId="{1985765A-E560-46B8-9EB2-99C68DF48F5C}" type="sibTrans" cxnId="{3EA72766-B636-4505-AB7A-2F662251CE86}">
      <dgm:prSet/>
      <dgm:spPr/>
      <dgm:t>
        <a:bodyPr/>
        <a:lstStyle/>
        <a:p>
          <a:endParaRPr lang="es-MX"/>
        </a:p>
      </dgm:t>
    </dgm:pt>
    <dgm:pt modelId="{03373FB8-1AF1-4888-B18D-D195B3C5EDA9}">
      <dgm:prSet/>
      <dgm:spPr/>
      <dgm:t>
        <a:bodyPr/>
        <a:lstStyle/>
        <a:p>
          <a:pPr rtl="0"/>
          <a:r>
            <a:rPr lang="es-MX" dirty="0" smtClean="0"/>
            <a:t>Generalmente no se da una superposición entre el nivel de aspiraciones de las partes, pero sí entre el punto de resistencia</a:t>
          </a:r>
          <a:endParaRPr lang="es-MX" dirty="0"/>
        </a:p>
      </dgm:t>
    </dgm:pt>
    <dgm:pt modelId="{0A5CE75F-3608-4423-800A-746F45A1EDA3}" type="parTrans" cxnId="{C933BC04-1635-4C50-AAFF-0F48100A3842}">
      <dgm:prSet/>
      <dgm:spPr/>
      <dgm:t>
        <a:bodyPr/>
        <a:lstStyle/>
        <a:p>
          <a:endParaRPr lang="es-MX"/>
        </a:p>
      </dgm:t>
    </dgm:pt>
    <dgm:pt modelId="{621532EC-BBFF-422B-9832-DC84B2BF9934}" type="sibTrans" cxnId="{C933BC04-1635-4C50-AAFF-0F48100A3842}">
      <dgm:prSet/>
      <dgm:spPr/>
      <dgm:t>
        <a:bodyPr/>
        <a:lstStyle/>
        <a:p>
          <a:endParaRPr lang="es-MX"/>
        </a:p>
      </dgm:t>
    </dgm:pt>
    <dgm:pt modelId="{9EC94293-0228-4DD7-BD86-951C31447999}" type="pres">
      <dgm:prSet presAssocID="{AACE0B9B-894D-4F2A-89CA-4C1276B9B619}" presName="vert0" presStyleCnt="0">
        <dgm:presLayoutVars>
          <dgm:dir/>
          <dgm:animOne val="branch"/>
          <dgm:animLvl val="lvl"/>
        </dgm:presLayoutVars>
      </dgm:prSet>
      <dgm:spPr/>
      <dgm:t>
        <a:bodyPr/>
        <a:lstStyle/>
        <a:p>
          <a:endParaRPr lang="es-MX"/>
        </a:p>
      </dgm:t>
    </dgm:pt>
    <dgm:pt modelId="{4EDE7D53-11DD-4977-84D9-FCAD22134625}" type="pres">
      <dgm:prSet presAssocID="{88035CE9-C4C8-4253-85AE-1EEDA16104D3}" presName="thickLine" presStyleLbl="alignNode1" presStyleIdx="0" presStyleCnt="2"/>
      <dgm:spPr/>
    </dgm:pt>
    <dgm:pt modelId="{BA0607C3-4ED3-4530-B281-9AA3C9853B8F}" type="pres">
      <dgm:prSet presAssocID="{88035CE9-C4C8-4253-85AE-1EEDA16104D3}" presName="horz1" presStyleCnt="0"/>
      <dgm:spPr/>
    </dgm:pt>
    <dgm:pt modelId="{6AE57436-A1FE-43D2-BE31-BB5308E5EED6}" type="pres">
      <dgm:prSet presAssocID="{88035CE9-C4C8-4253-85AE-1EEDA16104D3}" presName="tx1" presStyleLbl="revTx" presStyleIdx="0" presStyleCnt="2"/>
      <dgm:spPr/>
      <dgm:t>
        <a:bodyPr/>
        <a:lstStyle/>
        <a:p>
          <a:endParaRPr lang="es-MX"/>
        </a:p>
      </dgm:t>
    </dgm:pt>
    <dgm:pt modelId="{86E21C1E-84CA-47CA-A797-21E654ED7082}" type="pres">
      <dgm:prSet presAssocID="{88035CE9-C4C8-4253-85AE-1EEDA16104D3}" presName="vert1" presStyleCnt="0"/>
      <dgm:spPr/>
    </dgm:pt>
    <dgm:pt modelId="{18895EA3-B9FD-4C24-AA2D-6CFFFA90FCE6}" type="pres">
      <dgm:prSet presAssocID="{03373FB8-1AF1-4888-B18D-D195B3C5EDA9}" presName="thickLine" presStyleLbl="alignNode1" presStyleIdx="1" presStyleCnt="2"/>
      <dgm:spPr/>
    </dgm:pt>
    <dgm:pt modelId="{D7664376-C7F3-43D8-8DA5-0C8D48613070}" type="pres">
      <dgm:prSet presAssocID="{03373FB8-1AF1-4888-B18D-D195B3C5EDA9}" presName="horz1" presStyleCnt="0"/>
      <dgm:spPr/>
    </dgm:pt>
    <dgm:pt modelId="{39BE863E-EAA7-43A0-9C35-375D4B3C670D}" type="pres">
      <dgm:prSet presAssocID="{03373FB8-1AF1-4888-B18D-D195B3C5EDA9}" presName="tx1" presStyleLbl="revTx" presStyleIdx="1" presStyleCnt="2"/>
      <dgm:spPr/>
      <dgm:t>
        <a:bodyPr/>
        <a:lstStyle/>
        <a:p>
          <a:endParaRPr lang="es-MX"/>
        </a:p>
      </dgm:t>
    </dgm:pt>
    <dgm:pt modelId="{20FC6F28-E569-47B2-9DDB-258E00227C53}" type="pres">
      <dgm:prSet presAssocID="{03373FB8-1AF1-4888-B18D-D195B3C5EDA9}" presName="vert1" presStyleCnt="0"/>
      <dgm:spPr/>
    </dgm:pt>
  </dgm:ptLst>
  <dgm:cxnLst>
    <dgm:cxn modelId="{C933BC04-1635-4C50-AAFF-0F48100A3842}" srcId="{AACE0B9B-894D-4F2A-89CA-4C1276B9B619}" destId="{03373FB8-1AF1-4888-B18D-D195B3C5EDA9}" srcOrd="1" destOrd="0" parTransId="{0A5CE75F-3608-4423-800A-746F45A1EDA3}" sibTransId="{621532EC-BBFF-422B-9832-DC84B2BF9934}"/>
    <dgm:cxn modelId="{518BEBED-75BB-4352-A92E-10348EB5C0FA}" type="presOf" srcId="{03373FB8-1AF1-4888-B18D-D195B3C5EDA9}" destId="{39BE863E-EAA7-43A0-9C35-375D4B3C670D}" srcOrd="0" destOrd="0" presId="urn:microsoft.com/office/officeart/2008/layout/LinedList"/>
    <dgm:cxn modelId="{3EA72766-B636-4505-AB7A-2F662251CE86}" srcId="{AACE0B9B-894D-4F2A-89CA-4C1276B9B619}" destId="{88035CE9-C4C8-4253-85AE-1EEDA16104D3}" srcOrd="0" destOrd="0" parTransId="{E22A40BF-7696-4A7B-B373-9DDC8E2D2061}" sibTransId="{1985765A-E560-46B8-9EB2-99C68DF48F5C}"/>
    <dgm:cxn modelId="{29168C4E-D740-4C61-9115-D7EC37CC63BB}" type="presOf" srcId="{88035CE9-C4C8-4253-85AE-1EEDA16104D3}" destId="{6AE57436-A1FE-43D2-BE31-BB5308E5EED6}" srcOrd="0" destOrd="0" presId="urn:microsoft.com/office/officeart/2008/layout/LinedList"/>
    <dgm:cxn modelId="{F61F2D09-C931-4D7D-B36C-B2754379138D}" type="presOf" srcId="{AACE0B9B-894D-4F2A-89CA-4C1276B9B619}" destId="{9EC94293-0228-4DD7-BD86-951C31447999}" srcOrd="0" destOrd="0" presId="urn:microsoft.com/office/officeart/2008/layout/LinedList"/>
    <dgm:cxn modelId="{630C4EB3-34BE-4B38-9DC4-D9ED551C1F15}" type="presParOf" srcId="{9EC94293-0228-4DD7-BD86-951C31447999}" destId="{4EDE7D53-11DD-4977-84D9-FCAD22134625}" srcOrd="0" destOrd="0" presId="urn:microsoft.com/office/officeart/2008/layout/LinedList"/>
    <dgm:cxn modelId="{C54CFF28-3834-4949-A4B4-3FE8181203A9}" type="presParOf" srcId="{9EC94293-0228-4DD7-BD86-951C31447999}" destId="{BA0607C3-4ED3-4530-B281-9AA3C9853B8F}" srcOrd="1" destOrd="0" presId="urn:microsoft.com/office/officeart/2008/layout/LinedList"/>
    <dgm:cxn modelId="{575DEC66-BD19-464A-967A-6EB372F51DC6}" type="presParOf" srcId="{BA0607C3-4ED3-4530-B281-9AA3C9853B8F}" destId="{6AE57436-A1FE-43D2-BE31-BB5308E5EED6}" srcOrd="0" destOrd="0" presId="urn:microsoft.com/office/officeart/2008/layout/LinedList"/>
    <dgm:cxn modelId="{22D05E6A-95E2-44F4-B416-C0E907DF4148}" type="presParOf" srcId="{BA0607C3-4ED3-4530-B281-9AA3C9853B8F}" destId="{86E21C1E-84CA-47CA-A797-21E654ED7082}" srcOrd="1" destOrd="0" presId="urn:microsoft.com/office/officeart/2008/layout/LinedList"/>
    <dgm:cxn modelId="{C81016D6-9C30-4A71-B02E-F0E614C6F673}" type="presParOf" srcId="{9EC94293-0228-4DD7-BD86-951C31447999}" destId="{18895EA3-B9FD-4C24-AA2D-6CFFFA90FCE6}" srcOrd="2" destOrd="0" presId="urn:microsoft.com/office/officeart/2008/layout/LinedList"/>
    <dgm:cxn modelId="{E19F7A16-2F6F-4D04-BA3C-13C74A957B56}" type="presParOf" srcId="{9EC94293-0228-4DD7-BD86-951C31447999}" destId="{D7664376-C7F3-43D8-8DA5-0C8D48613070}" srcOrd="3" destOrd="0" presId="urn:microsoft.com/office/officeart/2008/layout/LinedList"/>
    <dgm:cxn modelId="{065FC0C8-BDF0-4839-8805-0710857F93F1}" type="presParOf" srcId="{D7664376-C7F3-43D8-8DA5-0C8D48613070}" destId="{39BE863E-EAA7-43A0-9C35-375D4B3C670D}" srcOrd="0" destOrd="0" presId="urn:microsoft.com/office/officeart/2008/layout/LinedList"/>
    <dgm:cxn modelId="{54BBE286-C300-4AED-9855-A8C884CF4439}" type="presParOf" srcId="{D7664376-C7F3-43D8-8DA5-0C8D48613070}" destId="{20FC6F28-E569-47B2-9DDB-258E00227C5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78B3B13-2362-483B-B04E-01E34F7951C5}"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s-MX"/>
        </a:p>
      </dgm:t>
    </dgm:pt>
    <dgm:pt modelId="{E90CFAAB-0FD9-4E38-8B45-855E6163417B}">
      <dgm:prSet phldrT="[Texto]"/>
      <dgm:spPr/>
      <dgm:t>
        <a:bodyPr/>
        <a:lstStyle/>
        <a:p>
          <a:r>
            <a:rPr lang="es-MX" dirty="0" smtClean="0"/>
            <a:t>Banda del comprador</a:t>
          </a:r>
          <a:endParaRPr lang="es-MX" dirty="0"/>
        </a:p>
      </dgm:t>
    </dgm:pt>
    <dgm:pt modelId="{209A5E34-1D2B-4A1F-8199-D2810B4E40D0}" type="parTrans" cxnId="{DF69F10B-B80C-48EE-91B9-6FC92C583795}">
      <dgm:prSet/>
      <dgm:spPr/>
      <dgm:t>
        <a:bodyPr/>
        <a:lstStyle/>
        <a:p>
          <a:endParaRPr lang="es-MX"/>
        </a:p>
      </dgm:t>
    </dgm:pt>
    <dgm:pt modelId="{2DA4D66A-E119-48A2-9F4B-812C0B401FB5}" type="sibTrans" cxnId="{DF69F10B-B80C-48EE-91B9-6FC92C583795}">
      <dgm:prSet/>
      <dgm:spPr/>
      <dgm:t>
        <a:bodyPr/>
        <a:lstStyle/>
        <a:p>
          <a:endParaRPr lang="es-MX"/>
        </a:p>
      </dgm:t>
    </dgm:pt>
    <dgm:pt modelId="{BC56066C-5122-4ACE-8987-E24850F93EA7}">
      <dgm:prSet phldrT="[Texto]"/>
      <dgm:spPr/>
      <dgm:t>
        <a:bodyPr/>
        <a:lstStyle/>
        <a:p>
          <a:r>
            <a:rPr lang="es-MX" dirty="0" smtClean="0"/>
            <a:t>Banda del vendedor</a:t>
          </a:r>
          <a:endParaRPr lang="es-MX" dirty="0"/>
        </a:p>
      </dgm:t>
    </dgm:pt>
    <dgm:pt modelId="{46603CF2-5166-4116-91A9-E4D02EC693FF}" type="parTrans" cxnId="{352F6FB6-A7F0-4755-9E86-8399A22F78DE}">
      <dgm:prSet/>
      <dgm:spPr/>
      <dgm:t>
        <a:bodyPr/>
        <a:lstStyle/>
        <a:p>
          <a:endParaRPr lang="es-MX"/>
        </a:p>
      </dgm:t>
    </dgm:pt>
    <dgm:pt modelId="{B4D555BD-A14E-46AB-9DB2-9F37848F276A}" type="sibTrans" cxnId="{352F6FB6-A7F0-4755-9E86-8399A22F78DE}">
      <dgm:prSet/>
      <dgm:spPr/>
      <dgm:t>
        <a:bodyPr/>
        <a:lstStyle/>
        <a:p>
          <a:endParaRPr lang="es-MX"/>
        </a:p>
      </dgm:t>
    </dgm:pt>
    <dgm:pt modelId="{FBDACF22-1ED9-4B29-A08F-208BFCC77261}" type="pres">
      <dgm:prSet presAssocID="{278B3B13-2362-483B-B04E-01E34F7951C5}" presName="cycle" presStyleCnt="0">
        <dgm:presLayoutVars>
          <dgm:dir/>
          <dgm:resizeHandles val="exact"/>
        </dgm:presLayoutVars>
      </dgm:prSet>
      <dgm:spPr/>
      <dgm:t>
        <a:bodyPr/>
        <a:lstStyle/>
        <a:p>
          <a:endParaRPr lang="es-MX"/>
        </a:p>
      </dgm:t>
    </dgm:pt>
    <dgm:pt modelId="{5F33B38D-2EAE-403F-BBEB-41EA49F874BF}" type="pres">
      <dgm:prSet presAssocID="{E90CFAAB-0FD9-4E38-8B45-855E6163417B}" presName="arrow" presStyleLbl="node1" presStyleIdx="0" presStyleCnt="2" custScaleX="39699" custScaleY="84945" custRadScaleRad="86675" custRadScaleInc="-7725">
        <dgm:presLayoutVars>
          <dgm:bulletEnabled val="1"/>
        </dgm:presLayoutVars>
      </dgm:prSet>
      <dgm:spPr/>
      <dgm:t>
        <a:bodyPr/>
        <a:lstStyle/>
        <a:p>
          <a:endParaRPr lang="es-MX"/>
        </a:p>
      </dgm:t>
    </dgm:pt>
    <dgm:pt modelId="{D105F389-B03B-483A-8D7C-D7D9DDCFDEBA}" type="pres">
      <dgm:prSet presAssocID="{BC56066C-5122-4ACE-8987-E24850F93EA7}" presName="arrow" presStyleLbl="node1" presStyleIdx="1" presStyleCnt="2" custScaleX="40451" custScaleY="93369" custRadScaleRad="50425" custRadScaleInc="-26159">
        <dgm:presLayoutVars>
          <dgm:bulletEnabled val="1"/>
        </dgm:presLayoutVars>
      </dgm:prSet>
      <dgm:spPr/>
      <dgm:t>
        <a:bodyPr/>
        <a:lstStyle/>
        <a:p>
          <a:endParaRPr lang="es-MX"/>
        </a:p>
      </dgm:t>
    </dgm:pt>
  </dgm:ptLst>
  <dgm:cxnLst>
    <dgm:cxn modelId="{DF69F10B-B80C-48EE-91B9-6FC92C583795}" srcId="{278B3B13-2362-483B-B04E-01E34F7951C5}" destId="{E90CFAAB-0FD9-4E38-8B45-855E6163417B}" srcOrd="0" destOrd="0" parTransId="{209A5E34-1D2B-4A1F-8199-D2810B4E40D0}" sibTransId="{2DA4D66A-E119-48A2-9F4B-812C0B401FB5}"/>
    <dgm:cxn modelId="{DE398E9A-0413-4947-AEA0-3D27699DD07F}" type="presOf" srcId="{E90CFAAB-0FD9-4E38-8B45-855E6163417B}" destId="{5F33B38D-2EAE-403F-BBEB-41EA49F874BF}" srcOrd="0" destOrd="0" presId="urn:microsoft.com/office/officeart/2005/8/layout/arrow1"/>
    <dgm:cxn modelId="{E995F461-63F0-4B09-9225-416C41AEF425}" type="presOf" srcId="{BC56066C-5122-4ACE-8987-E24850F93EA7}" destId="{D105F389-B03B-483A-8D7C-D7D9DDCFDEBA}" srcOrd="0" destOrd="0" presId="urn:microsoft.com/office/officeart/2005/8/layout/arrow1"/>
    <dgm:cxn modelId="{352F6FB6-A7F0-4755-9E86-8399A22F78DE}" srcId="{278B3B13-2362-483B-B04E-01E34F7951C5}" destId="{BC56066C-5122-4ACE-8987-E24850F93EA7}" srcOrd="1" destOrd="0" parTransId="{46603CF2-5166-4116-91A9-E4D02EC693FF}" sibTransId="{B4D555BD-A14E-46AB-9DB2-9F37848F276A}"/>
    <dgm:cxn modelId="{E9BD82D1-D996-4EF3-B759-D6E2C77728CE}" type="presOf" srcId="{278B3B13-2362-483B-B04E-01E34F7951C5}" destId="{FBDACF22-1ED9-4B29-A08F-208BFCC77261}" srcOrd="0" destOrd="0" presId="urn:microsoft.com/office/officeart/2005/8/layout/arrow1"/>
    <dgm:cxn modelId="{DB58E56E-70AE-450E-B053-311414987C18}" type="presParOf" srcId="{FBDACF22-1ED9-4B29-A08F-208BFCC77261}" destId="{5F33B38D-2EAE-403F-BBEB-41EA49F874BF}" srcOrd="0" destOrd="0" presId="urn:microsoft.com/office/officeart/2005/8/layout/arrow1"/>
    <dgm:cxn modelId="{B75506C4-B302-48A4-BC88-D8673B2F51E9}" type="presParOf" srcId="{FBDACF22-1ED9-4B29-A08F-208BFCC77261}" destId="{D105F389-B03B-483A-8D7C-D7D9DDCFDEBA}" srcOrd="1" destOrd="0" presId="urn:microsoft.com/office/officeart/2005/8/layout/arrow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EBAE2B6-AC99-4264-907E-02FFD1037E6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74CC365C-BD3D-4F65-B889-44A4F64150DA}">
      <dgm:prSet custT="1"/>
      <dgm:spPr/>
      <dgm:t>
        <a:bodyPr/>
        <a:lstStyle/>
        <a:p>
          <a:pPr rtl="0"/>
          <a:r>
            <a:rPr lang="es-MX" sz="4000" dirty="0" smtClean="0"/>
            <a:t>Zona positiva de negociación= zona común</a:t>
          </a:r>
          <a:endParaRPr lang="es-MX" sz="4000" dirty="0"/>
        </a:p>
      </dgm:t>
    </dgm:pt>
    <dgm:pt modelId="{943C2F8B-5E0E-44F2-9835-28CA9EAB4AA5}" type="parTrans" cxnId="{BF7EFD5F-97AF-43FD-BB2A-37CD2C0AFA07}">
      <dgm:prSet/>
      <dgm:spPr/>
      <dgm:t>
        <a:bodyPr/>
        <a:lstStyle/>
        <a:p>
          <a:endParaRPr lang="es-MX"/>
        </a:p>
      </dgm:t>
    </dgm:pt>
    <dgm:pt modelId="{18CA3AD9-44DD-420C-81BC-EA30F92A1408}" type="sibTrans" cxnId="{BF7EFD5F-97AF-43FD-BB2A-37CD2C0AFA07}">
      <dgm:prSet/>
      <dgm:spPr/>
      <dgm:t>
        <a:bodyPr/>
        <a:lstStyle/>
        <a:p>
          <a:endParaRPr lang="es-MX"/>
        </a:p>
      </dgm:t>
    </dgm:pt>
    <dgm:pt modelId="{32971D53-01F8-4DB5-818B-275F1A2147A3}">
      <dgm:prSet custT="1"/>
      <dgm:spPr/>
      <dgm:t>
        <a:bodyPr/>
        <a:lstStyle/>
        <a:p>
          <a:pPr rtl="0"/>
          <a:r>
            <a:rPr lang="es-MX" sz="4000" dirty="0" smtClean="0"/>
            <a:t>Zona de negociación negativa: no se solapan los límites respectivos de las partes o distancia entre dichos límites </a:t>
          </a:r>
          <a:endParaRPr lang="es-MX" sz="4000" dirty="0"/>
        </a:p>
      </dgm:t>
    </dgm:pt>
    <dgm:pt modelId="{D27BF9BE-FF60-4805-AAF0-B04209CA88B6}" type="parTrans" cxnId="{37870696-F613-4328-8CDB-61FFDB422FA6}">
      <dgm:prSet/>
      <dgm:spPr/>
      <dgm:t>
        <a:bodyPr/>
        <a:lstStyle/>
        <a:p>
          <a:endParaRPr lang="es-MX"/>
        </a:p>
      </dgm:t>
    </dgm:pt>
    <dgm:pt modelId="{A373574C-65F7-4F36-9441-6CB243C3C03D}" type="sibTrans" cxnId="{37870696-F613-4328-8CDB-61FFDB422FA6}">
      <dgm:prSet/>
      <dgm:spPr/>
      <dgm:t>
        <a:bodyPr/>
        <a:lstStyle/>
        <a:p>
          <a:endParaRPr lang="es-MX"/>
        </a:p>
      </dgm:t>
    </dgm:pt>
    <dgm:pt modelId="{D17ABA3B-5612-4652-A3BF-8C75FECB3FB1}" type="pres">
      <dgm:prSet presAssocID="{CEBAE2B6-AC99-4264-907E-02FFD1037E62}" presName="vert0" presStyleCnt="0">
        <dgm:presLayoutVars>
          <dgm:dir/>
          <dgm:animOne val="branch"/>
          <dgm:animLvl val="lvl"/>
        </dgm:presLayoutVars>
      </dgm:prSet>
      <dgm:spPr/>
      <dgm:t>
        <a:bodyPr/>
        <a:lstStyle/>
        <a:p>
          <a:endParaRPr lang="es-MX"/>
        </a:p>
      </dgm:t>
    </dgm:pt>
    <dgm:pt modelId="{E1CDF6F0-F0ED-4359-8113-3361C97E9648}" type="pres">
      <dgm:prSet presAssocID="{74CC365C-BD3D-4F65-B889-44A4F64150DA}" presName="thickLine" presStyleLbl="alignNode1" presStyleIdx="0" presStyleCnt="2"/>
      <dgm:spPr/>
    </dgm:pt>
    <dgm:pt modelId="{A4FF285B-36F6-40F2-BE38-72A1791DCAA5}" type="pres">
      <dgm:prSet presAssocID="{74CC365C-BD3D-4F65-B889-44A4F64150DA}" presName="horz1" presStyleCnt="0"/>
      <dgm:spPr/>
    </dgm:pt>
    <dgm:pt modelId="{2C37EDF8-4817-4BA9-9870-9FBAA23D9DD4}" type="pres">
      <dgm:prSet presAssocID="{74CC365C-BD3D-4F65-B889-44A4F64150DA}" presName="tx1" presStyleLbl="revTx" presStyleIdx="0" presStyleCnt="2"/>
      <dgm:spPr/>
      <dgm:t>
        <a:bodyPr/>
        <a:lstStyle/>
        <a:p>
          <a:endParaRPr lang="es-MX"/>
        </a:p>
      </dgm:t>
    </dgm:pt>
    <dgm:pt modelId="{672E6270-13A7-4BFC-8585-1DF6F6F8CA20}" type="pres">
      <dgm:prSet presAssocID="{74CC365C-BD3D-4F65-B889-44A4F64150DA}" presName="vert1" presStyleCnt="0"/>
      <dgm:spPr/>
    </dgm:pt>
    <dgm:pt modelId="{8BFCD057-4752-4BC9-96E5-3D2B59DF8314}" type="pres">
      <dgm:prSet presAssocID="{32971D53-01F8-4DB5-818B-275F1A2147A3}" presName="thickLine" presStyleLbl="alignNode1" presStyleIdx="1" presStyleCnt="2"/>
      <dgm:spPr/>
    </dgm:pt>
    <dgm:pt modelId="{56D982C5-395E-4B03-846E-121736EDFDD0}" type="pres">
      <dgm:prSet presAssocID="{32971D53-01F8-4DB5-818B-275F1A2147A3}" presName="horz1" presStyleCnt="0"/>
      <dgm:spPr/>
    </dgm:pt>
    <dgm:pt modelId="{8F3BE1C5-1382-4861-AF62-4B00ABF53E2B}" type="pres">
      <dgm:prSet presAssocID="{32971D53-01F8-4DB5-818B-275F1A2147A3}" presName="tx1" presStyleLbl="revTx" presStyleIdx="1" presStyleCnt="2" custScaleY="119741"/>
      <dgm:spPr/>
      <dgm:t>
        <a:bodyPr/>
        <a:lstStyle/>
        <a:p>
          <a:endParaRPr lang="es-MX"/>
        </a:p>
      </dgm:t>
    </dgm:pt>
    <dgm:pt modelId="{A57A653A-C470-49B0-833D-5FA31E8CE185}" type="pres">
      <dgm:prSet presAssocID="{32971D53-01F8-4DB5-818B-275F1A2147A3}" presName="vert1" presStyleCnt="0"/>
      <dgm:spPr/>
    </dgm:pt>
  </dgm:ptLst>
  <dgm:cxnLst>
    <dgm:cxn modelId="{BF7EFD5F-97AF-43FD-BB2A-37CD2C0AFA07}" srcId="{CEBAE2B6-AC99-4264-907E-02FFD1037E62}" destId="{74CC365C-BD3D-4F65-B889-44A4F64150DA}" srcOrd="0" destOrd="0" parTransId="{943C2F8B-5E0E-44F2-9835-28CA9EAB4AA5}" sibTransId="{18CA3AD9-44DD-420C-81BC-EA30F92A1408}"/>
    <dgm:cxn modelId="{05BBEBC8-CC37-4A1F-80EF-E625EF44306A}" type="presOf" srcId="{74CC365C-BD3D-4F65-B889-44A4F64150DA}" destId="{2C37EDF8-4817-4BA9-9870-9FBAA23D9DD4}" srcOrd="0" destOrd="0" presId="urn:microsoft.com/office/officeart/2008/layout/LinedList"/>
    <dgm:cxn modelId="{621D6910-6EB7-48A3-A733-12BA6A7D893F}" type="presOf" srcId="{32971D53-01F8-4DB5-818B-275F1A2147A3}" destId="{8F3BE1C5-1382-4861-AF62-4B00ABF53E2B}" srcOrd="0" destOrd="0" presId="urn:microsoft.com/office/officeart/2008/layout/LinedList"/>
    <dgm:cxn modelId="{37870696-F613-4328-8CDB-61FFDB422FA6}" srcId="{CEBAE2B6-AC99-4264-907E-02FFD1037E62}" destId="{32971D53-01F8-4DB5-818B-275F1A2147A3}" srcOrd="1" destOrd="0" parTransId="{D27BF9BE-FF60-4805-AAF0-B04209CA88B6}" sibTransId="{A373574C-65F7-4F36-9441-6CB243C3C03D}"/>
    <dgm:cxn modelId="{2630C782-2236-4236-B9F5-1334C1A4DEBC}" type="presOf" srcId="{CEBAE2B6-AC99-4264-907E-02FFD1037E62}" destId="{D17ABA3B-5612-4652-A3BF-8C75FECB3FB1}" srcOrd="0" destOrd="0" presId="urn:microsoft.com/office/officeart/2008/layout/LinedList"/>
    <dgm:cxn modelId="{3468B572-F49B-4ED4-A39B-06DE33F142D5}" type="presParOf" srcId="{D17ABA3B-5612-4652-A3BF-8C75FECB3FB1}" destId="{E1CDF6F0-F0ED-4359-8113-3361C97E9648}" srcOrd="0" destOrd="0" presId="urn:microsoft.com/office/officeart/2008/layout/LinedList"/>
    <dgm:cxn modelId="{3B7BB893-8831-4992-B533-5F1604E88671}" type="presParOf" srcId="{D17ABA3B-5612-4652-A3BF-8C75FECB3FB1}" destId="{A4FF285B-36F6-40F2-BE38-72A1791DCAA5}" srcOrd="1" destOrd="0" presId="urn:microsoft.com/office/officeart/2008/layout/LinedList"/>
    <dgm:cxn modelId="{385BF3E3-AF76-493B-87AC-EF76F5C24EC1}" type="presParOf" srcId="{A4FF285B-36F6-40F2-BE38-72A1791DCAA5}" destId="{2C37EDF8-4817-4BA9-9870-9FBAA23D9DD4}" srcOrd="0" destOrd="0" presId="urn:microsoft.com/office/officeart/2008/layout/LinedList"/>
    <dgm:cxn modelId="{350834A3-4C83-43AE-9E10-C34388E4030D}" type="presParOf" srcId="{A4FF285B-36F6-40F2-BE38-72A1791DCAA5}" destId="{672E6270-13A7-4BFC-8585-1DF6F6F8CA20}" srcOrd="1" destOrd="0" presId="urn:microsoft.com/office/officeart/2008/layout/LinedList"/>
    <dgm:cxn modelId="{AD673523-0956-40FD-BFBF-147D9B48E06C}" type="presParOf" srcId="{D17ABA3B-5612-4652-A3BF-8C75FECB3FB1}" destId="{8BFCD057-4752-4BC9-96E5-3D2B59DF8314}" srcOrd="2" destOrd="0" presId="urn:microsoft.com/office/officeart/2008/layout/LinedList"/>
    <dgm:cxn modelId="{23694AC9-A67E-4A1C-9B21-C5E1AE32B021}" type="presParOf" srcId="{D17ABA3B-5612-4652-A3BF-8C75FECB3FB1}" destId="{56D982C5-395E-4B03-846E-121736EDFDD0}" srcOrd="3" destOrd="0" presId="urn:microsoft.com/office/officeart/2008/layout/LinedList"/>
    <dgm:cxn modelId="{9697A1CD-D08F-400A-9C2E-198BD000A01C}" type="presParOf" srcId="{56D982C5-395E-4B03-846E-121736EDFDD0}" destId="{8F3BE1C5-1382-4861-AF62-4B00ABF53E2B}" srcOrd="0" destOrd="0" presId="urn:microsoft.com/office/officeart/2008/layout/LinedList"/>
    <dgm:cxn modelId="{2C2E3D1E-4F72-470F-BF0A-4BF76590CBD7}" type="presParOf" srcId="{56D982C5-395E-4B03-846E-121736EDFDD0}" destId="{A57A653A-C470-49B0-833D-5FA31E8CE18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78B3B13-2362-483B-B04E-01E34F7951C5}" type="doc">
      <dgm:prSet loTypeId="urn:microsoft.com/office/officeart/2005/8/layout/arrow1" loCatId="relationship" qsTypeId="urn:microsoft.com/office/officeart/2005/8/quickstyle/simple3" qsCatId="simple" csTypeId="urn:microsoft.com/office/officeart/2005/8/colors/accent1_2" csCatId="accent1" phldr="1"/>
      <dgm:spPr/>
      <dgm:t>
        <a:bodyPr/>
        <a:lstStyle/>
        <a:p>
          <a:endParaRPr lang="es-MX"/>
        </a:p>
      </dgm:t>
    </dgm:pt>
    <dgm:pt modelId="{E90CFAAB-0FD9-4E38-8B45-855E6163417B}">
      <dgm:prSet phldrT="[Texto]"/>
      <dgm:spPr/>
      <dgm:t>
        <a:bodyPr/>
        <a:lstStyle/>
        <a:p>
          <a:r>
            <a:rPr lang="es-MX" dirty="0" smtClean="0"/>
            <a:t>Banda del comprador</a:t>
          </a:r>
          <a:endParaRPr lang="es-MX" dirty="0"/>
        </a:p>
      </dgm:t>
    </dgm:pt>
    <dgm:pt modelId="{209A5E34-1D2B-4A1F-8199-D2810B4E40D0}" type="parTrans" cxnId="{DF69F10B-B80C-48EE-91B9-6FC92C583795}">
      <dgm:prSet/>
      <dgm:spPr/>
      <dgm:t>
        <a:bodyPr/>
        <a:lstStyle/>
        <a:p>
          <a:endParaRPr lang="es-MX"/>
        </a:p>
      </dgm:t>
    </dgm:pt>
    <dgm:pt modelId="{2DA4D66A-E119-48A2-9F4B-812C0B401FB5}" type="sibTrans" cxnId="{DF69F10B-B80C-48EE-91B9-6FC92C583795}">
      <dgm:prSet/>
      <dgm:spPr/>
      <dgm:t>
        <a:bodyPr/>
        <a:lstStyle/>
        <a:p>
          <a:endParaRPr lang="es-MX"/>
        </a:p>
      </dgm:t>
    </dgm:pt>
    <dgm:pt modelId="{BC56066C-5122-4ACE-8987-E24850F93EA7}">
      <dgm:prSet phldrT="[Texto]"/>
      <dgm:spPr/>
      <dgm:t>
        <a:bodyPr/>
        <a:lstStyle/>
        <a:p>
          <a:r>
            <a:rPr lang="es-MX" dirty="0" smtClean="0"/>
            <a:t>Banda del vendedor</a:t>
          </a:r>
          <a:endParaRPr lang="es-MX" dirty="0"/>
        </a:p>
      </dgm:t>
    </dgm:pt>
    <dgm:pt modelId="{46603CF2-5166-4116-91A9-E4D02EC693FF}" type="parTrans" cxnId="{352F6FB6-A7F0-4755-9E86-8399A22F78DE}">
      <dgm:prSet/>
      <dgm:spPr/>
      <dgm:t>
        <a:bodyPr/>
        <a:lstStyle/>
        <a:p>
          <a:endParaRPr lang="es-MX"/>
        </a:p>
      </dgm:t>
    </dgm:pt>
    <dgm:pt modelId="{B4D555BD-A14E-46AB-9DB2-9F37848F276A}" type="sibTrans" cxnId="{352F6FB6-A7F0-4755-9E86-8399A22F78DE}">
      <dgm:prSet/>
      <dgm:spPr/>
      <dgm:t>
        <a:bodyPr/>
        <a:lstStyle/>
        <a:p>
          <a:endParaRPr lang="es-MX"/>
        </a:p>
      </dgm:t>
    </dgm:pt>
    <dgm:pt modelId="{FBDACF22-1ED9-4B29-A08F-208BFCC77261}" type="pres">
      <dgm:prSet presAssocID="{278B3B13-2362-483B-B04E-01E34F7951C5}" presName="cycle" presStyleCnt="0">
        <dgm:presLayoutVars>
          <dgm:dir/>
          <dgm:resizeHandles val="exact"/>
        </dgm:presLayoutVars>
      </dgm:prSet>
      <dgm:spPr/>
      <dgm:t>
        <a:bodyPr/>
        <a:lstStyle/>
        <a:p>
          <a:endParaRPr lang="es-MX"/>
        </a:p>
      </dgm:t>
    </dgm:pt>
    <dgm:pt modelId="{5F33B38D-2EAE-403F-BBEB-41EA49F874BF}" type="pres">
      <dgm:prSet presAssocID="{E90CFAAB-0FD9-4E38-8B45-855E6163417B}" presName="arrow" presStyleLbl="node1" presStyleIdx="0" presStyleCnt="2" custScaleX="48341" custScaleY="100035" custRadScaleRad="33913" custRadScaleInc="199">
        <dgm:presLayoutVars>
          <dgm:bulletEnabled val="1"/>
        </dgm:presLayoutVars>
      </dgm:prSet>
      <dgm:spPr/>
      <dgm:t>
        <a:bodyPr/>
        <a:lstStyle/>
        <a:p>
          <a:endParaRPr lang="es-MX"/>
        </a:p>
      </dgm:t>
    </dgm:pt>
    <dgm:pt modelId="{D105F389-B03B-483A-8D7C-D7D9DDCFDEBA}" type="pres">
      <dgm:prSet presAssocID="{BC56066C-5122-4ACE-8987-E24850F93EA7}" presName="arrow" presStyleLbl="node1" presStyleIdx="1" presStyleCnt="2" custScaleX="40451" custScaleY="100152" custRadScaleRad="39624" custRadScaleInc="-38195">
        <dgm:presLayoutVars>
          <dgm:bulletEnabled val="1"/>
        </dgm:presLayoutVars>
      </dgm:prSet>
      <dgm:spPr/>
      <dgm:t>
        <a:bodyPr/>
        <a:lstStyle/>
        <a:p>
          <a:endParaRPr lang="es-MX"/>
        </a:p>
      </dgm:t>
    </dgm:pt>
  </dgm:ptLst>
  <dgm:cxnLst>
    <dgm:cxn modelId="{DF69F10B-B80C-48EE-91B9-6FC92C583795}" srcId="{278B3B13-2362-483B-B04E-01E34F7951C5}" destId="{E90CFAAB-0FD9-4E38-8B45-855E6163417B}" srcOrd="0" destOrd="0" parTransId="{209A5E34-1D2B-4A1F-8199-D2810B4E40D0}" sibTransId="{2DA4D66A-E119-48A2-9F4B-812C0B401FB5}"/>
    <dgm:cxn modelId="{641E401B-0B8B-4B70-A29F-7513B4507D73}" type="presOf" srcId="{BC56066C-5122-4ACE-8987-E24850F93EA7}" destId="{D105F389-B03B-483A-8D7C-D7D9DDCFDEBA}" srcOrd="0" destOrd="0" presId="urn:microsoft.com/office/officeart/2005/8/layout/arrow1"/>
    <dgm:cxn modelId="{352F6FB6-A7F0-4755-9E86-8399A22F78DE}" srcId="{278B3B13-2362-483B-B04E-01E34F7951C5}" destId="{BC56066C-5122-4ACE-8987-E24850F93EA7}" srcOrd="1" destOrd="0" parTransId="{46603CF2-5166-4116-91A9-E4D02EC693FF}" sibTransId="{B4D555BD-A14E-46AB-9DB2-9F37848F276A}"/>
    <dgm:cxn modelId="{8BEE4414-97C0-4745-B28C-D4D8BDA8A47D}" type="presOf" srcId="{278B3B13-2362-483B-B04E-01E34F7951C5}" destId="{FBDACF22-1ED9-4B29-A08F-208BFCC77261}" srcOrd="0" destOrd="0" presId="urn:microsoft.com/office/officeart/2005/8/layout/arrow1"/>
    <dgm:cxn modelId="{EE8BA513-4BFF-455C-A072-C5673D1386DD}" type="presOf" srcId="{E90CFAAB-0FD9-4E38-8B45-855E6163417B}" destId="{5F33B38D-2EAE-403F-BBEB-41EA49F874BF}" srcOrd="0" destOrd="0" presId="urn:microsoft.com/office/officeart/2005/8/layout/arrow1"/>
    <dgm:cxn modelId="{48D8612A-3713-44F4-9454-FC3BEF2762ED}" type="presParOf" srcId="{FBDACF22-1ED9-4B29-A08F-208BFCC77261}" destId="{5F33B38D-2EAE-403F-BBEB-41EA49F874BF}" srcOrd="0" destOrd="0" presId="urn:microsoft.com/office/officeart/2005/8/layout/arrow1"/>
    <dgm:cxn modelId="{E897E8F4-BF7D-4919-B1E8-A4B63D3BF400}" type="presParOf" srcId="{FBDACF22-1ED9-4B29-A08F-208BFCC77261}" destId="{D105F389-B03B-483A-8D7C-D7D9DDCFDEBA}" srcOrd="1" destOrd="0" presId="urn:microsoft.com/office/officeart/2005/8/layout/arrow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78B3B13-2362-483B-B04E-01E34F7951C5}" type="doc">
      <dgm:prSet loTypeId="urn:microsoft.com/office/officeart/2005/8/layout/arrow1" loCatId="relationship" qsTypeId="urn:microsoft.com/office/officeart/2005/8/quickstyle/simple3" qsCatId="simple" csTypeId="urn:microsoft.com/office/officeart/2005/8/colors/accent1_2" csCatId="accent1" phldr="1"/>
      <dgm:spPr/>
      <dgm:t>
        <a:bodyPr/>
        <a:lstStyle/>
        <a:p>
          <a:endParaRPr lang="es-MX"/>
        </a:p>
      </dgm:t>
    </dgm:pt>
    <dgm:pt modelId="{E90CFAAB-0FD9-4E38-8B45-855E6163417B}">
      <dgm:prSet phldrT="[Texto]"/>
      <dgm:spPr/>
      <dgm:t>
        <a:bodyPr/>
        <a:lstStyle/>
        <a:p>
          <a:r>
            <a:rPr lang="es-MX" dirty="0" smtClean="0"/>
            <a:t>Banda del comprador</a:t>
          </a:r>
          <a:endParaRPr lang="es-MX" dirty="0"/>
        </a:p>
      </dgm:t>
    </dgm:pt>
    <dgm:pt modelId="{209A5E34-1D2B-4A1F-8199-D2810B4E40D0}" type="parTrans" cxnId="{DF69F10B-B80C-48EE-91B9-6FC92C583795}">
      <dgm:prSet/>
      <dgm:spPr/>
      <dgm:t>
        <a:bodyPr/>
        <a:lstStyle/>
        <a:p>
          <a:endParaRPr lang="es-MX"/>
        </a:p>
      </dgm:t>
    </dgm:pt>
    <dgm:pt modelId="{2DA4D66A-E119-48A2-9F4B-812C0B401FB5}" type="sibTrans" cxnId="{DF69F10B-B80C-48EE-91B9-6FC92C583795}">
      <dgm:prSet/>
      <dgm:spPr/>
      <dgm:t>
        <a:bodyPr/>
        <a:lstStyle/>
        <a:p>
          <a:endParaRPr lang="es-MX"/>
        </a:p>
      </dgm:t>
    </dgm:pt>
    <dgm:pt modelId="{BC56066C-5122-4ACE-8987-E24850F93EA7}">
      <dgm:prSet phldrT="[Texto]"/>
      <dgm:spPr/>
      <dgm:t>
        <a:bodyPr/>
        <a:lstStyle/>
        <a:p>
          <a:r>
            <a:rPr lang="es-MX" dirty="0" smtClean="0"/>
            <a:t>Banda del vendedor</a:t>
          </a:r>
          <a:endParaRPr lang="es-MX" dirty="0"/>
        </a:p>
      </dgm:t>
    </dgm:pt>
    <dgm:pt modelId="{46603CF2-5166-4116-91A9-E4D02EC693FF}" type="parTrans" cxnId="{352F6FB6-A7F0-4755-9E86-8399A22F78DE}">
      <dgm:prSet/>
      <dgm:spPr/>
      <dgm:t>
        <a:bodyPr/>
        <a:lstStyle/>
        <a:p>
          <a:endParaRPr lang="es-MX"/>
        </a:p>
      </dgm:t>
    </dgm:pt>
    <dgm:pt modelId="{B4D555BD-A14E-46AB-9DB2-9F37848F276A}" type="sibTrans" cxnId="{352F6FB6-A7F0-4755-9E86-8399A22F78DE}">
      <dgm:prSet/>
      <dgm:spPr/>
      <dgm:t>
        <a:bodyPr/>
        <a:lstStyle/>
        <a:p>
          <a:endParaRPr lang="es-MX"/>
        </a:p>
      </dgm:t>
    </dgm:pt>
    <dgm:pt modelId="{FBDACF22-1ED9-4B29-A08F-208BFCC77261}" type="pres">
      <dgm:prSet presAssocID="{278B3B13-2362-483B-B04E-01E34F7951C5}" presName="cycle" presStyleCnt="0">
        <dgm:presLayoutVars>
          <dgm:dir/>
          <dgm:resizeHandles val="exact"/>
        </dgm:presLayoutVars>
      </dgm:prSet>
      <dgm:spPr/>
      <dgm:t>
        <a:bodyPr/>
        <a:lstStyle/>
        <a:p>
          <a:endParaRPr lang="es-MX"/>
        </a:p>
      </dgm:t>
    </dgm:pt>
    <dgm:pt modelId="{5F33B38D-2EAE-403F-BBEB-41EA49F874BF}" type="pres">
      <dgm:prSet presAssocID="{E90CFAAB-0FD9-4E38-8B45-855E6163417B}" presName="arrow" presStyleLbl="node1" presStyleIdx="0" presStyleCnt="2" custScaleX="55587" custScaleY="100051" custRadScaleRad="61015" custRadScaleInc="-3122">
        <dgm:presLayoutVars>
          <dgm:bulletEnabled val="1"/>
        </dgm:presLayoutVars>
      </dgm:prSet>
      <dgm:spPr/>
      <dgm:t>
        <a:bodyPr/>
        <a:lstStyle/>
        <a:p>
          <a:endParaRPr lang="es-MX"/>
        </a:p>
      </dgm:t>
    </dgm:pt>
    <dgm:pt modelId="{D105F389-B03B-483A-8D7C-D7D9DDCFDEBA}" type="pres">
      <dgm:prSet presAssocID="{BC56066C-5122-4ACE-8987-E24850F93EA7}" presName="arrow" presStyleLbl="node1" presStyleIdx="1" presStyleCnt="2" custScaleX="50183" custScaleY="94092" custRadScaleRad="49591" custRadScaleInc="-14247">
        <dgm:presLayoutVars>
          <dgm:bulletEnabled val="1"/>
        </dgm:presLayoutVars>
      </dgm:prSet>
      <dgm:spPr/>
      <dgm:t>
        <a:bodyPr/>
        <a:lstStyle/>
        <a:p>
          <a:endParaRPr lang="es-MX"/>
        </a:p>
      </dgm:t>
    </dgm:pt>
  </dgm:ptLst>
  <dgm:cxnLst>
    <dgm:cxn modelId="{3EBFD8EF-C43C-48F1-95A5-28F4F5DCCA41}" type="presOf" srcId="{E90CFAAB-0FD9-4E38-8B45-855E6163417B}" destId="{5F33B38D-2EAE-403F-BBEB-41EA49F874BF}" srcOrd="0" destOrd="0" presId="urn:microsoft.com/office/officeart/2005/8/layout/arrow1"/>
    <dgm:cxn modelId="{DF69F10B-B80C-48EE-91B9-6FC92C583795}" srcId="{278B3B13-2362-483B-B04E-01E34F7951C5}" destId="{E90CFAAB-0FD9-4E38-8B45-855E6163417B}" srcOrd="0" destOrd="0" parTransId="{209A5E34-1D2B-4A1F-8199-D2810B4E40D0}" sibTransId="{2DA4D66A-E119-48A2-9F4B-812C0B401FB5}"/>
    <dgm:cxn modelId="{8E0536BA-C15F-4A05-8DF6-303FC45B2761}" type="presOf" srcId="{278B3B13-2362-483B-B04E-01E34F7951C5}" destId="{FBDACF22-1ED9-4B29-A08F-208BFCC77261}" srcOrd="0" destOrd="0" presId="urn:microsoft.com/office/officeart/2005/8/layout/arrow1"/>
    <dgm:cxn modelId="{352F6FB6-A7F0-4755-9E86-8399A22F78DE}" srcId="{278B3B13-2362-483B-B04E-01E34F7951C5}" destId="{BC56066C-5122-4ACE-8987-E24850F93EA7}" srcOrd="1" destOrd="0" parTransId="{46603CF2-5166-4116-91A9-E4D02EC693FF}" sibTransId="{B4D555BD-A14E-46AB-9DB2-9F37848F276A}"/>
    <dgm:cxn modelId="{CDAAC6DD-0DCC-4E33-8662-181E26FACDE4}" type="presOf" srcId="{BC56066C-5122-4ACE-8987-E24850F93EA7}" destId="{D105F389-B03B-483A-8D7C-D7D9DDCFDEBA}" srcOrd="0" destOrd="0" presId="urn:microsoft.com/office/officeart/2005/8/layout/arrow1"/>
    <dgm:cxn modelId="{B5FEDD79-2845-4473-85A0-0CBC16D7BC5E}" type="presParOf" srcId="{FBDACF22-1ED9-4B29-A08F-208BFCC77261}" destId="{5F33B38D-2EAE-403F-BBEB-41EA49F874BF}" srcOrd="0" destOrd="0" presId="urn:microsoft.com/office/officeart/2005/8/layout/arrow1"/>
    <dgm:cxn modelId="{9C48E81E-B48A-4E48-B452-48D19C753EE2}" type="presParOf" srcId="{FBDACF22-1ED9-4B29-A08F-208BFCC77261}" destId="{D105F389-B03B-483A-8D7C-D7D9DDCFDEBA}" srcOrd="1" destOrd="0" presId="urn:microsoft.com/office/officeart/2005/8/layout/arrow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EAEDFD7A-BB6E-4402-B412-26DF84CB7E2F}"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EE7088FD-0097-42B3-B4B5-A0196CABE7FD}">
      <dgm:prSet/>
      <dgm:spPr/>
      <dgm:t>
        <a:bodyPr/>
        <a:lstStyle/>
        <a:p>
          <a:pPr rtl="0"/>
          <a:r>
            <a:rPr lang="es-MX" smtClean="0"/>
            <a:t>Identificar a las partes con las que se va a negociar</a:t>
          </a:r>
          <a:endParaRPr lang="es-MX"/>
        </a:p>
      </dgm:t>
    </dgm:pt>
    <dgm:pt modelId="{1BBB0FC1-8309-4027-AF85-F4F7FA44AFF7}" type="parTrans" cxnId="{8B697C67-68BF-419B-A341-2463FA06D34D}">
      <dgm:prSet/>
      <dgm:spPr/>
      <dgm:t>
        <a:bodyPr/>
        <a:lstStyle/>
        <a:p>
          <a:endParaRPr lang="es-MX"/>
        </a:p>
      </dgm:t>
    </dgm:pt>
    <dgm:pt modelId="{81CBC5EB-A840-482D-BEED-D4CC337EA6B2}" type="sibTrans" cxnId="{8B697C67-68BF-419B-A341-2463FA06D34D}">
      <dgm:prSet/>
      <dgm:spPr/>
      <dgm:t>
        <a:bodyPr/>
        <a:lstStyle/>
        <a:p>
          <a:endParaRPr lang="es-MX"/>
        </a:p>
      </dgm:t>
    </dgm:pt>
    <dgm:pt modelId="{E9779DF5-2469-4481-BB4E-C20E9E10E4DD}">
      <dgm:prSet/>
      <dgm:spPr/>
      <dgm:t>
        <a:bodyPr/>
        <a:lstStyle/>
        <a:p>
          <a:pPr rtl="0"/>
          <a:r>
            <a:rPr lang="es-MX" smtClean="0"/>
            <a:t>Identificar si hay alguna parte que no este presente, pero cuyos intereses estén en juego</a:t>
          </a:r>
          <a:endParaRPr lang="es-MX"/>
        </a:p>
      </dgm:t>
    </dgm:pt>
    <dgm:pt modelId="{7BB3467B-ECDD-4438-A9F4-63AA6E518999}" type="parTrans" cxnId="{9D3B98BA-D02F-4408-B8B4-E997CDBD1F25}">
      <dgm:prSet/>
      <dgm:spPr/>
      <dgm:t>
        <a:bodyPr/>
        <a:lstStyle/>
        <a:p>
          <a:endParaRPr lang="es-MX"/>
        </a:p>
      </dgm:t>
    </dgm:pt>
    <dgm:pt modelId="{B0767B05-DD5B-4BD4-9161-6EA7D6DE697B}" type="sibTrans" cxnId="{9D3B98BA-D02F-4408-B8B4-E997CDBD1F25}">
      <dgm:prSet/>
      <dgm:spPr/>
      <dgm:t>
        <a:bodyPr/>
        <a:lstStyle/>
        <a:p>
          <a:endParaRPr lang="es-MX"/>
        </a:p>
      </dgm:t>
    </dgm:pt>
    <dgm:pt modelId="{F11AD282-F0AE-45DD-95EB-E5A2471735AE}">
      <dgm:prSet/>
      <dgm:spPr/>
      <dgm:t>
        <a:bodyPr/>
        <a:lstStyle/>
        <a:p>
          <a:pPr rtl="0"/>
          <a:r>
            <a:rPr lang="es-MX" smtClean="0"/>
            <a:t>Analizar la situación de la otra parte y evaluar su BATNA</a:t>
          </a:r>
          <a:endParaRPr lang="es-MX"/>
        </a:p>
      </dgm:t>
    </dgm:pt>
    <dgm:pt modelId="{202928A6-39A1-43E8-B169-5D4CB61E29D5}" type="parTrans" cxnId="{9E049FC6-0E52-4F67-896A-1EC5CF91CCF9}">
      <dgm:prSet/>
      <dgm:spPr/>
      <dgm:t>
        <a:bodyPr/>
        <a:lstStyle/>
        <a:p>
          <a:endParaRPr lang="es-MX"/>
        </a:p>
      </dgm:t>
    </dgm:pt>
    <dgm:pt modelId="{E4870D90-B02F-4966-B98A-992B961EE840}" type="sibTrans" cxnId="{9E049FC6-0E52-4F67-896A-1EC5CF91CCF9}">
      <dgm:prSet/>
      <dgm:spPr/>
      <dgm:t>
        <a:bodyPr/>
        <a:lstStyle/>
        <a:p>
          <a:endParaRPr lang="es-MX"/>
        </a:p>
      </dgm:t>
    </dgm:pt>
    <dgm:pt modelId="{C629062D-DC0C-4ECF-97F7-34B8A6D0B77B}">
      <dgm:prSet/>
      <dgm:spPr/>
      <dgm:t>
        <a:bodyPr/>
        <a:lstStyle/>
        <a:p>
          <a:pPr rtl="0"/>
          <a:r>
            <a:rPr lang="es-MX" smtClean="0"/>
            <a:t>Ponerse en el lugar de la otra parte, para conocer mejor sus actuaciones y reacciones</a:t>
          </a:r>
          <a:endParaRPr lang="es-MX"/>
        </a:p>
      </dgm:t>
    </dgm:pt>
    <dgm:pt modelId="{C1FCC491-6740-4202-AE90-22BC5167B9FF}" type="parTrans" cxnId="{90E0E1E5-28FF-4A94-B1AF-B470D88339EB}">
      <dgm:prSet/>
      <dgm:spPr/>
      <dgm:t>
        <a:bodyPr/>
        <a:lstStyle/>
        <a:p>
          <a:endParaRPr lang="es-MX"/>
        </a:p>
      </dgm:t>
    </dgm:pt>
    <dgm:pt modelId="{87F0CA7E-0A31-4717-9977-02783478CB1D}" type="sibTrans" cxnId="{90E0E1E5-28FF-4A94-B1AF-B470D88339EB}">
      <dgm:prSet/>
      <dgm:spPr/>
      <dgm:t>
        <a:bodyPr/>
        <a:lstStyle/>
        <a:p>
          <a:endParaRPr lang="es-MX"/>
        </a:p>
      </dgm:t>
    </dgm:pt>
    <dgm:pt modelId="{46DE0153-08FC-415E-8383-8F3560CC43D9}">
      <dgm:prSet/>
      <dgm:spPr/>
      <dgm:t>
        <a:bodyPr/>
        <a:lstStyle/>
        <a:p>
          <a:pPr rtl="0"/>
          <a:r>
            <a:rPr lang="es-MX" smtClean="0"/>
            <a:t>Analizar y evaluar la propia situación de la negociación</a:t>
          </a:r>
          <a:endParaRPr lang="es-MX"/>
        </a:p>
      </dgm:t>
    </dgm:pt>
    <dgm:pt modelId="{BEEEFB1F-3B38-4EAA-8F0F-8189B974EAF9}" type="parTrans" cxnId="{945E6A9A-C734-40C7-82FD-EB4F4D8292E3}">
      <dgm:prSet/>
      <dgm:spPr/>
      <dgm:t>
        <a:bodyPr/>
        <a:lstStyle/>
        <a:p>
          <a:endParaRPr lang="es-MX"/>
        </a:p>
      </dgm:t>
    </dgm:pt>
    <dgm:pt modelId="{121E4196-64A5-4CD1-BE70-5377A8A28E6D}" type="sibTrans" cxnId="{945E6A9A-C734-40C7-82FD-EB4F4D8292E3}">
      <dgm:prSet/>
      <dgm:spPr/>
      <dgm:t>
        <a:bodyPr/>
        <a:lstStyle/>
        <a:p>
          <a:endParaRPr lang="es-MX"/>
        </a:p>
      </dgm:t>
    </dgm:pt>
    <dgm:pt modelId="{58A19868-8726-4B01-8E14-CA1B64744F1F}" type="pres">
      <dgm:prSet presAssocID="{EAEDFD7A-BB6E-4402-B412-26DF84CB7E2F}" presName="vert0" presStyleCnt="0">
        <dgm:presLayoutVars>
          <dgm:dir/>
          <dgm:animOne val="branch"/>
          <dgm:animLvl val="lvl"/>
        </dgm:presLayoutVars>
      </dgm:prSet>
      <dgm:spPr/>
      <dgm:t>
        <a:bodyPr/>
        <a:lstStyle/>
        <a:p>
          <a:endParaRPr lang="es-MX"/>
        </a:p>
      </dgm:t>
    </dgm:pt>
    <dgm:pt modelId="{650719FB-2F1F-45E3-95D3-9F986ACD6BFC}" type="pres">
      <dgm:prSet presAssocID="{EE7088FD-0097-42B3-B4B5-A0196CABE7FD}" presName="thickLine" presStyleLbl="alignNode1" presStyleIdx="0" presStyleCnt="5"/>
      <dgm:spPr/>
    </dgm:pt>
    <dgm:pt modelId="{1CECCFCB-22D3-44BD-9F44-1A9E9C915C87}" type="pres">
      <dgm:prSet presAssocID="{EE7088FD-0097-42B3-B4B5-A0196CABE7FD}" presName="horz1" presStyleCnt="0"/>
      <dgm:spPr/>
    </dgm:pt>
    <dgm:pt modelId="{7F9BAE7B-9F3C-404A-8647-D915597D9C15}" type="pres">
      <dgm:prSet presAssocID="{EE7088FD-0097-42B3-B4B5-A0196CABE7FD}" presName="tx1" presStyleLbl="revTx" presStyleIdx="0" presStyleCnt="5"/>
      <dgm:spPr/>
      <dgm:t>
        <a:bodyPr/>
        <a:lstStyle/>
        <a:p>
          <a:endParaRPr lang="es-MX"/>
        </a:p>
      </dgm:t>
    </dgm:pt>
    <dgm:pt modelId="{ED534940-11DD-4336-9422-9139B10D8E2F}" type="pres">
      <dgm:prSet presAssocID="{EE7088FD-0097-42B3-B4B5-A0196CABE7FD}" presName="vert1" presStyleCnt="0"/>
      <dgm:spPr/>
    </dgm:pt>
    <dgm:pt modelId="{A5AE4B7C-E99B-4719-80F4-753E36E4C898}" type="pres">
      <dgm:prSet presAssocID="{E9779DF5-2469-4481-BB4E-C20E9E10E4DD}" presName="thickLine" presStyleLbl="alignNode1" presStyleIdx="1" presStyleCnt="5"/>
      <dgm:spPr/>
    </dgm:pt>
    <dgm:pt modelId="{3AA96A3F-9C16-459D-AC3F-A4111174B33B}" type="pres">
      <dgm:prSet presAssocID="{E9779DF5-2469-4481-BB4E-C20E9E10E4DD}" presName="horz1" presStyleCnt="0"/>
      <dgm:spPr/>
    </dgm:pt>
    <dgm:pt modelId="{0F52920E-DB15-4FE7-AD68-3A8643EE6E00}" type="pres">
      <dgm:prSet presAssocID="{E9779DF5-2469-4481-BB4E-C20E9E10E4DD}" presName="tx1" presStyleLbl="revTx" presStyleIdx="1" presStyleCnt="5"/>
      <dgm:spPr/>
      <dgm:t>
        <a:bodyPr/>
        <a:lstStyle/>
        <a:p>
          <a:endParaRPr lang="es-MX"/>
        </a:p>
      </dgm:t>
    </dgm:pt>
    <dgm:pt modelId="{84F7BA6E-468D-4E1F-89A2-A0E3BDCC7ADD}" type="pres">
      <dgm:prSet presAssocID="{E9779DF5-2469-4481-BB4E-C20E9E10E4DD}" presName="vert1" presStyleCnt="0"/>
      <dgm:spPr/>
    </dgm:pt>
    <dgm:pt modelId="{DCA39815-0D29-40E7-BAB1-6FFE00BEA9C9}" type="pres">
      <dgm:prSet presAssocID="{F11AD282-F0AE-45DD-95EB-E5A2471735AE}" presName="thickLine" presStyleLbl="alignNode1" presStyleIdx="2" presStyleCnt="5"/>
      <dgm:spPr/>
    </dgm:pt>
    <dgm:pt modelId="{FE39F45D-A85F-4C32-B13D-BDA3DBCA5E0E}" type="pres">
      <dgm:prSet presAssocID="{F11AD282-F0AE-45DD-95EB-E5A2471735AE}" presName="horz1" presStyleCnt="0"/>
      <dgm:spPr/>
    </dgm:pt>
    <dgm:pt modelId="{94392DB6-E4E6-44BF-B2A1-C09F35164BF1}" type="pres">
      <dgm:prSet presAssocID="{F11AD282-F0AE-45DD-95EB-E5A2471735AE}" presName="tx1" presStyleLbl="revTx" presStyleIdx="2" presStyleCnt="5"/>
      <dgm:spPr/>
      <dgm:t>
        <a:bodyPr/>
        <a:lstStyle/>
        <a:p>
          <a:endParaRPr lang="es-MX"/>
        </a:p>
      </dgm:t>
    </dgm:pt>
    <dgm:pt modelId="{DCE84B4A-9E2E-4E57-9AF5-6A00DAB3EDD7}" type="pres">
      <dgm:prSet presAssocID="{F11AD282-F0AE-45DD-95EB-E5A2471735AE}" presName="vert1" presStyleCnt="0"/>
      <dgm:spPr/>
    </dgm:pt>
    <dgm:pt modelId="{6EA985CE-44E6-4758-A414-A803F1BD845C}" type="pres">
      <dgm:prSet presAssocID="{C629062D-DC0C-4ECF-97F7-34B8A6D0B77B}" presName="thickLine" presStyleLbl="alignNode1" presStyleIdx="3" presStyleCnt="5"/>
      <dgm:spPr/>
    </dgm:pt>
    <dgm:pt modelId="{46ECDC22-734A-4893-8FF1-F2AB0241607B}" type="pres">
      <dgm:prSet presAssocID="{C629062D-DC0C-4ECF-97F7-34B8A6D0B77B}" presName="horz1" presStyleCnt="0"/>
      <dgm:spPr/>
    </dgm:pt>
    <dgm:pt modelId="{F2FE6827-A9A4-4724-8251-2D2F135049A3}" type="pres">
      <dgm:prSet presAssocID="{C629062D-DC0C-4ECF-97F7-34B8A6D0B77B}" presName="tx1" presStyleLbl="revTx" presStyleIdx="3" presStyleCnt="5"/>
      <dgm:spPr/>
      <dgm:t>
        <a:bodyPr/>
        <a:lstStyle/>
        <a:p>
          <a:endParaRPr lang="es-MX"/>
        </a:p>
      </dgm:t>
    </dgm:pt>
    <dgm:pt modelId="{E6B77735-8117-4F56-9C19-D3902A185BF5}" type="pres">
      <dgm:prSet presAssocID="{C629062D-DC0C-4ECF-97F7-34B8A6D0B77B}" presName="vert1" presStyleCnt="0"/>
      <dgm:spPr/>
    </dgm:pt>
    <dgm:pt modelId="{A0123949-DB06-4448-B0C5-1E5DC528AE57}" type="pres">
      <dgm:prSet presAssocID="{46DE0153-08FC-415E-8383-8F3560CC43D9}" presName="thickLine" presStyleLbl="alignNode1" presStyleIdx="4" presStyleCnt="5"/>
      <dgm:spPr/>
    </dgm:pt>
    <dgm:pt modelId="{7CC075EA-DD9D-4D45-AE29-8E1E1D57A80B}" type="pres">
      <dgm:prSet presAssocID="{46DE0153-08FC-415E-8383-8F3560CC43D9}" presName="horz1" presStyleCnt="0"/>
      <dgm:spPr/>
    </dgm:pt>
    <dgm:pt modelId="{8BD337DE-A0DA-477B-898C-8280266C517C}" type="pres">
      <dgm:prSet presAssocID="{46DE0153-08FC-415E-8383-8F3560CC43D9}" presName="tx1" presStyleLbl="revTx" presStyleIdx="4" presStyleCnt="5"/>
      <dgm:spPr/>
      <dgm:t>
        <a:bodyPr/>
        <a:lstStyle/>
        <a:p>
          <a:endParaRPr lang="es-MX"/>
        </a:p>
      </dgm:t>
    </dgm:pt>
    <dgm:pt modelId="{D8B8B0D7-82BA-4CF6-9E85-121C0E1331A8}" type="pres">
      <dgm:prSet presAssocID="{46DE0153-08FC-415E-8383-8F3560CC43D9}" presName="vert1" presStyleCnt="0"/>
      <dgm:spPr/>
    </dgm:pt>
  </dgm:ptLst>
  <dgm:cxnLst>
    <dgm:cxn modelId="{7E2DDA67-77C8-4AA1-8640-5915550F13A4}" type="presOf" srcId="{46DE0153-08FC-415E-8383-8F3560CC43D9}" destId="{8BD337DE-A0DA-477B-898C-8280266C517C}" srcOrd="0" destOrd="0" presId="urn:microsoft.com/office/officeart/2008/layout/LinedList"/>
    <dgm:cxn modelId="{4E22EEC0-6134-4332-8733-87F805F7293E}" type="presOf" srcId="{E9779DF5-2469-4481-BB4E-C20E9E10E4DD}" destId="{0F52920E-DB15-4FE7-AD68-3A8643EE6E00}" srcOrd="0" destOrd="0" presId="urn:microsoft.com/office/officeart/2008/layout/LinedList"/>
    <dgm:cxn modelId="{65DF8F51-3F84-4CDC-BE02-E14E2536A077}" type="presOf" srcId="{EAEDFD7A-BB6E-4402-B412-26DF84CB7E2F}" destId="{58A19868-8726-4B01-8E14-CA1B64744F1F}" srcOrd="0" destOrd="0" presId="urn:microsoft.com/office/officeart/2008/layout/LinedList"/>
    <dgm:cxn modelId="{9E049FC6-0E52-4F67-896A-1EC5CF91CCF9}" srcId="{EAEDFD7A-BB6E-4402-B412-26DF84CB7E2F}" destId="{F11AD282-F0AE-45DD-95EB-E5A2471735AE}" srcOrd="2" destOrd="0" parTransId="{202928A6-39A1-43E8-B169-5D4CB61E29D5}" sibTransId="{E4870D90-B02F-4966-B98A-992B961EE840}"/>
    <dgm:cxn modelId="{2BF6D76A-3C3A-4772-9742-80DF7990939E}" type="presOf" srcId="{F11AD282-F0AE-45DD-95EB-E5A2471735AE}" destId="{94392DB6-E4E6-44BF-B2A1-C09F35164BF1}" srcOrd="0" destOrd="0" presId="urn:microsoft.com/office/officeart/2008/layout/LinedList"/>
    <dgm:cxn modelId="{8B697C67-68BF-419B-A341-2463FA06D34D}" srcId="{EAEDFD7A-BB6E-4402-B412-26DF84CB7E2F}" destId="{EE7088FD-0097-42B3-B4B5-A0196CABE7FD}" srcOrd="0" destOrd="0" parTransId="{1BBB0FC1-8309-4027-AF85-F4F7FA44AFF7}" sibTransId="{81CBC5EB-A840-482D-BEED-D4CC337EA6B2}"/>
    <dgm:cxn modelId="{9D3B98BA-D02F-4408-B8B4-E997CDBD1F25}" srcId="{EAEDFD7A-BB6E-4402-B412-26DF84CB7E2F}" destId="{E9779DF5-2469-4481-BB4E-C20E9E10E4DD}" srcOrd="1" destOrd="0" parTransId="{7BB3467B-ECDD-4438-A9F4-63AA6E518999}" sibTransId="{B0767B05-DD5B-4BD4-9161-6EA7D6DE697B}"/>
    <dgm:cxn modelId="{9C83FE93-C86B-4700-884B-061C2C952011}" type="presOf" srcId="{EE7088FD-0097-42B3-B4B5-A0196CABE7FD}" destId="{7F9BAE7B-9F3C-404A-8647-D915597D9C15}" srcOrd="0" destOrd="0" presId="urn:microsoft.com/office/officeart/2008/layout/LinedList"/>
    <dgm:cxn modelId="{98B930DC-15BF-4182-8BFC-1A4CEF134C50}" type="presOf" srcId="{C629062D-DC0C-4ECF-97F7-34B8A6D0B77B}" destId="{F2FE6827-A9A4-4724-8251-2D2F135049A3}" srcOrd="0" destOrd="0" presId="urn:microsoft.com/office/officeart/2008/layout/LinedList"/>
    <dgm:cxn modelId="{945E6A9A-C734-40C7-82FD-EB4F4D8292E3}" srcId="{EAEDFD7A-BB6E-4402-B412-26DF84CB7E2F}" destId="{46DE0153-08FC-415E-8383-8F3560CC43D9}" srcOrd="4" destOrd="0" parTransId="{BEEEFB1F-3B38-4EAA-8F0F-8189B974EAF9}" sibTransId="{121E4196-64A5-4CD1-BE70-5377A8A28E6D}"/>
    <dgm:cxn modelId="{90E0E1E5-28FF-4A94-B1AF-B470D88339EB}" srcId="{EAEDFD7A-BB6E-4402-B412-26DF84CB7E2F}" destId="{C629062D-DC0C-4ECF-97F7-34B8A6D0B77B}" srcOrd="3" destOrd="0" parTransId="{C1FCC491-6740-4202-AE90-22BC5167B9FF}" sibTransId="{87F0CA7E-0A31-4717-9977-02783478CB1D}"/>
    <dgm:cxn modelId="{1DF81147-B214-4322-A542-4367A609FA6D}" type="presParOf" srcId="{58A19868-8726-4B01-8E14-CA1B64744F1F}" destId="{650719FB-2F1F-45E3-95D3-9F986ACD6BFC}" srcOrd="0" destOrd="0" presId="urn:microsoft.com/office/officeart/2008/layout/LinedList"/>
    <dgm:cxn modelId="{624C9C03-1C46-40E4-A13A-8D32A3F202E4}" type="presParOf" srcId="{58A19868-8726-4B01-8E14-CA1B64744F1F}" destId="{1CECCFCB-22D3-44BD-9F44-1A9E9C915C87}" srcOrd="1" destOrd="0" presId="urn:microsoft.com/office/officeart/2008/layout/LinedList"/>
    <dgm:cxn modelId="{B3265B75-A27B-45EE-90C6-7CD1222803EC}" type="presParOf" srcId="{1CECCFCB-22D3-44BD-9F44-1A9E9C915C87}" destId="{7F9BAE7B-9F3C-404A-8647-D915597D9C15}" srcOrd="0" destOrd="0" presId="urn:microsoft.com/office/officeart/2008/layout/LinedList"/>
    <dgm:cxn modelId="{F1ADF49B-8CE8-477D-B088-6AE13AE054ED}" type="presParOf" srcId="{1CECCFCB-22D3-44BD-9F44-1A9E9C915C87}" destId="{ED534940-11DD-4336-9422-9139B10D8E2F}" srcOrd="1" destOrd="0" presId="urn:microsoft.com/office/officeart/2008/layout/LinedList"/>
    <dgm:cxn modelId="{A0DCA661-55A0-4284-968E-78279BB1520A}" type="presParOf" srcId="{58A19868-8726-4B01-8E14-CA1B64744F1F}" destId="{A5AE4B7C-E99B-4719-80F4-753E36E4C898}" srcOrd="2" destOrd="0" presId="urn:microsoft.com/office/officeart/2008/layout/LinedList"/>
    <dgm:cxn modelId="{26CEC0F8-4104-4881-A059-420DDE7DDC89}" type="presParOf" srcId="{58A19868-8726-4B01-8E14-CA1B64744F1F}" destId="{3AA96A3F-9C16-459D-AC3F-A4111174B33B}" srcOrd="3" destOrd="0" presId="urn:microsoft.com/office/officeart/2008/layout/LinedList"/>
    <dgm:cxn modelId="{7743F343-C00F-4232-9777-88F7F3761332}" type="presParOf" srcId="{3AA96A3F-9C16-459D-AC3F-A4111174B33B}" destId="{0F52920E-DB15-4FE7-AD68-3A8643EE6E00}" srcOrd="0" destOrd="0" presId="urn:microsoft.com/office/officeart/2008/layout/LinedList"/>
    <dgm:cxn modelId="{6D1A1DE2-DFE3-4442-957C-8BE178586B50}" type="presParOf" srcId="{3AA96A3F-9C16-459D-AC3F-A4111174B33B}" destId="{84F7BA6E-468D-4E1F-89A2-A0E3BDCC7ADD}" srcOrd="1" destOrd="0" presId="urn:microsoft.com/office/officeart/2008/layout/LinedList"/>
    <dgm:cxn modelId="{B5D8248B-ECF7-4A49-A389-4B137A77A752}" type="presParOf" srcId="{58A19868-8726-4B01-8E14-CA1B64744F1F}" destId="{DCA39815-0D29-40E7-BAB1-6FFE00BEA9C9}" srcOrd="4" destOrd="0" presId="urn:microsoft.com/office/officeart/2008/layout/LinedList"/>
    <dgm:cxn modelId="{3A675FE0-7B74-4682-A40F-308EB49928A8}" type="presParOf" srcId="{58A19868-8726-4B01-8E14-CA1B64744F1F}" destId="{FE39F45D-A85F-4C32-B13D-BDA3DBCA5E0E}" srcOrd="5" destOrd="0" presId="urn:microsoft.com/office/officeart/2008/layout/LinedList"/>
    <dgm:cxn modelId="{6B921ACD-EAC3-4557-A7D9-11271395A34F}" type="presParOf" srcId="{FE39F45D-A85F-4C32-B13D-BDA3DBCA5E0E}" destId="{94392DB6-E4E6-44BF-B2A1-C09F35164BF1}" srcOrd="0" destOrd="0" presId="urn:microsoft.com/office/officeart/2008/layout/LinedList"/>
    <dgm:cxn modelId="{B5E26381-AFF1-4D56-A60D-C5F1DE5682CF}" type="presParOf" srcId="{FE39F45D-A85F-4C32-B13D-BDA3DBCA5E0E}" destId="{DCE84B4A-9E2E-4E57-9AF5-6A00DAB3EDD7}" srcOrd="1" destOrd="0" presId="urn:microsoft.com/office/officeart/2008/layout/LinedList"/>
    <dgm:cxn modelId="{E599567B-35F8-490C-AF11-720C949D786B}" type="presParOf" srcId="{58A19868-8726-4B01-8E14-CA1B64744F1F}" destId="{6EA985CE-44E6-4758-A414-A803F1BD845C}" srcOrd="6" destOrd="0" presId="urn:microsoft.com/office/officeart/2008/layout/LinedList"/>
    <dgm:cxn modelId="{52D3D91E-42A3-4D32-8A89-9CF7F4C23761}" type="presParOf" srcId="{58A19868-8726-4B01-8E14-CA1B64744F1F}" destId="{46ECDC22-734A-4893-8FF1-F2AB0241607B}" srcOrd="7" destOrd="0" presId="urn:microsoft.com/office/officeart/2008/layout/LinedList"/>
    <dgm:cxn modelId="{EAB12876-0AF8-4F88-AEF6-F6B4599BD911}" type="presParOf" srcId="{46ECDC22-734A-4893-8FF1-F2AB0241607B}" destId="{F2FE6827-A9A4-4724-8251-2D2F135049A3}" srcOrd="0" destOrd="0" presId="urn:microsoft.com/office/officeart/2008/layout/LinedList"/>
    <dgm:cxn modelId="{D1F974E7-2854-4FA3-B075-DC6B26604B8C}" type="presParOf" srcId="{46ECDC22-734A-4893-8FF1-F2AB0241607B}" destId="{E6B77735-8117-4F56-9C19-D3902A185BF5}" srcOrd="1" destOrd="0" presId="urn:microsoft.com/office/officeart/2008/layout/LinedList"/>
    <dgm:cxn modelId="{31D0B272-17BE-450B-BAD8-7793E7A01AAC}" type="presParOf" srcId="{58A19868-8726-4B01-8E14-CA1B64744F1F}" destId="{A0123949-DB06-4448-B0C5-1E5DC528AE57}" srcOrd="8" destOrd="0" presId="urn:microsoft.com/office/officeart/2008/layout/LinedList"/>
    <dgm:cxn modelId="{A60EFEA2-BAE2-456E-89E6-2678BC08E9E7}" type="presParOf" srcId="{58A19868-8726-4B01-8E14-CA1B64744F1F}" destId="{7CC075EA-DD9D-4D45-AE29-8E1E1D57A80B}" srcOrd="9" destOrd="0" presId="urn:microsoft.com/office/officeart/2008/layout/LinedList"/>
    <dgm:cxn modelId="{9CCE8CFE-9F90-40C8-914B-B8AB2B1FFFAD}" type="presParOf" srcId="{7CC075EA-DD9D-4D45-AE29-8E1E1D57A80B}" destId="{8BD337DE-A0DA-477B-898C-8280266C517C}" srcOrd="0" destOrd="0" presId="urn:microsoft.com/office/officeart/2008/layout/LinedList"/>
    <dgm:cxn modelId="{939C12E7-E246-4304-A8B3-90FFCA365662}" type="presParOf" srcId="{7CC075EA-DD9D-4D45-AE29-8E1E1D57A80B}" destId="{D8B8B0D7-82BA-4CF6-9E85-121C0E1331A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43FBBFD-6996-4588-8300-77845511C40C}" type="doc">
      <dgm:prSet loTypeId="urn:microsoft.com/office/officeart/2005/8/layout/vList6" loCatId="list" qsTypeId="urn:microsoft.com/office/officeart/2005/8/quickstyle/simple3" qsCatId="simple" csTypeId="urn:microsoft.com/office/officeart/2005/8/colors/accent1_2" csCatId="accent1" phldr="1"/>
      <dgm:spPr/>
      <dgm:t>
        <a:bodyPr/>
        <a:lstStyle/>
        <a:p>
          <a:endParaRPr lang="es-MX"/>
        </a:p>
      </dgm:t>
    </dgm:pt>
    <dgm:pt modelId="{C578EF9F-D842-45BD-8C4A-39FED437C5C7}">
      <dgm:prSet phldrT="[Texto]"/>
      <dgm:spPr/>
      <dgm:t>
        <a:bodyPr/>
        <a:lstStyle/>
        <a:p>
          <a:r>
            <a:rPr lang="es-MX" dirty="0" smtClean="0"/>
            <a:t>distributiva</a:t>
          </a:r>
          <a:endParaRPr lang="es-MX" dirty="0"/>
        </a:p>
      </dgm:t>
    </dgm:pt>
    <dgm:pt modelId="{DB9D6EBB-8427-46A3-AA0C-F2D4122F151C}" type="parTrans" cxnId="{638A7A4E-2B37-4834-A521-22F5F161D5E8}">
      <dgm:prSet/>
      <dgm:spPr/>
      <dgm:t>
        <a:bodyPr/>
        <a:lstStyle/>
        <a:p>
          <a:endParaRPr lang="es-MX"/>
        </a:p>
      </dgm:t>
    </dgm:pt>
    <dgm:pt modelId="{54CFE989-01D9-4F27-A8EF-2C89E5FF67BD}" type="sibTrans" cxnId="{638A7A4E-2B37-4834-A521-22F5F161D5E8}">
      <dgm:prSet/>
      <dgm:spPr/>
      <dgm:t>
        <a:bodyPr/>
        <a:lstStyle/>
        <a:p>
          <a:endParaRPr lang="es-MX"/>
        </a:p>
      </dgm:t>
    </dgm:pt>
    <dgm:pt modelId="{5BDB9310-6ECA-4A6A-A5BE-44AF91A97224}">
      <dgm:prSet phldrT="[Texto]"/>
      <dgm:spPr/>
      <dgm:t>
        <a:bodyPr/>
        <a:lstStyle/>
        <a:p>
          <a:r>
            <a:rPr lang="es-MX" dirty="0" smtClean="0"/>
            <a:t>Ganar-perder</a:t>
          </a:r>
          <a:endParaRPr lang="es-MX" dirty="0"/>
        </a:p>
      </dgm:t>
    </dgm:pt>
    <dgm:pt modelId="{B6DA125D-DCBA-4A45-A7BF-68EB20265CFC}" type="parTrans" cxnId="{8C25AF00-688E-401B-8905-324250303670}">
      <dgm:prSet/>
      <dgm:spPr/>
      <dgm:t>
        <a:bodyPr/>
        <a:lstStyle/>
        <a:p>
          <a:endParaRPr lang="es-MX"/>
        </a:p>
      </dgm:t>
    </dgm:pt>
    <dgm:pt modelId="{D4F1473C-BCFA-4F8B-AA7A-4FAC48EA36CD}" type="sibTrans" cxnId="{8C25AF00-688E-401B-8905-324250303670}">
      <dgm:prSet/>
      <dgm:spPr/>
      <dgm:t>
        <a:bodyPr/>
        <a:lstStyle/>
        <a:p>
          <a:endParaRPr lang="es-MX"/>
        </a:p>
      </dgm:t>
    </dgm:pt>
    <dgm:pt modelId="{921EEEC7-7A4C-42C3-BC46-6D07F77E3A06}">
      <dgm:prSet phldrT="[Texto]"/>
      <dgm:spPr/>
      <dgm:t>
        <a:bodyPr/>
        <a:lstStyle/>
        <a:p>
          <a:r>
            <a:rPr lang="es-MX" dirty="0" err="1" smtClean="0"/>
            <a:t>integrativa</a:t>
          </a:r>
          <a:endParaRPr lang="es-MX" dirty="0"/>
        </a:p>
      </dgm:t>
    </dgm:pt>
    <dgm:pt modelId="{01B41DD3-681C-478B-8C23-84707F382F93}" type="parTrans" cxnId="{0634D0CA-2AA5-457C-B258-91F77E8FCE05}">
      <dgm:prSet/>
      <dgm:spPr/>
      <dgm:t>
        <a:bodyPr/>
        <a:lstStyle/>
        <a:p>
          <a:endParaRPr lang="es-MX"/>
        </a:p>
      </dgm:t>
    </dgm:pt>
    <dgm:pt modelId="{A893BAEB-282E-4DED-9693-5BF351D04EA5}" type="sibTrans" cxnId="{0634D0CA-2AA5-457C-B258-91F77E8FCE05}">
      <dgm:prSet/>
      <dgm:spPr/>
      <dgm:t>
        <a:bodyPr/>
        <a:lstStyle/>
        <a:p>
          <a:endParaRPr lang="es-MX"/>
        </a:p>
      </dgm:t>
    </dgm:pt>
    <dgm:pt modelId="{D941CECE-6747-4E67-AAFC-0AD9FC3BB1D4}">
      <dgm:prSet phldrT="[Texto]"/>
      <dgm:spPr/>
      <dgm:t>
        <a:bodyPr/>
        <a:lstStyle/>
        <a:p>
          <a:r>
            <a:rPr lang="es-MX" dirty="0" smtClean="0"/>
            <a:t>Ganar-ganar</a:t>
          </a:r>
          <a:endParaRPr lang="es-MX" dirty="0"/>
        </a:p>
      </dgm:t>
    </dgm:pt>
    <dgm:pt modelId="{4B8AC990-4521-4755-8C9F-F070A4230F55}" type="parTrans" cxnId="{61DAD899-8D65-4B12-AB61-26C7A7ED1BFE}">
      <dgm:prSet/>
      <dgm:spPr/>
      <dgm:t>
        <a:bodyPr/>
        <a:lstStyle/>
        <a:p>
          <a:endParaRPr lang="es-MX"/>
        </a:p>
      </dgm:t>
    </dgm:pt>
    <dgm:pt modelId="{07ACB955-D816-4970-BE25-3B3F24F055B9}" type="sibTrans" cxnId="{61DAD899-8D65-4B12-AB61-26C7A7ED1BFE}">
      <dgm:prSet/>
      <dgm:spPr/>
      <dgm:t>
        <a:bodyPr/>
        <a:lstStyle/>
        <a:p>
          <a:endParaRPr lang="es-MX"/>
        </a:p>
      </dgm:t>
    </dgm:pt>
    <dgm:pt modelId="{CAE49796-8A79-466E-8E8E-EBD5C45314CB}" type="pres">
      <dgm:prSet presAssocID="{543FBBFD-6996-4588-8300-77845511C40C}" presName="Name0" presStyleCnt="0">
        <dgm:presLayoutVars>
          <dgm:dir/>
          <dgm:animLvl val="lvl"/>
          <dgm:resizeHandles/>
        </dgm:presLayoutVars>
      </dgm:prSet>
      <dgm:spPr/>
      <dgm:t>
        <a:bodyPr/>
        <a:lstStyle/>
        <a:p>
          <a:endParaRPr lang="es-MX"/>
        </a:p>
      </dgm:t>
    </dgm:pt>
    <dgm:pt modelId="{6D2D373A-E4F2-4120-B9B9-D88FF0510238}" type="pres">
      <dgm:prSet presAssocID="{C578EF9F-D842-45BD-8C4A-39FED437C5C7}" presName="linNode" presStyleCnt="0"/>
      <dgm:spPr/>
      <dgm:t>
        <a:bodyPr/>
        <a:lstStyle/>
        <a:p>
          <a:endParaRPr lang="es-MX"/>
        </a:p>
      </dgm:t>
    </dgm:pt>
    <dgm:pt modelId="{DDB132CF-5BC5-46D9-B27D-502630C68380}" type="pres">
      <dgm:prSet presAssocID="{C578EF9F-D842-45BD-8C4A-39FED437C5C7}" presName="parentShp" presStyleLbl="node1" presStyleIdx="0" presStyleCnt="2">
        <dgm:presLayoutVars>
          <dgm:bulletEnabled val="1"/>
        </dgm:presLayoutVars>
      </dgm:prSet>
      <dgm:spPr/>
      <dgm:t>
        <a:bodyPr/>
        <a:lstStyle/>
        <a:p>
          <a:endParaRPr lang="es-MX"/>
        </a:p>
      </dgm:t>
    </dgm:pt>
    <dgm:pt modelId="{32AD03FB-347A-434B-9878-B47AA8ADFC73}" type="pres">
      <dgm:prSet presAssocID="{C578EF9F-D842-45BD-8C4A-39FED437C5C7}" presName="childShp" presStyleLbl="bgAccFollowNode1" presStyleIdx="0" presStyleCnt="2">
        <dgm:presLayoutVars>
          <dgm:bulletEnabled val="1"/>
        </dgm:presLayoutVars>
      </dgm:prSet>
      <dgm:spPr/>
      <dgm:t>
        <a:bodyPr/>
        <a:lstStyle/>
        <a:p>
          <a:endParaRPr lang="es-MX"/>
        </a:p>
      </dgm:t>
    </dgm:pt>
    <dgm:pt modelId="{F48E65AE-FA3B-4D99-BC6B-FDAF542757F8}" type="pres">
      <dgm:prSet presAssocID="{54CFE989-01D9-4F27-A8EF-2C89E5FF67BD}" presName="spacing" presStyleCnt="0"/>
      <dgm:spPr/>
      <dgm:t>
        <a:bodyPr/>
        <a:lstStyle/>
        <a:p>
          <a:endParaRPr lang="es-MX"/>
        </a:p>
      </dgm:t>
    </dgm:pt>
    <dgm:pt modelId="{2CCE971C-0069-486A-A3F4-C19B21217602}" type="pres">
      <dgm:prSet presAssocID="{921EEEC7-7A4C-42C3-BC46-6D07F77E3A06}" presName="linNode" presStyleCnt="0"/>
      <dgm:spPr/>
      <dgm:t>
        <a:bodyPr/>
        <a:lstStyle/>
        <a:p>
          <a:endParaRPr lang="es-MX"/>
        </a:p>
      </dgm:t>
    </dgm:pt>
    <dgm:pt modelId="{7629351F-4E9C-49D2-A9B9-C8EDE589BE3E}" type="pres">
      <dgm:prSet presAssocID="{921EEEC7-7A4C-42C3-BC46-6D07F77E3A06}" presName="parentShp" presStyleLbl="node1" presStyleIdx="1" presStyleCnt="2">
        <dgm:presLayoutVars>
          <dgm:bulletEnabled val="1"/>
        </dgm:presLayoutVars>
      </dgm:prSet>
      <dgm:spPr/>
      <dgm:t>
        <a:bodyPr/>
        <a:lstStyle/>
        <a:p>
          <a:endParaRPr lang="es-MX"/>
        </a:p>
      </dgm:t>
    </dgm:pt>
    <dgm:pt modelId="{BCCB113C-BBC7-4405-BD15-A81D8A602CA6}" type="pres">
      <dgm:prSet presAssocID="{921EEEC7-7A4C-42C3-BC46-6D07F77E3A06}" presName="childShp" presStyleLbl="bgAccFollowNode1" presStyleIdx="1" presStyleCnt="2">
        <dgm:presLayoutVars>
          <dgm:bulletEnabled val="1"/>
        </dgm:presLayoutVars>
      </dgm:prSet>
      <dgm:spPr/>
      <dgm:t>
        <a:bodyPr/>
        <a:lstStyle/>
        <a:p>
          <a:endParaRPr lang="es-MX"/>
        </a:p>
      </dgm:t>
    </dgm:pt>
  </dgm:ptLst>
  <dgm:cxnLst>
    <dgm:cxn modelId="{76EE02FE-B940-401E-82F7-9711C7497F04}" type="presOf" srcId="{C578EF9F-D842-45BD-8C4A-39FED437C5C7}" destId="{DDB132CF-5BC5-46D9-B27D-502630C68380}" srcOrd="0" destOrd="0" presId="urn:microsoft.com/office/officeart/2005/8/layout/vList6"/>
    <dgm:cxn modelId="{8C25AF00-688E-401B-8905-324250303670}" srcId="{C578EF9F-D842-45BD-8C4A-39FED437C5C7}" destId="{5BDB9310-6ECA-4A6A-A5BE-44AF91A97224}" srcOrd="0" destOrd="0" parTransId="{B6DA125D-DCBA-4A45-A7BF-68EB20265CFC}" sibTransId="{D4F1473C-BCFA-4F8B-AA7A-4FAC48EA36CD}"/>
    <dgm:cxn modelId="{638A7A4E-2B37-4834-A521-22F5F161D5E8}" srcId="{543FBBFD-6996-4588-8300-77845511C40C}" destId="{C578EF9F-D842-45BD-8C4A-39FED437C5C7}" srcOrd="0" destOrd="0" parTransId="{DB9D6EBB-8427-46A3-AA0C-F2D4122F151C}" sibTransId="{54CFE989-01D9-4F27-A8EF-2C89E5FF67BD}"/>
    <dgm:cxn modelId="{2BD57183-D6E2-478C-A478-7891D46C5B43}" type="presOf" srcId="{921EEEC7-7A4C-42C3-BC46-6D07F77E3A06}" destId="{7629351F-4E9C-49D2-A9B9-C8EDE589BE3E}" srcOrd="0" destOrd="0" presId="urn:microsoft.com/office/officeart/2005/8/layout/vList6"/>
    <dgm:cxn modelId="{5699505E-0DDC-4B77-BEF8-003EECA06612}" type="presOf" srcId="{D941CECE-6747-4E67-AAFC-0AD9FC3BB1D4}" destId="{BCCB113C-BBC7-4405-BD15-A81D8A602CA6}" srcOrd="0" destOrd="0" presId="urn:microsoft.com/office/officeart/2005/8/layout/vList6"/>
    <dgm:cxn modelId="{887735E9-3227-4932-A70E-7BBBD17AE161}" type="presOf" srcId="{543FBBFD-6996-4588-8300-77845511C40C}" destId="{CAE49796-8A79-466E-8E8E-EBD5C45314CB}" srcOrd="0" destOrd="0" presId="urn:microsoft.com/office/officeart/2005/8/layout/vList6"/>
    <dgm:cxn modelId="{A2338FA2-F2EF-4F81-9D20-1725EE101665}" type="presOf" srcId="{5BDB9310-6ECA-4A6A-A5BE-44AF91A97224}" destId="{32AD03FB-347A-434B-9878-B47AA8ADFC73}" srcOrd="0" destOrd="0" presId="urn:microsoft.com/office/officeart/2005/8/layout/vList6"/>
    <dgm:cxn modelId="{0634D0CA-2AA5-457C-B258-91F77E8FCE05}" srcId="{543FBBFD-6996-4588-8300-77845511C40C}" destId="{921EEEC7-7A4C-42C3-BC46-6D07F77E3A06}" srcOrd="1" destOrd="0" parTransId="{01B41DD3-681C-478B-8C23-84707F382F93}" sibTransId="{A893BAEB-282E-4DED-9693-5BF351D04EA5}"/>
    <dgm:cxn modelId="{61DAD899-8D65-4B12-AB61-26C7A7ED1BFE}" srcId="{921EEEC7-7A4C-42C3-BC46-6D07F77E3A06}" destId="{D941CECE-6747-4E67-AAFC-0AD9FC3BB1D4}" srcOrd="0" destOrd="0" parTransId="{4B8AC990-4521-4755-8C9F-F070A4230F55}" sibTransId="{07ACB955-D816-4970-BE25-3B3F24F055B9}"/>
    <dgm:cxn modelId="{01F4874A-B37F-4EA3-BE69-08D924023009}" type="presParOf" srcId="{CAE49796-8A79-466E-8E8E-EBD5C45314CB}" destId="{6D2D373A-E4F2-4120-B9B9-D88FF0510238}" srcOrd="0" destOrd="0" presId="urn:microsoft.com/office/officeart/2005/8/layout/vList6"/>
    <dgm:cxn modelId="{500DC4AF-51F0-4575-AC29-1DB3FF88E8F4}" type="presParOf" srcId="{6D2D373A-E4F2-4120-B9B9-D88FF0510238}" destId="{DDB132CF-5BC5-46D9-B27D-502630C68380}" srcOrd="0" destOrd="0" presId="urn:microsoft.com/office/officeart/2005/8/layout/vList6"/>
    <dgm:cxn modelId="{EB94A47F-D4AA-4C8E-80D3-A9178E2698F5}" type="presParOf" srcId="{6D2D373A-E4F2-4120-B9B9-D88FF0510238}" destId="{32AD03FB-347A-434B-9878-B47AA8ADFC73}" srcOrd="1" destOrd="0" presId="urn:microsoft.com/office/officeart/2005/8/layout/vList6"/>
    <dgm:cxn modelId="{9327105A-6D39-43A5-B469-7DFC81203DC3}" type="presParOf" srcId="{CAE49796-8A79-466E-8E8E-EBD5C45314CB}" destId="{F48E65AE-FA3B-4D99-BC6B-FDAF542757F8}" srcOrd="1" destOrd="0" presId="urn:microsoft.com/office/officeart/2005/8/layout/vList6"/>
    <dgm:cxn modelId="{E841C7CE-A564-47FE-B7E6-BB0B31A20551}" type="presParOf" srcId="{CAE49796-8A79-466E-8E8E-EBD5C45314CB}" destId="{2CCE971C-0069-486A-A3F4-C19B21217602}" srcOrd="2" destOrd="0" presId="urn:microsoft.com/office/officeart/2005/8/layout/vList6"/>
    <dgm:cxn modelId="{28A24DFE-9A71-4687-8930-6D14857F7ABB}" type="presParOf" srcId="{2CCE971C-0069-486A-A3F4-C19B21217602}" destId="{7629351F-4E9C-49D2-A9B9-C8EDE589BE3E}" srcOrd="0" destOrd="0" presId="urn:microsoft.com/office/officeart/2005/8/layout/vList6"/>
    <dgm:cxn modelId="{E880FF8F-96AB-4A26-BBBE-28DB7CEDEE07}" type="presParOf" srcId="{2CCE971C-0069-486A-A3F4-C19B21217602}" destId="{BCCB113C-BBC7-4405-BD15-A81D8A602CA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6E7C87F0-29AE-4CF2-BFF2-7BE2ECF5241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2A6216FA-FC53-4013-86C3-06E2FDBE43ED}">
      <dgm:prSet phldrT="[Texto]"/>
      <dgm:spPr/>
      <dgm:t>
        <a:bodyPr/>
        <a:lstStyle/>
        <a:p>
          <a:r>
            <a:rPr lang="es-MX" dirty="0" smtClean="0"/>
            <a:t>Planificar la oferta de apertura</a:t>
          </a:r>
          <a:endParaRPr lang="es-MX" dirty="0"/>
        </a:p>
      </dgm:t>
    </dgm:pt>
    <dgm:pt modelId="{E527BCAB-3DDD-4F0F-8D4B-D226547F3902}" type="parTrans" cxnId="{33A9EE51-0541-4CD5-AAEA-6788FC5C6308}">
      <dgm:prSet/>
      <dgm:spPr/>
      <dgm:t>
        <a:bodyPr/>
        <a:lstStyle/>
        <a:p>
          <a:endParaRPr lang="es-MX"/>
        </a:p>
      </dgm:t>
    </dgm:pt>
    <dgm:pt modelId="{5C9E6888-C1A9-427E-B88E-69025749940A}" type="sibTrans" cxnId="{33A9EE51-0541-4CD5-AAEA-6788FC5C6308}">
      <dgm:prSet/>
      <dgm:spPr/>
      <dgm:t>
        <a:bodyPr/>
        <a:lstStyle/>
        <a:p>
          <a:endParaRPr lang="es-MX"/>
        </a:p>
      </dgm:t>
    </dgm:pt>
    <dgm:pt modelId="{1E40190D-4879-4FF7-B06A-5868AD68B21B}">
      <dgm:prSet phldrT="[Texto]"/>
      <dgm:spPr/>
      <dgm:t>
        <a:bodyPr/>
        <a:lstStyle/>
        <a:p>
          <a:r>
            <a:rPr lang="es-MX" dirty="0" smtClean="0"/>
            <a:t>Respetar el ritual de la negociación</a:t>
          </a:r>
          <a:endParaRPr lang="es-MX" dirty="0"/>
        </a:p>
      </dgm:t>
    </dgm:pt>
    <dgm:pt modelId="{52732F3A-FCA1-4B37-9981-95F14816BD1A}" type="parTrans" cxnId="{7FFC688C-55D3-4DA3-A3ED-90BBAA902893}">
      <dgm:prSet/>
      <dgm:spPr/>
      <dgm:t>
        <a:bodyPr/>
        <a:lstStyle/>
        <a:p>
          <a:endParaRPr lang="es-MX"/>
        </a:p>
      </dgm:t>
    </dgm:pt>
    <dgm:pt modelId="{0AEEBA5E-5CD7-4D74-A405-CEAE8BD941EB}" type="sibTrans" cxnId="{7FFC688C-55D3-4DA3-A3ED-90BBAA902893}">
      <dgm:prSet/>
      <dgm:spPr/>
      <dgm:t>
        <a:bodyPr/>
        <a:lstStyle/>
        <a:p>
          <a:endParaRPr lang="es-MX"/>
        </a:p>
      </dgm:t>
    </dgm:pt>
    <dgm:pt modelId="{1DCB3098-980C-4C7C-A8FE-7BD329A97738}">
      <dgm:prSet phldrT="[Texto]"/>
      <dgm:spPr/>
      <dgm:t>
        <a:bodyPr/>
        <a:lstStyle/>
        <a:p>
          <a:r>
            <a:rPr lang="es-MX" dirty="0" smtClean="0"/>
            <a:t>Realizar la primera oferta, si se tiene buena información</a:t>
          </a:r>
          <a:endParaRPr lang="es-MX" dirty="0"/>
        </a:p>
      </dgm:t>
    </dgm:pt>
    <dgm:pt modelId="{5395DAB1-B16A-4175-8A9E-170EF164B023}" type="parTrans" cxnId="{5FBEC6D6-0FA6-4546-BB3E-F99F75A206A6}">
      <dgm:prSet/>
      <dgm:spPr/>
      <dgm:t>
        <a:bodyPr/>
        <a:lstStyle/>
        <a:p>
          <a:endParaRPr lang="es-MX"/>
        </a:p>
      </dgm:t>
    </dgm:pt>
    <dgm:pt modelId="{4CF3E443-E322-4E20-B153-195915708FD4}" type="sibTrans" cxnId="{5FBEC6D6-0FA6-4546-BB3E-F99F75A206A6}">
      <dgm:prSet/>
      <dgm:spPr/>
      <dgm:t>
        <a:bodyPr/>
        <a:lstStyle/>
        <a:p>
          <a:endParaRPr lang="es-MX"/>
        </a:p>
      </dgm:t>
    </dgm:pt>
    <dgm:pt modelId="{5C8169F4-6DB3-452F-81A4-D241F55C7B0F}">
      <dgm:prSet phldrT="[Texto]"/>
      <dgm:spPr/>
      <dgm:t>
        <a:bodyPr/>
        <a:lstStyle/>
        <a:p>
          <a:r>
            <a:rPr lang="es-MX" dirty="0" smtClean="0"/>
            <a:t>Anclar la negociación</a:t>
          </a:r>
          <a:endParaRPr lang="es-MX" dirty="0"/>
        </a:p>
      </dgm:t>
    </dgm:pt>
    <dgm:pt modelId="{EE324AE3-70A6-4F84-9C29-B44D3E4791CC}" type="parTrans" cxnId="{2DD89F9C-1F11-4668-83E1-61D9506FB711}">
      <dgm:prSet/>
      <dgm:spPr/>
      <dgm:t>
        <a:bodyPr/>
        <a:lstStyle/>
        <a:p>
          <a:endParaRPr lang="es-MX"/>
        </a:p>
      </dgm:t>
    </dgm:pt>
    <dgm:pt modelId="{06818B01-2A90-474C-87DA-CD9BDBD814E6}" type="sibTrans" cxnId="{2DD89F9C-1F11-4668-83E1-61D9506FB711}">
      <dgm:prSet/>
      <dgm:spPr/>
      <dgm:t>
        <a:bodyPr/>
        <a:lstStyle/>
        <a:p>
          <a:endParaRPr lang="es-MX"/>
        </a:p>
      </dgm:t>
    </dgm:pt>
    <dgm:pt modelId="{DDCB2583-0DE1-44EB-A502-6253C1FD608E}">
      <dgm:prSet phldrT="[Texto]"/>
      <dgm:spPr/>
      <dgm:t>
        <a:bodyPr/>
        <a:lstStyle/>
        <a:p>
          <a:r>
            <a:rPr lang="es-MX" dirty="0" smtClean="0"/>
            <a:t>Deslegitimar  una oferta inicial desmesurada</a:t>
          </a:r>
          <a:endParaRPr lang="es-MX" dirty="0"/>
        </a:p>
      </dgm:t>
    </dgm:pt>
    <dgm:pt modelId="{9927FE0A-CE7B-40BD-9E3B-EB03C6A57747}" type="parTrans" cxnId="{31C87A04-B3D5-4067-AF4A-B8ABF7DEEAF2}">
      <dgm:prSet/>
      <dgm:spPr/>
      <dgm:t>
        <a:bodyPr/>
        <a:lstStyle/>
        <a:p>
          <a:endParaRPr lang="es-MX"/>
        </a:p>
      </dgm:t>
    </dgm:pt>
    <dgm:pt modelId="{9D4F4B48-EF13-48C6-86E2-FE3836B1F4AE}" type="sibTrans" cxnId="{31C87A04-B3D5-4067-AF4A-B8ABF7DEEAF2}">
      <dgm:prSet/>
      <dgm:spPr/>
      <dgm:t>
        <a:bodyPr/>
        <a:lstStyle/>
        <a:p>
          <a:endParaRPr lang="es-MX"/>
        </a:p>
      </dgm:t>
    </dgm:pt>
    <dgm:pt modelId="{AAA4C653-F196-4D58-8153-F3E7B1BD0734}">
      <dgm:prSet phldrT="[Texto]"/>
      <dgm:spPr/>
      <dgm:t>
        <a:bodyPr/>
        <a:lstStyle/>
        <a:p>
          <a:r>
            <a:rPr lang="es-MX" dirty="0" smtClean="0"/>
            <a:t>Recurrir a  una contraoferta</a:t>
          </a:r>
          <a:endParaRPr lang="es-MX" dirty="0"/>
        </a:p>
      </dgm:t>
    </dgm:pt>
    <dgm:pt modelId="{1ED76E77-4563-4816-BB60-BDE084C3BD6D}" type="parTrans" cxnId="{796CB9D9-41AC-4A25-8B52-BBD00F60E538}">
      <dgm:prSet/>
      <dgm:spPr/>
      <dgm:t>
        <a:bodyPr/>
        <a:lstStyle/>
        <a:p>
          <a:endParaRPr lang="es-MX"/>
        </a:p>
      </dgm:t>
    </dgm:pt>
    <dgm:pt modelId="{5C15A2F3-EAA7-4532-8206-9FC3E4D8C85C}" type="sibTrans" cxnId="{796CB9D9-41AC-4A25-8B52-BBD00F60E538}">
      <dgm:prSet/>
      <dgm:spPr/>
      <dgm:t>
        <a:bodyPr/>
        <a:lstStyle/>
        <a:p>
          <a:endParaRPr lang="es-MX"/>
        </a:p>
      </dgm:t>
    </dgm:pt>
    <dgm:pt modelId="{5512C523-5B7E-4A8B-9367-1387DC8CDC7F}">
      <dgm:prSet phldrT="[Texto]"/>
      <dgm:spPr/>
      <dgm:t>
        <a:bodyPr/>
        <a:lstStyle/>
        <a:p>
          <a:r>
            <a:rPr lang="es-MX" dirty="0" smtClean="0"/>
            <a:t>Desarrollar la reciprocidad</a:t>
          </a:r>
          <a:endParaRPr lang="es-MX" dirty="0"/>
        </a:p>
      </dgm:t>
    </dgm:pt>
    <dgm:pt modelId="{A9D31B83-54AD-4D23-A46E-1D642328FB82}" type="parTrans" cxnId="{060C8542-889D-435F-820B-CAA126D94E1B}">
      <dgm:prSet/>
      <dgm:spPr/>
      <dgm:t>
        <a:bodyPr/>
        <a:lstStyle/>
        <a:p>
          <a:endParaRPr lang="es-MX"/>
        </a:p>
      </dgm:t>
    </dgm:pt>
    <dgm:pt modelId="{610425C9-DA20-4878-9454-1D6BD55FC137}" type="sibTrans" cxnId="{060C8542-889D-435F-820B-CAA126D94E1B}">
      <dgm:prSet/>
      <dgm:spPr/>
      <dgm:t>
        <a:bodyPr/>
        <a:lstStyle/>
        <a:p>
          <a:endParaRPr lang="es-MX"/>
        </a:p>
      </dgm:t>
    </dgm:pt>
    <dgm:pt modelId="{1190E861-D650-448D-8B05-5B5B3D259DB1}">
      <dgm:prSet phldrT="[Texto]"/>
      <dgm:spPr/>
      <dgm:t>
        <a:bodyPr/>
        <a:lstStyle/>
        <a:p>
          <a:r>
            <a:rPr lang="es-MX" dirty="0" smtClean="0"/>
            <a:t>Enlazar bilateralmente los movimientos, empleando el condicional</a:t>
          </a:r>
          <a:endParaRPr lang="es-MX" dirty="0"/>
        </a:p>
      </dgm:t>
    </dgm:pt>
    <dgm:pt modelId="{72C15809-B549-469D-8538-5C9BBFC9B591}" type="parTrans" cxnId="{D230FC4B-E65B-47C7-A7FE-96BCFAA18A7F}">
      <dgm:prSet/>
      <dgm:spPr/>
      <dgm:t>
        <a:bodyPr/>
        <a:lstStyle/>
        <a:p>
          <a:endParaRPr lang="es-MX"/>
        </a:p>
      </dgm:t>
    </dgm:pt>
    <dgm:pt modelId="{1471DB8F-0BE5-4164-8CD4-9954D78D9997}" type="sibTrans" cxnId="{D230FC4B-E65B-47C7-A7FE-96BCFAA18A7F}">
      <dgm:prSet/>
      <dgm:spPr/>
      <dgm:t>
        <a:bodyPr/>
        <a:lstStyle/>
        <a:p>
          <a:endParaRPr lang="es-MX"/>
        </a:p>
      </dgm:t>
    </dgm:pt>
    <dgm:pt modelId="{477D1D60-26C5-4B8E-8264-8D8B1A092EB8}">
      <dgm:prSet phldrT="[Texto]"/>
      <dgm:spPr/>
      <dgm:t>
        <a:bodyPr/>
        <a:lstStyle/>
        <a:p>
          <a:r>
            <a:rPr lang="es-MX" dirty="0" smtClean="0"/>
            <a:t>No premiar la intransigencia </a:t>
          </a:r>
          <a:endParaRPr lang="es-MX" dirty="0"/>
        </a:p>
      </dgm:t>
    </dgm:pt>
    <dgm:pt modelId="{56195B0F-CAB7-44DB-BC8D-CDC4F8A6AF6E}" type="parTrans" cxnId="{21203661-4D16-41AA-BD35-B06F6B699880}">
      <dgm:prSet/>
      <dgm:spPr/>
      <dgm:t>
        <a:bodyPr/>
        <a:lstStyle/>
        <a:p>
          <a:endParaRPr lang="es-MX"/>
        </a:p>
      </dgm:t>
    </dgm:pt>
    <dgm:pt modelId="{7E35192E-54B3-4D66-B04D-21050931A519}" type="sibTrans" cxnId="{21203661-4D16-41AA-BD35-B06F6B699880}">
      <dgm:prSet/>
      <dgm:spPr/>
      <dgm:t>
        <a:bodyPr/>
        <a:lstStyle/>
        <a:p>
          <a:endParaRPr lang="es-MX"/>
        </a:p>
      </dgm:t>
    </dgm:pt>
    <dgm:pt modelId="{B45F66C1-6FB7-4B10-8508-5931D3A2B2E3}">
      <dgm:prSet phldrT="[Texto]"/>
      <dgm:spPr/>
      <dgm:t>
        <a:bodyPr/>
        <a:lstStyle/>
        <a:p>
          <a:r>
            <a:rPr lang="es-MX" dirty="0" smtClean="0"/>
            <a:t>Centrarse en los intereses y alejarse de las posiciones</a:t>
          </a:r>
          <a:endParaRPr lang="es-MX" dirty="0"/>
        </a:p>
      </dgm:t>
    </dgm:pt>
    <dgm:pt modelId="{90F25E0B-5E5C-428D-9F49-782740E7BA3A}" type="parTrans" cxnId="{49B23341-6E44-4CEA-BB18-A15C18D7376D}">
      <dgm:prSet/>
      <dgm:spPr/>
      <dgm:t>
        <a:bodyPr/>
        <a:lstStyle/>
        <a:p>
          <a:endParaRPr lang="es-MX"/>
        </a:p>
      </dgm:t>
    </dgm:pt>
    <dgm:pt modelId="{6D0F1C46-9CFA-4090-90E8-FDE12CD05B60}" type="sibTrans" cxnId="{49B23341-6E44-4CEA-BB18-A15C18D7376D}">
      <dgm:prSet/>
      <dgm:spPr/>
      <dgm:t>
        <a:bodyPr/>
        <a:lstStyle/>
        <a:p>
          <a:endParaRPr lang="es-MX"/>
        </a:p>
      </dgm:t>
    </dgm:pt>
    <dgm:pt modelId="{514AD8DD-DE3A-49D0-872B-4D6F99571342}">
      <dgm:prSet phldrT="[Texto]"/>
      <dgm:spPr/>
      <dgm:t>
        <a:bodyPr/>
        <a:lstStyle/>
        <a:p>
          <a:r>
            <a:rPr lang="es-MX" dirty="0" smtClean="0"/>
            <a:t>Un interés puede ser satisfecho por distintas posiciones</a:t>
          </a:r>
          <a:endParaRPr lang="es-MX" dirty="0"/>
        </a:p>
      </dgm:t>
    </dgm:pt>
    <dgm:pt modelId="{957BED7F-FBAF-40A9-9F0D-8D27313A7D0A}" type="parTrans" cxnId="{8B583F13-F5C3-473E-9F74-2DAB97B81F09}">
      <dgm:prSet/>
      <dgm:spPr/>
      <dgm:t>
        <a:bodyPr/>
        <a:lstStyle/>
        <a:p>
          <a:endParaRPr lang="es-MX"/>
        </a:p>
      </dgm:t>
    </dgm:pt>
    <dgm:pt modelId="{2C74B6F4-B33A-45F2-9F9F-56C98017118B}" type="sibTrans" cxnId="{8B583F13-F5C3-473E-9F74-2DAB97B81F09}">
      <dgm:prSet/>
      <dgm:spPr/>
      <dgm:t>
        <a:bodyPr/>
        <a:lstStyle/>
        <a:p>
          <a:endParaRPr lang="es-MX"/>
        </a:p>
      </dgm:t>
    </dgm:pt>
    <dgm:pt modelId="{067233C2-4BD6-4D6D-99ED-1F974FCF7D23}">
      <dgm:prSet phldrT="[Texto]"/>
      <dgm:spPr/>
      <dgm:t>
        <a:bodyPr/>
        <a:lstStyle/>
        <a:p>
          <a:r>
            <a:rPr lang="es-MX" dirty="0" smtClean="0"/>
            <a:t>Separar a las personas de los problemas</a:t>
          </a:r>
          <a:endParaRPr lang="es-MX" dirty="0"/>
        </a:p>
      </dgm:t>
    </dgm:pt>
    <dgm:pt modelId="{5022440E-4957-4CC2-B3B5-62F833FEAAFA}" type="parTrans" cxnId="{B07762DD-474A-43E2-9161-ECC0B58CB560}">
      <dgm:prSet/>
      <dgm:spPr/>
      <dgm:t>
        <a:bodyPr/>
        <a:lstStyle/>
        <a:p>
          <a:endParaRPr lang="es-MX"/>
        </a:p>
      </dgm:t>
    </dgm:pt>
    <dgm:pt modelId="{053E3512-FE51-4338-8F0D-8ED2B664ACA0}" type="sibTrans" cxnId="{B07762DD-474A-43E2-9161-ECC0B58CB560}">
      <dgm:prSet/>
      <dgm:spPr/>
      <dgm:t>
        <a:bodyPr/>
        <a:lstStyle/>
        <a:p>
          <a:endParaRPr lang="es-MX"/>
        </a:p>
      </dgm:t>
    </dgm:pt>
    <dgm:pt modelId="{4457D6B4-B4B7-47AD-9DFF-7E9BEDB0FE63}">
      <dgm:prSet phldrT="[Texto]"/>
      <dgm:spPr/>
      <dgm:t>
        <a:bodyPr/>
        <a:lstStyle/>
        <a:p>
          <a:r>
            <a:rPr lang="es-MX" dirty="0" smtClean="0"/>
            <a:t>Ayudar a salvar la imagen</a:t>
          </a:r>
          <a:endParaRPr lang="es-MX" dirty="0"/>
        </a:p>
      </dgm:t>
    </dgm:pt>
    <dgm:pt modelId="{B5D01107-FE21-43FC-BA51-6716879C67C0}" type="parTrans" cxnId="{5B2C7708-3985-40F5-B4D8-D8A53895A952}">
      <dgm:prSet/>
      <dgm:spPr/>
      <dgm:t>
        <a:bodyPr/>
        <a:lstStyle/>
        <a:p>
          <a:endParaRPr lang="es-MX"/>
        </a:p>
      </dgm:t>
    </dgm:pt>
    <dgm:pt modelId="{CB977265-D408-43F1-AFB7-3A4AD3C75630}" type="sibTrans" cxnId="{5B2C7708-3985-40F5-B4D8-D8A53895A952}">
      <dgm:prSet/>
      <dgm:spPr/>
      <dgm:t>
        <a:bodyPr/>
        <a:lstStyle/>
        <a:p>
          <a:endParaRPr lang="es-MX"/>
        </a:p>
      </dgm:t>
    </dgm:pt>
    <dgm:pt modelId="{8033A06A-94F9-4897-AA7E-0D8D29E2D59C}">
      <dgm:prSet phldrT="[Texto]"/>
      <dgm:spPr/>
      <dgm:t>
        <a:bodyPr/>
        <a:lstStyle/>
        <a:p>
          <a:r>
            <a:rPr lang="es-MX" dirty="0" smtClean="0"/>
            <a:t>Ganar tiempo para recapacitar</a:t>
          </a:r>
          <a:endParaRPr lang="es-MX" dirty="0"/>
        </a:p>
      </dgm:t>
    </dgm:pt>
    <dgm:pt modelId="{DBF51CC9-3BAE-46E2-A4E6-584BE0FABB24}" type="parTrans" cxnId="{B52CD998-4932-46D3-9493-260CD17ACC10}">
      <dgm:prSet/>
      <dgm:spPr/>
      <dgm:t>
        <a:bodyPr/>
        <a:lstStyle/>
        <a:p>
          <a:endParaRPr lang="es-MX"/>
        </a:p>
      </dgm:t>
    </dgm:pt>
    <dgm:pt modelId="{9D969995-C37A-43B2-9261-A55DCDD11D47}" type="sibTrans" cxnId="{B52CD998-4932-46D3-9493-260CD17ACC10}">
      <dgm:prSet/>
      <dgm:spPr/>
      <dgm:t>
        <a:bodyPr/>
        <a:lstStyle/>
        <a:p>
          <a:endParaRPr lang="es-MX"/>
        </a:p>
      </dgm:t>
    </dgm:pt>
    <dgm:pt modelId="{D92716BD-B32E-4CBE-B178-E82518CF1F35}">
      <dgm:prSet phldrT="[Texto]"/>
      <dgm:spPr/>
      <dgm:t>
        <a:bodyPr/>
        <a:lstStyle/>
        <a:p>
          <a:r>
            <a:rPr lang="es-MX" dirty="0" smtClean="0"/>
            <a:t>No abusar de la victoria</a:t>
          </a:r>
          <a:endParaRPr lang="es-MX" dirty="0"/>
        </a:p>
      </dgm:t>
    </dgm:pt>
    <dgm:pt modelId="{1B47EE4A-6280-4836-8C63-2699B64AB0F0}" type="parTrans" cxnId="{9708F7B0-42EC-4B7E-A70C-FB62B51FDCB0}">
      <dgm:prSet/>
      <dgm:spPr/>
      <dgm:t>
        <a:bodyPr/>
        <a:lstStyle/>
        <a:p>
          <a:endParaRPr lang="es-MX"/>
        </a:p>
      </dgm:t>
    </dgm:pt>
    <dgm:pt modelId="{ACFE366C-4DA6-4C56-B4A6-97466EB2D53D}" type="sibTrans" cxnId="{9708F7B0-42EC-4B7E-A70C-FB62B51FDCB0}">
      <dgm:prSet/>
      <dgm:spPr/>
      <dgm:t>
        <a:bodyPr/>
        <a:lstStyle/>
        <a:p>
          <a:endParaRPr lang="es-MX"/>
        </a:p>
      </dgm:t>
    </dgm:pt>
    <dgm:pt modelId="{DFAA858E-3D1C-4766-AC11-412DCE60DFA4}" type="pres">
      <dgm:prSet presAssocID="{6E7C87F0-29AE-4CF2-BFF2-7BE2ECF52418}" presName="linear" presStyleCnt="0">
        <dgm:presLayoutVars>
          <dgm:animLvl val="lvl"/>
          <dgm:resizeHandles val="exact"/>
        </dgm:presLayoutVars>
      </dgm:prSet>
      <dgm:spPr/>
      <dgm:t>
        <a:bodyPr/>
        <a:lstStyle/>
        <a:p>
          <a:endParaRPr lang="es-MX"/>
        </a:p>
      </dgm:t>
    </dgm:pt>
    <dgm:pt modelId="{C2CAD1BF-D8DB-4F0A-B1C8-EACC116CD3D8}" type="pres">
      <dgm:prSet presAssocID="{2A6216FA-FC53-4013-86C3-06E2FDBE43ED}" presName="parentText" presStyleLbl="node1" presStyleIdx="0" presStyleCnt="6">
        <dgm:presLayoutVars>
          <dgm:chMax val="0"/>
          <dgm:bulletEnabled val="1"/>
        </dgm:presLayoutVars>
      </dgm:prSet>
      <dgm:spPr/>
      <dgm:t>
        <a:bodyPr/>
        <a:lstStyle/>
        <a:p>
          <a:endParaRPr lang="es-MX"/>
        </a:p>
      </dgm:t>
    </dgm:pt>
    <dgm:pt modelId="{1ACE136F-816E-4649-8FA7-1E76F861D3D8}" type="pres">
      <dgm:prSet presAssocID="{2A6216FA-FC53-4013-86C3-06E2FDBE43ED}" presName="childText" presStyleLbl="revTx" presStyleIdx="0" presStyleCnt="6">
        <dgm:presLayoutVars>
          <dgm:bulletEnabled val="1"/>
        </dgm:presLayoutVars>
      </dgm:prSet>
      <dgm:spPr/>
      <dgm:t>
        <a:bodyPr/>
        <a:lstStyle/>
        <a:p>
          <a:endParaRPr lang="es-MX"/>
        </a:p>
      </dgm:t>
    </dgm:pt>
    <dgm:pt modelId="{08580393-CBAB-41DD-B44D-733A192AB423}" type="pres">
      <dgm:prSet presAssocID="{1DCB3098-980C-4C7C-A8FE-7BD329A97738}" presName="parentText" presStyleLbl="node1" presStyleIdx="1" presStyleCnt="6">
        <dgm:presLayoutVars>
          <dgm:chMax val="0"/>
          <dgm:bulletEnabled val="1"/>
        </dgm:presLayoutVars>
      </dgm:prSet>
      <dgm:spPr/>
      <dgm:t>
        <a:bodyPr/>
        <a:lstStyle/>
        <a:p>
          <a:endParaRPr lang="es-MX"/>
        </a:p>
      </dgm:t>
    </dgm:pt>
    <dgm:pt modelId="{84EE2C5D-968C-4CC0-A2DA-A1D573B97B48}" type="pres">
      <dgm:prSet presAssocID="{1DCB3098-980C-4C7C-A8FE-7BD329A97738}" presName="childText" presStyleLbl="revTx" presStyleIdx="1" presStyleCnt="6">
        <dgm:presLayoutVars>
          <dgm:bulletEnabled val="1"/>
        </dgm:presLayoutVars>
      </dgm:prSet>
      <dgm:spPr/>
      <dgm:t>
        <a:bodyPr/>
        <a:lstStyle/>
        <a:p>
          <a:endParaRPr lang="es-MX"/>
        </a:p>
      </dgm:t>
    </dgm:pt>
    <dgm:pt modelId="{FA1B243B-0A3F-4CB9-B53B-8B762F97A108}" type="pres">
      <dgm:prSet presAssocID="{DDCB2583-0DE1-44EB-A502-6253C1FD608E}" presName="parentText" presStyleLbl="node1" presStyleIdx="2" presStyleCnt="6">
        <dgm:presLayoutVars>
          <dgm:chMax val="0"/>
          <dgm:bulletEnabled val="1"/>
        </dgm:presLayoutVars>
      </dgm:prSet>
      <dgm:spPr/>
      <dgm:t>
        <a:bodyPr/>
        <a:lstStyle/>
        <a:p>
          <a:endParaRPr lang="es-MX"/>
        </a:p>
      </dgm:t>
    </dgm:pt>
    <dgm:pt modelId="{E021508E-0911-45D5-AC91-71138FB78A5C}" type="pres">
      <dgm:prSet presAssocID="{DDCB2583-0DE1-44EB-A502-6253C1FD608E}" presName="childText" presStyleLbl="revTx" presStyleIdx="2" presStyleCnt="6">
        <dgm:presLayoutVars>
          <dgm:bulletEnabled val="1"/>
        </dgm:presLayoutVars>
      </dgm:prSet>
      <dgm:spPr/>
      <dgm:t>
        <a:bodyPr/>
        <a:lstStyle/>
        <a:p>
          <a:endParaRPr lang="es-MX"/>
        </a:p>
      </dgm:t>
    </dgm:pt>
    <dgm:pt modelId="{715BE3DD-FBFB-4E4F-B6E2-9438B77C1A47}" type="pres">
      <dgm:prSet presAssocID="{5512C523-5B7E-4A8B-9367-1387DC8CDC7F}" presName="parentText" presStyleLbl="node1" presStyleIdx="3" presStyleCnt="6">
        <dgm:presLayoutVars>
          <dgm:chMax val="0"/>
          <dgm:bulletEnabled val="1"/>
        </dgm:presLayoutVars>
      </dgm:prSet>
      <dgm:spPr/>
      <dgm:t>
        <a:bodyPr/>
        <a:lstStyle/>
        <a:p>
          <a:endParaRPr lang="es-MX"/>
        </a:p>
      </dgm:t>
    </dgm:pt>
    <dgm:pt modelId="{4062BABB-93B1-4AA4-9169-1789F4D42B3B}" type="pres">
      <dgm:prSet presAssocID="{5512C523-5B7E-4A8B-9367-1387DC8CDC7F}" presName="childText" presStyleLbl="revTx" presStyleIdx="3" presStyleCnt="6">
        <dgm:presLayoutVars>
          <dgm:bulletEnabled val="1"/>
        </dgm:presLayoutVars>
      </dgm:prSet>
      <dgm:spPr/>
      <dgm:t>
        <a:bodyPr/>
        <a:lstStyle/>
        <a:p>
          <a:endParaRPr lang="es-MX"/>
        </a:p>
      </dgm:t>
    </dgm:pt>
    <dgm:pt modelId="{DE3D3B7C-1C34-4A0A-8D69-4391A5C37486}" type="pres">
      <dgm:prSet presAssocID="{B45F66C1-6FB7-4B10-8508-5931D3A2B2E3}" presName="parentText" presStyleLbl="node1" presStyleIdx="4" presStyleCnt="6">
        <dgm:presLayoutVars>
          <dgm:chMax val="0"/>
          <dgm:bulletEnabled val="1"/>
        </dgm:presLayoutVars>
      </dgm:prSet>
      <dgm:spPr/>
      <dgm:t>
        <a:bodyPr/>
        <a:lstStyle/>
        <a:p>
          <a:endParaRPr lang="es-MX"/>
        </a:p>
      </dgm:t>
    </dgm:pt>
    <dgm:pt modelId="{1C92E51D-1217-4412-807E-8EE835A0ED83}" type="pres">
      <dgm:prSet presAssocID="{B45F66C1-6FB7-4B10-8508-5931D3A2B2E3}" presName="childText" presStyleLbl="revTx" presStyleIdx="4" presStyleCnt="6">
        <dgm:presLayoutVars>
          <dgm:bulletEnabled val="1"/>
        </dgm:presLayoutVars>
      </dgm:prSet>
      <dgm:spPr/>
      <dgm:t>
        <a:bodyPr/>
        <a:lstStyle/>
        <a:p>
          <a:endParaRPr lang="es-MX"/>
        </a:p>
      </dgm:t>
    </dgm:pt>
    <dgm:pt modelId="{D027D042-E2FF-45F5-A12D-9A1B73B0C037}" type="pres">
      <dgm:prSet presAssocID="{067233C2-4BD6-4D6D-99ED-1F974FCF7D23}" presName="parentText" presStyleLbl="node1" presStyleIdx="5" presStyleCnt="6">
        <dgm:presLayoutVars>
          <dgm:chMax val="0"/>
          <dgm:bulletEnabled val="1"/>
        </dgm:presLayoutVars>
      </dgm:prSet>
      <dgm:spPr/>
      <dgm:t>
        <a:bodyPr/>
        <a:lstStyle/>
        <a:p>
          <a:endParaRPr lang="es-MX"/>
        </a:p>
      </dgm:t>
    </dgm:pt>
    <dgm:pt modelId="{AF8BE534-7FA2-472A-9C69-90BC5022B3E0}" type="pres">
      <dgm:prSet presAssocID="{067233C2-4BD6-4D6D-99ED-1F974FCF7D23}" presName="childText" presStyleLbl="revTx" presStyleIdx="5" presStyleCnt="6">
        <dgm:presLayoutVars>
          <dgm:bulletEnabled val="1"/>
        </dgm:presLayoutVars>
      </dgm:prSet>
      <dgm:spPr/>
      <dgm:t>
        <a:bodyPr/>
        <a:lstStyle/>
        <a:p>
          <a:endParaRPr lang="es-MX"/>
        </a:p>
      </dgm:t>
    </dgm:pt>
  </dgm:ptLst>
  <dgm:cxnLst>
    <dgm:cxn modelId="{33A9EE51-0541-4CD5-AAEA-6788FC5C6308}" srcId="{6E7C87F0-29AE-4CF2-BFF2-7BE2ECF52418}" destId="{2A6216FA-FC53-4013-86C3-06E2FDBE43ED}" srcOrd="0" destOrd="0" parTransId="{E527BCAB-3DDD-4F0F-8D4B-D226547F3902}" sibTransId="{5C9E6888-C1A9-427E-B88E-69025749940A}"/>
    <dgm:cxn modelId="{3FC09E8E-E6D7-4CB8-8506-C7A69F1F492B}" type="presOf" srcId="{514AD8DD-DE3A-49D0-872B-4D6F99571342}" destId="{1C92E51D-1217-4412-807E-8EE835A0ED83}" srcOrd="0" destOrd="0" presId="urn:microsoft.com/office/officeart/2005/8/layout/vList2"/>
    <dgm:cxn modelId="{49B23341-6E44-4CEA-BB18-A15C18D7376D}" srcId="{6E7C87F0-29AE-4CF2-BFF2-7BE2ECF52418}" destId="{B45F66C1-6FB7-4B10-8508-5931D3A2B2E3}" srcOrd="4" destOrd="0" parTransId="{90F25E0B-5E5C-428D-9F49-782740E7BA3A}" sibTransId="{6D0F1C46-9CFA-4090-90E8-FDE12CD05B60}"/>
    <dgm:cxn modelId="{F7A68B05-FF61-4312-9DAE-4B5C58754C9E}" type="presOf" srcId="{1190E861-D650-448D-8B05-5B5B3D259DB1}" destId="{4062BABB-93B1-4AA4-9169-1789F4D42B3B}" srcOrd="0" destOrd="0" presId="urn:microsoft.com/office/officeart/2005/8/layout/vList2"/>
    <dgm:cxn modelId="{11A8702A-84FF-4060-9143-0E67486642C2}" type="presOf" srcId="{DDCB2583-0DE1-44EB-A502-6253C1FD608E}" destId="{FA1B243B-0A3F-4CB9-B53B-8B762F97A108}" srcOrd="0" destOrd="0" presId="urn:microsoft.com/office/officeart/2005/8/layout/vList2"/>
    <dgm:cxn modelId="{7FFC688C-55D3-4DA3-A3ED-90BBAA902893}" srcId="{2A6216FA-FC53-4013-86C3-06E2FDBE43ED}" destId="{1E40190D-4879-4FF7-B06A-5868AD68B21B}" srcOrd="0" destOrd="0" parTransId="{52732F3A-FCA1-4B37-9981-95F14816BD1A}" sibTransId="{0AEEBA5E-5CD7-4D74-A405-CEAE8BD941EB}"/>
    <dgm:cxn modelId="{9708F7B0-42EC-4B7E-A70C-FB62B51FDCB0}" srcId="{067233C2-4BD6-4D6D-99ED-1F974FCF7D23}" destId="{D92716BD-B32E-4CBE-B178-E82518CF1F35}" srcOrd="2" destOrd="0" parTransId="{1B47EE4A-6280-4836-8C63-2699B64AB0F0}" sibTransId="{ACFE366C-4DA6-4C56-B4A6-97466EB2D53D}"/>
    <dgm:cxn modelId="{434FC8A1-F676-419F-919A-8B7CA3BC0F73}" type="presOf" srcId="{D92716BD-B32E-4CBE-B178-E82518CF1F35}" destId="{AF8BE534-7FA2-472A-9C69-90BC5022B3E0}" srcOrd="0" destOrd="2" presId="urn:microsoft.com/office/officeart/2005/8/layout/vList2"/>
    <dgm:cxn modelId="{060C8542-889D-435F-820B-CAA126D94E1B}" srcId="{6E7C87F0-29AE-4CF2-BFF2-7BE2ECF52418}" destId="{5512C523-5B7E-4A8B-9367-1387DC8CDC7F}" srcOrd="3" destOrd="0" parTransId="{A9D31B83-54AD-4D23-A46E-1D642328FB82}" sibTransId="{610425C9-DA20-4878-9454-1D6BD55FC137}"/>
    <dgm:cxn modelId="{D230FC4B-E65B-47C7-A7FE-96BCFAA18A7F}" srcId="{5512C523-5B7E-4A8B-9367-1387DC8CDC7F}" destId="{1190E861-D650-448D-8B05-5B5B3D259DB1}" srcOrd="0" destOrd="0" parTransId="{72C15809-B549-469D-8538-5C9BBFC9B591}" sibTransId="{1471DB8F-0BE5-4164-8CD4-9954D78D9997}"/>
    <dgm:cxn modelId="{49904C89-19D9-4088-BAEC-444FE00CA53B}" type="presOf" srcId="{AAA4C653-F196-4D58-8153-F3E7B1BD0734}" destId="{E021508E-0911-45D5-AC91-71138FB78A5C}" srcOrd="0" destOrd="0" presId="urn:microsoft.com/office/officeart/2005/8/layout/vList2"/>
    <dgm:cxn modelId="{C67C56CF-ACE5-4B2A-A82F-693B2621535D}" type="presOf" srcId="{1E40190D-4879-4FF7-B06A-5868AD68B21B}" destId="{1ACE136F-816E-4649-8FA7-1E76F861D3D8}" srcOrd="0" destOrd="0" presId="urn:microsoft.com/office/officeart/2005/8/layout/vList2"/>
    <dgm:cxn modelId="{549E4F32-784B-4318-A497-687D728E13F2}" type="presOf" srcId="{B45F66C1-6FB7-4B10-8508-5931D3A2B2E3}" destId="{DE3D3B7C-1C34-4A0A-8D69-4391A5C37486}" srcOrd="0" destOrd="0" presId="urn:microsoft.com/office/officeart/2005/8/layout/vList2"/>
    <dgm:cxn modelId="{84E176C9-531C-437E-BC85-50373A96C1E8}" type="presOf" srcId="{6E7C87F0-29AE-4CF2-BFF2-7BE2ECF52418}" destId="{DFAA858E-3D1C-4766-AC11-412DCE60DFA4}" srcOrd="0" destOrd="0" presId="urn:microsoft.com/office/officeart/2005/8/layout/vList2"/>
    <dgm:cxn modelId="{21203661-4D16-41AA-BD35-B06F6B699880}" srcId="{5512C523-5B7E-4A8B-9367-1387DC8CDC7F}" destId="{477D1D60-26C5-4B8E-8264-8D8B1A092EB8}" srcOrd="1" destOrd="0" parTransId="{56195B0F-CAB7-44DB-BC8D-CDC4F8A6AF6E}" sibTransId="{7E35192E-54B3-4D66-B04D-21050931A519}"/>
    <dgm:cxn modelId="{B1002B17-5C85-4B6E-A62B-2E810D7718DD}" type="presOf" srcId="{067233C2-4BD6-4D6D-99ED-1F974FCF7D23}" destId="{D027D042-E2FF-45F5-A12D-9A1B73B0C037}" srcOrd="0" destOrd="0" presId="urn:microsoft.com/office/officeart/2005/8/layout/vList2"/>
    <dgm:cxn modelId="{2E364D22-B1E8-424A-BEE7-83A26674D996}" type="presOf" srcId="{5512C523-5B7E-4A8B-9367-1387DC8CDC7F}" destId="{715BE3DD-FBFB-4E4F-B6E2-9438B77C1A47}" srcOrd="0" destOrd="0" presId="urn:microsoft.com/office/officeart/2005/8/layout/vList2"/>
    <dgm:cxn modelId="{2FAEE2CC-4B7D-40E1-BE4C-8E085BCACC38}" type="presOf" srcId="{5C8169F4-6DB3-452F-81A4-D241F55C7B0F}" destId="{84EE2C5D-968C-4CC0-A2DA-A1D573B97B48}" srcOrd="0" destOrd="0" presId="urn:microsoft.com/office/officeart/2005/8/layout/vList2"/>
    <dgm:cxn modelId="{987C767F-5EE1-4A22-911A-ECDF7249A75D}" type="presOf" srcId="{477D1D60-26C5-4B8E-8264-8D8B1A092EB8}" destId="{4062BABB-93B1-4AA4-9169-1789F4D42B3B}" srcOrd="0" destOrd="1" presId="urn:microsoft.com/office/officeart/2005/8/layout/vList2"/>
    <dgm:cxn modelId="{48A02F3E-4397-46DD-9B2C-0B6EFE2BC511}" type="presOf" srcId="{4457D6B4-B4B7-47AD-9DFF-7E9BEDB0FE63}" destId="{AF8BE534-7FA2-472A-9C69-90BC5022B3E0}" srcOrd="0" destOrd="0" presId="urn:microsoft.com/office/officeart/2005/8/layout/vList2"/>
    <dgm:cxn modelId="{5FBEC6D6-0FA6-4546-BB3E-F99F75A206A6}" srcId="{6E7C87F0-29AE-4CF2-BFF2-7BE2ECF52418}" destId="{1DCB3098-980C-4C7C-A8FE-7BD329A97738}" srcOrd="1" destOrd="0" parTransId="{5395DAB1-B16A-4175-8A9E-170EF164B023}" sibTransId="{4CF3E443-E322-4E20-B153-195915708FD4}"/>
    <dgm:cxn modelId="{7A3B92CE-819C-42E3-85C4-8E1D8CE55D86}" type="presOf" srcId="{1DCB3098-980C-4C7C-A8FE-7BD329A97738}" destId="{08580393-CBAB-41DD-B44D-733A192AB423}" srcOrd="0" destOrd="0" presId="urn:microsoft.com/office/officeart/2005/8/layout/vList2"/>
    <dgm:cxn modelId="{5B2C7708-3985-40F5-B4D8-D8A53895A952}" srcId="{067233C2-4BD6-4D6D-99ED-1F974FCF7D23}" destId="{4457D6B4-B4B7-47AD-9DFF-7E9BEDB0FE63}" srcOrd="0" destOrd="0" parTransId="{B5D01107-FE21-43FC-BA51-6716879C67C0}" sibTransId="{CB977265-D408-43F1-AFB7-3A4AD3C75630}"/>
    <dgm:cxn modelId="{8B583F13-F5C3-473E-9F74-2DAB97B81F09}" srcId="{B45F66C1-6FB7-4B10-8508-5931D3A2B2E3}" destId="{514AD8DD-DE3A-49D0-872B-4D6F99571342}" srcOrd="0" destOrd="0" parTransId="{957BED7F-FBAF-40A9-9F0D-8D27313A7D0A}" sibTransId="{2C74B6F4-B33A-45F2-9F9F-56C98017118B}"/>
    <dgm:cxn modelId="{B52CD998-4932-46D3-9493-260CD17ACC10}" srcId="{067233C2-4BD6-4D6D-99ED-1F974FCF7D23}" destId="{8033A06A-94F9-4897-AA7E-0D8D29E2D59C}" srcOrd="1" destOrd="0" parTransId="{DBF51CC9-3BAE-46E2-A4E6-584BE0FABB24}" sibTransId="{9D969995-C37A-43B2-9261-A55DCDD11D47}"/>
    <dgm:cxn modelId="{81283092-F9C4-469F-AEFB-5B6636CD63DC}" type="presOf" srcId="{2A6216FA-FC53-4013-86C3-06E2FDBE43ED}" destId="{C2CAD1BF-D8DB-4F0A-B1C8-EACC116CD3D8}" srcOrd="0" destOrd="0" presId="urn:microsoft.com/office/officeart/2005/8/layout/vList2"/>
    <dgm:cxn modelId="{31C87A04-B3D5-4067-AF4A-B8ABF7DEEAF2}" srcId="{6E7C87F0-29AE-4CF2-BFF2-7BE2ECF52418}" destId="{DDCB2583-0DE1-44EB-A502-6253C1FD608E}" srcOrd="2" destOrd="0" parTransId="{9927FE0A-CE7B-40BD-9E3B-EB03C6A57747}" sibTransId="{9D4F4B48-EF13-48C6-86E2-FE3836B1F4AE}"/>
    <dgm:cxn modelId="{B07762DD-474A-43E2-9161-ECC0B58CB560}" srcId="{6E7C87F0-29AE-4CF2-BFF2-7BE2ECF52418}" destId="{067233C2-4BD6-4D6D-99ED-1F974FCF7D23}" srcOrd="5" destOrd="0" parTransId="{5022440E-4957-4CC2-B3B5-62F833FEAAFA}" sibTransId="{053E3512-FE51-4338-8F0D-8ED2B664ACA0}"/>
    <dgm:cxn modelId="{2DD89F9C-1F11-4668-83E1-61D9506FB711}" srcId="{1DCB3098-980C-4C7C-A8FE-7BD329A97738}" destId="{5C8169F4-6DB3-452F-81A4-D241F55C7B0F}" srcOrd="0" destOrd="0" parTransId="{EE324AE3-70A6-4F84-9C29-B44D3E4791CC}" sibTransId="{06818B01-2A90-474C-87DA-CD9BDBD814E6}"/>
    <dgm:cxn modelId="{796CB9D9-41AC-4A25-8B52-BBD00F60E538}" srcId="{DDCB2583-0DE1-44EB-A502-6253C1FD608E}" destId="{AAA4C653-F196-4D58-8153-F3E7B1BD0734}" srcOrd="0" destOrd="0" parTransId="{1ED76E77-4563-4816-BB60-BDE084C3BD6D}" sibTransId="{5C15A2F3-EAA7-4532-8206-9FC3E4D8C85C}"/>
    <dgm:cxn modelId="{2857764E-7619-44F3-A21D-C18EFCCBC5F3}" type="presOf" srcId="{8033A06A-94F9-4897-AA7E-0D8D29E2D59C}" destId="{AF8BE534-7FA2-472A-9C69-90BC5022B3E0}" srcOrd="0" destOrd="1" presId="urn:microsoft.com/office/officeart/2005/8/layout/vList2"/>
    <dgm:cxn modelId="{B68ACB79-FB88-41AE-BCF1-992A35701FAE}" type="presParOf" srcId="{DFAA858E-3D1C-4766-AC11-412DCE60DFA4}" destId="{C2CAD1BF-D8DB-4F0A-B1C8-EACC116CD3D8}" srcOrd="0" destOrd="0" presId="urn:microsoft.com/office/officeart/2005/8/layout/vList2"/>
    <dgm:cxn modelId="{D80E3768-9115-4AC4-8DF7-0C089E8C05B3}" type="presParOf" srcId="{DFAA858E-3D1C-4766-AC11-412DCE60DFA4}" destId="{1ACE136F-816E-4649-8FA7-1E76F861D3D8}" srcOrd="1" destOrd="0" presId="urn:microsoft.com/office/officeart/2005/8/layout/vList2"/>
    <dgm:cxn modelId="{923F4C2B-ADA9-46F4-98D8-68AC47DFBE0E}" type="presParOf" srcId="{DFAA858E-3D1C-4766-AC11-412DCE60DFA4}" destId="{08580393-CBAB-41DD-B44D-733A192AB423}" srcOrd="2" destOrd="0" presId="urn:microsoft.com/office/officeart/2005/8/layout/vList2"/>
    <dgm:cxn modelId="{3673FD4D-5146-437B-B118-FC6B5754A110}" type="presParOf" srcId="{DFAA858E-3D1C-4766-AC11-412DCE60DFA4}" destId="{84EE2C5D-968C-4CC0-A2DA-A1D573B97B48}" srcOrd="3" destOrd="0" presId="urn:microsoft.com/office/officeart/2005/8/layout/vList2"/>
    <dgm:cxn modelId="{C6D5AC4C-D5A8-4D64-AB12-D2DAB7A39F39}" type="presParOf" srcId="{DFAA858E-3D1C-4766-AC11-412DCE60DFA4}" destId="{FA1B243B-0A3F-4CB9-B53B-8B762F97A108}" srcOrd="4" destOrd="0" presId="urn:microsoft.com/office/officeart/2005/8/layout/vList2"/>
    <dgm:cxn modelId="{514EC75C-B40E-41F9-B1C4-EE68C23B620B}" type="presParOf" srcId="{DFAA858E-3D1C-4766-AC11-412DCE60DFA4}" destId="{E021508E-0911-45D5-AC91-71138FB78A5C}" srcOrd="5" destOrd="0" presId="urn:microsoft.com/office/officeart/2005/8/layout/vList2"/>
    <dgm:cxn modelId="{3D53B545-861D-47D8-827E-CAE6C521F089}" type="presParOf" srcId="{DFAA858E-3D1C-4766-AC11-412DCE60DFA4}" destId="{715BE3DD-FBFB-4E4F-B6E2-9438B77C1A47}" srcOrd="6" destOrd="0" presId="urn:microsoft.com/office/officeart/2005/8/layout/vList2"/>
    <dgm:cxn modelId="{A5B835A3-D09D-4B7A-AA88-D071391C2F4F}" type="presParOf" srcId="{DFAA858E-3D1C-4766-AC11-412DCE60DFA4}" destId="{4062BABB-93B1-4AA4-9169-1789F4D42B3B}" srcOrd="7" destOrd="0" presId="urn:microsoft.com/office/officeart/2005/8/layout/vList2"/>
    <dgm:cxn modelId="{3E946B4F-5CEA-4304-9B61-FB2058E8F600}" type="presParOf" srcId="{DFAA858E-3D1C-4766-AC11-412DCE60DFA4}" destId="{DE3D3B7C-1C34-4A0A-8D69-4391A5C37486}" srcOrd="8" destOrd="0" presId="urn:microsoft.com/office/officeart/2005/8/layout/vList2"/>
    <dgm:cxn modelId="{7C130A5F-0862-45C3-A334-38762D0C305F}" type="presParOf" srcId="{DFAA858E-3D1C-4766-AC11-412DCE60DFA4}" destId="{1C92E51D-1217-4412-807E-8EE835A0ED83}" srcOrd="9" destOrd="0" presId="urn:microsoft.com/office/officeart/2005/8/layout/vList2"/>
    <dgm:cxn modelId="{3E9AE1FD-7CE4-4CD2-9559-882CC1F51517}" type="presParOf" srcId="{DFAA858E-3D1C-4766-AC11-412DCE60DFA4}" destId="{D027D042-E2FF-45F5-A12D-9A1B73B0C037}" srcOrd="10" destOrd="0" presId="urn:microsoft.com/office/officeart/2005/8/layout/vList2"/>
    <dgm:cxn modelId="{2D08173B-E4C2-4827-B714-4C466FCAA856}" type="presParOf" srcId="{DFAA858E-3D1C-4766-AC11-412DCE60DFA4}" destId="{AF8BE534-7FA2-472A-9C69-90BC5022B3E0}" srcOrd="1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C3EA433-6253-4E20-9BF5-BA390B30AE04}"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F667E7BD-9C72-48A3-A67E-998062C9B73A}">
      <dgm:prSet phldrT="[Texto]"/>
      <dgm:spPr/>
      <dgm:t>
        <a:bodyPr/>
        <a:lstStyle/>
        <a:p>
          <a:r>
            <a:rPr lang="es-MX" dirty="0" smtClean="0"/>
            <a:t>Crear confianza y compartir información</a:t>
          </a:r>
          <a:endParaRPr lang="es-MX" dirty="0"/>
        </a:p>
      </dgm:t>
    </dgm:pt>
    <dgm:pt modelId="{200F980B-707F-410D-B361-282A9F189710}" type="parTrans" cxnId="{D4AB6B4C-B899-48B2-8BD1-2622ECD2DAA4}">
      <dgm:prSet/>
      <dgm:spPr/>
      <dgm:t>
        <a:bodyPr/>
        <a:lstStyle/>
        <a:p>
          <a:endParaRPr lang="es-MX"/>
        </a:p>
      </dgm:t>
    </dgm:pt>
    <dgm:pt modelId="{FE89857D-84A9-49F9-8742-6662865DD3A2}" type="sibTrans" cxnId="{D4AB6B4C-B899-48B2-8BD1-2622ECD2DAA4}">
      <dgm:prSet/>
      <dgm:spPr/>
      <dgm:t>
        <a:bodyPr/>
        <a:lstStyle/>
        <a:p>
          <a:endParaRPr lang="es-MX"/>
        </a:p>
      </dgm:t>
    </dgm:pt>
    <dgm:pt modelId="{E95DF81F-9A6F-44F8-AD09-F4852D0E553D}">
      <dgm:prSet phldrT="[Texto]"/>
      <dgm:spPr/>
      <dgm:t>
        <a:bodyPr/>
        <a:lstStyle/>
        <a:p>
          <a:r>
            <a:rPr lang="es-MX" dirty="0" smtClean="0"/>
            <a:t>Realizar preguntas sobre preferencias y prioridades</a:t>
          </a:r>
          <a:endParaRPr lang="es-MX" dirty="0"/>
        </a:p>
      </dgm:t>
    </dgm:pt>
    <dgm:pt modelId="{BCEB3F65-B796-48F7-974D-95A80E53EB26}" type="parTrans" cxnId="{13904A76-4DCB-43B1-908A-BFB6726B50A0}">
      <dgm:prSet/>
      <dgm:spPr/>
      <dgm:t>
        <a:bodyPr/>
        <a:lstStyle/>
        <a:p>
          <a:endParaRPr lang="es-MX"/>
        </a:p>
      </dgm:t>
    </dgm:pt>
    <dgm:pt modelId="{03CC63D9-6DFB-4390-95D3-8F0DDFAB8CE0}" type="sibTrans" cxnId="{13904A76-4DCB-43B1-908A-BFB6726B50A0}">
      <dgm:prSet/>
      <dgm:spPr/>
      <dgm:t>
        <a:bodyPr/>
        <a:lstStyle/>
        <a:p>
          <a:endParaRPr lang="es-MX"/>
        </a:p>
      </dgm:t>
    </dgm:pt>
    <dgm:pt modelId="{3A758AF2-8BA9-4EBD-9C2A-806ACE141EF9}">
      <dgm:prSet phldrT="[Texto]"/>
      <dgm:spPr/>
      <dgm:t>
        <a:bodyPr/>
        <a:lstStyle/>
        <a:p>
          <a:r>
            <a:rPr lang="es-MX" dirty="0" smtClean="0"/>
            <a:t>Detectar diferencias en las prioridades de las partes</a:t>
          </a:r>
        </a:p>
      </dgm:t>
    </dgm:pt>
    <dgm:pt modelId="{5BCCA398-0579-4E0B-AA07-0C4A3A97E0AC}" type="parTrans" cxnId="{C016DCC2-C964-4887-B778-499DCFBB12CA}">
      <dgm:prSet/>
      <dgm:spPr/>
      <dgm:t>
        <a:bodyPr/>
        <a:lstStyle/>
        <a:p>
          <a:endParaRPr lang="es-MX"/>
        </a:p>
      </dgm:t>
    </dgm:pt>
    <dgm:pt modelId="{4EFD0B6C-D75C-4AD3-82E3-2E5985B821ED}" type="sibTrans" cxnId="{C016DCC2-C964-4887-B778-499DCFBB12CA}">
      <dgm:prSet/>
      <dgm:spPr/>
      <dgm:t>
        <a:bodyPr/>
        <a:lstStyle/>
        <a:p>
          <a:endParaRPr lang="es-MX"/>
        </a:p>
      </dgm:t>
    </dgm:pt>
    <dgm:pt modelId="{E9473B9A-41A9-4AAE-A11E-7FD45E862016}">
      <dgm:prSet phldrT="[Texto]"/>
      <dgm:spPr/>
      <dgm:t>
        <a:bodyPr/>
        <a:lstStyle/>
        <a:p>
          <a:r>
            <a:rPr lang="es-MX" dirty="0" smtClean="0"/>
            <a:t>Identificar todos los puntos a tratar y añadir nuevas cuestiones</a:t>
          </a:r>
          <a:endParaRPr lang="es-MX" dirty="0"/>
        </a:p>
      </dgm:t>
    </dgm:pt>
    <dgm:pt modelId="{B75E8D99-E194-417F-938A-BBBD529C81BC}" type="parTrans" cxnId="{10EF2CCA-BA28-4EB7-AA5A-3DD71AC94C9D}">
      <dgm:prSet/>
      <dgm:spPr/>
      <dgm:t>
        <a:bodyPr/>
        <a:lstStyle/>
        <a:p>
          <a:endParaRPr lang="es-MX"/>
        </a:p>
      </dgm:t>
    </dgm:pt>
    <dgm:pt modelId="{177F90FF-808C-477E-935E-AE40DFC4B4F7}" type="sibTrans" cxnId="{10EF2CCA-BA28-4EB7-AA5A-3DD71AC94C9D}">
      <dgm:prSet/>
      <dgm:spPr/>
      <dgm:t>
        <a:bodyPr/>
        <a:lstStyle/>
        <a:p>
          <a:endParaRPr lang="es-MX"/>
        </a:p>
      </dgm:t>
    </dgm:pt>
    <dgm:pt modelId="{FF75066E-B235-448C-9FB0-B84502E6F966}">
      <dgm:prSet phldrT="[Texto]"/>
      <dgm:spPr/>
      <dgm:t>
        <a:bodyPr/>
        <a:lstStyle/>
        <a:p>
          <a:r>
            <a:rPr lang="es-MX" dirty="0" smtClean="0"/>
            <a:t>Preguntarse qué información revelar a la otra parte.</a:t>
          </a:r>
          <a:endParaRPr lang="es-MX" dirty="0"/>
        </a:p>
      </dgm:t>
    </dgm:pt>
    <dgm:pt modelId="{D5660831-7E14-4F90-8D17-5D8ABEF746AC}" type="parTrans" cxnId="{2947D60A-7ED3-4392-8AE5-9B357AAE4E6B}">
      <dgm:prSet/>
      <dgm:spPr/>
      <dgm:t>
        <a:bodyPr/>
        <a:lstStyle/>
        <a:p>
          <a:endParaRPr lang="es-MX"/>
        </a:p>
      </dgm:t>
    </dgm:pt>
    <dgm:pt modelId="{93945A23-37BC-4125-9F64-BD188F54C4EB}" type="sibTrans" cxnId="{2947D60A-7ED3-4392-8AE5-9B357AAE4E6B}">
      <dgm:prSet/>
      <dgm:spPr/>
      <dgm:t>
        <a:bodyPr/>
        <a:lstStyle/>
        <a:p>
          <a:endParaRPr lang="es-MX"/>
        </a:p>
      </dgm:t>
    </dgm:pt>
    <dgm:pt modelId="{DF33B42D-7052-43D8-8D21-87DBECFAA5A1}">
      <dgm:prSet phldrT="[Texto]"/>
      <dgm:spPr/>
      <dgm:t>
        <a:bodyPr/>
        <a:lstStyle/>
        <a:p>
          <a:r>
            <a:rPr lang="es-MX" dirty="0" smtClean="0"/>
            <a:t>Dar información conforme nos la vaya dando la otra parte.</a:t>
          </a:r>
          <a:endParaRPr lang="es-MX" dirty="0"/>
        </a:p>
      </dgm:t>
    </dgm:pt>
    <dgm:pt modelId="{13432C6E-B865-475D-A6BB-47C21DA7651C}" type="parTrans" cxnId="{86AAAFAD-57E9-4E7B-9F81-3C7EF293EA77}">
      <dgm:prSet/>
      <dgm:spPr/>
      <dgm:t>
        <a:bodyPr/>
        <a:lstStyle/>
        <a:p>
          <a:endParaRPr lang="es-MX"/>
        </a:p>
      </dgm:t>
    </dgm:pt>
    <dgm:pt modelId="{585F7DBD-E087-425D-8687-32CDBD2195C3}" type="sibTrans" cxnId="{86AAAFAD-57E9-4E7B-9F81-3C7EF293EA77}">
      <dgm:prSet/>
      <dgm:spPr/>
      <dgm:t>
        <a:bodyPr/>
        <a:lstStyle/>
        <a:p>
          <a:endParaRPr lang="es-MX"/>
        </a:p>
      </dgm:t>
    </dgm:pt>
    <dgm:pt modelId="{C93577B1-F349-4F7B-B459-6F9EE4EF2088}">
      <dgm:prSet phldrT="[Texto]"/>
      <dgm:spPr/>
      <dgm:t>
        <a:bodyPr/>
        <a:lstStyle/>
        <a:p>
          <a:r>
            <a:rPr lang="es-MX" dirty="0" smtClean="0"/>
            <a:t>Evitar la ilusión de la transparencia</a:t>
          </a:r>
          <a:endParaRPr lang="es-MX" dirty="0"/>
        </a:p>
      </dgm:t>
    </dgm:pt>
    <dgm:pt modelId="{6F2B8EC7-ADF0-4C39-8793-162B9BFB3E79}" type="parTrans" cxnId="{809C4100-1B33-431B-AF1C-6A0FE5AD17D7}">
      <dgm:prSet/>
      <dgm:spPr/>
      <dgm:t>
        <a:bodyPr/>
        <a:lstStyle/>
        <a:p>
          <a:endParaRPr lang="es-MX"/>
        </a:p>
      </dgm:t>
    </dgm:pt>
    <dgm:pt modelId="{5C1686BB-BF31-48E8-B79C-6E9093711B82}" type="sibTrans" cxnId="{809C4100-1B33-431B-AF1C-6A0FE5AD17D7}">
      <dgm:prSet/>
      <dgm:spPr/>
      <dgm:t>
        <a:bodyPr/>
        <a:lstStyle/>
        <a:p>
          <a:endParaRPr lang="es-MX"/>
        </a:p>
      </dgm:t>
    </dgm:pt>
    <dgm:pt modelId="{2A2C0CCE-9A6A-4201-8429-2C20F2D01B42}">
      <dgm:prSet phldrT="[Texto]"/>
      <dgm:spPr/>
      <dgm:t>
        <a:bodyPr/>
        <a:lstStyle/>
        <a:p>
          <a:r>
            <a:rPr lang="es-MX" dirty="0" smtClean="0"/>
            <a:t>Identificar las posibles alternativas para cada una de las cuestiones</a:t>
          </a:r>
          <a:endParaRPr lang="es-MX" dirty="0"/>
        </a:p>
      </dgm:t>
    </dgm:pt>
    <dgm:pt modelId="{757CB25C-A1A7-4EA5-909F-C3762F5AD963}" type="parTrans" cxnId="{4E6CADE2-745F-4FEC-992E-7EB37C6BECDC}">
      <dgm:prSet/>
      <dgm:spPr/>
      <dgm:t>
        <a:bodyPr/>
        <a:lstStyle/>
        <a:p>
          <a:endParaRPr lang="es-MX"/>
        </a:p>
      </dgm:t>
    </dgm:pt>
    <dgm:pt modelId="{109EE1D7-3CF0-48AB-96C6-5D0E90AF1C32}" type="sibTrans" cxnId="{4E6CADE2-745F-4FEC-992E-7EB37C6BECDC}">
      <dgm:prSet/>
      <dgm:spPr/>
      <dgm:t>
        <a:bodyPr/>
        <a:lstStyle/>
        <a:p>
          <a:endParaRPr lang="es-MX"/>
        </a:p>
      </dgm:t>
    </dgm:pt>
    <dgm:pt modelId="{AFA19B96-B2EE-4211-9107-9FAD655D1607}">
      <dgm:prSet phldrT="[Texto]"/>
      <dgm:spPr/>
      <dgm:t>
        <a:bodyPr/>
        <a:lstStyle/>
        <a:p>
          <a:r>
            <a:rPr lang="es-MX" dirty="0" smtClean="0"/>
            <a:t>Identificar paquetes de ofertas</a:t>
          </a:r>
          <a:endParaRPr lang="es-MX" dirty="0"/>
        </a:p>
      </dgm:t>
    </dgm:pt>
    <dgm:pt modelId="{C8355A8F-BA1F-44D9-B914-E42ED850C1D8}" type="parTrans" cxnId="{F01105ED-17EC-4807-BCE9-9661374AD34A}">
      <dgm:prSet/>
      <dgm:spPr/>
      <dgm:t>
        <a:bodyPr/>
        <a:lstStyle/>
        <a:p>
          <a:endParaRPr lang="es-MX"/>
        </a:p>
      </dgm:t>
    </dgm:pt>
    <dgm:pt modelId="{8F561FD9-6325-44C2-A51A-52400DCC6361}" type="sibTrans" cxnId="{F01105ED-17EC-4807-BCE9-9661374AD34A}">
      <dgm:prSet/>
      <dgm:spPr/>
      <dgm:t>
        <a:bodyPr/>
        <a:lstStyle/>
        <a:p>
          <a:endParaRPr lang="es-MX"/>
        </a:p>
      </dgm:t>
    </dgm:pt>
    <dgm:pt modelId="{F89740D2-EC14-4FC6-8CCF-7D42FB339F3A}">
      <dgm:prSet phldrT="[Texto]"/>
      <dgm:spPr/>
      <dgm:t>
        <a:bodyPr/>
        <a:lstStyle/>
        <a:p>
          <a:r>
            <a:rPr lang="es-MX" dirty="0" smtClean="0"/>
            <a:t>Realizar varios paquetes de ofertas simultáneamente</a:t>
          </a:r>
          <a:endParaRPr lang="es-MX" dirty="0"/>
        </a:p>
      </dgm:t>
    </dgm:pt>
    <dgm:pt modelId="{77CBE6C3-99FA-4F65-A802-34DB7F24A43B}" type="parTrans" cxnId="{01ED7807-4BB0-4178-9F9E-232C0C244C75}">
      <dgm:prSet/>
      <dgm:spPr/>
      <dgm:t>
        <a:bodyPr/>
        <a:lstStyle/>
        <a:p>
          <a:endParaRPr lang="es-MX"/>
        </a:p>
      </dgm:t>
    </dgm:pt>
    <dgm:pt modelId="{0109116C-8C2B-413F-9BA5-5DBE146C8D97}" type="sibTrans" cxnId="{01ED7807-4BB0-4178-9F9E-232C0C244C75}">
      <dgm:prSet/>
      <dgm:spPr/>
      <dgm:t>
        <a:bodyPr/>
        <a:lstStyle/>
        <a:p>
          <a:endParaRPr lang="es-MX"/>
        </a:p>
      </dgm:t>
    </dgm:pt>
    <dgm:pt modelId="{84869D3C-2BA2-4E44-88C6-391CEF129E6B}">
      <dgm:prSet phldrT="[Texto]"/>
      <dgm:spPr/>
      <dgm:t>
        <a:bodyPr/>
        <a:lstStyle/>
        <a:p>
          <a:r>
            <a:rPr lang="es-MX" dirty="0" smtClean="0"/>
            <a:t>Analizar la importancia relativa de las diversas cuestiones</a:t>
          </a:r>
          <a:endParaRPr lang="es-MX" dirty="0"/>
        </a:p>
      </dgm:t>
    </dgm:pt>
    <dgm:pt modelId="{2E7E7DB3-CDBA-47AB-B34A-80847097BDFA}" type="parTrans" cxnId="{A66E2D82-70C9-4E37-8FDE-1D967781E689}">
      <dgm:prSet/>
      <dgm:spPr/>
      <dgm:t>
        <a:bodyPr/>
        <a:lstStyle/>
        <a:p>
          <a:endParaRPr lang="es-MX"/>
        </a:p>
      </dgm:t>
    </dgm:pt>
    <dgm:pt modelId="{83B444B8-4A92-4F4C-AEAD-AC11297BEA52}" type="sibTrans" cxnId="{A66E2D82-70C9-4E37-8FDE-1D967781E689}">
      <dgm:prSet/>
      <dgm:spPr/>
      <dgm:t>
        <a:bodyPr/>
        <a:lstStyle/>
        <a:p>
          <a:endParaRPr lang="es-MX"/>
        </a:p>
      </dgm:t>
    </dgm:pt>
    <dgm:pt modelId="{520774F4-7E33-4387-A65C-506755E168D3}">
      <dgm:prSet phldrT="[Texto]"/>
      <dgm:spPr/>
      <dgm:t>
        <a:bodyPr/>
        <a:lstStyle/>
        <a:p>
          <a:r>
            <a:rPr lang="es-MX" dirty="0" smtClean="0"/>
            <a:t>Diferencias en la valoración de los diversos asuntos</a:t>
          </a:r>
          <a:endParaRPr lang="es-MX" dirty="0"/>
        </a:p>
      </dgm:t>
    </dgm:pt>
    <dgm:pt modelId="{DFFFB3D0-4CDA-4F1B-B972-92015491BB40}" type="parTrans" cxnId="{64487FCB-9AA9-455D-A4E2-4CA7AB9414A7}">
      <dgm:prSet/>
      <dgm:spPr/>
      <dgm:t>
        <a:bodyPr/>
        <a:lstStyle/>
        <a:p>
          <a:endParaRPr lang="es-MX"/>
        </a:p>
      </dgm:t>
    </dgm:pt>
    <dgm:pt modelId="{E57B4B3D-0BE8-429A-82F4-34752ECB1784}" type="sibTrans" cxnId="{64487FCB-9AA9-455D-A4E2-4CA7AB9414A7}">
      <dgm:prSet/>
      <dgm:spPr/>
      <dgm:t>
        <a:bodyPr/>
        <a:lstStyle/>
        <a:p>
          <a:endParaRPr lang="es-MX"/>
        </a:p>
      </dgm:t>
    </dgm:pt>
    <dgm:pt modelId="{E7DEB02D-6B3F-480D-8078-485D09B52017}">
      <dgm:prSet phldrT="[Texto]"/>
      <dgm:spPr/>
      <dgm:t>
        <a:bodyPr/>
        <a:lstStyle/>
        <a:p>
          <a:r>
            <a:rPr lang="es-MX" dirty="0" smtClean="0"/>
            <a:t>Diferencias en las capacidades</a:t>
          </a:r>
          <a:endParaRPr lang="es-MX" dirty="0"/>
        </a:p>
      </dgm:t>
    </dgm:pt>
    <dgm:pt modelId="{6D8A4137-C5F6-45D9-A2E6-8A1A0F3020FE}" type="sibTrans" cxnId="{7E23EB5E-DF17-435F-96C7-C8D84C7C94AF}">
      <dgm:prSet/>
      <dgm:spPr/>
      <dgm:t>
        <a:bodyPr/>
        <a:lstStyle/>
        <a:p>
          <a:endParaRPr lang="es-MX"/>
        </a:p>
      </dgm:t>
    </dgm:pt>
    <dgm:pt modelId="{07A5D94A-A506-4840-8B8B-FE6B782DEF76}" type="parTrans" cxnId="{7E23EB5E-DF17-435F-96C7-C8D84C7C94AF}">
      <dgm:prSet/>
      <dgm:spPr/>
      <dgm:t>
        <a:bodyPr/>
        <a:lstStyle/>
        <a:p>
          <a:endParaRPr lang="es-MX"/>
        </a:p>
      </dgm:t>
    </dgm:pt>
    <dgm:pt modelId="{0C855861-DBAB-4428-828A-10EB63888459}">
      <dgm:prSet phldrT="[Texto]"/>
      <dgm:spPr/>
      <dgm:t>
        <a:bodyPr/>
        <a:lstStyle/>
        <a:p>
          <a:r>
            <a:rPr lang="es-MX" dirty="0" smtClean="0"/>
            <a:t>Diferencias en cuanto al tiempo</a:t>
          </a:r>
          <a:endParaRPr lang="es-MX" dirty="0"/>
        </a:p>
      </dgm:t>
    </dgm:pt>
    <dgm:pt modelId="{CAC19E6C-CE50-40C5-9FFE-91A351EE34C5}" type="sibTrans" cxnId="{F60B17CB-B180-4883-9A30-1718645C8AFA}">
      <dgm:prSet/>
      <dgm:spPr/>
      <dgm:t>
        <a:bodyPr/>
        <a:lstStyle/>
        <a:p>
          <a:endParaRPr lang="es-MX"/>
        </a:p>
      </dgm:t>
    </dgm:pt>
    <dgm:pt modelId="{86B69B8B-19B5-4CDC-802F-1651840BF9FF}" type="parTrans" cxnId="{F60B17CB-B180-4883-9A30-1718645C8AFA}">
      <dgm:prSet/>
      <dgm:spPr/>
      <dgm:t>
        <a:bodyPr/>
        <a:lstStyle/>
        <a:p>
          <a:endParaRPr lang="es-MX"/>
        </a:p>
      </dgm:t>
    </dgm:pt>
    <dgm:pt modelId="{82F83BF6-E6C3-4139-BEA5-4E4E10B4BEDB}">
      <dgm:prSet phldrT="[Texto]"/>
      <dgm:spPr/>
      <dgm:t>
        <a:bodyPr/>
        <a:lstStyle/>
        <a:p>
          <a:r>
            <a:rPr lang="es-MX" dirty="0" smtClean="0"/>
            <a:t>Diferencias con respecto al riesgo</a:t>
          </a:r>
          <a:endParaRPr lang="es-MX" dirty="0"/>
        </a:p>
      </dgm:t>
    </dgm:pt>
    <dgm:pt modelId="{9E54A72F-E92F-471B-B344-F812D7079443}" type="sibTrans" cxnId="{B22A9459-5AE5-4F7C-8148-4799FD4F5844}">
      <dgm:prSet/>
      <dgm:spPr/>
      <dgm:t>
        <a:bodyPr/>
        <a:lstStyle/>
        <a:p>
          <a:endParaRPr lang="es-MX"/>
        </a:p>
      </dgm:t>
    </dgm:pt>
    <dgm:pt modelId="{F9DBCFA2-5376-460C-8558-2A50BC34F4E8}" type="parTrans" cxnId="{B22A9459-5AE5-4F7C-8148-4799FD4F5844}">
      <dgm:prSet/>
      <dgm:spPr/>
      <dgm:t>
        <a:bodyPr/>
        <a:lstStyle/>
        <a:p>
          <a:endParaRPr lang="es-MX"/>
        </a:p>
      </dgm:t>
    </dgm:pt>
    <dgm:pt modelId="{4C960EA1-A7C0-41BB-BC3F-D46B84377F35}">
      <dgm:prSet phldrT="[Texto]"/>
      <dgm:spPr/>
      <dgm:t>
        <a:bodyPr/>
        <a:lstStyle/>
        <a:p>
          <a:r>
            <a:rPr lang="es-MX" dirty="0" smtClean="0"/>
            <a:t>Diferencias de las expectativas por eventos futuros</a:t>
          </a:r>
          <a:endParaRPr lang="es-MX" dirty="0"/>
        </a:p>
      </dgm:t>
    </dgm:pt>
    <dgm:pt modelId="{61935366-1429-4188-9EEF-7C493974250A}" type="sibTrans" cxnId="{6A3089C0-A26B-4BB6-8742-F08424074A48}">
      <dgm:prSet/>
      <dgm:spPr/>
      <dgm:t>
        <a:bodyPr/>
        <a:lstStyle/>
        <a:p>
          <a:endParaRPr lang="es-MX"/>
        </a:p>
      </dgm:t>
    </dgm:pt>
    <dgm:pt modelId="{80B34A88-E968-4330-91C7-9F74DE3AFA29}" type="parTrans" cxnId="{6A3089C0-A26B-4BB6-8742-F08424074A48}">
      <dgm:prSet/>
      <dgm:spPr/>
      <dgm:t>
        <a:bodyPr/>
        <a:lstStyle/>
        <a:p>
          <a:endParaRPr lang="es-MX"/>
        </a:p>
      </dgm:t>
    </dgm:pt>
    <dgm:pt modelId="{5534A818-CA24-47BE-9C4F-301128DE4F46}" type="pres">
      <dgm:prSet presAssocID="{0C3EA433-6253-4E20-9BF5-BA390B30AE04}" presName="linear" presStyleCnt="0">
        <dgm:presLayoutVars>
          <dgm:animLvl val="lvl"/>
          <dgm:resizeHandles val="exact"/>
        </dgm:presLayoutVars>
      </dgm:prSet>
      <dgm:spPr/>
      <dgm:t>
        <a:bodyPr/>
        <a:lstStyle/>
        <a:p>
          <a:endParaRPr lang="es-MX"/>
        </a:p>
      </dgm:t>
    </dgm:pt>
    <dgm:pt modelId="{B712B4EF-C11D-4D73-851C-81A875F44D39}" type="pres">
      <dgm:prSet presAssocID="{F667E7BD-9C72-48A3-A67E-998062C9B73A}" presName="parentText" presStyleLbl="node1" presStyleIdx="0" presStyleCnt="3">
        <dgm:presLayoutVars>
          <dgm:chMax val="0"/>
          <dgm:bulletEnabled val="1"/>
        </dgm:presLayoutVars>
      </dgm:prSet>
      <dgm:spPr/>
      <dgm:t>
        <a:bodyPr/>
        <a:lstStyle/>
        <a:p>
          <a:endParaRPr lang="es-MX"/>
        </a:p>
      </dgm:t>
    </dgm:pt>
    <dgm:pt modelId="{31732E79-54A3-4626-936C-2BD2FCB7E4F3}" type="pres">
      <dgm:prSet presAssocID="{FE89857D-84A9-49F9-8742-6662865DD3A2}" presName="spacer" presStyleCnt="0"/>
      <dgm:spPr/>
      <dgm:t>
        <a:bodyPr/>
        <a:lstStyle/>
        <a:p>
          <a:endParaRPr lang="es-MX"/>
        </a:p>
      </dgm:t>
    </dgm:pt>
    <dgm:pt modelId="{302CB4A5-7B61-446D-A675-BF397ECC24E9}" type="pres">
      <dgm:prSet presAssocID="{E95DF81F-9A6F-44F8-AD09-F4852D0E553D}" presName="parentText" presStyleLbl="node1" presStyleIdx="1" presStyleCnt="3">
        <dgm:presLayoutVars>
          <dgm:chMax val="0"/>
          <dgm:bulletEnabled val="1"/>
        </dgm:presLayoutVars>
      </dgm:prSet>
      <dgm:spPr/>
      <dgm:t>
        <a:bodyPr/>
        <a:lstStyle/>
        <a:p>
          <a:endParaRPr lang="es-MX"/>
        </a:p>
      </dgm:t>
    </dgm:pt>
    <dgm:pt modelId="{86A5A394-41F5-408D-8B52-9C745BCC126E}" type="pres">
      <dgm:prSet presAssocID="{E95DF81F-9A6F-44F8-AD09-F4852D0E553D}" presName="childText" presStyleLbl="revTx" presStyleIdx="0" presStyleCnt="2">
        <dgm:presLayoutVars>
          <dgm:bulletEnabled val="1"/>
        </dgm:presLayoutVars>
      </dgm:prSet>
      <dgm:spPr/>
      <dgm:t>
        <a:bodyPr/>
        <a:lstStyle/>
        <a:p>
          <a:endParaRPr lang="es-MX"/>
        </a:p>
      </dgm:t>
    </dgm:pt>
    <dgm:pt modelId="{A15C09D2-4CB5-4186-8C6D-3C51DDF91D99}" type="pres">
      <dgm:prSet presAssocID="{3A758AF2-8BA9-4EBD-9C2A-806ACE141EF9}" presName="parentText" presStyleLbl="node1" presStyleIdx="2" presStyleCnt="3">
        <dgm:presLayoutVars>
          <dgm:chMax val="0"/>
          <dgm:bulletEnabled val="1"/>
        </dgm:presLayoutVars>
      </dgm:prSet>
      <dgm:spPr/>
      <dgm:t>
        <a:bodyPr/>
        <a:lstStyle/>
        <a:p>
          <a:endParaRPr lang="es-MX"/>
        </a:p>
      </dgm:t>
    </dgm:pt>
    <dgm:pt modelId="{5C1F3DB8-A439-4B06-A145-73F341E95AFE}" type="pres">
      <dgm:prSet presAssocID="{3A758AF2-8BA9-4EBD-9C2A-806ACE141EF9}" presName="childText" presStyleLbl="revTx" presStyleIdx="1" presStyleCnt="2">
        <dgm:presLayoutVars>
          <dgm:bulletEnabled val="1"/>
        </dgm:presLayoutVars>
      </dgm:prSet>
      <dgm:spPr/>
      <dgm:t>
        <a:bodyPr/>
        <a:lstStyle/>
        <a:p>
          <a:endParaRPr lang="es-MX"/>
        </a:p>
      </dgm:t>
    </dgm:pt>
  </dgm:ptLst>
  <dgm:cxnLst>
    <dgm:cxn modelId="{72F2BB9C-9FB6-42E9-A20F-0AA34CD7CB9E}" type="presOf" srcId="{82F83BF6-E6C3-4139-BEA5-4E4E10B4BEDB}" destId="{5C1F3DB8-A439-4B06-A145-73F341E95AFE}" srcOrd="0" destOrd="7" presId="urn:microsoft.com/office/officeart/2005/8/layout/vList2"/>
    <dgm:cxn modelId="{C016DCC2-C964-4887-B778-499DCFBB12CA}" srcId="{0C3EA433-6253-4E20-9BF5-BA390B30AE04}" destId="{3A758AF2-8BA9-4EBD-9C2A-806ACE141EF9}" srcOrd="2" destOrd="0" parTransId="{5BCCA398-0579-4E0B-AA07-0C4A3A97E0AC}" sibTransId="{4EFD0B6C-D75C-4AD3-82E3-2E5985B821ED}"/>
    <dgm:cxn modelId="{F60B17CB-B180-4883-9A30-1718645C8AFA}" srcId="{84869D3C-2BA2-4E44-88C6-391CEF129E6B}" destId="{0C855861-DBAB-4428-828A-10EB63888459}" srcOrd="3" destOrd="0" parTransId="{86B69B8B-19B5-4CDC-802F-1651840BF9FF}" sibTransId="{CAC19E6C-CE50-40C5-9FFE-91A351EE34C5}"/>
    <dgm:cxn modelId="{4E6CADE2-745F-4FEC-992E-7EB37C6BECDC}" srcId="{3A758AF2-8BA9-4EBD-9C2A-806ACE141EF9}" destId="{2A2C0CCE-9A6A-4201-8429-2C20F2D01B42}" srcOrd="1" destOrd="0" parTransId="{757CB25C-A1A7-4EA5-909F-C3762F5AD963}" sibTransId="{109EE1D7-3CF0-48AB-96C6-5D0E90AF1C32}"/>
    <dgm:cxn modelId="{8915E8FF-C6F4-48A8-AC9F-A99098B5B634}" type="presOf" srcId="{C93577B1-F349-4F7B-B459-6F9EE4EF2088}" destId="{86A5A394-41F5-408D-8B52-9C745BCC126E}" srcOrd="0" destOrd="2" presId="urn:microsoft.com/office/officeart/2005/8/layout/vList2"/>
    <dgm:cxn modelId="{875777E2-0C3A-4D4D-9612-528C87CAEE1E}" type="presOf" srcId="{520774F4-7E33-4387-A65C-506755E168D3}" destId="{5C1F3DB8-A439-4B06-A145-73F341E95AFE}" srcOrd="0" destOrd="5" presId="urn:microsoft.com/office/officeart/2005/8/layout/vList2"/>
    <dgm:cxn modelId="{42075EE3-7D81-4CD6-B6F5-9232107E5C6F}" type="presOf" srcId="{84869D3C-2BA2-4E44-88C6-391CEF129E6B}" destId="{5C1F3DB8-A439-4B06-A145-73F341E95AFE}" srcOrd="0" destOrd="4" presId="urn:microsoft.com/office/officeart/2005/8/layout/vList2"/>
    <dgm:cxn modelId="{01ED7807-4BB0-4178-9F9E-232C0C244C75}" srcId="{3A758AF2-8BA9-4EBD-9C2A-806ACE141EF9}" destId="{F89740D2-EC14-4FC6-8CCF-7D42FB339F3A}" srcOrd="3" destOrd="0" parTransId="{77CBE6C3-99FA-4F65-A802-34DB7F24A43B}" sibTransId="{0109116C-8C2B-413F-9BA5-5DBE146C8D97}"/>
    <dgm:cxn modelId="{3FC1447D-E448-4FE4-9F52-341C676464A7}" type="presOf" srcId="{E9473B9A-41A9-4AAE-A11E-7FD45E862016}" destId="{5C1F3DB8-A439-4B06-A145-73F341E95AFE}" srcOrd="0" destOrd="0" presId="urn:microsoft.com/office/officeart/2005/8/layout/vList2"/>
    <dgm:cxn modelId="{86AAAFAD-57E9-4E7B-9F81-3C7EF293EA77}" srcId="{E95DF81F-9A6F-44F8-AD09-F4852D0E553D}" destId="{DF33B42D-7052-43D8-8D21-87DBECFAA5A1}" srcOrd="1" destOrd="0" parTransId="{13432C6E-B865-475D-A6BB-47C21DA7651C}" sibTransId="{585F7DBD-E087-425D-8687-32CDBD2195C3}"/>
    <dgm:cxn modelId="{7E23EB5E-DF17-435F-96C7-C8D84C7C94AF}" srcId="{84869D3C-2BA2-4E44-88C6-391CEF129E6B}" destId="{E7DEB02D-6B3F-480D-8078-485D09B52017}" srcOrd="4" destOrd="0" parTransId="{07A5D94A-A506-4840-8B8B-FE6B782DEF76}" sibTransId="{6D8A4137-C5F6-45D9-A2E6-8A1A0F3020FE}"/>
    <dgm:cxn modelId="{0F7C954D-D8FE-48E5-BB4C-0BAEEAFC8F4E}" type="presOf" srcId="{0C3EA433-6253-4E20-9BF5-BA390B30AE04}" destId="{5534A818-CA24-47BE-9C4F-301128DE4F46}" srcOrd="0" destOrd="0" presId="urn:microsoft.com/office/officeart/2005/8/layout/vList2"/>
    <dgm:cxn modelId="{841A187A-E4C9-4A68-94D9-BFF154FD1EAD}" type="presOf" srcId="{DF33B42D-7052-43D8-8D21-87DBECFAA5A1}" destId="{86A5A394-41F5-408D-8B52-9C745BCC126E}" srcOrd="0" destOrd="1" presId="urn:microsoft.com/office/officeart/2005/8/layout/vList2"/>
    <dgm:cxn modelId="{2D2AF063-537A-42DD-9306-4407C836363F}" type="presOf" srcId="{4C960EA1-A7C0-41BB-BC3F-D46B84377F35}" destId="{5C1F3DB8-A439-4B06-A145-73F341E95AFE}" srcOrd="0" destOrd="6" presId="urn:microsoft.com/office/officeart/2005/8/layout/vList2"/>
    <dgm:cxn modelId="{B22A9459-5AE5-4F7C-8148-4799FD4F5844}" srcId="{84869D3C-2BA2-4E44-88C6-391CEF129E6B}" destId="{82F83BF6-E6C3-4139-BEA5-4E4E10B4BEDB}" srcOrd="2" destOrd="0" parTransId="{F9DBCFA2-5376-460C-8558-2A50BC34F4E8}" sibTransId="{9E54A72F-E92F-471B-B344-F812D7079443}"/>
    <dgm:cxn modelId="{13904A76-4DCB-43B1-908A-BFB6726B50A0}" srcId="{0C3EA433-6253-4E20-9BF5-BA390B30AE04}" destId="{E95DF81F-9A6F-44F8-AD09-F4852D0E553D}" srcOrd="1" destOrd="0" parTransId="{BCEB3F65-B796-48F7-974D-95A80E53EB26}" sibTransId="{03CC63D9-6DFB-4390-95D3-8F0DDFAB8CE0}"/>
    <dgm:cxn modelId="{2947D60A-7ED3-4392-8AE5-9B357AAE4E6B}" srcId="{E95DF81F-9A6F-44F8-AD09-F4852D0E553D}" destId="{FF75066E-B235-448C-9FB0-B84502E6F966}" srcOrd="0" destOrd="0" parTransId="{D5660831-7E14-4F90-8D17-5D8ABEF746AC}" sibTransId="{93945A23-37BC-4125-9F64-BD188F54C4EB}"/>
    <dgm:cxn modelId="{A574F081-52EE-46DF-82A0-07614248CD5D}" type="presOf" srcId="{FF75066E-B235-448C-9FB0-B84502E6F966}" destId="{86A5A394-41F5-408D-8B52-9C745BCC126E}" srcOrd="0" destOrd="0" presId="urn:microsoft.com/office/officeart/2005/8/layout/vList2"/>
    <dgm:cxn modelId="{C795AA2A-F65C-4985-AB78-73738F3E99CB}" type="presOf" srcId="{E95DF81F-9A6F-44F8-AD09-F4852D0E553D}" destId="{302CB4A5-7B61-446D-A675-BF397ECC24E9}" srcOrd="0" destOrd="0" presId="urn:microsoft.com/office/officeart/2005/8/layout/vList2"/>
    <dgm:cxn modelId="{F01105ED-17EC-4807-BCE9-9661374AD34A}" srcId="{3A758AF2-8BA9-4EBD-9C2A-806ACE141EF9}" destId="{AFA19B96-B2EE-4211-9107-9FAD655D1607}" srcOrd="2" destOrd="0" parTransId="{C8355A8F-BA1F-44D9-B914-E42ED850C1D8}" sibTransId="{8F561FD9-6325-44C2-A51A-52400DCC6361}"/>
    <dgm:cxn modelId="{10EF2CCA-BA28-4EB7-AA5A-3DD71AC94C9D}" srcId="{3A758AF2-8BA9-4EBD-9C2A-806ACE141EF9}" destId="{E9473B9A-41A9-4AAE-A11E-7FD45E862016}" srcOrd="0" destOrd="0" parTransId="{B75E8D99-E194-417F-938A-BBBD529C81BC}" sibTransId="{177F90FF-808C-477E-935E-AE40DFC4B4F7}"/>
    <dgm:cxn modelId="{253CA772-7496-4468-9D89-EC29362F16B7}" type="presOf" srcId="{AFA19B96-B2EE-4211-9107-9FAD655D1607}" destId="{5C1F3DB8-A439-4B06-A145-73F341E95AFE}" srcOrd="0" destOrd="2" presId="urn:microsoft.com/office/officeart/2005/8/layout/vList2"/>
    <dgm:cxn modelId="{E47BF332-A2B1-4104-BEF8-1D3206988519}" type="presOf" srcId="{F89740D2-EC14-4FC6-8CCF-7D42FB339F3A}" destId="{5C1F3DB8-A439-4B06-A145-73F341E95AFE}" srcOrd="0" destOrd="3" presId="urn:microsoft.com/office/officeart/2005/8/layout/vList2"/>
    <dgm:cxn modelId="{D4AB6B4C-B899-48B2-8BD1-2622ECD2DAA4}" srcId="{0C3EA433-6253-4E20-9BF5-BA390B30AE04}" destId="{F667E7BD-9C72-48A3-A67E-998062C9B73A}" srcOrd="0" destOrd="0" parTransId="{200F980B-707F-410D-B361-282A9F189710}" sibTransId="{FE89857D-84A9-49F9-8742-6662865DD3A2}"/>
    <dgm:cxn modelId="{7F7B3195-170C-4BB6-8CF8-EB8ED2C1381C}" type="presOf" srcId="{3A758AF2-8BA9-4EBD-9C2A-806ACE141EF9}" destId="{A15C09D2-4CB5-4186-8C6D-3C51DDF91D99}" srcOrd="0" destOrd="0" presId="urn:microsoft.com/office/officeart/2005/8/layout/vList2"/>
    <dgm:cxn modelId="{A66E2D82-70C9-4E37-8FDE-1D967781E689}" srcId="{3A758AF2-8BA9-4EBD-9C2A-806ACE141EF9}" destId="{84869D3C-2BA2-4E44-88C6-391CEF129E6B}" srcOrd="4" destOrd="0" parTransId="{2E7E7DB3-CDBA-47AB-B34A-80847097BDFA}" sibTransId="{83B444B8-4A92-4F4C-AEAD-AC11297BEA52}"/>
    <dgm:cxn modelId="{70AFD249-2466-4418-B2A3-E86150920E44}" type="presOf" srcId="{0C855861-DBAB-4428-828A-10EB63888459}" destId="{5C1F3DB8-A439-4B06-A145-73F341E95AFE}" srcOrd="0" destOrd="8" presId="urn:microsoft.com/office/officeart/2005/8/layout/vList2"/>
    <dgm:cxn modelId="{56CE394B-0E18-4FB2-AA59-835A553C7A02}" type="presOf" srcId="{F667E7BD-9C72-48A3-A67E-998062C9B73A}" destId="{B712B4EF-C11D-4D73-851C-81A875F44D39}" srcOrd="0" destOrd="0" presId="urn:microsoft.com/office/officeart/2005/8/layout/vList2"/>
    <dgm:cxn modelId="{6A3089C0-A26B-4BB6-8742-F08424074A48}" srcId="{84869D3C-2BA2-4E44-88C6-391CEF129E6B}" destId="{4C960EA1-A7C0-41BB-BC3F-D46B84377F35}" srcOrd="1" destOrd="0" parTransId="{80B34A88-E968-4330-91C7-9F74DE3AFA29}" sibTransId="{61935366-1429-4188-9EEF-7C493974250A}"/>
    <dgm:cxn modelId="{809C4100-1B33-431B-AF1C-6A0FE5AD17D7}" srcId="{E95DF81F-9A6F-44F8-AD09-F4852D0E553D}" destId="{C93577B1-F349-4F7B-B459-6F9EE4EF2088}" srcOrd="2" destOrd="0" parTransId="{6F2B8EC7-ADF0-4C39-8793-162B9BFB3E79}" sibTransId="{5C1686BB-BF31-48E8-B79C-6E9093711B82}"/>
    <dgm:cxn modelId="{1BD4F633-95A0-4A36-86D4-756AFCDAA580}" type="presOf" srcId="{E7DEB02D-6B3F-480D-8078-485D09B52017}" destId="{5C1F3DB8-A439-4B06-A145-73F341E95AFE}" srcOrd="0" destOrd="9" presId="urn:microsoft.com/office/officeart/2005/8/layout/vList2"/>
    <dgm:cxn modelId="{64487FCB-9AA9-455D-A4E2-4CA7AB9414A7}" srcId="{84869D3C-2BA2-4E44-88C6-391CEF129E6B}" destId="{520774F4-7E33-4387-A65C-506755E168D3}" srcOrd="0" destOrd="0" parTransId="{DFFFB3D0-4CDA-4F1B-B972-92015491BB40}" sibTransId="{E57B4B3D-0BE8-429A-82F4-34752ECB1784}"/>
    <dgm:cxn modelId="{F0FCBC2D-A5B0-49DC-A856-16F3C44A660F}" type="presOf" srcId="{2A2C0CCE-9A6A-4201-8429-2C20F2D01B42}" destId="{5C1F3DB8-A439-4B06-A145-73F341E95AFE}" srcOrd="0" destOrd="1" presId="urn:microsoft.com/office/officeart/2005/8/layout/vList2"/>
    <dgm:cxn modelId="{1396FE6E-C3A7-4C6F-AAA7-9C77182591ED}" type="presParOf" srcId="{5534A818-CA24-47BE-9C4F-301128DE4F46}" destId="{B712B4EF-C11D-4D73-851C-81A875F44D39}" srcOrd="0" destOrd="0" presId="urn:microsoft.com/office/officeart/2005/8/layout/vList2"/>
    <dgm:cxn modelId="{BCDE312A-CF67-47DC-B538-59B4CC2F9D76}" type="presParOf" srcId="{5534A818-CA24-47BE-9C4F-301128DE4F46}" destId="{31732E79-54A3-4626-936C-2BD2FCB7E4F3}" srcOrd="1" destOrd="0" presId="urn:microsoft.com/office/officeart/2005/8/layout/vList2"/>
    <dgm:cxn modelId="{4C61EA1E-8E07-4CCF-941A-911F1E4CC67C}" type="presParOf" srcId="{5534A818-CA24-47BE-9C4F-301128DE4F46}" destId="{302CB4A5-7B61-446D-A675-BF397ECC24E9}" srcOrd="2" destOrd="0" presId="urn:microsoft.com/office/officeart/2005/8/layout/vList2"/>
    <dgm:cxn modelId="{4BB04582-C076-480A-B267-FDAC6B39F8FB}" type="presParOf" srcId="{5534A818-CA24-47BE-9C4F-301128DE4F46}" destId="{86A5A394-41F5-408D-8B52-9C745BCC126E}" srcOrd="3" destOrd="0" presId="urn:microsoft.com/office/officeart/2005/8/layout/vList2"/>
    <dgm:cxn modelId="{D1B26659-6BE0-4DE6-9466-D14D43805051}" type="presParOf" srcId="{5534A818-CA24-47BE-9C4F-301128DE4F46}" destId="{A15C09D2-4CB5-4186-8C6D-3C51DDF91D99}" srcOrd="4" destOrd="0" presId="urn:microsoft.com/office/officeart/2005/8/layout/vList2"/>
    <dgm:cxn modelId="{280788EE-2A43-4B16-A21B-1760EF6119FB}" type="presParOf" srcId="{5534A818-CA24-47BE-9C4F-301128DE4F46}" destId="{5C1F3DB8-A439-4B06-A145-73F341E95AFE}"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F519D6C3-5CB6-4B37-B650-81E4668BCDD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3FE160C1-B15D-41C4-AD92-9C5D9065C1ED}">
      <dgm:prSet phldrT="[Texto]"/>
      <dgm:spPr/>
      <dgm:t>
        <a:bodyPr/>
        <a:lstStyle/>
        <a:p>
          <a:r>
            <a:rPr lang="es-MX" dirty="0" smtClean="0"/>
            <a:t>Negociar el paquete de ofertas en su conjunto </a:t>
          </a:r>
        </a:p>
      </dgm:t>
    </dgm:pt>
    <dgm:pt modelId="{041398C3-7614-4BDD-BB0C-BFBFE49073C0}" type="parTrans" cxnId="{C228D7B8-C7CB-4EA2-A934-AE06E952E422}">
      <dgm:prSet/>
      <dgm:spPr/>
      <dgm:t>
        <a:bodyPr/>
        <a:lstStyle/>
        <a:p>
          <a:endParaRPr lang="es-MX"/>
        </a:p>
      </dgm:t>
    </dgm:pt>
    <dgm:pt modelId="{B1C151C2-DB62-4DB9-8D2B-8C16F73C97BC}" type="sibTrans" cxnId="{C228D7B8-C7CB-4EA2-A934-AE06E952E422}">
      <dgm:prSet/>
      <dgm:spPr/>
      <dgm:t>
        <a:bodyPr/>
        <a:lstStyle/>
        <a:p>
          <a:endParaRPr lang="es-MX"/>
        </a:p>
      </dgm:t>
    </dgm:pt>
    <dgm:pt modelId="{DD0ED1E1-BCF7-4943-BF88-16EFEC3CAA3D}">
      <dgm:prSet phldrT="[Texto]"/>
      <dgm:spPr/>
      <dgm:t>
        <a:bodyPr/>
        <a:lstStyle/>
        <a:p>
          <a:r>
            <a:rPr lang="es-MX" dirty="0" smtClean="0"/>
            <a:t>Acordar preacuerdos</a:t>
          </a:r>
          <a:endParaRPr lang="es-MX" dirty="0"/>
        </a:p>
      </dgm:t>
    </dgm:pt>
    <dgm:pt modelId="{9B7F69E4-8D73-405E-94E8-262EC9DD6BCA}" type="parTrans" cxnId="{C6DE8DE5-6B09-4739-A76E-CA543570D6E1}">
      <dgm:prSet/>
      <dgm:spPr/>
      <dgm:t>
        <a:bodyPr/>
        <a:lstStyle/>
        <a:p>
          <a:endParaRPr lang="es-MX"/>
        </a:p>
      </dgm:t>
    </dgm:pt>
    <dgm:pt modelId="{CB47E21E-C69F-4FBD-B292-1FB9632DA8CE}" type="sibTrans" cxnId="{C6DE8DE5-6B09-4739-A76E-CA543570D6E1}">
      <dgm:prSet/>
      <dgm:spPr/>
      <dgm:t>
        <a:bodyPr/>
        <a:lstStyle/>
        <a:p>
          <a:endParaRPr lang="es-MX"/>
        </a:p>
      </dgm:t>
    </dgm:pt>
    <dgm:pt modelId="{6824AEC3-86FD-405A-88CA-BC0B3FB2D8C9}">
      <dgm:prSet/>
      <dgm:spPr/>
      <dgm:t>
        <a:bodyPr/>
        <a:lstStyle/>
        <a:p>
          <a:r>
            <a:rPr lang="es-MX" smtClean="0"/>
            <a:t>Buscar acuerdos posteriores al acuerdo</a:t>
          </a:r>
          <a:endParaRPr lang="es-MX" dirty="0"/>
        </a:p>
      </dgm:t>
    </dgm:pt>
    <dgm:pt modelId="{E245AA66-3A6E-4745-B054-FD0719AB26E1}" type="parTrans" cxnId="{D7A2995A-3B48-4E60-9875-A130EBE3E661}">
      <dgm:prSet/>
      <dgm:spPr/>
      <dgm:t>
        <a:bodyPr/>
        <a:lstStyle/>
        <a:p>
          <a:endParaRPr lang="es-MX"/>
        </a:p>
      </dgm:t>
    </dgm:pt>
    <dgm:pt modelId="{41194BC2-E69C-4931-AC21-5A6F480FD5ED}" type="sibTrans" cxnId="{D7A2995A-3B48-4E60-9875-A130EBE3E661}">
      <dgm:prSet/>
      <dgm:spPr/>
      <dgm:t>
        <a:bodyPr/>
        <a:lstStyle/>
        <a:p>
          <a:endParaRPr lang="es-MX"/>
        </a:p>
      </dgm:t>
    </dgm:pt>
    <dgm:pt modelId="{ECDF06DA-0003-4B0C-847B-42FB40760C07}" type="pres">
      <dgm:prSet presAssocID="{F519D6C3-5CB6-4B37-B650-81E4668BCDD3}" presName="linear" presStyleCnt="0">
        <dgm:presLayoutVars>
          <dgm:animLvl val="lvl"/>
          <dgm:resizeHandles val="exact"/>
        </dgm:presLayoutVars>
      </dgm:prSet>
      <dgm:spPr/>
      <dgm:t>
        <a:bodyPr/>
        <a:lstStyle/>
        <a:p>
          <a:endParaRPr lang="es-MX"/>
        </a:p>
      </dgm:t>
    </dgm:pt>
    <dgm:pt modelId="{6CDB9DF3-9EC6-4EC2-ADAA-BBBB469F5208}" type="pres">
      <dgm:prSet presAssocID="{3FE160C1-B15D-41C4-AD92-9C5D9065C1ED}" presName="parentText" presStyleLbl="node1" presStyleIdx="0" presStyleCnt="2">
        <dgm:presLayoutVars>
          <dgm:chMax val="0"/>
          <dgm:bulletEnabled val="1"/>
        </dgm:presLayoutVars>
      </dgm:prSet>
      <dgm:spPr/>
      <dgm:t>
        <a:bodyPr/>
        <a:lstStyle/>
        <a:p>
          <a:endParaRPr lang="es-MX"/>
        </a:p>
      </dgm:t>
    </dgm:pt>
    <dgm:pt modelId="{6CEAF68B-D121-47E6-8986-C623BD3ABE85}" type="pres">
      <dgm:prSet presAssocID="{3FE160C1-B15D-41C4-AD92-9C5D9065C1ED}" presName="childText" presStyleLbl="revTx" presStyleIdx="0" presStyleCnt="1">
        <dgm:presLayoutVars>
          <dgm:bulletEnabled val="1"/>
        </dgm:presLayoutVars>
      </dgm:prSet>
      <dgm:spPr/>
      <dgm:t>
        <a:bodyPr/>
        <a:lstStyle/>
        <a:p>
          <a:endParaRPr lang="es-MX"/>
        </a:p>
      </dgm:t>
    </dgm:pt>
    <dgm:pt modelId="{B64E7AD9-168A-44CC-8589-8FADB4B17D83}" type="pres">
      <dgm:prSet presAssocID="{6824AEC3-86FD-405A-88CA-BC0B3FB2D8C9}" presName="parentText" presStyleLbl="node1" presStyleIdx="1" presStyleCnt="2">
        <dgm:presLayoutVars>
          <dgm:chMax val="0"/>
          <dgm:bulletEnabled val="1"/>
        </dgm:presLayoutVars>
      </dgm:prSet>
      <dgm:spPr/>
      <dgm:t>
        <a:bodyPr/>
        <a:lstStyle/>
        <a:p>
          <a:endParaRPr lang="es-MX"/>
        </a:p>
      </dgm:t>
    </dgm:pt>
  </dgm:ptLst>
  <dgm:cxnLst>
    <dgm:cxn modelId="{C6DE8DE5-6B09-4739-A76E-CA543570D6E1}" srcId="{3FE160C1-B15D-41C4-AD92-9C5D9065C1ED}" destId="{DD0ED1E1-BCF7-4943-BF88-16EFEC3CAA3D}" srcOrd="0" destOrd="0" parTransId="{9B7F69E4-8D73-405E-94E8-262EC9DD6BCA}" sibTransId="{CB47E21E-C69F-4FBD-B292-1FB9632DA8CE}"/>
    <dgm:cxn modelId="{C228D7B8-C7CB-4EA2-A934-AE06E952E422}" srcId="{F519D6C3-5CB6-4B37-B650-81E4668BCDD3}" destId="{3FE160C1-B15D-41C4-AD92-9C5D9065C1ED}" srcOrd="0" destOrd="0" parTransId="{041398C3-7614-4BDD-BB0C-BFBFE49073C0}" sibTransId="{B1C151C2-DB62-4DB9-8D2B-8C16F73C97BC}"/>
    <dgm:cxn modelId="{D7A2995A-3B48-4E60-9875-A130EBE3E661}" srcId="{F519D6C3-5CB6-4B37-B650-81E4668BCDD3}" destId="{6824AEC3-86FD-405A-88CA-BC0B3FB2D8C9}" srcOrd="1" destOrd="0" parTransId="{E245AA66-3A6E-4745-B054-FD0719AB26E1}" sibTransId="{41194BC2-E69C-4931-AC21-5A6F480FD5ED}"/>
    <dgm:cxn modelId="{82FB60D5-A33A-4FDE-A90A-CFC13798442A}" type="presOf" srcId="{3FE160C1-B15D-41C4-AD92-9C5D9065C1ED}" destId="{6CDB9DF3-9EC6-4EC2-ADAA-BBBB469F5208}" srcOrd="0" destOrd="0" presId="urn:microsoft.com/office/officeart/2005/8/layout/vList2"/>
    <dgm:cxn modelId="{18BB8D25-4E73-407C-85FE-53C48249AA2D}" type="presOf" srcId="{DD0ED1E1-BCF7-4943-BF88-16EFEC3CAA3D}" destId="{6CEAF68B-D121-47E6-8986-C623BD3ABE85}" srcOrd="0" destOrd="0" presId="urn:microsoft.com/office/officeart/2005/8/layout/vList2"/>
    <dgm:cxn modelId="{D5AB7F30-E21F-445A-8A2A-458B8072EC3B}" type="presOf" srcId="{6824AEC3-86FD-405A-88CA-BC0B3FB2D8C9}" destId="{B64E7AD9-168A-44CC-8589-8FADB4B17D83}" srcOrd="0" destOrd="0" presId="urn:microsoft.com/office/officeart/2005/8/layout/vList2"/>
    <dgm:cxn modelId="{08057B23-6B87-4857-8D98-B424EE393DBB}" type="presOf" srcId="{F519D6C3-5CB6-4B37-B650-81E4668BCDD3}" destId="{ECDF06DA-0003-4B0C-847B-42FB40760C07}" srcOrd="0" destOrd="0" presId="urn:microsoft.com/office/officeart/2005/8/layout/vList2"/>
    <dgm:cxn modelId="{A6E0EF41-95B3-4D04-B9D1-9833A29C2926}" type="presParOf" srcId="{ECDF06DA-0003-4B0C-847B-42FB40760C07}" destId="{6CDB9DF3-9EC6-4EC2-ADAA-BBBB469F5208}" srcOrd="0" destOrd="0" presId="urn:microsoft.com/office/officeart/2005/8/layout/vList2"/>
    <dgm:cxn modelId="{D9C77A09-A64D-4A48-AF2B-A216818357EC}" type="presParOf" srcId="{ECDF06DA-0003-4B0C-847B-42FB40760C07}" destId="{6CEAF68B-D121-47E6-8986-C623BD3ABE85}" srcOrd="1" destOrd="0" presId="urn:microsoft.com/office/officeart/2005/8/layout/vList2"/>
    <dgm:cxn modelId="{86E65436-FCD8-4479-8025-68D1C0D6E61B}" type="presParOf" srcId="{ECDF06DA-0003-4B0C-847B-42FB40760C07}" destId="{B64E7AD9-168A-44CC-8589-8FADB4B17D8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2D2964-DBD6-4474-9D06-C18C2B2632AC}" type="doc">
      <dgm:prSet loTypeId="urn:microsoft.com/office/officeart/2005/8/layout/hProcess9" loCatId="process" qsTypeId="urn:microsoft.com/office/officeart/2005/8/quickstyle/simple3" qsCatId="simple" csTypeId="urn:microsoft.com/office/officeart/2005/8/colors/accent1_2" csCatId="accent1" phldr="1"/>
      <dgm:spPr/>
    </dgm:pt>
    <dgm:pt modelId="{5FB71E94-8853-4D55-86EE-0208983ADBCF}">
      <dgm:prSet phldrT="[Texto]"/>
      <dgm:spPr/>
      <dgm:t>
        <a:bodyPr/>
        <a:lstStyle/>
        <a:p>
          <a:r>
            <a:rPr lang="es-MX" dirty="0" smtClean="0"/>
            <a:t>Unidad I</a:t>
          </a:r>
        </a:p>
        <a:p>
          <a:r>
            <a:rPr lang="es-MX" dirty="0" smtClean="0"/>
            <a:t>Conflicto y sociedad</a:t>
          </a:r>
          <a:endParaRPr lang="es-MX" dirty="0"/>
        </a:p>
      </dgm:t>
    </dgm:pt>
    <dgm:pt modelId="{D528BB1B-31D2-4DC7-B009-108B232C6EE8}" type="parTrans" cxnId="{38908FC8-239E-48A8-A57C-D504CD73CD6B}">
      <dgm:prSet/>
      <dgm:spPr/>
      <dgm:t>
        <a:bodyPr/>
        <a:lstStyle/>
        <a:p>
          <a:endParaRPr lang="es-MX"/>
        </a:p>
      </dgm:t>
    </dgm:pt>
    <dgm:pt modelId="{70AB0315-D0B5-4F9C-9FC3-54FF628D3FB6}" type="sibTrans" cxnId="{38908FC8-239E-48A8-A57C-D504CD73CD6B}">
      <dgm:prSet/>
      <dgm:spPr/>
      <dgm:t>
        <a:bodyPr/>
        <a:lstStyle/>
        <a:p>
          <a:endParaRPr lang="es-MX"/>
        </a:p>
      </dgm:t>
    </dgm:pt>
    <dgm:pt modelId="{01ED191B-A072-441F-B373-F54CB4FA8E6F}">
      <dgm:prSet phldrT="[Texto]"/>
      <dgm:spPr>
        <a:ln w="57150">
          <a:solidFill>
            <a:schemeClr val="accent1">
              <a:lumMod val="50000"/>
            </a:schemeClr>
          </a:solidFill>
        </a:ln>
      </dgm:spPr>
      <dgm:t>
        <a:bodyPr/>
        <a:lstStyle/>
        <a:p>
          <a:r>
            <a:rPr lang="es-MX" b="1" dirty="0" smtClean="0"/>
            <a:t>Unidad II</a:t>
          </a:r>
        </a:p>
        <a:p>
          <a:r>
            <a:rPr lang="es-MX" b="1" dirty="0" smtClean="0"/>
            <a:t>Intervención y mediación</a:t>
          </a:r>
          <a:endParaRPr lang="es-MX" b="1" dirty="0"/>
        </a:p>
      </dgm:t>
    </dgm:pt>
    <dgm:pt modelId="{F193213C-FCC0-4305-9FA6-C74F44EE76C3}" type="parTrans" cxnId="{D9C0A07B-CFB1-462B-8F9D-B890CAB6869C}">
      <dgm:prSet/>
      <dgm:spPr/>
      <dgm:t>
        <a:bodyPr/>
        <a:lstStyle/>
        <a:p>
          <a:endParaRPr lang="es-MX"/>
        </a:p>
      </dgm:t>
    </dgm:pt>
    <dgm:pt modelId="{C493E4A3-F0F3-46AD-8088-ABCE9EB791DC}" type="sibTrans" cxnId="{D9C0A07B-CFB1-462B-8F9D-B890CAB6869C}">
      <dgm:prSet/>
      <dgm:spPr/>
      <dgm:t>
        <a:bodyPr/>
        <a:lstStyle/>
        <a:p>
          <a:endParaRPr lang="es-MX"/>
        </a:p>
      </dgm:t>
    </dgm:pt>
    <dgm:pt modelId="{2A2E84E7-22C6-41C2-BF7A-2B397B9602E3}">
      <dgm:prSet phldrT="[Texto]"/>
      <dgm:spPr/>
      <dgm:t>
        <a:bodyPr/>
        <a:lstStyle/>
        <a:p>
          <a:r>
            <a:rPr lang="es-MX" dirty="0" smtClean="0"/>
            <a:t>Unidad III</a:t>
          </a:r>
        </a:p>
        <a:p>
          <a:r>
            <a:rPr lang="es-MX" dirty="0" smtClean="0"/>
            <a:t>Mediación y resolución de conflictos</a:t>
          </a:r>
          <a:endParaRPr lang="es-MX" dirty="0"/>
        </a:p>
      </dgm:t>
    </dgm:pt>
    <dgm:pt modelId="{30C68056-E0B9-4B97-86D4-537C20FC6206}" type="parTrans" cxnId="{A61E94AD-F9BF-4C95-851E-C42526F905D1}">
      <dgm:prSet/>
      <dgm:spPr/>
      <dgm:t>
        <a:bodyPr/>
        <a:lstStyle/>
        <a:p>
          <a:endParaRPr lang="es-MX"/>
        </a:p>
      </dgm:t>
    </dgm:pt>
    <dgm:pt modelId="{BE144C1A-48E4-4285-940B-CFF3B863780A}" type="sibTrans" cxnId="{A61E94AD-F9BF-4C95-851E-C42526F905D1}">
      <dgm:prSet/>
      <dgm:spPr/>
      <dgm:t>
        <a:bodyPr/>
        <a:lstStyle/>
        <a:p>
          <a:endParaRPr lang="es-MX"/>
        </a:p>
      </dgm:t>
    </dgm:pt>
    <dgm:pt modelId="{65C85110-100E-4111-BD0B-42ECDB17EE9A}" type="pres">
      <dgm:prSet presAssocID="{3F2D2964-DBD6-4474-9D06-C18C2B2632AC}" presName="CompostProcess" presStyleCnt="0">
        <dgm:presLayoutVars>
          <dgm:dir/>
          <dgm:resizeHandles val="exact"/>
        </dgm:presLayoutVars>
      </dgm:prSet>
      <dgm:spPr/>
    </dgm:pt>
    <dgm:pt modelId="{85CBBD5A-D821-452E-93C0-2FED8D76BB82}" type="pres">
      <dgm:prSet presAssocID="{3F2D2964-DBD6-4474-9D06-C18C2B2632AC}" presName="arrow" presStyleLbl="bgShp" presStyleIdx="0" presStyleCnt="1"/>
      <dgm:spPr/>
    </dgm:pt>
    <dgm:pt modelId="{F734C332-4AF4-4E0B-B7AC-72547ACD3227}" type="pres">
      <dgm:prSet presAssocID="{3F2D2964-DBD6-4474-9D06-C18C2B2632AC}" presName="linearProcess" presStyleCnt="0"/>
      <dgm:spPr/>
    </dgm:pt>
    <dgm:pt modelId="{11599353-A8CC-459A-8F6C-251258AECF33}" type="pres">
      <dgm:prSet presAssocID="{5FB71E94-8853-4D55-86EE-0208983ADBCF}" presName="textNode" presStyleLbl="node1" presStyleIdx="0" presStyleCnt="3">
        <dgm:presLayoutVars>
          <dgm:bulletEnabled val="1"/>
        </dgm:presLayoutVars>
      </dgm:prSet>
      <dgm:spPr/>
      <dgm:t>
        <a:bodyPr/>
        <a:lstStyle/>
        <a:p>
          <a:endParaRPr lang="es-MX"/>
        </a:p>
      </dgm:t>
    </dgm:pt>
    <dgm:pt modelId="{38674338-B37B-45A2-8131-C79A0644012A}" type="pres">
      <dgm:prSet presAssocID="{70AB0315-D0B5-4F9C-9FC3-54FF628D3FB6}" presName="sibTrans" presStyleCnt="0"/>
      <dgm:spPr/>
    </dgm:pt>
    <dgm:pt modelId="{34CA8F53-4C49-48B8-84C9-AE3084691A1A}" type="pres">
      <dgm:prSet presAssocID="{01ED191B-A072-441F-B373-F54CB4FA8E6F}" presName="textNode" presStyleLbl="node1" presStyleIdx="1" presStyleCnt="3">
        <dgm:presLayoutVars>
          <dgm:bulletEnabled val="1"/>
        </dgm:presLayoutVars>
      </dgm:prSet>
      <dgm:spPr/>
      <dgm:t>
        <a:bodyPr/>
        <a:lstStyle/>
        <a:p>
          <a:endParaRPr lang="es-MX"/>
        </a:p>
      </dgm:t>
    </dgm:pt>
    <dgm:pt modelId="{AB799EBE-7F89-44D8-BB4F-F959297BD8AD}" type="pres">
      <dgm:prSet presAssocID="{C493E4A3-F0F3-46AD-8088-ABCE9EB791DC}" presName="sibTrans" presStyleCnt="0"/>
      <dgm:spPr/>
    </dgm:pt>
    <dgm:pt modelId="{675B3866-F76F-43E4-B2DF-BE6BA9A194E7}" type="pres">
      <dgm:prSet presAssocID="{2A2E84E7-22C6-41C2-BF7A-2B397B9602E3}" presName="textNode" presStyleLbl="node1" presStyleIdx="2" presStyleCnt="3">
        <dgm:presLayoutVars>
          <dgm:bulletEnabled val="1"/>
        </dgm:presLayoutVars>
      </dgm:prSet>
      <dgm:spPr/>
      <dgm:t>
        <a:bodyPr/>
        <a:lstStyle/>
        <a:p>
          <a:endParaRPr lang="es-MX"/>
        </a:p>
      </dgm:t>
    </dgm:pt>
  </dgm:ptLst>
  <dgm:cxnLst>
    <dgm:cxn modelId="{38908FC8-239E-48A8-A57C-D504CD73CD6B}" srcId="{3F2D2964-DBD6-4474-9D06-C18C2B2632AC}" destId="{5FB71E94-8853-4D55-86EE-0208983ADBCF}" srcOrd="0" destOrd="0" parTransId="{D528BB1B-31D2-4DC7-B009-108B232C6EE8}" sibTransId="{70AB0315-D0B5-4F9C-9FC3-54FF628D3FB6}"/>
    <dgm:cxn modelId="{C88ED4BF-DD90-4AE7-A65F-255DCFA61720}" type="presOf" srcId="{01ED191B-A072-441F-B373-F54CB4FA8E6F}" destId="{34CA8F53-4C49-48B8-84C9-AE3084691A1A}" srcOrd="0" destOrd="0" presId="urn:microsoft.com/office/officeart/2005/8/layout/hProcess9"/>
    <dgm:cxn modelId="{44FDCB33-7974-443D-BE6A-7B7AA5126540}" type="presOf" srcId="{5FB71E94-8853-4D55-86EE-0208983ADBCF}" destId="{11599353-A8CC-459A-8F6C-251258AECF33}" srcOrd="0" destOrd="0" presId="urn:microsoft.com/office/officeart/2005/8/layout/hProcess9"/>
    <dgm:cxn modelId="{E103C282-3622-49A4-B85F-454738D7023C}" type="presOf" srcId="{2A2E84E7-22C6-41C2-BF7A-2B397B9602E3}" destId="{675B3866-F76F-43E4-B2DF-BE6BA9A194E7}" srcOrd="0" destOrd="0" presId="urn:microsoft.com/office/officeart/2005/8/layout/hProcess9"/>
    <dgm:cxn modelId="{A61E94AD-F9BF-4C95-851E-C42526F905D1}" srcId="{3F2D2964-DBD6-4474-9D06-C18C2B2632AC}" destId="{2A2E84E7-22C6-41C2-BF7A-2B397B9602E3}" srcOrd="2" destOrd="0" parTransId="{30C68056-E0B9-4B97-86D4-537C20FC6206}" sibTransId="{BE144C1A-48E4-4285-940B-CFF3B863780A}"/>
    <dgm:cxn modelId="{D9C0A07B-CFB1-462B-8F9D-B890CAB6869C}" srcId="{3F2D2964-DBD6-4474-9D06-C18C2B2632AC}" destId="{01ED191B-A072-441F-B373-F54CB4FA8E6F}" srcOrd="1" destOrd="0" parTransId="{F193213C-FCC0-4305-9FA6-C74F44EE76C3}" sibTransId="{C493E4A3-F0F3-46AD-8088-ABCE9EB791DC}"/>
    <dgm:cxn modelId="{AEBB468B-99E0-4E6D-A626-22CCF05C4FD2}" type="presOf" srcId="{3F2D2964-DBD6-4474-9D06-C18C2B2632AC}" destId="{65C85110-100E-4111-BD0B-42ECDB17EE9A}" srcOrd="0" destOrd="0" presId="urn:microsoft.com/office/officeart/2005/8/layout/hProcess9"/>
    <dgm:cxn modelId="{273808A9-E6E1-4E35-AC2E-16720C3BF694}" type="presParOf" srcId="{65C85110-100E-4111-BD0B-42ECDB17EE9A}" destId="{85CBBD5A-D821-452E-93C0-2FED8D76BB82}" srcOrd="0" destOrd="0" presId="urn:microsoft.com/office/officeart/2005/8/layout/hProcess9"/>
    <dgm:cxn modelId="{2D02F906-90B8-4B21-B7FF-953392CC08FC}" type="presParOf" srcId="{65C85110-100E-4111-BD0B-42ECDB17EE9A}" destId="{F734C332-4AF4-4E0B-B7AC-72547ACD3227}" srcOrd="1" destOrd="0" presId="urn:microsoft.com/office/officeart/2005/8/layout/hProcess9"/>
    <dgm:cxn modelId="{3C06EA3F-5218-48C6-A113-399D8EB0DF72}" type="presParOf" srcId="{F734C332-4AF4-4E0B-B7AC-72547ACD3227}" destId="{11599353-A8CC-459A-8F6C-251258AECF33}" srcOrd="0" destOrd="0" presId="urn:microsoft.com/office/officeart/2005/8/layout/hProcess9"/>
    <dgm:cxn modelId="{87547974-4FEB-4A95-9B36-F1A0CB03C7A1}" type="presParOf" srcId="{F734C332-4AF4-4E0B-B7AC-72547ACD3227}" destId="{38674338-B37B-45A2-8131-C79A0644012A}" srcOrd="1" destOrd="0" presId="urn:microsoft.com/office/officeart/2005/8/layout/hProcess9"/>
    <dgm:cxn modelId="{E6915BFE-48C5-4FA4-B974-C9CBDFCC1FBF}" type="presParOf" srcId="{F734C332-4AF4-4E0B-B7AC-72547ACD3227}" destId="{34CA8F53-4C49-48B8-84C9-AE3084691A1A}" srcOrd="2" destOrd="0" presId="urn:microsoft.com/office/officeart/2005/8/layout/hProcess9"/>
    <dgm:cxn modelId="{69CA21D3-6D85-4A74-A6F1-A369D778870D}" type="presParOf" srcId="{F734C332-4AF4-4E0B-B7AC-72547ACD3227}" destId="{AB799EBE-7F89-44D8-BB4F-F959297BD8AD}" srcOrd="3" destOrd="0" presId="urn:microsoft.com/office/officeart/2005/8/layout/hProcess9"/>
    <dgm:cxn modelId="{286F8FD6-670A-4756-BF1B-ACBEB15A0752}" type="presParOf" srcId="{F734C332-4AF4-4E0B-B7AC-72547ACD3227}" destId="{675B3866-F76F-43E4-B2DF-BE6BA9A194E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E0682E75-E64F-44EC-84B8-4A59B0EB88AF}" type="doc">
      <dgm:prSet loTypeId="urn:microsoft.com/office/officeart/2008/layout/LinedList" loCatId="list" qsTypeId="urn:microsoft.com/office/officeart/2005/8/quickstyle/simple4" qsCatId="simple" csTypeId="urn:microsoft.com/office/officeart/2005/8/colors/accent1_4" csCatId="accent1" phldr="1"/>
      <dgm:spPr/>
      <dgm:t>
        <a:bodyPr/>
        <a:lstStyle/>
        <a:p>
          <a:endParaRPr lang="es-MX"/>
        </a:p>
      </dgm:t>
    </dgm:pt>
    <dgm:pt modelId="{CE9ADDFB-207B-4E4F-933B-475AE53EF63E}">
      <dgm:prSet phldrT="[Texto]"/>
      <dgm:spPr/>
      <dgm:t>
        <a:bodyPr/>
        <a:lstStyle/>
        <a:p>
          <a:r>
            <a:rPr lang="es-MX" dirty="0" smtClean="0"/>
            <a:t>mentir</a:t>
          </a:r>
          <a:endParaRPr lang="es-MX" dirty="0"/>
        </a:p>
      </dgm:t>
    </dgm:pt>
    <dgm:pt modelId="{0F1975E1-7C23-4E73-858E-4C59855AA104}" type="parTrans" cxnId="{0960FDD3-EDF5-460B-9C2F-5F56D6369E7B}">
      <dgm:prSet/>
      <dgm:spPr/>
      <dgm:t>
        <a:bodyPr/>
        <a:lstStyle/>
        <a:p>
          <a:endParaRPr lang="es-MX"/>
        </a:p>
      </dgm:t>
    </dgm:pt>
    <dgm:pt modelId="{8AB94B67-8B45-4217-B2B4-C6849790F22E}" type="sibTrans" cxnId="{0960FDD3-EDF5-460B-9C2F-5F56D6369E7B}">
      <dgm:prSet/>
      <dgm:spPr/>
      <dgm:t>
        <a:bodyPr/>
        <a:lstStyle/>
        <a:p>
          <a:endParaRPr lang="es-MX"/>
        </a:p>
      </dgm:t>
    </dgm:pt>
    <dgm:pt modelId="{13CB0109-3022-4BDD-9A0F-250748880A8A}">
      <dgm:prSet phldrT="[Texto]"/>
      <dgm:spPr/>
      <dgm:t>
        <a:bodyPr/>
        <a:lstStyle/>
        <a:p>
          <a:r>
            <a:rPr lang="es-MX" dirty="0" smtClean="0"/>
            <a:t>Echarse un farol</a:t>
          </a:r>
          <a:endParaRPr lang="es-MX" dirty="0"/>
        </a:p>
      </dgm:t>
    </dgm:pt>
    <dgm:pt modelId="{6ED944C0-E5B9-4EA3-99D7-7651E9737C0F}" type="parTrans" cxnId="{F023D29B-EEA9-456E-963B-615E53D4B74F}">
      <dgm:prSet/>
      <dgm:spPr/>
      <dgm:t>
        <a:bodyPr/>
        <a:lstStyle/>
        <a:p>
          <a:endParaRPr lang="es-MX"/>
        </a:p>
      </dgm:t>
    </dgm:pt>
    <dgm:pt modelId="{533D11BB-8B1B-4629-9AA4-9251C266F5AD}" type="sibTrans" cxnId="{F023D29B-EEA9-456E-963B-615E53D4B74F}">
      <dgm:prSet/>
      <dgm:spPr/>
      <dgm:t>
        <a:bodyPr/>
        <a:lstStyle/>
        <a:p>
          <a:endParaRPr lang="es-MX"/>
        </a:p>
      </dgm:t>
    </dgm:pt>
    <dgm:pt modelId="{D265B610-DF24-488D-918A-3F0FF6116949}">
      <dgm:prSet phldrT="[Texto]"/>
      <dgm:spPr/>
      <dgm:t>
        <a:bodyPr/>
        <a:lstStyle/>
        <a:p>
          <a:r>
            <a:rPr lang="es-MX" dirty="0" smtClean="0"/>
            <a:t>Manipular los posibles apoyos de terceros</a:t>
          </a:r>
          <a:endParaRPr lang="es-MX" dirty="0"/>
        </a:p>
      </dgm:t>
    </dgm:pt>
    <dgm:pt modelId="{1B8512F5-A42D-4321-BBD9-B7F1C4D3B06C}" type="parTrans" cxnId="{6C5962D4-6C68-43F1-8131-BD3674FB34EE}">
      <dgm:prSet/>
      <dgm:spPr/>
      <dgm:t>
        <a:bodyPr/>
        <a:lstStyle/>
        <a:p>
          <a:endParaRPr lang="es-MX"/>
        </a:p>
      </dgm:t>
    </dgm:pt>
    <dgm:pt modelId="{1BB1F3DF-C369-4B90-BC81-1E86C2FD7396}" type="sibTrans" cxnId="{6C5962D4-6C68-43F1-8131-BD3674FB34EE}">
      <dgm:prSet/>
      <dgm:spPr/>
      <dgm:t>
        <a:bodyPr/>
        <a:lstStyle/>
        <a:p>
          <a:endParaRPr lang="es-MX"/>
        </a:p>
      </dgm:t>
    </dgm:pt>
    <dgm:pt modelId="{D305D6A3-D629-4B90-8518-88BC729C1E59}">
      <dgm:prSet phldrT="[Texto]"/>
      <dgm:spPr/>
      <dgm:t>
        <a:bodyPr/>
        <a:lstStyle/>
        <a:p>
          <a:r>
            <a:rPr lang="es-MX" dirty="0" smtClean="0"/>
            <a:t>Romper un acuerdo</a:t>
          </a:r>
          <a:endParaRPr lang="es-MX" dirty="0"/>
        </a:p>
      </dgm:t>
    </dgm:pt>
    <dgm:pt modelId="{BC60A522-CA20-4C8C-BBE6-0ABCDD97C468}" type="parTrans" cxnId="{B91B5717-18B0-41D2-9F39-960817A95470}">
      <dgm:prSet/>
      <dgm:spPr/>
      <dgm:t>
        <a:bodyPr/>
        <a:lstStyle/>
        <a:p>
          <a:endParaRPr lang="es-MX"/>
        </a:p>
      </dgm:t>
    </dgm:pt>
    <dgm:pt modelId="{1A4C1A30-0CEC-496E-8BC3-B54CFA914686}" type="sibTrans" cxnId="{B91B5717-18B0-41D2-9F39-960817A95470}">
      <dgm:prSet/>
      <dgm:spPr/>
      <dgm:t>
        <a:bodyPr/>
        <a:lstStyle/>
        <a:p>
          <a:endParaRPr lang="es-MX"/>
        </a:p>
      </dgm:t>
    </dgm:pt>
    <dgm:pt modelId="{70A242E0-60C0-4CC6-9644-9A06650FF83C}">
      <dgm:prSet phldrT="[Texto]"/>
      <dgm:spPr/>
      <dgm:t>
        <a:bodyPr/>
        <a:lstStyle/>
        <a:p>
          <a:r>
            <a:rPr lang="es-MX" dirty="0" smtClean="0"/>
            <a:t>Retractarse de una oferta puesta en la mesa de negociación</a:t>
          </a:r>
          <a:endParaRPr lang="es-MX" dirty="0"/>
        </a:p>
      </dgm:t>
    </dgm:pt>
    <dgm:pt modelId="{116C9C28-2127-4AA4-AEAF-122BB067270A}" type="parTrans" cxnId="{9EAE1B01-4535-444B-82BF-E31FC3336C75}">
      <dgm:prSet/>
      <dgm:spPr/>
      <dgm:t>
        <a:bodyPr/>
        <a:lstStyle/>
        <a:p>
          <a:endParaRPr lang="es-MX"/>
        </a:p>
      </dgm:t>
    </dgm:pt>
    <dgm:pt modelId="{A2247EDB-206C-4743-911D-2294E709A6AA}" type="sibTrans" cxnId="{9EAE1B01-4535-444B-82BF-E31FC3336C75}">
      <dgm:prSet/>
      <dgm:spPr/>
      <dgm:t>
        <a:bodyPr/>
        <a:lstStyle/>
        <a:p>
          <a:endParaRPr lang="es-MX"/>
        </a:p>
      </dgm:t>
    </dgm:pt>
    <dgm:pt modelId="{13321F69-BB16-44C5-B870-6D1D9D7C083C}" type="pres">
      <dgm:prSet presAssocID="{E0682E75-E64F-44EC-84B8-4A59B0EB88AF}" presName="vert0" presStyleCnt="0">
        <dgm:presLayoutVars>
          <dgm:dir/>
          <dgm:animOne val="branch"/>
          <dgm:animLvl val="lvl"/>
        </dgm:presLayoutVars>
      </dgm:prSet>
      <dgm:spPr/>
      <dgm:t>
        <a:bodyPr/>
        <a:lstStyle/>
        <a:p>
          <a:endParaRPr lang="es-MX"/>
        </a:p>
      </dgm:t>
    </dgm:pt>
    <dgm:pt modelId="{9A927D7B-3FB4-4C9C-BE0D-88B9FEEEBE01}" type="pres">
      <dgm:prSet presAssocID="{CE9ADDFB-207B-4E4F-933B-475AE53EF63E}" presName="thickLine" presStyleLbl="alignNode1" presStyleIdx="0" presStyleCnt="5"/>
      <dgm:spPr/>
      <dgm:t>
        <a:bodyPr/>
        <a:lstStyle/>
        <a:p>
          <a:endParaRPr lang="es-MX"/>
        </a:p>
      </dgm:t>
    </dgm:pt>
    <dgm:pt modelId="{D1CA7C6B-2E31-44E4-B467-13B70EB971BA}" type="pres">
      <dgm:prSet presAssocID="{CE9ADDFB-207B-4E4F-933B-475AE53EF63E}" presName="horz1" presStyleCnt="0"/>
      <dgm:spPr/>
      <dgm:t>
        <a:bodyPr/>
        <a:lstStyle/>
        <a:p>
          <a:endParaRPr lang="es-MX"/>
        </a:p>
      </dgm:t>
    </dgm:pt>
    <dgm:pt modelId="{DF1CFF4A-9B0C-44F7-A099-CF1B0E63AC2C}" type="pres">
      <dgm:prSet presAssocID="{CE9ADDFB-207B-4E4F-933B-475AE53EF63E}" presName="tx1" presStyleLbl="revTx" presStyleIdx="0" presStyleCnt="5"/>
      <dgm:spPr/>
      <dgm:t>
        <a:bodyPr/>
        <a:lstStyle/>
        <a:p>
          <a:endParaRPr lang="es-MX"/>
        </a:p>
      </dgm:t>
    </dgm:pt>
    <dgm:pt modelId="{D6768948-D3F7-48FD-BA5D-65E4FB0B0B12}" type="pres">
      <dgm:prSet presAssocID="{CE9ADDFB-207B-4E4F-933B-475AE53EF63E}" presName="vert1" presStyleCnt="0"/>
      <dgm:spPr/>
      <dgm:t>
        <a:bodyPr/>
        <a:lstStyle/>
        <a:p>
          <a:endParaRPr lang="es-MX"/>
        </a:p>
      </dgm:t>
    </dgm:pt>
    <dgm:pt modelId="{1549D6DA-8F60-4694-8F57-F09956CB31AC}" type="pres">
      <dgm:prSet presAssocID="{13CB0109-3022-4BDD-9A0F-250748880A8A}" presName="thickLine" presStyleLbl="alignNode1" presStyleIdx="1" presStyleCnt="5"/>
      <dgm:spPr/>
      <dgm:t>
        <a:bodyPr/>
        <a:lstStyle/>
        <a:p>
          <a:endParaRPr lang="es-MX"/>
        </a:p>
      </dgm:t>
    </dgm:pt>
    <dgm:pt modelId="{99330718-3FCA-4A24-88DB-FBC92914C01E}" type="pres">
      <dgm:prSet presAssocID="{13CB0109-3022-4BDD-9A0F-250748880A8A}" presName="horz1" presStyleCnt="0"/>
      <dgm:spPr/>
      <dgm:t>
        <a:bodyPr/>
        <a:lstStyle/>
        <a:p>
          <a:endParaRPr lang="es-MX"/>
        </a:p>
      </dgm:t>
    </dgm:pt>
    <dgm:pt modelId="{C8441D14-7963-420D-BB7B-F10DCF4C7F0A}" type="pres">
      <dgm:prSet presAssocID="{13CB0109-3022-4BDD-9A0F-250748880A8A}" presName="tx1" presStyleLbl="revTx" presStyleIdx="1" presStyleCnt="5"/>
      <dgm:spPr/>
      <dgm:t>
        <a:bodyPr/>
        <a:lstStyle/>
        <a:p>
          <a:endParaRPr lang="es-MX"/>
        </a:p>
      </dgm:t>
    </dgm:pt>
    <dgm:pt modelId="{D2D82CBA-537A-4EC9-ACF5-2BDEBBA12CE0}" type="pres">
      <dgm:prSet presAssocID="{13CB0109-3022-4BDD-9A0F-250748880A8A}" presName="vert1" presStyleCnt="0"/>
      <dgm:spPr/>
      <dgm:t>
        <a:bodyPr/>
        <a:lstStyle/>
        <a:p>
          <a:endParaRPr lang="es-MX"/>
        </a:p>
      </dgm:t>
    </dgm:pt>
    <dgm:pt modelId="{ABE93DB2-2D17-4F9F-AFEF-E2E1B19B6B53}" type="pres">
      <dgm:prSet presAssocID="{D265B610-DF24-488D-918A-3F0FF6116949}" presName="thickLine" presStyleLbl="alignNode1" presStyleIdx="2" presStyleCnt="5"/>
      <dgm:spPr/>
      <dgm:t>
        <a:bodyPr/>
        <a:lstStyle/>
        <a:p>
          <a:endParaRPr lang="es-MX"/>
        </a:p>
      </dgm:t>
    </dgm:pt>
    <dgm:pt modelId="{5378607E-B696-4394-A322-B4F207C8514F}" type="pres">
      <dgm:prSet presAssocID="{D265B610-DF24-488D-918A-3F0FF6116949}" presName="horz1" presStyleCnt="0"/>
      <dgm:spPr/>
      <dgm:t>
        <a:bodyPr/>
        <a:lstStyle/>
        <a:p>
          <a:endParaRPr lang="es-MX"/>
        </a:p>
      </dgm:t>
    </dgm:pt>
    <dgm:pt modelId="{6826483A-F8C9-4FFF-92B7-91FE0BE65E65}" type="pres">
      <dgm:prSet presAssocID="{D265B610-DF24-488D-918A-3F0FF6116949}" presName="tx1" presStyleLbl="revTx" presStyleIdx="2" presStyleCnt="5"/>
      <dgm:spPr/>
      <dgm:t>
        <a:bodyPr/>
        <a:lstStyle/>
        <a:p>
          <a:endParaRPr lang="es-MX"/>
        </a:p>
      </dgm:t>
    </dgm:pt>
    <dgm:pt modelId="{00B15F48-D6AF-49BB-80D6-9A648634CF0A}" type="pres">
      <dgm:prSet presAssocID="{D265B610-DF24-488D-918A-3F0FF6116949}" presName="vert1" presStyleCnt="0"/>
      <dgm:spPr/>
      <dgm:t>
        <a:bodyPr/>
        <a:lstStyle/>
        <a:p>
          <a:endParaRPr lang="es-MX"/>
        </a:p>
      </dgm:t>
    </dgm:pt>
    <dgm:pt modelId="{C5077CA2-5610-4F8A-A1E2-30C3395967E6}" type="pres">
      <dgm:prSet presAssocID="{D305D6A3-D629-4B90-8518-88BC729C1E59}" presName="thickLine" presStyleLbl="alignNode1" presStyleIdx="3" presStyleCnt="5"/>
      <dgm:spPr/>
      <dgm:t>
        <a:bodyPr/>
        <a:lstStyle/>
        <a:p>
          <a:endParaRPr lang="es-MX"/>
        </a:p>
      </dgm:t>
    </dgm:pt>
    <dgm:pt modelId="{0F5F3B23-CB41-4268-AF1E-9CA0B693583C}" type="pres">
      <dgm:prSet presAssocID="{D305D6A3-D629-4B90-8518-88BC729C1E59}" presName="horz1" presStyleCnt="0"/>
      <dgm:spPr/>
      <dgm:t>
        <a:bodyPr/>
        <a:lstStyle/>
        <a:p>
          <a:endParaRPr lang="es-MX"/>
        </a:p>
      </dgm:t>
    </dgm:pt>
    <dgm:pt modelId="{5941FE41-7F70-4338-94AE-6F28895A19D4}" type="pres">
      <dgm:prSet presAssocID="{D305D6A3-D629-4B90-8518-88BC729C1E59}" presName="tx1" presStyleLbl="revTx" presStyleIdx="3" presStyleCnt="5"/>
      <dgm:spPr/>
      <dgm:t>
        <a:bodyPr/>
        <a:lstStyle/>
        <a:p>
          <a:endParaRPr lang="es-MX"/>
        </a:p>
      </dgm:t>
    </dgm:pt>
    <dgm:pt modelId="{AC557C44-0BED-4C0F-AA41-0D119A244740}" type="pres">
      <dgm:prSet presAssocID="{D305D6A3-D629-4B90-8518-88BC729C1E59}" presName="vert1" presStyleCnt="0"/>
      <dgm:spPr/>
      <dgm:t>
        <a:bodyPr/>
        <a:lstStyle/>
        <a:p>
          <a:endParaRPr lang="es-MX"/>
        </a:p>
      </dgm:t>
    </dgm:pt>
    <dgm:pt modelId="{CDFCE138-E874-44BE-84B7-C0C1CDCA0408}" type="pres">
      <dgm:prSet presAssocID="{70A242E0-60C0-4CC6-9644-9A06650FF83C}" presName="thickLine" presStyleLbl="alignNode1" presStyleIdx="4" presStyleCnt="5"/>
      <dgm:spPr/>
      <dgm:t>
        <a:bodyPr/>
        <a:lstStyle/>
        <a:p>
          <a:endParaRPr lang="es-MX"/>
        </a:p>
      </dgm:t>
    </dgm:pt>
    <dgm:pt modelId="{04AB3405-4EA9-4131-BA61-1A1F68B2BB5A}" type="pres">
      <dgm:prSet presAssocID="{70A242E0-60C0-4CC6-9644-9A06650FF83C}" presName="horz1" presStyleCnt="0"/>
      <dgm:spPr/>
      <dgm:t>
        <a:bodyPr/>
        <a:lstStyle/>
        <a:p>
          <a:endParaRPr lang="es-MX"/>
        </a:p>
      </dgm:t>
    </dgm:pt>
    <dgm:pt modelId="{738DE3C8-70BA-4D02-BBF6-23A341F44236}" type="pres">
      <dgm:prSet presAssocID="{70A242E0-60C0-4CC6-9644-9A06650FF83C}" presName="tx1" presStyleLbl="revTx" presStyleIdx="4" presStyleCnt="5"/>
      <dgm:spPr/>
      <dgm:t>
        <a:bodyPr/>
        <a:lstStyle/>
        <a:p>
          <a:endParaRPr lang="es-MX"/>
        </a:p>
      </dgm:t>
    </dgm:pt>
    <dgm:pt modelId="{A5AAE224-65D2-4673-879A-5D5E73DB8FEC}" type="pres">
      <dgm:prSet presAssocID="{70A242E0-60C0-4CC6-9644-9A06650FF83C}" presName="vert1" presStyleCnt="0"/>
      <dgm:spPr/>
      <dgm:t>
        <a:bodyPr/>
        <a:lstStyle/>
        <a:p>
          <a:endParaRPr lang="es-MX"/>
        </a:p>
      </dgm:t>
    </dgm:pt>
  </dgm:ptLst>
  <dgm:cxnLst>
    <dgm:cxn modelId="{76C58D5F-946E-45FA-8831-BF88F5DD53F6}" type="presOf" srcId="{D265B610-DF24-488D-918A-3F0FF6116949}" destId="{6826483A-F8C9-4FFF-92B7-91FE0BE65E65}" srcOrd="0" destOrd="0" presId="urn:microsoft.com/office/officeart/2008/layout/LinedList"/>
    <dgm:cxn modelId="{24970AE1-6F02-4321-B893-C9197B42BDB3}" type="presOf" srcId="{13CB0109-3022-4BDD-9A0F-250748880A8A}" destId="{C8441D14-7963-420D-BB7B-F10DCF4C7F0A}" srcOrd="0" destOrd="0" presId="urn:microsoft.com/office/officeart/2008/layout/LinedList"/>
    <dgm:cxn modelId="{4651B081-2358-4333-882B-5EB60F457A7E}" type="presOf" srcId="{CE9ADDFB-207B-4E4F-933B-475AE53EF63E}" destId="{DF1CFF4A-9B0C-44F7-A099-CF1B0E63AC2C}" srcOrd="0" destOrd="0" presId="urn:microsoft.com/office/officeart/2008/layout/LinedList"/>
    <dgm:cxn modelId="{0B602406-3ECB-4D91-8305-AA145E1D2467}" type="presOf" srcId="{70A242E0-60C0-4CC6-9644-9A06650FF83C}" destId="{738DE3C8-70BA-4D02-BBF6-23A341F44236}" srcOrd="0" destOrd="0" presId="urn:microsoft.com/office/officeart/2008/layout/LinedList"/>
    <dgm:cxn modelId="{0960FDD3-EDF5-460B-9C2F-5F56D6369E7B}" srcId="{E0682E75-E64F-44EC-84B8-4A59B0EB88AF}" destId="{CE9ADDFB-207B-4E4F-933B-475AE53EF63E}" srcOrd="0" destOrd="0" parTransId="{0F1975E1-7C23-4E73-858E-4C59855AA104}" sibTransId="{8AB94B67-8B45-4217-B2B4-C6849790F22E}"/>
    <dgm:cxn modelId="{E15AA23E-A0CD-4FDC-A799-143A7157DDDB}" type="presOf" srcId="{D305D6A3-D629-4B90-8518-88BC729C1E59}" destId="{5941FE41-7F70-4338-94AE-6F28895A19D4}" srcOrd="0" destOrd="0" presId="urn:microsoft.com/office/officeart/2008/layout/LinedList"/>
    <dgm:cxn modelId="{F023D29B-EEA9-456E-963B-615E53D4B74F}" srcId="{E0682E75-E64F-44EC-84B8-4A59B0EB88AF}" destId="{13CB0109-3022-4BDD-9A0F-250748880A8A}" srcOrd="1" destOrd="0" parTransId="{6ED944C0-E5B9-4EA3-99D7-7651E9737C0F}" sibTransId="{533D11BB-8B1B-4629-9AA4-9251C266F5AD}"/>
    <dgm:cxn modelId="{D0C53CC8-E3B1-4C63-8DEA-58E715FE5F6A}" type="presOf" srcId="{E0682E75-E64F-44EC-84B8-4A59B0EB88AF}" destId="{13321F69-BB16-44C5-B870-6D1D9D7C083C}" srcOrd="0" destOrd="0" presId="urn:microsoft.com/office/officeart/2008/layout/LinedList"/>
    <dgm:cxn modelId="{9EAE1B01-4535-444B-82BF-E31FC3336C75}" srcId="{E0682E75-E64F-44EC-84B8-4A59B0EB88AF}" destId="{70A242E0-60C0-4CC6-9644-9A06650FF83C}" srcOrd="4" destOrd="0" parTransId="{116C9C28-2127-4AA4-AEAF-122BB067270A}" sibTransId="{A2247EDB-206C-4743-911D-2294E709A6AA}"/>
    <dgm:cxn modelId="{6C5962D4-6C68-43F1-8131-BD3674FB34EE}" srcId="{E0682E75-E64F-44EC-84B8-4A59B0EB88AF}" destId="{D265B610-DF24-488D-918A-3F0FF6116949}" srcOrd="2" destOrd="0" parTransId="{1B8512F5-A42D-4321-BBD9-B7F1C4D3B06C}" sibTransId="{1BB1F3DF-C369-4B90-BC81-1E86C2FD7396}"/>
    <dgm:cxn modelId="{B91B5717-18B0-41D2-9F39-960817A95470}" srcId="{E0682E75-E64F-44EC-84B8-4A59B0EB88AF}" destId="{D305D6A3-D629-4B90-8518-88BC729C1E59}" srcOrd="3" destOrd="0" parTransId="{BC60A522-CA20-4C8C-BBE6-0ABCDD97C468}" sibTransId="{1A4C1A30-0CEC-496E-8BC3-B54CFA914686}"/>
    <dgm:cxn modelId="{F0E2EC2B-8995-4F49-8416-F2DBDFE1F346}" type="presParOf" srcId="{13321F69-BB16-44C5-B870-6D1D9D7C083C}" destId="{9A927D7B-3FB4-4C9C-BE0D-88B9FEEEBE01}" srcOrd="0" destOrd="0" presId="urn:microsoft.com/office/officeart/2008/layout/LinedList"/>
    <dgm:cxn modelId="{11CFF66A-8E2B-4AB5-8972-50DB3F8321FD}" type="presParOf" srcId="{13321F69-BB16-44C5-B870-6D1D9D7C083C}" destId="{D1CA7C6B-2E31-44E4-B467-13B70EB971BA}" srcOrd="1" destOrd="0" presId="urn:microsoft.com/office/officeart/2008/layout/LinedList"/>
    <dgm:cxn modelId="{20DC61CF-03B5-48AA-8689-4E23C2FA53EA}" type="presParOf" srcId="{D1CA7C6B-2E31-44E4-B467-13B70EB971BA}" destId="{DF1CFF4A-9B0C-44F7-A099-CF1B0E63AC2C}" srcOrd="0" destOrd="0" presId="urn:microsoft.com/office/officeart/2008/layout/LinedList"/>
    <dgm:cxn modelId="{3C841AB0-B63B-483F-9B22-8FB1553405AF}" type="presParOf" srcId="{D1CA7C6B-2E31-44E4-B467-13B70EB971BA}" destId="{D6768948-D3F7-48FD-BA5D-65E4FB0B0B12}" srcOrd="1" destOrd="0" presId="urn:microsoft.com/office/officeart/2008/layout/LinedList"/>
    <dgm:cxn modelId="{AC21E120-8ADC-4583-8834-000EB766F32D}" type="presParOf" srcId="{13321F69-BB16-44C5-B870-6D1D9D7C083C}" destId="{1549D6DA-8F60-4694-8F57-F09956CB31AC}" srcOrd="2" destOrd="0" presId="urn:microsoft.com/office/officeart/2008/layout/LinedList"/>
    <dgm:cxn modelId="{3E7809C5-E08B-4222-9EA1-47193DAF6B87}" type="presParOf" srcId="{13321F69-BB16-44C5-B870-6D1D9D7C083C}" destId="{99330718-3FCA-4A24-88DB-FBC92914C01E}" srcOrd="3" destOrd="0" presId="urn:microsoft.com/office/officeart/2008/layout/LinedList"/>
    <dgm:cxn modelId="{52FCD72B-A77C-4785-9B52-A420EE9858D9}" type="presParOf" srcId="{99330718-3FCA-4A24-88DB-FBC92914C01E}" destId="{C8441D14-7963-420D-BB7B-F10DCF4C7F0A}" srcOrd="0" destOrd="0" presId="urn:microsoft.com/office/officeart/2008/layout/LinedList"/>
    <dgm:cxn modelId="{A76454B5-31D0-40F3-B820-AADAB905B057}" type="presParOf" srcId="{99330718-3FCA-4A24-88DB-FBC92914C01E}" destId="{D2D82CBA-537A-4EC9-ACF5-2BDEBBA12CE0}" srcOrd="1" destOrd="0" presId="urn:microsoft.com/office/officeart/2008/layout/LinedList"/>
    <dgm:cxn modelId="{28C8F105-9AB5-4BF8-B58D-919D411A2210}" type="presParOf" srcId="{13321F69-BB16-44C5-B870-6D1D9D7C083C}" destId="{ABE93DB2-2D17-4F9F-AFEF-E2E1B19B6B53}" srcOrd="4" destOrd="0" presId="urn:microsoft.com/office/officeart/2008/layout/LinedList"/>
    <dgm:cxn modelId="{2F4F8DC6-5CBE-4BD8-8A14-C95A9FEB6172}" type="presParOf" srcId="{13321F69-BB16-44C5-B870-6D1D9D7C083C}" destId="{5378607E-B696-4394-A322-B4F207C8514F}" srcOrd="5" destOrd="0" presId="urn:microsoft.com/office/officeart/2008/layout/LinedList"/>
    <dgm:cxn modelId="{4D8CCDD4-14E4-4219-A0A8-55932F4CBB22}" type="presParOf" srcId="{5378607E-B696-4394-A322-B4F207C8514F}" destId="{6826483A-F8C9-4FFF-92B7-91FE0BE65E65}" srcOrd="0" destOrd="0" presId="urn:microsoft.com/office/officeart/2008/layout/LinedList"/>
    <dgm:cxn modelId="{83548D0E-4A2C-4E7C-B863-C8C98A687A85}" type="presParOf" srcId="{5378607E-B696-4394-A322-B4F207C8514F}" destId="{00B15F48-D6AF-49BB-80D6-9A648634CF0A}" srcOrd="1" destOrd="0" presId="urn:microsoft.com/office/officeart/2008/layout/LinedList"/>
    <dgm:cxn modelId="{60F8B709-F319-4294-95EE-C339D8976CBE}" type="presParOf" srcId="{13321F69-BB16-44C5-B870-6D1D9D7C083C}" destId="{C5077CA2-5610-4F8A-A1E2-30C3395967E6}" srcOrd="6" destOrd="0" presId="urn:microsoft.com/office/officeart/2008/layout/LinedList"/>
    <dgm:cxn modelId="{16870868-1AAA-4791-BBCB-CDE473242BAF}" type="presParOf" srcId="{13321F69-BB16-44C5-B870-6D1D9D7C083C}" destId="{0F5F3B23-CB41-4268-AF1E-9CA0B693583C}" srcOrd="7" destOrd="0" presId="urn:microsoft.com/office/officeart/2008/layout/LinedList"/>
    <dgm:cxn modelId="{A08FB4CF-715D-44CF-83A5-CEB967B1CC69}" type="presParOf" srcId="{0F5F3B23-CB41-4268-AF1E-9CA0B693583C}" destId="{5941FE41-7F70-4338-94AE-6F28895A19D4}" srcOrd="0" destOrd="0" presId="urn:microsoft.com/office/officeart/2008/layout/LinedList"/>
    <dgm:cxn modelId="{B38656BF-570A-41A8-B377-E1861CE1A149}" type="presParOf" srcId="{0F5F3B23-CB41-4268-AF1E-9CA0B693583C}" destId="{AC557C44-0BED-4C0F-AA41-0D119A244740}" srcOrd="1" destOrd="0" presId="urn:microsoft.com/office/officeart/2008/layout/LinedList"/>
    <dgm:cxn modelId="{B05F65CD-03F4-4957-9C59-A073DB065BF9}" type="presParOf" srcId="{13321F69-BB16-44C5-B870-6D1D9D7C083C}" destId="{CDFCE138-E874-44BE-84B7-C0C1CDCA0408}" srcOrd="8" destOrd="0" presId="urn:microsoft.com/office/officeart/2008/layout/LinedList"/>
    <dgm:cxn modelId="{154A853B-6C38-45E3-814E-F8C51CDABF6C}" type="presParOf" srcId="{13321F69-BB16-44C5-B870-6D1D9D7C083C}" destId="{04AB3405-4EA9-4131-BA61-1A1F68B2BB5A}" srcOrd="9" destOrd="0" presId="urn:microsoft.com/office/officeart/2008/layout/LinedList"/>
    <dgm:cxn modelId="{1843B2D9-BC91-4226-ACD4-AE502B7966FD}" type="presParOf" srcId="{04AB3405-4EA9-4131-BA61-1A1F68B2BB5A}" destId="{738DE3C8-70BA-4D02-BBF6-23A341F44236}" srcOrd="0" destOrd="0" presId="urn:microsoft.com/office/officeart/2008/layout/LinedList"/>
    <dgm:cxn modelId="{A6A1C2CF-2463-49B8-9CAF-1A43C2F4EE06}" type="presParOf" srcId="{04AB3405-4EA9-4131-BA61-1A1F68B2BB5A}" destId="{A5AAE224-65D2-4673-879A-5D5E73DB8FE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A09039C-A22A-4034-8AAA-1FFD4D64B648}"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577D768C-4C61-494F-A67C-C875ACE8DE31}">
      <dgm:prSet phldrT="[Texto]"/>
      <dgm:spPr/>
      <dgm:t>
        <a:bodyPr/>
        <a:lstStyle/>
        <a:p>
          <a:r>
            <a:rPr lang="es-MX" dirty="0" smtClean="0"/>
            <a:t>3.- Intervención de los actores en la negociación</a:t>
          </a:r>
          <a:endParaRPr lang="es-MX" dirty="0"/>
        </a:p>
      </dgm:t>
    </dgm:pt>
    <dgm:pt modelId="{09C0398D-4AE1-439B-8EE7-8E6226C002AD}" type="parTrans" cxnId="{B6E88765-82EF-47C5-970F-88B9C3C67D8B}">
      <dgm:prSet/>
      <dgm:spPr/>
      <dgm:t>
        <a:bodyPr/>
        <a:lstStyle/>
        <a:p>
          <a:endParaRPr lang="es-MX"/>
        </a:p>
      </dgm:t>
    </dgm:pt>
    <dgm:pt modelId="{9990FC4D-E7F1-4439-A166-C23FE7FFA2CD}" type="sibTrans" cxnId="{B6E88765-82EF-47C5-970F-88B9C3C67D8B}">
      <dgm:prSet/>
      <dgm:spPr/>
      <dgm:t>
        <a:bodyPr/>
        <a:lstStyle/>
        <a:p>
          <a:endParaRPr lang="es-MX"/>
        </a:p>
      </dgm:t>
    </dgm:pt>
    <dgm:pt modelId="{FE60D62F-A3C7-400B-99AB-731A9D58BCF5}" type="pres">
      <dgm:prSet presAssocID="{2A09039C-A22A-4034-8AAA-1FFD4D64B648}" presName="Name0" presStyleCnt="0">
        <dgm:presLayoutVars>
          <dgm:chMax val="7"/>
          <dgm:chPref val="7"/>
          <dgm:dir/>
          <dgm:animLvl val="lvl"/>
        </dgm:presLayoutVars>
      </dgm:prSet>
      <dgm:spPr/>
      <dgm:t>
        <a:bodyPr/>
        <a:lstStyle/>
        <a:p>
          <a:endParaRPr lang="es-MX"/>
        </a:p>
      </dgm:t>
    </dgm:pt>
    <dgm:pt modelId="{5EA3252D-FFC9-4A50-B3BF-F4BC61B57517}" type="pres">
      <dgm:prSet presAssocID="{577D768C-4C61-494F-A67C-C875ACE8DE31}" presName="Accent1" presStyleCnt="0"/>
      <dgm:spPr/>
    </dgm:pt>
    <dgm:pt modelId="{CB8C4D6F-BE11-44C3-9145-DFD77FAA78DD}" type="pres">
      <dgm:prSet presAssocID="{577D768C-4C61-494F-A67C-C875ACE8DE31}" presName="Accent" presStyleLbl="node1" presStyleIdx="0" presStyleCnt="1"/>
      <dgm:spPr/>
    </dgm:pt>
    <dgm:pt modelId="{CB9CD1F4-B3BB-427B-8D8A-96EF01FD0172}" type="pres">
      <dgm:prSet presAssocID="{577D768C-4C61-494F-A67C-C875ACE8DE31}" presName="Parent1" presStyleLbl="revTx" presStyleIdx="0" presStyleCnt="1">
        <dgm:presLayoutVars>
          <dgm:chMax val="1"/>
          <dgm:chPref val="1"/>
          <dgm:bulletEnabled val="1"/>
        </dgm:presLayoutVars>
      </dgm:prSet>
      <dgm:spPr/>
      <dgm:t>
        <a:bodyPr/>
        <a:lstStyle/>
        <a:p>
          <a:endParaRPr lang="es-MX"/>
        </a:p>
      </dgm:t>
    </dgm:pt>
  </dgm:ptLst>
  <dgm:cxnLst>
    <dgm:cxn modelId="{1907B4F2-93E7-472B-8EC8-A5467F340393}" type="presOf" srcId="{577D768C-4C61-494F-A67C-C875ACE8DE31}" destId="{CB9CD1F4-B3BB-427B-8D8A-96EF01FD0172}" srcOrd="0" destOrd="0" presId="urn:microsoft.com/office/officeart/2009/layout/CircleArrowProcess"/>
    <dgm:cxn modelId="{720B7F64-7DA3-4643-83C5-E013DD0DD76E}" type="presOf" srcId="{2A09039C-A22A-4034-8AAA-1FFD4D64B648}" destId="{FE60D62F-A3C7-400B-99AB-731A9D58BCF5}" srcOrd="0" destOrd="0" presId="urn:microsoft.com/office/officeart/2009/layout/CircleArrowProcess"/>
    <dgm:cxn modelId="{B6E88765-82EF-47C5-970F-88B9C3C67D8B}" srcId="{2A09039C-A22A-4034-8AAA-1FFD4D64B648}" destId="{577D768C-4C61-494F-A67C-C875ACE8DE31}" srcOrd="0" destOrd="0" parTransId="{09C0398D-4AE1-439B-8EE7-8E6226C002AD}" sibTransId="{9990FC4D-E7F1-4439-A166-C23FE7FFA2CD}"/>
    <dgm:cxn modelId="{FFFA6416-C2B3-4945-B8A9-0AEC4A3DD3DC}" type="presParOf" srcId="{FE60D62F-A3C7-400B-99AB-731A9D58BCF5}" destId="{5EA3252D-FFC9-4A50-B3BF-F4BC61B57517}" srcOrd="0" destOrd="0" presId="urn:microsoft.com/office/officeart/2009/layout/CircleArrowProcess"/>
    <dgm:cxn modelId="{9D2C2782-7DC6-4389-8AAF-A119A82CCE42}" type="presParOf" srcId="{5EA3252D-FFC9-4A50-B3BF-F4BC61B57517}" destId="{CB8C4D6F-BE11-44C3-9145-DFD77FAA78DD}" srcOrd="0" destOrd="0" presId="urn:microsoft.com/office/officeart/2009/layout/CircleArrowProcess"/>
    <dgm:cxn modelId="{ADBA466D-B48E-4BD1-909F-5FBC931E46BB}" type="presParOf" srcId="{FE60D62F-A3C7-400B-99AB-731A9D58BCF5}" destId="{CB9CD1F4-B3BB-427B-8D8A-96EF01FD0172}" srcOrd="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9BA23851-5F55-481A-9438-349F5584CB9D}"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s-MX"/>
        </a:p>
      </dgm:t>
    </dgm:pt>
    <dgm:pt modelId="{B241A1CC-4392-4586-8998-28BA9D9329C0}">
      <dgm:prSet/>
      <dgm:spPr/>
      <dgm:t>
        <a:bodyPr/>
        <a:lstStyle/>
        <a:p>
          <a:pPr rtl="0"/>
          <a:r>
            <a:rPr lang="es-MX" smtClean="0"/>
            <a:t>Negociadores tratan de conseguir poder por dos razones (Lewicki, Saunder y Minton):</a:t>
          </a:r>
          <a:endParaRPr lang="es-MX"/>
        </a:p>
      </dgm:t>
    </dgm:pt>
    <dgm:pt modelId="{D54C36D5-9554-4CA5-B2A4-0EAEF9A78A07}" type="parTrans" cxnId="{EF33E786-EE76-4564-9067-C2BF7284F754}">
      <dgm:prSet/>
      <dgm:spPr/>
      <dgm:t>
        <a:bodyPr/>
        <a:lstStyle/>
        <a:p>
          <a:endParaRPr lang="es-MX"/>
        </a:p>
      </dgm:t>
    </dgm:pt>
    <dgm:pt modelId="{69401156-04E0-475A-A1C6-92A7390BB3E1}" type="sibTrans" cxnId="{EF33E786-EE76-4564-9067-C2BF7284F754}">
      <dgm:prSet/>
      <dgm:spPr/>
      <dgm:t>
        <a:bodyPr/>
        <a:lstStyle/>
        <a:p>
          <a:endParaRPr lang="es-MX"/>
        </a:p>
      </dgm:t>
    </dgm:pt>
    <dgm:pt modelId="{A4CE798E-5056-4743-91EF-BD968E05D1EC}">
      <dgm:prSet/>
      <dgm:spPr/>
      <dgm:t>
        <a:bodyPr/>
        <a:lstStyle/>
        <a:p>
          <a:pPr rtl="0"/>
          <a:r>
            <a:rPr lang="es-MX" smtClean="0"/>
            <a:t>Necesidad de conseguir poder para equilibrar o compensar el poder de la otra parte.</a:t>
          </a:r>
          <a:endParaRPr lang="es-MX"/>
        </a:p>
      </dgm:t>
    </dgm:pt>
    <dgm:pt modelId="{6C0AD672-CDBC-42B4-B3DE-B7677EFCBD76}" type="parTrans" cxnId="{1BFA173F-432A-46AC-8734-C0516424E76F}">
      <dgm:prSet/>
      <dgm:spPr/>
      <dgm:t>
        <a:bodyPr/>
        <a:lstStyle/>
        <a:p>
          <a:endParaRPr lang="es-MX"/>
        </a:p>
      </dgm:t>
    </dgm:pt>
    <dgm:pt modelId="{DE1880F3-F9D1-4E71-8C7E-8D27D29D8F3E}" type="sibTrans" cxnId="{1BFA173F-432A-46AC-8734-C0516424E76F}">
      <dgm:prSet/>
      <dgm:spPr/>
      <dgm:t>
        <a:bodyPr/>
        <a:lstStyle/>
        <a:p>
          <a:endParaRPr lang="es-MX"/>
        </a:p>
      </dgm:t>
    </dgm:pt>
    <dgm:pt modelId="{4A5F89EE-6179-4CAE-BD12-0D916196410C}">
      <dgm:prSet/>
      <dgm:spPr/>
      <dgm:t>
        <a:bodyPr/>
        <a:lstStyle/>
        <a:p>
          <a:pPr rtl="0"/>
          <a:r>
            <a:rPr lang="es-MX" smtClean="0"/>
            <a:t>Considera que es imprescindible aumentar su poder para conseguir o sostener cierta ventaja en la negociación.</a:t>
          </a:r>
          <a:endParaRPr lang="es-MX"/>
        </a:p>
      </dgm:t>
    </dgm:pt>
    <dgm:pt modelId="{62829BB7-A901-42B7-B552-2D84D8FA07AD}" type="parTrans" cxnId="{000B5504-EEA9-422F-BDD7-88120315BE48}">
      <dgm:prSet/>
      <dgm:spPr/>
      <dgm:t>
        <a:bodyPr/>
        <a:lstStyle/>
        <a:p>
          <a:endParaRPr lang="es-MX"/>
        </a:p>
      </dgm:t>
    </dgm:pt>
    <dgm:pt modelId="{4BC048E2-2ECA-4BD6-A8F0-A967EC40530E}" type="sibTrans" cxnId="{000B5504-EEA9-422F-BDD7-88120315BE48}">
      <dgm:prSet/>
      <dgm:spPr/>
      <dgm:t>
        <a:bodyPr/>
        <a:lstStyle/>
        <a:p>
          <a:endParaRPr lang="es-MX"/>
        </a:p>
      </dgm:t>
    </dgm:pt>
    <dgm:pt modelId="{658E7525-B090-4F86-8DD5-0109ABE9FC72}" type="pres">
      <dgm:prSet presAssocID="{9BA23851-5F55-481A-9438-349F5584CB9D}" presName="linear" presStyleCnt="0">
        <dgm:presLayoutVars>
          <dgm:animLvl val="lvl"/>
          <dgm:resizeHandles val="exact"/>
        </dgm:presLayoutVars>
      </dgm:prSet>
      <dgm:spPr/>
      <dgm:t>
        <a:bodyPr/>
        <a:lstStyle/>
        <a:p>
          <a:endParaRPr lang="es-MX"/>
        </a:p>
      </dgm:t>
    </dgm:pt>
    <dgm:pt modelId="{908A985E-2957-470E-88D5-DA4838438544}" type="pres">
      <dgm:prSet presAssocID="{B241A1CC-4392-4586-8998-28BA9D9329C0}" presName="parentText" presStyleLbl="node1" presStyleIdx="0" presStyleCnt="1">
        <dgm:presLayoutVars>
          <dgm:chMax val="0"/>
          <dgm:bulletEnabled val="1"/>
        </dgm:presLayoutVars>
      </dgm:prSet>
      <dgm:spPr/>
      <dgm:t>
        <a:bodyPr/>
        <a:lstStyle/>
        <a:p>
          <a:endParaRPr lang="es-MX"/>
        </a:p>
      </dgm:t>
    </dgm:pt>
    <dgm:pt modelId="{45B5396C-6F2F-4968-99E0-F10E62F3BBE3}" type="pres">
      <dgm:prSet presAssocID="{B241A1CC-4392-4586-8998-28BA9D9329C0}" presName="childText" presStyleLbl="revTx" presStyleIdx="0" presStyleCnt="1">
        <dgm:presLayoutVars>
          <dgm:bulletEnabled val="1"/>
        </dgm:presLayoutVars>
      </dgm:prSet>
      <dgm:spPr/>
      <dgm:t>
        <a:bodyPr/>
        <a:lstStyle/>
        <a:p>
          <a:endParaRPr lang="es-MX"/>
        </a:p>
      </dgm:t>
    </dgm:pt>
  </dgm:ptLst>
  <dgm:cxnLst>
    <dgm:cxn modelId="{34220A72-7634-41FC-ABAD-B378BE5A6C38}" type="presOf" srcId="{B241A1CC-4392-4586-8998-28BA9D9329C0}" destId="{908A985E-2957-470E-88D5-DA4838438544}" srcOrd="0" destOrd="0" presId="urn:microsoft.com/office/officeart/2005/8/layout/vList2"/>
    <dgm:cxn modelId="{08DD0879-DF92-4AC4-B4D1-7C8DA24BBC11}" type="presOf" srcId="{9BA23851-5F55-481A-9438-349F5584CB9D}" destId="{658E7525-B090-4F86-8DD5-0109ABE9FC72}" srcOrd="0" destOrd="0" presId="urn:microsoft.com/office/officeart/2005/8/layout/vList2"/>
    <dgm:cxn modelId="{EEB316E4-5F10-4946-858D-D0D2B05B33BD}" type="presOf" srcId="{A4CE798E-5056-4743-91EF-BD968E05D1EC}" destId="{45B5396C-6F2F-4968-99E0-F10E62F3BBE3}" srcOrd="0" destOrd="0" presId="urn:microsoft.com/office/officeart/2005/8/layout/vList2"/>
    <dgm:cxn modelId="{000B5504-EEA9-422F-BDD7-88120315BE48}" srcId="{B241A1CC-4392-4586-8998-28BA9D9329C0}" destId="{4A5F89EE-6179-4CAE-BD12-0D916196410C}" srcOrd="1" destOrd="0" parTransId="{62829BB7-A901-42B7-B552-2D84D8FA07AD}" sibTransId="{4BC048E2-2ECA-4BD6-A8F0-A967EC40530E}"/>
    <dgm:cxn modelId="{1BFA173F-432A-46AC-8734-C0516424E76F}" srcId="{B241A1CC-4392-4586-8998-28BA9D9329C0}" destId="{A4CE798E-5056-4743-91EF-BD968E05D1EC}" srcOrd="0" destOrd="0" parTransId="{6C0AD672-CDBC-42B4-B3DE-B7677EFCBD76}" sibTransId="{DE1880F3-F9D1-4E71-8C7E-8D27D29D8F3E}"/>
    <dgm:cxn modelId="{EF33E786-EE76-4564-9067-C2BF7284F754}" srcId="{9BA23851-5F55-481A-9438-349F5584CB9D}" destId="{B241A1CC-4392-4586-8998-28BA9D9329C0}" srcOrd="0" destOrd="0" parTransId="{D54C36D5-9554-4CA5-B2A4-0EAEF9A78A07}" sibTransId="{69401156-04E0-475A-A1C6-92A7390BB3E1}"/>
    <dgm:cxn modelId="{692942D5-4504-4634-86FC-1C65CD0C3CD7}" type="presOf" srcId="{4A5F89EE-6179-4CAE-BD12-0D916196410C}" destId="{45B5396C-6F2F-4968-99E0-F10E62F3BBE3}" srcOrd="0" destOrd="1" presId="urn:microsoft.com/office/officeart/2005/8/layout/vList2"/>
    <dgm:cxn modelId="{1AD8590F-E6E6-4312-B661-B3C5199A1D58}" type="presParOf" srcId="{658E7525-B090-4F86-8DD5-0109ABE9FC72}" destId="{908A985E-2957-470E-88D5-DA4838438544}" srcOrd="0" destOrd="0" presId="urn:microsoft.com/office/officeart/2005/8/layout/vList2"/>
    <dgm:cxn modelId="{7A7270E0-F539-4811-BEA0-20FC29EEFC40}" type="presParOf" srcId="{658E7525-B090-4F86-8DD5-0109ABE9FC72}" destId="{45B5396C-6F2F-4968-99E0-F10E62F3BBE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F7E90816-FFC2-42D3-B82D-61D41A1CA8EB}"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MX"/>
        </a:p>
      </dgm:t>
    </dgm:pt>
    <dgm:pt modelId="{598EE7DA-DE43-4922-AF6F-D29136261EAD}">
      <dgm:prSet phldrT="[Texto]"/>
      <dgm:spPr/>
      <dgm:t>
        <a:bodyPr/>
        <a:lstStyle/>
        <a:p>
          <a:r>
            <a:rPr lang="es-MX" dirty="0" smtClean="0"/>
            <a:t>Propósito ofensivo: equilibrar poder para que ambos consigan sus objetivos</a:t>
          </a:r>
          <a:endParaRPr lang="es-MX" dirty="0"/>
        </a:p>
      </dgm:t>
    </dgm:pt>
    <dgm:pt modelId="{22065466-9F62-4236-BC0E-90F9E461547B}" type="parTrans" cxnId="{129A2FD0-DBB4-4AE7-B2F4-FE6D0422F1C3}">
      <dgm:prSet/>
      <dgm:spPr/>
      <dgm:t>
        <a:bodyPr/>
        <a:lstStyle/>
        <a:p>
          <a:endParaRPr lang="es-MX"/>
        </a:p>
      </dgm:t>
    </dgm:pt>
    <dgm:pt modelId="{EAF71E65-6F19-42DC-95F5-A1962AD62219}" type="sibTrans" cxnId="{129A2FD0-DBB4-4AE7-B2F4-FE6D0422F1C3}">
      <dgm:prSet/>
      <dgm:spPr/>
      <dgm:t>
        <a:bodyPr/>
        <a:lstStyle/>
        <a:p>
          <a:endParaRPr lang="es-MX"/>
        </a:p>
      </dgm:t>
    </dgm:pt>
    <dgm:pt modelId="{CF78B046-1F93-4BB7-AA63-6A4F42D9394B}">
      <dgm:prSet phldrT="[Texto]"/>
      <dgm:spPr/>
      <dgm:t>
        <a:bodyPr/>
        <a:lstStyle/>
        <a:p>
          <a:r>
            <a:rPr lang="es-MX" dirty="0" smtClean="0"/>
            <a:t>Propósito defensivo: que la otra parte no obtenga ventaja y así mantener equilibrada la negociación</a:t>
          </a:r>
          <a:endParaRPr lang="es-MX" dirty="0"/>
        </a:p>
      </dgm:t>
    </dgm:pt>
    <dgm:pt modelId="{E03370DA-BEEA-4971-9B4E-2A0EE90DD35B}" type="parTrans" cxnId="{98E04DC4-F674-45A9-9B7D-3D6F00919C3F}">
      <dgm:prSet/>
      <dgm:spPr/>
      <dgm:t>
        <a:bodyPr/>
        <a:lstStyle/>
        <a:p>
          <a:endParaRPr lang="es-MX"/>
        </a:p>
      </dgm:t>
    </dgm:pt>
    <dgm:pt modelId="{26D7CB94-FB38-4521-9A22-6EAE464AB6F3}" type="sibTrans" cxnId="{98E04DC4-F674-45A9-9B7D-3D6F00919C3F}">
      <dgm:prSet/>
      <dgm:spPr/>
      <dgm:t>
        <a:bodyPr/>
        <a:lstStyle/>
        <a:p>
          <a:endParaRPr lang="es-MX"/>
        </a:p>
      </dgm:t>
    </dgm:pt>
    <dgm:pt modelId="{0BCD1256-C35B-4B26-8E2F-7A14E5F8BBF7}" type="pres">
      <dgm:prSet presAssocID="{F7E90816-FFC2-42D3-B82D-61D41A1CA8EB}" presName="compositeShape" presStyleCnt="0">
        <dgm:presLayoutVars>
          <dgm:chMax val="2"/>
          <dgm:dir/>
          <dgm:resizeHandles val="exact"/>
        </dgm:presLayoutVars>
      </dgm:prSet>
      <dgm:spPr/>
      <dgm:t>
        <a:bodyPr/>
        <a:lstStyle/>
        <a:p>
          <a:endParaRPr lang="es-MX"/>
        </a:p>
      </dgm:t>
    </dgm:pt>
    <dgm:pt modelId="{A584398A-25C6-4A8B-B38D-94B496D516E4}" type="pres">
      <dgm:prSet presAssocID="{F7E90816-FFC2-42D3-B82D-61D41A1CA8EB}" presName="divider" presStyleLbl="fgShp" presStyleIdx="0" presStyleCnt="1"/>
      <dgm:spPr/>
    </dgm:pt>
    <dgm:pt modelId="{C3726DF0-5CED-422D-9A69-14E54781E87F}" type="pres">
      <dgm:prSet presAssocID="{598EE7DA-DE43-4922-AF6F-D29136261EAD}" presName="downArrow" presStyleLbl="node1" presStyleIdx="0" presStyleCnt="2"/>
      <dgm:spPr/>
    </dgm:pt>
    <dgm:pt modelId="{423F9CC1-27C1-4252-8783-4FCB831A0FC6}" type="pres">
      <dgm:prSet presAssocID="{598EE7DA-DE43-4922-AF6F-D29136261EAD}" presName="downArrowText" presStyleLbl="revTx" presStyleIdx="0" presStyleCnt="2">
        <dgm:presLayoutVars>
          <dgm:bulletEnabled val="1"/>
        </dgm:presLayoutVars>
      </dgm:prSet>
      <dgm:spPr/>
      <dgm:t>
        <a:bodyPr/>
        <a:lstStyle/>
        <a:p>
          <a:endParaRPr lang="es-MX"/>
        </a:p>
      </dgm:t>
    </dgm:pt>
    <dgm:pt modelId="{B46F43BC-EAF4-4E8E-AB42-6E50515A3735}" type="pres">
      <dgm:prSet presAssocID="{CF78B046-1F93-4BB7-AA63-6A4F42D9394B}" presName="upArrow" presStyleLbl="node1" presStyleIdx="1" presStyleCnt="2"/>
      <dgm:spPr/>
    </dgm:pt>
    <dgm:pt modelId="{6A25CB3B-B59A-4763-A357-D37680DB4E52}" type="pres">
      <dgm:prSet presAssocID="{CF78B046-1F93-4BB7-AA63-6A4F42D9394B}" presName="upArrowText" presStyleLbl="revTx" presStyleIdx="1" presStyleCnt="2">
        <dgm:presLayoutVars>
          <dgm:bulletEnabled val="1"/>
        </dgm:presLayoutVars>
      </dgm:prSet>
      <dgm:spPr/>
      <dgm:t>
        <a:bodyPr/>
        <a:lstStyle/>
        <a:p>
          <a:endParaRPr lang="es-MX"/>
        </a:p>
      </dgm:t>
    </dgm:pt>
  </dgm:ptLst>
  <dgm:cxnLst>
    <dgm:cxn modelId="{2B5CB7EE-AED0-4267-BB65-0F603766455A}" type="presOf" srcId="{CF78B046-1F93-4BB7-AA63-6A4F42D9394B}" destId="{6A25CB3B-B59A-4763-A357-D37680DB4E52}" srcOrd="0" destOrd="0" presId="urn:microsoft.com/office/officeart/2005/8/layout/arrow3"/>
    <dgm:cxn modelId="{129A2FD0-DBB4-4AE7-B2F4-FE6D0422F1C3}" srcId="{F7E90816-FFC2-42D3-B82D-61D41A1CA8EB}" destId="{598EE7DA-DE43-4922-AF6F-D29136261EAD}" srcOrd="0" destOrd="0" parTransId="{22065466-9F62-4236-BC0E-90F9E461547B}" sibTransId="{EAF71E65-6F19-42DC-95F5-A1962AD62219}"/>
    <dgm:cxn modelId="{79630C06-0154-44F4-83EC-1CB2948CB336}" type="presOf" srcId="{598EE7DA-DE43-4922-AF6F-D29136261EAD}" destId="{423F9CC1-27C1-4252-8783-4FCB831A0FC6}" srcOrd="0" destOrd="0" presId="urn:microsoft.com/office/officeart/2005/8/layout/arrow3"/>
    <dgm:cxn modelId="{EB92F954-DDDE-4BD2-A5EF-1CC56B1A583F}" type="presOf" srcId="{F7E90816-FFC2-42D3-B82D-61D41A1CA8EB}" destId="{0BCD1256-C35B-4B26-8E2F-7A14E5F8BBF7}" srcOrd="0" destOrd="0" presId="urn:microsoft.com/office/officeart/2005/8/layout/arrow3"/>
    <dgm:cxn modelId="{98E04DC4-F674-45A9-9B7D-3D6F00919C3F}" srcId="{F7E90816-FFC2-42D3-B82D-61D41A1CA8EB}" destId="{CF78B046-1F93-4BB7-AA63-6A4F42D9394B}" srcOrd="1" destOrd="0" parTransId="{E03370DA-BEEA-4971-9B4E-2A0EE90DD35B}" sibTransId="{26D7CB94-FB38-4521-9A22-6EAE464AB6F3}"/>
    <dgm:cxn modelId="{A510527F-1444-48E1-83B3-09B3AABD75F0}" type="presParOf" srcId="{0BCD1256-C35B-4B26-8E2F-7A14E5F8BBF7}" destId="{A584398A-25C6-4A8B-B38D-94B496D516E4}" srcOrd="0" destOrd="0" presId="urn:microsoft.com/office/officeart/2005/8/layout/arrow3"/>
    <dgm:cxn modelId="{0E249BD1-52DD-4DC7-A6FF-9E0C84698E2E}" type="presParOf" srcId="{0BCD1256-C35B-4B26-8E2F-7A14E5F8BBF7}" destId="{C3726DF0-5CED-422D-9A69-14E54781E87F}" srcOrd="1" destOrd="0" presId="urn:microsoft.com/office/officeart/2005/8/layout/arrow3"/>
    <dgm:cxn modelId="{3E3B4A40-3261-45B8-91D0-9991E56E5AA7}" type="presParOf" srcId="{0BCD1256-C35B-4B26-8E2F-7A14E5F8BBF7}" destId="{423F9CC1-27C1-4252-8783-4FCB831A0FC6}" srcOrd="2" destOrd="0" presId="urn:microsoft.com/office/officeart/2005/8/layout/arrow3"/>
    <dgm:cxn modelId="{17BF3B5A-1781-47BE-8ACB-96912B11771F}" type="presParOf" srcId="{0BCD1256-C35B-4B26-8E2F-7A14E5F8BBF7}" destId="{B46F43BC-EAF4-4E8E-AB42-6E50515A3735}" srcOrd="3" destOrd="0" presId="urn:microsoft.com/office/officeart/2005/8/layout/arrow3"/>
    <dgm:cxn modelId="{068DAD67-A599-4A9D-8AA8-B9BE48D71052}" type="presParOf" srcId="{0BCD1256-C35B-4B26-8E2F-7A14E5F8BBF7}" destId="{6A25CB3B-B59A-4763-A357-D37680DB4E52}"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248F8F78-6A7A-4115-A9F0-930E9FFFF734}" type="doc">
      <dgm:prSet loTypeId="urn:microsoft.com/office/officeart/2005/8/layout/arrow5" loCatId="relationship" qsTypeId="urn:microsoft.com/office/officeart/2005/8/quickstyle/simple3" qsCatId="simple" csTypeId="urn:microsoft.com/office/officeart/2005/8/colors/accent1_2" csCatId="accent1" phldr="1"/>
      <dgm:spPr/>
      <dgm:t>
        <a:bodyPr/>
        <a:lstStyle/>
        <a:p>
          <a:endParaRPr lang="es-MX"/>
        </a:p>
      </dgm:t>
    </dgm:pt>
    <dgm:pt modelId="{EF4F19F6-F938-481A-BAE7-28F688C71475}">
      <dgm:prSet phldrT="[Texto]"/>
      <dgm:spPr/>
      <dgm:t>
        <a:bodyPr/>
        <a:lstStyle/>
        <a:p>
          <a:r>
            <a:rPr lang="es-MX" dirty="0" smtClean="0"/>
            <a:t>Incremento de poder para obtener ventaja sobre la otra parte (propósito ofensivo y defensivo)</a:t>
          </a:r>
          <a:endParaRPr lang="es-MX" dirty="0"/>
        </a:p>
      </dgm:t>
    </dgm:pt>
    <dgm:pt modelId="{2E2D366A-E40A-4CF6-9559-F79E7FC21FD1}" type="parTrans" cxnId="{CDE0CC97-B453-49F4-9C7A-135A5C4C2ACC}">
      <dgm:prSet/>
      <dgm:spPr/>
      <dgm:t>
        <a:bodyPr/>
        <a:lstStyle/>
        <a:p>
          <a:endParaRPr lang="es-MX"/>
        </a:p>
      </dgm:t>
    </dgm:pt>
    <dgm:pt modelId="{56188C4C-B62E-4BE6-A6FA-7D4AD9A58CE9}" type="sibTrans" cxnId="{CDE0CC97-B453-49F4-9C7A-135A5C4C2ACC}">
      <dgm:prSet/>
      <dgm:spPr/>
      <dgm:t>
        <a:bodyPr/>
        <a:lstStyle/>
        <a:p>
          <a:endParaRPr lang="es-MX"/>
        </a:p>
      </dgm:t>
    </dgm:pt>
    <dgm:pt modelId="{DEE1C3CE-0BCB-4033-8498-5EE2034D9E79}">
      <dgm:prSet phldrT="[Texto]" phldr="1"/>
      <dgm:spPr/>
      <dgm:t>
        <a:bodyPr/>
        <a:lstStyle/>
        <a:p>
          <a:endParaRPr lang="es-MX" dirty="0"/>
        </a:p>
      </dgm:t>
    </dgm:pt>
    <dgm:pt modelId="{C05F7730-4A6F-4374-A7D1-763021380A54}" type="parTrans" cxnId="{5B7D4EC9-8142-48DB-A23C-F8F4AEF3A859}">
      <dgm:prSet/>
      <dgm:spPr/>
      <dgm:t>
        <a:bodyPr/>
        <a:lstStyle/>
        <a:p>
          <a:endParaRPr lang="es-MX"/>
        </a:p>
      </dgm:t>
    </dgm:pt>
    <dgm:pt modelId="{2FC77638-C4AF-4959-84DE-4CEA3E4AC541}" type="sibTrans" cxnId="{5B7D4EC9-8142-48DB-A23C-F8F4AEF3A859}">
      <dgm:prSet/>
      <dgm:spPr/>
      <dgm:t>
        <a:bodyPr/>
        <a:lstStyle/>
        <a:p>
          <a:endParaRPr lang="es-MX"/>
        </a:p>
      </dgm:t>
    </dgm:pt>
    <dgm:pt modelId="{518CE5EC-A8C0-40EB-9BFD-520E8160069A}" type="pres">
      <dgm:prSet presAssocID="{248F8F78-6A7A-4115-A9F0-930E9FFFF734}" presName="diagram" presStyleCnt="0">
        <dgm:presLayoutVars>
          <dgm:dir/>
          <dgm:resizeHandles val="exact"/>
        </dgm:presLayoutVars>
      </dgm:prSet>
      <dgm:spPr/>
      <dgm:t>
        <a:bodyPr/>
        <a:lstStyle/>
        <a:p>
          <a:endParaRPr lang="es-MX"/>
        </a:p>
      </dgm:t>
    </dgm:pt>
    <dgm:pt modelId="{6B8C27CB-6ACB-4008-B0C3-9B75D8A0B14D}" type="pres">
      <dgm:prSet presAssocID="{EF4F19F6-F938-481A-BAE7-28F688C71475}" presName="arrow" presStyleLbl="node1" presStyleIdx="0" presStyleCnt="2" custScaleX="108057" custScaleY="109637" custRadScaleRad="98565" custRadScaleInc="824">
        <dgm:presLayoutVars>
          <dgm:bulletEnabled val="1"/>
        </dgm:presLayoutVars>
      </dgm:prSet>
      <dgm:spPr/>
      <dgm:t>
        <a:bodyPr/>
        <a:lstStyle/>
        <a:p>
          <a:endParaRPr lang="es-MX"/>
        </a:p>
      </dgm:t>
    </dgm:pt>
    <dgm:pt modelId="{668D5749-2086-4517-B4B3-3BF100A74852}" type="pres">
      <dgm:prSet presAssocID="{DEE1C3CE-0BCB-4033-8498-5EE2034D9E79}" presName="arrow" presStyleLbl="node1" presStyleIdx="1" presStyleCnt="2" custScaleX="54082" custScaleY="52739" custRadScaleRad="25710" custRadScaleInc="2996">
        <dgm:presLayoutVars>
          <dgm:bulletEnabled val="1"/>
        </dgm:presLayoutVars>
      </dgm:prSet>
      <dgm:spPr/>
      <dgm:t>
        <a:bodyPr/>
        <a:lstStyle/>
        <a:p>
          <a:endParaRPr lang="es-MX"/>
        </a:p>
      </dgm:t>
    </dgm:pt>
  </dgm:ptLst>
  <dgm:cxnLst>
    <dgm:cxn modelId="{5B7D4EC9-8142-48DB-A23C-F8F4AEF3A859}" srcId="{248F8F78-6A7A-4115-A9F0-930E9FFFF734}" destId="{DEE1C3CE-0BCB-4033-8498-5EE2034D9E79}" srcOrd="1" destOrd="0" parTransId="{C05F7730-4A6F-4374-A7D1-763021380A54}" sibTransId="{2FC77638-C4AF-4959-84DE-4CEA3E4AC541}"/>
    <dgm:cxn modelId="{7D574076-A825-4BF1-8667-90AEEF23E00E}" type="presOf" srcId="{EF4F19F6-F938-481A-BAE7-28F688C71475}" destId="{6B8C27CB-6ACB-4008-B0C3-9B75D8A0B14D}" srcOrd="0" destOrd="0" presId="urn:microsoft.com/office/officeart/2005/8/layout/arrow5"/>
    <dgm:cxn modelId="{527DBF21-45F5-4EE7-9C11-749015C668F0}" type="presOf" srcId="{DEE1C3CE-0BCB-4033-8498-5EE2034D9E79}" destId="{668D5749-2086-4517-B4B3-3BF100A74852}" srcOrd="0" destOrd="0" presId="urn:microsoft.com/office/officeart/2005/8/layout/arrow5"/>
    <dgm:cxn modelId="{CDE0CC97-B453-49F4-9C7A-135A5C4C2ACC}" srcId="{248F8F78-6A7A-4115-A9F0-930E9FFFF734}" destId="{EF4F19F6-F938-481A-BAE7-28F688C71475}" srcOrd="0" destOrd="0" parTransId="{2E2D366A-E40A-4CF6-9559-F79E7FC21FD1}" sibTransId="{56188C4C-B62E-4BE6-A6FA-7D4AD9A58CE9}"/>
    <dgm:cxn modelId="{D2028CE6-AC9D-4DB1-9F68-010EE3F72E9E}" type="presOf" srcId="{248F8F78-6A7A-4115-A9F0-930E9FFFF734}" destId="{518CE5EC-A8C0-40EB-9BFD-520E8160069A}" srcOrd="0" destOrd="0" presId="urn:microsoft.com/office/officeart/2005/8/layout/arrow5"/>
    <dgm:cxn modelId="{5E37FCA3-A98A-4417-A1C2-158086A91A38}" type="presParOf" srcId="{518CE5EC-A8C0-40EB-9BFD-520E8160069A}" destId="{6B8C27CB-6ACB-4008-B0C3-9B75D8A0B14D}" srcOrd="0" destOrd="0" presId="urn:microsoft.com/office/officeart/2005/8/layout/arrow5"/>
    <dgm:cxn modelId="{1D6184DD-1D5C-4336-8597-DA1AD2F7EC3B}" type="presParOf" srcId="{518CE5EC-A8C0-40EB-9BFD-520E8160069A}" destId="{668D5749-2086-4517-B4B3-3BF100A74852}"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DF2D2B0-E813-4E91-A9DF-96AD7354E071}" type="doc">
      <dgm:prSet loTypeId="urn:microsoft.com/office/officeart/2009/layout/CircleArrowProcess" loCatId="process" qsTypeId="urn:microsoft.com/office/officeart/2005/8/quickstyle/simple2" qsCatId="simple" csTypeId="urn:microsoft.com/office/officeart/2005/8/colors/accent1_2" csCatId="accent1" phldr="1"/>
      <dgm:spPr/>
      <dgm:t>
        <a:bodyPr/>
        <a:lstStyle/>
        <a:p>
          <a:endParaRPr lang="es-MX"/>
        </a:p>
      </dgm:t>
    </dgm:pt>
    <dgm:pt modelId="{D0CDF9AF-53B2-4DD8-88C0-4921C3ABC769}">
      <dgm:prSet/>
      <dgm:spPr/>
      <dgm:t>
        <a:bodyPr/>
        <a:lstStyle/>
        <a:p>
          <a:pPr rtl="0"/>
          <a:r>
            <a:rPr lang="es-MX" dirty="0" smtClean="0"/>
            <a:t>Una persona (A) tiene poder sobre otra persona, grupo o institución (B).</a:t>
          </a:r>
          <a:endParaRPr lang="es-MX" dirty="0"/>
        </a:p>
      </dgm:t>
    </dgm:pt>
    <dgm:pt modelId="{7AF1CCA4-F075-4E32-AEAE-57718CBA7378}" type="parTrans" cxnId="{3D4FA98A-02E1-4C4A-BA85-DC4A2E400A8A}">
      <dgm:prSet/>
      <dgm:spPr/>
      <dgm:t>
        <a:bodyPr/>
        <a:lstStyle/>
        <a:p>
          <a:endParaRPr lang="es-MX"/>
        </a:p>
      </dgm:t>
    </dgm:pt>
    <dgm:pt modelId="{B960D9BC-BDB3-44B4-B6F7-03C1A9AA0E2C}" type="sibTrans" cxnId="{3D4FA98A-02E1-4C4A-BA85-DC4A2E400A8A}">
      <dgm:prSet/>
      <dgm:spPr/>
      <dgm:t>
        <a:bodyPr/>
        <a:lstStyle/>
        <a:p>
          <a:endParaRPr lang="es-MX"/>
        </a:p>
      </dgm:t>
    </dgm:pt>
    <dgm:pt modelId="{4FFDC4B4-48B1-42EE-9137-EDB101BA1E5A}">
      <dgm:prSet custT="1"/>
      <dgm:spPr/>
      <dgm:t>
        <a:bodyPr/>
        <a:lstStyle/>
        <a:p>
          <a:pPr rtl="0"/>
          <a:r>
            <a:rPr lang="es-MX" sz="2800" dirty="0" smtClean="0"/>
            <a:t> en la medida en que pueda conseguir que (B) haga algo o deje de hacer algo que no haría de otro modo.</a:t>
          </a:r>
          <a:endParaRPr lang="es-MX" sz="2800" dirty="0"/>
        </a:p>
      </dgm:t>
    </dgm:pt>
    <dgm:pt modelId="{32FE6515-C2B5-4F0C-AA6F-73F228F0C051}" type="parTrans" cxnId="{F935B711-94CD-4FBF-84E9-CD51D93C450F}">
      <dgm:prSet/>
      <dgm:spPr/>
      <dgm:t>
        <a:bodyPr/>
        <a:lstStyle/>
        <a:p>
          <a:endParaRPr lang="es-MX"/>
        </a:p>
      </dgm:t>
    </dgm:pt>
    <dgm:pt modelId="{AB5F4194-5B90-40CB-9348-BEBA23AFBAE6}" type="sibTrans" cxnId="{F935B711-94CD-4FBF-84E9-CD51D93C450F}">
      <dgm:prSet/>
      <dgm:spPr/>
      <dgm:t>
        <a:bodyPr/>
        <a:lstStyle/>
        <a:p>
          <a:endParaRPr lang="es-MX"/>
        </a:p>
      </dgm:t>
    </dgm:pt>
    <dgm:pt modelId="{6B3C66CB-FC83-40EC-B298-94D863B97CCB}" type="pres">
      <dgm:prSet presAssocID="{BDF2D2B0-E813-4E91-A9DF-96AD7354E071}" presName="Name0" presStyleCnt="0">
        <dgm:presLayoutVars>
          <dgm:chMax val="7"/>
          <dgm:chPref val="7"/>
          <dgm:dir/>
          <dgm:animLvl val="lvl"/>
        </dgm:presLayoutVars>
      </dgm:prSet>
      <dgm:spPr/>
      <dgm:t>
        <a:bodyPr/>
        <a:lstStyle/>
        <a:p>
          <a:endParaRPr lang="es-MX"/>
        </a:p>
      </dgm:t>
    </dgm:pt>
    <dgm:pt modelId="{C26F1E83-6C10-4B01-9822-DD7D26A4C534}" type="pres">
      <dgm:prSet presAssocID="{D0CDF9AF-53B2-4DD8-88C0-4921C3ABC769}" presName="Accent1" presStyleCnt="0"/>
      <dgm:spPr/>
    </dgm:pt>
    <dgm:pt modelId="{6404B6BA-E44D-42A3-AA08-9EC0D701C36B}" type="pres">
      <dgm:prSet presAssocID="{D0CDF9AF-53B2-4DD8-88C0-4921C3ABC769}" presName="Accent" presStyleLbl="node1" presStyleIdx="0" presStyleCnt="2" custScaleX="206705" custLinFactNeighborX="1655"/>
      <dgm:spPr/>
    </dgm:pt>
    <dgm:pt modelId="{8E98D4EB-E70B-4735-9EC7-942A325C179E}" type="pres">
      <dgm:prSet presAssocID="{D0CDF9AF-53B2-4DD8-88C0-4921C3ABC769}" presName="Parent1" presStyleLbl="revTx" presStyleIdx="0" presStyleCnt="2" custScaleX="225311" custScaleY="173106" custLinFactNeighborX="0" custLinFactNeighborY="-25432">
        <dgm:presLayoutVars>
          <dgm:chMax val="1"/>
          <dgm:chPref val="1"/>
          <dgm:bulletEnabled val="1"/>
        </dgm:presLayoutVars>
      </dgm:prSet>
      <dgm:spPr/>
      <dgm:t>
        <a:bodyPr/>
        <a:lstStyle/>
        <a:p>
          <a:endParaRPr lang="es-MX"/>
        </a:p>
      </dgm:t>
    </dgm:pt>
    <dgm:pt modelId="{E0288CB5-9E59-4932-ADD4-7AD6BF11CCF0}" type="pres">
      <dgm:prSet presAssocID="{4FFDC4B4-48B1-42EE-9137-EDB101BA1E5A}" presName="Accent2" presStyleCnt="0"/>
      <dgm:spPr/>
    </dgm:pt>
    <dgm:pt modelId="{E95BC8F6-D204-4FBC-A913-05C52AAA7B9F}" type="pres">
      <dgm:prSet presAssocID="{4FFDC4B4-48B1-42EE-9137-EDB101BA1E5A}" presName="Accent" presStyleLbl="node1" presStyleIdx="1" presStyleCnt="2" custScaleX="248273"/>
      <dgm:spPr/>
    </dgm:pt>
    <dgm:pt modelId="{2FAD8EEF-2A0E-4D25-869B-73411E88C18E}" type="pres">
      <dgm:prSet presAssocID="{4FFDC4B4-48B1-42EE-9137-EDB101BA1E5A}" presName="Parent2" presStyleLbl="revTx" presStyleIdx="1" presStyleCnt="2" custScaleX="326954" custScaleY="210934" custLinFactNeighborY="16954">
        <dgm:presLayoutVars>
          <dgm:chMax val="1"/>
          <dgm:chPref val="1"/>
          <dgm:bulletEnabled val="1"/>
        </dgm:presLayoutVars>
      </dgm:prSet>
      <dgm:spPr/>
      <dgm:t>
        <a:bodyPr/>
        <a:lstStyle/>
        <a:p>
          <a:endParaRPr lang="es-MX"/>
        </a:p>
      </dgm:t>
    </dgm:pt>
  </dgm:ptLst>
  <dgm:cxnLst>
    <dgm:cxn modelId="{AAB98736-315E-40E0-A1CC-DE7DFBF559F4}" type="presOf" srcId="{BDF2D2B0-E813-4E91-A9DF-96AD7354E071}" destId="{6B3C66CB-FC83-40EC-B298-94D863B97CCB}" srcOrd="0" destOrd="0" presId="urn:microsoft.com/office/officeart/2009/layout/CircleArrowProcess"/>
    <dgm:cxn modelId="{E258F145-6653-4DD4-89B8-46DC786245F4}" type="presOf" srcId="{4FFDC4B4-48B1-42EE-9137-EDB101BA1E5A}" destId="{2FAD8EEF-2A0E-4D25-869B-73411E88C18E}" srcOrd="0" destOrd="0" presId="urn:microsoft.com/office/officeart/2009/layout/CircleArrowProcess"/>
    <dgm:cxn modelId="{59726AC8-E020-4FF9-98FC-5329EBCFB73C}" type="presOf" srcId="{D0CDF9AF-53B2-4DD8-88C0-4921C3ABC769}" destId="{8E98D4EB-E70B-4735-9EC7-942A325C179E}" srcOrd="0" destOrd="0" presId="urn:microsoft.com/office/officeart/2009/layout/CircleArrowProcess"/>
    <dgm:cxn modelId="{3D4FA98A-02E1-4C4A-BA85-DC4A2E400A8A}" srcId="{BDF2D2B0-E813-4E91-A9DF-96AD7354E071}" destId="{D0CDF9AF-53B2-4DD8-88C0-4921C3ABC769}" srcOrd="0" destOrd="0" parTransId="{7AF1CCA4-F075-4E32-AEAE-57718CBA7378}" sibTransId="{B960D9BC-BDB3-44B4-B6F7-03C1A9AA0E2C}"/>
    <dgm:cxn modelId="{F935B711-94CD-4FBF-84E9-CD51D93C450F}" srcId="{BDF2D2B0-E813-4E91-A9DF-96AD7354E071}" destId="{4FFDC4B4-48B1-42EE-9137-EDB101BA1E5A}" srcOrd="1" destOrd="0" parTransId="{32FE6515-C2B5-4F0C-AA6F-73F228F0C051}" sibTransId="{AB5F4194-5B90-40CB-9348-BEBA23AFBAE6}"/>
    <dgm:cxn modelId="{2ABE87B9-D5C7-49C8-8C97-EE61AF5F34A6}" type="presParOf" srcId="{6B3C66CB-FC83-40EC-B298-94D863B97CCB}" destId="{C26F1E83-6C10-4B01-9822-DD7D26A4C534}" srcOrd="0" destOrd="0" presId="urn:microsoft.com/office/officeart/2009/layout/CircleArrowProcess"/>
    <dgm:cxn modelId="{AADE239D-D74D-485B-A281-BBFD44F15C08}" type="presParOf" srcId="{C26F1E83-6C10-4B01-9822-DD7D26A4C534}" destId="{6404B6BA-E44D-42A3-AA08-9EC0D701C36B}" srcOrd="0" destOrd="0" presId="urn:microsoft.com/office/officeart/2009/layout/CircleArrowProcess"/>
    <dgm:cxn modelId="{A6E4F3D7-24B5-4470-89AF-14AF951695D4}" type="presParOf" srcId="{6B3C66CB-FC83-40EC-B298-94D863B97CCB}" destId="{8E98D4EB-E70B-4735-9EC7-942A325C179E}" srcOrd="1" destOrd="0" presId="urn:microsoft.com/office/officeart/2009/layout/CircleArrowProcess"/>
    <dgm:cxn modelId="{91F13FED-5D6D-4242-A424-1DC25B783024}" type="presParOf" srcId="{6B3C66CB-FC83-40EC-B298-94D863B97CCB}" destId="{E0288CB5-9E59-4932-ADD4-7AD6BF11CCF0}" srcOrd="2" destOrd="0" presId="urn:microsoft.com/office/officeart/2009/layout/CircleArrowProcess"/>
    <dgm:cxn modelId="{53EF5B9F-0E8C-4988-99AE-642F25E582AD}" type="presParOf" srcId="{E0288CB5-9E59-4932-ADD4-7AD6BF11CCF0}" destId="{E95BC8F6-D204-4FBC-A913-05C52AAA7B9F}" srcOrd="0" destOrd="0" presId="urn:microsoft.com/office/officeart/2009/layout/CircleArrowProcess"/>
    <dgm:cxn modelId="{B5DC4290-336D-49A2-9E5C-508449C0BCD3}" type="presParOf" srcId="{6B3C66CB-FC83-40EC-B298-94D863B97CCB}" destId="{2FAD8EEF-2A0E-4D25-869B-73411E88C18E}"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654B6EC7-BBDE-4D2A-840B-9399CC4A2161}" type="doc">
      <dgm:prSet loTypeId="urn:microsoft.com/office/officeart/2005/8/layout/matrix3" loCatId="matrix" qsTypeId="urn:microsoft.com/office/officeart/2005/8/quickstyle/simple3" qsCatId="simple" csTypeId="urn:microsoft.com/office/officeart/2005/8/colors/accent1_4" csCatId="accent1" phldr="1"/>
      <dgm:spPr/>
      <dgm:t>
        <a:bodyPr/>
        <a:lstStyle/>
        <a:p>
          <a:endParaRPr lang="es-MX"/>
        </a:p>
      </dgm:t>
    </dgm:pt>
    <dgm:pt modelId="{94CE872F-7090-4084-80AB-ECC3E5F4B25B}">
      <dgm:prSet phldrT="[Texto]"/>
      <dgm:spPr/>
      <dgm:t>
        <a:bodyPr/>
        <a:lstStyle/>
        <a:p>
          <a:r>
            <a:rPr lang="es-MX" dirty="0" smtClean="0"/>
            <a:t>El poder es relacional</a:t>
          </a:r>
          <a:endParaRPr lang="es-MX" dirty="0"/>
        </a:p>
      </dgm:t>
    </dgm:pt>
    <dgm:pt modelId="{EA4F304F-1D37-41E1-B8CD-A98774140429}" type="parTrans" cxnId="{0E4B3C54-7F68-4AC4-89B1-B669C36269EB}">
      <dgm:prSet/>
      <dgm:spPr/>
      <dgm:t>
        <a:bodyPr/>
        <a:lstStyle/>
        <a:p>
          <a:endParaRPr lang="es-MX"/>
        </a:p>
      </dgm:t>
    </dgm:pt>
    <dgm:pt modelId="{26E89E33-8F44-4C85-BAAF-F54748477E33}" type="sibTrans" cxnId="{0E4B3C54-7F68-4AC4-89B1-B669C36269EB}">
      <dgm:prSet/>
      <dgm:spPr/>
      <dgm:t>
        <a:bodyPr/>
        <a:lstStyle/>
        <a:p>
          <a:endParaRPr lang="es-MX"/>
        </a:p>
      </dgm:t>
    </dgm:pt>
    <dgm:pt modelId="{2DA78369-AADC-4F33-95F1-EC60AC53C08C}">
      <dgm:prSet phldrT="[Texto]"/>
      <dgm:spPr/>
      <dgm:t>
        <a:bodyPr/>
        <a:lstStyle/>
        <a:p>
          <a:r>
            <a:rPr lang="es-MX" dirty="0" smtClean="0"/>
            <a:t>El poder surge de la dependencia de los recursos</a:t>
          </a:r>
          <a:endParaRPr lang="es-MX" dirty="0"/>
        </a:p>
      </dgm:t>
    </dgm:pt>
    <dgm:pt modelId="{78346F22-2DC3-4E6B-A8C4-C6B986198520}" type="parTrans" cxnId="{28083D60-A8AB-4C7D-B8A8-75F9FDF55666}">
      <dgm:prSet/>
      <dgm:spPr/>
      <dgm:t>
        <a:bodyPr/>
        <a:lstStyle/>
        <a:p>
          <a:endParaRPr lang="es-MX"/>
        </a:p>
      </dgm:t>
    </dgm:pt>
    <dgm:pt modelId="{EBC951C7-566B-46D3-BD15-90D0188428BB}" type="sibTrans" cxnId="{28083D60-A8AB-4C7D-B8A8-75F9FDF55666}">
      <dgm:prSet/>
      <dgm:spPr/>
      <dgm:t>
        <a:bodyPr/>
        <a:lstStyle/>
        <a:p>
          <a:endParaRPr lang="es-MX"/>
        </a:p>
      </dgm:t>
    </dgm:pt>
    <dgm:pt modelId="{771C8E20-8589-41AB-A89B-23DE44BAC0D7}">
      <dgm:prSet phldrT="[Texto]"/>
      <dgm:spPr/>
      <dgm:t>
        <a:bodyPr/>
        <a:lstStyle/>
        <a:p>
          <a:r>
            <a:rPr lang="es-MX" dirty="0" smtClean="0"/>
            <a:t>El poder supone libertad para tomar decisiones</a:t>
          </a:r>
          <a:endParaRPr lang="es-MX" dirty="0"/>
        </a:p>
      </dgm:t>
    </dgm:pt>
    <dgm:pt modelId="{69EDE247-449C-4CAA-9B41-80780DBE1F01}" type="parTrans" cxnId="{A50C8113-6AD2-4921-879A-3BC829BD9270}">
      <dgm:prSet/>
      <dgm:spPr/>
      <dgm:t>
        <a:bodyPr/>
        <a:lstStyle/>
        <a:p>
          <a:endParaRPr lang="es-MX"/>
        </a:p>
      </dgm:t>
    </dgm:pt>
    <dgm:pt modelId="{0AF7EB67-5768-4E0E-993B-8853A14FEFB4}" type="sibTrans" cxnId="{A50C8113-6AD2-4921-879A-3BC829BD9270}">
      <dgm:prSet/>
      <dgm:spPr/>
      <dgm:t>
        <a:bodyPr/>
        <a:lstStyle/>
        <a:p>
          <a:endParaRPr lang="es-MX"/>
        </a:p>
      </dgm:t>
    </dgm:pt>
    <dgm:pt modelId="{13CE85EE-C6A8-4054-8A0E-79DF95489DB2}">
      <dgm:prSet phldrT="[Texto]"/>
      <dgm:spPr/>
      <dgm:t>
        <a:bodyPr/>
        <a:lstStyle/>
        <a:p>
          <a:r>
            <a:rPr lang="es-MX" dirty="0" smtClean="0"/>
            <a:t>El poder es un potencial</a:t>
          </a:r>
          <a:endParaRPr lang="es-MX" dirty="0"/>
        </a:p>
      </dgm:t>
    </dgm:pt>
    <dgm:pt modelId="{C4C9D9C4-CBB1-4CD5-B0BC-81CCCC62ECC3}" type="parTrans" cxnId="{B9EDA233-295B-43A2-A292-07402F588BAB}">
      <dgm:prSet/>
      <dgm:spPr/>
      <dgm:t>
        <a:bodyPr/>
        <a:lstStyle/>
        <a:p>
          <a:endParaRPr lang="es-MX"/>
        </a:p>
      </dgm:t>
    </dgm:pt>
    <dgm:pt modelId="{8EF88DF1-9775-403C-A98E-C5320EA5FB5F}" type="sibTrans" cxnId="{B9EDA233-295B-43A2-A292-07402F588BAB}">
      <dgm:prSet/>
      <dgm:spPr/>
      <dgm:t>
        <a:bodyPr/>
        <a:lstStyle/>
        <a:p>
          <a:endParaRPr lang="es-MX"/>
        </a:p>
      </dgm:t>
    </dgm:pt>
    <dgm:pt modelId="{A9A828EA-29AB-41C9-A76E-4F400689A0A3}" type="pres">
      <dgm:prSet presAssocID="{654B6EC7-BBDE-4D2A-840B-9399CC4A2161}" presName="matrix" presStyleCnt="0">
        <dgm:presLayoutVars>
          <dgm:chMax val="1"/>
          <dgm:dir/>
          <dgm:resizeHandles val="exact"/>
        </dgm:presLayoutVars>
      </dgm:prSet>
      <dgm:spPr/>
      <dgm:t>
        <a:bodyPr/>
        <a:lstStyle/>
        <a:p>
          <a:endParaRPr lang="es-MX"/>
        </a:p>
      </dgm:t>
    </dgm:pt>
    <dgm:pt modelId="{437424EB-484A-4CE2-88B2-3F8AA1DD053A}" type="pres">
      <dgm:prSet presAssocID="{654B6EC7-BBDE-4D2A-840B-9399CC4A2161}" presName="diamond" presStyleLbl="bgShp" presStyleIdx="0" presStyleCnt="1"/>
      <dgm:spPr/>
      <dgm:t>
        <a:bodyPr/>
        <a:lstStyle/>
        <a:p>
          <a:endParaRPr lang="es-MX"/>
        </a:p>
      </dgm:t>
    </dgm:pt>
    <dgm:pt modelId="{5BDD1767-2B96-42CB-91F2-5751BB920C8C}" type="pres">
      <dgm:prSet presAssocID="{654B6EC7-BBDE-4D2A-840B-9399CC4A2161}" presName="quad1" presStyleLbl="node1" presStyleIdx="0" presStyleCnt="4">
        <dgm:presLayoutVars>
          <dgm:chMax val="0"/>
          <dgm:chPref val="0"/>
          <dgm:bulletEnabled val="1"/>
        </dgm:presLayoutVars>
      </dgm:prSet>
      <dgm:spPr/>
      <dgm:t>
        <a:bodyPr/>
        <a:lstStyle/>
        <a:p>
          <a:endParaRPr lang="es-MX"/>
        </a:p>
      </dgm:t>
    </dgm:pt>
    <dgm:pt modelId="{62B44A29-58DC-4A5A-BF9E-59F80A8945C0}" type="pres">
      <dgm:prSet presAssocID="{654B6EC7-BBDE-4D2A-840B-9399CC4A2161}" presName="quad2" presStyleLbl="node1" presStyleIdx="1" presStyleCnt="4">
        <dgm:presLayoutVars>
          <dgm:chMax val="0"/>
          <dgm:chPref val="0"/>
          <dgm:bulletEnabled val="1"/>
        </dgm:presLayoutVars>
      </dgm:prSet>
      <dgm:spPr/>
      <dgm:t>
        <a:bodyPr/>
        <a:lstStyle/>
        <a:p>
          <a:endParaRPr lang="es-MX"/>
        </a:p>
      </dgm:t>
    </dgm:pt>
    <dgm:pt modelId="{06AD9667-E97C-4AF9-B56F-B0745710C408}" type="pres">
      <dgm:prSet presAssocID="{654B6EC7-BBDE-4D2A-840B-9399CC4A2161}" presName="quad3" presStyleLbl="node1" presStyleIdx="2" presStyleCnt="4">
        <dgm:presLayoutVars>
          <dgm:chMax val="0"/>
          <dgm:chPref val="0"/>
          <dgm:bulletEnabled val="1"/>
        </dgm:presLayoutVars>
      </dgm:prSet>
      <dgm:spPr/>
      <dgm:t>
        <a:bodyPr/>
        <a:lstStyle/>
        <a:p>
          <a:endParaRPr lang="es-MX"/>
        </a:p>
      </dgm:t>
    </dgm:pt>
    <dgm:pt modelId="{48398EF6-2236-4877-AA17-BA85E3B734DF}" type="pres">
      <dgm:prSet presAssocID="{654B6EC7-BBDE-4D2A-840B-9399CC4A2161}" presName="quad4" presStyleLbl="node1" presStyleIdx="3" presStyleCnt="4">
        <dgm:presLayoutVars>
          <dgm:chMax val="0"/>
          <dgm:chPref val="0"/>
          <dgm:bulletEnabled val="1"/>
        </dgm:presLayoutVars>
      </dgm:prSet>
      <dgm:spPr/>
      <dgm:t>
        <a:bodyPr/>
        <a:lstStyle/>
        <a:p>
          <a:endParaRPr lang="es-MX"/>
        </a:p>
      </dgm:t>
    </dgm:pt>
  </dgm:ptLst>
  <dgm:cxnLst>
    <dgm:cxn modelId="{AC8D5A7E-5D62-4BAE-9875-EE74A868EF9B}" type="presOf" srcId="{94CE872F-7090-4084-80AB-ECC3E5F4B25B}" destId="{5BDD1767-2B96-42CB-91F2-5751BB920C8C}" srcOrd="0" destOrd="0" presId="urn:microsoft.com/office/officeart/2005/8/layout/matrix3"/>
    <dgm:cxn modelId="{84468462-C532-4C52-8C15-B503D8272994}" type="presOf" srcId="{2DA78369-AADC-4F33-95F1-EC60AC53C08C}" destId="{62B44A29-58DC-4A5A-BF9E-59F80A8945C0}" srcOrd="0" destOrd="0" presId="urn:microsoft.com/office/officeart/2005/8/layout/matrix3"/>
    <dgm:cxn modelId="{2514B3B2-773B-46F7-9159-CAAEAE50FE18}" type="presOf" srcId="{13CE85EE-C6A8-4054-8A0E-79DF95489DB2}" destId="{48398EF6-2236-4877-AA17-BA85E3B734DF}" srcOrd="0" destOrd="0" presId="urn:microsoft.com/office/officeart/2005/8/layout/matrix3"/>
    <dgm:cxn modelId="{28083D60-A8AB-4C7D-B8A8-75F9FDF55666}" srcId="{654B6EC7-BBDE-4D2A-840B-9399CC4A2161}" destId="{2DA78369-AADC-4F33-95F1-EC60AC53C08C}" srcOrd="1" destOrd="0" parTransId="{78346F22-2DC3-4E6B-A8C4-C6B986198520}" sibTransId="{EBC951C7-566B-46D3-BD15-90D0188428BB}"/>
    <dgm:cxn modelId="{D674CA87-E719-43AF-985F-21463A902670}" type="presOf" srcId="{654B6EC7-BBDE-4D2A-840B-9399CC4A2161}" destId="{A9A828EA-29AB-41C9-A76E-4F400689A0A3}" srcOrd="0" destOrd="0" presId="urn:microsoft.com/office/officeart/2005/8/layout/matrix3"/>
    <dgm:cxn modelId="{A50C8113-6AD2-4921-879A-3BC829BD9270}" srcId="{654B6EC7-BBDE-4D2A-840B-9399CC4A2161}" destId="{771C8E20-8589-41AB-A89B-23DE44BAC0D7}" srcOrd="2" destOrd="0" parTransId="{69EDE247-449C-4CAA-9B41-80780DBE1F01}" sibTransId="{0AF7EB67-5768-4E0E-993B-8853A14FEFB4}"/>
    <dgm:cxn modelId="{9DB79AB1-8312-4BC3-B7C7-2CC808D4D7B3}" type="presOf" srcId="{771C8E20-8589-41AB-A89B-23DE44BAC0D7}" destId="{06AD9667-E97C-4AF9-B56F-B0745710C408}" srcOrd="0" destOrd="0" presId="urn:microsoft.com/office/officeart/2005/8/layout/matrix3"/>
    <dgm:cxn modelId="{B9EDA233-295B-43A2-A292-07402F588BAB}" srcId="{654B6EC7-BBDE-4D2A-840B-9399CC4A2161}" destId="{13CE85EE-C6A8-4054-8A0E-79DF95489DB2}" srcOrd="3" destOrd="0" parTransId="{C4C9D9C4-CBB1-4CD5-B0BC-81CCCC62ECC3}" sibTransId="{8EF88DF1-9775-403C-A98E-C5320EA5FB5F}"/>
    <dgm:cxn modelId="{0E4B3C54-7F68-4AC4-89B1-B669C36269EB}" srcId="{654B6EC7-BBDE-4D2A-840B-9399CC4A2161}" destId="{94CE872F-7090-4084-80AB-ECC3E5F4B25B}" srcOrd="0" destOrd="0" parTransId="{EA4F304F-1D37-41E1-B8CD-A98774140429}" sibTransId="{26E89E33-8F44-4C85-BAAF-F54748477E33}"/>
    <dgm:cxn modelId="{95F6260F-1795-4FD4-937F-37618B785B0C}" type="presParOf" srcId="{A9A828EA-29AB-41C9-A76E-4F400689A0A3}" destId="{437424EB-484A-4CE2-88B2-3F8AA1DD053A}" srcOrd="0" destOrd="0" presId="urn:microsoft.com/office/officeart/2005/8/layout/matrix3"/>
    <dgm:cxn modelId="{722AD2C2-EA35-430E-B9BF-8BE6189E2FD4}" type="presParOf" srcId="{A9A828EA-29AB-41C9-A76E-4F400689A0A3}" destId="{5BDD1767-2B96-42CB-91F2-5751BB920C8C}" srcOrd="1" destOrd="0" presId="urn:microsoft.com/office/officeart/2005/8/layout/matrix3"/>
    <dgm:cxn modelId="{1D3C3374-1386-4058-A5C4-FD1512219342}" type="presParOf" srcId="{A9A828EA-29AB-41C9-A76E-4F400689A0A3}" destId="{62B44A29-58DC-4A5A-BF9E-59F80A8945C0}" srcOrd="2" destOrd="0" presId="urn:microsoft.com/office/officeart/2005/8/layout/matrix3"/>
    <dgm:cxn modelId="{362F728F-6D1E-420F-B9B3-E66EB165AA0C}" type="presParOf" srcId="{A9A828EA-29AB-41C9-A76E-4F400689A0A3}" destId="{06AD9667-E97C-4AF9-B56F-B0745710C408}" srcOrd="3" destOrd="0" presId="urn:microsoft.com/office/officeart/2005/8/layout/matrix3"/>
    <dgm:cxn modelId="{47BBD515-F56B-4053-A214-C8CE9DD5E17B}" type="presParOf" srcId="{A9A828EA-29AB-41C9-A76E-4F400689A0A3}" destId="{48398EF6-2236-4877-AA17-BA85E3B734DF}"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08D8D328-D547-448D-8649-52CBA5AD60E1}" type="doc">
      <dgm:prSet loTypeId="urn:microsoft.com/office/officeart/2005/8/layout/vList2" loCatId="list" qsTypeId="urn:microsoft.com/office/officeart/2005/8/quickstyle/simple3" qsCatId="simple" csTypeId="urn:microsoft.com/office/officeart/2005/8/colors/accent1_5" csCatId="accent1"/>
      <dgm:spPr/>
      <dgm:t>
        <a:bodyPr/>
        <a:lstStyle/>
        <a:p>
          <a:endParaRPr lang="es-MX"/>
        </a:p>
      </dgm:t>
    </dgm:pt>
    <dgm:pt modelId="{52697139-4986-4BB9-9D1E-220AA52C7DAA}">
      <dgm:prSet/>
      <dgm:spPr/>
      <dgm:t>
        <a:bodyPr/>
        <a:lstStyle/>
        <a:p>
          <a:pPr rtl="0"/>
          <a:r>
            <a:rPr lang="es-MX" smtClean="0"/>
            <a:t>Percepción de poder vs. Poder real de negociación.</a:t>
          </a:r>
          <a:endParaRPr lang="es-MX"/>
        </a:p>
      </dgm:t>
    </dgm:pt>
    <dgm:pt modelId="{D25C5185-2D4E-463D-B087-D6F25817782F}" type="parTrans" cxnId="{B0D15F15-3C16-4527-8BCB-8C1563F3C44E}">
      <dgm:prSet/>
      <dgm:spPr/>
      <dgm:t>
        <a:bodyPr/>
        <a:lstStyle/>
        <a:p>
          <a:endParaRPr lang="es-MX"/>
        </a:p>
      </dgm:t>
    </dgm:pt>
    <dgm:pt modelId="{5CFDA8D1-A113-4C20-B7DC-9D34DCA4D6EF}" type="sibTrans" cxnId="{B0D15F15-3C16-4527-8BCB-8C1563F3C44E}">
      <dgm:prSet/>
      <dgm:spPr/>
      <dgm:t>
        <a:bodyPr/>
        <a:lstStyle/>
        <a:p>
          <a:endParaRPr lang="es-MX"/>
        </a:p>
      </dgm:t>
    </dgm:pt>
    <dgm:pt modelId="{8AA53BAC-A2BA-439C-9EA4-7ECB876AD1B4}">
      <dgm:prSet/>
      <dgm:spPr/>
      <dgm:t>
        <a:bodyPr/>
        <a:lstStyle/>
        <a:p>
          <a:pPr rtl="0"/>
          <a:r>
            <a:rPr lang="es-MX" smtClean="0"/>
            <a:t>Fuentes de poder real para influir en la negociación:</a:t>
          </a:r>
          <a:endParaRPr lang="es-MX"/>
        </a:p>
      </dgm:t>
    </dgm:pt>
    <dgm:pt modelId="{2F5BE749-70E5-4693-A240-3CEC31B4DA71}" type="parTrans" cxnId="{60FB4820-F227-4CB3-A2B1-903B02DE4F96}">
      <dgm:prSet/>
      <dgm:spPr/>
      <dgm:t>
        <a:bodyPr/>
        <a:lstStyle/>
        <a:p>
          <a:endParaRPr lang="es-MX"/>
        </a:p>
      </dgm:t>
    </dgm:pt>
    <dgm:pt modelId="{486CF235-1BF6-4F1B-AD6B-27FC4BAC62BA}" type="sibTrans" cxnId="{60FB4820-F227-4CB3-A2B1-903B02DE4F96}">
      <dgm:prSet/>
      <dgm:spPr/>
      <dgm:t>
        <a:bodyPr/>
        <a:lstStyle/>
        <a:p>
          <a:endParaRPr lang="es-MX"/>
        </a:p>
      </dgm:t>
    </dgm:pt>
    <dgm:pt modelId="{52B37488-F637-4D15-9D5D-A7FFD84B585D}">
      <dgm:prSet/>
      <dgm:spPr/>
      <dgm:t>
        <a:bodyPr/>
        <a:lstStyle/>
        <a:p>
          <a:pPr rtl="0"/>
          <a:r>
            <a:rPr lang="es-MX" smtClean="0"/>
            <a:t>Poder de habilidad de negociación e información</a:t>
          </a:r>
          <a:endParaRPr lang="es-MX"/>
        </a:p>
      </dgm:t>
    </dgm:pt>
    <dgm:pt modelId="{66CFB29D-D010-4C32-BD53-FCA66AAFC7A7}" type="parTrans" cxnId="{31D592C1-4546-45DE-B547-00D400041022}">
      <dgm:prSet/>
      <dgm:spPr/>
      <dgm:t>
        <a:bodyPr/>
        <a:lstStyle/>
        <a:p>
          <a:endParaRPr lang="es-MX"/>
        </a:p>
      </dgm:t>
    </dgm:pt>
    <dgm:pt modelId="{78CC1B35-4F84-4891-BB44-A960BFB72FDB}" type="sibTrans" cxnId="{31D592C1-4546-45DE-B547-00D400041022}">
      <dgm:prSet/>
      <dgm:spPr/>
      <dgm:t>
        <a:bodyPr/>
        <a:lstStyle/>
        <a:p>
          <a:endParaRPr lang="es-MX"/>
        </a:p>
      </dgm:t>
    </dgm:pt>
    <dgm:pt modelId="{78704A15-2F61-491C-B5CD-AFD6C5827CB7}">
      <dgm:prSet/>
      <dgm:spPr/>
      <dgm:t>
        <a:bodyPr/>
        <a:lstStyle/>
        <a:p>
          <a:pPr rtl="0"/>
          <a:r>
            <a:rPr lang="es-MX" smtClean="0"/>
            <a:t>Poder de mantener buenas relaciones interpersonales con la otra parte</a:t>
          </a:r>
          <a:endParaRPr lang="es-MX"/>
        </a:p>
      </dgm:t>
    </dgm:pt>
    <dgm:pt modelId="{F51CC830-0599-4850-AA0D-886FA6D49063}" type="parTrans" cxnId="{6910E042-2515-42FC-BDB0-B7C4A2F88A74}">
      <dgm:prSet/>
      <dgm:spPr/>
      <dgm:t>
        <a:bodyPr/>
        <a:lstStyle/>
        <a:p>
          <a:endParaRPr lang="es-MX"/>
        </a:p>
      </dgm:t>
    </dgm:pt>
    <dgm:pt modelId="{DE531B32-F4F6-44EC-A10A-127CCFF39329}" type="sibTrans" cxnId="{6910E042-2515-42FC-BDB0-B7C4A2F88A74}">
      <dgm:prSet/>
      <dgm:spPr/>
      <dgm:t>
        <a:bodyPr/>
        <a:lstStyle/>
        <a:p>
          <a:endParaRPr lang="es-MX"/>
        </a:p>
      </dgm:t>
    </dgm:pt>
    <dgm:pt modelId="{588667A2-F62D-44EA-9071-4A1CC0C82D0B}">
      <dgm:prSet/>
      <dgm:spPr/>
      <dgm:t>
        <a:bodyPr/>
        <a:lstStyle/>
        <a:p>
          <a:pPr rtl="0"/>
          <a:r>
            <a:rPr lang="es-MX" smtClean="0"/>
            <a:t>Poder de proponer buenas alternativas </a:t>
          </a:r>
          <a:endParaRPr lang="es-MX"/>
        </a:p>
      </dgm:t>
    </dgm:pt>
    <dgm:pt modelId="{A0F244BD-DC7C-4EF7-9510-1CF7BF767960}" type="parTrans" cxnId="{CEF87775-0C94-44DD-A849-2F4E9CB71D57}">
      <dgm:prSet/>
      <dgm:spPr/>
      <dgm:t>
        <a:bodyPr/>
        <a:lstStyle/>
        <a:p>
          <a:endParaRPr lang="es-MX"/>
        </a:p>
      </dgm:t>
    </dgm:pt>
    <dgm:pt modelId="{CAD8B917-F043-402B-B1A0-21FD80310CA6}" type="sibTrans" cxnId="{CEF87775-0C94-44DD-A849-2F4E9CB71D57}">
      <dgm:prSet/>
      <dgm:spPr/>
      <dgm:t>
        <a:bodyPr/>
        <a:lstStyle/>
        <a:p>
          <a:endParaRPr lang="es-MX"/>
        </a:p>
      </dgm:t>
    </dgm:pt>
    <dgm:pt modelId="{E024A77E-B55D-4787-A99C-3A54CD36D86F}">
      <dgm:prSet/>
      <dgm:spPr/>
      <dgm:t>
        <a:bodyPr/>
        <a:lstStyle/>
        <a:p>
          <a:pPr rtl="0"/>
          <a:r>
            <a:rPr lang="es-MX" smtClean="0"/>
            <a:t>Poder de compromiso con las alternativas de curso</a:t>
          </a:r>
          <a:endParaRPr lang="es-MX"/>
        </a:p>
      </dgm:t>
    </dgm:pt>
    <dgm:pt modelId="{2D19658B-C634-4EDB-A985-1EB03EAA041A}" type="parTrans" cxnId="{0141DE7D-2EC3-4D2C-8EDA-391668EA9AB6}">
      <dgm:prSet/>
      <dgm:spPr/>
      <dgm:t>
        <a:bodyPr/>
        <a:lstStyle/>
        <a:p>
          <a:endParaRPr lang="es-MX"/>
        </a:p>
      </dgm:t>
    </dgm:pt>
    <dgm:pt modelId="{665C9B4A-EE63-4FD6-A292-8F60DA6FE6C1}" type="sibTrans" cxnId="{0141DE7D-2EC3-4D2C-8EDA-391668EA9AB6}">
      <dgm:prSet/>
      <dgm:spPr/>
      <dgm:t>
        <a:bodyPr/>
        <a:lstStyle/>
        <a:p>
          <a:endParaRPr lang="es-MX"/>
        </a:p>
      </dgm:t>
    </dgm:pt>
    <dgm:pt modelId="{834AFFD1-78F7-45A8-9C08-AF35BD7C1629}">
      <dgm:prSet/>
      <dgm:spPr/>
      <dgm:t>
        <a:bodyPr/>
        <a:lstStyle/>
        <a:p>
          <a:pPr rtl="0"/>
          <a:r>
            <a:rPr lang="es-MX" smtClean="0"/>
            <a:t>El poder derivado de emplear unos criterios objetivos ue legitimen los resultados del proceso.</a:t>
          </a:r>
          <a:endParaRPr lang="es-MX"/>
        </a:p>
      </dgm:t>
    </dgm:pt>
    <dgm:pt modelId="{F94DCEAE-2580-4212-8095-CA40A1EAEDE0}" type="parTrans" cxnId="{CCA1D766-0DD5-4920-9B09-8EAC887533EE}">
      <dgm:prSet/>
      <dgm:spPr/>
      <dgm:t>
        <a:bodyPr/>
        <a:lstStyle/>
        <a:p>
          <a:endParaRPr lang="es-MX"/>
        </a:p>
      </dgm:t>
    </dgm:pt>
    <dgm:pt modelId="{ECDC1DEA-6AE1-4DB7-AD58-3093723FE3B3}" type="sibTrans" cxnId="{CCA1D766-0DD5-4920-9B09-8EAC887533EE}">
      <dgm:prSet/>
      <dgm:spPr/>
      <dgm:t>
        <a:bodyPr/>
        <a:lstStyle/>
        <a:p>
          <a:endParaRPr lang="es-MX"/>
        </a:p>
      </dgm:t>
    </dgm:pt>
    <dgm:pt modelId="{4455ECC3-3B1B-44B0-B89E-29AEB551723A}">
      <dgm:prSet/>
      <dgm:spPr/>
      <dgm:t>
        <a:bodyPr/>
        <a:lstStyle/>
        <a:p>
          <a:pPr rtl="0"/>
          <a:r>
            <a:rPr lang="es-MX" smtClean="0"/>
            <a:t>Incremento de capital social</a:t>
          </a:r>
          <a:endParaRPr lang="es-MX"/>
        </a:p>
      </dgm:t>
    </dgm:pt>
    <dgm:pt modelId="{D42BAC4C-13DC-4DF2-83CC-C9BDEED2B3E5}" type="parTrans" cxnId="{6BAD251E-CCE2-4AF2-8E86-848F28DD06B6}">
      <dgm:prSet/>
      <dgm:spPr/>
      <dgm:t>
        <a:bodyPr/>
        <a:lstStyle/>
        <a:p>
          <a:endParaRPr lang="es-MX"/>
        </a:p>
      </dgm:t>
    </dgm:pt>
    <dgm:pt modelId="{F0B50ED2-FC53-4B07-BFA9-C9FB844ED20C}" type="sibTrans" cxnId="{6BAD251E-CCE2-4AF2-8E86-848F28DD06B6}">
      <dgm:prSet/>
      <dgm:spPr/>
      <dgm:t>
        <a:bodyPr/>
        <a:lstStyle/>
        <a:p>
          <a:endParaRPr lang="es-MX"/>
        </a:p>
      </dgm:t>
    </dgm:pt>
    <dgm:pt modelId="{290C0049-FB9F-4FE2-9CCD-D10D18C25164}" type="pres">
      <dgm:prSet presAssocID="{08D8D328-D547-448D-8649-52CBA5AD60E1}" presName="linear" presStyleCnt="0">
        <dgm:presLayoutVars>
          <dgm:animLvl val="lvl"/>
          <dgm:resizeHandles val="exact"/>
        </dgm:presLayoutVars>
      </dgm:prSet>
      <dgm:spPr/>
      <dgm:t>
        <a:bodyPr/>
        <a:lstStyle/>
        <a:p>
          <a:endParaRPr lang="es-MX"/>
        </a:p>
      </dgm:t>
    </dgm:pt>
    <dgm:pt modelId="{B0D4211C-CDEA-436B-B425-85F1845D0C2D}" type="pres">
      <dgm:prSet presAssocID="{52697139-4986-4BB9-9D1E-220AA52C7DAA}" presName="parentText" presStyleLbl="node1" presStyleIdx="0" presStyleCnt="2">
        <dgm:presLayoutVars>
          <dgm:chMax val="0"/>
          <dgm:bulletEnabled val="1"/>
        </dgm:presLayoutVars>
      </dgm:prSet>
      <dgm:spPr/>
      <dgm:t>
        <a:bodyPr/>
        <a:lstStyle/>
        <a:p>
          <a:endParaRPr lang="es-MX"/>
        </a:p>
      </dgm:t>
    </dgm:pt>
    <dgm:pt modelId="{CF41543E-68D1-4D0B-AAE2-1E6D5DEC3DAD}" type="pres">
      <dgm:prSet presAssocID="{5CFDA8D1-A113-4C20-B7DC-9D34DCA4D6EF}" presName="spacer" presStyleCnt="0"/>
      <dgm:spPr/>
    </dgm:pt>
    <dgm:pt modelId="{4AF8F8FC-55B4-451C-B639-F9E50060A9AA}" type="pres">
      <dgm:prSet presAssocID="{8AA53BAC-A2BA-439C-9EA4-7ECB876AD1B4}" presName="parentText" presStyleLbl="node1" presStyleIdx="1" presStyleCnt="2">
        <dgm:presLayoutVars>
          <dgm:chMax val="0"/>
          <dgm:bulletEnabled val="1"/>
        </dgm:presLayoutVars>
      </dgm:prSet>
      <dgm:spPr/>
      <dgm:t>
        <a:bodyPr/>
        <a:lstStyle/>
        <a:p>
          <a:endParaRPr lang="es-MX"/>
        </a:p>
      </dgm:t>
    </dgm:pt>
    <dgm:pt modelId="{5C956904-F86F-4367-B7E9-1DB042F05254}" type="pres">
      <dgm:prSet presAssocID="{8AA53BAC-A2BA-439C-9EA4-7ECB876AD1B4}" presName="childText" presStyleLbl="revTx" presStyleIdx="0" presStyleCnt="1">
        <dgm:presLayoutVars>
          <dgm:bulletEnabled val="1"/>
        </dgm:presLayoutVars>
      </dgm:prSet>
      <dgm:spPr/>
      <dgm:t>
        <a:bodyPr/>
        <a:lstStyle/>
        <a:p>
          <a:endParaRPr lang="es-MX"/>
        </a:p>
      </dgm:t>
    </dgm:pt>
  </dgm:ptLst>
  <dgm:cxnLst>
    <dgm:cxn modelId="{A511EFFF-DC10-45E3-BD7F-E587D24FD209}" type="presOf" srcId="{08D8D328-D547-448D-8649-52CBA5AD60E1}" destId="{290C0049-FB9F-4FE2-9CCD-D10D18C25164}" srcOrd="0" destOrd="0" presId="urn:microsoft.com/office/officeart/2005/8/layout/vList2"/>
    <dgm:cxn modelId="{BE786748-2D5D-4C05-A6D0-9219F064428E}" type="presOf" srcId="{8AA53BAC-A2BA-439C-9EA4-7ECB876AD1B4}" destId="{4AF8F8FC-55B4-451C-B639-F9E50060A9AA}" srcOrd="0" destOrd="0" presId="urn:microsoft.com/office/officeart/2005/8/layout/vList2"/>
    <dgm:cxn modelId="{7AD83D63-4F6C-4CDC-8736-52245D53E761}" type="presOf" srcId="{E024A77E-B55D-4787-A99C-3A54CD36D86F}" destId="{5C956904-F86F-4367-B7E9-1DB042F05254}" srcOrd="0" destOrd="3" presId="urn:microsoft.com/office/officeart/2005/8/layout/vList2"/>
    <dgm:cxn modelId="{60FB4820-F227-4CB3-A2B1-903B02DE4F96}" srcId="{08D8D328-D547-448D-8649-52CBA5AD60E1}" destId="{8AA53BAC-A2BA-439C-9EA4-7ECB876AD1B4}" srcOrd="1" destOrd="0" parTransId="{2F5BE749-70E5-4693-A240-3CEC31B4DA71}" sibTransId="{486CF235-1BF6-4F1B-AD6B-27FC4BAC62BA}"/>
    <dgm:cxn modelId="{DF9B643F-7E10-4809-BB60-EBB490D4ADAC}" type="presOf" srcId="{52B37488-F637-4D15-9D5D-A7FFD84B585D}" destId="{5C956904-F86F-4367-B7E9-1DB042F05254}" srcOrd="0" destOrd="0" presId="urn:microsoft.com/office/officeart/2005/8/layout/vList2"/>
    <dgm:cxn modelId="{90CD3256-DBAF-4561-850C-2477CBFD4857}" type="presOf" srcId="{52697139-4986-4BB9-9D1E-220AA52C7DAA}" destId="{B0D4211C-CDEA-436B-B425-85F1845D0C2D}" srcOrd="0" destOrd="0" presId="urn:microsoft.com/office/officeart/2005/8/layout/vList2"/>
    <dgm:cxn modelId="{CEF87775-0C94-44DD-A849-2F4E9CB71D57}" srcId="{8AA53BAC-A2BA-439C-9EA4-7ECB876AD1B4}" destId="{588667A2-F62D-44EA-9071-4A1CC0C82D0B}" srcOrd="2" destOrd="0" parTransId="{A0F244BD-DC7C-4EF7-9510-1CF7BF767960}" sibTransId="{CAD8B917-F043-402B-B1A0-21FD80310CA6}"/>
    <dgm:cxn modelId="{E1939993-6D93-4D9E-91E2-EEF6896980FE}" type="presOf" srcId="{4455ECC3-3B1B-44B0-B89E-29AEB551723A}" destId="{5C956904-F86F-4367-B7E9-1DB042F05254}" srcOrd="0" destOrd="5" presId="urn:microsoft.com/office/officeart/2005/8/layout/vList2"/>
    <dgm:cxn modelId="{6BAD251E-CCE2-4AF2-8E86-848F28DD06B6}" srcId="{8AA53BAC-A2BA-439C-9EA4-7ECB876AD1B4}" destId="{4455ECC3-3B1B-44B0-B89E-29AEB551723A}" srcOrd="5" destOrd="0" parTransId="{D42BAC4C-13DC-4DF2-83CC-C9BDEED2B3E5}" sibTransId="{F0B50ED2-FC53-4B07-BFA9-C9FB844ED20C}"/>
    <dgm:cxn modelId="{0141DE7D-2EC3-4D2C-8EDA-391668EA9AB6}" srcId="{8AA53BAC-A2BA-439C-9EA4-7ECB876AD1B4}" destId="{E024A77E-B55D-4787-A99C-3A54CD36D86F}" srcOrd="3" destOrd="0" parTransId="{2D19658B-C634-4EDB-A985-1EB03EAA041A}" sibTransId="{665C9B4A-EE63-4FD6-A292-8F60DA6FE6C1}"/>
    <dgm:cxn modelId="{5F5BC964-72BC-494F-8966-DE145634C450}" type="presOf" srcId="{834AFFD1-78F7-45A8-9C08-AF35BD7C1629}" destId="{5C956904-F86F-4367-B7E9-1DB042F05254}" srcOrd="0" destOrd="4" presId="urn:microsoft.com/office/officeart/2005/8/layout/vList2"/>
    <dgm:cxn modelId="{6D556DEC-5FF3-4AE0-AE3F-329E06B7FDF2}" type="presOf" srcId="{588667A2-F62D-44EA-9071-4A1CC0C82D0B}" destId="{5C956904-F86F-4367-B7E9-1DB042F05254}" srcOrd="0" destOrd="2" presId="urn:microsoft.com/office/officeart/2005/8/layout/vList2"/>
    <dgm:cxn modelId="{6910E042-2515-42FC-BDB0-B7C4A2F88A74}" srcId="{8AA53BAC-A2BA-439C-9EA4-7ECB876AD1B4}" destId="{78704A15-2F61-491C-B5CD-AFD6C5827CB7}" srcOrd="1" destOrd="0" parTransId="{F51CC830-0599-4850-AA0D-886FA6D49063}" sibTransId="{DE531B32-F4F6-44EC-A10A-127CCFF39329}"/>
    <dgm:cxn modelId="{B0D15F15-3C16-4527-8BCB-8C1563F3C44E}" srcId="{08D8D328-D547-448D-8649-52CBA5AD60E1}" destId="{52697139-4986-4BB9-9D1E-220AA52C7DAA}" srcOrd="0" destOrd="0" parTransId="{D25C5185-2D4E-463D-B087-D6F25817782F}" sibTransId="{5CFDA8D1-A113-4C20-B7DC-9D34DCA4D6EF}"/>
    <dgm:cxn modelId="{31D592C1-4546-45DE-B547-00D400041022}" srcId="{8AA53BAC-A2BA-439C-9EA4-7ECB876AD1B4}" destId="{52B37488-F637-4D15-9D5D-A7FFD84B585D}" srcOrd="0" destOrd="0" parTransId="{66CFB29D-D010-4C32-BD53-FCA66AAFC7A7}" sibTransId="{78CC1B35-4F84-4891-BB44-A960BFB72FDB}"/>
    <dgm:cxn modelId="{CCA1D766-0DD5-4920-9B09-8EAC887533EE}" srcId="{8AA53BAC-A2BA-439C-9EA4-7ECB876AD1B4}" destId="{834AFFD1-78F7-45A8-9C08-AF35BD7C1629}" srcOrd="4" destOrd="0" parTransId="{F94DCEAE-2580-4212-8095-CA40A1EAEDE0}" sibTransId="{ECDC1DEA-6AE1-4DB7-AD58-3093723FE3B3}"/>
    <dgm:cxn modelId="{487896C3-3FA2-4475-9522-89DFD4FDC7E9}" type="presOf" srcId="{78704A15-2F61-491C-B5CD-AFD6C5827CB7}" destId="{5C956904-F86F-4367-B7E9-1DB042F05254}" srcOrd="0" destOrd="1" presId="urn:microsoft.com/office/officeart/2005/8/layout/vList2"/>
    <dgm:cxn modelId="{828879EB-284F-4C76-8326-BD1BCEFB7F33}" type="presParOf" srcId="{290C0049-FB9F-4FE2-9CCD-D10D18C25164}" destId="{B0D4211C-CDEA-436B-B425-85F1845D0C2D}" srcOrd="0" destOrd="0" presId="urn:microsoft.com/office/officeart/2005/8/layout/vList2"/>
    <dgm:cxn modelId="{6ED87322-03BA-4161-9334-29CED31E8194}" type="presParOf" srcId="{290C0049-FB9F-4FE2-9CCD-D10D18C25164}" destId="{CF41543E-68D1-4D0B-AAE2-1E6D5DEC3DAD}" srcOrd="1" destOrd="0" presId="urn:microsoft.com/office/officeart/2005/8/layout/vList2"/>
    <dgm:cxn modelId="{E8FB715B-BB17-4C49-9798-90B5CDAD4506}" type="presParOf" srcId="{290C0049-FB9F-4FE2-9CCD-D10D18C25164}" destId="{4AF8F8FC-55B4-451C-B639-F9E50060A9AA}" srcOrd="2" destOrd="0" presId="urn:microsoft.com/office/officeart/2005/8/layout/vList2"/>
    <dgm:cxn modelId="{A6FE742B-1B7E-4168-A057-5159F1CFA22F}" type="presParOf" srcId="{290C0049-FB9F-4FE2-9CCD-D10D18C25164}" destId="{5C956904-F86F-4367-B7E9-1DB042F0525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43FA5269-AC77-41CD-A059-822992BF9CAC}" type="doc">
      <dgm:prSet loTypeId="urn:microsoft.com/office/officeart/2008/layout/LinedList" loCatId="list" qsTypeId="urn:microsoft.com/office/officeart/2005/8/quickstyle/simple3" qsCatId="simple" csTypeId="urn:microsoft.com/office/officeart/2005/8/colors/accent1_4" csCatId="accent1" phldr="1"/>
      <dgm:spPr/>
      <dgm:t>
        <a:bodyPr/>
        <a:lstStyle/>
        <a:p>
          <a:endParaRPr lang="es-MX"/>
        </a:p>
      </dgm:t>
    </dgm:pt>
    <dgm:pt modelId="{B2D0B5F4-0F44-4169-B01E-26F8FC808A2C}">
      <dgm:prSet phldrT="[Texto]"/>
      <dgm:spPr/>
      <dgm:t>
        <a:bodyPr/>
        <a:lstStyle/>
        <a:p>
          <a:r>
            <a:rPr lang="es-MX" dirty="0" smtClean="0"/>
            <a:t>Poder de información</a:t>
          </a:r>
        </a:p>
      </dgm:t>
    </dgm:pt>
    <dgm:pt modelId="{EE64963A-37D5-4218-9AD9-E35D7849ECD6}" type="parTrans" cxnId="{82F8F70C-D7EE-4245-939E-03909A1706EA}">
      <dgm:prSet/>
      <dgm:spPr/>
      <dgm:t>
        <a:bodyPr/>
        <a:lstStyle/>
        <a:p>
          <a:endParaRPr lang="es-MX"/>
        </a:p>
      </dgm:t>
    </dgm:pt>
    <dgm:pt modelId="{1D35472A-9D7A-4561-8BA9-80443C7516D8}" type="sibTrans" cxnId="{82F8F70C-D7EE-4245-939E-03909A1706EA}">
      <dgm:prSet/>
      <dgm:spPr/>
      <dgm:t>
        <a:bodyPr/>
        <a:lstStyle/>
        <a:p>
          <a:endParaRPr lang="es-MX"/>
        </a:p>
      </dgm:t>
    </dgm:pt>
    <dgm:pt modelId="{6655CE93-AD2C-4FC7-A40A-BD577CC0C2A9}">
      <dgm:prSet phldrT="[Texto]"/>
      <dgm:spPr/>
      <dgm:t>
        <a:bodyPr/>
        <a:lstStyle/>
        <a:p>
          <a:r>
            <a:rPr lang="es-MX" dirty="0" smtClean="0"/>
            <a:t>Poder coercitivo personal e impersonal</a:t>
          </a:r>
          <a:endParaRPr lang="es-MX" dirty="0"/>
        </a:p>
      </dgm:t>
    </dgm:pt>
    <dgm:pt modelId="{6528279F-A138-46AB-89CA-15E94944E39C}" type="parTrans" cxnId="{AC254AF4-D859-4DD9-9639-83AA189916D3}">
      <dgm:prSet/>
      <dgm:spPr/>
      <dgm:t>
        <a:bodyPr/>
        <a:lstStyle/>
        <a:p>
          <a:endParaRPr lang="es-MX"/>
        </a:p>
      </dgm:t>
    </dgm:pt>
    <dgm:pt modelId="{78B1B421-FCF6-4ACD-9EF5-B45AC202D081}" type="sibTrans" cxnId="{AC254AF4-D859-4DD9-9639-83AA189916D3}">
      <dgm:prSet/>
      <dgm:spPr/>
      <dgm:t>
        <a:bodyPr/>
        <a:lstStyle/>
        <a:p>
          <a:endParaRPr lang="es-MX"/>
        </a:p>
      </dgm:t>
    </dgm:pt>
    <dgm:pt modelId="{0C984864-99C4-4B7E-ABDB-FEF7A5DCB42F}">
      <dgm:prSet phldrT="[Texto]"/>
      <dgm:spPr/>
      <dgm:t>
        <a:bodyPr/>
        <a:lstStyle/>
        <a:p>
          <a:r>
            <a:rPr lang="es-MX" dirty="0" smtClean="0"/>
            <a:t>Poder de recompensa personal e impersonal</a:t>
          </a:r>
          <a:endParaRPr lang="es-MX" dirty="0"/>
        </a:p>
      </dgm:t>
    </dgm:pt>
    <dgm:pt modelId="{F779EA65-131D-4D3B-A99E-B90A4FCCD436}" type="parTrans" cxnId="{46D81F7B-2882-4696-8C3A-54A4BB6BD1F8}">
      <dgm:prSet/>
      <dgm:spPr/>
      <dgm:t>
        <a:bodyPr/>
        <a:lstStyle/>
        <a:p>
          <a:endParaRPr lang="es-MX"/>
        </a:p>
      </dgm:t>
    </dgm:pt>
    <dgm:pt modelId="{0F78047A-6006-4DCC-B563-9D0FFE1E8E7F}" type="sibTrans" cxnId="{46D81F7B-2882-4696-8C3A-54A4BB6BD1F8}">
      <dgm:prSet/>
      <dgm:spPr/>
      <dgm:t>
        <a:bodyPr/>
        <a:lstStyle/>
        <a:p>
          <a:endParaRPr lang="es-MX"/>
        </a:p>
      </dgm:t>
    </dgm:pt>
    <dgm:pt modelId="{665A84D1-846A-420B-9E33-F3C012C7EE7C}">
      <dgm:prSet phldrT="[Texto]"/>
      <dgm:spPr/>
      <dgm:t>
        <a:bodyPr/>
        <a:lstStyle/>
        <a:p>
          <a:r>
            <a:rPr lang="es-MX" dirty="0" smtClean="0"/>
            <a:t>Poder referente</a:t>
          </a:r>
          <a:endParaRPr lang="es-MX" dirty="0"/>
        </a:p>
      </dgm:t>
    </dgm:pt>
    <dgm:pt modelId="{22ACCB81-1771-4089-91CD-87D10EDE0DF3}" type="parTrans" cxnId="{883B1E7D-0F3C-4C59-8639-D51F1E735745}">
      <dgm:prSet/>
      <dgm:spPr/>
      <dgm:t>
        <a:bodyPr/>
        <a:lstStyle/>
        <a:p>
          <a:endParaRPr lang="es-MX"/>
        </a:p>
      </dgm:t>
    </dgm:pt>
    <dgm:pt modelId="{7A84FAF0-6C86-432E-9D33-B5128D296EF0}" type="sibTrans" cxnId="{883B1E7D-0F3C-4C59-8639-D51F1E735745}">
      <dgm:prSet/>
      <dgm:spPr/>
      <dgm:t>
        <a:bodyPr/>
        <a:lstStyle/>
        <a:p>
          <a:endParaRPr lang="es-MX"/>
        </a:p>
      </dgm:t>
    </dgm:pt>
    <dgm:pt modelId="{E11F2174-3604-4B92-AEDE-9F96D8E07544}">
      <dgm:prSet phldrT="[Texto]"/>
      <dgm:spPr/>
      <dgm:t>
        <a:bodyPr/>
        <a:lstStyle/>
        <a:p>
          <a:r>
            <a:rPr lang="es-MX" dirty="0" smtClean="0"/>
            <a:t>Poder experto</a:t>
          </a:r>
          <a:endParaRPr lang="es-MX" dirty="0"/>
        </a:p>
      </dgm:t>
    </dgm:pt>
    <dgm:pt modelId="{27ACB43A-B00E-4D6B-A5F1-F39530D7A160}" type="parTrans" cxnId="{786D1DCD-4A89-4FCD-93C2-372D78B2CB77}">
      <dgm:prSet/>
      <dgm:spPr/>
      <dgm:t>
        <a:bodyPr/>
        <a:lstStyle/>
        <a:p>
          <a:endParaRPr lang="es-MX"/>
        </a:p>
      </dgm:t>
    </dgm:pt>
    <dgm:pt modelId="{F06D138F-8C12-46B8-85AF-86AA9ED8710D}" type="sibTrans" cxnId="{786D1DCD-4A89-4FCD-93C2-372D78B2CB77}">
      <dgm:prSet/>
      <dgm:spPr/>
      <dgm:t>
        <a:bodyPr/>
        <a:lstStyle/>
        <a:p>
          <a:endParaRPr lang="es-MX"/>
        </a:p>
      </dgm:t>
    </dgm:pt>
    <dgm:pt modelId="{B7FFF125-E601-4931-AB9C-2774BB9EFCFC}">
      <dgm:prSet phldrT="[Texto]"/>
      <dgm:spPr/>
      <dgm:t>
        <a:bodyPr/>
        <a:lstStyle/>
        <a:p>
          <a:r>
            <a:rPr lang="es-MX" dirty="0" smtClean="0"/>
            <a:t>Poder legitimo</a:t>
          </a:r>
          <a:endParaRPr lang="es-MX" dirty="0"/>
        </a:p>
      </dgm:t>
    </dgm:pt>
    <dgm:pt modelId="{D5EA5E82-F93B-4249-8D66-2E8CD9A12B10}" type="parTrans" cxnId="{02CF5DD4-D24B-4668-8DDF-99D772F2EC61}">
      <dgm:prSet/>
      <dgm:spPr/>
      <dgm:t>
        <a:bodyPr/>
        <a:lstStyle/>
        <a:p>
          <a:endParaRPr lang="es-MX"/>
        </a:p>
      </dgm:t>
    </dgm:pt>
    <dgm:pt modelId="{C70AE96C-6E67-40CE-A973-ADC580E8EB0C}" type="sibTrans" cxnId="{02CF5DD4-D24B-4668-8DDF-99D772F2EC61}">
      <dgm:prSet/>
      <dgm:spPr/>
      <dgm:t>
        <a:bodyPr/>
        <a:lstStyle/>
        <a:p>
          <a:endParaRPr lang="es-MX"/>
        </a:p>
      </dgm:t>
    </dgm:pt>
    <dgm:pt modelId="{D5A5EE6E-284A-4197-B65B-C5CA868F6E7D}" type="pres">
      <dgm:prSet presAssocID="{43FA5269-AC77-41CD-A059-822992BF9CAC}" presName="vert0" presStyleCnt="0">
        <dgm:presLayoutVars>
          <dgm:dir/>
          <dgm:animOne val="branch"/>
          <dgm:animLvl val="lvl"/>
        </dgm:presLayoutVars>
      </dgm:prSet>
      <dgm:spPr/>
      <dgm:t>
        <a:bodyPr/>
        <a:lstStyle/>
        <a:p>
          <a:endParaRPr lang="es-MX"/>
        </a:p>
      </dgm:t>
    </dgm:pt>
    <dgm:pt modelId="{77D60843-E71A-493F-80B4-06AD44ED4228}" type="pres">
      <dgm:prSet presAssocID="{B2D0B5F4-0F44-4169-B01E-26F8FC808A2C}" presName="thickLine" presStyleLbl="alignNode1" presStyleIdx="0" presStyleCnt="6"/>
      <dgm:spPr/>
      <dgm:t>
        <a:bodyPr/>
        <a:lstStyle/>
        <a:p>
          <a:endParaRPr lang="es-MX"/>
        </a:p>
      </dgm:t>
    </dgm:pt>
    <dgm:pt modelId="{496E97DE-F718-436E-A695-F3C789ADBE40}" type="pres">
      <dgm:prSet presAssocID="{B2D0B5F4-0F44-4169-B01E-26F8FC808A2C}" presName="horz1" presStyleCnt="0"/>
      <dgm:spPr/>
      <dgm:t>
        <a:bodyPr/>
        <a:lstStyle/>
        <a:p>
          <a:endParaRPr lang="es-MX"/>
        </a:p>
      </dgm:t>
    </dgm:pt>
    <dgm:pt modelId="{995D6262-A30B-4DF3-9468-6A8A87348655}" type="pres">
      <dgm:prSet presAssocID="{B2D0B5F4-0F44-4169-B01E-26F8FC808A2C}" presName="tx1" presStyleLbl="revTx" presStyleIdx="0" presStyleCnt="6"/>
      <dgm:spPr/>
      <dgm:t>
        <a:bodyPr/>
        <a:lstStyle/>
        <a:p>
          <a:endParaRPr lang="es-MX"/>
        </a:p>
      </dgm:t>
    </dgm:pt>
    <dgm:pt modelId="{E61B1D9B-784A-4B47-89E2-A2255B07B43D}" type="pres">
      <dgm:prSet presAssocID="{B2D0B5F4-0F44-4169-B01E-26F8FC808A2C}" presName="vert1" presStyleCnt="0"/>
      <dgm:spPr/>
      <dgm:t>
        <a:bodyPr/>
        <a:lstStyle/>
        <a:p>
          <a:endParaRPr lang="es-MX"/>
        </a:p>
      </dgm:t>
    </dgm:pt>
    <dgm:pt modelId="{463DE380-1729-44D9-8E88-26811C59A49A}" type="pres">
      <dgm:prSet presAssocID="{6655CE93-AD2C-4FC7-A40A-BD577CC0C2A9}" presName="thickLine" presStyleLbl="alignNode1" presStyleIdx="1" presStyleCnt="6"/>
      <dgm:spPr/>
      <dgm:t>
        <a:bodyPr/>
        <a:lstStyle/>
        <a:p>
          <a:endParaRPr lang="es-MX"/>
        </a:p>
      </dgm:t>
    </dgm:pt>
    <dgm:pt modelId="{47D86BA7-BDD3-4DDD-8239-16696AE87709}" type="pres">
      <dgm:prSet presAssocID="{6655CE93-AD2C-4FC7-A40A-BD577CC0C2A9}" presName="horz1" presStyleCnt="0"/>
      <dgm:spPr/>
      <dgm:t>
        <a:bodyPr/>
        <a:lstStyle/>
        <a:p>
          <a:endParaRPr lang="es-MX"/>
        </a:p>
      </dgm:t>
    </dgm:pt>
    <dgm:pt modelId="{54CC3C1E-6EE2-47AE-95B3-E67661193031}" type="pres">
      <dgm:prSet presAssocID="{6655CE93-AD2C-4FC7-A40A-BD577CC0C2A9}" presName="tx1" presStyleLbl="revTx" presStyleIdx="1" presStyleCnt="6"/>
      <dgm:spPr/>
      <dgm:t>
        <a:bodyPr/>
        <a:lstStyle/>
        <a:p>
          <a:endParaRPr lang="es-MX"/>
        </a:p>
      </dgm:t>
    </dgm:pt>
    <dgm:pt modelId="{E00D95FB-EC30-4534-A573-C2EE75C814E2}" type="pres">
      <dgm:prSet presAssocID="{6655CE93-AD2C-4FC7-A40A-BD577CC0C2A9}" presName="vert1" presStyleCnt="0"/>
      <dgm:spPr/>
      <dgm:t>
        <a:bodyPr/>
        <a:lstStyle/>
        <a:p>
          <a:endParaRPr lang="es-MX"/>
        </a:p>
      </dgm:t>
    </dgm:pt>
    <dgm:pt modelId="{A22C760F-53EF-492C-AD02-252941000004}" type="pres">
      <dgm:prSet presAssocID="{0C984864-99C4-4B7E-ABDB-FEF7A5DCB42F}" presName="thickLine" presStyleLbl="alignNode1" presStyleIdx="2" presStyleCnt="6"/>
      <dgm:spPr/>
      <dgm:t>
        <a:bodyPr/>
        <a:lstStyle/>
        <a:p>
          <a:endParaRPr lang="es-MX"/>
        </a:p>
      </dgm:t>
    </dgm:pt>
    <dgm:pt modelId="{5F0B32F9-FEEA-4173-8AB6-46D69407AAA4}" type="pres">
      <dgm:prSet presAssocID="{0C984864-99C4-4B7E-ABDB-FEF7A5DCB42F}" presName="horz1" presStyleCnt="0"/>
      <dgm:spPr/>
      <dgm:t>
        <a:bodyPr/>
        <a:lstStyle/>
        <a:p>
          <a:endParaRPr lang="es-MX"/>
        </a:p>
      </dgm:t>
    </dgm:pt>
    <dgm:pt modelId="{ABEFE16F-FFAF-4049-A186-303160E0A428}" type="pres">
      <dgm:prSet presAssocID="{0C984864-99C4-4B7E-ABDB-FEF7A5DCB42F}" presName="tx1" presStyleLbl="revTx" presStyleIdx="2" presStyleCnt="6"/>
      <dgm:spPr/>
      <dgm:t>
        <a:bodyPr/>
        <a:lstStyle/>
        <a:p>
          <a:endParaRPr lang="es-MX"/>
        </a:p>
      </dgm:t>
    </dgm:pt>
    <dgm:pt modelId="{0F5431F2-7029-4798-9DB3-5FD8648A047D}" type="pres">
      <dgm:prSet presAssocID="{0C984864-99C4-4B7E-ABDB-FEF7A5DCB42F}" presName="vert1" presStyleCnt="0"/>
      <dgm:spPr/>
      <dgm:t>
        <a:bodyPr/>
        <a:lstStyle/>
        <a:p>
          <a:endParaRPr lang="es-MX"/>
        </a:p>
      </dgm:t>
    </dgm:pt>
    <dgm:pt modelId="{B2718D16-FFEB-45F6-8742-728433EA1223}" type="pres">
      <dgm:prSet presAssocID="{665A84D1-846A-420B-9E33-F3C012C7EE7C}" presName="thickLine" presStyleLbl="alignNode1" presStyleIdx="3" presStyleCnt="6"/>
      <dgm:spPr/>
      <dgm:t>
        <a:bodyPr/>
        <a:lstStyle/>
        <a:p>
          <a:endParaRPr lang="es-MX"/>
        </a:p>
      </dgm:t>
    </dgm:pt>
    <dgm:pt modelId="{C6867FB8-0F4B-48F3-B0DF-C6C2B464DB52}" type="pres">
      <dgm:prSet presAssocID="{665A84D1-846A-420B-9E33-F3C012C7EE7C}" presName="horz1" presStyleCnt="0"/>
      <dgm:spPr/>
      <dgm:t>
        <a:bodyPr/>
        <a:lstStyle/>
        <a:p>
          <a:endParaRPr lang="es-MX"/>
        </a:p>
      </dgm:t>
    </dgm:pt>
    <dgm:pt modelId="{97EBDC23-3F46-48C2-903C-3F1F10B8D7E0}" type="pres">
      <dgm:prSet presAssocID="{665A84D1-846A-420B-9E33-F3C012C7EE7C}" presName="tx1" presStyleLbl="revTx" presStyleIdx="3" presStyleCnt="6"/>
      <dgm:spPr/>
      <dgm:t>
        <a:bodyPr/>
        <a:lstStyle/>
        <a:p>
          <a:endParaRPr lang="es-MX"/>
        </a:p>
      </dgm:t>
    </dgm:pt>
    <dgm:pt modelId="{31B786EE-C1B2-4233-9E18-D09A8102069C}" type="pres">
      <dgm:prSet presAssocID="{665A84D1-846A-420B-9E33-F3C012C7EE7C}" presName="vert1" presStyleCnt="0"/>
      <dgm:spPr/>
      <dgm:t>
        <a:bodyPr/>
        <a:lstStyle/>
        <a:p>
          <a:endParaRPr lang="es-MX"/>
        </a:p>
      </dgm:t>
    </dgm:pt>
    <dgm:pt modelId="{1FB1C1CD-243B-4F3B-BC7B-AD6E6B8CD042}" type="pres">
      <dgm:prSet presAssocID="{E11F2174-3604-4B92-AEDE-9F96D8E07544}" presName="thickLine" presStyleLbl="alignNode1" presStyleIdx="4" presStyleCnt="6"/>
      <dgm:spPr/>
      <dgm:t>
        <a:bodyPr/>
        <a:lstStyle/>
        <a:p>
          <a:endParaRPr lang="es-MX"/>
        </a:p>
      </dgm:t>
    </dgm:pt>
    <dgm:pt modelId="{EA4EA37F-E9E3-45BE-8367-6DDA151C4A9A}" type="pres">
      <dgm:prSet presAssocID="{E11F2174-3604-4B92-AEDE-9F96D8E07544}" presName="horz1" presStyleCnt="0"/>
      <dgm:spPr/>
      <dgm:t>
        <a:bodyPr/>
        <a:lstStyle/>
        <a:p>
          <a:endParaRPr lang="es-MX"/>
        </a:p>
      </dgm:t>
    </dgm:pt>
    <dgm:pt modelId="{3B015411-377B-493E-9B29-10EDBBE1F46B}" type="pres">
      <dgm:prSet presAssocID="{E11F2174-3604-4B92-AEDE-9F96D8E07544}" presName="tx1" presStyleLbl="revTx" presStyleIdx="4" presStyleCnt="6"/>
      <dgm:spPr/>
      <dgm:t>
        <a:bodyPr/>
        <a:lstStyle/>
        <a:p>
          <a:endParaRPr lang="es-MX"/>
        </a:p>
      </dgm:t>
    </dgm:pt>
    <dgm:pt modelId="{0AC759DB-74F1-418C-8B98-10A6E9EAB244}" type="pres">
      <dgm:prSet presAssocID="{E11F2174-3604-4B92-AEDE-9F96D8E07544}" presName="vert1" presStyleCnt="0"/>
      <dgm:spPr/>
      <dgm:t>
        <a:bodyPr/>
        <a:lstStyle/>
        <a:p>
          <a:endParaRPr lang="es-MX"/>
        </a:p>
      </dgm:t>
    </dgm:pt>
    <dgm:pt modelId="{A1F7F066-8C05-45CA-930D-24A2A1FC2706}" type="pres">
      <dgm:prSet presAssocID="{B7FFF125-E601-4931-AB9C-2774BB9EFCFC}" presName="thickLine" presStyleLbl="alignNode1" presStyleIdx="5" presStyleCnt="6"/>
      <dgm:spPr/>
      <dgm:t>
        <a:bodyPr/>
        <a:lstStyle/>
        <a:p>
          <a:endParaRPr lang="es-MX"/>
        </a:p>
      </dgm:t>
    </dgm:pt>
    <dgm:pt modelId="{DD9691CE-16AC-42A9-BD62-7929F67D41F9}" type="pres">
      <dgm:prSet presAssocID="{B7FFF125-E601-4931-AB9C-2774BB9EFCFC}" presName="horz1" presStyleCnt="0"/>
      <dgm:spPr/>
      <dgm:t>
        <a:bodyPr/>
        <a:lstStyle/>
        <a:p>
          <a:endParaRPr lang="es-MX"/>
        </a:p>
      </dgm:t>
    </dgm:pt>
    <dgm:pt modelId="{37D19381-96CF-4A58-8CDB-54D3F294EFF4}" type="pres">
      <dgm:prSet presAssocID="{B7FFF125-E601-4931-AB9C-2774BB9EFCFC}" presName="tx1" presStyleLbl="revTx" presStyleIdx="5" presStyleCnt="6"/>
      <dgm:spPr/>
      <dgm:t>
        <a:bodyPr/>
        <a:lstStyle/>
        <a:p>
          <a:endParaRPr lang="es-MX"/>
        </a:p>
      </dgm:t>
    </dgm:pt>
    <dgm:pt modelId="{3063B1E4-B8CE-4225-A9A8-DF641F4F4A5C}" type="pres">
      <dgm:prSet presAssocID="{B7FFF125-E601-4931-AB9C-2774BB9EFCFC}" presName="vert1" presStyleCnt="0"/>
      <dgm:spPr/>
      <dgm:t>
        <a:bodyPr/>
        <a:lstStyle/>
        <a:p>
          <a:endParaRPr lang="es-MX"/>
        </a:p>
      </dgm:t>
    </dgm:pt>
  </dgm:ptLst>
  <dgm:cxnLst>
    <dgm:cxn modelId="{661D5664-80D8-4F99-8B90-D60F7A037B23}" type="presOf" srcId="{43FA5269-AC77-41CD-A059-822992BF9CAC}" destId="{D5A5EE6E-284A-4197-B65B-C5CA868F6E7D}" srcOrd="0" destOrd="0" presId="urn:microsoft.com/office/officeart/2008/layout/LinedList"/>
    <dgm:cxn modelId="{786D1DCD-4A89-4FCD-93C2-372D78B2CB77}" srcId="{43FA5269-AC77-41CD-A059-822992BF9CAC}" destId="{E11F2174-3604-4B92-AEDE-9F96D8E07544}" srcOrd="4" destOrd="0" parTransId="{27ACB43A-B00E-4D6B-A5F1-F39530D7A160}" sibTransId="{F06D138F-8C12-46B8-85AF-86AA9ED8710D}"/>
    <dgm:cxn modelId="{B7455A35-B11A-40EB-969C-4AEF1979182C}" type="presOf" srcId="{6655CE93-AD2C-4FC7-A40A-BD577CC0C2A9}" destId="{54CC3C1E-6EE2-47AE-95B3-E67661193031}" srcOrd="0" destOrd="0" presId="urn:microsoft.com/office/officeart/2008/layout/LinedList"/>
    <dgm:cxn modelId="{B9C16169-5433-4D8C-9DE6-7CB00E609B02}" type="presOf" srcId="{665A84D1-846A-420B-9E33-F3C012C7EE7C}" destId="{97EBDC23-3F46-48C2-903C-3F1F10B8D7E0}" srcOrd="0" destOrd="0" presId="urn:microsoft.com/office/officeart/2008/layout/LinedList"/>
    <dgm:cxn modelId="{02CF5DD4-D24B-4668-8DDF-99D772F2EC61}" srcId="{43FA5269-AC77-41CD-A059-822992BF9CAC}" destId="{B7FFF125-E601-4931-AB9C-2774BB9EFCFC}" srcOrd="5" destOrd="0" parTransId="{D5EA5E82-F93B-4249-8D66-2E8CD9A12B10}" sibTransId="{C70AE96C-6E67-40CE-A973-ADC580E8EB0C}"/>
    <dgm:cxn modelId="{46D81F7B-2882-4696-8C3A-54A4BB6BD1F8}" srcId="{43FA5269-AC77-41CD-A059-822992BF9CAC}" destId="{0C984864-99C4-4B7E-ABDB-FEF7A5DCB42F}" srcOrd="2" destOrd="0" parTransId="{F779EA65-131D-4D3B-A99E-B90A4FCCD436}" sibTransId="{0F78047A-6006-4DCC-B563-9D0FFE1E8E7F}"/>
    <dgm:cxn modelId="{AC254AF4-D859-4DD9-9639-83AA189916D3}" srcId="{43FA5269-AC77-41CD-A059-822992BF9CAC}" destId="{6655CE93-AD2C-4FC7-A40A-BD577CC0C2A9}" srcOrd="1" destOrd="0" parTransId="{6528279F-A138-46AB-89CA-15E94944E39C}" sibTransId="{78B1B421-FCF6-4ACD-9EF5-B45AC202D081}"/>
    <dgm:cxn modelId="{82F8F70C-D7EE-4245-939E-03909A1706EA}" srcId="{43FA5269-AC77-41CD-A059-822992BF9CAC}" destId="{B2D0B5F4-0F44-4169-B01E-26F8FC808A2C}" srcOrd="0" destOrd="0" parTransId="{EE64963A-37D5-4218-9AD9-E35D7849ECD6}" sibTransId="{1D35472A-9D7A-4561-8BA9-80443C7516D8}"/>
    <dgm:cxn modelId="{883B1E7D-0F3C-4C59-8639-D51F1E735745}" srcId="{43FA5269-AC77-41CD-A059-822992BF9CAC}" destId="{665A84D1-846A-420B-9E33-F3C012C7EE7C}" srcOrd="3" destOrd="0" parTransId="{22ACCB81-1771-4089-91CD-87D10EDE0DF3}" sibTransId="{7A84FAF0-6C86-432E-9D33-B5128D296EF0}"/>
    <dgm:cxn modelId="{37ED58AC-4744-495F-914A-4450ACA40DC3}" type="presOf" srcId="{B2D0B5F4-0F44-4169-B01E-26F8FC808A2C}" destId="{995D6262-A30B-4DF3-9468-6A8A87348655}" srcOrd="0" destOrd="0" presId="urn:microsoft.com/office/officeart/2008/layout/LinedList"/>
    <dgm:cxn modelId="{B4499A9A-D64B-4336-91ED-C71D15D4D994}" type="presOf" srcId="{E11F2174-3604-4B92-AEDE-9F96D8E07544}" destId="{3B015411-377B-493E-9B29-10EDBBE1F46B}" srcOrd="0" destOrd="0" presId="urn:microsoft.com/office/officeart/2008/layout/LinedList"/>
    <dgm:cxn modelId="{BAAA46D4-8EBF-42A9-BF6B-A65943564E40}" type="presOf" srcId="{0C984864-99C4-4B7E-ABDB-FEF7A5DCB42F}" destId="{ABEFE16F-FFAF-4049-A186-303160E0A428}" srcOrd="0" destOrd="0" presId="urn:microsoft.com/office/officeart/2008/layout/LinedList"/>
    <dgm:cxn modelId="{A6640170-A9BE-494D-AD00-7F89F7C00937}" type="presOf" srcId="{B7FFF125-E601-4931-AB9C-2774BB9EFCFC}" destId="{37D19381-96CF-4A58-8CDB-54D3F294EFF4}" srcOrd="0" destOrd="0" presId="urn:microsoft.com/office/officeart/2008/layout/LinedList"/>
    <dgm:cxn modelId="{70574FE1-2D65-42AF-B341-0BA6EA0665E9}" type="presParOf" srcId="{D5A5EE6E-284A-4197-B65B-C5CA868F6E7D}" destId="{77D60843-E71A-493F-80B4-06AD44ED4228}" srcOrd="0" destOrd="0" presId="urn:microsoft.com/office/officeart/2008/layout/LinedList"/>
    <dgm:cxn modelId="{BA313AB4-E93E-4730-B119-74E872541DA0}" type="presParOf" srcId="{D5A5EE6E-284A-4197-B65B-C5CA868F6E7D}" destId="{496E97DE-F718-436E-A695-F3C789ADBE40}" srcOrd="1" destOrd="0" presId="urn:microsoft.com/office/officeart/2008/layout/LinedList"/>
    <dgm:cxn modelId="{97178D4F-494D-49C9-9B40-D17D73176D70}" type="presParOf" srcId="{496E97DE-F718-436E-A695-F3C789ADBE40}" destId="{995D6262-A30B-4DF3-9468-6A8A87348655}" srcOrd="0" destOrd="0" presId="urn:microsoft.com/office/officeart/2008/layout/LinedList"/>
    <dgm:cxn modelId="{68409973-4D11-4A9A-90B0-82BF16410433}" type="presParOf" srcId="{496E97DE-F718-436E-A695-F3C789ADBE40}" destId="{E61B1D9B-784A-4B47-89E2-A2255B07B43D}" srcOrd="1" destOrd="0" presId="urn:microsoft.com/office/officeart/2008/layout/LinedList"/>
    <dgm:cxn modelId="{BFA0F436-653A-4371-8FA6-B1EE67E074FE}" type="presParOf" srcId="{D5A5EE6E-284A-4197-B65B-C5CA868F6E7D}" destId="{463DE380-1729-44D9-8E88-26811C59A49A}" srcOrd="2" destOrd="0" presId="urn:microsoft.com/office/officeart/2008/layout/LinedList"/>
    <dgm:cxn modelId="{B785FC0D-03D6-4484-814A-10A990E2757F}" type="presParOf" srcId="{D5A5EE6E-284A-4197-B65B-C5CA868F6E7D}" destId="{47D86BA7-BDD3-4DDD-8239-16696AE87709}" srcOrd="3" destOrd="0" presId="urn:microsoft.com/office/officeart/2008/layout/LinedList"/>
    <dgm:cxn modelId="{D49DD014-467C-468D-940F-B90FB36798D5}" type="presParOf" srcId="{47D86BA7-BDD3-4DDD-8239-16696AE87709}" destId="{54CC3C1E-6EE2-47AE-95B3-E67661193031}" srcOrd="0" destOrd="0" presId="urn:microsoft.com/office/officeart/2008/layout/LinedList"/>
    <dgm:cxn modelId="{28058495-65E9-4FFA-827B-1ED66914D932}" type="presParOf" srcId="{47D86BA7-BDD3-4DDD-8239-16696AE87709}" destId="{E00D95FB-EC30-4534-A573-C2EE75C814E2}" srcOrd="1" destOrd="0" presId="urn:microsoft.com/office/officeart/2008/layout/LinedList"/>
    <dgm:cxn modelId="{54446E3F-A8DE-4051-A593-281F0A666D6A}" type="presParOf" srcId="{D5A5EE6E-284A-4197-B65B-C5CA868F6E7D}" destId="{A22C760F-53EF-492C-AD02-252941000004}" srcOrd="4" destOrd="0" presId="urn:microsoft.com/office/officeart/2008/layout/LinedList"/>
    <dgm:cxn modelId="{DA21438F-122B-4940-8448-F1CC600993ED}" type="presParOf" srcId="{D5A5EE6E-284A-4197-B65B-C5CA868F6E7D}" destId="{5F0B32F9-FEEA-4173-8AB6-46D69407AAA4}" srcOrd="5" destOrd="0" presId="urn:microsoft.com/office/officeart/2008/layout/LinedList"/>
    <dgm:cxn modelId="{893F2D46-3444-49D4-B967-B343C9099597}" type="presParOf" srcId="{5F0B32F9-FEEA-4173-8AB6-46D69407AAA4}" destId="{ABEFE16F-FFAF-4049-A186-303160E0A428}" srcOrd="0" destOrd="0" presId="urn:microsoft.com/office/officeart/2008/layout/LinedList"/>
    <dgm:cxn modelId="{B59D3332-631C-4596-ADD2-DFA6658DD942}" type="presParOf" srcId="{5F0B32F9-FEEA-4173-8AB6-46D69407AAA4}" destId="{0F5431F2-7029-4798-9DB3-5FD8648A047D}" srcOrd="1" destOrd="0" presId="urn:microsoft.com/office/officeart/2008/layout/LinedList"/>
    <dgm:cxn modelId="{2B32E7E8-DAE1-4D3B-B16E-6B80A061843A}" type="presParOf" srcId="{D5A5EE6E-284A-4197-B65B-C5CA868F6E7D}" destId="{B2718D16-FFEB-45F6-8742-728433EA1223}" srcOrd="6" destOrd="0" presId="urn:microsoft.com/office/officeart/2008/layout/LinedList"/>
    <dgm:cxn modelId="{9914180F-ACB7-406A-ADEA-D484B82151F3}" type="presParOf" srcId="{D5A5EE6E-284A-4197-B65B-C5CA868F6E7D}" destId="{C6867FB8-0F4B-48F3-B0DF-C6C2B464DB52}" srcOrd="7" destOrd="0" presId="urn:microsoft.com/office/officeart/2008/layout/LinedList"/>
    <dgm:cxn modelId="{1D6A37A9-8124-4BE6-96CF-D4D3B238C784}" type="presParOf" srcId="{C6867FB8-0F4B-48F3-B0DF-C6C2B464DB52}" destId="{97EBDC23-3F46-48C2-903C-3F1F10B8D7E0}" srcOrd="0" destOrd="0" presId="urn:microsoft.com/office/officeart/2008/layout/LinedList"/>
    <dgm:cxn modelId="{F537F00B-ED09-4503-AE7D-2BC814DA2DC8}" type="presParOf" srcId="{C6867FB8-0F4B-48F3-B0DF-C6C2B464DB52}" destId="{31B786EE-C1B2-4233-9E18-D09A8102069C}" srcOrd="1" destOrd="0" presId="urn:microsoft.com/office/officeart/2008/layout/LinedList"/>
    <dgm:cxn modelId="{C81C7C32-3027-496B-AB6B-C38DC6D007E8}" type="presParOf" srcId="{D5A5EE6E-284A-4197-B65B-C5CA868F6E7D}" destId="{1FB1C1CD-243B-4F3B-BC7B-AD6E6B8CD042}" srcOrd="8" destOrd="0" presId="urn:microsoft.com/office/officeart/2008/layout/LinedList"/>
    <dgm:cxn modelId="{CA86F040-26A5-452C-9DDB-913964794D32}" type="presParOf" srcId="{D5A5EE6E-284A-4197-B65B-C5CA868F6E7D}" destId="{EA4EA37F-E9E3-45BE-8367-6DDA151C4A9A}" srcOrd="9" destOrd="0" presId="urn:microsoft.com/office/officeart/2008/layout/LinedList"/>
    <dgm:cxn modelId="{D3D70978-BBC2-40A5-974B-65CFEC61AFFF}" type="presParOf" srcId="{EA4EA37F-E9E3-45BE-8367-6DDA151C4A9A}" destId="{3B015411-377B-493E-9B29-10EDBBE1F46B}" srcOrd="0" destOrd="0" presId="urn:microsoft.com/office/officeart/2008/layout/LinedList"/>
    <dgm:cxn modelId="{848E62E1-0739-4FF9-9056-FA46B02D8C43}" type="presParOf" srcId="{EA4EA37F-E9E3-45BE-8367-6DDA151C4A9A}" destId="{0AC759DB-74F1-418C-8B98-10A6E9EAB244}" srcOrd="1" destOrd="0" presId="urn:microsoft.com/office/officeart/2008/layout/LinedList"/>
    <dgm:cxn modelId="{08889486-57E1-4C54-B4B6-72E781D25619}" type="presParOf" srcId="{D5A5EE6E-284A-4197-B65B-C5CA868F6E7D}" destId="{A1F7F066-8C05-45CA-930D-24A2A1FC2706}" srcOrd="10" destOrd="0" presId="urn:microsoft.com/office/officeart/2008/layout/LinedList"/>
    <dgm:cxn modelId="{36AB8C75-11C7-4CEA-BAF4-DF08DE0F81ED}" type="presParOf" srcId="{D5A5EE6E-284A-4197-B65B-C5CA868F6E7D}" destId="{DD9691CE-16AC-42A9-BD62-7929F67D41F9}" srcOrd="11" destOrd="0" presId="urn:microsoft.com/office/officeart/2008/layout/LinedList"/>
    <dgm:cxn modelId="{761A1EB2-3B74-48D7-8950-AD32A1AC4D81}" type="presParOf" srcId="{DD9691CE-16AC-42A9-BD62-7929F67D41F9}" destId="{37D19381-96CF-4A58-8CDB-54D3F294EFF4}" srcOrd="0" destOrd="0" presId="urn:microsoft.com/office/officeart/2008/layout/LinedList"/>
    <dgm:cxn modelId="{1F8BD000-475E-4B7E-A92B-402172458CAD}" type="presParOf" srcId="{DD9691CE-16AC-42A9-BD62-7929F67D41F9}" destId="{3063B1E4-B8CE-4225-A9A8-DF641F4F4A5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EFF994BD-6394-4B76-8712-841100B85095}"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59681A6F-6FE1-4245-98CA-9FC1F80C91C0}">
      <dgm:prSet phldrT="[Texto]"/>
      <dgm:spPr/>
      <dgm:t>
        <a:bodyPr/>
        <a:lstStyle/>
        <a:p>
          <a:r>
            <a:rPr lang="es-MX" dirty="0" smtClean="0"/>
            <a:t>Persuasión racional</a:t>
          </a:r>
          <a:endParaRPr lang="es-MX" dirty="0"/>
        </a:p>
      </dgm:t>
    </dgm:pt>
    <dgm:pt modelId="{18E41C56-6A22-4428-8B89-1254EEEA3E4F}" type="parTrans" cxnId="{09489BE5-72FB-4350-8196-0B6D3A478310}">
      <dgm:prSet/>
      <dgm:spPr/>
      <dgm:t>
        <a:bodyPr/>
        <a:lstStyle/>
        <a:p>
          <a:endParaRPr lang="es-MX"/>
        </a:p>
      </dgm:t>
    </dgm:pt>
    <dgm:pt modelId="{DA25F504-7FB1-4D0A-BBA9-8A71B342C349}" type="sibTrans" cxnId="{09489BE5-72FB-4350-8196-0B6D3A478310}">
      <dgm:prSet/>
      <dgm:spPr/>
      <dgm:t>
        <a:bodyPr/>
        <a:lstStyle/>
        <a:p>
          <a:endParaRPr lang="es-MX"/>
        </a:p>
      </dgm:t>
    </dgm:pt>
    <dgm:pt modelId="{1FECF32D-B829-484A-89AD-AA4E8C1AD967}">
      <dgm:prSet phldrT="[Texto]"/>
      <dgm:spPr/>
      <dgm:t>
        <a:bodyPr/>
        <a:lstStyle/>
        <a:p>
          <a:r>
            <a:rPr lang="es-MX" dirty="0" smtClean="0"/>
            <a:t>Se emplean argumentos lógicos y evidencias objetivas</a:t>
          </a:r>
          <a:endParaRPr lang="es-MX" dirty="0"/>
        </a:p>
      </dgm:t>
    </dgm:pt>
    <dgm:pt modelId="{98D51BE3-9C6E-44CC-B840-FEAB749A430F}" type="parTrans" cxnId="{A3337CBB-8322-47E9-A54A-4CE4C829B3E3}">
      <dgm:prSet/>
      <dgm:spPr/>
      <dgm:t>
        <a:bodyPr/>
        <a:lstStyle/>
        <a:p>
          <a:endParaRPr lang="es-MX"/>
        </a:p>
      </dgm:t>
    </dgm:pt>
    <dgm:pt modelId="{7EA608B1-242C-4325-AE68-36BB46652B80}" type="sibTrans" cxnId="{A3337CBB-8322-47E9-A54A-4CE4C829B3E3}">
      <dgm:prSet/>
      <dgm:spPr/>
      <dgm:t>
        <a:bodyPr/>
        <a:lstStyle/>
        <a:p>
          <a:endParaRPr lang="es-MX"/>
        </a:p>
      </dgm:t>
    </dgm:pt>
    <dgm:pt modelId="{90CAA8CA-241B-434B-BEBF-61012535B1C8}">
      <dgm:prSet phldrT="[Texto]"/>
      <dgm:spPr/>
      <dgm:t>
        <a:bodyPr/>
        <a:lstStyle/>
        <a:p>
          <a:r>
            <a:rPr lang="es-MX" dirty="0" smtClean="0"/>
            <a:t>intercambio</a:t>
          </a:r>
          <a:endParaRPr lang="es-MX" dirty="0"/>
        </a:p>
      </dgm:t>
    </dgm:pt>
    <dgm:pt modelId="{7704530B-764D-4326-92E2-5A60B1B59B72}" type="parTrans" cxnId="{89AABE0F-8922-4352-B8DA-0421E647F307}">
      <dgm:prSet/>
      <dgm:spPr/>
      <dgm:t>
        <a:bodyPr/>
        <a:lstStyle/>
        <a:p>
          <a:endParaRPr lang="es-MX"/>
        </a:p>
      </dgm:t>
    </dgm:pt>
    <dgm:pt modelId="{DEE5F4A1-5E94-4663-9565-C19AF43F1DAC}" type="sibTrans" cxnId="{89AABE0F-8922-4352-B8DA-0421E647F307}">
      <dgm:prSet/>
      <dgm:spPr/>
      <dgm:t>
        <a:bodyPr/>
        <a:lstStyle/>
        <a:p>
          <a:endParaRPr lang="es-MX"/>
        </a:p>
      </dgm:t>
    </dgm:pt>
    <dgm:pt modelId="{40E0DD2A-B265-441A-B89F-991D24B0C2A4}">
      <dgm:prSet phldrT="[Texto]"/>
      <dgm:spPr/>
      <dgm:t>
        <a:bodyPr/>
        <a:lstStyle/>
        <a:p>
          <a:r>
            <a:rPr lang="es-MX" dirty="0" smtClean="0"/>
            <a:t>Se prometen recompensas o beneficios tangibles</a:t>
          </a:r>
          <a:endParaRPr lang="es-MX" dirty="0"/>
        </a:p>
      </dgm:t>
    </dgm:pt>
    <dgm:pt modelId="{F627536E-AD4B-4F32-88AE-5B7AEE7A8677}" type="parTrans" cxnId="{8995A1B9-9A2D-46E1-B0E1-4C605CBA7D54}">
      <dgm:prSet/>
      <dgm:spPr/>
      <dgm:t>
        <a:bodyPr/>
        <a:lstStyle/>
        <a:p>
          <a:endParaRPr lang="es-MX"/>
        </a:p>
      </dgm:t>
    </dgm:pt>
    <dgm:pt modelId="{180EAC8B-D396-4377-BDBC-092C4A4C7B52}" type="sibTrans" cxnId="{8995A1B9-9A2D-46E1-B0E1-4C605CBA7D54}">
      <dgm:prSet/>
      <dgm:spPr/>
      <dgm:t>
        <a:bodyPr/>
        <a:lstStyle/>
        <a:p>
          <a:endParaRPr lang="es-MX"/>
        </a:p>
      </dgm:t>
    </dgm:pt>
    <dgm:pt modelId="{38D19F38-1559-4C5F-B11F-57AC2B062C66}">
      <dgm:prSet phldrT="[Texto]"/>
      <dgm:spPr/>
      <dgm:t>
        <a:bodyPr/>
        <a:lstStyle/>
        <a:p>
          <a:r>
            <a:rPr lang="es-MX" dirty="0" smtClean="0"/>
            <a:t>Recurrir a aspiraciones</a:t>
          </a:r>
        </a:p>
      </dgm:t>
    </dgm:pt>
    <dgm:pt modelId="{68455221-7DEC-4C9B-AAB7-BCA92297D0B1}" type="parTrans" cxnId="{3B7E0BD7-90D2-4983-9C5D-6C0806C4DA16}">
      <dgm:prSet/>
      <dgm:spPr/>
      <dgm:t>
        <a:bodyPr/>
        <a:lstStyle/>
        <a:p>
          <a:endParaRPr lang="es-MX"/>
        </a:p>
      </dgm:t>
    </dgm:pt>
    <dgm:pt modelId="{8BC3612D-96C4-4CC2-97E4-D1FD53A14B6F}" type="sibTrans" cxnId="{3B7E0BD7-90D2-4983-9C5D-6C0806C4DA16}">
      <dgm:prSet/>
      <dgm:spPr/>
      <dgm:t>
        <a:bodyPr/>
        <a:lstStyle/>
        <a:p>
          <a:endParaRPr lang="es-MX"/>
        </a:p>
      </dgm:t>
    </dgm:pt>
    <dgm:pt modelId="{49D0A559-103C-4628-9C85-1CD031F1C0AB}">
      <dgm:prSet phldrT="[Texto]"/>
      <dgm:spPr/>
      <dgm:t>
        <a:bodyPr/>
        <a:lstStyle/>
        <a:p>
          <a:r>
            <a:rPr lang="es-MX" dirty="0" smtClean="0"/>
            <a:t>Se recurre a los valores, ideales y aspiraciones de la otra persona</a:t>
          </a:r>
        </a:p>
      </dgm:t>
    </dgm:pt>
    <dgm:pt modelId="{626B4556-4ACF-4A28-9FCF-03E29B15AC95}" type="parTrans" cxnId="{F42AC8EA-B35E-4675-BE63-3508F0AF9605}">
      <dgm:prSet/>
      <dgm:spPr/>
      <dgm:t>
        <a:bodyPr/>
        <a:lstStyle/>
        <a:p>
          <a:endParaRPr lang="es-MX"/>
        </a:p>
      </dgm:t>
    </dgm:pt>
    <dgm:pt modelId="{DB5304AB-B5FF-4D07-BAC8-4AE9E6A85EE1}" type="sibTrans" cxnId="{F42AC8EA-B35E-4675-BE63-3508F0AF9605}">
      <dgm:prSet/>
      <dgm:spPr/>
      <dgm:t>
        <a:bodyPr/>
        <a:lstStyle/>
        <a:p>
          <a:endParaRPr lang="es-MX"/>
        </a:p>
      </dgm:t>
    </dgm:pt>
    <dgm:pt modelId="{8D107B8D-5494-474E-807F-A754F531FEE5}">
      <dgm:prSet phldrT="[Texto]"/>
      <dgm:spPr/>
      <dgm:t>
        <a:bodyPr/>
        <a:lstStyle/>
        <a:p>
          <a:r>
            <a:rPr lang="es-MX" dirty="0" smtClean="0"/>
            <a:t>Consulta</a:t>
          </a:r>
        </a:p>
      </dgm:t>
    </dgm:pt>
    <dgm:pt modelId="{00744A55-6496-4282-BE13-015223538261}" type="parTrans" cxnId="{F55C7210-B0A7-4FA1-9013-6D9FE111CBB6}">
      <dgm:prSet/>
      <dgm:spPr/>
      <dgm:t>
        <a:bodyPr/>
        <a:lstStyle/>
        <a:p>
          <a:endParaRPr lang="es-MX"/>
        </a:p>
      </dgm:t>
    </dgm:pt>
    <dgm:pt modelId="{CF105637-75F1-4888-8021-2564994271E3}" type="sibTrans" cxnId="{F55C7210-B0A7-4FA1-9013-6D9FE111CBB6}">
      <dgm:prSet/>
      <dgm:spPr/>
      <dgm:t>
        <a:bodyPr/>
        <a:lstStyle/>
        <a:p>
          <a:endParaRPr lang="es-MX"/>
        </a:p>
      </dgm:t>
    </dgm:pt>
    <dgm:pt modelId="{5F38FE80-890F-423E-B245-DC50D1CC2EEC}">
      <dgm:prSet phldrT="[Texto]"/>
      <dgm:spPr/>
      <dgm:t>
        <a:bodyPr/>
        <a:lstStyle/>
        <a:p>
          <a:r>
            <a:rPr lang="es-MX" dirty="0" smtClean="0"/>
            <a:t>Se solicita participación y se consideran las ideas y las sugerencias de otras personas</a:t>
          </a:r>
        </a:p>
      </dgm:t>
    </dgm:pt>
    <dgm:pt modelId="{00E7F4CE-B41D-4D15-B70E-5325844FBC54}" type="parTrans" cxnId="{0091F6E0-87B1-4778-A05F-2F7C6BB26D67}">
      <dgm:prSet/>
      <dgm:spPr/>
      <dgm:t>
        <a:bodyPr/>
        <a:lstStyle/>
        <a:p>
          <a:endParaRPr lang="es-MX"/>
        </a:p>
      </dgm:t>
    </dgm:pt>
    <dgm:pt modelId="{0B3B906B-7CE2-49C6-AB46-FCBD1B43A76B}" type="sibTrans" cxnId="{0091F6E0-87B1-4778-A05F-2F7C6BB26D67}">
      <dgm:prSet/>
      <dgm:spPr/>
      <dgm:t>
        <a:bodyPr/>
        <a:lstStyle/>
        <a:p>
          <a:endParaRPr lang="es-MX"/>
        </a:p>
      </dgm:t>
    </dgm:pt>
    <dgm:pt modelId="{489A328E-A409-4D22-AF58-00F9A6329521}" type="pres">
      <dgm:prSet presAssocID="{EFF994BD-6394-4B76-8712-841100B85095}" presName="linear" presStyleCnt="0">
        <dgm:presLayoutVars>
          <dgm:animLvl val="lvl"/>
          <dgm:resizeHandles val="exact"/>
        </dgm:presLayoutVars>
      </dgm:prSet>
      <dgm:spPr/>
      <dgm:t>
        <a:bodyPr/>
        <a:lstStyle/>
        <a:p>
          <a:endParaRPr lang="es-MX"/>
        </a:p>
      </dgm:t>
    </dgm:pt>
    <dgm:pt modelId="{8E9735DC-4696-41B4-AB68-0B2A88A43A81}" type="pres">
      <dgm:prSet presAssocID="{59681A6F-6FE1-4245-98CA-9FC1F80C91C0}" presName="parentText" presStyleLbl="node1" presStyleIdx="0" presStyleCnt="4">
        <dgm:presLayoutVars>
          <dgm:chMax val="0"/>
          <dgm:bulletEnabled val="1"/>
        </dgm:presLayoutVars>
      </dgm:prSet>
      <dgm:spPr/>
      <dgm:t>
        <a:bodyPr/>
        <a:lstStyle/>
        <a:p>
          <a:endParaRPr lang="es-MX"/>
        </a:p>
      </dgm:t>
    </dgm:pt>
    <dgm:pt modelId="{EC938D1B-FEC6-479A-A0CC-B867F48DEBD2}" type="pres">
      <dgm:prSet presAssocID="{59681A6F-6FE1-4245-98CA-9FC1F80C91C0}" presName="childText" presStyleLbl="revTx" presStyleIdx="0" presStyleCnt="4">
        <dgm:presLayoutVars>
          <dgm:bulletEnabled val="1"/>
        </dgm:presLayoutVars>
      </dgm:prSet>
      <dgm:spPr/>
      <dgm:t>
        <a:bodyPr/>
        <a:lstStyle/>
        <a:p>
          <a:endParaRPr lang="es-MX"/>
        </a:p>
      </dgm:t>
    </dgm:pt>
    <dgm:pt modelId="{67456880-787C-496D-82AE-68AF453D35BB}" type="pres">
      <dgm:prSet presAssocID="{90CAA8CA-241B-434B-BEBF-61012535B1C8}" presName="parentText" presStyleLbl="node1" presStyleIdx="1" presStyleCnt="4">
        <dgm:presLayoutVars>
          <dgm:chMax val="0"/>
          <dgm:bulletEnabled val="1"/>
        </dgm:presLayoutVars>
      </dgm:prSet>
      <dgm:spPr/>
      <dgm:t>
        <a:bodyPr/>
        <a:lstStyle/>
        <a:p>
          <a:endParaRPr lang="es-MX"/>
        </a:p>
      </dgm:t>
    </dgm:pt>
    <dgm:pt modelId="{7603E8A2-BCF4-47A3-88C5-E10B4976BD50}" type="pres">
      <dgm:prSet presAssocID="{90CAA8CA-241B-434B-BEBF-61012535B1C8}" presName="childText" presStyleLbl="revTx" presStyleIdx="1" presStyleCnt="4">
        <dgm:presLayoutVars>
          <dgm:bulletEnabled val="1"/>
        </dgm:presLayoutVars>
      </dgm:prSet>
      <dgm:spPr/>
      <dgm:t>
        <a:bodyPr/>
        <a:lstStyle/>
        <a:p>
          <a:endParaRPr lang="es-MX"/>
        </a:p>
      </dgm:t>
    </dgm:pt>
    <dgm:pt modelId="{AC4B97EC-7755-431E-A556-1614F7D37DE5}" type="pres">
      <dgm:prSet presAssocID="{38D19F38-1559-4C5F-B11F-57AC2B062C66}" presName="parentText" presStyleLbl="node1" presStyleIdx="2" presStyleCnt="4">
        <dgm:presLayoutVars>
          <dgm:chMax val="0"/>
          <dgm:bulletEnabled val="1"/>
        </dgm:presLayoutVars>
      </dgm:prSet>
      <dgm:spPr/>
      <dgm:t>
        <a:bodyPr/>
        <a:lstStyle/>
        <a:p>
          <a:endParaRPr lang="es-MX"/>
        </a:p>
      </dgm:t>
    </dgm:pt>
    <dgm:pt modelId="{360861AA-43EB-49EE-B290-A0BD05C4F379}" type="pres">
      <dgm:prSet presAssocID="{38D19F38-1559-4C5F-B11F-57AC2B062C66}" presName="childText" presStyleLbl="revTx" presStyleIdx="2" presStyleCnt="4">
        <dgm:presLayoutVars>
          <dgm:bulletEnabled val="1"/>
        </dgm:presLayoutVars>
      </dgm:prSet>
      <dgm:spPr/>
      <dgm:t>
        <a:bodyPr/>
        <a:lstStyle/>
        <a:p>
          <a:endParaRPr lang="es-MX"/>
        </a:p>
      </dgm:t>
    </dgm:pt>
    <dgm:pt modelId="{6919B8E7-B5A5-44AB-95D9-5B9977CD89E4}" type="pres">
      <dgm:prSet presAssocID="{8D107B8D-5494-474E-807F-A754F531FEE5}" presName="parentText" presStyleLbl="node1" presStyleIdx="3" presStyleCnt="4">
        <dgm:presLayoutVars>
          <dgm:chMax val="0"/>
          <dgm:bulletEnabled val="1"/>
        </dgm:presLayoutVars>
      </dgm:prSet>
      <dgm:spPr/>
      <dgm:t>
        <a:bodyPr/>
        <a:lstStyle/>
        <a:p>
          <a:endParaRPr lang="es-MX"/>
        </a:p>
      </dgm:t>
    </dgm:pt>
    <dgm:pt modelId="{20041558-1970-4ECB-B4F3-5A9538F0A04C}" type="pres">
      <dgm:prSet presAssocID="{8D107B8D-5494-474E-807F-A754F531FEE5}" presName="childText" presStyleLbl="revTx" presStyleIdx="3" presStyleCnt="4">
        <dgm:presLayoutVars>
          <dgm:bulletEnabled val="1"/>
        </dgm:presLayoutVars>
      </dgm:prSet>
      <dgm:spPr/>
      <dgm:t>
        <a:bodyPr/>
        <a:lstStyle/>
        <a:p>
          <a:endParaRPr lang="es-MX"/>
        </a:p>
      </dgm:t>
    </dgm:pt>
  </dgm:ptLst>
  <dgm:cxnLst>
    <dgm:cxn modelId="{6DD0EE56-B186-4A23-8EC7-11C1DCB18ECF}" type="presOf" srcId="{90CAA8CA-241B-434B-BEBF-61012535B1C8}" destId="{67456880-787C-496D-82AE-68AF453D35BB}" srcOrd="0" destOrd="0" presId="urn:microsoft.com/office/officeart/2005/8/layout/vList2"/>
    <dgm:cxn modelId="{A3337CBB-8322-47E9-A54A-4CE4C829B3E3}" srcId="{59681A6F-6FE1-4245-98CA-9FC1F80C91C0}" destId="{1FECF32D-B829-484A-89AD-AA4E8C1AD967}" srcOrd="0" destOrd="0" parTransId="{98D51BE3-9C6E-44CC-B840-FEAB749A430F}" sibTransId="{7EA608B1-242C-4325-AE68-36BB46652B80}"/>
    <dgm:cxn modelId="{F55C7210-B0A7-4FA1-9013-6D9FE111CBB6}" srcId="{EFF994BD-6394-4B76-8712-841100B85095}" destId="{8D107B8D-5494-474E-807F-A754F531FEE5}" srcOrd="3" destOrd="0" parTransId="{00744A55-6496-4282-BE13-015223538261}" sibTransId="{CF105637-75F1-4888-8021-2564994271E3}"/>
    <dgm:cxn modelId="{09489BE5-72FB-4350-8196-0B6D3A478310}" srcId="{EFF994BD-6394-4B76-8712-841100B85095}" destId="{59681A6F-6FE1-4245-98CA-9FC1F80C91C0}" srcOrd="0" destOrd="0" parTransId="{18E41C56-6A22-4428-8B89-1254EEEA3E4F}" sibTransId="{DA25F504-7FB1-4D0A-BBA9-8A71B342C349}"/>
    <dgm:cxn modelId="{BC19B78E-430C-45A6-9B52-77A3B9371A1A}" type="presOf" srcId="{5F38FE80-890F-423E-B245-DC50D1CC2EEC}" destId="{20041558-1970-4ECB-B4F3-5A9538F0A04C}" srcOrd="0" destOrd="0" presId="urn:microsoft.com/office/officeart/2005/8/layout/vList2"/>
    <dgm:cxn modelId="{F39917B5-7D22-4149-A21F-76BE59CEACE8}" type="presOf" srcId="{59681A6F-6FE1-4245-98CA-9FC1F80C91C0}" destId="{8E9735DC-4696-41B4-AB68-0B2A88A43A81}" srcOrd="0" destOrd="0" presId="urn:microsoft.com/office/officeart/2005/8/layout/vList2"/>
    <dgm:cxn modelId="{8995A1B9-9A2D-46E1-B0E1-4C605CBA7D54}" srcId="{90CAA8CA-241B-434B-BEBF-61012535B1C8}" destId="{40E0DD2A-B265-441A-B89F-991D24B0C2A4}" srcOrd="0" destOrd="0" parTransId="{F627536E-AD4B-4F32-88AE-5B7AEE7A8677}" sibTransId="{180EAC8B-D396-4377-BDBC-092C4A4C7B52}"/>
    <dgm:cxn modelId="{2D8D6B94-69E8-4DF8-98FB-78D1C6CF2F66}" type="presOf" srcId="{38D19F38-1559-4C5F-B11F-57AC2B062C66}" destId="{AC4B97EC-7755-431E-A556-1614F7D37DE5}" srcOrd="0" destOrd="0" presId="urn:microsoft.com/office/officeart/2005/8/layout/vList2"/>
    <dgm:cxn modelId="{3B7E0BD7-90D2-4983-9C5D-6C0806C4DA16}" srcId="{EFF994BD-6394-4B76-8712-841100B85095}" destId="{38D19F38-1559-4C5F-B11F-57AC2B062C66}" srcOrd="2" destOrd="0" parTransId="{68455221-7DEC-4C9B-AAB7-BCA92297D0B1}" sibTransId="{8BC3612D-96C4-4CC2-97E4-D1FD53A14B6F}"/>
    <dgm:cxn modelId="{0091F6E0-87B1-4778-A05F-2F7C6BB26D67}" srcId="{8D107B8D-5494-474E-807F-A754F531FEE5}" destId="{5F38FE80-890F-423E-B245-DC50D1CC2EEC}" srcOrd="0" destOrd="0" parTransId="{00E7F4CE-B41D-4D15-B70E-5325844FBC54}" sibTransId="{0B3B906B-7CE2-49C6-AB46-FCBD1B43A76B}"/>
    <dgm:cxn modelId="{589B112F-AE09-4D61-9447-4F91E83BCA08}" type="presOf" srcId="{40E0DD2A-B265-441A-B89F-991D24B0C2A4}" destId="{7603E8A2-BCF4-47A3-88C5-E10B4976BD50}" srcOrd="0" destOrd="0" presId="urn:microsoft.com/office/officeart/2005/8/layout/vList2"/>
    <dgm:cxn modelId="{66ECA0AA-96FD-43A2-993F-4130C46182E9}" type="presOf" srcId="{EFF994BD-6394-4B76-8712-841100B85095}" destId="{489A328E-A409-4D22-AF58-00F9A6329521}" srcOrd="0" destOrd="0" presId="urn:microsoft.com/office/officeart/2005/8/layout/vList2"/>
    <dgm:cxn modelId="{F42AC8EA-B35E-4675-BE63-3508F0AF9605}" srcId="{38D19F38-1559-4C5F-B11F-57AC2B062C66}" destId="{49D0A559-103C-4628-9C85-1CD031F1C0AB}" srcOrd="0" destOrd="0" parTransId="{626B4556-4ACF-4A28-9FCF-03E29B15AC95}" sibTransId="{DB5304AB-B5FF-4D07-BAC8-4AE9E6A85EE1}"/>
    <dgm:cxn modelId="{F302B65D-FD5C-4ABA-A5FD-67A2D78BFC66}" type="presOf" srcId="{49D0A559-103C-4628-9C85-1CD031F1C0AB}" destId="{360861AA-43EB-49EE-B290-A0BD05C4F379}" srcOrd="0" destOrd="0" presId="urn:microsoft.com/office/officeart/2005/8/layout/vList2"/>
    <dgm:cxn modelId="{86ED6BEE-6073-4E95-9C61-1AEF9E6CD1C7}" type="presOf" srcId="{8D107B8D-5494-474E-807F-A754F531FEE5}" destId="{6919B8E7-B5A5-44AB-95D9-5B9977CD89E4}" srcOrd="0" destOrd="0" presId="urn:microsoft.com/office/officeart/2005/8/layout/vList2"/>
    <dgm:cxn modelId="{3427251A-82A1-46CC-8802-D9E46C0E48B9}" type="presOf" srcId="{1FECF32D-B829-484A-89AD-AA4E8C1AD967}" destId="{EC938D1B-FEC6-479A-A0CC-B867F48DEBD2}" srcOrd="0" destOrd="0" presId="urn:microsoft.com/office/officeart/2005/8/layout/vList2"/>
    <dgm:cxn modelId="{89AABE0F-8922-4352-B8DA-0421E647F307}" srcId="{EFF994BD-6394-4B76-8712-841100B85095}" destId="{90CAA8CA-241B-434B-BEBF-61012535B1C8}" srcOrd="1" destOrd="0" parTransId="{7704530B-764D-4326-92E2-5A60B1B59B72}" sibTransId="{DEE5F4A1-5E94-4663-9565-C19AF43F1DAC}"/>
    <dgm:cxn modelId="{0DF53F35-A5DE-4FF1-B4EA-19A2474CBD67}" type="presParOf" srcId="{489A328E-A409-4D22-AF58-00F9A6329521}" destId="{8E9735DC-4696-41B4-AB68-0B2A88A43A81}" srcOrd="0" destOrd="0" presId="urn:microsoft.com/office/officeart/2005/8/layout/vList2"/>
    <dgm:cxn modelId="{7FA6B528-687C-4D60-AA98-3DA6CB596B54}" type="presParOf" srcId="{489A328E-A409-4D22-AF58-00F9A6329521}" destId="{EC938D1B-FEC6-479A-A0CC-B867F48DEBD2}" srcOrd="1" destOrd="0" presId="urn:microsoft.com/office/officeart/2005/8/layout/vList2"/>
    <dgm:cxn modelId="{8AF0ECAA-BC72-4B01-83B7-924CCBEBCC8D}" type="presParOf" srcId="{489A328E-A409-4D22-AF58-00F9A6329521}" destId="{67456880-787C-496D-82AE-68AF453D35BB}" srcOrd="2" destOrd="0" presId="urn:microsoft.com/office/officeart/2005/8/layout/vList2"/>
    <dgm:cxn modelId="{71DDA321-8E35-4E43-BA1E-E692B5E04FF7}" type="presParOf" srcId="{489A328E-A409-4D22-AF58-00F9A6329521}" destId="{7603E8A2-BCF4-47A3-88C5-E10B4976BD50}" srcOrd="3" destOrd="0" presId="urn:microsoft.com/office/officeart/2005/8/layout/vList2"/>
    <dgm:cxn modelId="{C9F01928-0580-4BB5-AF05-83715DCC5FCD}" type="presParOf" srcId="{489A328E-A409-4D22-AF58-00F9A6329521}" destId="{AC4B97EC-7755-431E-A556-1614F7D37DE5}" srcOrd="4" destOrd="0" presId="urn:microsoft.com/office/officeart/2005/8/layout/vList2"/>
    <dgm:cxn modelId="{8ED37106-06E6-4EB6-8ABD-6B367A6B3300}" type="presParOf" srcId="{489A328E-A409-4D22-AF58-00F9A6329521}" destId="{360861AA-43EB-49EE-B290-A0BD05C4F379}" srcOrd="5" destOrd="0" presId="urn:microsoft.com/office/officeart/2005/8/layout/vList2"/>
    <dgm:cxn modelId="{732C48F5-7E25-4AEA-9775-4F4DC49B517B}" type="presParOf" srcId="{489A328E-A409-4D22-AF58-00F9A6329521}" destId="{6919B8E7-B5A5-44AB-95D9-5B9977CD89E4}" srcOrd="6" destOrd="0" presId="urn:microsoft.com/office/officeart/2005/8/layout/vList2"/>
    <dgm:cxn modelId="{822A56B1-89E2-42C4-9A0E-9E64FB8013D0}" type="presParOf" srcId="{489A328E-A409-4D22-AF58-00F9A6329521}" destId="{20041558-1970-4ECB-B4F3-5A9538F0A04C}"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9F6CC2-2483-40FA-A9C7-9D11F9D62ECB}"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s-MX"/>
        </a:p>
      </dgm:t>
    </dgm:pt>
    <dgm:pt modelId="{EC152469-517D-4A63-954D-66AB201741A4}">
      <dgm:prSet/>
      <dgm:spPr/>
      <dgm:t>
        <a:bodyPr/>
        <a:lstStyle/>
        <a:p>
          <a:pPr algn="just" rtl="0"/>
          <a:r>
            <a:rPr lang="es-MX" dirty="0" smtClean="0"/>
            <a:t>Reflexión, individual y grupal, sobre la importancia de conocer  la intervención del actor en una negociación tendiente a la cooperación (negociación integrativa), en donde cada uno de los actores participantes ganen.</a:t>
          </a:r>
          <a:endParaRPr lang="es-MX" dirty="0"/>
        </a:p>
      </dgm:t>
    </dgm:pt>
    <dgm:pt modelId="{79D444B6-415A-4D23-AA62-92E5356CC2CF}" type="parTrans" cxnId="{F18E9FEF-5457-4035-8946-C8C24040B3F3}">
      <dgm:prSet/>
      <dgm:spPr/>
      <dgm:t>
        <a:bodyPr/>
        <a:lstStyle/>
        <a:p>
          <a:endParaRPr lang="es-MX"/>
        </a:p>
      </dgm:t>
    </dgm:pt>
    <dgm:pt modelId="{CC79AD73-119E-4B52-A945-F69137FE7D57}" type="sibTrans" cxnId="{F18E9FEF-5457-4035-8946-C8C24040B3F3}">
      <dgm:prSet/>
      <dgm:spPr/>
      <dgm:t>
        <a:bodyPr/>
        <a:lstStyle/>
        <a:p>
          <a:endParaRPr lang="es-MX"/>
        </a:p>
      </dgm:t>
    </dgm:pt>
    <dgm:pt modelId="{5ECAC7CA-F9A4-488C-9E35-8FF618D97718}">
      <dgm:prSet/>
      <dgm:spPr/>
      <dgm:t>
        <a:bodyPr/>
        <a:lstStyle/>
        <a:p>
          <a:pPr rtl="0"/>
          <a:r>
            <a:rPr lang="es-MX" dirty="0" smtClean="0"/>
            <a:t>Reflexión y análisis, individual y grupal, sobre el tipo de  negociación de que se realizó en un conflicto social que acontezca en la realidad social mexicana.</a:t>
          </a:r>
          <a:endParaRPr lang="es-MX" dirty="0"/>
        </a:p>
      </dgm:t>
    </dgm:pt>
    <dgm:pt modelId="{F5179FF9-78BE-4CD3-94E9-8D0D1199617E}" type="parTrans" cxnId="{5E0C217C-8102-4E42-94E9-DE2698C1C72A}">
      <dgm:prSet/>
      <dgm:spPr/>
      <dgm:t>
        <a:bodyPr/>
        <a:lstStyle/>
        <a:p>
          <a:endParaRPr lang="es-MX"/>
        </a:p>
      </dgm:t>
    </dgm:pt>
    <dgm:pt modelId="{358320EA-662C-4232-B6E3-06B58259B91B}" type="sibTrans" cxnId="{5E0C217C-8102-4E42-94E9-DE2698C1C72A}">
      <dgm:prSet/>
      <dgm:spPr/>
      <dgm:t>
        <a:bodyPr/>
        <a:lstStyle/>
        <a:p>
          <a:endParaRPr lang="es-MX"/>
        </a:p>
      </dgm:t>
    </dgm:pt>
    <dgm:pt modelId="{D565D013-8156-4F4F-8DFE-7848E523DA85}" type="pres">
      <dgm:prSet presAssocID="{829F6CC2-2483-40FA-A9C7-9D11F9D62ECB}" presName="vert0" presStyleCnt="0">
        <dgm:presLayoutVars>
          <dgm:dir/>
          <dgm:animOne val="branch"/>
          <dgm:animLvl val="lvl"/>
        </dgm:presLayoutVars>
      </dgm:prSet>
      <dgm:spPr/>
      <dgm:t>
        <a:bodyPr/>
        <a:lstStyle/>
        <a:p>
          <a:endParaRPr lang="es-MX"/>
        </a:p>
      </dgm:t>
    </dgm:pt>
    <dgm:pt modelId="{EC23EF1E-AFEA-4642-BAD3-3A4101A96E1B}" type="pres">
      <dgm:prSet presAssocID="{EC152469-517D-4A63-954D-66AB201741A4}" presName="thickLine" presStyleLbl="alignNode1" presStyleIdx="0" presStyleCnt="2"/>
      <dgm:spPr/>
    </dgm:pt>
    <dgm:pt modelId="{7D2BFCB0-C4E7-406A-A638-3B7B8999E8F1}" type="pres">
      <dgm:prSet presAssocID="{EC152469-517D-4A63-954D-66AB201741A4}" presName="horz1" presStyleCnt="0"/>
      <dgm:spPr/>
    </dgm:pt>
    <dgm:pt modelId="{719DC49F-D247-421B-A222-15A0A292656F}" type="pres">
      <dgm:prSet presAssocID="{EC152469-517D-4A63-954D-66AB201741A4}" presName="tx1" presStyleLbl="revTx" presStyleIdx="0" presStyleCnt="2"/>
      <dgm:spPr/>
      <dgm:t>
        <a:bodyPr/>
        <a:lstStyle/>
        <a:p>
          <a:endParaRPr lang="es-MX"/>
        </a:p>
      </dgm:t>
    </dgm:pt>
    <dgm:pt modelId="{926E2DE1-2D81-4B12-B5E8-C379CA1B0023}" type="pres">
      <dgm:prSet presAssocID="{EC152469-517D-4A63-954D-66AB201741A4}" presName="vert1" presStyleCnt="0"/>
      <dgm:spPr/>
    </dgm:pt>
    <dgm:pt modelId="{529B5078-8785-4A24-88A6-FA2F50B04185}" type="pres">
      <dgm:prSet presAssocID="{5ECAC7CA-F9A4-488C-9E35-8FF618D97718}" presName="thickLine" presStyleLbl="alignNode1" presStyleIdx="1" presStyleCnt="2"/>
      <dgm:spPr/>
    </dgm:pt>
    <dgm:pt modelId="{A1E3B15E-A111-46B0-8DFD-5E9511B74F70}" type="pres">
      <dgm:prSet presAssocID="{5ECAC7CA-F9A4-488C-9E35-8FF618D97718}" presName="horz1" presStyleCnt="0"/>
      <dgm:spPr/>
    </dgm:pt>
    <dgm:pt modelId="{F7445B70-D9E8-43AA-86F2-61BA16CBA365}" type="pres">
      <dgm:prSet presAssocID="{5ECAC7CA-F9A4-488C-9E35-8FF618D97718}" presName="tx1" presStyleLbl="revTx" presStyleIdx="1" presStyleCnt="2"/>
      <dgm:spPr/>
      <dgm:t>
        <a:bodyPr/>
        <a:lstStyle/>
        <a:p>
          <a:endParaRPr lang="es-MX"/>
        </a:p>
      </dgm:t>
    </dgm:pt>
    <dgm:pt modelId="{E37706C6-9025-432A-AF31-3836832D0CC6}" type="pres">
      <dgm:prSet presAssocID="{5ECAC7CA-F9A4-488C-9E35-8FF618D97718}" presName="vert1" presStyleCnt="0"/>
      <dgm:spPr/>
    </dgm:pt>
  </dgm:ptLst>
  <dgm:cxnLst>
    <dgm:cxn modelId="{272BD075-6970-4134-AF8D-11E9ABEC3606}" type="presOf" srcId="{EC152469-517D-4A63-954D-66AB201741A4}" destId="{719DC49F-D247-421B-A222-15A0A292656F}" srcOrd="0" destOrd="0" presId="urn:microsoft.com/office/officeart/2008/layout/LinedList"/>
    <dgm:cxn modelId="{C91A2206-A86D-4BE7-A494-6CD4EF0991D9}" type="presOf" srcId="{5ECAC7CA-F9A4-488C-9E35-8FF618D97718}" destId="{F7445B70-D9E8-43AA-86F2-61BA16CBA365}" srcOrd="0" destOrd="0" presId="urn:microsoft.com/office/officeart/2008/layout/LinedList"/>
    <dgm:cxn modelId="{F18E9FEF-5457-4035-8946-C8C24040B3F3}" srcId="{829F6CC2-2483-40FA-A9C7-9D11F9D62ECB}" destId="{EC152469-517D-4A63-954D-66AB201741A4}" srcOrd="0" destOrd="0" parTransId="{79D444B6-415A-4D23-AA62-92E5356CC2CF}" sibTransId="{CC79AD73-119E-4B52-A945-F69137FE7D57}"/>
    <dgm:cxn modelId="{AE5A47F1-70B5-458E-A44A-DD8E47EC7272}" type="presOf" srcId="{829F6CC2-2483-40FA-A9C7-9D11F9D62ECB}" destId="{D565D013-8156-4F4F-8DFE-7848E523DA85}" srcOrd="0" destOrd="0" presId="urn:microsoft.com/office/officeart/2008/layout/LinedList"/>
    <dgm:cxn modelId="{5E0C217C-8102-4E42-94E9-DE2698C1C72A}" srcId="{829F6CC2-2483-40FA-A9C7-9D11F9D62ECB}" destId="{5ECAC7CA-F9A4-488C-9E35-8FF618D97718}" srcOrd="1" destOrd="0" parTransId="{F5179FF9-78BE-4CD3-94E9-8D0D1199617E}" sibTransId="{358320EA-662C-4232-B6E3-06B58259B91B}"/>
    <dgm:cxn modelId="{3F2E2FA5-F599-40E2-9FCA-CFDCA631CFA7}" type="presParOf" srcId="{D565D013-8156-4F4F-8DFE-7848E523DA85}" destId="{EC23EF1E-AFEA-4642-BAD3-3A4101A96E1B}" srcOrd="0" destOrd="0" presId="urn:microsoft.com/office/officeart/2008/layout/LinedList"/>
    <dgm:cxn modelId="{59D3F325-36C0-4F19-B9AD-43085393C12F}" type="presParOf" srcId="{D565D013-8156-4F4F-8DFE-7848E523DA85}" destId="{7D2BFCB0-C4E7-406A-A638-3B7B8999E8F1}" srcOrd="1" destOrd="0" presId="urn:microsoft.com/office/officeart/2008/layout/LinedList"/>
    <dgm:cxn modelId="{383F4006-1493-4A8A-B0B4-FA818E5F7A00}" type="presParOf" srcId="{7D2BFCB0-C4E7-406A-A638-3B7B8999E8F1}" destId="{719DC49F-D247-421B-A222-15A0A292656F}" srcOrd="0" destOrd="0" presId="urn:microsoft.com/office/officeart/2008/layout/LinedList"/>
    <dgm:cxn modelId="{CBAA2D82-0EDF-4C59-90E4-BED41A4B7DE9}" type="presParOf" srcId="{7D2BFCB0-C4E7-406A-A638-3B7B8999E8F1}" destId="{926E2DE1-2D81-4B12-B5E8-C379CA1B0023}" srcOrd="1" destOrd="0" presId="urn:microsoft.com/office/officeart/2008/layout/LinedList"/>
    <dgm:cxn modelId="{48FB230A-0768-4C17-B6BD-03EEFC6B7D9B}" type="presParOf" srcId="{D565D013-8156-4F4F-8DFE-7848E523DA85}" destId="{529B5078-8785-4A24-88A6-FA2F50B04185}" srcOrd="2" destOrd="0" presId="urn:microsoft.com/office/officeart/2008/layout/LinedList"/>
    <dgm:cxn modelId="{2F729F91-1AC2-48F6-B6F8-30A991B38517}" type="presParOf" srcId="{D565D013-8156-4F4F-8DFE-7848E523DA85}" destId="{A1E3B15E-A111-46B0-8DFD-5E9511B74F70}" srcOrd="3" destOrd="0" presId="urn:microsoft.com/office/officeart/2008/layout/LinedList"/>
    <dgm:cxn modelId="{68561A67-F09E-4DEF-AD27-90DD8FA6A3C3}" type="presParOf" srcId="{A1E3B15E-A111-46B0-8DFD-5E9511B74F70}" destId="{F7445B70-D9E8-43AA-86F2-61BA16CBA365}" srcOrd="0" destOrd="0" presId="urn:microsoft.com/office/officeart/2008/layout/LinedList"/>
    <dgm:cxn modelId="{A9DA6923-E8DF-4E1A-A2A1-76D1C11C4BCD}" type="presParOf" srcId="{A1E3B15E-A111-46B0-8DFD-5E9511B74F70}" destId="{E37706C6-9025-432A-AF31-3836832D0CC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5932E9C0-A0C0-41A1-BC5F-8194566F589A}"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63C15284-AAE4-4993-B743-A22DAED09F41}">
      <dgm:prSet phldrT="[Texto]"/>
      <dgm:spPr/>
      <dgm:t>
        <a:bodyPr/>
        <a:lstStyle/>
        <a:p>
          <a:r>
            <a:rPr lang="es-MX" smtClean="0"/>
            <a:t>Relaciones personales</a:t>
          </a:r>
          <a:endParaRPr lang="es-MX"/>
        </a:p>
      </dgm:t>
    </dgm:pt>
    <dgm:pt modelId="{3038AB74-932A-4F41-B0C0-5B8A96CC957E}" type="parTrans" cxnId="{003E253D-95F3-422E-9792-4DDCD69F2ADF}">
      <dgm:prSet/>
      <dgm:spPr/>
      <dgm:t>
        <a:bodyPr/>
        <a:lstStyle/>
        <a:p>
          <a:endParaRPr lang="es-MX"/>
        </a:p>
      </dgm:t>
    </dgm:pt>
    <dgm:pt modelId="{960F3864-F643-4444-8899-121198BC1388}" type="sibTrans" cxnId="{003E253D-95F3-422E-9792-4DDCD69F2ADF}">
      <dgm:prSet/>
      <dgm:spPr/>
      <dgm:t>
        <a:bodyPr/>
        <a:lstStyle/>
        <a:p>
          <a:endParaRPr lang="es-MX"/>
        </a:p>
      </dgm:t>
    </dgm:pt>
    <dgm:pt modelId="{C26B73D4-664E-4478-923E-3C692FDD5EC5}">
      <dgm:prSet phldrT="[Texto]"/>
      <dgm:spPr/>
      <dgm:t>
        <a:bodyPr/>
        <a:lstStyle/>
        <a:p>
          <a:r>
            <a:rPr lang="es-MX" dirty="0" smtClean="0"/>
            <a:t>Se recurre a los sentimientos de lealtad y amistad</a:t>
          </a:r>
        </a:p>
      </dgm:t>
    </dgm:pt>
    <dgm:pt modelId="{BB3671AD-0183-485F-934E-F8DD39DB72FC}" type="parTrans" cxnId="{CE315708-6A01-4557-ACF1-5749C8A61310}">
      <dgm:prSet/>
      <dgm:spPr/>
      <dgm:t>
        <a:bodyPr/>
        <a:lstStyle/>
        <a:p>
          <a:endParaRPr lang="es-MX"/>
        </a:p>
      </dgm:t>
    </dgm:pt>
    <dgm:pt modelId="{4583D851-0D7C-4F59-94B0-114DB4F60B13}" type="sibTrans" cxnId="{CE315708-6A01-4557-ACF1-5749C8A61310}">
      <dgm:prSet/>
      <dgm:spPr/>
      <dgm:t>
        <a:bodyPr/>
        <a:lstStyle/>
        <a:p>
          <a:endParaRPr lang="es-MX"/>
        </a:p>
      </dgm:t>
    </dgm:pt>
    <dgm:pt modelId="{E270BE87-E49D-497E-95FD-BF5A1DDE2EE6}">
      <dgm:prSet phldrT="[Texto]"/>
      <dgm:spPr/>
      <dgm:t>
        <a:bodyPr/>
        <a:lstStyle/>
        <a:p>
          <a:r>
            <a:rPr lang="es-MX" dirty="0" smtClean="0"/>
            <a:t>Adulación</a:t>
          </a:r>
        </a:p>
      </dgm:t>
    </dgm:pt>
    <dgm:pt modelId="{A15E7DEB-9042-4A23-8B27-1FF22950FF6D}" type="parTrans" cxnId="{B017D498-6420-46E9-8A81-1710EAC73D1C}">
      <dgm:prSet/>
      <dgm:spPr/>
      <dgm:t>
        <a:bodyPr/>
        <a:lstStyle/>
        <a:p>
          <a:endParaRPr lang="es-MX"/>
        </a:p>
      </dgm:t>
    </dgm:pt>
    <dgm:pt modelId="{E0E89597-2E95-4081-B275-B989E1627267}" type="sibTrans" cxnId="{B017D498-6420-46E9-8A81-1710EAC73D1C}">
      <dgm:prSet/>
      <dgm:spPr/>
      <dgm:t>
        <a:bodyPr/>
        <a:lstStyle/>
        <a:p>
          <a:endParaRPr lang="es-MX"/>
        </a:p>
      </dgm:t>
    </dgm:pt>
    <dgm:pt modelId="{7C1DC2B8-3BC7-4736-B85A-0092BD5FD6A3}">
      <dgm:prSet phldrT="[Texto]"/>
      <dgm:spPr/>
      <dgm:t>
        <a:bodyPr/>
        <a:lstStyle/>
        <a:p>
          <a:r>
            <a:rPr lang="es-MX" dirty="0" smtClean="0"/>
            <a:t>Se halaga y se adula</a:t>
          </a:r>
        </a:p>
      </dgm:t>
    </dgm:pt>
    <dgm:pt modelId="{91574F0F-D8A3-4DE6-B097-99C51FFBB832}" type="parTrans" cxnId="{C4883581-8956-4E87-A2DC-8AE90EE71168}">
      <dgm:prSet/>
      <dgm:spPr/>
      <dgm:t>
        <a:bodyPr/>
        <a:lstStyle/>
        <a:p>
          <a:endParaRPr lang="es-MX"/>
        </a:p>
      </dgm:t>
    </dgm:pt>
    <dgm:pt modelId="{4DAA8BCB-4F6B-49DD-8780-60DC90529B06}" type="sibTrans" cxnId="{C4883581-8956-4E87-A2DC-8AE90EE71168}">
      <dgm:prSet/>
      <dgm:spPr/>
      <dgm:t>
        <a:bodyPr/>
        <a:lstStyle/>
        <a:p>
          <a:endParaRPr lang="es-MX"/>
        </a:p>
      </dgm:t>
    </dgm:pt>
    <dgm:pt modelId="{1D7DCE74-5824-44C3-844C-3AB2600F9784}">
      <dgm:prSet phldrT="[Texto]"/>
      <dgm:spPr/>
      <dgm:t>
        <a:bodyPr/>
        <a:lstStyle/>
        <a:p>
          <a:r>
            <a:rPr lang="es-MX" dirty="0" smtClean="0"/>
            <a:t>Legitimización</a:t>
          </a:r>
        </a:p>
      </dgm:t>
    </dgm:pt>
    <dgm:pt modelId="{4F055A92-E10E-4014-B5EE-BA0E3B8D2AC5}" type="parTrans" cxnId="{1EBF457F-EF48-4B7E-9FFC-9BC6C8348F19}">
      <dgm:prSet/>
      <dgm:spPr/>
      <dgm:t>
        <a:bodyPr/>
        <a:lstStyle/>
        <a:p>
          <a:endParaRPr lang="es-MX"/>
        </a:p>
      </dgm:t>
    </dgm:pt>
    <dgm:pt modelId="{86A61521-CE8E-4294-8AAC-77A52EBB26F1}" type="sibTrans" cxnId="{1EBF457F-EF48-4B7E-9FFC-9BC6C8348F19}">
      <dgm:prSet/>
      <dgm:spPr/>
      <dgm:t>
        <a:bodyPr/>
        <a:lstStyle/>
        <a:p>
          <a:endParaRPr lang="es-MX"/>
        </a:p>
      </dgm:t>
    </dgm:pt>
    <dgm:pt modelId="{444F21B9-79A2-46B1-86AD-F88C2D415869}">
      <dgm:prSet phldrT="[Texto]"/>
      <dgm:spPr/>
      <dgm:t>
        <a:bodyPr/>
        <a:lstStyle/>
        <a:p>
          <a:r>
            <a:rPr lang="es-MX" dirty="0" smtClean="0"/>
            <a:t>Se basa en las políticas, reglas, prácticas habituales o tradiciones</a:t>
          </a:r>
        </a:p>
      </dgm:t>
    </dgm:pt>
    <dgm:pt modelId="{1197F222-1B8B-4E84-ABAB-4C5507BEE3C9}" type="parTrans" cxnId="{9C74DF44-1B26-4E2F-ABFC-417592150BA1}">
      <dgm:prSet/>
      <dgm:spPr/>
      <dgm:t>
        <a:bodyPr/>
        <a:lstStyle/>
        <a:p>
          <a:endParaRPr lang="es-MX"/>
        </a:p>
      </dgm:t>
    </dgm:pt>
    <dgm:pt modelId="{E86CABDF-31D4-4BD3-BEC2-0D0465D53DBF}" type="sibTrans" cxnId="{9C74DF44-1B26-4E2F-ABFC-417592150BA1}">
      <dgm:prSet/>
      <dgm:spPr/>
      <dgm:t>
        <a:bodyPr/>
        <a:lstStyle/>
        <a:p>
          <a:endParaRPr lang="es-MX"/>
        </a:p>
      </dgm:t>
    </dgm:pt>
    <dgm:pt modelId="{A7A15681-038F-4B12-A108-A0B46184692B}">
      <dgm:prSet phldrT="[Texto]"/>
      <dgm:spPr/>
      <dgm:t>
        <a:bodyPr/>
        <a:lstStyle/>
        <a:p>
          <a:r>
            <a:rPr lang="es-MX" dirty="0" smtClean="0"/>
            <a:t>presión</a:t>
          </a:r>
        </a:p>
      </dgm:t>
    </dgm:pt>
    <dgm:pt modelId="{34247B9A-F7B6-4CFA-ABA9-9782C380B979}" type="parTrans" cxnId="{5C1AF637-0235-4FDB-AF1D-E9B3E29D0605}">
      <dgm:prSet/>
      <dgm:spPr/>
      <dgm:t>
        <a:bodyPr/>
        <a:lstStyle/>
        <a:p>
          <a:endParaRPr lang="es-MX"/>
        </a:p>
      </dgm:t>
    </dgm:pt>
    <dgm:pt modelId="{9F3FA2CF-5C3F-42AB-9E4A-184184CDF42F}" type="sibTrans" cxnId="{5C1AF637-0235-4FDB-AF1D-E9B3E29D0605}">
      <dgm:prSet/>
      <dgm:spPr/>
      <dgm:t>
        <a:bodyPr/>
        <a:lstStyle/>
        <a:p>
          <a:endParaRPr lang="es-MX"/>
        </a:p>
      </dgm:t>
    </dgm:pt>
    <dgm:pt modelId="{C427E770-6E9B-4F36-BF2C-6E7EECD3C648}">
      <dgm:prSet phldrT="[Texto]"/>
      <dgm:spPr/>
      <dgm:t>
        <a:bodyPr/>
        <a:lstStyle/>
        <a:p>
          <a:r>
            <a:rPr lang="es-MX" dirty="0" smtClean="0"/>
            <a:t>Se exige y amenaza</a:t>
          </a:r>
        </a:p>
      </dgm:t>
    </dgm:pt>
    <dgm:pt modelId="{E1A59774-54B0-4946-950B-6CEA37538521}" type="parTrans" cxnId="{2AB51522-5F4B-447B-A929-730FCCD2BB3A}">
      <dgm:prSet/>
      <dgm:spPr/>
      <dgm:t>
        <a:bodyPr/>
        <a:lstStyle/>
        <a:p>
          <a:endParaRPr lang="es-MX"/>
        </a:p>
      </dgm:t>
    </dgm:pt>
    <dgm:pt modelId="{331654F8-1265-46C5-8E4B-678BEA7A569C}" type="sibTrans" cxnId="{2AB51522-5F4B-447B-A929-730FCCD2BB3A}">
      <dgm:prSet/>
      <dgm:spPr/>
      <dgm:t>
        <a:bodyPr/>
        <a:lstStyle/>
        <a:p>
          <a:endParaRPr lang="es-MX"/>
        </a:p>
      </dgm:t>
    </dgm:pt>
    <dgm:pt modelId="{A45DC390-CEC8-4180-AAB5-5A0C1BA19F35}">
      <dgm:prSet phldrT="[Texto]"/>
      <dgm:spPr/>
      <dgm:t>
        <a:bodyPr/>
        <a:lstStyle/>
        <a:p>
          <a:r>
            <a:rPr lang="es-MX" dirty="0" smtClean="0"/>
            <a:t>Coalición</a:t>
          </a:r>
        </a:p>
      </dgm:t>
    </dgm:pt>
    <dgm:pt modelId="{55298E4C-80BE-43A9-85B7-2CF363A9AF64}" type="parTrans" cxnId="{B795B0AC-1241-4351-A2A8-79F044DFC0D5}">
      <dgm:prSet/>
      <dgm:spPr/>
      <dgm:t>
        <a:bodyPr/>
        <a:lstStyle/>
        <a:p>
          <a:endParaRPr lang="es-MX"/>
        </a:p>
      </dgm:t>
    </dgm:pt>
    <dgm:pt modelId="{37B8591B-B869-4135-B77A-FE7D0B479ACA}" type="sibTrans" cxnId="{B795B0AC-1241-4351-A2A8-79F044DFC0D5}">
      <dgm:prSet/>
      <dgm:spPr/>
      <dgm:t>
        <a:bodyPr/>
        <a:lstStyle/>
        <a:p>
          <a:endParaRPr lang="es-MX"/>
        </a:p>
      </dgm:t>
    </dgm:pt>
    <dgm:pt modelId="{303C7348-7D37-4FEA-B632-9D1E0A3FF2D3}">
      <dgm:prSet phldrT="[Texto]"/>
      <dgm:spPr/>
      <dgm:t>
        <a:bodyPr/>
        <a:lstStyle/>
        <a:p>
          <a:r>
            <a:rPr lang="es-MX" dirty="0" smtClean="0"/>
            <a:t>Se recurre a la ayuda de otras partes implicadas</a:t>
          </a:r>
        </a:p>
      </dgm:t>
    </dgm:pt>
    <dgm:pt modelId="{5F1BFB10-7EBC-4C62-95DD-A6FA39BE3429}" type="parTrans" cxnId="{9AF6EFE2-6513-4C33-AE67-E186D417222A}">
      <dgm:prSet/>
      <dgm:spPr/>
      <dgm:t>
        <a:bodyPr/>
        <a:lstStyle/>
        <a:p>
          <a:endParaRPr lang="es-MX"/>
        </a:p>
      </dgm:t>
    </dgm:pt>
    <dgm:pt modelId="{B202606E-8B03-442C-9C82-D3344179ACC9}" type="sibTrans" cxnId="{9AF6EFE2-6513-4C33-AE67-E186D417222A}">
      <dgm:prSet/>
      <dgm:spPr/>
      <dgm:t>
        <a:bodyPr/>
        <a:lstStyle/>
        <a:p>
          <a:endParaRPr lang="es-MX"/>
        </a:p>
      </dgm:t>
    </dgm:pt>
    <dgm:pt modelId="{D90AB4A4-0E3A-49FD-92DE-C3BAF980A023}">
      <dgm:prSet phldrT="[Texto]"/>
      <dgm:spPr/>
      <dgm:t>
        <a:bodyPr/>
        <a:lstStyle/>
        <a:p>
          <a:endParaRPr lang="es-MX" dirty="0" smtClean="0"/>
        </a:p>
      </dgm:t>
    </dgm:pt>
    <dgm:pt modelId="{E8E6F29A-88B8-4D86-8E83-44F567A44DBB}" type="parTrans" cxnId="{58027452-FD4A-43ED-A424-4978A6971E18}">
      <dgm:prSet/>
      <dgm:spPr/>
      <dgm:t>
        <a:bodyPr/>
        <a:lstStyle/>
        <a:p>
          <a:endParaRPr lang="es-MX"/>
        </a:p>
      </dgm:t>
    </dgm:pt>
    <dgm:pt modelId="{D493ABE8-EE7E-4F9A-B925-C5835864A695}" type="sibTrans" cxnId="{58027452-FD4A-43ED-A424-4978A6971E18}">
      <dgm:prSet/>
      <dgm:spPr/>
      <dgm:t>
        <a:bodyPr/>
        <a:lstStyle/>
        <a:p>
          <a:endParaRPr lang="es-MX"/>
        </a:p>
      </dgm:t>
    </dgm:pt>
    <dgm:pt modelId="{86C0DA64-D27C-469C-973D-8C1CEDCB676F}" type="pres">
      <dgm:prSet presAssocID="{5932E9C0-A0C0-41A1-BC5F-8194566F589A}" presName="linear" presStyleCnt="0">
        <dgm:presLayoutVars>
          <dgm:animLvl val="lvl"/>
          <dgm:resizeHandles val="exact"/>
        </dgm:presLayoutVars>
      </dgm:prSet>
      <dgm:spPr/>
      <dgm:t>
        <a:bodyPr/>
        <a:lstStyle/>
        <a:p>
          <a:endParaRPr lang="es-MX"/>
        </a:p>
      </dgm:t>
    </dgm:pt>
    <dgm:pt modelId="{64E7B7F1-6749-4AE1-9675-DDDEF3B59D89}" type="pres">
      <dgm:prSet presAssocID="{63C15284-AAE4-4993-B743-A22DAED09F41}" presName="parentText" presStyleLbl="node1" presStyleIdx="0" presStyleCnt="5">
        <dgm:presLayoutVars>
          <dgm:chMax val="0"/>
          <dgm:bulletEnabled val="1"/>
        </dgm:presLayoutVars>
      </dgm:prSet>
      <dgm:spPr/>
      <dgm:t>
        <a:bodyPr/>
        <a:lstStyle/>
        <a:p>
          <a:endParaRPr lang="es-MX"/>
        </a:p>
      </dgm:t>
    </dgm:pt>
    <dgm:pt modelId="{985B7012-A222-4299-A49F-FD6DDF27A8B2}" type="pres">
      <dgm:prSet presAssocID="{63C15284-AAE4-4993-B743-A22DAED09F41}" presName="childText" presStyleLbl="revTx" presStyleIdx="0" presStyleCnt="5">
        <dgm:presLayoutVars>
          <dgm:bulletEnabled val="1"/>
        </dgm:presLayoutVars>
      </dgm:prSet>
      <dgm:spPr/>
      <dgm:t>
        <a:bodyPr/>
        <a:lstStyle/>
        <a:p>
          <a:endParaRPr lang="es-MX"/>
        </a:p>
      </dgm:t>
    </dgm:pt>
    <dgm:pt modelId="{117BD232-D71A-4F5A-8603-B2BB17EE7DA0}" type="pres">
      <dgm:prSet presAssocID="{E270BE87-E49D-497E-95FD-BF5A1DDE2EE6}" presName="parentText" presStyleLbl="node1" presStyleIdx="1" presStyleCnt="5">
        <dgm:presLayoutVars>
          <dgm:chMax val="0"/>
          <dgm:bulletEnabled val="1"/>
        </dgm:presLayoutVars>
      </dgm:prSet>
      <dgm:spPr/>
      <dgm:t>
        <a:bodyPr/>
        <a:lstStyle/>
        <a:p>
          <a:endParaRPr lang="es-MX"/>
        </a:p>
      </dgm:t>
    </dgm:pt>
    <dgm:pt modelId="{4349070A-6756-485C-8FF0-4F10603A00BC}" type="pres">
      <dgm:prSet presAssocID="{E270BE87-E49D-497E-95FD-BF5A1DDE2EE6}" presName="childText" presStyleLbl="revTx" presStyleIdx="1" presStyleCnt="5">
        <dgm:presLayoutVars>
          <dgm:bulletEnabled val="1"/>
        </dgm:presLayoutVars>
      </dgm:prSet>
      <dgm:spPr/>
      <dgm:t>
        <a:bodyPr/>
        <a:lstStyle/>
        <a:p>
          <a:endParaRPr lang="es-MX"/>
        </a:p>
      </dgm:t>
    </dgm:pt>
    <dgm:pt modelId="{A099816E-4927-4774-9B26-6EBEDE1BE5A3}" type="pres">
      <dgm:prSet presAssocID="{1D7DCE74-5824-44C3-844C-3AB2600F9784}" presName="parentText" presStyleLbl="node1" presStyleIdx="2" presStyleCnt="5">
        <dgm:presLayoutVars>
          <dgm:chMax val="0"/>
          <dgm:bulletEnabled val="1"/>
        </dgm:presLayoutVars>
      </dgm:prSet>
      <dgm:spPr/>
      <dgm:t>
        <a:bodyPr/>
        <a:lstStyle/>
        <a:p>
          <a:endParaRPr lang="es-MX"/>
        </a:p>
      </dgm:t>
    </dgm:pt>
    <dgm:pt modelId="{7D18E8AD-A31B-41C4-BD06-A6F1D502D75D}" type="pres">
      <dgm:prSet presAssocID="{1D7DCE74-5824-44C3-844C-3AB2600F9784}" presName="childText" presStyleLbl="revTx" presStyleIdx="2" presStyleCnt="5">
        <dgm:presLayoutVars>
          <dgm:bulletEnabled val="1"/>
        </dgm:presLayoutVars>
      </dgm:prSet>
      <dgm:spPr/>
      <dgm:t>
        <a:bodyPr/>
        <a:lstStyle/>
        <a:p>
          <a:endParaRPr lang="es-MX"/>
        </a:p>
      </dgm:t>
    </dgm:pt>
    <dgm:pt modelId="{445A4C78-BC72-484E-80F9-84AE0621147F}" type="pres">
      <dgm:prSet presAssocID="{A7A15681-038F-4B12-A108-A0B46184692B}" presName="parentText" presStyleLbl="node1" presStyleIdx="3" presStyleCnt="5">
        <dgm:presLayoutVars>
          <dgm:chMax val="0"/>
          <dgm:bulletEnabled val="1"/>
        </dgm:presLayoutVars>
      </dgm:prSet>
      <dgm:spPr/>
      <dgm:t>
        <a:bodyPr/>
        <a:lstStyle/>
        <a:p>
          <a:endParaRPr lang="es-MX"/>
        </a:p>
      </dgm:t>
    </dgm:pt>
    <dgm:pt modelId="{0DA74D91-117A-4229-AFF6-1CB6316E23E4}" type="pres">
      <dgm:prSet presAssocID="{A7A15681-038F-4B12-A108-A0B46184692B}" presName="childText" presStyleLbl="revTx" presStyleIdx="3" presStyleCnt="5">
        <dgm:presLayoutVars>
          <dgm:bulletEnabled val="1"/>
        </dgm:presLayoutVars>
      </dgm:prSet>
      <dgm:spPr/>
      <dgm:t>
        <a:bodyPr/>
        <a:lstStyle/>
        <a:p>
          <a:endParaRPr lang="es-MX"/>
        </a:p>
      </dgm:t>
    </dgm:pt>
    <dgm:pt modelId="{7BBDD9A7-115A-4F75-B3C1-89111538E869}" type="pres">
      <dgm:prSet presAssocID="{A45DC390-CEC8-4180-AAB5-5A0C1BA19F35}" presName="parentText" presStyleLbl="node1" presStyleIdx="4" presStyleCnt="5">
        <dgm:presLayoutVars>
          <dgm:chMax val="0"/>
          <dgm:bulletEnabled val="1"/>
        </dgm:presLayoutVars>
      </dgm:prSet>
      <dgm:spPr/>
      <dgm:t>
        <a:bodyPr/>
        <a:lstStyle/>
        <a:p>
          <a:endParaRPr lang="es-MX"/>
        </a:p>
      </dgm:t>
    </dgm:pt>
    <dgm:pt modelId="{04B1A977-E2AA-4948-BEEB-40E632EF89C6}" type="pres">
      <dgm:prSet presAssocID="{A45DC390-CEC8-4180-AAB5-5A0C1BA19F35}" presName="childText" presStyleLbl="revTx" presStyleIdx="4" presStyleCnt="5">
        <dgm:presLayoutVars>
          <dgm:bulletEnabled val="1"/>
        </dgm:presLayoutVars>
      </dgm:prSet>
      <dgm:spPr/>
      <dgm:t>
        <a:bodyPr/>
        <a:lstStyle/>
        <a:p>
          <a:endParaRPr lang="es-MX"/>
        </a:p>
      </dgm:t>
    </dgm:pt>
  </dgm:ptLst>
  <dgm:cxnLst>
    <dgm:cxn modelId="{B017D498-6420-46E9-8A81-1710EAC73D1C}" srcId="{5932E9C0-A0C0-41A1-BC5F-8194566F589A}" destId="{E270BE87-E49D-497E-95FD-BF5A1DDE2EE6}" srcOrd="1" destOrd="0" parTransId="{A15E7DEB-9042-4A23-8B27-1FF22950FF6D}" sibTransId="{E0E89597-2E95-4081-B275-B989E1627267}"/>
    <dgm:cxn modelId="{A690AAC0-C40E-4917-97FB-483BA62F1918}" type="presOf" srcId="{A45DC390-CEC8-4180-AAB5-5A0C1BA19F35}" destId="{7BBDD9A7-115A-4F75-B3C1-89111538E869}" srcOrd="0" destOrd="0" presId="urn:microsoft.com/office/officeart/2005/8/layout/vList2"/>
    <dgm:cxn modelId="{539EA292-DEB1-486A-895D-BE5FE89459D5}" type="presOf" srcId="{E270BE87-E49D-497E-95FD-BF5A1DDE2EE6}" destId="{117BD232-D71A-4F5A-8603-B2BB17EE7DA0}" srcOrd="0" destOrd="0" presId="urn:microsoft.com/office/officeart/2005/8/layout/vList2"/>
    <dgm:cxn modelId="{5C1AF637-0235-4FDB-AF1D-E9B3E29D0605}" srcId="{5932E9C0-A0C0-41A1-BC5F-8194566F589A}" destId="{A7A15681-038F-4B12-A108-A0B46184692B}" srcOrd="3" destOrd="0" parTransId="{34247B9A-F7B6-4CFA-ABA9-9782C380B979}" sibTransId="{9F3FA2CF-5C3F-42AB-9E4A-184184CDF42F}"/>
    <dgm:cxn modelId="{3B0AB195-C62A-4328-AFFC-FA7F45FA248C}" type="presOf" srcId="{303C7348-7D37-4FEA-B632-9D1E0A3FF2D3}" destId="{04B1A977-E2AA-4948-BEEB-40E632EF89C6}" srcOrd="0" destOrd="0" presId="urn:microsoft.com/office/officeart/2005/8/layout/vList2"/>
    <dgm:cxn modelId="{5124E7CA-4488-4C35-8FDD-D35802CC5CEE}" type="presOf" srcId="{7C1DC2B8-3BC7-4736-B85A-0092BD5FD6A3}" destId="{4349070A-6756-485C-8FF0-4F10603A00BC}" srcOrd="0" destOrd="0" presId="urn:microsoft.com/office/officeart/2005/8/layout/vList2"/>
    <dgm:cxn modelId="{58027452-FD4A-43ED-A424-4978A6971E18}" srcId="{A45DC390-CEC8-4180-AAB5-5A0C1BA19F35}" destId="{D90AB4A4-0E3A-49FD-92DE-C3BAF980A023}" srcOrd="1" destOrd="0" parTransId="{E8E6F29A-88B8-4D86-8E83-44F567A44DBB}" sibTransId="{D493ABE8-EE7E-4F9A-B925-C5835864A695}"/>
    <dgm:cxn modelId="{66DBB086-4C55-4E50-8DF4-47EEC6A0DA2F}" type="presOf" srcId="{A7A15681-038F-4B12-A108-A0B46184692B}" destId="{445A4C78-BC72-484E-80F9-84AE0621147F}" srcOrd="0" destOrd="0" presId="urn:microsoft.com/office/officeart/2005/8/layout/vList2"/>
    <dgm:cxn modelId="{CE315708-6A01-4557-ACF1-5749C8A61310}" srcId="{63C15284-AAE4-4993-B743-A22DAED09F41}" destId="{C26B73D4-664E-4478-923E-3C692FDD5EC5}" srcOrd="0" destOrd="0" parTransId="{BB3671AD-0183-485F-934E-F8DD39DB72FC}" sibTransId="{4583D851-0D7C-4F59-94B0-114DB4F60B13}"/>
    <dgm:cxn modelId="{9AF6EFE2-6513-4C33-AE67-E186D417222A}" srcId="{A45DC390-CEC8-4180-AAB5-5A0C1BA19F35}" destId="{303C7348-7D37-4FEA-B632-9D1E0A3FF2D3}" srcOrd="0" destOrd="0" parTransId="{5F1BFB10-7EBC-4C62-95DD-A6FA39BE3429}" sibTransId="{B202606E-8B03-442C-9C82-D3344179ACC9}"/>
    <dgm:cxn modelId="{C64A0064-FF1F-49E1-8DA7-4EDE5CD382AE}" type="presOf" srcId="{444F21B9-79A2-46B1-86AD-F88C2D415869}" destId="{7D18E8AD-A31B-41C4-BD06-A6F1D502D75D}" srcOrd="0" destOrd="0" presId="urn:microsoft.com/office/officeart/2005/8/layout/vList2"/>
    <dgm:cxn modelId="{003E253D-95F3-422E-9792-4DDCD69F2ADF}" srcId="{5932E9C0-A0C0-41A1-BC5F-8194566F589A}" destId="{63C15284-AAE4-4993-B743-A22DAED09F41}" srcOrd="0" destOrd="0" parTransId="{3038AB74-932A-4F41-B0C0-5B8A96CC957E}" sibTransId="{960F3864-F643-4444-8899-121198BC1388}"/>
    <dgm:cxn modelId="{BAFCE02F-BECD-4BDA-A356-CEE2174B7A51}" type="presOf" srcId="{C26B73D4-664E-4478-923E-3C692FDD5EC5}" destId="{985B7012-A222-4299-A49F-FD6DDF27A8B2}" srcOrd="0" destOrd="0" presId="urn:microsoft.com/office/officeart/2005/8/layout/vList2"/>
    <dgm:cxn modelId="{B795B0AC-1241-4351-A2A8-79F044DFC0D5}" srcId="{5932E9C0-A0C0-41A1-BC5F-8194566F589A}" destId="{A45DC390-CEC8-4180-AAB5-5A0C1BA19F35}" srcOrd="4" destOrd="0" parTransId="{55298E4C-80BE-43A9-85B7-2CF363A9AF64}" sibTransId="{37B8591B-B869-4135-B77A-FE7D0B479ACA}"/>
    <dgm:cxn modelId="{9243E35C-9478-41E0-9A88-6AF81DAA4EB7}" type="presOf" srcId="{1D7DCE74-5824-44C3-844C-3AB2600F9784}" destId="{A099816E-4927-4774-9B26-6EBEDE1BE5A3}" srcOrd="0" destOrd="0" presId="urn:microsoft.com/office/officeart/2005/8/layout/vList2"/>
    <dgm:cxn modelId="{B350E9E7-FA76-4D6B-8D13-AF7FCE9C212A}" type="presOf" srcId="{D90AB4A4-0E3A-49FD-92DE-C3BAF980A023}" destId="{04B1A977-E2AA-4948-BEEB-40E632EF89C6}" srcOrd="0" destOrd="1" presId="urn:microsoft.com/office/officeart/2005/8/layout/vList2"/>
    <dgm:cxn modelId="{C4883581-8956-4E87-A2DC-8AE90EE71168}" srcId="{E270BE87-E49D-497E-95FD-BF5A1DDE2EE6}" destId="{7C1DC2B8-3BC7-4736-B85A-0092BD5FD6A3}" srcOrd="0" destOrd="0" parTransId="{91574F0F-D8A3-4DE6-B097-99C51FFBB832}" sibTransId="{4DAA8BCB-4F6B-49DD-8780-60DC90529B06}"/>
    <dgm:cxn modelId="{75E42B91-A181-4887-99E9-A74604B9F936}" type="presOf" srcId="{5932E9C0-A0C0-41A1-BC5F-8194566F589A}" destId="{86C0DA64-D27C-469C-973D-8C1CEDCB676F}" srcOrd="0" destOrd="0" presId="urn:microsoft.com/office/officeart/2005/8/layout/vList2"/>
    <dgm:cxn modelId="{2AB51522-5F4B-447B-A929-730FCCD2BB3A}" srcId="{A7A15681-038F-4B12-A108-A0B46184692B}" destId="{C427E770-6E9B-4F36-BF2C-6E7EECD3C648}" srcOrd="0" destOrd="0" parTransId="{E1A59774-54B0-4946-950B-6CEA37538521}" sibTransId="{331654F8-1265-46C5-8E4B-678BEA7A569C}"/>
    <dgm:cxn modelId="{FE7CE35C-747F-4AFB-B738-13666180ED47}" type="presOf" srcId="{63C15284-AAE4-4993-B743-A22DAED09F41}" destId="{64E7B7F1-6749-4AE1-9675-DDDEF3B59D89}" srcOrd="0" destOrd="0" presId="urn:microsoft.com/office/officeart/2005/8/layout/vList2"/>
    <dgm:cxn modelId="{1EBF457F-EF48-4B7E-9FFC-9BC6C8348F19}" srcId="{5932E9C0-A0C0-41A1-BC5F-8194566F589A}" destId="{1D7DCE74-5824-44C3-844C-3AB2600F9784}" srcOrd="2" destOrd="0" parTransId="{4F055A92-E10E-4014-B5EE-BA0E3B8D2AC5}" sibTransId="{86A61521-CE8E-4294-8AAC-77A52EBB26F1}"/>
    <dgm:cxn modelId="{1E31F05C-D088-4234-ADC8-6D20D1452F19}" type="presOf" srcId="{C427E770-6E9B-4F36-BF2C-6E7EECD3C648}" destId="{0DA74D91-117A-4229-AFF6-1CB6316E23E4}" srcOrd="0" destOrd="0" presId="urn:microsoft.com/office/officeart/2005/8/layout/vList2"/>
    <dgm:cxn modelId="{9C74DF44-1B26-4E2F-ABFC-417592150BA1}" srcId="{1D7DCE74-5824-44C3-844C-3AB2600F9784}" destId="{444F21B9-79A2-46B1-86AD-F88C2D415869}" srcOrd="0" destOrd="0" parTransId="{1197F222-1B8B-4E84-ABAB-4C5507BEE3C9}" sibTransId="{E86CABDF-31D4-4BD3-BEC2-0D0465D53DBF}"/>
    <dgm:cxn modelId="{562F4864-8DA2-41BF-9911-37D4F9E6E855}" type="presParOf" srcId="{86C0DA64-D27C-469C-973D-8C1CEDCB676F}" destId="{64E7B7F1-6749-4AE1-9675-DDDEF3B59D89}" srcOrd="0" destOrd="0" presId="urn:microsoft.com/office/officeart/2005/8/layout/vList2"/>
    <dgm:cxn modelId="{1E7ED008-2B1C-4A5B-A1D1-0248B7BB751E}" type="presParOf" srcId="{86C0DA64-D27C-469C-973D-8C1CEDCB676F}" destId="{985B7012-A222-4299-A49F-FD6DDF27A8B2}" srcOrd="1" destOrd="0" presId="urn:microsoft.com/office/officeart/2005/8/layout/vList2"/>
    <dgm:cxn modelId="{C6A4036B-B215-4C42-8C55-AAEC1C59B891}" type="presParOf" srcId="{86C0DA64-D27C-469C-973D-8C1CEDCB676F}" destId="{117BD232-D71A-4F5A-8603-B2BB17EE7DA0}" srcOrd="2" destOrd="0" presId="urn:microsoft.com/office/officeart/2005/8/layout/vList2"/>
    <dgm:cxn modelId="{205C5818-C36F-43F3-B2F9-C22C4FD78386}" type="presParOf" srcId="{86C0DA64-D27C-469C-973D-8C1CEDCB676F}" destId="{4349070A-6756-485C-8FF0-4F10603A00BC}" srcOrd="3" destOrd="0" presId="urn:microsoft.com/office/officeart/2005/8/layout/vList2"/>
    <dgm:cxn modelId="{0891E0F7-EC3B-4882-A108-BF6EB31A45A0}" type="presParOf" srcId="{86C0DA64-D27C-469C-973D-8C1CEDCB676F}" destId="{A099816E-4927-4774-9B26-6EBEDE1BE5A3}" srcOrd="4" destOrd="0" presId="urn:microsoft.com/office/officeart/2005/8/layout/vList2"/>
    <dgm:cxn modelId="{67DCDCD6-4EC5-4605-AF87-756B86394846}" type="presParOf" srcId="{86C0DA64-D27C-469C-973D-8C1CEDCB676F}" destId="{7D18E8AD-A31B-41C4-BD06-A6F1D502D75D}" srcOrd="5" destOrd="0" presId="urn:microsoft.com/office/officeart/2005/8/layout/vList2"/>
    <dgm:cxn modelId="{E0E56A10-7CAC-4653-9826-36B3966C88E5}" type="presParOf" srcId="{86C0DA64-D27C-469C-973D-8C1CEDCB676F}" destId="{445A4C78-BC72-484E-80F9-84AE0621147F}" srcOrd="6" destOrd="0" presId="urn:microsoft.com/office/officeart/2005/8/layout/vList2"/>
    <dgm:cxn modelId="{CAA1D579-9A1B-40A3-BE25-6BAEB654998F}" type="presParOf" srcId="{86C0DA64-D27C-469C-973D-8C1CEDCB676F}" destId="{0DA74D91-117A-4229-AFF6-1CB6316E23E4}" srcOrd="7" destOrd="0" presId="urn:microsoft.com/office/officeart/2005/8/layout/vList2"/>
    <dgm:cxn modelId="{DAED332C-D9A5-449F-A5E3-DBAB231DC587}" type="presParOf" srcId="{86C0DA64-D27C-469C-973D-8C1CEDCB676F}" destId="{7BBDD9A7-115A-4F75-B3C1-89111538E869}" srcOrd="8" destOrd="0" presId="urn:microsoft.com/office/officeart/2005/8/layout/vList2"/>
    <dgm:cxn modelId="{FC43449A-A463-4205-B671-3DB385893297}" type="presParOf" srcId="{86C0DA64-D27C-469C-973D-8C1CEDCB676F}" destId="{04B1A977-E2AA-4948-BEEB-40E632EF89C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3DA1BDFE-2D47-41F4-9171-1F09DC9E4B5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MX"/>
        </a:p>
      </dgm:t>
    </dgm:pt>
    <dgm:pt modelId="{F701C8FB-4783-438B-A059-7D7CF2AFF154}">
      <dgm:prSet phldrT="[Texto]" custT="1"/>
      <dgm:spPr/>
      <dgm:t>
        <a:bodyPr/>
        <a:lstStyle/>
        <a:p>
          <a:r>
            <a:rPr lang="es-MX" sz="2400" dirty="0" smtClean="0"/>
            <a:t>Las partes tratan de aunar intereses comunes frente a los intereses de otras partes implicadas en el proceso de negociación</a:t>
          </a:r>
          <a:endParaRPr lang="es-MX" sz="2400" dirty="0"/>
        </a:p>
      </dgm:t>
    </dgm:pt>
    <dgm:pt modelId="{63856C1A-EE27-4AB7-B67A-9D7979588D79}" type="parTrans" cxnId="{B08DFB02-1BAA-4375-B8B8-DC1BAF034330}">
      <dgm:prSet/>
      <dgm:spPr/>
      <dgm:t>
        <a:bodyPr/>
        <a:lstStyle/>
        <a:p>
          <a:endParaRPr lang="es-MX"/>
        </a:p>
      </dgm:t>
    </dgm:pt>
    <dgm:pt modelId="{1087ED2C-EA15-4368-8A69-BB88A4E2FC42}" type="sibTrans" cxnId="{B08DFB02-1BAA-4375-B8B8-DC1BAF034330}">
      <dgm:prSet/>
      <dgm:spPr/>
      <dgm:t>
        <a:bodyPr/>
        <a:lstStyle/>
        <a:p>
          <a:endParaRPr lang="es-MX"/>
        </a:p>
      </dgm:t>
    </dgm:pt>
    <dgm:pt modelId="{3B95CD58-FCFE-4CA3-A1CD-FBC498D207C7}">
      <dgm:prSet phldrT="[Texto]" custT="1"/>
      <dgm:spPr/>
      <dgm:t>
        <a:bodyPr/>
        <a:lstStyle/>
        <a:p>
          <a:r>
            <a:rPr lang="es-MX" sz="2400" dirty="0" smtClean="0"/>
            <a:t>La coalición es una táctica de las más empleadas para adquirir poder y cambiar las relaciones de poder  en la negociación en curso</a:t>
          </a:r>
          <a:endParaRPr lang="es-MX" sz="2400" dirty="0"/>
        </a:p>
      </dgm:t>
    </dgm:pt>
    <dgm:pt modelId="{C5E0862C-59CA-45F0-9B5E-566639F8DA90}" type="parTrans" cxnId="{523C63CD-12E2-47EA-A53B-40D989DCC09C}">
      <dgm:prSet/>
      <dgm:spPr/>
      <dgm:t>
        <a:bodyPr/>
        <a:lstStyle/>
        <a:p>
          <a:endParaRPr lang="es-MX"/>
        </a:p>
      </dgm:t>
    </dgm:pt>
    <dgm:pt modelId="{563D3C83-E8D6-4A90-A1F0-31196A078703}" type="sibTrans" cxnId="{523C63CD-12E2-47EA-A53B-40D989DCC09C}">
      <dgm:prSet/>
      <dgm:spPr/>
      <dgm:t>
        <a:bodyPr/>
        <a:lstStyle/>
        <a:p>
          <a:endParaRPr lang="es-MX"/>
        </a:p>
      </dgm:t>
    </dgm:pt>
    <dgm:pt modelId="{79FA04E9-3060-4CF8-9169-621F95FE715F}">
      <dgm:prSet phldrT="[Texto]" custT="1"/>
      <dgm:spPr/>
      <dgm:t>
        <a:bodyPr/>
        <a:lstStyle/>
        <a:p>
          <a:r>
            <a:rPr lang="es-MX" sz="2400" dirty="0" smtClean="0"/>
            <a:t>El incremento de poder se puede alcanzar por diversas vías</a:t>
          </a:r>
          <a:r>
            <a:rPr lang="es-MX" sz="1800" dirty="0" smtClean="0"/>
            <a:t>:</a:t>
          </a:r>
          <a:endParaRPr lang="es-MX" sz="1800" dirty="0"/>
        </a:p>
      </dgm:t>
    </dgm:pt>
    <dgm:pt modelId="{D8533900-B91E-4B18-96A8-AAAA2B077184}" type="parTrans" cxnId="{1E206486-018C-4D06-BEAD-94006BCC5206}">
      <dgm:prSet/>
      <dgm:spPr/>
      <dgm:t>
        <a:bodyPr/>
        <a:lstStyle/>
        <a:p>
          <a:endParaRPr lang="es-MX"/>
        </a:p>
      </dgm:t>
    </dgm:pt>
    <dgm:pt modelId="{A0D09E2C-03A5-4F0B-9D70-9EB428B62212}" type="sibTrans" cxnId="{1E206486-018C-4D06-BEAD-94006BCC5206}">
      <dgm:prSet/>
      <dgm:spPr/>
      <dgm:t>
        <a:bodyPr/>
        <a:lstStyle/>
        <a:p>
          <a:endParaRPr lang="es-MX"/>
        </a:p>
      </dgm:t>
    </dgm:pt>
    <dgm:pt modelId="{DDDA6265-1765-44AA-811C-00EFBABCA37D}">
      <dgm:prSet phldrT="[Texto]" custT="1"/>
      <dgm:spPr/>
      <dgm:t>
        <a:bodyPr/>
        <a:lstStyle/>
        <a:p>
          <a:r>
            <a:rPr lang="es-MX" sz="1800" dirty="0" smtClean="0"/>
            <a:t>Incrementando los recursos controlados por la coalición y deseados por la otra parte</a:t>
          </a:r>
          <a:endParaRPr lang="es-MX" sz="1800" dirty="0"/>
        </a:p>
      </dgm:t>
    </dgm:pt>
    <dgm:pt modelId="{30B4BB9A-D928-4C26-91C0-CFAEB171A1CC}" type="parTrans" cxnId="{EE339B94-1853-4BD0-94A3-B0DBC6354297}">
      <dgm:prSet/>
      <dgm:spPr/>
      <dgm:t>
        <a:bodyPr/>
        <a:lstStyle/>
        <a:p>
          <a:endParaRPr lang="es-MX"/>
        </a:p>
      </dgm:t>
    </dgm:pt>
    <dgm:pt modelId="{38A60742-AB30-41DA-9868-6D1BEA0BC724}" type="sibTrans" cxnId="{EE339B94-1853-4BD0-94A3-B0DBC6354297}">
      <dgm:prSet/>
      <dgm:spPr/>
      <dgm:t>
        <a:bodyPr/>
        <a:lstStyle/>
        <a:p>
          <a:endParaRPr lang="es-MX"/>
        </a:p>
      </dgm:t>
    </dgm:pt>
    <dgm:pt modelId="{FB4C5A21-5D6F-4865-90C0-4FD1BEE6A063}">
      <dgm:prSet phldrT="[Texto]" custT="1"/>
      <dgm:spPr/>
      <dgm:t>
        <a:bodyPr/>
        <a:lstStyle/>
        <a:p>
          <a:r>
            <a:rPr lang="es-MX" sz="1800" dirty="0" smtClean="0"/>
            <a:t>Incrementando las alternativas de la coalición frente a la otra parte</a:t>
          </a:r>
          <a:endParaRPr lang="es-MX" sz="1800" dirty="0"/>
        </a:p>
      </dgm:t>
    </dgm:pt>
    <dgm:pt modelId="{006E4B67-5AFF-495A-80A6-ED5248B42601}" type="parTrans" cxnId="{5DA3FF50-EF9C-431C-921B-C58778AFE0CC}">
      <dgm:prSet/>
      <dgm:spPr/>
      <dgm:t>
        <a:bodyPr/>
        <a:lstStyle/>
        <a:p>
          <a:endParaRPr lang="es-MX"/>
        </a:p>
      </dgm:t>
    </dgm:pt>
    <dgm:pt modelId="{A9FC569B-F5C3-440F-B0B4-25877494F574}" type="sibTrans" cxnId="{5DA3FF50-EF9C-431C-921B-C58778AFE0CC}">
      <dgm:prSet/>
      <dgm:spPr/>
      <dgm:t>
        <a:bodyPr/>
        <a:lstStyle/>
        <a:p>
          <a:endParaRPr lang="es-MX"/>
        </a:p>
      </dgm:t>
    </dgm:pt>
    <dgm:pt modelId="{BD169E77-DC28-4302-AD5B-FA4D46A323CE}">
      <dgm:prSet phldrT="[Texto]" custT="1"/>
      <dgm:spPr/>
      <dgm:t>
        <a:bodyPr/>
        <a:lstStyle/>
        <a:p>
          <a:r>
            <a:rPr lang="es-MX" sz="1800" dirty="0" smtClean="0"/>
            <a:t>Disminuyendo las alternativas de la otra parte frente a la coalición</a:t>
          </a:r>
          <a:endParaRPr lang="es-MX" sz="1800" dirty="0"/>
        </a:p>
      </dgm:t>
    </dgm:pt>
    <dgm:pt modelId="{EB3A01A3-12CD-4537-A755-4CCC48488546}" type="parTrans" cxnId="{A7FFC284-C22C-44A0-A343-11DD811BE48B}">
      <dgm:prSet/>
      <dgm:spPr/>
      <dgm:t>
        <a:bodyPr/>
        <a:lstStyle/>
        <a:p>
          <a:endParaRPr lang="es-MX"/>
        </a:p>
      </dgm:t>
    </dgm:pt>
    <dgm:pt modelId="{4D2548F0-9090-47FF-8073-FDDD23922054}" type="sibTrans" cxnId="{A7FFC284-C22C-44A0-A343-11DD811BE48B}">
      <dgm:prSet/>
      <dgm:spPr/>
      <dgm:t>
        <a:bodyPr/>
        <a:lstStyle/>
        <a:p>
          <a:endParaRPr lang="es-MX"/>
        </a:p>
      </dgm:t>
    </dgm:pt>
    <dgm:pt modelId="{53E07439-C53B-4038-934F-3DE59D673EAB}" type="pres">
      <dgm:prSet presAssocID="{3DA1BDFE-2D47-41F4-9171-1F09DC9E4B5E}" presName="linear" presStyleCnt="0">
        <dgm:presLayoutVars>
          <dgm:animLvl val="lvl"/>
          <dgm:resizeHandles val="exact"/>
        </dgm:presLayoutVars>
      </dgm:prSet>
      <dgm:spPr/>
      <dgm:t>
        <a:bodyPr/>
        <a:lstStyle/>
        <a:p>
          <a:endParaRPr lang="es-MX"/>
        </a:p>
      </dgm:t>
    </dgm:pt>
    <dgm:pt modelId="{80E25BBF-D02E-4B69-BD10-C1C539C7B65D}" type="pres">
      <dgm:prSet presAssocID="{F701C8FB-4783-438B-A059-7D7CF2AFF154}" presName="parentText" presStyleLbl="node1" presStyleIdx="0" presStyleCnt="3">
        <dgm:presLayoutVars>
          <dgm:chMax val="0"/>
          <dgm:bulletEnabled val="1"/>
        </dgm:presLayoutVars>
      </dgm:prSet>
      <dgm:spPr/>
      <dgm:t>
        <a:bodyPr/>
        <a:lstStyle/>
        <a:p>
          <a:endParaRPr lang="es-MX"/>
        </a:p>
      </dgm:t>
    </dgm:pt>
    <dgm:pt modelId="{E5ED2C98-E822-4315-AEA2-D12FF2B29ABF}" type="pres">
      <dgm:prSet presAssocID="{1087ED2C-EA15-4368-8A69-BB88A4E2FC42}" presName="spacer" presStyleCnt="0"/>
      <dgm:spPr/>
      <dgm:t>
        <a:bodyPr/>
        <a:lstStyle/>
        <a:p>
          <a:endParaRPr lang="es-MX"/>
        </a:p>
      </dgm:t>
    </dgm:pt>
    <dgm:pt modelId="{8835A839-8974-4FE2-917B-5645BC749C8A}" type="pres">
      <dgm:prSet presAssocID="{3B95CD58-FCFE-4CA3-A1CD-FBC498D207C7}" presName="parentText" presStyleLbl="node1" presStyleIdx="1" presStyleCnt="3">
        <dgm:presLayoutVars>
          <dgm:chMax val="0"/>
          <dgm:bulletEnabled val="1"/>
        </dgm:presLayoutVars>
      </dgm:prSet>
      <dgm:spPr/>
      <dgm:t>
        <a:bodyPr/>
        <a:lstStyle/>
        <a:p>
          <a:endParaRPr lang="es-MX"/>
        </a:p>
      </dgm:t>
    </dgm:pt>
    <dgm:pt modelId="{192AED2D-D622-4BEA-B312-5D29C79771F6}" type="pres">
      <dgm:prSet presAssocID="{563D3C83-E8D6-4A90-A1F0-31196A078703}" presName="spacer" presStyleCnt="0"/>
      <dgm:spPr/>
      <dgm:t>
        <a:bodyPr/>
        <a:lstStyle/>
        <a:p>
          <a:endParaRPr lang="es-MX"/>
        </a:p>
      </dgm:t>
    </dgm:pt>
    <dgm:pt modelId="{C82D93E2-5BD9-4211-A1BC-99E5F4676E78}" type="pres">
      <dgm:prSet presAssocID="{79FA04E9-3060-4CF8-9169-621F95FE715F}" presName="parentText" presStyleLbl="node1" presStyleIdx="2" presStyleCnt="3">
        <dgm:presLayoutVars>
          <dgm:chMax val="0"/>
          <dgm:bulletEnabled val="1"/>
        </dgm:presLayoutVars>
      </dgm:prSet>
      <dgm:spPr/>
      <dgm:t>
        <a:bodyPr/>
        <a:lstStyle/>
        <a:p>
          <a:endParaRPr lang="es-MX"/>
        </a:p>
      </dgm:t>
    </dgm:pt>
    <dgm:pt modelId="{A252AABB-76F4-4D32-91CD-D1C41C344293}" type="pres">
      <dgm:prSet presAssocID="{79FA04E9-3060-4CF8-9169-621F95FE715F}" presName="childText" presStyleLbl="revTx" presStyleIdx="0" presStyleCnt="1">
        <dgm:presLayoutVars>
          <dgm:bulletEnabled val="1"/>
        </dgm:presLayoutVars>
      </dgm:prSet>
      <dgm:spPr/>
      <dgm:t>
        <a:bodyPr/>
        <a:lstStyle/>
        <a:p>
          <a:endParaRPr lang="es-MX"/>
        </a:p>
      </dgm:t>
    </dgm:pt>
  </dgm:ptLst>
  <dgm:cxnLst>
    <dgm:cxn modelId="{5C0AEF16-99FC-41B5-B111-A1D9F41C26BB}" type="presOf" srcId="{79FA04E9-3060-4CF8-9169-621F95FE715F}" destId="{C82D93E2-5BD9-4211-A1BC-99E5F4676E78}" srcOrd="0" destOrd="0" presId="urn:microsoft.com/office/officeart/2005/8/layout/vList2"/>
    <dgm:cxn modelId="{728D98E9-A816-48DC-A547-1311FDF9194C}" type="presOf" srcId="{BD169E77-DC28-4302-AD5B-FA4D46A323CE}" destId="{A252AABB-76F4-4D32-91CD-D1C41C344293}" srcOrd="0" destOrd="2" presId="urn:microsoft.com/office/officeart/2005/8/layout/vList2"/>
    <dgm:cxn modelId="{523C63CD-12E2-47EA-A53B-40D989DCC09C}" srcId="{3DA1BDFE-2D47-41F4-9171-1F09DC9E4B5E}" destId="{3B95CD58-FCFE-4CA3-A1CD-FBC498D207C7}" srcOrd="1" destOrd="0" parTransId="{C5E0862C-59CA-45F0-9B5E-566639F8DA90}" sibTransId="{563D3C83-E8D6-4A90-A1F0-31196A078703}"/>
    <dgm:cxn modelId="{FB20B21A-CD4D-49BE-A3CE-CCB6454E19B7}" type="presOf" srcId="{FB4C5A21-5D6F-4865-90C0-4FD1BEE6A063}" destId="{A252AABB-76F4-4D32-91CD-D1C41C344293}" srcOrd="0" destOrd="1" presId="urn:microsoft.com/office/officeart/2005/8/layout/vList2"/>
    <dgm:cxn modelId="{A7FFC284-C22C-44A0-A343-11DD811BE48B}" srcId="{79FA04E9-3060-4CF8-9169-621F95FE715F}" destId="{BD169E77-DC28-4302-AD5B-FA4D46A323CE}" srcOrd="2" destOrd="0" parTransId="{EB3A01A3-12CD-4537-A755-4CCC48488546}" sibTransId="{4D2548F0-9090-47FF-8073-FDDD23922054}"/>
    <dgm:cxn modelId="{F2B47466-EB05-42EA-B4DD-4D1C956FF416}" type="presOf" srcId="{F701C8FB-4783-438B-A059-7D7CF2AFF154}" destId="{80E25BBF-D02E-4B69-BD10-C1C539C7B65D}" srcOrd="0" destOrd="0" presId="urn:microsoft.com/office/officeart/2005/8/layout/vList2"/>
    <dgm:cxn modelId="{EE339B94-1853-4BD0-94A3-B0DBC6354297}" srcId="{79FA04E9-3060-4CF8-9169-621F95FE715F}" destId="{DDDA6265-1765-44AA-811C-00EFBABCA37D}" srcOrd="0" destOrd="0" parTransId="{30B4BB9A-D928-4C26-91C0-CFAEB171A1CC}" sibTransId="{38A60742-AB30-41DA-9868-6D1BEA0BC724}"/>
    <dgm:cxn modelId="{963DD8D7-5153-4D80-9EDE-979FADA5C9E6}" type="presOf" srcId="{DDDA6265-1765-44AA-811C-00EFBABCA37D}" destId="{A252AABB-76F4-4D32-91CD-D1C41C344293}" srcOrd="0" destOrd="0" presId="urn:microsoft.com/office/officeart/2005/8/layout/vList2"/>
    <dgm:cxn modelId="{B08DFB02-1BAA-4375-B8B8-DC1BAF034330}" srcId="{3DA1BDFE-2D47-41F4-9171-1F09DC9E4B5E}" destId="{F701C8FB-4783-438B-A059-7D7CF2AFF154}" srcOrd="0" destOrd="0" parTransId="{63856C1A-EE27-4AB7-B67A-9D7979588D79}" sibTransId="{1087ED2C-EA15-4368-8A69-BB88A4E2FC42}"/>
    <dgm:cxn modelId="{4BF64B38-93A8-4F4F-908A-FD24A6E0D5C6}" type="presOf" srcId="{3DA1BDFE-2D47-41F4-9171-1F09DC9E4B5E}" destId="{53E07439-C53B-4038-934F-3DE59D673EAB}" srcOrd="0" destOrd="0" presId="urn:microsoft.com/office/officeart/2005/8/layout/vList2"/>
    <dgm:cxn modelId="{DF56F649-83F4-40C5-8955-EA0D41F0697B}" type="presOf" srcId="{3B95CD58-FCFE-4CA3-A1CD-FBC498D207C7}" destId="{8835A839-8974-4FE2-917B-5645BC749C8A}" srcOrd="0" destOrd="0" presId="urn:microsoft.com/office/officeart/2005/8/layout/vList2"/>
    <dgm:cxn modelId="{5DA3FF50-EF9C-431C-921B-C58778AFE0CC}" srcId="{79FA04E9-3060-4CF8-9169-621F95FE715F}" destId="{FB4C5A21-5D6F-4865-90C0-4FD1BEE6A063}" srcOrd="1" destOrd="0" parTransId="{006E4B67-5AFF-495A-80A6-ED5248B42601}" sibTransId="{A9FC569B-F5C3-440F-B0B4-25877494F574}"/>
    <dgm:cxn modelId="{1E206486-018C-4D06-BEAD-94006BCC5206}" srcId="{3DA1BDFE-2D47-41F4-9171-1F09DC9E4B5E}" destId="{79FA04E9-3060-4CF8-9169-621F95FE715F}" srcOrd="2" destOrd="0" parTransId="{D8533900-B91E-4B18-96A8-AAAA2B077184}" sibTransId="{A0D09E2C-03A5-4F0B-9D70-9EB428B62212}"/>
    <dgm:cxn modelId="{D2BA8238-4910-434E-AA93-F9232D086F58}" type="presParOf" srcId="{53E07439-C53B-4038-934F-3DE59D673EAB}" destId="{80E25BBF-D02E-4B69-BD10-C1C539C7B65D}" srcOrd="0" destOrd="0" presId="urn:microsoft.com/office/officeart/2005/8/layout/vList2"/>
    <dgm:cxn modelId="{6BF92005-E8DA-4D7C-812D-B31D6F10B99B}" type="presParOf" srcId="{53E07439-C53B-4038-934F-3DE59D673EAB}" destId="{E5ED2C98-E822-4315-AEA2-D12FF2B29ABF}" srcOrd="1" destOrd="0" presId="urn:microsoft.com/office/officeart/2005/8/layout/vList2"/>
    <dgm:cxn modelId="{A74A7CEA-F9D2-44A5-83C5-9F97BB2B2DA6}" type="presParOf" srcId="{53E07439-C53B-4038-934F-3DE59D673EAB}" destId="{8835A839-8974-4FE2-917B-5645BC749C8A}" srcOrd="2" destOrd="0" presId="urn:microsoft.com/office/officeart/2005/8/layout/vList2"/>
    <dgm:cxn modelId="{E189C12A-C89F-4BF2-92AB-D5D31AFECD2B}" type="presParOf" srcId="{53E07439-C53B-4038-934F-3DE59D673EAB}" destId="{192AED2D-D622-4BEA-B312-5D29C79771F6}" srcOrd="3" destOrd="0" presId="urn:microsoft.com/office/officeart/2005/8/layout/vList2"/>
    <dgm:cxn modelId="{886C54FB-AD1C-4A0B-B77B-245AA3D43DB1}" type="presParOf" srcId="{53E07439-C53B-4038-934F-3DE59D673EAB}" destId="{C82D93E2-5BD9-4211-A1BC-99E5F4676E78}" srcOrd="4" destOrd="0" presId="urn:microsoft.com/office/officeart/2005/8/layout/vList2"/>
    <dgm:cxn modelId="{BCFF84D4-C0A6-42A6-A561-17B4A6657D9D}" type="presParOf" srcId="{53E07439-C53B-4038-934F-3DE59D673EAB}" destId="{A252AABB-76F4-4D32-91CD-D1C41C344293}"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2FCB8BA8-E01F-4168-8C5C-DDB0AD7EE634}" type="doc">
      <dgm:prSet loTypeId="urn:microsoft.com/office/officeart/2008/layout/LinedList" loCatId="list" qsTypeId="urn:microsoft.com/office/officeart/2005/8/quickstyle/simple2" qsCatId="simple" csTypeId="urn:microsoft.com/office/officeart/2005/8/colors/accent1_1" csCatId="accent1" phldr="1"/>
      <dgm:spPr/>
      <dgm:t>
        <a:bodyPr/>
        <a:lstStyle/>
        <a:p>
          <a:endParaRPr lang="es-MX"/>
        </a:p>
      </dgm:t>
    </dgm:pt>
    <dgm:pt modelId="{394C6102-54E2-421C-A85E-24316AFF9368}">
      <dgm:prSet phldrT="[Texto]"/>
      <dgm:spPr/>
      <dgm:t>
        <a:bodyPr/>
        <a:lstStyle/>
        <a:p>
          <a:r>
            <a:rPr lang="es-MX" dirty="0" smtClean="0"/>
            <a:t>Selección de un líder que represente los intereses de todos los miembros, que se comprometa con los objetivos de la negociación y que tenga tiempo</a:t>
          </a:r>
          <a:endParaRPr lang="es-MX" dirty="0"/>
        </a:p>
      </dgm:t>
    </dgm:pt>
    <dgm:pt modelId="{DD41E669-9B8E-47D0-91B2-B60D011F1735}" type="parTrans" cxnId="{0D63735A-BC7C-4D01-BA80-7048EA95A928}">
      <dgm:prSet/>
      <dgm:spPr/>
      <dgm:t>
        <a:bodyPr/>
        <a:lstStyle/>
        <a:p>
          <a:endParaRPr lang="es-MX"/>
        </a:p>
      </dgm:t>
    </dgm:pt>
    <dgm:pt modelId="{C385B399-D2DA-4A62-9526-962374F3AA15}" type="sibTrans" cxnId="{0D63735A-BC7C-4D01-BA80-7048EA95A928}">
      <dgm:prSet/>
      <dgm:spPr/>
      <dgm:t>
        <a:bodyPr/>
        <a:lstStyle/>
        <a:p>
          <a:endParaRPr lang="es-MX"/>
        </a:p>
      </dgm:t>
    </dgm:pt>
    <dgm:pt modelId="{0233C911-3463-4BE5-8410-BB38A2DC3A97}">
      <dgm:prSet phldrT="[Texto]"/>
      <dgm:spPr/>
      <dgm:t>
        <a:bodyPr/>
        <a:lstStyle/>
        <a:p>
          <a:r>
            <a:rPr lang="es-MX" dirty="0" smtClean="0"/>
            <a:t>Compromiso de los miembros de la coalición para trabajar los intereses de grupo</a:t>
          </a:r>
        </a:p>
      </dgm:t>
    </dgm:pt>
    <dgm:pt modelId="{B051AE39-6023-45DF-BFD2-51E4B4E7349E}" type="parTrans" cxnId="{58D7E029-497D-4E98-8A97-C141DB22A9F9}">
      <dgm:prSet/>
      <dgm:spPr/>
      <dgm:t>
        <a:bodyPr/>
        <a:lstStyle/>
        <a:p>
          <a:endParaRPr lang="es-MX"/>
        </a:p>
      </dgm:t>
    </dgm:pt>
    <dgm:pt modelId="{080C0656-983D-4CEE-8BD6-EAB3B1A7FBB9}" type="sibTrans" cxnId="{58D7E029-497D-4E98-8A97-C141DB22A9F9}">
      <dgm:prSet/>
      <dgm:spPr/>
      <dgm:t>
        <a:bodyPr/>
        <a:lstStyle/>
        <a:p>
          <a:endParaRPr lang="es-MX"/>
        </a:p>
      </dgm:t>
    </dgm:pt>
    <dgm:pt modelId="{916C22F6-271A-4E30-8298-44D24B5CB35B}">
      <dgm:prSet phldrT="[Texto]"/>
      <dgm:spPr/>
      <dgm:t>
        <a:bodyPr/>
        <a:lstStyle/>
        <a:p>
          <a:r>
            <a:rPr lang="es-MX" dirty="0" smtClean="0"/>
            <a:t>Conocimiento de la legislatura y normativa de la negociación en curso</a:t>
          </a:r>
        </a:p>
      </dgm:t>
    </dgm:pt>
    <dgm:pt modelId="{BE9625E0-FD16-41F7-954A-0176A85FD852}" type="parTrans" cxnId="{EE479EBE-1D50-4B39-BD52-D9620F81C187}">
      <dgm:prSet/>
      <dgm:spPr/>
      <dgm:t>
        <a:bodyPr/>
        <a:lstStyle/>
        <a:p>
          <a:endParaRPr lang="es-MX"/>
        </a:p>
      </dgm:t>
    </dgm:pt>
    <dgm:pt modelId="{3827EC21-CD88-48A1-BF0F-D93F7CDB90C5}" type="sibTrans" cxnId="{EE479EBE-1D50-4B39-BD52-D9620F81C187}">
      <dgm:prSet/>
      <dgm:spPr/>
      <dgm:t>
        <a:bodyPr/>
        <a:lstStyle/>
        <a:p>
          <a:endParaRPr lang="es-MX"/>
        </a:p>
      </dgm:t>
    </dgm:pt>
    <dgm:pt modelId="{71DB67C0-8ECA-482B-9DD0-AA26CEE469BA}" type="pres">
      <dgm:prSet presAssocID="{2FCB8BA8-E01F-4168-8C5C-DDB0AD7EE634}" presName="vert0" presStyleCnt="0">
        <dgm:presLayoutVars>
          <dgm:dir/>
          <dgm:animOne val="branch"/>
          <dgm:animLvl val="lvl"/>
        </dgm:presLayoutVars>
      </dgm:prSet>
      <dgm:spPr/>
      <dgm:t>
        <a:bodyPr/>
        <a:lstStyle/>
        <a:p>
          <a:endParaRPr lang="es-MX"/>
        </a:p>
      </dgm:t>
    </dgm:pt>
    <dgm:pt modelId="{8F376D6B-15A4-4376-B44F-EAAFA535CDD5}" type="pres">
      <dgm:prSet presAssocID="{394C6102-54E2-421C-A85E-24316AFF9368}" presName="thickLine" presStyleLbl="alignNode1" presStyleIdx="0" presStyleCnt="3"/>
      <dgm:spPr/>
      <dgm:t>
        <a:bodyPr/>
        <a:lstStyle/>
        <a:p>
          <a:endParaRPr lang="es-MX"/>
        </a:p>
      </dgm:t>
    </dgm:pt>
    <dgm:pt modelId="{9200F0A1-6BA1-4E20-8792-F15C4ED23C4C}" type="pres">
      <dgm:prSet presAssocID="{394C6102-54E2-421C-A85E-24316AFF9368}" presName="horz1" presStyleCnt="0"/>
      <dgm:spPr/>
      <dgm:t>
        <a:bodyPr/>
        <a:lstStyle/>
        <a:p>
          <a:endParaRPr lang="es-MX"/>
        </a:p>
      </dgm:t>
    </dgm:pt>
    <dgm:pt modelId="{9813A2A9-6726-4F04-A2AE-A89D26365C50}" type="pres">
      <dgm:prSet presAssocID="{394C6102-54E2-421C-A85E-24316AFF9368}" presName="tx1" presStyleLbl="revTx" presStyleIdx="0" presStyleCnt="3"/>
      <dgm:spPr/>
      <dgm:t>
        <a:bodyPr/>
        <a:lstStyle/>
        <a:p>
          <a:endParaRPr lang="es-MX"/>
        </a:p>
      </dgm:t>
    </dgm:pt>
    <dgm:pt modelId="{69A8EE23-0DDF-44FE-95DE-CF537E52A5B9}" type="pres">
      <dgm:prSet presAssocID="{394C6102-54E2-421C-A85E-24316AFF9368}" presName="vert1" presStyleCnt="0"/>
      <dgm:spPr/>
      <dgm:t>
        <a:bodyPr/>
        <a:lstStyle/>
        <a:p>
          <a:endParaRPr lang="es-MX"/>
        </a:p>
      </dgm:t>
    </dgm:pt>
    <dgm:pt modelId="{2D7E9356-F373-44A2-BEB3-852E05C59E1E}" type="pres">
      <dgm:prSet presAssocID="{0233C911-3463-4BE5-8410-BB38A2DC3A97}" presName="thickLine" presStyleLbl="alignNode1" presStyleIdx="1" presStyleCnt="3"/>
      <dgm:spPr/>
      <dgm:t>
        <a:bodyPr/>
        <a:lstStyle/>
        <a:p>
          <a:endParaRPr lang="es-MX"/>
        </a:p>
      </dgm:t>
    </dgm:pt>
    <dgm:pt modelId="{8AB7F4DB-64D6-46F2-BCFE-C695A38BD1F0}" type="pres">
      <dgm:prSet presAssocID="{0233C911-3463-4BE5-8410-BB38A2DC3A97}" presName="horz1" presStyleCnt="0"/>
      <dgm:spPr/>
      <dgm:t>
        <a:bodyPr/>
        <a:lstStyle/>
        <a:p>
          <a:endParaRPr lang="es-MX"/>
        </a:p>
      </dgm:t>
    </dgm:pt>
    <dgm:pt modelId="{7905943A-4917-4DB6-8177-AF2D95B017AD}" type="pres">
      <dgm:prSet presAssocID="{0233C911-3463-4BE5-8410-BB38A2DC3A97}" presName="tx1" presStyleLbl="revTx" presStyleIdx="1" presStyleCnt="3"/>
      <dgm:spPr/>
      <dgm:t>
        <a:bodyPr/>
        <a:lstStyle/>
        <a:p>
          <a:endParaRPr lang="es-MX"/>
        </a:p>
      </dgm:t>
    </dgm:pt>
    <dgm:pt modelId="{65BCFDB0-7150-4A8E-8967-74881CB89870}" type="pres">
      <dgm:prSet presAssocID="{0233C911-3463-4BE5-8410-BB38A2DC3A97}" presName="vert1" presStyleCnt="0"/>
      <dgm:spPr/>
      <dgm:t>
        <a:bodyPr/>
        <a:lstStyle/>
        <a:p>
          <a:endParaRPr lang="es-MX"/>
        </a:p>
      </dgm:t>
    </dgm:pt>
    <dgm:pt modelId="{C6AC49A4-F87B-45E3-8234-9212D0B5333F}" type="pres">
      <dgm:prSet presAssocID="{916C22F6-271A-4E30-8298-44D24B5CB35B}" presName="thickLine" presStyleLbl="alignNode1" presStyleIdx="2" presStyleCnt="3"/>
      <dgm:spPr/>
      <dgm:t>
        <a:bodyPr/>
        <a:lstStyle/>
        <a:p>
          <a:endParaRPr lang="es-MX"/>
        </a:p>
      </dgm:t>
    </dgm:pt>
    <dgm:pt modelId="{607651AC-5ECC-4DCE-A2CF-B41F44F66DF8}" type="pres">
      <dgm:prSet presAssocID="{916C22F6-271A-4E30-8298-44D24B5CB35B}" presName="horz1" presStyleCnt="0"/>
      <dgm:spPr/>
      <dgm:t>
        <a:bodyPr/>
        <a:lstStyle/>
        <a:p>
          <a:endParaRPr lang="es-MX"/>
        </a:p>
      </dgm:t>
    </dgm:pt>
    <dgm:pt modelId="{7FC3C6D7-8EDB-4C7C-9351-24868FD80DEC}" type="pres">
      <dgm:prSet presAssocID="{916C22F6-271A-4E30-8298-44D24B5CB35B}" presName="tx1" presStyleLbl="revTx" presStyleIdx="2" presStyleCnt="3"/>
      <dgm:spPr/>
      <dgm:t>
        <a:bodyPr/>
        <a:lstStyle/>
        <a:p>
          <a:endParaRPr lang="es-MX"/>
        </a:p>
      </dgm:t>
    </dgm:pt>
    <dgm:pt modelId="{89A5F5E1-A118-43D2-859C-1CAA86983B69}" type="pres">
      <dgm:prSet presAssocID="{916C22F6-271A-4E30-8298-44D24B5CB35B}" presName="vert1" presStyleCnt="0"/>
      <dgm:spPr/>
      <dgm:t>
        <a:bodyPr/>
        <a:lstStyle/>
        <a:p>
          <a:endParaRPr lang="es-MX"/>
        </a:p>
      </dgm:t>
    </dgm:pt>
  </dgm:ptLst>
  <dgm:cxnLst>
    <dgm:cxn modelId="{E96D21EC-B046-4A01-8E5E-B929F0FB8BEE}" type="presOf" srcId="{394C6102-54E2-421C-A85E-24316AFF9368}" destId="{9813A2A9-6726-4F04-A2AE-A89D26365C50}" srcOrd="0" destOrd="0" presId="urn:microsoft.com/office/officeart/2008/layout/LinedList"/>
    <dgm:cxn modelId="{E905F04E-97E2-4DA9-B7E3-06DA518690C8}" type="presOf" srcId="{0233C911-3463-4BE5-8410-BB38A2DC3A97}" destId="{7905943A-4917-4DB6-8177-AF2D95B017AD}" srcOrd="0" destOrd="0" presId="urn:microsoft.com/office/officeart/2008/layout/LinedList"/>
    <dgm:cxn modelId="{4ACFCADE-9941-4817-9122-116533FF1B77}" type="presOf" srcId="{2FCB8BA8-E01F-4168-8C5C-DDB0AD7EE634}" destId="{71DB67C0-8ECA-482B-9DD0-AA26CEE469BA}" srcOrd="0" destOrd="0" presId="urn:microsoft.com/office/officeart/2008/layout/LinedList"/>
    <dgm:cxn modelId="{0D63735A-BC7C-4D01-BA80-7048EA95A928}" srcId="{2FCB8BA8-E01F-4168-8C5C-DDB0AD7EE634}" destId="{394C6102-54E2-421C-A85E-24316AFF9368}" srcOrd="0" destOrd="0" parTransId="{DD41E669-9B8E-47D0-91B2-B60D011F1735}" sibTransId="{C385B399-D2DA-4A62-9526-962374F3AA15}"/>
    <dgm:cxn modelId="{EE479EBE-1D50-4B39-BD52-D9620F81C187}" srcId="{2FCB8BA8-E01F-4168-8C5C-DDB0AD7EE634}" destId="{916C22F6-271A-4E30-8298-44D24B5CB35B}" srcOrd="2" destOrd="0" parTransId="{BE9625E0-FD16-41F7-954A-0176A85FD852}" sibTransId="{3827EC21-CD88-48A1-BF0F-D93F7CDB90C5}"/>
    <dgm:cxn modelId="{A197FBA7-4B55-4C8E-9AEC-926C2497BA55}" type="presOf" srcId="{916C22F6-271A-4E30-8298-44D24B5CB35B}" destId="{7FC3C6D7-8EDB-4C7C-9351-24868FD80DEC}" srcOrd="0" destOrd="0" presId="urn:microsoft.com/office/officeart/2008/layout/LinedList"/>
    <dgm:cxn modelId="{58D7E029-497D-4E98-8A97-C141DB22A9F9}" srcId="{2FCB8BA8-E01F-4168-8C5C-DDB0AD7EE634}" destId="{0233C911-3463-4BE5-8410-BB38A2DC3A97}" srcOrd="1" destOrd="0" parTransId="{B051AE39-6023-45DF-BFD2-51E4B4E7349E}" sibTransId="{080C0656-983D-4CEE-8BD6-EAB3B1A7FBB9}"/>
    <dgm:cxn modelId="{68B4A4E4-4518-4E51-8208-853D1F05AB53}" type="presParOf" srcId="{71DB67C0-8ECA-482B-9DD0-AA26CEE469BA}" destId="{8F376D6B-15A4-4376-B44F-EAAFA535CDD5}" srcOrd="0" destOrd="0" presId="urn:microsoft.com/office/officeart/2008/layout/LinedList"/>
    <dgm:cxn modelId="{2F51E2E4-E5E9-4360-9C6E-D006B0492E72}" type="presParOf" srcId="{71DB67C0-8ECA-482B-9DD0-AA26CEE469BA}" destId="{9200F0A1-6BA1-4E20-8792-F15C4ED23C4C}" srcOrd="1" destOrd="0" presId="urn:microsoft.com/office/officeart/2008/layout/LinedList"/>
    <dgm:cxn modelId="{4A02F841-0089-48C5-9CC7-CAB112EF8E7A}" type="presParOf" srcId="{9200F0A1-6BA1-4E20-8792-F15C4ED23C4C}" destId="{9813A2A9-6726-4F04-A2AE-A89D26365C50}" srcOrd="0" destOrd="0" presId="urn:microsoft.com/office/officeart/2008/layout/LinedList"/>
    <dgm:cxn modelId="{AAEFFEDA-C689-4A05-A01B-96920E7B7613}" type="presParOf" srcId="{9200F0A1-6BA1-4E20-8792-F15C4ED23C4C}" destId="{69A8EE23-0DDF-44FE-95DE-CF537E52A5B9}" srcOrd="1" destOrd="0" presId="urn:microsoft.com/office/officeart/2008/layout/LinedList"/>
    <dgm:cxn modelId="{E092EE3B-9C28-4874-A27B-1A103AF1847D}" type="presParOf" srcId="{71DB67C0-8ECA-482B-9DD0-AA26CEE469BA}" destId="{2D7E9356-F373-44A2-BEB3-852E05C59E1E}" srcOrd="2" destOrd="0" presId="urn:microsoft.com/office/officeart/2008/layout/LinedList"/>
    <dgm:cxn modelId="{CBEEF600-8620-405F-92A2-E1055931BF06}" type="presParOf" srcId="{71DB67C0-8ECA-482B-9DD0-AA26CEE469BA}" destId="{8AB7F4DB-64D6-46F2-BCFE-C695A38BD1F0}" srcOrd="3" destOrd="0" presId="urn:microsoft.com/office/officeart/2008/layout/LinedList"/>
    <dgm:cxn modelId="{DA2446F9-BE5E-4ED5-B1F0-4335982D6E14}" type="presParOf" srcId="{8AB7F4DB-64D6-46F2-BCFE-C695A38BD1F0}" destId="{7905943A-4917-4DB6-8177-AF2D95B017AD}" srcOrd="0" destOrd="0" presId="urn:microsoft.com/office/officeart/2008/layout/LinedList"/>
    <dgm:cxn modelId="{9FCAAA0C-76BF-497A-9B6F-103873182313}" type="presParOf" srcId="{8AB7F4DB-64D6-46F2-BCFE-C695A38BD1F0}" destId="{65BCFDB0-7150-4A8E-8967-74881CB89870}" srcOrd="1" destOrd="0" presId="urn:microsoft.com/office/officeart/2008/layout/LinedList"/>
    <dgm:cxn modelId="{82457794-011A-4DDC-A35C-AEFB2FD2B2D3}" type="presParOf" srcId="{71DB67C0-8ECA-482B-9DD0-AA26CEE469BA}" destId="{C6AC49A4-F87B-45E3-8234-9212D0B5333F}" srcOrd="4" destOrd="0" presId="urn:microsoft.com/office/officeart/2008/layout/LinedList"/>
    <dgm:cxn modelId="{86841562-8D9B-4019-8BD9-E795C2D39228}" type="presParOf" srcId="{71DB67C0-8ECA-482B-9DD0-AA26CEE469BA}" destId="{607651AC-5ECC-4DCE-A2CF-B41F44F66DF8}" srcOrd="5" destOrd="0" presId="urn:microsoft.com/office/officeart/2008/layout/LinedList"/>
    <dgm:cxn modelId="{56F0A9A6-A999-4E5A-8EA7-EDF155B111AC}" type="presParOf" srcId="{607651AC-5ECC-4DCE-A2CF-B41F44F66DF8}" destId="{7FC3C6D7-8EDB-4C7C-9351-24868FD80DEC}" srcOrd="0" destOrd="0" presId="urn:microsoft.com/office/officeart/2008/layout/LinedList"/>
    <dgm:cxn modelId="{D0209C00-85E3-461D-B53B-757EF3CB3B6B}" type="presParOf" srcId="{607651AC-5ECC-4DCE-A2CF-B41F44F66DF8}" destId="{89A5F5E1-A118-43D2-859C-1CAA86983B6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E89E2AEC-02CE-409B-868A-BF0967BFC36C}" type="doc">
      <dgm:prSet loTypeId="urn:microsoft.com/office/officeart/2008/layout/LinedList" loCatId="list" qsTypeId="urn:microsoft.com/office/officeart/2005/8/quickstyle/simple2" qsCatId="simple" csTypeId="urn:microsoft.com/office/officeart/2005/8/colors/accent1_3" csCatId="accent1" phldr="1"/>
      <dgm:spPr/>
      <dgm:t>
        <a:bodyPr/>
        <a:lstStyle/>
        <a:p>
          <a:endParaRPr lang="es-MX"/>
        </a:p>
      </dgm:t>
    </dgm:pt>
    <dgm:pt modelId="{CEE9D24C-F86B-4074-869A-855A6A8C2632}">
      <dgm:prSet phldrT="[Texto]"/>
      <dgm:spPr/>
      <dgm:t>
        <a:bodyPr/>
        <a:lstStyle/>
        <a:p>
          <a:r>
            <a:rPr lang="es-MX" dirty="0" smtClean="0"/>
            <a:t>Habilidad para planificar una estrategia y llevarla a cabo minuciosamente</a:t>
          </a:r>
          <a:endParaRPr lang="es-MX" dirty="0"/>
        </a:p>
      </dgm:t>
    </dgm:pt>
    <dgm:pt modelId="{07AF9E82-09F4-4E59-9450-B304756562F3}" type="parTrans" cxnId="{138013C5-1F73-487D-A70C-AC8ABC2D8774}">
      <dgm:prSet/>
      <dgm:spPr/>
      <dgm:t>
        <a:bodyPr/>
        <a:lstStyle/>
        <a:p>
          <a:endParaRPr lang="es-MX"/>
        </a:p>
      </dgm:t>
    </dgm:pt>
    <dgm:pt modelId="{DDC19BC2-98C2-4006-9970-7DE982B35DFD}" type="sibTrans" cxnId="{138013C5-1F73-487D-A70C-AC8ABC2D8774}">
      <dgm:prSet/>
      <dgm:spPr/>
      <dgm:t>
        <a:bodyPr/>
        <a:lstStyle/>
        <a:p>
          <a:endParaRPr lang="es-MX"/>
        </a:p>
      </dgm:t>
    </dgm:pt>
    <dgm:pt modelId="{1EAA7A13-9401-4BF1-837F-5F15F54CFF60}">
      <dgm:prSet phldrT="[Texto]"/>
      <dgm:spPr/>
      <dgm:t>
        <a:bodyPr/>
        <a:lstStyle/>
        <a:p>
          <a:r>
            <a:rPr lang="es-MX" dirty="0" smtClean="0"/>
            <a:t>Comunicación fluida entre los miembros de la coalición</a:t>
          </a:r>
        </a:p>
      </dgm:t>
    </dgm:pt>
    <dgm:pt modelId="{1A5B9BE7-2DB4-4AFA-9CA5-E24567781077}" type="parTrans" cxnId="{A0B89657-85BA-4F00-AF78-992BFAB4F126}">
      <dgm:prSet/>
      <dgm:spPr/>
      <dgm:t>
        <a:bodyPr/>
        <a:lstStyle/>
        <a:p>
          <a:endParaRPr lang="es-MX"/>
        </a:p>
      </dgm:t>
    </dgm:pt>
    <dgm:pt modelId="{A682AF56-C9FF-4E9B-8AA1-0FEC49DA2C91}" type="sibTrans" cxnId="{A0B89657-85BA-4F00-AF78-992BFAB4F126}">
      <dgm:prSet/>
      <dgm:spPr/>
      <dgm:t>
        <a:bodyPr/>
        <a:lstStyle/>
        <a:p>
          <a:endParaRPr lang="es-MX"/>
        </a:p>
      </dgm:t>
    </dgm:pt>
    <dgm:pt modelId="{5F8FA24E-FD1A-4E73-AA43-3817FB43B2E7}">
      <dgm:prSet phldrT="[Texto]"/>
      <dgm:spPr/>
      <dgm:t>
        <a:bodyPr/>
        <a:lstStyle/>
        <a:p>
          <a:r>
            <a:rPr lang="es-MX" dirty="0" smtClean="0"/>
            <a:t>Mantenerse a la ofensiva y no a la defensiva</a:t>
          </a:r>
        </a:p>
      </dgm:t>
    </dgm:pt>
    <dgm:pt modelId="{0963B18C-E9E1-456A-90BE-548C18C4D545}" type="parTrans" cxnId="{715EE671-C219-4D79-90A6-F291A1F669D7}">
      <dgm:prSet/>
      <dgm:spPr/>
      <dgm:t>
        <a:bodyPr/>
        <a:lstStyle/>
        <a:p>
          <a:endParaRPr lang="es-MX"/>
        </a:p>
      </dgm:t>
    </dgm:pt>
    <dgm:pt modelId="{85F58490-0CDD-478E-B664-BBE388E2BE05}" type="sibTrans" cxnId="{715EE671-C219-4D79-90A6-F291A1F669D7}">
      <dgm:prSet/>
      <dgm:spPr/>
      <dgm:t>
        <a:bodyPr/>
        <a:lstStyle/>
        <a:p>
          <a:endParaRPr lang="es-MX"/>
        </a:p>
      </dgm:t>
    </dgm:pt>
    <dgm:pt modelId="{BB5975A3-6474-4C85-B6A4-EB4EBECF9D31}">
      <dgm:prSet phldrT="[Texto]"/>
      <dgm:spPr/>
      <dgm:t>
        <a:bodyPr/>
        <a:lstStyle/>
        <a:p>
          <a:r>
            <a:rPr lang="es-MX" dirty="0" smtClean="0"/>
            <a:t>Implicación de los miembros de la coalición en la toma de decisiones que les implica</a:t>
          </a:r>
        </a:p>
      </dgm:t>
    </dgm:pt>
    <dgm:pt modelId="{DD68CCB2-FA4C-4A69-AC76-3AB80A8CD505}" type="parTrans" cxnId="{544C52CA-DDEE-4BB1-90E6-11CE16F60432}">
      <dgm:prSet/>
      <dgm:spPr/>
      <dgm:t>
        <a:bodyPr/>
        <a:lstStyle/>
        <a:p>
          <a:endParaRPr lang="es-MX"/>
        </a:p>
      </dgm:t>
    </dgm:pt>
    <dgm:pt modelId="{664E0EC4-4CDA-497F-85E2-80C3E05FBB97}" type="sibTrans" cxnId="{544C52CA-DDEE-4BB1-90E6-11CE16F60432}">
      <dgm:prSet/>
      <dgm:spPr/>
      <dgm:t>
        <a:bodyPr/>
        <a:lstStyle/>
        <a:p>
          <a:endParaRPr lang="es-MX"/>
        </a:p>
      </dgm:t>
    </dgm:pt>
    <dgm:pt modelId="{5E349746-C050-4DB4-A36C-08B9A45DC09B}" type="pres">
      <dgm:prSet presAssocID="{E89E2AEC-02CE-409B-868A-BF0967BFC36C}" presName="vert0" presStyleCnt="0">
        <dgm:presLayoutVars>
          <dgm:dir/>
          <dgm:animOne val="branch"/>
          <dgm:animLvl val="lvl"/>
        </dgm:presLayoutVars>
      </dgm:prSet>
      <dgm:spPr/>
      <dgm:t>
        <a:bodyPr/>
        <a:lstStyle/>
        <a:p>
          <a:endParaRPr lang="es-MX"/>
        </a:p>
      </dgm:t>
    </dgm:pt>
    <dgm:pt modelId="{0DC57E3C-5812-4388-ABB8-41B6BB418DB2}" type="pres">
      <dgm:prSet presAssocID="{CEE9D24C-F86B-4074-869A-855A6A8C2632}" presName="thickLine" presStyleLbl="alignNode1" presStyleIdx="0" presStyleCnt="4"/>
      <dgm:spPr/>
      <dgm:t>
        <a:bodyPr/>
        <a:lstStyle/>
        <a:p>
          <a:endParaRPr lang="es-MX"/>
        </a:p>
      </dgm:t>
    </dgm:pt>
    <dgm:pt modelId="{2C42395A-30F1-454D-86EF-6BD58C42133A}" type="pres">
      <dgm:prSet presAssocID="{CEE9D24C-F86B-4074-869A-855A6A8C2632}" presName="horz1" presStyleCnt="0"/>
      <dgm:spPr/>
      <dgm:t>
        <a:bodyPr/>
        <a:lstStyle/>
        <a:p>
          <a:endParaRPr lang="es-MX"/>
        </a:p>
      </dgm:t>
    </dgm:pt>
    <dgm:pt modelId="{EF44F991-40CF-4F83-8EBA-AC14628BCCD5}" type="pres">
      <dgm:prSet presAssocID="{CEE9D24C-F86B-4074-869A-855A6A8C2632}" presName="tx1" presStyleLbl="revTx" presStyleIdx="0" presStyleCnt="4"/>
      <dgm:spPr/>
      <dgm:t>
        <a:bodyPr/>
        <a:lstStyle/>
        <a:p>
          <a:endParaRPr lang="es-MX"/>
        </a:p>
      </dgm:t>
    </dgm:pt>
    <dgm:pt modelId="{4A1C40AC-3DEC-4FEC-8D9F-57BB1148E34A}" type="pres">
      <dgm:prSet presAssocID="{CEE9D24C-F86B-4074-869A-855A6A8C2632}" presName="vert1" presStyleCnt="0"/>
      <dgm:spPr/>
      <dgm:t>
        <a:bodyPr/>
        <a:lstStyle/>
        <a:p>
          <a:endParaRPr lang="es-MX"/>
        </a:p>
      </dgm:t>
    </dgm:pt>
    <dgm:pt modelId="{9D6F6F03-3998-4966-8631-FCF09D82BD51}" type="pres">
      <dgm:prSet presAssocID="{1EAA7A13-9401-4BF1-837F-5F15F54CFF60}" presName="thickLine" presStyleLbl="alignNode1" presStyleIdx="1" presStyleCnt="4"/>
      <dgm:spPr/>
      <dgm:t>
        <a:bodyPr/>
        <a:lstStyle/>
        <a:p>
          <a:endParaRPr lang="es-MX"/>
        </a:p>
      </dgm:t>
    </dgm:pt>
    <dgm:pt modelId="{DF9B5670-50A5-4B59-BD20-B4F2073C0BC1}" type="pres">
      <dgm:prSet presAssocID="{1EAA7A13-9401-4BF1-837F-5F15F54CFF60}" presName="horz1" presStyleCnt="0"/>
      <dgm:spPr/>
      <dgm:t>
        <a:bodyPr/>
        <a:lstStyle/>
        <a:p>
          <a:endParaRPr lang="es-MX"/>
        </a:p>
      </dgm:t>
    </dgm:pt>
    <dgm:pt modelId="{D848A6A7-FD3A-42FD-8C86-E2C5EEB12FCA}" type="pres">
      <dgm:prSet presAssocID="{1EAA7A13-9401-4BF1-837F-5F15F54CFF60}" presName="tx1" presStyleLbl="revTx" presStyleIdx="1" presStyleCnt="4"/>
      <dgm:spPr/>
      <dgm:t>
        <a:bodyPr/>
        <a:lstStyle/>
        <a:p>
          <a:endParaRPr lang="es-MX"/>
        </a:p>
      </dgm:t>
    </dgm:pt>
    <dgm:pt modelId="{BE7E0B8E-69F2-4147-9243-2AC161DB410B}" type="pres">
      <dgm:prSet presAssocID="{1EAA7A13-9401-4BF1-837F-5F15F54CFF60}" presName="vert1" presStyleCnt="0"/>
      <dgm:spPr/>
      <dgm:t>
        <a:bodyPr/>
        <a:lstStyle/>
        <a:p>
          <a:endParaRPr lang="es-MX"/>
        </a:p>
      </dgm:t>
    </dgm:pt>
    <dgm:pt modelId="{20C3F729-9F8B-44AC-A1BF-4377D9752914}" type="pres">
      <dgm:prSet presAssocID="{5F8FA24E-FD1A-4E73-AA43-3817FB43B2E7}" presName="thickLine" presStyleLbl="alignNode1" presStyleIdx="2" presStyleCnt="4"/>
      <dgm:spPr/>
      <dgm:t>
        <a:bodyPr/>
        <a:lstStyle/>
        <a:p>
          <a:endParaRPr lang="es-MX"/>
        </a:p>
      </dgm:t>
    </dgm:pt>
    <dgm:pt modelId="{95C4A332-D2D5-41B7-AC6C-0A604DC8BD97}" type="pres">
      <dgm:prSet presAssocID="{5F8FA24E-FD1A-4E73-AA43-3817FB43B2E7}" presName="horz1" presStyleCnt="0"/>
      <dgm:spPr/>
      <dgm:t>
        <a:bodyPr/>
        <a:lstStyle/>
        <a:p>
          <a:endParaRPr lang="es-MX"/>
        </a:p>
      </dgm:t>
    </dgm:pt>
    <dgm:pt modelId="{D0281A98-9AB2-432F-8E2A-D66ABD698A12}" type="pres">
      <dgm:prSet presAssocID="{5F8FA24E-FD1A-4E73-AA43-3817FB43B2E7}" presName="tx1" presStyleLbl="revTx" presStyleIdx="2" presStyleCnt="4"/>
      <dgm:spPr/>
      <dgm:t>
        <a:bodyPr/>
        <a:lstStyle/>
        <a:p>
          <a:endParaRPr lang="es-MX"/>
        </a:p>
      </dgm:t>
    </dgm:pt>
    <dgm:pt modelId="{73C5E59F-06F3-4265-9A88-988556DCD80B}" type="pres">
      <dgm:prSet presAssocID="{5F8FA24E-FD1A-4E73-AA43-3817FB43B2E7}" presName="vert1" presStyleCnt="0"/>
      <dgm:spPr/>
      <dgm:t>
        <a:bodyPr/>
        <a:lstStyle/>
        <a:p>
          <a:endParaRPr lang="es-MX"/>
        </a:p>
      </dgm:t>
    </dgm:pt>
    <dgm:pt modelId="{74F8DE90-8E83-43F0-9E5B-B511EE172C65}" type="pres">
      <dgm:prSet presAssocID="{BB5975A3-6474-4C85-B6A4-EB4EBECF9D31}" presName="thickLine" presStyleLbl="alignNode1" presStyleIdx="3" presStyleCnt="4"/>
      <dgm:spPr/>
      <dgm:t>
        <a:bodyPr/>
        <a:lstStyle/>
        <a:p>
          <a:endParaRPr lang="es-MX"/>
        </a:p>
      </dgm:t>
    </dgm:pt>
    <dgm:pt modelId="{3D6045BC-804B-4906-8191-92CE730CB482}" type="pres">
      <dgm:prSet presAssocID="{BB5975A3-6474-4C85-B6A4-EB4EBECF9D31}" presName="horz1" presStyleCnt="0"/>
      <dgm:spPr/>
      <dgm:t>
        <a:bodyPr/>
        <a:lstStyle/>
        <a:p>
          <a:endParaRPr lang="es-MX"/>
        </a:p>
      </dgm:t>
    </dgm:pt>
    <dgm:pt modelId="{DF289515-759B-43AC-912F-7B7A743BAEFB}" type="pres">
      <dgm:prSet presAssocID="{BB5975A3-6474-4C85-B6A4-EB4EBECF9D31}" presName="tx1" presStyleLbl="revTx" presStyleIdx="3" presStyleCnt="4"/>
      <dgm:spPr/>
      <dgm:t>
        <a:bodyPr/>
        <a:lstStyle/>
        <a:p>
          <a:endParaRPr lang="es-MX"/>
        </a:p>
      </dgm:t>
    </dgm:pt>
    <dgm:pt modelId="{91574D29-75F4-41C5-B9CF-DCC8046193E5}" type="pres">
      <dgm:prSet presAssocID="{BB5975A3-6474-4C85-B6A4-EB4EBECF9D31}" presName="vert1" presStyleCnt="0"/>
      <dgm:spPr/>
      <dgm:t>
        <a:bodyPr/>
        <a:lstStyle/>
        <a:p>
          <a:endParaRPr lang="es-MX"/>
        </a:p>
      </dgm:t>
    </dgm:pt>
  </dgm:ptLst>
  <dgm:cxnLst>
    <dgm:cxn modelId="{F2243D79-98B6-428E-B3F7-250637FAB3D4}" type="presOf" srcId="{E89E2AEC-02CE-409B-868A-BF0967BFC36C}" destId="{5E349746-C050-4DB4-A36C-08B9A45DC09B}" srcOrd="0" destOrd="0" presId="urn:microsoft.com/office/officeart/2008/layout/LinedList"/>
    <dgm:cxn modelId="{F1AE52AC-E88B-430C-BF26-9B7EFE994F22}" type="presOf" srcId="{BB5975A3-6474-4C85-B6A4-EB4EBECF9D31}" destId="{DF289515-759B-43AC-912F-7B7A743BAEFB}" srcOrd="0" destOrd="0" presId="urn:microsoft.com/office/officeart/2008/layout/LinedList"/>
    <dgm:cxn modelId="{1E0CDF89-3408-45A2-8025-2539ADEFC23C}" type="presOf" srcId="{1EAA7A13-9401-4BF1-837F-5F15F54CFF60}" destId="{D848A6A7-FD3A-42FD-8C86-E2C5EEB12FCA}" srcOrd="0" destOrd="0" presId="urn:microsoft.com/office/officeart/2008/layout/LinedList"/>
    <dgm:cxn modelId="{351292C5-2BD2-4C2B-A8D5-F1453E9AC299}" type="presOf" srcId="{CEE9D24C-F86B-4074-869A-855A6A8C2632}" destId="{EF44F991-40CF-4F83-8EBA-AC14628BCCD5}" srcOrd="0" destOrd="0" presId="urn:microsoft.com/office/officeart/2008/layout/LinedList"/>
    <dgm:cxn modelId="{715EE671-C219-4D79-90A6-F291A1F669D7}" srcId="{E89E2AEC-02CE-409B-868A-BF0967BFC36C}" destId="{5F8FA24E-FD1A-4E73-AA43-3817FB43B2E7}" srcOrd="2" destOrd="0" parTransId="{0963B18C-E9E1-456A-90BE-548C18C4D545}" sibTransId="{85F58490-0CDD-478E-B664-BBE388E2BE05}"/>
    <dgm:cxn modelId="{0E744130-9AB5-40CD-B49D-E0D06E4ED86F}" type="presOf" srcId="{5F8FA24E-FD1A-4E73-AA43-3817FB43B2E7}" destId="{D0281A98-9AB2-432F-8E2A-D66ABD698A12}" srcOrd="0" destOrd="0" presId="urn:microsoft.com/office/officeart/2008/layout/LinedList"/>
    <dgm:cxn modelId="{A0B89657-85BA-4F00-AF78-992BFAB4F126}" srcId="{E89E2AEC-02CE-409B-868A-BF0967BFC36C}" destId="{1EAA7A13-9401-4BF1-837F-5F15F54CFF60}" srcOrd="1" destOrd="0" parTransId="{1A5B9BE7-2DB4-4AFA-9CA5-E24567781077}" sibTransId="{A682AF56-C9FF-4E9B-8AA1-0FEC49DA2C91}"/>
    <dgm:cxn modelId="{544C52CA-DDEE-4BB1-90E6-11CE16F60432}" srcId="{E89E2AEC-02CE-409B-868A-BF0967BFC36C}" destId="{BB5975A3-6474-4C85-B6A4-EB4EBECF9D31}" srcOrd="3" destOrd="0" parTransId="{DD68CCB2-FA4C-4A69-AC76-3AB80A8CD505}" sibTransId="{664E0EC4-4CDA-497F-85E2-80C3E05FBB97}"/>
    <dgm:cxn modelId="{138013C5-1F73-487D-A70C-AC8ABC2D8774}" srcId="{E89E2AEC-02CE-409B-868A-BF0967BFC36C}" destId="{CEE9D24C-F86B-4074-869A-855A6A8C2632}" srcOrd="0" destOrd="0" parTransId="{07AF9E82-09F4-4E59-9450-B304756562F3}" sibTransId="{DDC19BC2-98C2-4006-9970-7DE982B35DFD}"/>
    <dgm:cxn modelId="{5F6A0607-DEF2-42E0-9052-20B45B72C3A3}" type="presParOf" srcId="{5E349746-C050-4DB4-A36C-08B9A45DC09B}" destId="{0DC57E3C-5812-4388-ABB8-41B6BB418DB2}" srcOrd="0" destOrd="0" presId="urn:microsoft.com/office/officeart/2008/layout/LinedList"/>
    <dgm:cxn modelId="{D3E23C3D-7A86-454A-83A1-AB6C2132F9D5}" type="presParOf" srcId="{5E349746-C050-4DB4-A36C-08B9A45DC09B}" destId="{2C42395A-30F1-454D-86EF-6BD58C42133A}" srcOrd="1" destOrd="0" presId="urn:microsoft.com/office/officeart/2008/layout/LinedList"/>
    <dgm:cxn modelId="{7A8C6023-1255-42C5-9900-C09ED1397818}" type="presParOf" srcId="{2C42395A-30F1-454D-86EF-6BD58C42133A}" destId="{EF44F991-40CF-4F83-8EBA-AC14628BCCD5}" srcOrd="0" destOrd="0" presId="urn:microsoft.com/office/officeart/2008/layout/LinedList"/>
    <dgm:cxn modelId="{7D55A218-C9A8-48F3-B98D-DBE31F40E18E}" type="presParOf" srcId="{2C42395A-30F1-454D-86EF-6BD58C42133A}" destId="{4A1C40AC-3DEC-4FEC-8D9F-57BB1148E34A}" srcOrd="1" destOrd="0" presId="urn:microsoft.com/office/officeart/2008/layout/LinedList"/>
    <dgm:cxn modelId="{6EC9ADD3-110D-4D7D-B661-CBD185A39248}" type="presParOf" srcId="{5E349746-C050-4DB4-A36C-08B9A45DC09B}" destId="{9D6F6F03-3998-4966-8631-FCF09D82BD51}" srcOrd="2" destOrd="0" presId="urn:microsoft.com/office/officeart/2008/layout/LinedList"/>
    <dgm:cxn modelId="{24D96CA8-22B7-4E1E-9DA9-B4555BCA51A7}" type="presParOf" srcId="{5E349746-C050-4DB4-A36C-08B9A45DC09B}" destId="{DF9B5670-50A5-4B59-BD20-B4F2073C0BC1}" srcOrd="3" destOrd="0" presId="urn:microsoft.com/office/officeart/2008/layout/LinedList"/>
    <dgm:cxn modelId="{6F0B4A8C-41BF-4090-8C19-E9FE9005F677}" type="presParOf" srcId="{DF9B5670-50A5-4B59-BD20-B4F2073C0BC1}" destId="{D848A6A7-FD3A-42FD-8C86-E2C5EEB12FCA}" srcOrd="0" destOrd="0" presId="urn:microsoft.com/office/officeart/2008/layout/LinedList"/>
    <dgm:cxn modelId="{C3544202-75D1-4151-98D4-9EC9AD443DC0}" type="presParOf" srcId="{DF9B5670-50A5-4B59-BD20-B4F2073C0BC1}" destId="{BE7E0B8E-69F2-4147-9243-2AC161DB410B}" srcOrd="1" destOrd="0" presId="urn:microsoft.com/office/officeart/2008/layout/LinedList"/>
    <dgm:cxn modelId="{E2EB7AEC-33FD-4EBF-A165-285E23C65A3E}" type="presParOf" srcId="{5E349746-C050-4DB4-A36C-08B9A45DC09B}" destId="{20C3F729-9F8B-44AC-A1BF-4377D9752914}" srcOrd="4" destOrd="0" presId="urn:microsoft.com/office/officeart/2008/layout/LinedList"/>
    <dgm:cxn modelId="{C69C85A2-8736-45AC-AFA2-EBC5E3A89EE0}" type="presParOf" srcId="{5E349746-C050-4DB4-A36C-08B9A45DC09B}" destId="{95C4A332-D2D5-41B7-AC6C-0A604DC8BD97}" srcOrd="5" destOrd="0" presId="urn:microsoft.com/office/officeart/2008/layout/LinedList"/>
    <dgm:cxn modelId="{D85E6E42-776E-4489-A600-C1FF03A348C9}" type="presParOf" srcId="{95C4A332-D2D5-41B7-AC6C-0A604DC8BD97}" destId="{D0281A98-9AB2-432F-8E2A-D66ABD698A12}" srcOrd="0" destOrd="0" presId="urn:microsoft.com/office/officeart/2008/layout/LinedList"/>
    <dgm:cxn modelId="{4DBA44D2-7362-4847-87FE-1BCBB3F93DD2}" type="presParOf" srcId="{95C4A332-D2D5-41B7-AC6C-0A604DC8BD97}" destId="{73C5E59F-06F3-4265-9A88-988556DCD80B}" srcOrd="1" destOrd="0" presId="urn:microsoft.com/office/officeart/2008/layout/LinedList"/>
    <dgm:cxn modelId="{92F92445-4E8B-4980-9665-EAD2FF42E36F}" type="presParOf" srcId="{5E349746-C050-4DB4-A36C-08B9A45DC09B}" destId="{74F8DE90-8E83-43F0-9E5B-B511EE172C65}" srcOrd="6" destOrd="0" presId="urn:microsoft.com/office/officeart/2008/layout/LinedList"/>
    <dgm:cxn modelId="{C0C6F9AC-2B35-4F1E-8ECC-7DD9F7F10B6E}" type="presParOf" srcId="{5E349746-C050-4DB4-A36C-08B9A45DC09B}" destId="{3D6045BC-804B-4906-8191-92CE730CB482}" srcOrd="7" destOrd="0" presId="urn:microsoft.com/office/officeart/2008/layout/LinedList"/>
    <dgm:cxn modelId="{B7DBFF80-28C3-4AEB-B73A-1B71BEE2883E}" type="presParOf" srcId="{3D6045BC-804B-4906-8191-92CE730CB482}" destId="{DF289515-759B-43AC-912F-7B7A743BAEFB}" srcOrd="0" destOrd="0" presId="urn:microsoft.com/office/officeart/2008/layout/LinedList"/>
    <dgm:cxn modelId="{97E12F85-6337-4FBE-880D-301BC5A8A660}" type="presParOf" srcId="{3D6045BC-804B-4906-8191-92CE730CB482}" destId="{91574D29-75F4-41C5-B9CF-DCC8046193E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E190534-8C31-4F72-A226-3FAD47D45AF2}"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MX"/>
        </a:p>
      </dgm:t>
    </dgm:pt>
    <dgm:pt modelId="{560EDFA7-1F47-44DC-B7D9-EB6916066602}">
      <dgm:prSet phldrT="[Texto]" custT="1"/>
      <dgm:spPr/>
      <dgm:t>
        <a:bodyPr/>
        <a:lstStyle/>
        <a:p>
          <a:r>
            <a:rPr lang="es-MX" sz="1800" dirty="0" smtClean="0"/>
            <a:t>Que surja una parte dominante</a:t>
          </a:r>
          <a:endParaRPr lang="es-MX" sz="1800" dirty="0"/>
        </a:p>
      </dgm:t>
    </dgm:pt>
    <dgm:pt modelId="{C9F7F788-DC0D-453C-93EF-604BC6CE21BA}" type="parTrans" cxnId="{6F2B3BAE-E4A9-49E0-82E1-79D81196B8EF}">
      <dgm:prSet/>
      <dgm:spPr/>
      <dgm:t>
        <a:bodyPr/>
        <a:lstStyle/>
        <a:p>
          <a:endParaRPr lang="es-MX"/>
        </a:p>
      </dgm:t>
    </dgm:pt>
    <dgm:pt modelId="{E07BB04C-DBFA-4B68-8A99-38337FD467F5}" type="sibTrans" cxnId="{6F2B3BAE-E4A9-49E0-82E1-79D81196B8EF}">
      <dgm:prSet/>
      <dgm:spPr/>
      <dgm:t>
        <a:bodyPr/>
        <a:lstStyle/>
        <a:p>
          <a:endParaRPr lang="es-MX"/>
        </a:p>
      </dgm:t>
    </dgm:pt>
    <dgm:pt modelId="{D014399C-4FE1-4640-A6BB-10A447643DD1}">
      <dgm:prSet phldrT="[Texto]" custT="1"/>
      <dgm:spPr/>
      <dgm:t>
        <a:bodyPr/>
        <a:lstStyle/>
        <a:p>
          <a:r>
            <a:rPr lang="es-MX" sz="1800" dirty="0" smtClean="0"/>
            <a:t>Que se produzcan celos entre las partes de la coalición</a:t>
          </a:r>
          <a:endParaRPr lang="es-MX" sz="1800" dirty="0"/>
        </a:p>
      </dgm:t>
    </dgm:pt>
    <dgm:pt modelId="{B2ABA6F4-02DC-4725-805C-612879C922C9}" type="parTrans" cxnId="{EDBE7838-92D8-4A8E-9531-7E7454ACA536}">
      <dgm:prSet/>
      <dgm:spPr/>
      <dgm:t>
        <a:bodyPr/>
        <a:lstStyle/>
        <a:p>
          <a:endParaRPr lang="es-MX"/>
        </a:p>
      </dgm:t>
    </dgm:pt>
    <dgm:pt modelId="{075F89E7-EAB1-40F8-B792-DBDF90BC9B95}" type="sibTrans" cxnId="{EDBE7838-92D8-4A8E-9531-7E7454ACA536}">
      <dgm:prSet/>
      <dgm:spPr/>
      <dgm:t>
        <a:bodyPr/>
        <a:lstStyle/>
        <a:p>
          <a:endParaRPr lang="es-MX"/>
        </a:p>
      </dgm:t>
    </dgm:pt>
    <dgm:pt modelId="{6065C3DB-1E74-42A0-AFDB-4EEF439DF509}">
      <dgm:prSet phldrT="[Texto]" custT="1"/>
      <dgm:spPr/>
      <dgm:t>
        <a:bodyPr/>
        <a:lstStyle/>
        <a:p>
          <a:r>
            <a:rPr lang="es-MX" sz="1800" dirty="0" smtClean="0"/>
            <a:t>Que los intereses sean diferentes en algunos de los aspectos a negociar</a:t>
          </a:r>
        </a:p>
      </dgm:t>
    </dgm:pt>
    <dgm:pt modelId="{E478A4D4-5670-449B-A5D9-88C689DAD4F1}" type="parTrans" cxnId="{1182821D-5C6A-442C-B644-60E42BD855CD}">
      <dgm:prSet/>
      <dgm:spPr/>
      <dgm:t>
        <a:bodyPr/>
        <a:lstStyle/>
        <a:p>
          <a:endParaRPr lang="es-MX"/>
        </a:p>
      </dgm:t>
    </dgm:pt>
    <dgm:pt modelId="{43E85FB1-BA5D-4391-803B-550D372AE4CA}" type="sibTrans" cxnId="{1182821D-5C6A-442C-B644-60E42BD855CD}">
      <dgm:prSet/>
      <dgm:spPr/>
      <dgm:t>
        <a:bodyPr/>
        <a:lstStyle/>
        <a:p>
          <a:endParaRPr lang="es-MX"/>
        </a:p>
      </dgm:t>
    </dgm:pt>
    <dgm:pt modelId="{BF241A0C-B278-4D99-9839-EA9B68538C02}">
      <dgm:prSet phldrT="[Texto]" custT="1"/>
      <dgm:spPr/>
      <dgm:t>
        <a:bodyPr/>
        <a:lstStyle/>
        <a:p>
          <a:r>
            <a:rPr lang="es-MX" sz="1800" dirty="0" smtClean="0"/>
            <a:t>Que la coalición se vuelva demasiado formal</a:t>
          </a:r>
        </a:p>
      </dgm:t>
    </dgm:pt>
    <dgm:pt modelId="{1AF44286-85D7-4AF9-8FEF-516FF9FA96EC}" type="parTrans" cxnId="{12B6372B-84CB-42AE-BB1C-9FA248363E1C}">
      <dgm:prSet/>
      <dgm:spPr/>
      <dgm:t>
        <a:bodyPr/>
        <a:lstStyle/>
        <a:p>
          <a:endParaRPr lang="es-MX"/>
        </a:p>
      </dgm:t>
    </dgm:pt>
    <dgm:pt modelId="{A47FA724-C592-4384-AFA5-D23E8E22BA7B}" type="sibTrans" cxnId="{12B6372B-84CB-42AE-BB1C-9FA248363E1C}">
      <dgm:prSet/>
      <dgm:spPr/>
      <dgm:t>
        <a:bodyPr/>
        <a:lstStyle/>
        <a:p>
          <a:endParaRPr lang="es-MX"/>
        </a:p>
      </dgm:t>
    </dgm:pt>
    <dgm:pt modelId="{A36425BC-2997-4A55-83C3-0A5F5D0CFEC3}">
      <dgm:prSet phldrT="[Texto]" custT="1"/>
      <dgm:spPr/>
      <dgm:t>
        <a:bodyPr/>
        <a:lstStyle/>
        <a:p>
          <a:r>
            <a:rPr lang="es-MX" sz="1800" dirty="0" smtClean="0"/>
            <a:t>Que se produzcan divergencias en las estrategias a emplear</a:t>
          </a:r>
        </a:p>
      </dgm:t>
    </dgm:pt>
    <dgm:pt modelId="{3A3585F1-D3DB-442E-9E6E-DCE028F08D7C}" type="parTrans" cxnId="{86AFF413-4A79-4067-80C0-4905457882BE}">
      <dgm:prSet/>
      <dgm:spPr/>
      <dgm:t>
        <a:bodyPr/>
        <a:lstStyle/>
        <a:p>
          <a:endParaRPr lang="es-MX"/>
        </a:p>
      </dgm:t>
    </dgm:pt>
    <dgm:pt modelId="{52859189-37D6-489F-9614-2C5A74FA7E9B}" type="sibTrans" cxnId="{86AFF413-4A79-4067-80C0-4905457882BE}">
      <dgm:prSet/>
      <dgm:spPr/>
      <dgm:t>
        <a:bodyPr/>
        <a:lstStyle/>
        <a:p>
          <a:endParaRPr lang="es-MX"/>
        </a:p>
      </dgm:t>
    </dgm:pt>
    <dgm:pt modelId="{6C123096-163B-43C2-AA1B-236F2CC0C2F8}">
      <dgm:prSet phldrT="[Texto]" custT="1"/>
      <dgm:spPr/>
      <dgm:t>
        <a:bodyPr/>
        <a:lstStyle/>
        <a:p>
          <a:r>
            <a:rPr lang="es-MX" sz="1800" dirty="0" smtClean="0"/>
            <a:t>Que se produzcan divergencias en relación a los detalles del proceso de negociación</a:t>
          </a:r>
        </a:p>
      </dgm:t>
    </dgm:pt>
    <dgm:pt modelId="{36E5D5B4-95D3-4EB6-98CB-C8B4F6C96F13}" type="parTrans" cxnId="{2B344B6F-2EAD-4F35-A94E-EE4EA8767E80}">
      <dgm:prSet/>
      <dgm:spPr/>
      <dgm:t>
        <a:bodyPr/>
        <a:lstStyle/>
        <a:p>
          <a:endParaRPr lang="es-MX"/>
        </a:p>
      </dgm:t>
    </dgm:pt>
    <dgm:pt modelId="{1911814E-C893-4308-B739-3BC8770B16A1}" type="sibTrans" cxnId="{2B344B6F-2EAD-4F35-A94E-EE4EA8767E80}">
      <dgm:prSet/>
      <dgm:spPr/>
      <dgm:t>
        <a:bodyPr/>
        <a:lstStyle/>
        <a:p>
          <a:endParaRPr lang="es-MX"/>
        </a:p>
      </dgm:t>
    </dgm:pt>
    <dgm:pt modelId="{06907D30-0501-4F22-9D47-E0EEF771B267}">
      <dgm:prSet phldrT="[Texto]" custT="1"/>
      <dgm:spPr/>
      <dgm:t>
        <a:bodyPr/>
        <a:lstStyle/>
        <a:p>
          <a:r>
            <a:rPr lang="es-MX" sz="1800" dirty="0" smtClean="0"/>
            <a:t>Que origine excesivas reuniones</a:t>
          </a:r>
        </a:p>
      </dgm:t>
    </dgm:pt>
    <dgm:pt modelId="{DCF56DD3-AAFB-4087-86EB-8894929C43D1}" type="parTrans" cxnId="{EFA12352-1806-4252-8CB8-DCF35EC99808}">
      <dgm:prSet/>
      <dgm:spPr/>
      <dgm:t>
        <a:bodyPr/>
        <a:lstStyle/>
        <a:p>
          <a:endParaRPr lang="es-MX"/>
        </a:p>
      </dgm:t>
    </dgm:pt>
    <dgm:pt modelId="{A89BFDC8-63CC-42A9-A7ED-F029A4EBA149}" type="sibTrans" cxnId="{EFA12352-1806-4252-8CB8-DCF35EC99808}">
      <dgm:prSet/>
      <dgm:spPr/>
      <dgm:t>
        <a:bodyPr/>
        <a:lstStyle/>
        <a:p>
          <a:endParaRPr lang="es-MX"/>
        </a:p>
      </dgm:t>
    </dgm:pt>
    <dgm:pt modelId="{5962A24E-B832-47DE-ABDA-FBA29AC7BF55}">
      <dgm:prSet phldrT="[Texto]" custT="1"/>
      <dgm:spPr/>
      <dgm:t>
        <a:bodyPr/>
        <a:lstStyle/>
        <a:p>
          <a:r>
            <a:rPr lang="es-MX" sz="1800" dirty="0" smtClean="0"/>
            <a:t>Que las partes de la coalición no ejecuten las tareas encomendada</a:t>
          </a:r>
        </a:p>
      </dgm:t>
    </dgm:pt>
    <dgm:pt modelId="{7460C872-19FA-4CFA-B320-849002E622B5}" type="parTrans" cxnId="{BF9A9678-4544-45B1-80F7-D89A00D48565}">
      <dgm:prSet/>
      <dgm:spPr/>
      <dgm:t>
        <a:bodyPr/>
        <a:lstStyle/>
        <a:p>
          <a:endParaRPr lang="es-MX"/>
        </a:p>
      </dgm:t>
    </dgm:pt>
    <dgm:pt modelId="{7B3C89B2-4324-4FAF-A9EB-51700BB6AE91}" type="sibTrans" cxnId="{BF9A9678-4544-45B1-80F7-D89A00D48565}">
      <dgm:prSet/>
      <dgm:spPr/>
      <dgm:t>
        <a:bodyPr/>
        <a:lstStyle/>
        <a:p>
          <a:endParaRPr lang="es-MX"/>
        </a:p>
      </dgm:t>
    </dgm:pt>
    <dgm:pt modelId="{1B4A9964-9287-4BCF-878B-0E6326B56E2C}" type="pres">
      <dgm:prSet presAssocID="{2E190534-8C31-4F72-A226-3FAD47D45AF2}" presName="linear" presStyleCnt="0">
        <dgm:presLayoutVars>
          <dgm:animLvl val="lvl"/>
          <dgm:resizeHandles val="exact"/>
        </dgm:presLayoutVars>
      </dgm:prSet>
      <dgm:spPr/>
      <dgm:t>
        <a:bodyPr/>
        <a:lstStyle/>
        <a:p>
          <a:endParaRPr lang="es-MX"/>
        </a:p>
      </dgm:t>
    </dgm:pt>
    <dgm:pt modelId="{96A2AA11-6CF6-4ADE-8EB3-9DA07593B9C3}" type="pres">
      <dgm:prSet presAssocID="{560EDFA7-1F47-44DC-B7D9-EB6916066602}" presName="parentText" presStyleLbl="node1" presStyleIdx="0" presStyleCnt="8" custScaleY="117055" custLinFactNeighborY="24021">
        <dgm:presLayoutVars>
          <dgm:chMax val="0"/>
          <dgm:bulletEnabled val="1"/>
        </dgm:presLayoutVars>
      </dgm:prSet>
      <dgm:spPr/>
      <dgm:t>
        <a:bodyPr/>
        <a:lstStyle/>
        <a:p>
          <a:endParaRPr lang="es-MX"/>
        </a:p>
      </dgm:t>
    </dgm:pt>
    <dgm:pt modelId="{2CB31DF1-8A83-40C2-9A58-5F8AA64E9946}" type="pres">
      <dgm:prSet presAssocID="{E07BB04C-DBFA-4B68-8A99-38337FD467F5}" presName="spacer" presStyleCnt="0"/>
      <dgm:spPr/>
      <dgm:t>
        <a:bodyPr/>
        <a:lstStyle/>
        <a:p>
          <a:endParaRPr lang="es-MX"/>
        </a:p>
      </dgm:t>
    </dgm:pt>
    <dgm:pt modelId="{C95CF3FA-47D9-4FCF-B3EE-866790EF6CAA}" type="pres">
      <dgm:prSet presAssocID="{D014399C-4FE1-4640-A6BB-10A447643DD1}" presName="parentText" presStyleLbl="node1" presStyleIdx="1" presStyleCnt="8">
        <dgm:presLayoutVars>
          <dgm:chMax val="0"/>
          <dgm:bulletEnabled val="1"/>
        </dgm:presLayoutVars>
      </dgm:prSet>
      <dgm:spPr/>
      <dgm:t>
        <a:bodyPr/>
        <a:lstStyle/>
        <a:p>
          <a:endParaRPr lang="es-MX"/>
        </a:p>
      </dgm:t>
    </dgm:pt>
    <dgm:pt modelId="{F1C65E32-95D1-4AEC-A5D8-5709DF735734}" type="pres">
      <dgm:prSet presAssocID="{075F89E7-EAB1-40F8-B792-DBDF90BC9B95}" presName="spacer" presStyleCnt="0"/>
      <dgm:spPr/>
      <dgm:t>
        <a:bodyPr/>
        <a:lstStyle/>
        <a:p>
          <a:endParaRPr lang="es-MX"/>
        </a:p>
      </dgm:t>
    </dgm:pt>
    <dgm:pt modelId="{E48DA1B3-352A-4B80-B888-EF1D180DE389}" type="pres">
      <dgm:prSet presAssocID="{6065C3DB-1E74-42A0-AFDB-4EEF439DF509}" presName="parentText" presStyleLbl="node1" presStyleIdx="2" presStyleCnt="8">
        <dgm:presLayoutVars>
          <dgm:chMax val="0"/>
          <dgm:bulletEnabled val="1"/>
        </dgm:presLayoutVars>
      </dgm:prSet>
      <dgm:spPr/>
      <dgm:t>
        <a:bodyPr/>
        <a:lstStyle/>
        <a:p>
          <a:endParaRPr lang="es-MX"/>
        </a:p>
      </dgm:t>
    </dgm:pt>
    <dgm:pt modelId="{F647C957-E65A-4FBF-8FC0-9D44C01244A0}" type="pres">
      <dgm:prSet presAssocID="{43E85FB1-BA5D-4391-803B-550D372AE4CA}" presName="spacer" presStyleCnt="0"/>
      <dgm:spPr/>
      <dgm:t>
        <a:bodyPr/>
        <a:lstStyle/>
        <a:p>
          <a:endParaRPr lang="es-MX"/>
        </a:p>
      </dgm:t>
    </dgm:pt>
    <dgm:pt modelId="{156BEFEB-0D17-4ED9-9E1C-3CA788DE70B7}" type="pres">
      <dgm:prSet presAssocID="{A36425BC-2997-4A55-83C3-0A5F5D0CFEC3}" presName="parentText" presStyleLbl="node1" presStyleIdx="3" presStyleCnt="8">
        <dgm:presLayoutVars>
          <dgm:chMax val="0"/>
          <dgm:bulletEnabled val="1"/>
        </dgm:presLayoutVars>
      </dgm:prSet>
      <dgm:spPr/>
      <dgm:t>
        <a:bodyPr/>
        <a:lstStyle/>
        <a:p>
          <a:endParaRPr lang="es-MX"/>
        </a:p>
      </dgm:t>
    </dgm:pt>
    <dgm:pt modelId="{1725D693-CFC6-4B1B-88DF-F3F77606A326}" type="pres">
      <dgm:prSet presAssocID="{52859189-37D6-489F-9614-2C5A74FA7E9B}" presName="spacer" presStyleCnt="0"/>
      <dgm:spPr/>
      <dgm:t>
        <a:bodyPr/>
        <a:lstStyle/>
        <a:p>
          <a:endParaRPr lang="es-MX"/>
        </a:p>
      </dgm:t>
    </dgm:pt>
    <dgm:pt modelId="{F6B22079-9B4C-488F-AFD5-65C6BF75CE40}" type="pres">
      <dgm:prSet presAssocID="{6C123096-163B-43C2-AA1B-236F2CC0C2F8}" presName="parentText" presStyleLbl="node1" presStyleIdx="4" presStyleCnt="8">
        <dgm:presLayoutVars>
          <dgm:chMax val="0"/>
          <dgm:bulletEnabled val="1"/>
        </dgm:presLayoutVars>
      </dgm:prSet>
      <dgm:spPr/>
      <dgm:t>
        <a:bodyPr/>
        <a:lstStyle/>
        <a:p>
          <a:endParaRPr lang="es-MX"/>
        </a:p>
      </dgm:t>
    </dgm:pt>
    <dgm:pt modelId="{99476EE0-E214-48BB-ABB4-D88AE8654B5C}" type="pres">
      <dgm:prSet presAssocID="{1911814E-C893-4308-B739-3BC8770B16A1}" presName="spacer" presStyleCnt="0"/>
      <dgm:spPr/>
      <dgm:t>
        <a:bodyPr/>
        <a:lstStyle/>
        <a:p>
          <a:endParaRPr lang="es-MX"/>
        </a:p>
      </dgm:t>
    </dgm:pt>
    <dgm:pt modelId="{DF40EA6B-6111-4098-86AD-5E9452ED4533}" type="pres">
      <dgm:prSet presAssocID="{BF241A0C-B278-4D99-9839-EA9B68538C02}" presName="parentText" presStyleLbl="node1" presStyleIdx="5" presStyleCnt="8">
        <dgm:presLayoutVars>
          <dgm:chMax val="0"/>
          <dgm:bulletEnabled val="1"/>
        </dgm:presLayoutVars>
      </dgm:prSet>
      <dgm:spPr/>
      <dgm:t>
        <a:bodyPr/>
        <a:lstStyle/>
        <a:p>
          <a:endParaRPr lang="es-MX"/>
        </a:p>
      </dgm:t>
    </dgm:pt>
    <dgm:pt modelId="{FEBDFB45-D6B9-4EA3-B0BD-3DC48257B8F4}" type="pres">
      <dgm:prSet presAssocID="{A47FA724-C592-4384-AFA5-D23E8E22BA7B}" presName="spacer" presStyleCnt="0"/>
      <dgm:spPr/>
      <dgm:t>
        <a:bodyPr/>
        <a:lstStyle/>
        <a:p>
          <a:endParaRPr lang="es-MX"/>
        </a:p>
      </dgm:t>
    </dgm:pt>
    <dgm:pt modelId="{007EAB3D-F25C-409C-934A-F7E551FDFBE1}" type="pres">
      <dgm:prSet presAssocID="{06907D30-0501-4F22-9D47-E0EEF771B267}" presName="parentText" presStyleLbl="node1" presStyleIdx="6" presStyleCnt="8">
        <dgm:presLayoutVars>
          <dgm:chMax val="0"/>
          <dgm:bulletEnabled val="1"/>
        </dgm:presLayoutVars>
      </dgm:prSet>
      <dgm:spPr/>
      <dgm:t>
        <a:bodyPr/>
        <a:lstStyle/>
        <a:p>
          <a:endParaRPr lang="es-MX"/>
        </a:p>
      </dgm:t>
    </dgm:pt>
    <dgm:pt modelId="{B7DE3EE1-92DB-4276-AA64-153A4A7D4321}" type="pres">
      <dgm:prSet presAssocID="{A89BFDC8-63CC-42A9-A7ED-F029A4EBA149}" presName="spacer" presStyleCnt="0"/>
      <dgm:spPr/>
      <dgm:t>
        <a:bodyPr/>
        <a:lstStyle/>
        <a:p>
          <a:endParaRPr lang="es-MX"/>
        </a:p>
      </dgm:t>
    </dgm:pt>
    <dgm:pt modelId="{A08441C1-0686-4954-A563-C595D7136AFB}" type="pres">
      <dgm:prSet presAssocID="{5962A24E-B832-47DE-ABDA-FBA29AC7BF55}" presName="parentText" presStyleLbl="node1" presStyleIdx="7" presStyleCnt="8">
        <dgm:presLayoutVars>
          <dgm:chMax val="0"/>
          <dgm:bulletEnabled val="1"/>
        </dgm:presLayoutVars>
      </dgm:prSet>
      <dgm:spPr/>
      <dgm:t>
        <a:bodyPr/>
        <a:lstStyle/>
        <a:p>
          <a:endParaRPr lang="es-MX"/>
        </a:p>
      </dgm:t>
    </dgm:pt>
  </dgm:ptLst>
  <dgm:cxnLst>
    <dgm:cxn modelId="{12B6372B-84CB-42AE-BB1C-9FA248363E1C}" srcId="{2E190534-8C31-4F72-A226-3FAD47D45AF2}" destId="{BF241A0C-B278-4D99-9839-EA9B68538C02}" srcOrd="5" destOrd="0" parTransId="{1AF44286-85D7-4AF9-8FEF-516FF9FA96EC}" sibTransId="{A47FA724-C592-4384-AFA5-D23E8E22BA7B}"/>
    <dgm:cxn modelId="{2960E66A-A9DF-47F5-A58D-C87B94169EC4}" type="presOf" srcId="{2E190534-8C31-4F72-A226-3FAD47D45AF2}" destId="{1B4A9964-9287-4BCF-878B-0E6326B56E2C}" srcOrd="0" destOrd="0" presId="urn:microsoft.com/office/officeart/2005/8/layout/vList2"/>
    <dgm:cxn modelId="{9DFA17B5-4EC4-49A2-94E3-427022271AF3}" type="presOf" srcId="{560EDFA7-1F47-44DC-B7D9-EB6916066602}" destId="{96A2AA11-6CF6-4ADE-8EB3-9DA07593B9C3}" srcOrd="0" destOrd="0" presId="urn:microsoft.com/office/officeart/2005/8/layout/vList2"/>
    <dgm:cxn modelId="{BB24E86A-AE05-4963-AABA-CB9BDC6A8BB1}" type="presOf" srcId="{06907D30-0501-4F22-9D47-E0EEF771B267}" destId="{007EAB3D-F25C-409C-934A-F7E551FDFBE1}" srcOrd="0" destOrd="0" presId="urn:microsoft.com/office/officeart/2005/8/layout/vList2"/>
    <dgm:cxn modelId="{EDBE7838-92D8-4A8E-9531-7E7454ACA536}" srcId="{2E190534-8C31-4F72-A226-3FAD47D45AF2}" destId="{D014399C-4FE1-4640-A6BB-10A447643DD1}" srcOrd="1" destOrd="0" parTransId="{B2ABA6F4-02DC-4725-805C-612879C922C9}" sibTransId="{075F89E7-EAB1-40F8-B792-DBDF90BC9B95}"/>
    <dgm:cxn modelId="{690651DB-6C0B-4B13-8B16-877A38A21E09}" type="presOf" srcId="{5962A24E-B832-47DE-ABDA-FBA29AC7BF55}" destId="{A08441C1-0686-4954-A563-C595D7136AFB}" srcOrd="0" destOrd="0" presId="urn:microsoft.com/office/officeart/2005/8/layout/vList2"/>
    <dgm:cxn modelId="{AB527E3F-8E5C-426B-A7C8-B661846372BA}" type="presOf" srcId="{6065C3DB-1E74-42A0-AFDB-4EEF439DF509}" destId="{E48DA1B3-352A-4B80-B888-EF1D180DE389}" srcOrd="0" destOrd="0" presId="urn:microsoft.com/office/officeart/2005/8/layout/vList2"/>
    <dgm:cxn modelId="{86AFF413-4A79-4067-80C0-4905457882BE}" srcId="{2E190534-8C31-4F72-A226-3FAD47D45AF2}" destId="{A36425BC-2997-4A55-83C3-0A5F5D0CFEC3}" srcOrd="3" destOrd="0" parTransId="{3A3585F1-D3DB-442E-9E6E-DCE028F08D7C}" sibTransId="{52859189-37D6-489F-9614-2C5A74FA7E9B}"/>
    <dgm:cxn modelId="{1182821D-5C6A-442C-B644-60E42BD855CD}" srcId="{2E190534-8C31-4F72-A226-3FAD47D45AF2}" destId="{6065C3DB-1E74-42A0-AFDB-4EEF439DF509}" srcOrd="2" destOrd="0" parTransId="{E478A4D4-5670-449B-A5D9-88C689DAD4F1}" sibTransId="{43E85FB1-BA5D-4391-803B-550D372AE4CA}"/>
    <dgm:cxn modelId="{16C5B39F-3159-4ACE-ABF8-7E64A8000FC6}" type="presOf" srcId="{6C123096-163B-43C2-AA1B-236F2CC0C2F8}" destId="{F6B22079-9B4C-488F-AFD5-65C6BF75CE40}" srcOrd="0" destOrd="0" presId="urn:microsoft.com/office/officeart/2005/8/layout/vList2"/>
    <dgm:cxn modelId="{BF9A9678-4544-45B1-80F7-D89A00D48565}" srcId="{2E190534-8C31-4F72-A226-3FAD47D45AF2}" destId="{5962A24E-B832-47DE-ABDA-FBA29AC7BF55}" srcOrd="7" destOrd="0" parTransId="{7460C872-19FA-4CFA-B320-849002E622B5}" sibTransId="{7B3C89B2-4324-4FAF-A9EB-51700BB6AE91}"/>
    <dgm:cxn modelId="{6F2B3BAE-E4A9-49E0-82E1-79D81196B8EF}" srcId="{2E190534-8C31-4F72-A226-3FAD47D45AF2}" destId="{560EDFA7-1F47-44DC-B7D9-EB6916066602}" srcOrd="0" destOrd="0" parTransId="{C9F7F788-DC0D-453C-93EF-604BC6CE21BA}" sibTransId="{E07BB04C-DBFA-4B68-8A99-38337FD467F5}"/>
    <dgm:cxn modelId="{89B1D49B-C731-452A-8F6D-86C993B904E1}" type="presOf" srcId="{D014399C-4FE1-4640-A6BB-10A447643DD1}" destId="{C95CF3FA-47D9-4FCF-B3EE-866790EF6CAA}" srcOrd="0" destOrd="0" presId="urn:microsoft.com/office/officeart/2005/8/layout/vList2"/>
    <dgm:cxn modelId="{EFA12352-1806-4252-8CB8-DCF35EC99808}" srcId="{2E190534-8C31-4F72-A226-3FAD47D45AF2}" destId="{06907D30-0501-4F22-9D47-E0EEF771B267}" srcOrd="6" destOrd="0" parTransId="{DCF56DD3-AAFB-4087-86EB-8894929C43D1}" sibTransId="{A89BFDC8-63CC-42A9-A7ED-F029A4EBA149}"/>
    <dgm:cxn modelId="{B7CE3BED-6B63-4E64-B4EB-13B69D62B5D9}" type="presOf" srcId="{BF241A0C-B278-4D99-9839-EA9B68538C02}" destId="{DF40EA6B-6111-4098-86AD-5E9452ED4533}" srcOrd="0" destOrd="0" presId="urn:microsoft.com/office/officeart/2005/8/layout/vList2"/>
    <dgm:cxn modelId="{2B344B6F-2EAD-4F35-A94E-EE4EA8767E80}" srcId="{2E190534-8C31-4F72-A226-3FAD47D45AF2}" destId="{6C123096-163B-43C2-AA1B-236F2CC0C2F8}" srcOrd="4" destOrd="0" parTransId="{36E5D5B4-95D3-4EB6-98CB-C8B4F6C96F13}" sibTransId="{1911814E-C893-4308-B739-3BC8770B16A1}"/>
    <dgm:cxn modelId="{91E80519-14F6-4123-9D8F-35BEFB0810B9}" type="presOf" srcId="{A36425BC-2997-4A55-83C3-0A5F5D0CFEC3}" destId="{156BEFEB-0D17-4ED9-9E1C-3CA788DE70B7}" srcOrd="0" destOrd="0" presId="urn:microsoft.com/office/officeart/2005/8/layout/vList2"/>
    <dgm:cxn modelId="{B6A6184E-BFE3-4D29-BA41-FC4D0F1C8170}" type="presParOf" srcId="{1B4A9964-9287-4BCF-878B-0E6326B56E2C}" destId="{96A2AA11-6CF6-4ADE-8EB3-9DA07593B9C3}" srcOrd="0" destOrd="0" presId="urn:microsoft.com/office/officeart/2005/8/layout/vList2"/>
    <dgm:cxn modelId="{762DC15D-833E-4F66-84A2-B3944F3BD0E4}" type="presParOf" srcId="{1B4A9964-9287-4BCF-878B-0E6326B56E2C}" destId="{2CB31DF1-8A83-40C2-9A58-5F8AA64E9946}" srcOrd="1" destOrd="0" presId="urn:microsoft.com/office/officeart/2005/8/layout/vList2"/>
    <dgm:cxn modelId="{A16C1E48-B40E-408C-9922-17B92C287F62}" type="presParOf" srcId="{1B4A9964-9287-4BCF-878B-0E6326B56E2C}" destId="{C95CF3FA-47D9-4FCF-B3EE-866790EF6CAA}" srcOrd="2" destOrd="0" presId="urn:microsoft.com/office/officeart/2005/8/layout/vList2"/>
    <dgm:cxn modelId="{A3F1AD20-42B7-4F24-83C3-9FCEB58F8DB2}" type="presParOf" srcId="{1B4A9964-9287-4BCF-878B-0E6326B56E2C}" destId="{F1C65E32-95D1-4AEC-A5D8-5709DF735734}" srcOrd="3" destOrd="0" presId="urn:microsoft.com/office/officeart/2005/8/layout/vList2"/>
    <dgm:cxn modelId="{CFF83500-D678-4B24-ACD7-4F0F89E8714D}" type="presParOf" srcId="{1B4A9964-9287-4BCF-878B-0E6326B56E2C}" destId="{E48DA1B3-352A-4B80-B888-EF1D180DE389}" srcOrd="4" destOrd="0" presId="urn:microsoft.com/office/officeart/2005/8/layout/vList2"/>
    <dgm:cxn modelId="{E7AC5967-E961-4988-A7E8-DCCDB04C4DAF}" type="presParOf" srcId="{1B4A9964-9287-4BCF-878B-0E6326B56E2C}" destId="{F647C957-E65A-4FBF-8FC0-9D44C01244A0}" srcOrd="5" destOrd="0" presId="urn:microsoft.com/office/officeart/2005/8/layout/vList2"/>
    <dgm:cxn modelId="{5377A36B-5E4E-4544-ADC5-33E9DE5BC35D}" type="presParOf" srcId="{1B4A9964-9287-4BCF-878B-0E6326B56E2C}" destId="{156BEFEB-0D17-4ED9-9E1C-3CA788DE70B7}" srcOrd="6" destOrd="0" presId="urn:microsoft.com/office/officeart/2005/8/layout/vList2"/>
    <dgm:cxn modelId="{217E508A-2462-4FBF-87D9-FCF3FB97C989}" type="presParOf" srcId="{1B4A9964-9287-4BCF-878B-0E6326B56E2C}" destId="{1725D693-CFC6-4B1B-88DF-F3F77606A326}" srcOrd="7" destOrd="0" presId="urn:microsoft.com/office/officeart/2005/8/layout/vList2"/>
    <dgm:cxn modelId="{87405BBC-39AB-4254-9FFA-E52EAF355727}" type="presParOf" srcId="{1B4A9964-9287-4BCF-878B-0E6326B56E2C}" destId="{F6B22079-9B4C-488F-AFD5-65C6BF75CE40}" srcOrd="8" destOrd="0" presId="urn:microsoft.com/office/officeart/2005/8/layout/vList2"/>
    <dgm:cxn modelId="{C33F5284-B84C-4874-B7C0-87028547599E}" type="presParOf" srcId="{1B4A9964-9287-4BCF-878B-0E6326B56E2C}" destId="{99476EE0-E214-48BB-ABB4-D88AE8654B5C}" srcOrd="9" destOrd="0" presId="urn:microsoft.com/office/officeart/2005/8/layout/vList2"/>
    <dgm:cxn modelId="{249C80E1-87E2-4C12-B5F5-E12272DA6065}" type="presParOf" srcId="{1B4A9964-9287-4BCF-878B-0E6326B56E2C}" destId="{DF40EA6B-6111-4098-86AD-5E9452ED4533}" srcOrd="10" destOrd="0" presId="urn:microsoft.com/office/officeart/2005/8/layout/vList2"/>
    <dgm:cxn modelId="{3C28AF02-1ABB-42F2-9C7C-8D33DAFBE616}" type="presParOf" srcId="{1B4A9964-9287-4BCF-878B-0E6326B56E2C}" destId="{FEBDFB45-D6B9-4EA3-B0BD-3DC48257B8F4}" srcOrd="11" destOrd="0" presId="urn:microsoft.com/office/officeart/2005/8/layout/vList2"/>
    <dgm:cxn modelId="{9E122CEB-265F-4217-AD2A-DE7ECA6DE1CF}" type="presParOf" srcId="{1B4A9964-9287-4BCF-878B-0E6326B56E2C}" destId="{007EAB3D-F25C-409C-934A-F7E551FDFBE1}" srcOrd="12" destOrd="0" presId="urn:microsoft.com/office/officeart/2005/8/layout/vList2"/>
    <dgm:cxn modelId="{580F6E9B-AA62-4CF2-8F33-0289757F6210}" type="presParOf" srcId="{1B4A9964-9287-4BCF-878B-0E6326B56E2C}" destId="{B7DE3EE1-92DB-4276-AA64-153A4A7D4321}" srcOrd="13" destOrd="0" presId="urn:microsoft.com/office/officeart/2005/8/layout/vList2"/>
    <dgm:cxn modelId="{43CA8A15-897D-4C64-BF21-0609B8DA9AD0}" type="presParOf" srcId="{1B4A9964-9287-4BCF-878B-0E6326B56E2C}" destId="{A08441C1-0686-4954-A563-C595D7136AFB}"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23C89CFB-66B2-43E7-8FBB-3DC455C6BE38}"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MX"/>
        </a:p>
      </dgm:t>
    </dgm:pt>
    <dgm:pt modelId="{14DE7520-9642-4FF4-B05E-1F97041AB1F4}">
      <dgm:prSet phldrT="[Texto]"/>
      <dgm:spPr/>
      <dgm:t>
        <a:bodyPr/>
        <a:lstStyle/>
        <a:p>
          <a:r>
            <a:rPr lang="es-MX" dirty="0" smtClean="0"/>
            <a:t>Errores en la negociación</a:t>
          </a:r>
          <a:endParaRPr lang="es-MX" dirty="0"/>
        </a:p>
      </dgm:t>
    </dgm:pt>
    <dgm:pt modelId="{BD7D41B6-A0DF-4FAF-A12D-EC4C1D4EA014}" type="parTrans" cxnId="{0A18FFB6-8D34-4139-A102-1948D60E60D3}">
      <dgm:prSet/>
      <dgm:spPr/>
      <dgm:t>
        <a:bodyPr/>
        <a:lstStyle/>
        <a:p>
          <a:endParaRPr lang="es-MX"/>
        </a:p>
      </dgm:t>
    </dgm:pt>
    <dgm:pt modelId="{D0E59332-CCF6-4C25-BDC4-B0D613FA545E}" type="sibTrans" cxnId="{0A18FFB6-8D34-4139-A102-1948D60E60D3}">
      <dgm:prSet/>
      <dgm:spPr/>
      <dgm:t>
        <a:bodyPr/>
        <a:lstStyle/>
        <a:p>
          <a:endParaRPr lang="es-MX"/>
        </a:p>
      </dgm:t>
    </dgm:pt>
    <dgm:pt modelId="{19A789B4-BE21-4F65-974D-2F633674DE32}">
      <dgm:prSet phldrT="[Texto]"/>
      <dgm:spPr/>
      <dgm:t>
        <a:bodyPr/>
        <a:lstStyle/>
        <a:p>
          <a:r>
            <a:rPr lang="es-MX" dirty="0" smtClean="0"/>
            <a:t>Rasgos de personalidad</a:t>
          </a:r>
          <a:endParaRPr lang="es-MX" dirty="0"/>
        </a:p>
      </dgm:t>
    </dgm:pt>
    <dgm:pt modelId="{C5559AA2-7A42-47A1-8204-4CC29B2CC162}" type="parTrans" cxnId="{04B9B212-E777-4678-AD40-BE2647D4A16E}">
      <dgm:prSet/>
      <dgm:spPr/>
      <dgm:t>
        <a:bodyPr/>
        <a:lstStyle/>
        <a:p>
          <a:endParaRPr lang="es-MX"/>
        </a:p>
      </dgm:t>
    </dgm:pt>
    <dgm:pt modelId="{5E35505F-B7F2-4DF7-8CAC-B9C275ACF074}" type="sibTrans" cxnId="{04B9B212-E777-4678-AD40-BE2647D4A16E}">
      <dgm:prSet/>
      <dgm:spPr/>
      <dgm:t>
        <a:bodyPr/>
        <a:lstStyle/>
        <a:p>
          <a:endParaRPr lang="es-MX"/>
        </a:p>
      </dgm:t>
    </dgm:pt>
    <dgm:pt modelId="{2B7E79F9-7952-4208-A236-4DD566F3DA6C}">
      <dgm:prSet phldrT="[Texto]"/>
      <dgm:spPr/>
      <dgm:t>
        <a:bodyPr/>
        <a:lstStyle/>
        <a:p>
          <a:r>
            <a:rPr lang="es-MX" dirty="0" smtClean="0"/>
            <a:t>Inteligencia emocional</a:t>
          </a:r>
          <a:endParaRPr lang="es-MX" dirty="0"/>
        </a:p>
      </dgm:t>
    </dgm:pt>
    <dgm:pt modelId="{3F7C4422-3D28-46D1-8912-973443F6F1D5}" type="parTrans" cxnId="{C6FF6039-71F0-453D-A741-9A313A539DB5}">
      <dgm:prSet/>
      <dgm:spPr/>
      <dgm:t>
        <a:bodyPr/>
        <a:lstStyle/>
        <a:p>
          <a:endParaRPr lang="es-MX"/>
        </a:p>
      </dgm:t>
    </dgm:pt>
    <dgm:pt modelId="{07EE14AB-759F-4C2C-B71C-44DD2823A687}" type="sibTrans" cxnId="{C6FF6039-71F0-453D-A741-9A313A539DB5}">
      <dgm:prSet/>
      <dgm:spPr/>
      <dgm:t>
        <a:bodyPr/>
        <a:lstStyle/>
        <a:p>
          <a:endParaRPr lang="es-MX"/>
        </a:p>
      </dgm:t>
    </dgm:pt>
    <dgm:pt modelId="{A68E5756-CAF1-4BF9-A27B-462DDA1D2DA6}">
      <dgm:prSet phldrT="[Texto]"/>
      <dgm:spPr/>
      <dgm:t>
        <a:bodyPr/>
        <a:lstStyle/>
        <a:p>
          <a:r>
            <a:rPr lang="es-MX" dirty="0" smtClean="0"/>
            <a:t>Género</a:t>
          </a:r>
          <a:endParaRPr lang="es-MX" dirty="0"/>
        </a:p>
      </dgm:t>
    </dgm:pt>
    <dgm:pt modelId="{F315F714-69D3-4FFA-AD85-CFDC7FE81B47}" type="parTrans" cxnId="{55DE3B05-F343-40F3-982E-383C344DC831}">
      <dgm:prSet/>
      <dgm:spPr/>
      <dgm:t>
        <a:bodyPr/>
        <a:lstStyle/>
        <a:p>
          <a:endParaRPr lang="es-MX"/>
        </a:p>
      </dgm:t>
    </dgm:pt>
    <dgm:pt modelId="{4E2E7ECB-A131-474A-8403-5EAD45C6FB36}" type="sibTrans" cxnId="{55DE3B05-F343-40F3-982E-383C344DC831}">
      <dgm:prSet/>
      <dgm:spPr/>
      <dgm:t>
        <a:bodyPr/>
        <a:lstStyle/>
        <a:p>
          <a:endParaRPr lang="es-MX"/>
        </a:p>
      </dgm:t>
    </dgm:pt>
    <dgm:pt modelId="{13944BAD-3C54-40D5-AD98-2A46D22F4A44}">
      <dgm:prSet phldrT="[Texto]"/>
      <dgm:spPr/>
      <dgm:t>
        <a:bodyPr/>
        <a:lstStyle/>
        <a:p>
          <a:r>
            <a:rPr lang="es-MX" dirty="0" smtClean="0"/>
            <a:t>Aspectos motivacionales</a:t>
          </a:r>
          <a:endParaRPr lang="es-MX" dirty="0"/>
        </a:p>
      </dgm:t>
    </dgm:pt>
    <dgm:pt modelId="{D0C25611-0C78-4586-8129-923B9C6A538E}" type="parTrans" cxnId="{6CF6B6E6-9A7A-4AA5-8D0D-77AC0BA2B265}">
      <dgm:prSet/>
      <dgm:spPr/>
      <dgm:t>
        <a:bodyPr/>
        <a:lstStyle/>
        <a:p>
          <a:endParaRPr lang="es-MX"/>
        </a:p>
      </dgm:t>
    </dgm:pt>
    <dgm:pt modelId="{ED2E72F7-D3A2-45EF-9D23-CD63CDAC6BAE}" type="sibTrans" cxnId="{6CF6B6E6-9A7A-4AA5-8D0D-77AC0BA2B265}">
      <dgm:prSet/>
      <dgm:spPr/>
      <dgm:t>
        <a:bodyPr/>
        <a:lstStyle/>
        <a:p>
          <a:endParaRPr lang="es-MX"/>
        </a:p>
      </dgm:t>
    </dgm:pt>
    <dgm:pt modelId="{F156DA6D-D7E9-43A2-8384-8F9626EB4947}" type="pres">
      <dgm:prSet presAssocID="{23C89CFB-66B2-43E7-8FBB-3DC455C6BE38}" presName="linear" presStyleCnt="0">
        <dgm:presLayoutVars>
          <dgm:animLvl val="lvl"/>
          <dgm:resizeHandles val="exact"/>
        </dgm:presLayoutVars>
      </dgm:prSet>
      <dgm:spPr/>
      <dgm:t>
        <a:bodyPr/>
        <a:lstStyle/>
        <a:p>
          <a:endParaRPr lang="es-MX"/>
        </a:p>
      </dgm:t>
    </dgm:pt>
    <dgm:pt modelId="{FC06FA46-0EDF-4E6D-953C-D0909F5A8AB7}" type="pres">
      <dgm:prSet presAssocID="{14DE7520-9642-4FF4-B05E-1F97041AB1F4}" presName="parentText" presStyleLbl="node1" presStyleIdx="0" presStyleCnt="5" custLinFactNeighborX="126" custLinFactNeighborY="188">
        <dgm:presLayoutVars>
          <dgm:chMax val="0"/>
          <dgm:bulletEnabled val="1"/>
        </dgm:presLayoutVars>
      </dgm:prSet>
      <dgm:spPr/>
      <dgm:t>
        <a:bodyPr/>
        <a:lstStyle/>
        <a:p>
          <a:endParaRPr lang="es-MX"/>
        </a:p>
      </dgm:t>
    </dgm:pt>
    <dgm:pt modelId="{D5607BAE-BA9C-4228-9AD9-D9589C4CD347}" type="pres">
      <dgm:prSet presAssocID="{D0E59332-CCF6-4C25-BDC4-B0D613FA545E}" presName="spacer" presStyleCnt="0"/>
      <dgm:spPr/>
      <dgm:t>
        <a:bodyPr/>
        <a:lstStyle/>
        <a:p>
          <a:endParaRPr lang="es-MX"/>
        </a:p>
      </dgm:t>
    </dgm:pt>
    <dgm:pt modelId="{B89CA489-FCB4-49DC-83B3-AE78639A7095}" type="pres">
      <dgm:prSet presAssocID="{19A789B4-BE21-4F65-974D-2F633674DE32}" presName="parentText" presStyleLbl="node1" presStyleIdx="1" presStyleCnt="5">
        <dgm:presLayoutVars>
          <dgm:chMax val="0"/>
          <dgm:bulletEnabled val="1"/>
        </dgm:presLayoutVars>
      </dgm:prSet>
      <dgm:spPr/>
      <dgm:t>
        <a:bodyPr/>
        <a:lstStyle/>
        <a:p>
          <a:endParaRPr lang="es-MX"/>
        </a:p>
      </dgm:t>
    </dgm:pt>
    <dgm:pt modelId="{349CC2C0-010C-4FC1-A22F-973B1E312FF4}" type="pres">
      <dgm:prSet presAssocID="{5E35505F-B7F2-4DF7-8CAC-B9C275ACF074}" presName="spacer" presStyleCnt="0"/>
      <dgm:spPr/>
      <dgm:t>
        <a:bodyPr/>
        <a:lstStyle/>
        <a:p>
          <a:endParaRPr lang="es-MX"/>
        </a:p>
      </dgm:t>
    </dgm:pt>
    <dgm:pt modelId="{8ECD0374-E11D-46C2-AF58-9D71F40F31B2}" type="pres">
      <dgm:prSet presAssocID="{2B7E79F9-7952-4208-A236-4DD566F3DA6C}" presName="parentText" presStyleLbl="node1" presStyleIdx="2" presStyleCnt="5">
        <dgm:presLayoutVars>
          <dgm:chMax val="0"/>
          <dgm:bulletEnabled val="1"/>
        </dgm:presLayoutVars>
      </dgm:prSet>
      <dgm:spPr/>
      <dgm:t>
        <a:bodyPr/>
        <a:lstStyle/>
        <a:p>
          <a:endParaRPr lang="es-MX"/>
        </a:p>
      </dgm:t>
    </dgm:pt>
    <dgm:pt modelId="{50CB1025-2486-4302-90BE-43CA1187C828}" type="pres">
      <dgm:prSet presAssocID="{07EE14AB-759F-4C2C-B71C-44DD2823A687}" presName="spacer" presStyleCnt="0"/>
      <dgm:spPr/>
      <dgm:t>
        <a:bodyPr/>
        <a:lstStyle/>
        <a:p>
          <a:endParaRPr lang="es-MX"/>
        </a:p>
      </dgm:t>
    </dgm:pt>
    <dgm:pt modelId="{137E0BBC-0E4D-4E39-A048-87DE062F7E48}" type="pres">
      <dgm:prSet presAssocID="{A68E5756-CAF1-4BF9-A27B-462DDA1D2DA6}" presName="parentText" presStyleLbl="node1" presStyleIdx="3" presStyleCnt="5">
        <dgm:presLayoutVars>
          <dgm:chMax val="0"/>
          <dgm:bulletEnabled val="1"/>
        </dgm:presLayoutVars>
      </dgm:prSet>
      <dgm:spPr/>
      <dgm:t>
        <a:bodyPr/>
        <a:lstStyle/>
        <a:p>
          <a:endParaRPr lang="es-MX"/>
        </a:p>
      </dgm:t>
    </dgm:pt>
    <dgm:pt modelId="{2390EFBF-5E9D-4315-AAF0-1E0A2AF3BA80}" type="pres">
      <dgm:prSet presAssocID="{4E2E7ECB-A131-474A-8403-5EAD45C6FB36}" presName="spacer" presStyleCnt="0"/>
      <dgm:spPr/>
      <dgm:t>
        <a:bodyPr/>
        <a:lstStyle/>
        <a:p>
          <a:endParaRPr lang="es-MX"/>
        </a:p>
      </dgm:t>
    </dgm:pt>
    <dgm:pt modelId="{F3B6F7E2-1EB9-4F09-AB22-D1F29D114A29}" type="pres">
      <dgm:prSet presAssocID="{13944BAD-3C54-40D5-AD98-2A46D22F4A44}" presName="parentText" presStyleLbl="node1" presStyleIdx="4" presStyleCnt="5">
        <dgm:presLayoutVars>
          <dgm:chMax val="0"/>
          <dgm:bulletEnabled val="1"/>
        </dgm:presLayoutVars>
      </dgm:prSet>
      <dgm:spPr/>
      <dgm:t>
        <a:bodyPr/>
        <a:lstStyle/>
        <a:p>
          <a:endParaRPr lang="es-MX"/>
        </a:p>
      </dgm:t>
    </dgm:pt>
  </dgm:ptLst>
  <dgm:cxnLst>
    <dgm:cxn modelId="{5B21CCC3-6523-4F34-A229-6BEA565C6EAE}" type="presOf" srcId="{23C89CFB-66B2-43E7-8FBB-3DC455C6BE38}" destId="{F156DA6D-D7E9-43A2-8384-8F9626EB4947}" srcOrd="0" destOrd="0" presId="urn:microsoft.com/office/officeart/2005/8/layout/vList2"/>
    <dgm:cxn modelId="{55DE3B05-F343-40F3-982E-383C344DC831}" srcId="{23C89CFB-66B2-43E7-8FBB-3DC455C6BE38}" destId="{A68E5756-CAF1-4BF9-A27B-462DDA1D2DA6}" srcOrd="3" destOrd="0" parTransId="{F315F714-69D3-4FFA-AD85-CFDC7FE81B47}" sibTransId="{4E2E7ECB-A131-474A-8403-5EAD45C6FB36}"/>
    <dgm:cxn modelId="{38258E57-07CF-4B1B-A36B-A129AF41CDAF}" type="presOf" srcId="{A68E5756-CAF1-4BF9-A27B-462DDA1D2DA6}" destId="{137E0BBC-0E4D-4E39-A048-87DE062F7E48}" srcOrd="0" destOrd="0" presId="urn:microsoft.com/office/officeart/2005/8/layout/vList2"/>
    <dgm:cxn modelId="{18F19743-0824-478C-8B97-BC2021FD11EA}" type="presOf" srcId="{2B7E79F9-7952-4208-A236-4DD566F3DA6C}" destId="{8ECD0374-E11D-46C2-AF58-9D71F40F31B2}" srcOrd="0" destOrd="0" presId="urn:microsoft.com/office/officeart/2005/8/layout/vList2"/>
    <dgm:cxn modelId="{04B9B212-E777-4678-AD40-BE2647D4A16E}" srcId="{23C89CFB-66B2-43E7-8FBB-3DC455C6BE38}" destId="{19A789B4-BE21-4F65-974D-2F633674DE32}" srcOrd="1" destOrd="0" parTransId="{C5559AA2-7A42-47A1-8204-4CC29B2CC162}" sibTransId="{5E35505F-B7F2-4DF7-8CAC-B9C275ACF074}"/>
    <dgm:cxn modelId="{9E2BA040-E8C1-445F-A1E2-3AA650C7C294}" type="presOf" srcId="{19A789B4-BE21-4F65-974D-2F633674DE32}" destId="{B89CA489-FCB4-49DC-83B3-AE78639A7095}" srcOrd="0" destOrd="0" presId="urn:microsoft.com/office/officeart/2005/8/layout/vList2"/>
    <dgm:cxn modelId="{6CF6B6E6-9A7A-4AA5-8D0D-77AC0BA2B265}" srcId="{23C89CFB-66B2-43E7-8FBB-3DC455C6BE38}" destId="{13944BAD-3C54-40D5-AD98-2A46D22F4A44}" srcOrd="4" destOrd="0" parTransId="{D0C25611-0C78-4586-8129-923B9C6A538E}" sibTransId="{ED2E72F7-D3A2-45EF-9D23-CD63CDAC6BAE}"/>
    <dgm:cxn modelId="{0559AE3D-B4D4-4825-83B6-0E78F8D7CC0F}" type="presOf" srcId="{14DE7520-9642-4FF4-B05E-1F97041AB1F4}" destId="{FC06FA46-0EDF-4E6D-953C-D0909F5A8AB7}" srcOrd="0" destOrd="0" presId="urn:microsoft.com/office/officeart/2005/8/layout/vList2"/>
    <dgm:cxn modelId="{C6FF6039-71F0-453D-A741-9A313A539DB5}" srcId="{23C89CFB-66B2-43E7-8FBB-3DC455C6BE38}" destId="{2B7E79F9-7952-4208-A236-4DD566F3DA6C}" srcOrd="2" destOrd="0" parTransId="{3F7C4422-3D28-46D1-8912-973443F6F1D5}" sibTransId="{07EE14AB-759F-4C2C-B71C-44DD2823A687}"/>
    <dgm:cxn modelId="{0A18FFB6-8D34-4139-A102-1948D60E60D3}" srcId="{23C89CFB-66B2-43E7-8FBB-3DC455C6BE38}" destId="{14DE7520-9642-4FF4-B05E-1F97041AB1F4}" srcOrd="0" destOrd="0" parTransId="{BD7D41B6-A0DF-4FAF-A12D-EC4C1D4EA014}" sibTransId="{D0E59332-CCF6-4C25-BDC4-B0D613FA545E}"/>
    <dgm:cxn modelId="{86351CB3-83F6-4062-B589-AF9899A49397}" type="presOf" srcId="{13944BAD-3C54-40D5-AD98-2A46D22F4A44}" destId="{F3B6F7E2-1EB9-4F09-AB22-D1F29D114A29}" srcOrd="0" destOrd="0" presId="urn:microsoft.com/office/officeart/2005/8/layout/vList2"/>
    <dgm:cxn modelId="{888B941E-1A8C-41A0-B650-C064BC848918}" type="presParOf" srcId="{F156DA6D-D7E9-43A2-8384-8F9626EB4947}" destId="{FC06FA46-0EDF-4E6D-953C-D0909F5A8AB7}" srcOrd="0" destOrd="0" presId="urn:microsoft.com/office/officeart/2005/8/layout/vList2"/>
    <dgm:cxn modelId="{941D2909-817C-4697-B890-BA5ECDEA5A63}" type="presParOf" srcId="{F156DA6D-D7E9-43A2-8384-8F9626EB4947}" destId="{D5607BAE-BA9C-4228-9AD9-D9589C4CD347}" srcOrd="1" destOrd="0" presId="urn:microsoft.com/office/officeart/2005/8/layout/vList2"/>
    <dgm:cxn modelId="{A952CBA7-7A2D-48E2-B846-E6A358BDC47A}" type="presParOf" srcId="{F156DA6D-D7E9-43A2-8384-8F9626EB4947}" destId="{B89CA489-FCB4-49DC-83B3-AE78639A7095}" srcOrd="2" destOrd="0" presId="urn:microsoft.com/office/officeart/2005/8/layout/vList2"/>
    <dgm:cxn modelId="{06300E08-74FD-479E-B560-98859AB28A54}" type="presParOf" srcId="{F156DA6D-D7E9-43A2-8384-8F9626EB4947}" destId="{349CC2C0-010C-4FC1-A22F-973B1E312FF4}" srcOrd="3" destOrd="0" presId="urn:microsoft.com/office/officeart/2005/8/layout/vList2"/>
    <dgm:cxn modelId="{4F2BC70A-F186-474C-A462-370FD24F46DD}" type="presParOf" srcId="{F156DA6D-D7E9-43A2-8384-8F9626EB4947}" destId="{8ECD0374-E11D-46C2-AF58-9D71F40F31B2}" srcOrd="4" destOrd="0" presId="urn:microsoft.com/office/officeart/2005/8/layout/vList2"/>
    <dgm:cxn modelId="{982BC7B7-C34B-4748-9BDD-C94B1556EBB7}" type="presParOf" srcId="{F156DA6D-D7E9-43A2-8384-8F9626EB4947}" destId="{50CB1025-2486-4302-90BE-43CA1187C828}" srcOrd="5" destOrd="0" presId="urn:microsoft.com/office/officeart/2005/8/layout/vList2"/>
    <dgm:cxn modelId="{3C1EE3CC-CC3D-43B1-9B6C-81AFB3EAAB25}" type="presParOf" srcId="{F156DA6D-D7E9-43A2-8384-8F9626EB4947}" destId="{137E0BBC-0E4D-4E39-A048-87DE062F7E48}" srcOrd="6" destOrd="0" presId="urn:microsoft.com/office/officeart/2005/8/layout/vList2"/>
    <dgm:cxn modelId="{47B9A60E-4718-4E10-BCC2-30D9674A80D7}" type="presParOf" srcId="{F156DA6D-D7E9-43A2-8384-8F9626EB4947}" destId="{2390EFBF-5E9D-4315-AAF0-1E0A2AF3BA80}" srcOrd="7" destOrd="0" presId="urn:microsoft.com/office/officeart/2005/8/layout/vList2"/>
    <dgm:cxn modelId="{504FF426-8BFB-434C-B2FA-685CF64681B5}" type="presParOf" srcId="{F156DA6D-D7E9-43A2-8384-8F9626EB4947}" destId="{F3B6F7E2-1EB9-4F09-AB22-D1F29D114A2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C446B290-59FB-48F9-8CBA-839A25F0C46A}"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MX"/>
        </a:p>
      </dgm:t>
    </dgm:pt>
    <dgm:pt modelId="{95BD3D3F-3E72-4ABA-B070-747504DCD30F}">
      <dgm:prSet phldrT="[Texto]" custT="1"/>
      <dgm:spPr/>
      <dgm:t>
        <a:bodyPr/>
        <a:lstStyle/>
        <a:p>
          <a:pPr algn="just"/>
          <a:r>
            <a:rPr lang="es-MX" sz="2000" dirty="0" smtClean="0"/>
            <a:t>Los negociadores tienen ciertas tendencias (sesgos) al analizar la información, que les hacen cometer errores y les impiden ver todas las posibilidades que la situación tiene para ellos.</a:t>
          </a:r>
          <a:endParaRPr lang="es-MX" sz="2000" dirty="0"/>
        </a:p>
      </dgm:t>
    </dgm:pt>
    <dgm:pt modelId="{CE4D1932-F0D1-4F3E-984F-F748D60CE7FF}" type="parTrans" cxnId="{154BB0FC-4E0E-4A4B-97B6-2CB1D47ED5C5}">
      <dgm:prSet/>
      <dgm:spPr/>
      <dgm:t>
        <a:bodyPr/>
        <a:lstStyle/>
        <a:p>
          <a:endParaRPr lang="es-MX"/>
        </a:p>
      </dgm:t>
    </dgm:pt>
    <dgm:pt modelId="{873BC0B5-7085-4B69-81A0-0FDD643CDB40}" type="sibTrans" cxnId="{154BB0FC-4E0E-4A4B-97B6-2CB1D47ED5C5}">
      <dgm:prSet/>
      <dgm:spPr/>
      <dgm:t>
        <a:bodyPr/>
        <a:lstStyle/>
        <a:p>
          <a:endParaRPr lang="es-MX"/>
        </a:p>
      </dgm:t>
    </dgm:pt>
    <dgm:pt modelId="{9D49B960-0DC5-42D8-863A-D341F717DD36}">
      <dgm:prSet custT="1"/>
      <dgm:spPr/>
      <dgm:t>
        <a:bodyPr/>
        <a:lstStyle/>
        <a:p>
          <a:pPr algn="just"/>
          <a:r>
            <a:rPr lang="es-MX" sz="2000" dirty="0" smtClean="0"/>
            <a:t>Sesgo : es una posible fuente de error que ocurre cuando el sujeto realiza alguna tarea cognitiva, bien en solitario o en interacción con otros sujetos. Ejemplo de ello  es: </a:t>
          </a:r>
        </a:p>
      </dgm:t>
    </dgm:pt>
    <dgm:pt modelId="{640B9497-4FA2-49BF-A210-37DDFD71904F}" type="parTrans" cxnId="{54CB127E-EDA2-4BCE-837D-C9013AB7FB05}">
      <dgm:prSet/>
      <dgm:spPr/>
      <dgm:t>
        <a:bodyPr/>
        <a:lstStyle/>
        <a:p>
          <a:endParaRPr lang="es-MX"/>
        </a:p>
      </dgm:t>
    </dgm:pt>
    <dgm:pt modelId="{D1616C5E-EA66-4AD4-9100-FA79A329C403}" type="sibTrans" cxnId="{54CB127E-EDA2-4BCE-837D-C9013AB7FB05}">
      <dgm:prSet/>
      <dgm:spPr/>
      <dgm:t>
        <a:bodyPr/>
        <a:lstStyle/>
        <a:p>
          <a:endParaRPr lang="es-MX"/>
        </a:p>
      </dgm:t>
    </dgm:pt>
    <dgm:pt modelId="{CC0F54DC-E5CE-4D50-876E-98D31E02F051}">
      <dgm:prSet custT="1"/>
      <dgm:spPr/>
      <dgm:t>
        <a:bodyPr/>
        <a:lstStyle/>
        <a:p>
          <a:r>
            <a:rPr lang="es-MX" sz="1800" dirty="0" smtClean="0"/>
            <a:t>Comprometerse con una decisión tomada inicialmente, aunque ya no sea la opción más ventajosa</a:t>
          </a:r>
        </a:p>
      </dgm:t>
    </dgm:pt>
    <dgm:pt modelId="{FF1052E9-5FD8-4D3E-BA7E-1E997949335E}" type="parTrans" cxnId="{03308821-1EF9-4FC9-A73A-CBFF834A5CB7}">
      <dgm:prSet/>
      <dgm:spPr/>
      <dgm:t>
        <a:bodyPr/>
        <a:lstStyle/>
        <a:p>
          <a:endParaRPr lang="es-MX"/>
        </a:p>
      </dgm:t>
    </dgm:pt>
    <dgm:pt modelId="{19BC9341-F08E-400D-9845-9B16649E3CEC}" type="sibTrans" cxnId="{03308821-1EF9-4FC9-A73A-CBFF834A5CB7}">
      <dgm:prSet/>
      <dgm:spPr/>
      <dgm:t>
        <a:bodyPr/>
        <a:lstStyle/>
        <a:p>
          <a:endParaRPr lang="es-MX"/>
        </a:p>
      </dgm:t>
    </dgm:pt>
    <dgm:pt modelId="{D6F5BFDA-8924-4184-AED5-CB7D4F8EBAB5}">
      <dgm:prSet custT="1"/>
      <dgm:spPr/>
      <dgm:t>
        <a:bodyPr/>
        <a:lstStyle/>
        <a:p>
          <a:r>
            <a:rPr lang="es-MX" sz="1800" dirty="0" smtClean="0"/>
            <a:t>Hacer juicios basándose  en información inadecuada</a:t>
          </a:r>
        </a:p>
      </dgm:t>
    </dgm:pt>
    <dgm:pt modelId="{CC22F4D5-B57D-49CE-9928-204BC49F91D8}" type="parTrans" cxnId="{4917F269-1187-4737-84D3-7FD2B42734BE}">
      <dgm:prSet/>
      <dgm:spPr/>
      <dgm:t>
        <a:bodyPr/>
        <a:lstStyle/>
        <a:p>
          <a:endParaRPr lang="es-MX"/>
        </a:p>
      </dgm:t>
    </dgm:pt>
    <dgm:pt modelId="{CE515AA9-32C7-47E4-AB50-A4E7999B40FC}" type="sibTrans" cxnId="{4917F269-1187-4737-84D3-7FD2B42734BE}">
      <dgm:prSet/>
      <dgm:spPr/>
      <dgm:t>
        <a:bodyPr/>
        <a:lstStyle/>
        <a:p>
          <a:endParaRPr lang="es-MX"/>
        </a:p>
      </dgm:t>
    </dgm:pt>
    <dgm:pt modelId="{0D615EFF-71F4-4612-9A3E-9C60F77E5CC7}">
      <dgm:prSet custT="1"/>
      <dgm:spPr/>
      <dgm:t>
        <a:bodyPr/>
        <a:lstStyle/>
        <a:p>
          <a:r>
            <a:rPr lang="es-MX" sz="1800" dirty="0" smtClean="0"/>
            <a:t>Confiar de forma excesiva en las posibilidades que tiene de obtener resultados muy favorables</a:t>
          </a:r>
        </a:p>
      </dgm:t>
    </dgm:pt>
    <dgm:pt modelId="{465CBFDB-1945-42C2-8D29-B5D30C9F020C}" type="parTrans" cxnId="{12A2B978-21DD-430F-9F2A-43C77ADB3952}">
      <dgm:prSet/>
      <dgm:spPr/>
      <dgm:t>
        <a:bodyPr/>
        <a:lstStyle/>
        <a:p>
          <a:endParaRPr lang="es-MX"/>
        </a:p>
      </dgm:t>
    </dgm:pt>
    <dgm:pt modelId="{F3C248EF-E473-4B1D-A4D5-FE772698F9D6}" type="sibTrans" cxnId="{12A2B978-21DD-430F-9F2A-43C77ADB3952}">
      <dgm:prSet/>
      <dgm:spPr/>
      <dgm:t>
        <a:bodyPr/>
        <a:lstStyle/>
        <a:p>
          <a:endParaRPr lang="es-MX"/>
        </a:p>
      </dgm:t>
    </dgm:pt>
    <dgm:pt modelId="{437EE66A-70CB-44F3-B910-4A29A57438CC}">
      <dgm:prSet custT="1"/>
      <dgm:spPr/>
      <dgm:t>
        <a:bodyPr/>
        <a:lstStyle/>
        <a:p>
          <a:r>
            <a:rPr lang="es-MX" sz="1800" dirty="0" smtClean="0"/>
            <a:t>Confiar excesivamente en la información más accesible y superficial , ignorando datos más precisos y pertinentes</a:t>
          </a:r>
        </a:p>
      </dgm:t>
    </dgm:pt>
    <dgm:pt modelId="{8D5A6F35-E1E7-4DD7-9D21-5FFB0E372993}" type="parTrans" cxnId="{F62EB9D5-46D3-4431-A5F7-74515AF2F201}">
      <dgm:prSet/>
      <dgm:spPr/>
      <dgm:t>
        <a:bodyPr/>
        <a:lstStyle/>
        <a:p>
          <a:endParaRPr lang="es-MX"/>
        </a:p>
      </dgm:t>
    </dgm:pt>
    <dgm:pt modelId="{59E8F168-47E9-46AC-8716-1A0E346A3B40}" type="sibTrans" cxnId="{F62EB9D5-46D3-4431-A5F7-74515AF2F201}">
      <dgm:prSet/>
      <dgm:spPr/>
      <dgm:t>
        <a:bodyPr/>
        <a:lstStyle/>
        <a:p>
          <a:endParaRPr lang="es-MX"/>
        </a:p>
      </dgm:t>
    </dgm:pt>
    <dgm:pt modelId="{D2BBDF47-2365-420A-B949-7553D3FDE806}">
      <dgm:prSet custT="1"/>
      <dgm:spPr/>
      <dgm:t>
        <a:bodyPr/>
        <a:lstStyle/>
        <a:p>
          <a:r>
            <a:rPr lang="es-MX" sz="1800" dirty="0" smtClean="0"/>
            <a:t>Suponer que lo se gana se obtiene a expensas de la otra parte</a:t>
          </a:r>
        </a:p>
      </dgm:t>
    </dgm:pt>
    <dgm:pt modelId="{B81039E1-41C5-4CD7-AEF0-C4121FA8AE46}" type="parTrans" cxnId="{F594C010-E1EE-49A0-B5BB-0A4FF5390625}">
      <dgm:prSet/>
      <dgm:spPr/>
      <dgm:t>
        <a:bodyPr/>
        <a:lstStyle/>
        <a:p>
          <a:endParaRPr lang="es-MX"/>
        </a:p>
      </dgm:t>
    </dgm:pt>
    <dgm:pt modelId="{237411BC-586C-4419-BAD9-FC822A00FDAC}" type="sibTrans" cxnId="{F594C010-E1EE-49A0-B5BB-0A4FF5390625}">
      <dgm:prSet/>
      <dgm:spPr/>
      <dgm:t>
        <a:bodyPr/>
        <a:lstStyle/>
        <a:p>
          <a:endParaRPr lang="es-MX"/>
        </a:p>
      </dgm:t>
    </dgm:pt>
    <dgm:pt modelId="{49224469-32E8-4C07-BC8E-21CFD1BB47C6}">
      <dgm:prSet custT="1"/>
      <dgm:spPr/>
      <dgm:t>
        <a:bodyPr/>
        <a:lstStyle/>
        <a:p>
          <a:r>
            <a:rPr lang="es-MX" sz="1800" dirty="0" smtClean="0"/>
            <a:t>Verse influido por el modo como se presenta la información</a:t>
          </a:r>
        </a:p>
      </dgm:t>
    </dgm:pt>
    <dgm:pt modelId="{9FD73F51-8658-470F-B433-888389B8F3AC}" type="parTrans" cxnId="{A66AAFDB-6AC8-43C4-865C-5B5D43A6B234}">
      <dgm:prSet/>
      <dgm:spPr/>
      <dgm:t>
        <a:bodyPr/>
        <a:lstStyle/>
        <a:p>
          <a:endParaRPr lang="es-MX"/>
        </a:p>
      </dgm:t>
    </dgm:pt>
    <dgm:pt modelId="{475E1F41-8342-4F80-90EF-0413A1CC003D}" type="sibTrans" cxnId="{A66AAFDB-6AC8-43C4-865C-5B5D43A6B234}">
      <dgm:prSet/>
      <dgm:spPr/>
      <dgm:t>
        <a:bodyPr/>
        <a:lstStyle/>
        <a:p>
          <a:endParaRPr lang="es-MX"/>
        </a:p>
      </dgm:t>
    </dgm:pt>
    <dgm:pt modelId="{C4DF6E3B-6240-435E-9799-21A91B737B7C}" type="pres">
      <dgm:prSet presAssocID="{C446B290-59FB-48F9-8CBA-839A25F0C46A}" presName="linear" presStyleCnt="0">
        <dgm:presLayoutVars>
          <dgm:animLvl val="lvl"/>
          <dgm:resizeHandles val="exact"/>
        </dgm:presLayoutVars>
      </dgm:prSet>
      <dgm:spPr/>
      <dgm:t>
        <a:bodyPr/>
        <a:lstStyle/>
        <a:p>
          <a:endParaRPr lang="es-MX"/>
        </a:p>
      </dgm:t>
    </dgm:pt>
    <dgm:pt modelId="{86C55A9F-393E-4358-821C-D681830C7674}" type="pres">
      <dgm:prSet presAssocID="{95BD3D3F-3E72-4ABA-B070-747504DCD30F}" presName="parentText" presStyleLbl="node1" presStyleIdx="0" presStyleCnt="2" custLinFactNeighborY="-71207">
        <dgm:presLayoutVars>
          <dgm:chMax val="0"/>
          <dgm:bulletEnabled val="1"/>
        </dgm:presLayoutVars>
      </dgm:prSet>
      <dgm:spPr/>
      <dgm:t>
        <a:bodyPr/>
        <a:lstStyle/>
        <a:p>
          <a:endParaRPr lang="es-MX"/>
        </a:p>
      </dgm:t>
    </dgm:pt>
    <dgm:pt modelId="{8F548969-77E8-4AAA-BE2F-80E47198A990}" type="pres">
      <dgm:prSet presAssocID="{873BC0B5-7085-4B69-81A0-0FDD643CDB40}" presName="spacer" presStyleCnt="0"/>
      <dgm:spPr/>
      <dgm:t>
        <a:bodyPr/>
        <a:lstStyle/>
        <a:p>
          <a:endParaRPr lang="es-MX"/>
        </a:p>
      </dgm:t>
    </dgm:pt>
    <dgm:pt modelId="{485EEA3F-C77E-4EB5-9AA3-7140B05799DA}" type="pres">
      <dgm:prSet presAssocID="{9D49B960-0DC5-42D8-863A-D341F717DD36}" presName="parentText" presStyleLbl="node1" presStyleIdx="1" presStyleCnt="2" custAng="0" custScaleY="92032" custLinFactNeighborY="-4946">
        <dgm:presLayoutVars>
          <dgm:chMax val="0"/>
          <dgm:bulletEnabled val="1"/>
        </dgm:presLayoutVars>
      </dgm:prSet>
      <dgm:spPr/>
      <dgm:t>
        <a:bodyPr/>
        <a:lstStyle/>
        <a:p>
          <a:endParaRPr lang="es-MX"/>
        </a:p>
      </dgm:t>
    </dgm:pt>
    <dgm:pt modelId="{3782A973-7312-43D2-8E14-B306D8A2BBBF}" type="pres">
      <dgm:prSet presAssocID="{9D49B960-0DC5-42D8-863A-D341F717DD36}" presName="childText" presStyleLbl="revTx" presStyleIdx="0" presStyleCnt="1" custScaleY="110238">
        <dgm:presLayoutVars>
          <dgm:bulletEnabled val="1"/>
        </dgm:presLayoutVars>
      </dgm:prSet>
      <dgm:spPr/>
      <dgm:t>
        <a:bodyPr/>
        <a:lstStyle/>
        <a:p>
          <a:endParaRPr lang="es-MX"/>
        </a:p>
      </dgm:t>
    </dgm:pt>
  </dgm:ptLst>
  <dgm:cxnLst>
    <dgm:cxn modelId="{9DEE914F-50ED-4AB7-AB43-E2AC6DF41295}" type="presOf" srcId="{D6F5BFDA-8924-4184-AED5-CB7D4F8EBAB5}" destId="{3782A973-7312-43D2-8E14-B306D8A2BBBF}" srcOrd="0" destOrd="1" presId="urn:microsoft.com/office/officeart/2005/8/layout/vList2"/>
    <dgm:cxn modelId="{15E515FB-94C6-480F-BA63-22B4B38AF5FC}" type="presOf" srcId="{437EE66A-70CB-44F3-B910-4A29A57438CC}" destId="{3782A973-7312-43D2-8E14-B306D8A2BBBF}" srcOrd="0" destOrd="3" presId="urn:microsoft.com/office/officeart/2005/8/layout/vList2"/>
    <dgm:cxn modelId="{03308821-1EF9-4FC9-A73A-CBFF834A5CB7}" srcId="{9D49B960-0DC5-42D8-863A-D341F717DD36}" destId="{CC0F54DC-E5CE-4D50-876E-98D31E02F051}" srcOrd="0" destOrd="0" parTransId="{FF1052E9-5FD8-4D3E-BA7E-1E997949335E}" sibTransId="{19BC9341-F08E-400D-9845-9B16649E3CEC}"/>
    <dgm:cxn modelId="{54CB127E-EDA2-4BCE-837D-C9013AB7FB05}" srcId="{C446B290-59FB-48F9-8CBA-839A25F0C46A}" destId="{9D49B960-0DC5-42D8-863A-D341F717DD36}" srcOrd="1" destOrd="0" parTransId="{640B9497-4FA2-49BF-A210-37DDFD71904F}" sibTransId="{D1616C5E-EA66-4AD4-9100-FA79A329C403}"/>
    <dgm:cxn modelId="{F594C010-E1EE-49A0-B5BB-0A4FF5390625}" srcId="{9D49B960-0DC5-42D8-863A-D341F717DD36}" destId="{D2BBDF47-2365-420A-B949-7553D3FDE806}" srcOrd="4" destOrd="0" parTransId="{B81039E1-41C5-4CD7-AEF0-C4121FA8AE46}" sibTransId="{237411BC-586C-4419-BAD9-FC822A00FDAC}"/>
    <dgm:cxn modelId="{4917F269-1187-4737-84D3-7FD2B42734BE}" srcId="{9D49B960-0DC5-42D8-863A-D341F717DD36}" destId="{D6F5BFDA-8924-4184-AED5-CB7D4F8EBAB5}" srcOrd="1" destOrd="0" parTransId="{CC22F4D5-B57D-49CE-9928-204BC49F91D8}" sibTransId="{CE515AA9-32C7-47E4-AB50-A4E7999B40FC}"/>
    <dgm:cxn modelId="{154BB0FC-4E0E-4A4B-97B6-2CB1D47ED5C5}" srcId="{C446B290-59FB-48F9-8CBA-839A25F0C46A}" destId="{95BD3D3F-3E72-4ABA-B070-747504DCD30F}" srcOrd="0" destOrd="0" parTransId="{CE4D1932-F0D1-4F3E-984F-F748D60CE7FF}" sibTransId="{873BC0B5-7085-4B69-81A0-0FDD643CDB40}"/>
    <dgm:cxn modelId="{BD0864D1-F225-4991-98B8-BAE68FF951CC}" type="presOf" srcId="{49224469-32E8-4C07-BC8E-21CFD1BB47C6}" destId="{3782A973-7312-43D2-8E14-B306D8A2BBBF}" srcOrd="0" destOrd="5" presId="urn:microsoft.com/office/officeart/2005/8/layout/vList2"/>
    <dgm:cxn modelId="{DC094504-CFAB-4A40-B317-809C9A287E7A}" type="presOf" srcId="{0D615EFF-71F4-4612-9A3E-9C60F77E5CC7}" destId="{3782A973-7312-43D2-8E14-B306D8A2BBBF}" srcOrd="0" destOrd="2" presId="urn:microsoft.com/office/officeart/2005/8/layout/vList2"/>
    <dgm:cxn modelId="{1DB8E2C5-B60B-4B8E-B11B-92C341950D4C}" type="presOf" srcId="{CC0F54DC-E5CE-4D50-876E-98D31E02F051}" destId="{3782A973-7312-43D2-8E14-B306D8A2BBBF}" srcOrd="0" destOrd="0" presId="urn:microsoft.com/office/officeart/2005/8/layout/vList2"/>
    <dgm:cxn modelId="{02C9FADE-E0C9-42A3-9C22-41AA8ABC2363}" type="presOf" srcId="{D2BBDF47-2365-420A-B949-7553D3FDE806}" destId="{3782A973-7312-43D2-8E14-B306D8A2BBBF}" srcOrd="0" destOrd="4" presId="urn:microsoft.com/office/officeart/2005/8/layout/vList2"/>
    <dgm:cxn modelId="{F62EB9D5-46D3-4431-A5F7-74515AF2F201}" srcId="{9D49B960-0DC5-42D8-863A-D341F717DD36}" destId="{437EE66A-70CB-44F3-B910-4A29A57438CC}" srcOrd="3" destOrd="0" parTransId="{8D5A6F35-E1E7-4DD7-9D21-5FFB0E372993}" sibTransId="{59E8F168-47E9-46AC-8716-1A0E346A3B40}"/>
    <dgm:cxn modelId="{952002CC-74A2-4B9B-B1E3-73BCDEA1B856}" type="presOf" srcId="{C446B290-59FB-48F9-8CBA-839A25F0C46A}" destId="{C4DF6E3B-6240-435E-9799-21A91B737B7C}" srcOrd="0" destOrd="0" presId="urn:microsoft.com/office/officeart/2005/8/layout/vList2"/>
    <dgm:cxn modelId="{12A2B978-21DD-430F-9F2A-43C77ADB3952}" srcId="{9D49B960-0DC5-42D8-863A-D341F717DD36}" destId="{0D615EFF-71F4-4612-9A3E-9C60F77E5CC7}" srcOrd="2" destOrd="0" parTransId="{465CBFDB-1945-42C2-8D29-B5D30C9F020C}" sibTransId="{F3C248EF-E473-4B1D-A4D5-FE772698F9D6}"/>
    <dgm:cxn modelId="{A66AAFDB-6AC8-43C4-865C-5B5D43A6B234}" srcId="{9D49B960-0DC5-42D8-863A-D341F717DD36}" destId="{49224469-32E8-4C07-BC8E-21CFD1BB47C6}" srcOrd="5" destOrd="0" parTransId="{9FD73F51-8658-470F-B433-888389B8F3AC}" sibTransId="{475E1F41-8342-4F80-90EF-0413A1CC003D}"/>
    <dgm:cxn modelId="{3A0CD369-5E50-41E5-B81E-F692EDE2EFC4}" type="presOf" srcId="{9D49B960-0DC5-42D8-863A-D341F717DD36}" destId="{485EEA3F-C77E-4EB5-9AA3-7140B05799DA}" srcOrd="0" destOrd="0" presId="urn:microsoft.com/office/officeart/2005/8/layout/vList2"/>
    <dgm:cxn modelId="{7935CB2B-5659-42D3-8245-FA55A797771B}" type="presOf" srcId="{95BD3D3F-3E72-4ABA-B070-747504DCD30F}" destId="{86C55A9F-393E-4358-821C-D681830C7674}" srcOrd="0" destOrd="0" presId="urn:microsoft.com/office/officeart/2005/8/layout/vList2"/>
    <dgm:cxn modelId="{99B1FC27-8620-4523-9681-CDA6B5A64337}" type="presParOf" srcId="{C4DF6E3B-6240-435E-9799-21A91B737B7C}" destId="{86C55A9F-393E-4358-821C-D681830C7674}" srcOrd="0" destOrd="0" presId="urn:microsoft.com/office/officeart/2005/8/layout/vList2"/>
    <dgm:cxn modelId="{F4A3DB68-9F8A-479B-A7C1-B1467CA4FBC9}" type="presParOf" srcId="{C4DF6E3B-6240-435E-9799-21A91B737B7C}" destId="{8F548969-77E8-4AAA-BE2F-80E47198A990}" srcOrd="1" destOrd="0" presId="urn:microsoft.com/office/officeart/2005/8/layout/vList2"/>
    <dgm:cxn modelId="{DA0C8144-92F4-40EB-9A18-7A8F743920EB}" type="presParOf" srcId="{C4DF6E3B-6240-435E-9799-21A91B737B7C}" destId="{485EEA3F-C77E-4EB5-9AA3-7140B05799DA}" srcOrd="2" destOrd="0" presId="urn:microsoft.com/office/officeart/2005/8/layout/vList2"/>
    <dgm:cxn modelId="{4E23838A-D1C6-4AA4-8263-DA0F8D432E08}" type="presParOf" srcId="{C4DF6E3B-6240-435E-9799-21A91B737B7C}" destId="{3782A973-7312-43D2-8E14-B306D8A2BBB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49E0AEDA-9661-4C45-AF4F-26F1B6D1003E}" type="doc">
      <dgm:prSet loTypeId="urn:microsoft.com/office/officeart/2005/8/layout/hierarchy3" loCatId="list" qsTypeId="urn:microsoft.com/office/officeart/2005/8/quickstyle/simple1" qsCatId="simple" csTypeId="urn:microsoft.com/office/officeart/2005/8/colors/accent1_1" csCatId="accent1" phldr="1"/>
      <dgm:spPr/>
      <dgm:t>
        <a:bodyPr/>
        <a:lstStyle/>
        <a:p>
          <a:endParaRPr lang="es-MX"/>
        </a:p>
      </dgm:t>
    </dgm:pt>
    <dgm:pt modelId="{0D19A8C3-6F9F-4066-9E52-B509E3CF7BC1}">
      <dgm:prSet custT="1"/>
      <dgm:spPr/>
      <dgm:t>
        <a:bodyPr/>
        <a:lstStyle/>
        <a:p>
          <a:r>
            <a:rPr lang="es-MX" sz="2400" dirty="0" smtClean="0"/>
            <a:t>Los cognitivos</a:t>
          </a:r>
        </a:p>
      </dgm:t>
    </dgm:pt>
    <dgm:pt modelId="{73EE4A86-C0CA-4E0C-B0C9-9E95E9DF42D7}" type="parTrans" cxnId="{04D5D83D-5C92-4207-9909-5F5027A9F771}">
      <dgm:prSet/>
      <dgm:spPr/>
      <dgm:t>
        <a:bodyPr/>
        <a:lstStyle/>
        <a:p>
          <a:endParaRPr lang="es-MX"/>
        </a:p>
      </dgm:t>
    </dgm:pt>
    <dgm:pt modelId="{3ECC2A33-C861-4B3F-80B8-03AB16E687AC}" type="sibTrans" cxnId="{04D5D83D-5C92-4207-9909-5F5027A9F771}">
      <dgm:prSet/>
      <dgm:spPr/>
      <dgm:t>
        <a:bodyPr/>
        <a:lstStyle/>
        <a:p>
          <a:endParaRPr lang="es-MX"/>
        </a:p>
      </dgm:t>
    </dgm:pt>
    <dgm:pt modelId="{CDA3D67D-BCE0-45E8-AF07-2D09F594FD1F}">
      <dgm:prSet custT="1"/>
      <dgm:spPr/>
      <dgm:t>
        <a:bodyPr/>
        <a:lstStyle/>
        <a:p>
          <a:r>
            <a:rPr lang="es-MX" sz="2400" dirty="0" smtClean="0"/>
            <a:t>Derivados de la interacción social y los factores contextuales</a:t>
          </a:r>
          <a:endParaRPr lang="es-MX" sz="2400" dirty="0"/>
        </a:p>
      </dgm:t>
    </dgm:pt>
    <dgm:pt modelId="{F93824A7-42A0-40D3-801E-39D32E22A1F1}" type="parTrans" cxnId="{CBFBFBDC-82D9-4F62-8790-6E70BEDB7E78}">
      <dgm:prSet/>
      <dgm:spPr/>
      <dgm:t>
        <a:bodyPr/>
        <a:lstStyle/>
        <a:p>
          <a:endParaRPr lang="es-MX"/>
        </a:p>
      </dgm:t>
    </dgm:pt>
    <dgm:pt modelId="{0C1E9ADE-DF47-4981-9391-D6A236C20FB8}" type="sibTrans" cxnId="{CBFBFBDC-82D9-4F62-8790-6E70BEDB7E78}">
      <dgm:prSet/>
      <dgm:spPr/>
      <dgm:t>
        <a:bodyPr/>
        <a:lstStyle/>
        <a:p>
          <a:endParaRPr lang="es-MX"/>
        </a:p>
      </dgm:t>
    </dgm:pt>
    <dgm:pt modelId="{4DACBFF2-D0B8-4254-A688-31E225E1652E}">
      <dgm:prSet custT="1"/>
      <dgm:spPr/>
      <dgm:t>
        <a:bodyPr/>
        <a:lstStyle/>
        <a:p>
          <a:r>
            <a:rPr lang="es-MX" sz="1100" dirty="0" smtClean="0"/>
            <a:t>consecuencia de nuestra limitada capacidad de procesar información</a:t>
          </a:r>
        </a:p>
      </dgm:t>
    </dgm:pt>
    <dgm:pt modelId="{00125A8B-79A0-4DC4-B39C-F609FDD342C3}" type="parTrans" cxnId="{63685CB1-7C10-4F72-996E-F607CD7AE12B}">
      <dgm:prSet/>
      <dgm:spPr/>
      <dgm:t>
        <a:bodyPr/>
        <a:lstStyle/>
        <a:p>
          <a:endParaRPr lang="es-MX"/>
        </a:p>
      </dgm:t>
    </dgm:pt>
    <dgm:pt modelId="{D10009E8-D99C-48AF-9C87-6AB251C104EA}" type="sibTrans" cxnId="{63685CB1-7C10-4F72-996E-F607CD7AE12B}">
      <dgm:prSet/>
      <dgm:spPr/>
      <dgm:t>
        <a:bodyPr/>
        <a:lstStyle/>
        <a:p>
          <a:endParaRPr lang="es-MX"/>
        </a:p>
      </dgm:t>
    </dgm:pt>
    <dgm:pt modelId="{BDBC8895-8AAA-4E8B-97B7-255B427CC5DF}">
      <dgm:prSet/>
      <dgm:spPr/>
      <dgm:t>
        <a:bodyPr/>
        <a:lstStyle/>
        <a:p>
          <a:r>
            <a:rPr lang="es-MX" dirty="0" smtClean="0"/>
            <a:t>Estrategia mental que simplifica  el manejo de la información: </a:t>
          </a:r>
          <a:r>
            <a:rPr lang="es-MX" b="1" dirty="0" smtClean="0"/>
            <a:t>heurísticos</a:t>
          </a:r>
        </a:p>
      </dgm:t>
    </dgm:pt>
    <dgm:pt modelId="{0B6BF488-E4D4-4F6D-B75D-DF137D1CF74E}" type="parTrans" cxnId="{ECB7390C-981A-444E-937A-9AB1903AF531}">
      <dgm:prSet/>
      <dgm:spPr/>
      <dgm:t>
        <a:bodyPr/>
        <a:lstStyle/>
        <a:p>
          <a:endParaRPr lang="es-MX"/>
        </a:p>
      </dgm:t>
    </dgm:pt>
    <dgm:pt modelId="{8CC80DF4-CA1A-4875-89A8-113F38814923}" type="sibTrans" cxnId="{ECB7390C-981A-444E-937A-9AB1903AF531}">
      <dgm:prSet/>
      <dgm:spPr/>
      <dgm:t>
        <a:bodyPr/>
        <a:lstStyle/>
        <a:p>
          <a:endParaRPr lang="es-MX"/>
        </a:p>
      </dgm:t>
    </dgm:pt>
    <dgm:pt modelId="{9C024E75-E246-4E42-97DD-21A3D686DE0B}">
      <dgm:prSet custT="1"/>
      <dgm:spPr/>
      <dgm:t>
        <a:bodyPr/>
        <a:lstStyle/>
        <a:p>
          <a:r>
            <a:rPr lang="es-MX" sz="2400" dirty="0" smtClean="0"/>
            <a:t>Dos tipos de sesgos (</a:t>
          </a:r>
          <a:r>
            <a:rPr lang="es-MX" sz="2400" dirty="0" err="1" smtClean="0"/>
            <a:t>Duffy</a:t>
          </a:r>
          <a:r>
            <a:rPr lang="es-MX" sz="2400" dirty="0" smtClean="0"/>
            <a:t>, 1993)</a:t>
          </a:r>
        </a:p>
      </dgm:t>
    </dgm:pt>
    <dgm:pt modelId="{288EE756-9C19-4FDC-98E2-712AC3B541B3}" type="parTrans" cxnId="{2E015F3C-5AD7-48E4-902A-F8C44E9D191F}">
      <dgm:prSet/>
      <dgm:spPr/>
      <dgm:t>
        <a:bodyPr/>
        <a:lstStyle/>
        <a:p>
          <a:endParaRPr lang="es-MX"/>
        </a:p>
      </dgm:t>
    </dgm:pt>
    <dgm:pt modelId="{4024C082-D3BB-471B-8701-0F9B7FC0220A}" type="sibTrans" cxnId="{2E015F3C-5AD7-48E4-902A-F8C44E9D191F}">
      <dgm:prSet/>
      <dgm:spPr/>
      <dgm:t>
        <a:bodyPr/>
        <a:lstStyle/>
        <a:p>
          <a:endParaRPr lang="es-MX"/>
        </a:p>
      </dgm:t>
    </dgm:pt>
    <dgm:pt modelId="{A54DA71C-1D26-47AB-A3F4-F8BB443AA2A0}" type="pres">
      <dgm:prSet presAssocID="{49E0AEDA-9661-4C45-AF4F-26F1B6D1003E}" presName="diagram" presStyleCnt="0">
        <dgm:presLayoutVars>
          <dgm:chPref val="1"/>
          <dgm:dir/>
          <dgm:animOne val="branch"/>
          <dgm:animLvl val="lvl"/>
          <dgm:resizeHandles/>
        </dgm:presLayoutVars>
      </dgm:prSet>
      <dgm:spPr/>
      <dgm:t>
        <a:bodyPr/>
        <a:lstStyle/>
        <a:p>
          <a:endParaRPr lang="es-MX"/>
        </a:p>
      </dgm:t>
    </dgm:pt>
    <dgm:pt modelId="{924D8D2F-6AA1-4739-8F51-72A29FB6ADBA}" type="pres">
      <dgm:prSet presAssocID="{9C024E75-E246-4E42-97DD-21A3D686DE0B}" presName="root" presStyleCnt="0"/>
      <dgm:spPr/>
      <dgm:t>
        <a:bodyPr/>
        <a:lstStyle/>
        <a:p>
          <a:endParaRPr lang="es-MX"/>
        </a:p>
      </dgm:t>
    </dgm:pt>
    <dgm:pt modelId="{841F220B-344D-43E8-A601-CE3942E1EC37}" type="pres">
      <dgm:prSet presAssocID="{9C024E75-E246-4E42-97DD-21A3D686DE0B}" presName="rootComposite" presStyleCnt="0"/>
      <dgm:spPr/>
      <dgm:t>
        <a:bodyPr/>
        <a:lstStyle/>
        <a:p>
          <a:endParaRPr lang="es-MX"/>
        </a:p>
      </dgm:t>
    </dgm:pt>
    <dgm:pt modelId="{9022FAF2-460A-45F1-8947-1B6A6999A79E}" type="pres">
      <dgm:prSet presAssocID="{9C024E75-E246-4E42-97DD-21A3D686DE0B}" presName="rootText" presStyleLbl="node1" presStyleIdx="0" presStyleCnt="3" custAng="16200000" custScaleX="233530" custLinFactY="4399" custLinFactNeighborX="-78493" custLinFactNeighborY="100000"/>
      <dgm:spPr/>
      <dgm:t>
        <a:bodyPr/>
        <a:lstStyle/>
        <a:p>
          <a:endParaRPr lang="es-MX"/>
        </a:p>
      </dgm:t>
    </dgm:pt>
    <dgm:pt modelId="{EF203003-DDF8-4A76-A2B0-71DCEAEB0F54}" type="pres">
      <dgm:prSet presAssocID="{9C024E75-E246-4E42-97DD-21A3D686DE0B}" presName="rootConnector" presStyleLbl="node1" presStyleIdx="0" presStyleCnt="3"/>
      <dgm:spPr/>
      <dgm:t>
        <a:bodyPr/>
        <a:lstStyle/>
        <a:p>
          <a:endParaRPr lang="es-MX"/>
        </a:p>
      </dgm:t>
    </dgm:pt>
    <dgm:pt modelId="{DEAC7AE5-59B6-4841-B3C9-3CAF22994972}" type="pres">
      <dgm:prSet presAssocID="{9C024E75-E246-4E42-97DD-21A3D686DE0B}" presName="childShape" presStyleCnt="0"/>
      <dgm:spPr/>
      <dgm:t>
        <a:bodyPr/>
        <a:lstStyle/>
        <a:p>
          <a:endParaRPr lang="es-MX"/>
        </a:p>
      </dgm:t>
    </dgm:pt>
    <dgm:pt modelId="{4B5A2F2E-FED2-4D31-8DAA-491177A39D3F}" type="pres">
      <dgm:prSet presAssocID="{0D19A8C3-6F9F-4066-9E52-B509E3CF7BC1}" presName="root" presStyleCnt="0"/>
      <dgm:spPr/>
      <dgm:t>
        <a:bodyPr/>
        <a:lstStyle/>
        <a:p>
          <a:endParaRPr lang="es-MX"/>
        </a:p>
      </dgm:t>
    </dgm:pt>
    <dgm:pt modelId="{F20F1436-BF75-4AF6-829B-07C8ABE48225}" type="pres">
      <dgm:prSet presAssocID="{0D19A8C3-6F9F-4066-9E52-B509E3CF7BC1}" presName="rootComposite" presStyleCnt="0"/>
      <dgm:spPr/>
      <dgm:t>
        <a:bodyPr/>
        <a:lstStyle/>
        <a:p>
          <a:endParaRPr lang="es-MX"/>
        </a:p>
      </dgm:t>
    </dgm:pt>
    <dgm:pt modelId="{0629DF02-D25E-4BF7-B845-65CDD144C44F}" type="pres">
      <dgm:prSet presAssocID="{0D19A8C3-6F9F-4066-9E52-B509E3CF7BC1}" presName="rootText" presStyleLbl="node1" presStyleIdx="1" presStyleCnt="3" custScaleX="167301" custLinFactX="-56399" custLinFactNeighborX="-100000" custLinFactNeighborY="-53743"/>
      <dgm:spPr/>
      <dgm:t>
        <a:bodyPr/>
        <a:lstStyle/>
        <a:p>
          <a:endParaRPr lang="es-MX"/>
        </a:p>
      </dgm:t>
    </dgm:pt>
    <dgm:pt modelId="{A44A48B0-D7FD-478F-8D43-B002F9388F59}" type="pres">
      <dgm:prSet presAssocID="{0D19A8C3-6F9F-4066-9E52-B509E3CF7BC1}" presName="rootConnector" presStyleLbl="node1" presStyleIdx="1" presStyleCnt="3"/>
      <dgm:spPr/>
      <dgm:t>
        <a:bodyPr/>
        <a:lstStyle/>
        <a:p>
          <a:endParaRPr lang="es-MX"/>
        </a:p>
      </dgm:t>
    </dgm:pt>
    <dgm:pt modelId="{8073C684-DF05-4C87-82F8-3B5995B58BCF}" type="pres">
      <dgm:prSet presAssocID="{0D19A8C3-6F9F-4066-9E52-B509E3CF7BC1}" presName="childShape" presStyleCnt="0"/>
      <dgm:spPr/>
      <dgm:t>
        <a:bodyPr/>
        <a:lstStyle/>
        <a:p>
          <a:endParaRPr lang="es-MX"/>
        </a:p>
      </dgm:t>
    </dgm:pt>
    <dgm:pt modelId="{299EDB6F-1E27-49E6-88D8-3935C3045728}" type="pres">
      <dgm:prSet presAssocID="{00125A8B-79A0-4DC4-B39C-F609FDD342C3}" presName="Name13" presStyleLbl="parChTrans1D2" presStyleIdx="0" presStyleCnt="2"/>
      <dgm:spPr/>
      <dgm:t>
        <a:bodyPr/>
        <a:lstStyle/>
        <a:p>
          <a:endParaRPr lang="es-MX"/>
        </a:p>
      </dgm:t>
    </dgm:pt>
    <dgm:pt modelId="{500B5480-3E11-4F98-BA93-E2EF69CF332B}" type="pres">
      <dgm:prSet presAssocID="{4DACBFF2-D0B8-4254-A688-31E225E1652E}" presName="childText" presStyleLbl="bgAcc1" presStyleIdx="0" presStyleCnt="2" custScaleX="147440" custScaleY="138416" custLinFactNeighborX="-87862" custLinFactNeighborY="11067">
        <dgm:presLayoutVars>
          <dgm:bulletEnabled val="1"/>
        </dgm:presLayoutVars>
      </dgm:prSet>
      <dgm:spPr/>
      <dgm:t>
        <a:bodyPr/>
        <a:lstStyle/>
        <a:p>
          <a:endParaRPr lang="es-MX"/>
        </a:p>
      </dgm:t>
    </dgm:pt>
    <dgm:pt modelId="{FF80B7EF-5FF4-40E2-AEFA-FEC6CE79CDE0}" type="pres">
      <dgm:prSet presAssocID="{0B6BF488-E4D4-4F6D-B75D-DF137D1CF74E}" presName="Name13" presStyleLbl="parChTrans1D2" presStyleIdx="1" presStyleCnt="2"/>
      <dgm:spPr/>
      <dgm:t>
        <a:bodyPr/>
        <a:lstStyle/>
        <a:p>
          <a:endParaRPr lang="es-MX"/>
        </a:p>
      </dgm:t>
    </dgm:pt>
    <dgm:pt modelId="{5E2BFA0B-ADA6-4A5D-87D1-238D25A6F941}" type="pres">
      <dgm:prSet presAssocID="{BDBC8895-8AAA-4E8B-97B7-255B427CC5DF}" presName="childText" presStyleLbl="bgAcc1" presStyleIdx="1" presStyleCnt="2" custScaleX="154407" custScaleY="164126" custLinFactNeighborX="-92700" custLinFactNeighborY="2178">
        <dgm:presLayoutVars>
          <dgm:bulletEnabled val="1"/>
        </dgm:presLayoutVars>
      </dgm:prSet>
      <dgm:spPr/>
      <dgm:t>
        <a:bodyPr/>
        <a:lstStyle/>
        <a:p>
          <a:endParaRPr lang="es-MX"/>
        </a:p>
      </dgm:t>
    </dgm:pt>
    <dgm:pt modelId="{C84F9F52-F566-40B8-B2EB-B3B446E647F7}" type="pres">
      <dgm:prSet presAssocID="{CDA3D67D-BCE0-45E8-AF07-2D09F594FD1F}" presName="root" presStyleCnt="0"/>
      <dgm:spPr/>
      <dgm:t>
        <a:bodyPr/>
        <a:lstStyle/>
        <a:p>
          <a:endParaRPr lang="es-MX"/>
        </a:p>
      </dgm:t>
    </dgm:pt>
    <dgm:pt modelId="{36566B81-7EDA-4392-A7CB-7AA6D86FDC0B}" type="pres">
      <dgm:prSet presAssocID="{CDA3D67D-BCE0-45E8-AF07-2D09F594FD1F}" presName="rootComposite" presStyleCnt="0"/>
      <dgm:spPr/>
      <dgm:t>
        <a:bodyPr/>
        <a:lstStyle/>
        <a:p>
          <a:endParaRPr lang="es-MX"/>
        </a:p>
      </dgm:t>
    </dgm:pt>
    <dgm:pt modelId="{D52E49EE-0D7F-4E5F-AE51-5C7F5639B9E5}" type="pres">
      <dgm:prSet presAssocID="{CDA3D67D-BCE0-45E8-AF07-2D09F594FD1F}" presName="rootText" presStyleLbl="node1" presStyleIdx="2" presStyleCnt="3" custScaleX="247821" custScaleY="454617" custLinFactY="-54672" custLinFactNeighborX="-59572" custLinFactNeighborY="-100000"/>
      <dgm:spPr/>
      <dgm:t>
        <a:bodyPr/>
        <a:lstStyle/>
        <a:p>
          <a:endParaRPr lang="es-MX"/>
        </a:p>
      </dgm:t>
    </dgm:pt>
    <dgm:pt modelId="{6AD5B62A-9A20-4B0B-BEE7-1FAB13937E0F}" type="pres">
      <dgm:prSet presAssocID="{CDA3D67D-BCE0-45E8-AF07-2D09F594FD1F}" presName="rootConnector" presStyleLbl="node1" presStyleIdx="2" presStyleCnt="3"/>
      <dgm:spPr/>
      <dgm:t>
        <a:bodyPr/>
        <a:lstStyle/>
        <a:p>
          <a:endParaRPr lang="es-MX"/>
        </a:p>
      </dgm:t>
    </dgm:pt>
    <dgm:pt modelId="{0AD832AF-7659-4969-ADDB-42078885A892}" type="pres">
      <dgm:prSet presAssocID="{CDA3D67D-BCE0-45E8-AF07-2D09F594FD1F}" presName="childShape" presStyleCnt="0"/>
      <dgm:spPr/>
      <dgm:t>
        <a:bodyPr/>
        <a:lstStyle/>
        <a:p>
          <a:endParaRPr lang="es-MX"/>
        </a:p>
      </dgm:t>
    </dgm:pt>
  </dgm:ptLst>
  <dgm:cxnLst>
    <dgm:cxn modelId="{ECB275D1-5487-40D1-8C9A-C3E8D625DDD4}" type="presOf" srcId="{CDA3D67D-BCE0-45E8-AF07-2D09F594FD1F}" destId="{D52E49EE-0D7F-4E5F-AE51-5C7F5639B9E5}" srcOrd="0" destOrd="0" presId="urn:microsoft.com/office/officeart/2005/8/layout/hierarchy3"/>
    <dgm:cxn modelId="{3EEA2AE6-8244-4608-B4CB-997368A209B7}" type="presOf" srcId="{4DACBFF2-D0B8-4254-A688-31E225E1652E}" destId="{500B5480-3E11-4F98-BA93-E2EF69CF332B}" srcOrd="0" destOrd="0" presId="urn:microsoft.com/office/officeart/2005/8/layout/hierarchy3"/>
    <dgm:cxn modelId="{ECB7390C-981A-444E-937A-9AB1903AF531}" srcId="{0D19A8C3-6F9F-4066-9E52-B509E3CF7BC1}" destId="{BDBC8895-8AAA-4E8B-97B7-255B427CC5DF}" srcOrd="1" destOrd="0" parTransId="{0B6BF488-E4D4-4F6D-B75D-DF137D1CF74E}" sibTransId="{8CC80DF4-CA1A-4875-89A8-113F38814923}"/>
    <dgm:cxn modelId="{2EB4C71E-39A5-4A89-B8E9-2001E4D1679A}" type="presOf" srcId="{BDBC8895-8AAA-4E8B-97B7-255B427CC5DF}" destId="{5E2BFA0B-ADA6-4A5D-87D1-238D25A6F941}" srcOrd="0" destOrd="0" presId="urn:microsoft.com/office/officeart/2005/8/layout/hierarchy3"/>
    <dgm:cxn modelId="{0F73D988-C3E1-4D22-9622-3807B267DF82}" type="presOf" srcId="{0D19A8C3-6F9F-4066-9E52-B509E3CF7BC1}" destId="{0629DF02-D25E-4BF7-B845-65CDD144C44F}" srcOrd="0" destOrd="0" presId="urn:microsoft.com/office/officeart/2005/8/layout/hierarchy3"/>
    <dgm:cxn modelId="{B73FE604-C75F-4932-94AA-52EA532B276D}" type="presOf" srcId="{0D19A8C3-6F9F-4066-9E52-B509E3CF7BC1}" destId="{A44A48B0-D7FD-478F-8D43-B002F9388F59}" srcOrd="1" destOrd="0" presId="urn:microsoft.com/office/officeart/2005/8/layout/hierarchy3"/>
    <dgm:cxn modelId="{590E59D9-7360-4324-A835-786950CA85D3}" type="presOf" srcId="{0B6BF488-E4D4-4F6D-B75D-DF137D1CF74E}" destId="{FF80B7EF-5FF4-40E2-AEFA-FEC6CE79CDE0}" srcOrd="0" destOrd="0" presId="urn:microsoft.com/office/officeart/2005/8/layout/hierarchy3"/>
    <dgm:cxn modelId="{D299667C-E6DE-4ED1-9A12-4493EC08CB2B}" type="presOf" srcId="{9C024E75-E246-4E42-97DD-21A3D686DE0B}" destId="{9022FAF2-460A-45F1-8947-1B6A6999A79E}" srcOrd="0" destOrd="0" presId="urn:microsoft.com/office/officeart/2005/8/layout/hierarchy3"/>
    <dgm:cxn modelId="{42BC1801-0694-48B7-8D50-FA9A64987177}" type="presOf" srcId="{CDA3D67D-BCE0-45E8-AF07-2D09F594FD1F}" destId="{6AD5B62A-9A20-4B0B-BEE7-1FAB13937E0F}" srcOrd="1" destOrd="0" presId="urn:microsoft.com/office/officeart/2005/8/layout/hierarchy3"/>
    <dgm:cxn modelId="{B4652A07-50C9-441A-BA4E-97D27061868C}" type="presOf" srcId="{00125A8B-79A0-4DC4-B39C-F609FDD342C3}" destId="{299EDB6F-1E27-49E6-88D8-3935C3045728}" srcOrd="0" destOrd="0" presId="urn:microsoft.com/office/officeart/2005/8/layout/hierarchy3"/>
    <dgm:cxn modelId="{5B30BC64-AFA6-4A05-8F32-6C9C755C8633}" type="presOf" srcId="{49E0AEDA-9661-4C45-AF4F-26F1B6D1003E}" destId="{A54DA71C-1D26-47AB-A3F4-F8BB443AA2A0}" srcOrd="0" destOrd="0" presId="urn:microsoft.com/office/officeart/2005/8/layout/hierarchy3"/>
    <dgm:cxn modelId="{2E015F3C-5AD7-48E4-902A-F8C44E9D191F}" srcId="{49E0AEDA-9661-4C45-AF4F-26F1B6D1003E}" destId="{9C024E75-E246-4E42-97DD-21A3D686DE0B}" srcOrd="0" destOrd="0" parTransId="{288EE756-9C19-4FDC-98E2-712AC3B541B3}" sibTransId="{4024C082-D3BB-471B-8701-0F9B7FC0220A}"/>
    <dgm:cxn modelId="{C106955A-875D-4C4E-8052-E142C076C998}" type="presOf" srcId="{9C024E75-E246-4E42-97DD-21A3D686DE0B}" destId="{EF203003-DDF8-4A76-A2B0-71DCEAEB0F54}" srcOrd="1" destOrd="0" presId="urn:microsoft.com/office/officeart/2005/8/layout/hierarchy3"/>
    <dgm:cxn modelId="{CBFBFBDC-82D9-4F62-8790-6E70BEDB7E78}" srcId="{49E0AEDA-9661-4C45-AF4F-26F1B6D1003E}" destId="{CDA3D67D-BCE0-45E8-AF07-2D09F594FD1F}" srcOrd="2" destOrd="0" parTransId="{F93824A7-42A0-40D3-801E-39D32E22A1F1}" sibTransId="{0C1E9ADE-DF47-4981-9391-D6A236C20FB8}"/>
    <dgm:cxn modelId="{63685CB1-7C10-4F72-996E-F607CD7AE12B}" srcId="{0D19A8C3-6F9F-4066-9E52-B509E3CF7BC1}" destId="{4DACBFF2-D0B8-4254-A688-31E225E1652E}" srcOrd="0" destOrd="0" parTransId="{00125A8B-79A0-4DC4-B39C-F609FDD342C3}" sibTransId="{D10009E8-D99C-48AF-9C87-6AB251C104EA}"/>
    <dgm:cxn modelId="{04D5D83D-5C92-4207-9909-5F5027A9F771}" srcId="{49E0AEDA-9661-4C45-AF4F-26F1B6D1003E}" destId="{0D19A8C3-6F9F-4066-9E52-B509E3CF7BC1}" srcOrd="1" destOrd="0" parTransId="{73EE4A86-C0CA-4E0C-B0C9-9E95E9DF42D7}" sibTransId="{3ECC2A33-C861-4B3F-80B8-03AB16E687AC}"/>
    <dgm:cxn modelId="{5489EC25-DE19-454F-B521-D0B9C8B4D031}" type="presParOf" srcId="{A54DA71C-1D26-47AB-A3F4-F8BB443AA2A0}" destId="{924D8D2F-6AA1-4739-8F51-72A29FB6ADBA}" srcOrd="0" destOrd="0" presId="urn:microsoft.com/office/officeart/2005/8/layout/hierarchy3"/>
    <dgm:cxn modelId="{54D265B9-DEAC-485F-9159-05034C5855A6}" type="presParOf" srcId="{924D8D2F-6AA1-4739-8F51-72A29FB6ADBA}" destId="{841F220B-344D-43E8-A601-CE3942E1EC37}" srcOrd="0" destOrd="0" presId="urn:microsoft.com/office/officeart/2005/8/layout/hierarchy3"/>
    <dgm:cxn modelId="{CB9ABF2C-4122-460F-A6B1-914DCBEA6139}" type="presParOf" srcId="{841F220B-344D-43E8-A601-CE3942E1EC37}" destId="{9022FAF2-460A-45F1-8947-1B6A6999A79E}" srcOrd="0" destOrd="0" presId="urn:microsoft.com/office/officeart/2005/8/layout/hierarchy3"/>
    <dgm:cxn modelId="{A086A772-D1B1-492A-8BA0-7A24D0F411CC}" type="presParOf" srcId="{841F220B-344D-43E8-A601-CE3942E1EC37}" destId="{EF203003-DDF8-4A76-A2B0-71DCEAEB0F54}" srcOrd="1" destOrd="0" presId="urn:microsoft.com/office/officeart/2005/8/layout/hierarchy3"/>
    <dgm:cxn modelId="{BE909176-8F0A-4A3E-9537-BC6164CC907A}" type="presParOf" srcId="{924D8D2F-6AA1-4739-8F51-72A29FB6ADBA}" destId="{DEAC7AE5-59B6-4841-B3C9-3CAF22994972}" srcOrd="1" destOrd="0" presId="urn:microsoft.com/office/officeart/2005/8/layout/hierarchy3"/>
    <dgm:cxn modelId="{26796159-4A06-4E92-8D3E-AE96FA04F0B7}" type="presParOf" srcId="{A54DA71C-1D26-47AB-A3F4-F8BB443AA2A0}" destId="{4B5A2F2E-FED2-4D31-8DAA-491177A39D3F}" srcOrd="1" destOrd="0" presId="urn:microsoft.com/office/officeart/2005/8/layout/hierarchy3"/>
    <dgm:cxn modelId="{1398108D-8B03-47F0-9E8C-2C4275C6FD7A}" type="presParOf" srcId="{4B5A2F2E-FED2-4D31-8DAA-491177A39D3F}" destId="{F20F1436-BF75-4AF6-829B-07C8ABE48225}" srcOrd="0" destOrd="0" presId="urn:microsoft.com/office/officeart/2005/8/layout/hierarchy3"/>
    <dgm:cxn modelId="{AF878DBD-CC70-45FA-AF72-0FBD3E1D7864}" type="presParOf" srcId="{F20F1436-BF75-4AF6-829B-07C8ABE48225}" destId="{0629DF02-D25E-4BF7-B845-65CDD144C44F}" srcOrd="0" destOrd="0" presId="urn:microsoft.com/office/officeart/2005/8/layout/hierarchy3"/>
    <dgm:cxn modelId="{A665249C-EB2E-47D0-9045-ADEAE75983F1}" type="presParOf" srcId="{F20F1436-BF75-4AF6-829B-07C8ABE48225}" destId="{A44A48B0-D7FD-478F-8D43-B002F9388F59}" srcOrd="1" destOrd="0" presId="urn:microsoft.com/office/officeart/2005/8/layout/hierarchy3"/>
    <dgm:cxn modelId="{7FBE0999-96A9-4544-AFF2-A2E8EC6DB418}" type="presParOf" srcId="{4B5A2F2E-FED2-4D31-8DAA-491177A39D3F}" destId="{8073C684-DF05-4C87-82F8-3B5995B58BCF}" srcOrd="1" destOrd="0" presId="urn:microsoft.com/office/officeart/2005/8/layout/hierarchy3"/>
    <dgm:cxn modelId="{D3DE56B1-D572-4959-98AF-289910535374}" type="presParOf" srcId="{8073C684-DF05-4C87-82F8-3B5995B58BCF}" destId="{299EDB6F-1E27-49E6-88D8-3935C3045728}" srcOrd="0" destOrd="0" presId="urn:microsoft.com/office/officeart/2005/8/layout/hierarchy3"/>
    <dgm:cxn modelId="{1AF8ED5F-0568-4766-8C5C-6A1E08A2DF8A}" type="presParOf" srcId="{8073C684-DF05-4C87-82F8-3B5995B58BCF}" destId="{500B5480-3E11-4F98-BA93-E2EF69CF332B}" srcOrd="1" destOrd="0" presId="urn:microsoft.com/office/officeart/2005/8/layout/hierarchy3"/>
    <dgm:cxn modelId="{B85CC2AC-820B-4ED7-A1A2-81B61822AEC1}" type="presParOf" srcId="{8073C684-DF05-4C87-82F8-3B5995B58BCF}" destId="{FF80B7EF-5FF4-40E2-AEFA-FEC6CE79CDE0}" srcOrd="2" destOrd="0" presId="urn:microsoft.com/office/officeart/2005/8/layout/hierarchy3"/>
    <dgm:cxn modelId="{986137A3-F02F-4C46-9946-6EAA006F5687}" type="presParOf" srcId="{8073C684-DF05-4C87-82F8-3B5995B58BCF}" destId="{5E2BFA0B-ADA6-4A5D-87D1-238D25A6F941}" srcOrd="3" destOrd="0" presId="urn:microsoft.com/office/officeart/2005/8/layout/hierarchy3"/>
    <dgm:cxn modelId="{293DD52D-CA9F-47A7-B5AE-6CBA38A4A254}" type="presParOf" srcId="{A54DA71C-1D26-47AB-A3F4-F8BB443AA2A0}" destId="{C84F9F52-F566-40B8-B2EB-B3B446E647F7}" srcOrd="2" destOrd="0" presId="urn:microsoft.com/office/officeart/2005/8/layout/hierarchy3"/>
    <dgm:cxn modelId="{4ABF65C6-689C-41F2-B023-817B023C68FF}" type="presParOf" srcId="{C84F9F52-F566-40B8-B2EB-B3B446E647F7}" destId="{36566B81-7EDA-4392-A7CB-7AA6D86FDC0B}" srcOrd="0" destOrd="0" presId="urn:microsoft.com/office/officeart/2005/8/layout/hierarchy3"/>
    <dgm:cxn modelId="{9026D3EF-504F-4FEC-873A-B63AA4CBE2F5}" type="presParOf" srcId="{36566B81-7EDA-4392-A7CB-7AA6D86FDC0B}" destId="{D52E49EE-0D7F-4E5F-AE51-5C7F5639B9E5}" srcOrd="0" destOrd="0" presId="urn:microsoft.com/office/officeart/2005/8/layout/hierarchy3"/>
    <dgm:cxn modelId="{66CD1CB9-C491-46E8-A60E-805E362879E8}" type="presParOf" srcId="{36566B81-7EDA-4392-A7CB-7AA6D86FDC0B}" destId="{6AD5B62A-9A20-4B0B-BEE7-1FAB13937E0F}" srcOrd="1" destOrd="0" presId="urn:microsoft.com/office/officeart/2005/8/layout/hierarchy3"/>
    <dgm:cxn modelId="{21009A76-7E9B-4C6E-B85D-E2213BCF0830}" type="presParOf" srcId="{C84F9F52-F566-40B8-B2EB-B3B446E647F7}" destId="{0AD832AF-7659-4969-ADDB-42078885A89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EE0FE0AA-2810-43AC-A8A2-D5D6FF708403}" type="doc">
      <dgm:prSet loTypeId="urn:microsoft.com/office/officeart/2008/layout/LinedList" loCatId="list" qsTypeId="urn:microsoft.com/office/officeart/2005/8/quickstyle/simple2" qsCatId="simple" csTypeId="urn:microsoft.com/office/officeart/2005/8/colors/accent1_4" csCatId="accent1" phldr="1"/>
      <dgm:spPr/>
      <dgm:t>
        <a:bodyPr/>
        <a:lstStyle/>
        <a:p>
          <a:endParaRPr lang="es-MX"/>
        </a:p>
      </dgm:t>
    </dgm:pt>
    <dgm:pt modelId="{A60C1D32-7709-4BC0-89FA-432CBD7BD757}">
      <dgm:prSet phldrT="[Texto]"/>
      <dgm:spPr/>
      <dgm:t>
        <a:bodyPr/>
        <a:lstStyle/>
        <a:p>
          <a:r>
            <a:rPr lang="es-MX" dirty="0" smtClean="0"/>
            <a:t>representatividad</a:t>
          </a:r>
          <a:endParaRPr lang="es-MX" dirty="0"/>
        </a:p>
      </dgm:t>
    </dgm:pt>
    <dgm:pt modelId="{A6384011-F81B-4887-B409-ED07567E1CFC}" type="parTrans" cxnId="{01DD453D-9168-40BA-80A9-60138B7FF08F}">
      <dgm:prSet/>
      <dgm:spPr/>
      <dgm:t>
        <a:bodyPr/>
        <a:lstStyle/>
        <a:p>
          <a:endParaRPr lang="es-MX"/>
        </a:p>
      </dgm:t>
    </dgm:pt>
    <dgm:pt modelId="{1DB93386-07DE-4046-8DAA-4E0DC4CC6915}" type="sibTrans" cxnId="{01DD453D-9168-40BA-80A9-60138B7FF08F}">
      <dgm:prSet/>
      <dgm:spPr/>
      <dgm:t>
        <a:bodyPr/>
        <a:lstStyle/>
        <a:p>
          <a:endParaRPr lang="es-MX"/>
        </a:p>
      </dgm:t>
    </dgm:pt>
    <dgm:pt modelId="{AD119D87-46F1-4B14-8179-E9F57DA6DEE0}">
      <dgm:prSet phldrT="[Texto]"/>
      <dgm:spPr/>
      <dgm:t>
        <a:bodyPr/>
        <a:lstStyle/>
        <a:p>
          <a:r>
            <a:rPr lang="es-MX" dirty="0" smtClean="0"/>
            <a:t>Accesibilidad a la información</a:t>
          </a:r>
          <a:endParaRPr lang="es-MX" dirty="0"/>
        </a:p>
      </dgm:t>
    </dgm:pt>
    <dgm:pt modelId="{92558E74-A726-42A5-A313-E030AC0D6C6A}" type="parTrans" cxnId="{83649869-46C4-4B3E-9ACC-A66A14D571BF}">
      <dgm:prSet/>
      <dgm:spPr/>
      <dgm:t>
        <a:bodyPr/>
        <a:lstStyle/>
        <a:p>
          <a:endParaRPr lang="es-MX"/>
        </a:p>
      </dgm:t>
    </dgm:pt>
    <dgm:pt modelId="{DB3F0825-9967-48E5-B433-D105BED397F3}" type="sibTrans" cxnId="{83649869-46C4-4B3E-9ACC-A66A14D571BF}">
      <dgm:prSet/>
      <dgm:spPr/>
      <dgm:t>
        <a:bodyPr/>
        <a:lstStyle/>
        <a:p>
          <a:endParaRPr lang="es-MX"/>
        </a:p>
      </dgm:t>
    </dgm:pt>
    <dgm:pt modelId="{DC2DFB42-6B46-4C62-A17B-B3A751D083F3}">
      <dgm:prSet phldrT="[Texto]"/>
      <dgm:spPr/>
      <dgm:t>
        <a:bodyPr/>
        <a:lstStyle/>
        <a:p>
          <a:r>
            <a:rPr lang="es-MX" dirty="0" smtClean="0"/>
            <a:t>Anclaje</a:t>
          </a:r>
          <a:endParaRPr lang="es-MX" dirty="0"/>
        </a:p>
      </dgm:t>
    </dgm:pt>
    <dgm:pt modelId="{46A6F563-D267-4F2F-88F4-462F9FA5B266}" type="parTrans" cxnId="{72D9E5C9-5B83-44AE-AF84-213C5C0A3E63}">
      <dgm:prSet/>
      <dgm:spPr/>
      <dgm:t>
        <a:bodyPr/>
        <a:lstStyle/>
        <a:p>
          <a:endParaRPr lang="es-MX"/>
        </a:p>
      </dgm:t>
    </dgm:pt>
    <dgm:pt modelId="{B2D58CB6-4C68-4A53-8AF8-F4B587A011D9}" type="sibTrans" cxnId="{72D9E5C9-5B83-44AE-AF84-213C5C0A3E63}">
      <dgm:prSet/>
      <dgm:spPr/>
      <dgm:t>
        <a:bodyPr/>
        <a:lstStyle/>
        <a:p>
          <a:endParaRPr lang="es-MX"/>
        </a:p>
      </dgm:t>
    </dgm:pt>
    <dgm:pt modelId="{18644396-2A8C-4379-B1E5-E72F10C37C58}">
      <dgm:prSet phldrT="[Texto]"/>
      <dgm:spPr/>
      <dgm:t>
        <a:bodyPr/>
        <a:lstStyle/>
        <a:p>
          <a:r>
            <a:rPr lang="es-MX" dirty="0" smtClean="0"/>
            <a:t>Ilusión de la asociación</a:t>
          </a:r>
          <a:endParaRPr lang="es-MX" dirty="0"/>
        </a:p>
      </dgm:t>
    </dgm:pt>
    <dgm:pt modelId="{10937896-C900-44B1-8D3A-8B46D74A77BD}" type="parTrans" cxnId="{F79BC391-52FC-4E46-9F13-8238957B220D}">
      <dgm:prSet/>
      <dgm:spPr/>
      <dgm:t>
        <a:bodyPr/>
        <a:lstStyle/>
        <a:p>
          <a:endParaRPr lang="es-MX"/>
        </a:p>
      </dgm:t>
    </dgm:pt>
    <dgm:pt modelId="{AC1383EB-25F1-4C78-83DD-696FB1509640}" type="sibTrans" cxnId="{F79BC391-52FC-4E46-9F13-8238957B220D}">
      <dgm:prSet/>
      <dgm:spPr/>
      <dgm:t>
        <a:bodyPr/>
        <a:lstStyle/>
        <a:p>
          <a:endParaRPr lang="es-MX"/>
        </a:p>
      </dgm:t>
    </dgm:pt>
    <dgm:pt modelId="{D870D5E2-BE45-46B3-81D9-D8044723D199}">
      <dgm:prSet phldrT="[Texto]"/>
      <dgm:spPr/>
      <dgm:t>
        <a:bodyPr/>
        <a:lstStyle/>
        <a:p>
          <a:r>
            <a:rPr lang="es-MX" dirty="0" smtClean="0"/>
            <a:t>Confianza excesiva</a:t>
          </a:r>
          <a:endParaRPr lang="es-MX" dirty="0"/>
        </a:p>
      </dgm:t>
    </dgm:pt>
    <dgm:pt modelId="{9106FC51-0AD3-42C3-A4F5-7AFAD0715BA1}" type="parTrans" cxnId="{5797519E-F727-49E2-98F3-29216CA5C415}">
      <dgm:prSet/>
      <dgm:spPr/>
      <dgm:t>
        <a:bodyPr/>
        <a:lstStyle/>
        <a:p>
          <a:endParaRPr lang="es-MX"/>
        </a:p>
      </dgm:t>
    </dgm:pt>
    <dgm:pt modelId="{A5B18320-DA2F-4B7D-A275-C3090F789ABC}" type="sibTrans" cxnId="{5797519E-F727-49E2-98F3-29216CA5C415}">
      <dgm:prSet/>
      <dgm:spPr/>
      <dgm:t>
        <a:bodyPr/>
        <a:lstStyle/>
        <a:p>
          <a:endParaRPr lang="es-MX"/>
        </a:p>
      </dgm:t>
    </dgm:pt>
    <dgm:pt modelId="{3B17308E-151D-4DFC-919E-B28381A4B47A}" type="pres">
      <dgm:prSet presAssocID="{EE0FE0AA-2810-43AC-A8A2-D5D6FF708403}" presName="vert0" presStyleCnt="0">
        <dgm:presLayoutVars>
          <dgm:dir/>
          <dgm:animOne val="branch"/>
          <dgm:animLvl val="lvl"/>
        </dgm:presLayoutVars>
      </dgm:prSet>
      <dgm:spPr/>
      <dgm:t>
        <a:bodyPr/>
        <a:lstStyle/>
        <a:p>
          <a:endParaRPr lang="es-MX"/>
        </a:p>
      </dgm:t>
    </dgm:pt>
    <dgm:pt modelId="{C92634D5-615A-4CD4-9835-7C70A87567E0}" type="pres">
      <dgm:prSet presAssocID="{A60C1D32-7709-4BC0-89FA-432CBD7BD757}" presName="thickLine" presStyleLbl="alignNode1" presStyleIdx="0" presStyleCnt="5"/>
      <dgm:spPr/>
      <dgm:t>
        <a:bodyPr/>
        <a:lstStyle/>
        <a:p>
          <a:endParaRPr lang="es-MX"/>
        </a:p>
      </dgm:t>
    </dgm:pt>
    <dgm:pt modelId="{8DA89396-DD39-4DDB-BCD6-1945A8A2CF9A}" type="pres">
      <dgm:prSet presAssocID="{A60C1D32-7709-4BC0-89FA-432CBD7BD757}" presName="horz1" presStyleCnt="0"/>
      <dgm:spPr/>
      <dgm:t>
        <a:bodyPr/>
        <a:lstStyle/>
        <a:p>
          <a:endParaRPr lang="es-MX"/>
        </a:p>
      </dgm:t>
    </dgm:pt>
    <dgm:pt modelId="{201C8182-B7B8-41E7-A678-631E7C201857}" type="pres">
      <dgm:prSet presAssocID="{A60C1D32-7709-4BC0-89FA-432CBD7BD757}" presName="tx1" presStyleLbl="revTx" presStyleIdx="0" presStyleCnt="5"/>
      <dgm:spPr/>
      <dgm:t>
        <a:bodyPr/>
        <a:lstStyle/>
        <a:p>
          <a:endParaRPr lang="es-MX"/>
        </a:p>
      </dgm:t>
    </dgm:pt>
    <dgm:pt modelId="{19EB20FB-D7C2-4F0B-BE6A-DD0ECF298EC6}" type="pres">
      <dgm:prSet presAssocID="{A60C1D32-7709-4BC0-89FA-432CBD7BD757}" presName="vert1" presStyleCnt="0"/>
      <dgm:spPr/>
      <dgm:t>
        <a:bodyPr/>
        <a:lstStyle/>
        <a:p>
          <a:endParaRPr lang="es-MX"/>
        </a:p>
      </dgm:t>
    </dgm:pt>
    <dgm:pt modelId="{DF1BB5F9-ABCF-46B3-9316-D2CB10CB805B}" type="pres">
      <dgm:prSet presAssocID="{AD119D87-46F1-4B14-8179-E9F57DA6DEE0}" presName="thickLine" presStyleLbl="alignNode1" presStyleIdx="1" presStyleCnt="5"/>
      <dgm:spPr/>
      <dgm:t>
        <a:bodyPr/>
        <a:lstStyle/>
        <a:p>
          <a:endParaRPr lang="es-MX"/>
        </a:p>
      </dgm:t>
    </dgm:pt>
    <dgm:pt modelId="{08A59C7A-4802-4CC2-94F9-3BCD7BBC240B}" type="pres">
      <dgm:prSet presAssocID="{AD119D87-46F1-4B14-8179-E9F57DA6DEE0}" presName="horz1" presStyleCnt="0"/>
      <dgm:spPr/>
      <dgm:t>
        <a:bodyPr/>
        <a:lstStyle/>
        <a:p>
          <a:endParaRPr lang="es-MX"/>
        </a:p>
      </dgm:t>
    </dgm:pt>
    <dgm:pt modelId="{DBC32338-A038-4C96-B7AD-5A2BF17DC6BD}" type="pres">
      <dgm:prSet presAssocID="{AD119D87-46F1-4B14-8179-E9F57DA6DEE0}" presName="tx1" presStyleLbl="revTx" presStyleIdx="1" presStyleCnt="5"/>
      <dgm:spPr/>
      <dgm:t>
        <a:bodyPr/>
        <a:lstStyle/>
        <a:p>
          <a:endParaRPr lang="es-MX"/>
        </a:p>
      </dgm:t>
    </dgm:pt>
    <dgm:pt modelId="{E6594BC2-8AAC-4ED7-A29C-FD4CB3122B72}" type="pres">
      <dgm:prSet presAssocID="{AD119D87-46F1-4B14-8179-E9F57DA6DEE0}" presName="vert1" presStyleCnt="0"/>
      <dgm:spPr/>
      <dgm:t>
        <a:bodyPr/>
        <a:lstStyle/>
        <a:p>
          <a:endParaRPr lang="es-MX"/>
        </a:p>
      </dgm:t>
    </dgm:pt>
    <dgm:pt modelId="{B8E1BD4D-AA1A-4EB6-9767-1D422FD7CAF5}" type="pres">
      <dgm:prSet presAssocID="{DC2DFB42-6B46-4C62-A17B-B3A751D083F3}" presName="thickLine" presStyleLbl="alignNode1" presStyleIdx="2" presStyleCnt="5"/>
      <dgm:spPr/>
      <dgm:t>
        <a:bodyPr/>
        <a:lstStyle/>
        <a:p>
          <a:endParaRPr lang="es-MX"/>
        </a:p>
      </dgm:t>
    </dgm:pt>
    <dgm:pt modelId="{C2830CAB-80D5-4502-9896-6ADC0E6440E0}" type="pres">
      <dgm:prSet presAssocID="{DC2DFB42-6B46-4C62-A17B-B3A751D083F3}" presName="horz1" presStyleCnt="0"/>
      <dgm:spPr/>
      <dgm:t>
        <a:bodyPr/>
        <a:lstStyle/>
        <a:p>
          <a:endParaRPr lang="es-MX"/>
        </a:p>
      </dgm:t>
    </dgm:pt>
    <dgm:pt modelId="{85032FD0-EC1A-4ED5-9E9D-5A864A82D6D0}" type="pres">
      <dgm:prSet presAssocID="{DC2DFB42-6B46-4C62-A17B-B3A751D083F3}" presName="tx1" presStyleLbl="revTx" presStyleIdx="2" presStyleCnt="5"/>
      <dgm:spPr/>
      <dgm:t>
        <a:bodyPr/>
        <a:lstStyle/>
        <a:p>
          <a:endParaRPr lang="es-MX"/>
        </a:p>
      </dgm:t>
    </dgm:pt>
    <dgm:pt modelId="{E1A7A2D0-896C-485C-8481-E77E2AB33A1C}" type="pres">
      <dgm:prSet presAssocID="{DC2DFB42-6B46-4C62-A17B-B3A751D083F3}" presName="vert1" presStyleCnt="0"/>
      <dgm:spPr/>
      <dgm:t>
        <a:bodyPr/>
        <a:lstStyle/>
        <a:p>
          <a:endParaRPr lang="es-MX"/>
        </a:p>
      </dgm:t>
    </dgm:pt>
    <dgm:pt modelId="{DD528470-0871-4272-A055-41CFF43A267A}" type="pres">
      <dgm:prSet presAssocID="{18644396-2A8C-4379-B1E5-E72F10C37C58}" presName="thickLine" presStyleLbl="alignNode1" presStyleIdx="3" presStyleCnt="5"/>
      <dgm:spPr/>
      <dgm:t>
        <a:bodyPr/>
        <a:lstStyle/>
        <a:p>
          <a:endParaRPr lang="es-MX"/>
        </a:p>
      </dgm:t>
    </dgm:pt>
    <dgm:pt modelId="{C3801BFF-9AF3-43AF-99FD-97E3F4E8F80E}" type="pres">
      <dgm:prSet presAssocID="{18644396-2A8C-4379-B1E5-E72F10C37C58}" presName="horz1" presStyleCnt="0"/>
      <dgm:spPr/>
      <dgm:t>
        <a:bodyPr/>
        <a:lstStyle/>
        <a:p>
          <a:endParaRPr lang="es-MX"/>
        </a:p>
      </dgm:t>
    </dgm:pt>
    <dgm:pt modelId="{ED928B68-5C48-4FDA-9F17-75270151EBC1}" type="pres">
      <dgm:prSet presAssocID="{18644396-2A8C-4379-B1E5-E72F10C37C58}" presName="tx1" presStyleLbl="revTx" presStyleIdx="3" presStyleCnt="5"/>
      <dgm:spPr/>
      <dgm:t>
        <a:bodyPr/>
        <a:lstStyle/>
        <a:p>
          <a:endParaRPr lang="es-MX"/>
        </a:p>
      </dgm:t>
    </dgm:pt>
    <dgm:pt modelId="{875ACB61-C740-459B-B081-248290377B4E}" type="pres">
      <dgm:prSet presAssocID="{18644396-2A8C-4379-B1E5-E72F10C37C58}" presName="vert1" presStyleCnt="0"/>
      <dgm:spPr/>
      <dgm:t>
        <a:bodyPr/>
        <a:lstStyle/>
        <a:p>
          <a:endParaRPr lang="es-MX"/>
        </a:p>
      </dgm:t>
    </dgm:pt>
    <dgm:pt modelId="{CA489EB9-0B80-411C-B732-B5F6FC31DF97}" type="pres">
      <dgm:prSet presAssocID="{D870D5E2-BE45-46B3-81D9-D8044723D199}" presName="thickLine" presStyleLbl="alignNode1" presStyleIdx="4" presStyleCnt="5"/>
      <dgm:spPr/>
      <dgm:t>
        <a:bodyPr/>
        <a:lstStyle/>
        <a:p>
          <a:endParaRPr lang="es-MX"/>
        </a:p>
      </dgm:t>
    </dgm:pt>
    <dgm:pt modelId="{EDF0D412-2541-472C-B2F4-40539E270AE4}" type="pres">
      <dgm:prSet presAssocID="{D870D5E2-BE45-46B3-81D9-D8044723D199}" presName="horz1" presStyleCnt="0"/>
      <dgm:spPr/>
      <dgm:t>
        <a:bodyPr/>
        <a:lstStyle/>
        <a:p>
          <a:endParaRPr lang="es-MX"/>
        </a:p>
      </dgm:t>
    </dgm:pt>
    <dgm:pt modelId="{0468CCE6-57F4-486E-AEA0-CE0170752E84}" type="pres">
      <dgm:prSet presAssocID="{D870D5E2-BE45-46B3-81D9-D8044723D199}" presName="tx1" presStyleLbl="revTx" presStyleIdx="4" presStyleCnt="5"/>
      <dgm:spPr/>
      <dgm:t>
        <a:bodyPr/>
        <a:lstStyle/>
        <a:p>
          <a:endParaRPr lang="es-MX"/>
        </a:p>
      </dgm:t>
    </dgm:pt>
    <dgm:pt modelId="{99229ED2-20FF-4446-B999-22E09A1EE23A}" type="pres">
      <dgm:prSet presAssocID="{D870D5E2-BE45-46B3-81D9-D8044723D199}" presName="vert1" presStyleCnt="0"/>
      <dgm:spPr/>
      <dgm:t>
        <a:bodyPr/>
        <a:lstStyle/>
        <a:p>
          <a:endParaRPr lang="es-MX"/>
        </a:p>
      </dgm:t>
    </dgm:pt>
  </dgm:ptLst>
  <dgm:cxnLst>
    <dgm:cxn modelId="{72D9E5C9-5B83-44AE-AF84-213C5C0A3E63}" srcId="{EE0FE0AA-2810-43AC-A8A2-D5D6FF708403}" destId="{DC2DFB42-6B46-4C62-A17B-B3A751D083F3}" srcOrd="2" destOrd="0" parTransId="{46A6F563-D267-4F2F-88F4-462F9FA5B266}" sibTransId="{B2D58CB6-4C68-4A53-8AF8-F4B587A011D9}"/>
    <dgm:cxn modelId="{4B041CD8-D1AD-4BBE-BB50-B81C9A01F4B7}" type="presOf" srcId="{DC2DFB42-6B46-4C62-A17B-B3A751D083F3}" destId="{85032FD0-EC1A-4ED5-9E9D-5A864A82D6D0}" srcOrd="0" destOrd="0" presId="urn:microsoft.com/office/officeart/2008/layout/LinedList"/>
    <dgm:cxn modelId="{8A13384A-894C-4F3C-9750-8DC1BEC16AF4}" type="presOf" srcId="{EE0FE0AA-2810-43AC-A8A2-D5D6FF708403}" destId="{3B17308E-151D-4DFC-919E-B28381A4B47A}" srcOrd="0" destOrd="0" presId="urn:microsoft.com/office/officeart/2008/layout/LinedList"/>
    <dgm:cxn modelId="{83649869-46C4-4B3E-9ACC-A66A14D571BF}" srcId="{EE0FE0AA-2810-43AC-A8A2-D5D6FF708403}" destId="{AD119D87-46F1-4B14-8179-E9F57DA6DEE0}" srcOrd="1" destOrd="0" parTransId="{92558E74-A726-42A5-A313-E030AC0D6C6A}" sibTransId="{DB3F0825-9967-48E5-B433-D105BED397F3}"/>
    <dgm:cxn modelId="{5668D9FC-CDBD-456F-ACAD-9C0BEDB0E9DE}" type="presOf" srcId="{D870D5E2-BE45-46B3-81D9-D8044723D199}" destId="{0468CCE6-57F4-486E-AEA0-CE0170752E84}" srcOrd="0" destOrd="0" presId="urn:microsoft.com/office/officeart/2008/layout/LinedList"/>
    <dgm:cxn modelId="{822777F0-B586-4D3F-88F0-749B7EBF48DC}" type="presOf" srcId="{AD119D87-46F1-4B14-8179-E9F57DA6DEE0}" destId="{DBC32338-A038-4C96-B7AD-5A2BF17DC6BD}" srcOrd="0" destOrd="0" presId="urn:microsoft.com/office/officeart/2008/layout/LinedList"/>
    <dgm:cxn modelId="{C2CAF0AD-E369-4163-A66C-A660293FC46E}" type="presOf" srcId="{A60C1D32-7709-4BC0-89FA-432CBD7BD757}" destId="{201C8182-B7B8-41E7-A678-631E7C201857}" srcOrd="0" destOrd="0" presId="urn:microsoft.com/office/officeart/2008/layout/LinedList"/>
    <dgm:cxn modelId="{01DD453D-9168-40BA-80A9-60138B7FF08F}" srcId="{EE0FE0AA-2810-43AC-A8A2-D5D6FF708403}" destId="{A60C1D32-7709-4BC0-89FA-432CBD7BD757}" srcOrd="0" destOrd="0" parTransId="{A6384011-F81B-4887-B409-ED07567E1CFC}" sibTransId="{1DB93386-07DE-4046-8DAA-4E0DC4CC6915}"/>
    <dgm:cxn modelId="{F79BC391-52FC-4E46-9F13-8238957B220D}" srcId="{EE0FE0AA-2810-43AC-A8A2-D5D6FF708403}" destId="{18644396-2A8C-4379-B1E5-E72F10C37C58}" srcOrd="3" destOrd="0" parTransId="{10937896-C900-44B1-8D3A-8B46D74A77BD}" sibTransId="{AC1383EB-25F1-4C78-83DD-696FB1509640}"/>
    <dgm:cxn modelId="{5797519E-F727-49E2-98F3-29216CA5C415}" srcId="{EE0FE0AA-2810-43AC-A8A2-D5D6FF708403}" destId="{D870D5E2-BE45-46B3-81D9-D8044723D199}" srcOrd="4" destOrd="0" parTransId="{9106FC51-0AD3-42C3-A4F5-7AFAD0715BA1}" sibTransId="{A5B18320-DA2F-4B7D-A275-C3090F789ABC}"/>
    <dgm:cxn modelId="{3F7F8C8D-C9EB-4044-AA9C-6C5CE823AE1A}" type="presOf" srcId="{18644396-2A8C-4379-B1E5-E72F10C37C58}" destId="{ED928B68-5C48-4FDA-9F17-75270151EBC1}" srcOrd="0" destOrd="0" presId="urn:microsoft.com/office/officeart/2008/layout/LinedList"/>
    <dgm:cxn modelId="{2184214E-1177-4703-9199-D2B292414D05}" type="presParOf" srcId="{3B17308E-151D-4DFC-919E-B28381A4B47A}" destId="{C92634D5-615A-4CD4-9835-7C70A87567E0}" srcOrd="0" destOrd="0" presId="urn:microsoft.com/office/officeart/2008/layout/LinedList"/>
    <dgm:cxn modelId="{3522C876-E1A3-4C4A-867F-CF23771CB37E}" type="presParOf" srcId="{3B17308E-151D-4DFC-919E-B28381A4B47A}" destId="{8DA89396-DD39-4DDB-BCD6-1945A8A2CF9A}" srcOrd="1" destOrd="0" presId="urn:microsoft.com/office/officeart/2008/layout/LinedList"/>
    <dgm:cxn modelId="{A7C33FA6-F421-48F3-A2D5-66C6254C88A8}" type="presParOf" srcId="{8DA89396-DD39-4DDB-BCD6-1945A8A2CF9A}" destId="{201C8182-B7B8-41E7-A678-631E7C201857}" srcOrd="0" destOrd="0" presId="urn:microsoft.com/office/officeart/2008/layout/LinedList"/>
    <dgm:cxn modelId="{5D7B250D-239C-4AAA-9B06-2AC0B7A5315B}" type="presParOf" srcId="{8DA89396-DD39-4DDB-BCD6-1945A8A2CF9A}" destId="{19EB20FB-D7C2-4F0B-BE6A-DD0ECF298EC6}" srcOrd="1" destOrd="0" presId="urn:microsoft.com/office/officeart/2008/layout/LinedList"/>
    <dgm:cxn modelId="{B9BD1F9A-8359-489C-AADB-C003E5FC3925}" type="presParOf" srcId="{3B17308E-151D-4DFC-919E-B28381A4B47A}" destId="{DF1BB5F9-ABCF-46B3-9316-D2CB10CB805B}" srcOrd="2" destOrd="0" presId="urn:microsoft.com/office/officeart/2008/layout/LinedList"/>
    <dgm:cxn modelId="{7671470E-F94B-4C66-BE22-A54772725350}" type="presParOf" srcId="{3B17308E-151D-4DFC-919E-B28381A4B47A}" destId="{08A59C7A-4802-4CC2-94F9-3BCD7BBC240B}" srcOrd="3" destOrd="0" presId="urn:microsoft.com/office/officeart/2008/layout/LinedList"/>
    <dgm:cxn modelId="{186F0621-87B1-45D5-AF68-347FE2B48761}" type="presParOf" srcId="{08A59C7A-4802-4CC2-94F9-3BCD7BBC240B}" destId="{DBC32338-A038-4C96-B7AD-5A2BF17DC6BD}" srcOrd="0" destOrd="0" presId="urn:microsoft.com/office/officeart/2008/layout/LinedList"/>
    <dgm:cxn modelId="{5DEFE6F0-EC99-4ED0-A7AB-4434864FAC1E}" type="presParOf" srcId="{08A59C7A-4802-4CC2-94F9-3BCD7BBC240B}" destId="{E6594BC2-8AAC-4ED7-A29C-FD4CB3122B72}" srcOrd="1" destOrd="0" presId="urn:microsoft.com/office/officeart/2008/layout/LinedList"/>
    <dgm:cxn modelId="{D93C2FB4-8193-450D-B91C-56F73D542ED3}" type="presParOf" srcId="{3B17308E-151D-4DFC-919E-B28381A4B47A}" destId="{B8E1BD4D-AA1A-4EB6-9767-1D422FD7CAF5}" srcOrd="4" destOrd="0" presId="urn:microsoft.com/office/officeart/2008/layout/LinedList"/>
    <dgm:cxn modelId="{2C451FB1-D52C-4F0F-B86B-A1785DD810E0}" type="presParOf" srcId="{3B17308E-151D-4DFC-919E-B28381A4B47A}" destId="{C2830CAB-80D5-4502-9896-6ADC0E6440E0}" srcOrd="5" destOrd="0" presId="urn:microsoft.com/office/officeart/2008/layout/LinedList"/>
    <dgm:cxn modelId="{096978C6-F275-4309-89CB-7FBEFA8113BC}" type="presParOf" srcId="{C2830CAB-80D5-4502-9896-6ADC0E6440E0}" destId="{85032FD0-EC1A-4ED5-9E9D-5A864A82D6D0}" srcOrd="0" destOrd="0" presId="urn:microsoft.com/office/officeart/2008/layout/LinedList"/>
    <dgm:cxn modelId="{EF4C665C-9E20-4EB0-B4B2-2FEE12D84C5F}" type="presParOf" srcId="{C2830CAB-80D5-4502-9896-6ADC0E6440E0}" destId="{E1A7A2D0-896C-485C-8481-E77E2AB33A1C}" srcOrd="1" destOrd="0" presId="urn:microsoft.com/office/officeart/2008/layout/LinedList"/>
    <dgm:cxn modelId="{B0055E67-2252-4E95-8677-F7AC8CA98F0F}" type="presParOf" srcId="{3B17308E-151D-4DFC-919E-B28381A4B47A}" destId="{DD528470-0871-4272-A055-41CFF43A267A}" srcOrd="6" destOrd="0" presId="urn:microsoft.com/office/officeart/2008/layout/LinedList"/>
    <dgm:cxn modelId="{923098E4-4457-4688-AD73-8821D6E62237}" type="presParOf" srcId="{3B17308E-151D-4DFC-919E-B28381A4B47A}" destId="{C3801BFF-9AF3-43AF-99FD-97E3F4E8F80E}" srcOrd="7" destOrd="0" presId="urn:microsoft.com/office/officeart/2008/layout/LinedList"/>
    <dgm:cxn modelId="{A639D945-4FF6-43EA-BBB4-97599A2BE52A}" type="presParOf" srcId="{C3801BFF-9AF3-43AF-99FD-97E3F4E8F80E}" destId="{ED928B68-5C48-4FDA-9F17-75270151EBC1}" srcOrd="0" destOrd="0" presId="urn:microsoft.com/office/officeart/2008/layout/LinedList"/>
    <dgm:cxn modelId="{B93EF35F-C4B6-412A-896F-420E57C45202}" type="presParOf" srcId="{C3801BFF-9AF3-43AF-99FD-97E3F4E8F80E}" destId="{875ACB61-C740-459B-B081-248290377B4E}" srcOrd="1" destOrd="0" presId="urn:microsoft.com/office/officeart/2008/layout/LinedList"/>
    <dgm:cxn modelId="{F4C4D7D4-B14C-48C7-8560-4FEFF1913672}" type="presParOf" srcId="{3B17308E-151D-4DFC-919E-B28381A4B47A}" destId="{CA489EB9-0B80-411C-B732-B5F6FC31DF97}" srcOrd="8" destOrd="0" presId="urn:microsoft.com/office/officeart/2008/layout/LinedList"/>
    <dgm:cxn modelId="{D040B71E-8F9E-4E76-99D3-F934E75F2E50}" type="presParOf" srcId="{3B17308E-151D-4DFC-919E-B28381A4B47A}" destId="{EDF0D412-2541-472C-B2F4-40539E270AE4}" srcOrd="9" destOrd="0" presId="urn:microsoft.com/office/officeart/2008/layout/LinedList"/>
    <dgm:cxn modelId="{A5648C45-6BB0-4424-B71D-635150372CD8}" type="presParOf" srcId="{EDF0D412-2541-472C-B2F4-40539E270AE4}" destId="{0468CCE6-57F4-486E-AEA0-CE0170752E84}" srcOrd="0" destOrd="0" presId="urn:microsoft.com/office/officeart/2008/layout/LinedList"/>
    <dgm:cxn modelId="{65296E6A-BBC4-44A0-8850-67E32B4314FA}" type="presParOf" srcId="{EDF0D412-2541-472C-B2F4-40539E270AE4}" destId="{99229ED2-20FF-4446-B999-22E09A1EE23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635CF48B-01B5-4252-80F4-AEF1FB8E45A8}" type="doc">
      <dgm:prSet loTypeId="urn:microsoft.com/office/officeart/2005/8/layout/vList2" loCatId="list" qsTypeId="urn:microsoft.com/office/officeart/2005/8/quickstyle/simple3" qsCatId="simple" csTypeId="urn:microsoft.com/office/officeart/2005/8/colors/accent1_5" csCatId="accent1" phldr="1"/>
      <dgm:spPr/>
      <dgm:t>
        <a:bodyPr/>
        <a:lstStyle/>
        <a:p>
          <a:endParaRPr lang="es-MX"/>
        </a:p>
      </dgm:t>
    </dgm:pt>
    <dgm:pt modelId="{C6EAC9E6-6542-49D7-B748-D38309DEFAB5}">
      <dgm:prSet phldrT="[Texto]"/>
      <dgm:spPr/>
      <dgm:t>
        <a:bodyPr/>
        <a:lstStyle/>
        <a:p>
          <a:r>
            <a:rPr lang="es-MX" dirty="0" smtClean="0"/>
            <a:t>Falso consenso</a:t>
          </a:r>
          <a:endParaRPr lang="es-MX" dirty="0"/>
        </a:p>
      </dgm:t>
    </dgm:pt>
    <dgm:pt modelId="{45CF9562-76C8-451A-A6D3-62B531674BF4}" type="parTrans" cxnId="{3B094D2B-B3BC-40CF-B41F-16E2FCB92FB7}">
      <dgm:prSet/>
      <dgm:spPr/>
      <dgm:t>
        <a:bodyPr/>
        <a:lstStyle/>
        <a:p>
          <a:endParaRPr lang="es-MX"/>
        </a:p>
      </dgm:t>
    </dgm:pt>
    <dgm:pt modelId="{D627B177-CBAE-4042-879C-5DF9E74FF2C0}" type="sibTrans" cxnId="{3B094D2B-B3BC-40CF-B41F-16E2FCB92FB7}">
      <dgm:prSet/>
      <dgm:spPr/>
      <dgm:t>
        <a:bodyPr/>
        <a:lstStyle/>
        <a:p>
          <a:endParaRPr lang="es-MX"/>
        </a:p>
      </dgm:t>
    </dgm:pt>
    <dgm:pt modelId="{D1B01C51-6C5F-415E-95CC-353255117F7B}">
      <dgm:prSet phldrT="[Texto]"/>
      <dgm:spPr/>
      <dgm:t>
        <a:bodyPr/>
        <a:lstStyle/>
        <a:p>
          <a:r>
            <a:rPr lang="es-MX" dirty="0" smtClean="0"/>
            <a:t>Exposición selectiva</a:t>
          </a:r>
          <a:endParaRPr lang="es-MX" dirty="0"/>
        </a:p>
      </dgm:t>
    </dgm:pt>
    <dgm:pt modelId="{A2D28915-C44B-46AB-A19C-08F70E017AF6}" type="parTrans" cxnId="{C5541D0F-F9E9-4FA3-A926-9632AC272474}">
      <dgm:prSet/>
      <dgm:spPr/>
      <dgm:t>
        <a:bodyPr/>
        <a:lstStyle/>
        <a:p>
          <a:endParaRPr lang="es-MX"/>
        </a:p>
      </dgm:t>
    </dgm:pt>
    <dgm:pt modelId="{13A32232-06B1-4192-855F-B7C3DEB7A908}" type="sibTrans" cxnId="{C5541D0F-F9E9-4FA3-A926-9632AC272474}">
      <dgm:prSet/>
      <dgm:spPr/>
      <dgm:t>
        <a:bodyPr/>
        <a:lstStyle/>
        <a:p>
          <a:endParaRPr lang="es-MX"/>
        </a:p>
      </dgm:t>
    </dgm:pt>
    <dgm:pt modelId="{AE874917-F2B7-457F-A990-C42B0F39A046}">
      <dgm:prSet phldrT="[Texto]"/>
      <dgm:spPr/>
      <dgm:t>
        <a:bodyPr/>
        <a:lstStyle/>
        <a:p>
          <a:r>
            <a:rPr lang="es-MX" dirty="0" smtClean="0"/>
            <a:t>Pensamiento grupal</a:t>
          </a:r>
          <a:endParaRPr lang="es-MX" dirty="0"/>
        </a:p>
      </dgm:t>
    </dgm:pt>
    <dgm:pt modelId="{5A207083-3D3B-48DE-A32E-8412F8C44121}" type="parTrans" cxnId="{F8C68AF5-8D77-4129-B170-032CFB3D4F3D}">
      <dgm:prSet/>
      <dgm:spPr/>
      <dgm:t>
        <a:bodyPr/>
        <a:lstStyle/>
        <a:p>
          <a:endParaRPr lang="es-MX"/>
        </a:p>
      </dgm:t>
    </dgm:pt>
    <dgm:pt modelId="{993AD7ED-CFE7-45A4-A03D-4002B2F7E570}" type="sibTrans" cxnId="{F8C68AF5-8D77-4129-B170-032CFB3D4F3D}">
      <dgm:prSet/>
      <dgm:spPr/>
      <dgm:t>
        <a:bodyPr/>
        <a:lstStyle/>
        <a:p>
          <a:endParaRPr lang="es-MX"/>
        </a:p>
      </dgm:t>
    </dgm:pt>
    <dgm:pt modelId="{F8FB0D09-7C32-4822-AC00-88FC2954B008}">
      <dgm:prSet phldrT="[Texto]"/>
      <dgm:spPr/>
      <dgm:t>
        <a:bodyPr/>
        <a:lstStyle/>
        <a:p>
          <a:r>
            <a:rPr lang="es-MX" dirty="0" smtClean="0"/>
            <a:t>Polarización grupal</a:t>
          </a:r>
          <a:endParaRPr lang="es-MX" dirty="0"/>
        </a:p>
      </dgm:t>
    </dgm:pt>
    <dgm:pt modelId="{6A12D010-AFAB-47C0-A804-E8F2F402B124}" type="parTrans" cxnId="{BDF73B7A-7D9F-4C8A-9D54-5C8B41BB9DF4}">
      <dgm:prSet/>
      <dgm:spPr/>
      <dgm:t>
        <a:bodyPr/>
        <a:lstStyle/>
        <a:p>
          <a:endParaRPr lang="es-MX"/>
        </a:p>
      </dgm:t>
    </dgm:pt>
    <dgm:pt modelId="{97CE4BBF-9A5B-43E1-B6CD-2251C1C71161}" type="sibTrans" cxnId="{BDF73B7A-7D9F-4C8A-9D54-5C8B41BB9DF4}">
      <dgm:prSet/>
      <dgm:spPr/>
      <dgm:t>
        <a:bodyPr/>
        <a:lstStyle/>
        <a:p>
          <a:endParaRPr lang="es-MX"/>
        </a:p>
      </dgm:t>
    </dgm:pt>
    <dgm:pt modelId="{808DCF51-185D-483D-A054-44CA2046EA0D}">
      <dgm:prSet phldrT="[Texto]"/>
      <dgm:spPr/>
      <dgm:t>
        <a:bodyPr/>
        <a:lstStyle/>
        <a:p>
          <a:r>
            <a:rPr lang="es-MX" dirty="0" smtClean="0"/>
            <a:t>Disponibilidad cognitiva</a:t>
          </a:r>
          <a:endParaRPr lang="es-MX" dirty="0"/>
        </a:p>
      </dgm:t>
    </dgm:pt>
    <dgm:pt modelId="{0F9A8D25-EF38-441A-873E-1A44427569C2}" type="parTrans" cxnId="{31B2DEE9-FB7A-4CED-A684-40EC3B687D02}">
      <dgm:prSet/>
      <dgm:spPr/>
      <dgm:t>
        <a:bodyPr/>
        <a:lstStyle/>
        <a:p>
          <a:endParaRPr lang="es-MX"/>
        </a:p>
      </dgm:t>
    </dgm:pt>
    <dgm:pt modelId="{DEE5F831-20FC-443C-AC1A-8E8F90E8B66C}" type="sibTrans" cxnId="{31B2DEE9-FB7A-4CED-A684-40EC3B687D02}">
      <dgm:prSet/>
      <dgm:spPr/>
      <dgm:t>
        <a:bodyPr/>
        <a:lstStyle/>
        <a:p>
          <a:endParaRPr lang="es-MX"/>
        </a:p>
      </dgm:t>
    </dgm:pt>
    <dgm:pt modelId="{8E20F4C7-4CCD-4569-8D72-A5A3EECC22A1}">
      <dgm:prSet phldrT="[Texto]"/>
      <dgm:spPr/>
      <dgm:t>
        <a:bodyPr/>
        <a:lstStyle/>
        <a:p>
          <a:r>
            <a:rPr lang="es-MX" dirty="0" smtClean="0"/>
            <a:t>Mecanismo motivacional</a:t>
          </a:r>
          <a:endParaRPr lang="es-MX" dirty="0"/>
        </a:p>
      </dgm:t>
    </dgm:pt>
    <dgm:pt modelId="{E1E9AF10-E39F-495B-8EA6-3FFB1E47BB94}" type="parTrans" cxnId="{2688C829-D725-4330-BC3B-11C98E197D4D}">
      <dgm:prSet/>
      <dgm:spPr/>
      <dgm:t>
        <a:bodyPr/>
        <a:lstStyle/>
        <a:p>
          <a:endParaRPr lang="es-MX"/>
        </a:p>
      </dgm:t>
    </dgm:pt>
    <dgm:pt modelId="{83A79413-8FA2-417B-9325-4878B1B92ED1}" type="sibTrans" cxnId="{2688C829-D725-4330-BC3B-11C98E197D4D}">
      <dgm:prSet/>
      <dgm:spPr/>
      <dgm:t>
        <a:bodyPr/>
        <a:lstStyle/>
        <a:p>
          <a:endParaRPr lang="es-MX"/>
        </a:p>
      </dgm:t>
    </dgm:pt>
    <dgm:pt modelId="{F2ACD0AD-DDA7-46AD-88B5-CDED2FC9E8B8}">
      <dgm:prSet phldrT="[Texto]"/>
      <dgm:spPr/>
      <dgm:t>
        <a:bodyPr/>
        <a:lstStyle/>
        <a:p>
          <a:r>
            <a:rPr lang="es-MX" dirty="0" smtClean="0"/>
            <a:t>Cambio hacia el riesgo</a:t>
          </a:r>
          <a:endParaRPr lang="es-MX" dirty="0"/>
        </a:p>
      </dgm:t>
    </dgm:pt>
    <dgm:pt modelId="{E84E9D23-4E9B-4475-94D9-BCDCE6A75F36}" type="parTrans" cxnId="{0A9B2F53-8E33-4DBF-919C-9B04B7067BCE}">
      <dgm:prSet/>
      <dgm:spPr/>
      <dgm:t>
        <a:bodyPr/>
        <a:lstStyle/>
        <a:p>
          <a:endParaRPr lang="es-MX"/>
        </a:p>
      </dgm:t>
    </dgm:pt>
    <dgm:pt modelId="{0941ED83-B891-489B-9C98-9FAB1A413271}" type="sibTrans" cxnId="{0A9B2F53-8E33-4DBF-919C-9B04B7067BCE}">
      <dgm:prSet/>
      <dgm:spPr/>
      <dgm:t>
        <a:bodyPr/>
        <a:lstStyle/>
        <a:p>
          <a:endParaRPr lang="es-MX"/>
        </a:p>
      </dgm:t>
    </dgm:pt>
    <dgm:pt modelId="{B4EC0960-7051-4D95-9678-54AEAAF7D5C5}">
      <dgm:prSet phldrT="[Texto]"/>
      <dgm:spPr/>
      <dgm:t>
        <a:bodyPr/>
        <a:lstStyle/>
        <a:p>
          <a:r>
            <a:rPr lang="es-MX" dirty="0" smtClean="0"/>
            <a:t>Cambio hacia la precaución</a:t>
          </a:r>
          <a:endParaRPr lang="es-MX" dirty="0"/>
        </a:p>
      </dgm:t>
    </dgm:pt>
    <dgm:pt modelId="{AB5B8EFE-9112-43DB-92CF-D7A0058533F7}" type="parTrans" cxnId="{59D2B55A-900D-4AF6-836B-079D63BDB82C}">
      <dgm:prSet/>
      <dgm:spPr/>
      <dgm:t>
        <a:bodyPr/>
        <a:lstStyle/>
        <a:p>
          <a:endParaRPr lang="es-MX"/>
        </a:p>
      </dgm:t>
    </dgm:pt>
    <dgm:pt modelId="{71A65F3D-3754-43C8-92AD-7712F29EF6F1}" type="sibTrans" cxnId="{59D2B55A-900D-4AF6-836B-079D63BDB82C}">
      <dgm:prSet/>
      <dgm:spPr/>
      <dgm:t>
        <a:bodyPr/>
        <a:lstStyle/>
        <a:p>
          <a:endParaRPr lang="es-MX"/>
        </a:p>
      </dgm:t>
    </dgm:pt>
    <dgm:pt modelId="{6432337F-2F6C-48D2-A782-88B89C9EC0E6}">
      <dgm:prSet phldrT="[Texto]"/>
      <dgm:spPr/>
      <dgm:t>
        <a:bodyPr/>
        <a:lstStyle/>
        <a:p>
          <a:r>
            <a:rPr lang="es-MX" dirty="0" smtClean="0"/>
            <a:t>Escalada de compromisos</a:t>
          </a:r>
          <a:endParaRPr lang="es-MX" dirty="0"/>
        </a:p>
      </dgm:t>
    </dgm:pt>
    <dgm:pt modelId="{C257F4AD-3C90-4B3D-9238-5A3EE7C7268C}" type="parTrans" cxnId="{2072FDF9-D750-42E9-89CE-CB2B5A18F098}">
      <dgm:prSet/>
      <dgm:spPr/>
      <dgm:t>
        <a:bodyPr/>
        <a:lstStyle/>
        <a:p>
          <a:endParaRPr lang="es-MX"/>
        </a:p>
      </dgm:t>
    </dgm:pt>
    <dgm:pt modelId="{F8113C06-54B4-49A2-9908-77D66FCDCDFB}" type="sibTrans" cxnId="{2072FDF9-D750-42E9-89CE-CB2B5A18F098}">
      <dgm:prSet/>
      <dgm:spPr/>
      <dgm:t>
        <a:bodyPr/>
        <a:lstStyle/>
        <a:p>
          <a:endParaRPr lang="es-MX"/>
        </a:p>
      </dgm:t>
    </dgm:pt>
    <dgm:pt modelId="{76827EE6-8A30-4B70-B887-01A7E4A2A027}" type="pres">
      <dgm:prSet presAssocID="{635CF48B-01B5-4252-80F4-AEF1FB8E45A8}" presName="linear" presStyleCnt="0">
        <dgm:presLayoutVars>
          <dgm:animLvl val="lvl"/>
          <dgm:resizeHandles val="exact"/>
        </dgm:presLayoutVars>
      </dgm:prSet>
      <dgm:spPr/>
      <dgm:t>
        <a:bodyPr/>
        <a:lstStyle/>
        <a:p>
          <a:endParaRPr lang="es-MX"/>
        </a:p>
      </dgm:t>
    </dgm:pt>
    <dgm:pt modelId="{4F998121-2238-49F9-B359-0848372ECB3A}" type="pres">
      <dgm:prSet presAssocID="{C6EAC9E6-6542-49D7-B748-D38309DEFAB5}" presName="parentText" presStyleLbl="node1" presStyleIdx="0" presStyleCnt="4" custLinFactNeighborX="126" custLinFactNeighborY="725">
        <dgm:presLayoutVars>
          <dgm:chMax val="0"/>
          <dgm:bulletEnabled val="1"/>
        </dgm:presLayoutVars>
      </dgm:prSet>
      <dgm:spPr/>
      <dgm:t>
        <a:bodyPr/>
        <a:lstStyle/>
        <a:p>
          <a:endParaRPr lang="es-MX"/>
        </a:p>
      </dgm:t>
    </dgm:pt>
    <dgm:pt modelId="{F9194165-B57F-4273-86EE-6F3333526B59}" type="pres">
      <dgm:prSet presAssocID="{C6EAC9E6-6542-49D7-B748-D38309DEFAB5}" presName="childText" presStyleLbl="revTx" presStyleIdx="0" presStyleCnt="2">
        <dgm:presLayoutVars>
          <dgm:bulletEnabled val="1"/>
        </dgm:presLayoutVars>
      </dgm:prSet>
      <dgm:spPr/>
      <dgm:t>
        <a:bodyPr/>
        <a:lstStyle/>
        <a:p>
          <a:endParaRPr lang="es-MX"/>
        </a:p>
      </dgm:t>
    </dgm:pt>
    <dgm:pt modelId="{E1C8322B-527B-40CB-BCEE-6F03775A4F97}" type="pres">
      <dgm:prSet presAssocID="{AE874917-F2B7-457F-A990-C42B0F39A046}" presName="parentText" presStyleLbl="node1" presStyleIdx="1" presStyleCnt="4">
        <dgm:presLayoutVars>
          <dgm:chMax val="0"/>
          <dgm:bulletEnabled val="1"/>
        </dgm:presLayoutVars>
      </dgm:prSet>
      <dgm:spPr/>
      <dgm:t>
        <a:bodyPr/>
        <a:lstStyle/>
        <a:p>
          <a:endParaRPr lang="es-MX"/>
        </a:p>
      </dgm:t>
    </dgm:pt>
    <dgm:pt modelId="{3C31D200-5B6E-4D4C-B411-D2E58DB1D703}" type="pres">
      <dgm:prSet presAssocID="{993AD7ED-CFE7-45A4-A03D-4002B2F7E570}" presName="spacer" presStyleCnt="0"/>
      <dgm:spPr/>
      <dgm:t>
        <a:bodyPr/>
        <a:lstStyle/>
        <a:p>
          <a:endParaRPr lang="es-MX"/>
        </a:p>
      </dgm:t>
    </dgm:pt>
    <dgm:pt modelId="{1AEEBAD1-E8AA-4310-BFBD-3A3CC2491933}" type="pres">
      <dgm:prSet presAssocID="{F8FB0D09-7C32-4822-AC00-88FC2954B008}" presName="parentText" presStyleLbl="node1" presStyleIdx="2" presStyleCnt="4">
        <dgm:presLayoutVars>
          <dgm:chMax val="0"/>
          <dgm:bulletEnabled val="1"/>
        </dgm:presLayoutVars>
      </dgm:prSet>
      <dgm:spPr/>
      <dgm:t>
        <a:bodyPr/>
        <a:lstStyle/>
        <a:p>
          <a:endParaRPr lang="es-MX"/>
        </a:p>
      </dgm:t>
    </dgm:pt>
    <dgm:pt modelId="{987506D4-6CD5-4398-90DC-15686B094711}" type="pres">
      <dgm:prSet presAssocID="{F8FB0D09-7C32-4822-AC00-88FC2954B008}" presName="childText" presStyleLbl="revTx" presStyleIdx="1" presStyleCnt="2">
        <dgm:presLayoutVars>
          <dgm:bulletEnabled val="1"/>
        </dgm:presLayoutVars>
      </dgm:prSet>
      <dgm:spPr/>
      <dgm:t>
        <a:bodyPr/>
        <a:lstStyle/>
        <a:p>
          <a:endParaRPr lang="es-MX"/>
        </a:p>
      </dgm:t>
    </dgm:pt>
    <dgm:pt modelId="{8A0B5DCE-E78F-4003-AA47-B0BEB9A2A4DD}" type="pres">
      <dgm:prSet presAssocID="{6432337F-2F6C-48D2-A782-88B89C9EC0E6}" presName="parentText" presStyleLbl="node1" presStyleIdx="3" presStyleCnt="4">
        <dgm:presLayoutVars>
          <dgm:chMax val="0"/>
          <dgm:bulletEnabled val="1"/>
        </dgm:presLayoutVars>
      </dgm:prSet>
      <dgm:spPr/>
      <dgm:t>
        <a:bodyPr/>
        <a:lstStyle/>
        <a:p>
          <a:endParaRPr lang="es-MX"/>
        </a:p>
      </dgm:t>
    </dgm:pt>
  </dgm:ptLst>
  <dgm:cxnLst>
    <dgm:cxn modelId="{47805994-861E-40EF-A526-ADDF4D6B025C}" type="presOf" srcId="{C6EAC9E6-6542-49D7-B748-D38309DEFAB5}" destId="{4F998121-2238-49F9-B359-0848372ECB3A}" srcOrd="0" destOrd="0" presId="urn:microsoft.com/office/officeart/2005/8/layout/vList2"/>
    <dgm:cxn modelId="{C5541D0F-F9E9-4FA3-A926-9632AC272474}" srcId="{C6EAC9E6-6542-49D7-B748-D38309DEFAB5}" destId="{D1B01C51-6C5F-415E-95CC-353255117F7B}" srcOrd="0" destOrd="0" parTransId="{A2D28915-C44B-46AB-A19C-08F70E017AF6}" sibTransId="{13A32232-06B1-4192-855F-B7C3DEB7A908}"/>
    <dgm:cxn modelId="{2688C829-D725-4330-BC3B-11C98E197D4D}" srcId="{C6EAC9E6-6542-49D7-B748-D38309DEFAB5}" destId="{8E20F4C7-4CCD-4569-8D72-A5A3EECC22A1}" srcOrd="2" destOrd="0" parTransId="{E1E9AF10-E39F-495B-8EA6-3FFB1E47BB94}" sibTransId="{83A79413-8FA2-417B-9325-4878B1B92ED1}"/>
    <dgm:cxn modelId="{3B094D2B-B3BC-40CF-B41F-16E2FCB92FB7}" srcId="{635CF48B-01B5-4252-80F4-AEF1FB8E45A8}" destId="{C6EAC9E6-6542-49D7-B748-D38309DEFAB5}" srcOrd="0" destOrd="0" parTransId="{45CF9562-76C8-451A-A6D3-62B531674BF4}" sibTransId="{D627B177-CBAE-4042-879C-5DF9E74FF2C0}"/>
    <dgm:cxn modelId="{0777CDAF-7E1E-4D0B-9770-6E62CE8AE8B7}" type="presOf" srcId="{808DCF51-185D-483D-A054-44CA2046EA0D}" destId="{F9194165-B57F-4273-86EE-6F3333526B59}" srcOrd="0" destOrd="1" presId="urn:microsoft.com/office/officeart/2005/8/layout/vList2"/>
    <dgm:cxn modelId="{0A9B2F53-8E33-4DBF-919C-9B04B7067BCE}" srcId="{F8FB0D09-7C32-4822-AC00-88FC2954B008}" destId="{F2ACD0AD-DDA7-46AD-88B5-CDED2FC9E8B8}" srcOrd="0" destOrd="0" parTransId="{E84E9D23-4E9B-4475-94D9-BCDCE6A75F36}" sibTransId="{0941ED83-B891-489B-9C98-9FAB1A413271}"/>
    <dgm:cxn modelId="{40E442B0-99ED-4777-AB2A-17E68ED7AA6B}" type="presOf" srcId="{6432337F-2F6C-48D2-A782-88B89C9EC0E6}" destId="{8A0B5DCE-E78F-4003-AA47-B0BEB9A2A4DD}" srcOrd="0" destOrd="0" presId="urn:microsoft.com/office/officeart/2005/8/layout/vList2"/>
    <dgm:cxn modelId="{31B2DEE9-FB7A-4CED-A684-40EC3B687D02}" srcId="{C6EAC9E6-6542-49D7-B748-D38309DEFAB5}" destId="{808DCF51-185D-483D-A054-44CA2046EA0D}" srcOrd="1" destOrd="0" parTransId="{0F9A8D25-EF38-441A-873E-1A44427569C2}" sibTransId="{DEE5F831-20FC-443C-AC1A-8E8F90E8B66C}"/>
    <dgm:cxn modelId="{96EFD5DD-7032-45F9-B1EB-C0EA988A8435}" type="presOf" srcId="{AE874917-F2B7-457F-A990-C42B0F39A046}" destId="{E1C8322B-527B-40CB-BCEE-6F03775A4F97}" srcOrd="0" destOrd="0" presId="urn:microsoft.com/office/officeart/2005/8/layout/vList2"/>
    <dgm:cxn modelId="{F8C68AF5-8D77-4129-B170-032CFB3D4F3D}" srcId="{635CF48B-01B5-4252-80F4-AEF1FB8E45A8}" destId="{AE874917-F2B7-457F-A990-C42B0F39A046}" srcOrd="1" destOrd="0" parTransId="{5A207083-3D3B-48DE-A32E-8412F8C44121}" sibTransId="{993AD7ED-CFE7-45A4-A03D-4002B2F7E570}"/>
    <dgm:cxn modelId="{6961E9FF-CDC2-4654-88D9-80350611DED8}" type="presOf" srcId="{B4EC0960-7051-4D95-9678-54AEAAF7D5C5}" destId="{987506D4-6CD5-4398-90DC-15686B094711}" srcOrd="0" destOrd="1" presId="urn:microsoft.com/office/officeart/2005/8/layout/vList2"/>
    <dgm:cxn modelId="{1B17D237-8B13-4ACB-A855-98F5AE3D4456}" type="presOf" srcId="{D1B01C51-6C5F-415E-95CC-353255117F7B}" destId="{F9194165-B57F-4273-86EE-6F3333526B59}" srcOrd="0" destOrd="0" presId="urn:microsoft.com/office/officeart/2005/8/layout/vList2"/>
    <dgm:cxn modelId="{22C1EB53-E83B-4FC5-8FA8-7C6AEAFABCFF}" type="presOf" srcId="{F2ACD0AD-DDA7-46AD-88B5-CDED2FC9E8B8}" destId="{987506D4-6CD5-4398-90DC-15686B094711}" srcOrd="0" destOrd="0" presId="urn:microsoft.com/office/officeart/2005/8/layout/vList2"/>
    <dgm:cxn modelId="{59D2B55A-900D-4AF6-836B-079D63BDB82C}" srcId="{F8FB0D09-7C32-4822-AC00-88FC2954B008}" destId="{B4EC0960-7051-4D95-9678-54AEAAF7D5C5}" srcOrd="1" destOrd="0" parTransId="{AB5B8EFE-9112-43DB-92CF-D7A0058533F7}" sibTransId="{71A65F3D-3754-43C8-92AD-7712F29EF6F1}"/>
    <dgm:cxn modelId="{2072FDF9-D750-42E9-89CE-CB2B5A18F098}" srcId="{635CF48B-01B5-4252-80F4-AEF1FB8E45A8}" destId="{6432337F-2F6C-48D2-A782-88B89C9EC0E6}" srcOrd="3" destOrd="0" parTransId="{C257F4AD-3C90-4B3D-9238-5A3EE7C7268C}" sibTransId="{F8113C06-54B4-49A2-9908-77D66FCDCDFB}"/>
    <dgm:cxn modelId="{07075843-F326-446C-A44B-A0B1F3A6EA37}" type="presOf" srcId="{F8FB0D09-7C32-4822-AC00-88FC2954B008}" destId="{1AEEBAD1-E8AA-4310-BFBD-3A3CC2491933}" srcOrd="0" destOrd="0" presId="urn:microsoft.com/office/officeart/2005/8/layout/vList2"/>
    <dgm:cxn modelId="{A63D3E54-8AA2-45EC-8162-F5768F1ADA44}" type="presOf" srcId="{635CF48B-01B5-4252-80F4-AEF1FB8E45A8}" destId="{76827EE6-8A30-4B70-B887-01A7E4A2A027}" srcOrd="0" destOrd="0" presId="urn:microsoft.com/office/officeart/2005/8/layout/vList2"/>
    <dgm:cxn modelId="{BDF73B7A-7D9F-4C8A-9D54-5C8B41BB9DF4}" srcId="{635CF48B-01B5-4252-80F4-AEF1FB8E45A8}" destId="{F8FB0D09-7C32-4822-AC00-88FC2954B008}" srcOrd="2" destOrd="0" parTransId="{6A12D010-AFAB-47C0-A804-E8F2F402B124}" sibTransId="{97CE4BBF-9A5B-43E1-B6CD-2251C1C71161}"/>
    <dgm:cxn modelId="{6A48924B-3A2A-42C4-A7B9-A6E4B4708AD6}" type="presOf" srcId="{8E20F4C7-4CCD-4569-8D72-A5A3EECC22A1}" destId="{F9194165-B57F-4273-86EE-6F3333526B59}" srcOrd="0" destOrd="2" presId="urn:microsoft.com/office/officeart/2005/8/layout/vList2"/>
    <dgm:cxn modelId="{03214C42-ECFA-4CEA-84F3-6A2245CA48F3}" type="presParOf" srcId="{76827EE6-8A30-4B70-B887-01A7E4A2A027}" destId="{4F998121-2238-49F9-B359-0848372ECB3A}" srcOrd="0" destOrd="0" presId="urn:microsoft.com/office/officeart/2005/8/layout/vList2"/>
    <dgm:cxn modelId="{9E333ABF-1926-477F-90D3-EEEA64CB3D77}" type="presParOf" srcId="{76827EE6-8A30-4B70-B887-01A7E4A2A027}" destId="{F9194165-B57F-4273-86EE-6F3333526B59}" srcOrd="1" destOrd="0" presId="urn:microsoft.com/office/officeart/2005/8/layout/vList2"/>
    <dgm:cxn modelId="{273744DC-68FC-42DF-B54A-DB32D725CC44}" type="presParOf" srcId="{76827EE6-8A30-4B70-B887-01A7E4A2A027}" destId="{E1C8322B-527B-40CB-BCEE-6F03775A4F97}" srcOrd="2" destOrd="0" presId="urn:microsoft.com/office/officeart/2005/8/layout/vList2"/>
    <dgm:cxn modelId="{DF088E49-8668-4ED2-B62F-73058653D6DA}" type="presParOf" srcId="{76827EE6-8A30-4B70-B887-01A7E4A2A027}" destId="{3C31D200-5B6E-4D4C-B411-D2E58DB1D703}" srcOrd="3" destOrd="0" presId="urn:microsoft.com/office/officeart/2005/8/layout/vList2"/>
    <dgm:cxn modelId="{8093084A-6061-4BE8-AA5E-5B1C03C707CF}" type="presParOf" srcId="{76827EE6-8A30-4B70-B887-01A7E4A2A027}" destId="{1AEEBAD1-E8AA-4310-BFBD-3A3CC2491933}" srcOrd="4" destOrd="0" presId="urn:microsoft.com/office/officeart/2005/8/layout/vList2"/>
    <dgm:cxn modelId="{79B4A4BE-3600-4436-B75A-CD4C624C5F54}" type="presParOf" srcId="{76827EE6-8A30-4B70-B887-01A7E4A2A027}" destId="{987506D4-6CD5-4398-90DC-15686B094711}" srcOrd="5" destOrd="0" presId="urn:microsoft.com/office/officeart/2005/8/layout/vList2"/>
    <dgm:cxn modelId="{1C8D4473-2647-4601-A8FF-828716E854F7}" type="presParOf" srcId="{76827EE6-8A30-4B70-B887-01A7E4A2A027}" destId="{8A0B5DCE-E78F-4003-AA47-B0BEB9A2A4D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A2DEA51-3933-4A8F-9887-2B7C623D945F}"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MX"/>
        </a:p>
      </dgm:t>
    </dgm:pt>
    <dgm:pt modelId="{3C57221D-35F6-4578-8DA8-282FB9DD5CF8}">
      <dgm:prSet phldrT="[Texto]"/>
      <dgm:spPr/>
      <dgm:t>
        <a:bodyPr/>
        <a:lstStyle/>
        <a:p>
          <a:r>
            <a:rPr lang="es-MX" dirty="0" smtClean="0"/>
            <a:t>Procesos sociales, conflicto, Intervención   </a:t>
          </a:r>
          <a:endParaRPr lang="es-MX" dirty="0"/>
        </a:p>
      </dgm:t>
    </dgm:pt>
    <dgm:pt modelId="{4B17A96F-3D79-49E9-8B45-C958E1760C02}" type="parTrans" cxnId="{13B4AB13-B57E-4183-BA08-080281C2EB1C}">
      <dgm:prSet/>
      <dgm:spPr/>
      <dgm:t>
        <a:bodyPr/>
        <a:lstStyle/>
        <a:p>
          <a:endParaRPr lang="es-MX"/>
        </a:p>
      </dgm:t>
    </dgm:pt>
    <dgm:pt modelId="{7686E59A-3710-4734-9BAE-C8EBA14CAD9B}" type="sibTrans" cxnId="{13B4AB13-B57E-4183-BA08-080281C2EB1C}">
      <dgm:prSet/>
      <dgm:spPr/>
      <dgm:t>
        <a:bodyPr/>
        <a:lstStyle/>
        <a:p>
          <a:endParaRPr lang="es-MX"/>
        </a:p>
      </dgm:t>
    </dgm:pt>
    <dgm:pt modelId="{4BD7C0EE-5DDD-4378-8C54-615744B0BA5E}">
      <dgm:prSet phldrT="[Texto]" custT="1"/>
      <dgm:spPr/>
      <dgm:t>
        <a:bodyPr/>
        <a:lstStyle/>
        <a:p>
          <a:pPr algn="l"/>
          <a:r>
            <a:rPr lang="es-MX" sz="1600" dirty="0" smtClean="0"/>
            <a:t>Tipos de negociación:</a:t>
          </a:r>
          <a:endParaRPr lang="es-MX" sz="1600" dirty="0"/>
        </a:p>
      </dgm:t>
    </dgm:pt>
    <dgm:pt modelId="{7B394203-855A-4B4D-ABF1-23D4295EC68F}" type="parTrans" cxnId="{F86C99CA-298B-4983-A0E5-1D9BDB0B37EE}">
      <dgm:prSet/>
      <dgm:spPr/>
      <dgm:t>
        <a:bodyPr/>
        <a:lstStyle/>
        <a:p>
          <a:endParaRPr lang="es-MX"/>
        </a:p>
      </dgm:t>
    </dgm:pt>
    <dgm:pt modelId="{6B9CB422-8286-44E1-B8AA-5DC08B40D879}" type="sibTrans" cxnId="{F86C99CA-298B-4983-A0E5-1D9BDB0B37EE}">
      <dgm:prSet/>
      <dgm:spPr/>
      <dgm:t>
        <a:bodyPr/>
        <a:lstStyle/>
        <a:p>
          <a:endParaRPr lang="es-MX"/>
        </a:p>
      </dgm:t>
    </dgm:pt>
    <dgm:pt modelId="{8307305D-65E9-45B6-9173-5AC8112273BE}">
      <dgm:prSet phldrT="[Texto]" custT="1"/>
      <dgm:spPr/>
      <dgm:t>
        <a:bodyPr/>
        <a:lstStyle/>
        <a:p>
          <a:pPr algn="just"/>
          <a:r>
            <a:rPr lang="es-MX" sz="1600" dirty="0" smtClean="0"/>
            <a:t>Distributiva</a:t>
          </a:r>
          <a:endParaRPr lang="es-MX" sz="1600" dirty="0"/>
        </a:p>
      </dgm:t>
    </dgm:pt>
    <dgm:pt modelId="{8FB8E1C3-A0E7-4D77-AD62-FBBEF620E82D}" type="parTrans" cxnId="{DCB93CEA-1947-4A89-936B-8243643C23DA}">
      <dgm:prSet/>
      <dgm:spPr/>
      <dgm:t>
        <a:bodyPr/>
        <a:lstStyle/>
        <a:p>
          <a:endParaRPr lang="es-MX"/>
        </a:p>
      </dgm:t>
    </dgm:pt>
    <dgm:pt modelId="{E97906F3-A35F-46B7-B7B9-41EB886B830B}" type="sibTrans" cxnId="{DCB93CEA-1947-4A89-936B-8243643C23DA}">
      <dgm:prSet/>
      <dgm:spPr/>
      <dgm:t>
        <a:bodyPr/>
        <a:lstStyle/>
        <a:p>
          <a:endParaRPr lang="es-MX"/>
        </a:p>
      </dgm:t>
    </dgm:pt>
    <dgm:pt modelId="{C7589A7A-A12C-4ED3-BA2C-AAB6133C3AAF}">
      <dgm:prSet phldrT="[Texto]" custT="1"/>
      <dgm:spPr/>
      <dgm:t>
        <a:bodyPr/>
        <a:lstStyle/>
        <a:p>
          <a:pPr algn="just"/>
          <a:r>
            <a:rPr lang="es-MX" sz="1600" dirty="0" smtClean="0"/>
            <a:t>Integrativa</a:t>
          </a:r>
          <a:endParaRPr lang="es-MX" sz="1600" dirty="0"/>
        </a:p>
      </dgm:t>
    </dgm:pt>
    <dgm:pt modelId="{C74B055C-DD6A-4366-8602-467E24153B5B}" type="parTrans" cxnId="{CDE9F1FE-4639-42B9-87FE-86E28820BDA7}">
      <dgm:prSet/>
      <dgm:spPr/>
      <dgm:t>
        <a:bodyPr/>
        <a:lstStyle/>
        <a:p>
          <a:endParaRPr lang="es-MX"/>
        </a:p>
      </dgm:t>
    </dgm:pt>
    <dgm:pt modelId="{331FED44-9DA6-498C-BF41-328EE96A620C}" type="sibTrans" cxnId="{CDE9F1FE-4639-42B9-87FE-86E28820BDA7}">
      <dgm:prSet/>
      <dgm:spPr/>
      <dgm:t>
        <a:bodyPr/>
        <a:lstStyle/>
        <a:p>
          <a:endParaRPr lang="es-MX"/>
        </a:p>
      </dgm:t>
    </dgm:pt>
    <dgm:pt modelId="{CC76CFB0-E14F-4485-9664-4CFDDC7981E8}">
      <dgm:prSet phldrT="[Texto]" custT="1"/>
      <dgm:spPr/>
      <dgm:t>
        <a:bodyPr/>
        <a:lstStyle/>
        <a:p>
          <a:pPr algn="l"/>
          <a:r>
            <a:rPr lang="es-MX" sz="1600" dirty="0" smtClean="0"/>
            <a:t>Intervención de los actores en la negociación</a:t>
          </a:r>
          <a:endParaRPr lang="es-MX" sz="1600" dirty="0"/>
        </a:p>
      </dgm:t>
    </dgm:pt>
    <dgm:pt modelId="{BB409C3D-54A1-4DB7-B004-00EF3B54C740}" type="parTrans" cxnId="{5E84574C-F5C9-409F-84BE-66B3B1878953}">
      <dgm:prSet/>
      <dgm:spPr/>
      <dgm:t>
        <a:bodyPr/>
        <a:lstStyle/>
        <a:p>
          <a:endParaRPr lang="es-MX"/>
        </a:p>
      </dgm:t>
    </dgm:pt>
    <dgm:pt modelId="{86D143C6-7B68-43CD-840A-275025CFD5B4}" type="sibTrans" cxnId="{5E84574C-F5C9-409F-84BE-66B3B1878953}">
      <dgm:prSet/>
      <dgm:spPr/>
      <dgm:t>
        <a:bodyPr/>
        <a:lstStyle/>
        <a:p>
          <a:endParaRPr lang="es-MX"/>
        </a:p>
      </dgm:t>
    </dgm:pt>
    <dgm:pt modelId="{B5E3E16E-E746-4C73-BADE-220B402FE0C4}">
      <dgm:prSet phldrT="[Texto]" custT="1"/>
      <dgm:spPr/>
      <dgm:t>
        <a:bodyPr/>
        <a:lstStyle/>
        <a:p>
          <a:pPr algn="l"/>
          <a:r>
            <a:rPr lang="es-MX" sz="1600" dirty="0" smtClean="0"/>
            <a:t>Poder y procesos de influencia</a:t>
          </a:r>
          <a:endParaRPr lang="es-MX" sz="1600" dirty="0"/>
        </a:p>
      </dgm:t>
    </dgm:pt>
    <dgm:pt modelId="{3D8C7002-F93A-455D-9B6F-FC3B3A9E9B42}" type="parTrans" cxnId="{0C981C32-6E7D-47B1-913E-5CC3F9E1D923}">
      <dgm:prSet/>
      <dgm:spPr/>
      <dgm:t>
        <a:bodyPr/>
        <a:lstStyle/>
        <a:p>
          <a:endParaRPr lang="es-MX"/>
        </a:p>
      </dgm:t>
    </dgm:pt>
    <dgm:pt modelId="{3DA5565B-F47B-4D79-911B-987784A98730}" type="sibTrans" cxnId="{0C981C32-6E7D-47B1-913E-5CC3F9E1D923}">
      <dgm:prSet/>
      <dgm:spPr/>
      <dgm:t>
        <a:bodyPr/>
        <a:lstStyle/>
        <a:p>
          <a:endParaRPr lang="es-MX"/>
        </a:p>
      </dgm:t>
    </dgm:pt>
    <dgm:pt modelId="{A037DC5A-3FEA-400F-AB66-BCFC69780964}">
      <dgm:prSet phldrT="[Texto]" custT="1"/>
      <dgm:spPr/>
      <dgm:t>
        <a:bodyPr/>
        <a:lstStyle/>
        <a:p>
          <a:pPr algn="l"/>
          <a:r>
            <a:rPr lang="es-MX" sz="1600" dirty="0" smtClean="0"/>
            <a:t>Características personales de los negociadores</a:t>
          </a:r>
          <a:endParaRPr lang="es-MX" sz="1600" dirty="0"/>
        </a:p>
      </dgm:t>
    </dgm:pt>
    <dgm:pt modelId="{1DADE6A1-BA1C-4F5C-9F3F-A33045FC9E9A}" type="parTrans" cxnId="{AA25A7DF-6102-41F2-AAF7-ED7D40522F63}">
      <dgm:prSet/>
      <dgm:spPr/>
      <dgm:t>
        <a:bodyPr/>
        <a:lstStyle/>
        <a:p>
          <a:endParaRPr lang="es-MX"/>
        </a:p>
      </dgm:t>
    </dgm:pt>
    <dgm:pt modelId="{C8A988E3-8AA6-4771-AB7B-2150B1C49C25}" type="sibTrans" cxnId="{AA25A7DF-6102-41F2-AAF7-ED7D40522F63}">
      <dgm:prSet/>
      <dgm:spPr/>
      <dgm:t>
        <a:bodyPr/>
        <a:lstStyle/>
        <a:p>
          <a:endParaRPr lang="es-MX"/>
        </a:p>
      </dgm:t>
    </dgm:pt>
    <dgm:pt modelId="{E290C682-8D5C-44F8-9987-757E7A38A506}">
      <dgm:prSet phldrT="[Texto]" custT="1"/>
      <dgm:spPr/>
      <dgm:t>
        <a:bodyPr/>
        <a:lstStyle/>
        <a:p>
          <a:pPr algn="l"/>
          <a:r>
            <a:rPr lang="es-MX" sz="1600" dirty="0" smtClean="0"/>
            <a:t>Negociación</a:t>
          </a:r>
          <a:endParaRPr lang="es-MX" sz="1600" dirty="0"/>
        </a:p>
      </dgm:t>
    </dgm:pt>
    <dgm:pt modelId="{B7A49743-DCD1-44B0-BA99-6A5BE696C5F9}" type="sibTrans" cxnId="{11131B23-B277-443C-B536-05667B0F29C9}">
      <dgm:prSet/>
      <dgm:spPr/>
      <dgm:t>
        <a:bodyPr/>
        <a:lstStyle/>
        <a:p>
          <a:endParaRPr lang="es-MX"/>
        </a:p>
      </dgm:t>
    </dgm:pt>
    <dgm:pt modelId="{B8560D81-42AD-406F-8DD3-C3CD9A25CDA5}" type="parTrans" cxnId="{11131B23-B277-443C-B536-05667B0F29C9}">
      <dgm:prSet/>
      <dgm:spPr/>
      <dgm:t>
        <a:bodyPr/>
        <a:lstStyle/>
        <a:p>
          <a:endParaRPr lang="es-MX"/>
        </a:p>
      </dgm:t>
    </dgm:pt>
    <dgm:pt modelId="{7C6A75D5-A7B0-4223-9B82-5A9C638CCE76}" type="pres">
      <dgm:prSet presAssocID="{0A2DEA51-3933-4A8F-9887-2B7C623D945F}" presName="Name0" presStyleCnt="0">
        <dgm:presLayoutVars>
          <dgm:chMax val="7"/>
          <dgm:chPref val="7"/>
          <dgm:dir/>
          <dgm:animLvl val="lvl"/>
        </dgm:presLayoutVars>
      </dgm:prSet>
      <dgm:spPr/>
      <dgm:t>
        <a:bodyPr/>
        <a:lstStyle/>
        <a:p>
          <a:endParaRPr lang="es-MX"/>
        </a:p>
      </dgm:t>
    </dgm:pt>
    <dgm:pt modelId="{B6664CE0-F1AF-4BBE-A2C8-04E1C6E1D39D}" type="pres">
      <dgm:prSet presAssocID="{3C57221D-35F6-4578-8DA8-282FB9DD5CF8}" presName="Accent1" presStyleCnt="0"/>
      <dgm:spPr/>
    </dgm:pt>
    <dgm:pt modelId="{571C95E6-3B21-40CA-99B9-4C777A6A1AC4}" type="pres">
      <dgm:prSet presAssocID="{3C57221D-35F6-4578-8DA8-282FB9DD5CF8}" presName="Accent" presStyleLbl="node1" presStyleIdx="0" presStyleCnt="1"/>
      <dgm:spPr/>
    </dgm:pt>
    <dgm:pt modelId="{8F246807-3081-4AA2-8698-319DB8033084}" type="pres">
      <dgm:prSet presAssocID="{3C57221D-35F6-4578-8DA8-282FB9DD5CF8}" presName="Child1" presStyleLbl="revTx" presStyleIdx="0" presStyleCnt="2" custScaleX="149373" custScaleY="206793" custLinFactNeighborX="22878">
        <dgm:presLayoutVars>
          <dgm:chMax val="0"/>
          <dgm:chPref val="0"/>
          <dgm:bulletEnabled val="1"/>
        </dgm:presLayoutVars>
      </dgm:prSet>
      <dgm:spPr/>
      <dgm:t>
        <a:bodyPr/>
        <a:lstStyle/>
        <a:p>
          <a:endParaRPr lang="es-MX"/>
        </a:p>
      </dgm:t>
    </dgm:pt>
    <dgm:pt modelId="{E57F2C0C-E421-4F7D-BF01-F68C0E2412BB}" type="pres">
      <dgm:prSet presAssocID="{3C57221D-35F6-4578-8DA8-282FB9DD5CF8}" presName="Parent1" presStyleLbl="revTx" presStyleIdx="1" presStyleCnt="2">
        <dgm:presLayoutVars>
          <dgm:chMax val="1"/>
          <dgm:chPref val="1"/>
          <dgm:bulletEnabled val="1"/>
        </dgm:presLayoutVars>
      </dgm:prSet>
      <dgm:spPr/>
      <dgm:t>
        <a:bodyPr/>
        <a:lstStyle/>
        <a:p>
          <a:endParaRPr lang="es-MX"/>
        </a:p>
      </dgm:t>
    </dgm:pt>
  </dgm:ptLst>
  <dgm:cxnLst>
    <dgm:cxn modelId="{11131B23-B277-443C-B536-05667B0F29C9}" srcId="{3C57221D-35F6-4578-8DA8-282FB9DD5CF8}" destId="{E290C682-8D5C-44F8-9987-757E7A38A506}" srcOrd="0" destOrd="0" parTransId="{B8560D81-42AD-406F-8DD3-C3CD9A25CDA5}" sibTransId="{B7A49743-DCD1-44B0-BA99-6A5BE696C5F9}"/>
    <dgm:cxn modelId="{AA25A7DF-6102-41F2-AAF7-ED7D40522F63}" srcId="{CC76CFB0-E14F-4485-9664-4CFDDC7981E8}" destId="{A037DC5A-3FEA-400F-AB66-BCFC69780964}" srcOrd="1" destOrd="0" parTransId="{1DADE6A1-BA1C-4F5C-9F3F-A33045FC9E9A}" sibTransId="{C8A988E3-8AA6-4771-AB7B-2150B1C49C25}"/>
    <dgm:cxn modelId="{8C6848AA-63DA-4257-A72D-82629EF80111}" type="presOf" srcId="{CC76CFB0-E14F-4485-9664-4CFDDC7981E8}" destId="{8F246807-3081-4AA2-8698-319DB8033084}" srcOrd="0" destOrd="4" presId="urn:microsoft.com/office/officeart/2009/layout/CircleArrowProcess"/>
    <dgm:cxn modelId="{CDE9F1FE-4639-42B9-87FE-86E28820BDA7}" srcId="{4BD7C0EE-5DDD-4378-8C54-615744B0BA5E}" destId="{C7589A7A-A12C-4ED3-BA2C-AAB6133C3AAF}" srcOrd="1" destOrd="0" parTransId="{C74B055C-DD6A-4366-8602-467E24153B5B}" sibTransId="{331FED44-9DA6-498C-BF41-328EE96A620C}"/>
    <dgm:cxn modelId="{7FE23615-C825-47CE-9402-E3AB15005E84}" type="presOf" srcId="{3C57221D-35F6-4578-8DA8-282FB9DD5CF8}" destId="{E57F2C0C-E421-4F7D-BF01-F68C0E2412BB}" srcOrd="0" destOrd="0" presId="urn:microsoft.com/office/officeart/2009/layout/CircleArrowProcess"/>
    <dgm:cxn modelId="{F86C99CA-298B-4983-A0E5-1D9BDB0B37EE}" srcId="{3C57221D-35F6-4578-8DA8-282FB9DD5CF8}" destId="{4BD7C0EE-5DDD-4378-8C54-615744B0BA5E}" srcOrd="1" destOrd="0" parTransId="{7B394203-855A-4B4D-ABF1-23D4295EC68F}" sibTransId="{6B9CB422-8286-44E1-B8AA-5DC08B40D879}"/>
    <dgm:cxn modelId="{5E84574C-F5C9-409F-84BE-66B3B1878953}" srcId="{3C57221D-35F6-4578-8DA8-282FB9DD5CF8}" destId="{CC76CFB0-E14F-4485-9664-4CFDDC7981E8}" srcOrd="2" destOrd="0" parTransId="{BB409C3D-54A1-4DB7-B004-00EF3B54C740}" sibTransId="{86D143C6-7B68-43CD-840A-275025CFD5B4}"/>
    <dgm:cxn modelId="{B4877E11-D215-45A8-A6E5-06C8CE0546B2}" type="presOf" srcId="{A037DC5A-3FEA-400F-AB66-BCFC69780964}" destId="{8F246807-3081-4AA2-8698-319DB8033084}" srcOrd="0" destOrd="6" presId="urn:microsoft.com/office/officeart/2009/layout/CircleArrowProcess"/>
    <dgm:cxn modelId="{53A67229-29F3-4C71-9E45-1A7A71710F73}" type="presOf" srcId="{0A2DEA51-3933-4A8F-9887-2B7C623D945F}" destId="{7C6A75D5-A7B0-4223-9B82-5A9C638CCE76}" srcOrd="0" destOrd="0" presId="urn:microsoft.com/office/officeart/2009/layout/CircleArrowProcess"/>
    <dgm:cxn modelId="{32B2F11B-BDB8-413B-B061-01DAEC3A67BF}" type="presOf" srcId="{C7589A7A-A12C-4ED3-BA2C-AAB6133C3AAF}" destId="{8F246807-3081-4AA2-8698-319DB8033084}" srcOrd="0" destOrd="3" presId="urn:microsoft.com/office/officeart/2009/layout/CircleArrowProcess"/>
    <dgm:cxn modelId="{13B4AB13-B57E-4183-BA08-080281C2EB1C}" srcId="{0A2DEA51-3933-4A8F-9887-2B7C623D945F}" destId="{3C57221D-35F6-4578-8DA8-282FB9DD5CF8}" srcOrd="0" destOrd="0" parTransId="{4B17A96F-3D79-49E9-8B45-C958E1760C02}" sibTransId="{7686E59A-3710-4734-9BAE-C8EBA14CAD9B}"/>
    <dgm:cxn modelId="{0C981C32-6E7D-47B1-913E-5CC3F9E1D923}" srcId="{CC76CFB0-E14F-4485-9664-4CFDDC7981E8}" destId="{B5E3E16E-E746-4C73-BADE-220B402FE0C4}" srcOrd="0" destOrd="0" parTransId="{3D8C7002-F93A-455D-9B6F-FC3B3A9E9B42}" sibTransId="{3DA5565B-F47B-4D79-911B-987784A98730}"/>
    <dgm:cxn modelId="{DB57BBB2-B54B-4C47-804B-BA02634684C9}" type="presOf" srcId="{B5E3E16E-E746-4C73-BADE-220B402FE0C4}" destId="{8F246807-3081-4AA2-8698-319DB8033084}" srcOrd="0" destOrd="5" presId="urn:microsoft.com/office/officeart/2009/layout/CircleArrowProcess"/>
    <dgm:cxn modelId="{B4A96F20-3D72-4D4A-A73D-5B6B7EB5A2A3}" type="presOf" srcId="{8307305D-65E9-45B6-9173-5AC8112273BE}" destId="{8F246807-3081-4AA2-8698-319DB8033084}" srcOrd="0" destOrd="2" presId="urn:microsoft.com/office/officeart/2009/layout/CircleArrowProcess"/>
    <dgm:cxn modelId="{45F36A84-7571-4B49-97EE-E74022D53547}" type="presOf" srcId="{E290C682-8D5C-44F8-9987-757E7A38A506}" destId="{8F246807-3081-4AA2-8698-319DB8033084}" srcOrd="0" destOrd="0" presId="urn:microsoft.com/office/officeart/2009/layout/CircleArrowProcess"/>
    <dgm:cxn modelId="{DCB93CEA-1947-4A89-936B-8243643C23DA}" srcId="{4BD7C0EE-5DDD-4378-8C54-615744B0BA5E}" destId="{8307305D-65E9-45B6-9173-5AC8112273BE}" srcOrd="0" destOrd="0" parTransId="{8FB8E1C3-A0E7-4D77-AD62-FBBEF620E82D}" sibTransId="{E97906F3-A35F-46B7-B7B9-41EB886B830B}"/>
    <dgm:cxn modelId="{48EC34FB-A3E5-42EF-A717-20638ED91264}" type="presOf" srcId="{4BD7C0EE-5DDD-4378-8C54-615744B0BA5E}" destId="{8F246807-3081-4AA2-8698-319DB8033084}" srcOrd="0" destOrd="1" presId="urn:microsoft.com/office/officeart/2009/layout/CircleArrowProcess"/>
    <dgm:cxn modelId="{9634BB66-3444-4211-AC60-F088262F4292}" type="presParOf" srcId="{7C6A75D5-A7B0-4223-9B82-5A9C638CCE76}" destId="{B6664CE0-F1AF-4BBE-A2C8-04E1C6E1D39D}" srcOrd="0" destOrd="0" presId="urn:microsoft.com/office/officeart/2009/layout/CircleArrowProcess"/>
    <dgm:cxn modelId="{9F3CCEAC-A5EA-4E0A-9A4A-3721692B1ACB}" type="presParOf" srcId="{B6664CE0-F1AF-4BBE-A2C8-04E1C6E1D39D}" destId="{571C95E6-3B21-40CA-99B9-4C777A6A1AC4}" srcOrd="0" destOrd="0" presId="urn:microsoft.com/office/officeart/2009/layout/CircleArrowProcess"/>
    <dgm:cxn modelId="{E82D697C-B291-483E-995F-8F1B14D3E825}" type="presParOf" srcId="{7C6A75D5-A7B0-4223-9B82-5A9C638CCE76}" destId="{8F246807-3081-4AA2-8698-319DB8033084}" srcOrd="1" destOrd="0" presId="urn:microsoft.com/office/officeart/2009/layout/CircleArrowProcess"/>
    <dgm:cxn modelId="{9B5C750D-AD6E-4B9B-BB89-16C9E4D96888}" type="presParOf" srcId="{7C6A75D5-A7B0-4223-9B82-5A9C638CCE76}" destId="{E57F2C0C-E421-4F7D-BF01-F68C0E2412BB}" srcOrd="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C56FAD8E-168D-4483-8DF0-7BA7B08A75AD}"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MX"/>
        </a:p>
      </dgm:t>
    </dgm:pt>
    <dgm:pt modelId="{9161CB09-6480-4141-BAD5-2A24FD62B4F5}">
      <dgm:prSet phldrT="[Texto]"/>
      <dgm:spPr/>
      <dgm:t>
        <a:bodyPr/>
        <a:lstStyle/>
        <a:p>
          <a:r>
            <a:rPr lang="es-MX" dirty="0" smtClean="0"/>
            <a:t>extroversión</a:t>
          </a:r>
          <a:endParaRPr lang="es-MX" dirty="0"/>
        </a:p>
      </dgm:t>
    </dgm:pt>
    <dgm:pt modelId="{F22D05FE-CD40-4B63-8467-E0F10913F63C}" type="parTrans" cxnId="{727BEE13-1758-4E88-BC58-3E2F53DBA4F0}">
      <dgm:prSet/>
      <dgm:spPr/>
      <dgm:t>
        <a:bodyPr/>
        <a:lstStyle/>
        <a:p>
          <a:endParaRPr lang="es-MX"/>
        </a:p>
      </dgm:t>
    </dgm:pt>
    <dgm:pt modelId="{EC374776-6C24-4A2B-8825-EE1D6DF509AC}" type="sibTrans" cxnId="{727BEE13-1758-4E88-BC58-3E2F53DBA4F0}">
      <dgm:prSet/>
      <dgm:spPr/>
      <dgm:t>
        <a:bodyPr/>
        <a:lstStyle/>
        <a:p>
          <a:endParaRPr lang="es-MX"/>
        </a:p>
      </dgm:t>
    </dgm:pt>
    <dgm:pt modelId="{D92A0787-3A06-4D6C-9896-E80EC1C59339}">
      <dgm:prSet phldrT="[Texto]"/>
      <dgm:spPr/>
      <dgm:t>
        <a:bodyPr/>
        <a:lstStyle/>
        <a:p>
          <a:r>
            <a:rPr lang="es-MX" dirty="0" smtClean="0"/>
            <a:t>afabilidad</a:t>
          </a:r>
          <a:endParaRPr lang="es-MX" dirty="0"/>
        </a:p>
      </dgm:t>
    </dgm:pt>
    <dgm:pt modelId="{FCCDC371-D0B1-47CD-828C-49FF3F8FA556}" type="parTrans" cxnId="{9FC62A89-9249-4C57-A64A-44F294761DEC}">
      <dgm:prSet/>
      <dgm:spPr/>
      <dgm:t>
        <a:bodyPr/>
        <a:lstStyle/>
        <a:p>
          <a:endParaRPr lang="es-MX"/>
        </a:p>
      </dgm:t>
    </dgm:pt>
    <dgm:pt modelId="{902C49BF-495D-436F-8B52-956E157FB876}" type="sibTrans" cxnId="{9FC62A89-9249-4C57-A64A-44F294761DEC}">
      <dgm:prSet/>
      <dgm:spPr/>
      <dgm:t>
        <a:bodyPr/>
        <a:lstStyle/>
        <a:p>
          <a:endParaRPr lang="es-MX"/>
        </a:p>
      </dgm:t>
    </dgm:pt>
    <dgm:pt modelId="{3ACDF5EC-184C-419B-B60C-7BD87DF5A500}">
      <dgm:prSet phldrT="[Texto]"/>
      <dgm:spPr/>
      <dgm:t>
        <a:bodyPr/>
        <a:lstStyle/>
        <a:p>
          <a:r>
            <a:rPr lang="es-MX" dirty="0" smtClean="0"/>
            <a:t>Tesón</a:t>
          </a:r>
          <a:endParaRPr lang="es-MX" dirty="0"/>
        </a:p>
      </dgm:t>
    </dgm:pt>
    <dgm:pt modelId="{BB468F1E-A209-435A-B1DB-96CC4EA90424}" type="parTrans" cxnId="{7B16D95B-108F-449D-8C3C-3DD8478E87A6}">
      <dgm:prSet/>
      <dgm:spPr/>
      <dgm:t>
        <a:bodyPr/>
        <a:lstStyle/>
        <a:p>
          <a:endParaRPr lang="es-MX"/>
        </a:p>
      </dgm:t>
    </dgm:pt>
    <dgm:pt modelId="{A7F7A61D-04CF-489D-A459-5B92E5AD952A}" type="sibTrans" cxnId="{7B16D95B-108F-449D-8C3C-3DD8478E87A6}">
      <dgm:prSet/>
      <dgm:spPr/>
      <dgm:t>
        <a:bodyPr/>
        <a:lstStyle/>
        <a:p>
          <a:endParaRPr lang="es-MX"/>
        </a:p>
      </dgm:t>
    </dgm:pt>
    <dgm:pt modelId="{6CFA3176-F117-4339-80DE-5BE7693F18C1}">
      <dgm:prSet phldrT="[Texto]"/>
      <dgm:spPr/>
      <dgm:t>
        <a:bodyPr/>
        <a:lstStyle/>
        <a:p>
          <a:r>
            <a:rPr lang="es-MX" dirty="0" smtClean="0"/>
            <a:t>Estabilidad emocional</a:t>
          </a:r>
          <a:endParaRPr lang="es-MX" dirty="0"/>
        </a:p>
      </dgm:t>
    </dgm:pt>
    <dgm:pt modelId="{425C9C09-7DA2-4E69-BF1E-AE0FEE133025}" type="parTrans" cxnId="{B18F927A-52C4-488B-BAB4-5DE8999FB8D9}">
      <dgm:prSet/>
      <dgm:spPr/>
      <dgm:t>
        <a:bodyPr/>
        <a:lstStyle/>
        <a:p>
          <a:endParaRPr lang="es-MX"/>
        </a:p>
      </dgm:t>
    </dgm:pt>
    <dgm:pt modelId="{B5D65FB7-4B83-4307-B714-F24D6E7EE135}" type="sibTrans" cxnId="{B18F927A-52C4-488B-BAB4-5DE8999FB8D9}">
      <dgm:prSet/>
      <dgm:spPr/>
      <dgm:t>
        <a:bodyPr/>
        <a:lstStyle/>
        <a:p>
          <a:endParaRPr lang="es-MX"/>
        </a:p>
      </dgm:t>
    </dgm:pt>
    <dgm:pt modelId="{7AB2D93C-F744-4A0D-83FE-0F092F746300}">
      <dgm:prSet phldrT="[Texto]"/>
      <dgm:spPr/>
      <dgm:t>
        <a:bodyPr/>
        <a:lstStyle/>
        <a:p>
          <a:r>
            <a:rPr lang="es-MX" dirty="0" smtClean="0"/>
            <a:t>Apertura mental</a:t>
          </a:r>
          <a:endParaRPr lang="es-MX" dirty="0"/>
        </a:p>
      </dgm:t>
    </dgm:pt>
    <dgm:pt modelId="{2A2C2860-2274-49B1-A3C1-7A3CCE20763C}" type="parTrans" cxnId="{8AEC373C-4453-43DD-99D1-BAADA481D5B3}">
      <dgm:prSet/>
      <dgm:spPr/>
      <dgm:t>
        <a:bodyPr/>
        <a:lstStyle/>
        <a:p>
          <a:endParaRPr lang="es-MX"/>
        </a:p>
      </dgm:t>
    </dgm:pt>
    <dgm:pt modelId="{82001FCD-97A5-4B79-897D-6EDBBEDC3151}" type="sibTrans" cxnId="{8AEC373C-4453-43DD-99D1-BAADA481D5B3}">
      <dgm:prSet/>
      <dgm:spPr/>
      <dgm:t>
        <a:bodyPr/>
        <a:lstStyle/>
        <a:p>
          <a:endParaRPr lang="es-MX"/>
        </a:p>
      </dgm:t>
    </dgm:pt>
    <dgm:pt modelId="{D9B55D0B-6222-4C95-868C-48E4A01CA4AF}" type="pres">
      <dgm:prSet presAssocID="{C56FAD8E-168D-4483-8DF0-7BA7B08A75AD}" presName="linear" presStyleCnt="0">
        <dgm:presLayoutVars>
          <dgm:dir/>
          <dgm:animLvl val="lvl"/>
          <dgm:resizeHandles val="exact"/>
        </dgm:presLayoutVars>
      </dgm:prSet>
      <dgm:spPr/>
      <dgm:t>
        <a:bodyPr/>
        <a:lstStyle/>
        <a:p>
          <a:endParaRPr lang="es-MX"/>
        </a:p>
      </dgm:t>
    </dgm:pt>
    <dgm:pt modelId="{6E0270E7-E743-467F-9FDF-E555414FCC9C}" type="pres">
      <dgm:prSet presAssocID="{9161CB09-6480-4141-BAD5-2A24FD62B4F5}" presName="parentLin" presStyleCnt="0"/>
      <dgm:spPr/>
      <dgm:t>
        <a:bodyPr/>
        <a:lstStyle/>
        <a:p>
          <a:endParaRPr lang="es-MX"/>
        </a:p>
      </dgm:t>
    </dgm:pt>
    <dgm:pt modelId="{562E2FA7-624D-45F9-A514-64CA389849C4}" type="pres">
      <dgm:prSet presAssocID="{9161CB09-6480-4141-BAD5-2A24FD62B4F5}" presName="parentLeftMargin" presStyleLbl="node1" presStyleIdx="0" presStyleCnt="5"/>
      <dgm:spPr/>
      <dgm:t>
        <a:bodyPr/>
        <a:lstStyle/>
        <a:p>
          <a:endParaRPr lang="es-MX"/>
        </a:p>
      </dgm:t>
    </dgm:pt>
    <dgm:pt modelId="{9900D3D1-23D2-42F2-8C3B-638559C7BD48}" type="pres">
      <dgm:prSet presAssocID="{9161CB09-6480-4141-BAD5-2A24FD62B4F5}" presName="parentText" presStyleLbl="node1" presStyleIdx="0" presStyleCnt="5">
        <dgm:presLayoutVars>
          <dgm:chMax val="0"/>
          <dgm:bulletEnabled val="1"/>
        </dgm:presLayoutVars>
      </dgm:prSet>
      <dgm:spPr/>
      <dgm:t>
        <a:bodyPr/>
        <a:lstStyle/>
        <a:p>
          <a:endParaRPr lang="es-MX"/>
        </a:p>
      </dgm:t>
    </dgm:pt>
    <dgm:pt modelId="{2C332EDD-8F0F-4BBF-8C70-9868B884BB4A}" type="pres">
      <dgm:prSet presAssocID="{9161CB09-6480-4141-BAD5-2A24FD62B4F5}" presName="negativeSpace" presStyleCnt="0"/>
      <dgm:spPr/>
      <dgm:t>
        <a:bodyPr/>
        <a:lstStyle/>
        <a:p>
          <a:endParaRPr lang="es-MX"/>
        </a:p>
      </dgm:t>
    </dgm:pt>
    <dgm:pt modelId="{E6758C04-A401-4561-A088-9D4DF8A62828}" type="pres">
      <dgm:prSet presAssocID="{9161CB09-6480-4141-BAD5-2A24FD62B4F5}" presName="childText" presStyleLbl="conFgAcc1" presStyleIdx="0" presStyleCnt="5">
        <dgm:presLayoutVars>
          <dgm:bulletEnabled val="1"/>
        </dgm:presLayoutVars>
      </dgm:prSet>
      <dgm:spPr/>
      <dgm:t>
        <a:bodyPr/>
        <a:lstStyle/>
        <a:p>
          <a:endParaRPr lang="es-MX"/>
        </a:p>
      </dgm:t>
    </dgm:pt>
    <dgm:pt modelId="{028E00DC-4CDA-430E-92ED-E1ECBEBC25C6}" type="pres">
      <dgm:prSet presAssocID="{EC374776-6C24-4A2B-8825-EE1D6DF509AC}" presName="spaceBetweenRectangles" presStyleCnt="0"/>
      <dgm:spPr/>
      <dgm:t>
        <a:bodyPr/>
        <a:lstStyle/>
        <a:p>
          <a:endParaRPr lang="es-MX"/>
        </a:p>
      </dgm:t>
    </dgm:pt>
    <dgm:pt modelId="{B29B44A4-983D-40B0-AFA4-369A493DF87F}" type="pres">
      <dgm:prSet presAssocID="{D92A0787-3A06-4D6C-9896-E80EC1C59339}" presName="parentLin" presStyleCnt="0"/>
      <dgm:spPr/>
      <dgm:t>
        <a:bodyPr/>
        <a:lstStyle/>
        <a:p>
          <a:endParaRPr lang="es-MX"/>
        </a:p>
      </dgm:t>
    </dgm:pt>
    <dgm:pt modelId="{58C7839F-FD65-4366-B864-387E72779EFB}" type="pres">
      <dgm:prSet presAssocID="{D92A0787-3A06-4D6C-9896-E80EC1C59339}" presName="parentLeftMargin" presStyleLbl="node1" presStyleIdx="0" presStyleCnt="5"/>
      <dgm:spPr/>
      <dgm:t>
        <a:bodyPr/>
        <a:lstStyle/>
        <a:p>
          <a:endParaRPr lang="es-MX"/>
        </a:p>
      </dgm:t>
    </dgm:pt>
    <dgm:pt modelId="{A63619BB-2A00-4E8B-869B-39E85794AF1B}" type="pres">
      <dgm:prSet presAssocID="{D92A0787-3A06-4D6C-9896-E80EC1C59339}" presName="parentText" presStyleLbl="node1" presStyleIdx="1" presStyleCnt="5">
        <dgm:presLayoutVars>
          <dgm:chMax val="0"/>
          <dgm:bulletEnabled val="1"/>
        </dgm:presLayoutVars>
      </dgm:prSet>
      <dgm:spPr/>
      <dgm:t>
        <a:bodyPr/>
        <a:lstStyle/>
        <a:p>
          <a:endParaRPr lang="es-MX"/>
        </a:p>
      </dgm:t>
    </dgm:pt>
    <dgm:pt modelId="{3E4F566F-D483-4A6F-9F93-C5E0DD1DC87C}" type="pres">
      <dgm:prSet presAssocID="{D92A0787-3A06-4D6C-9896-E80EC1C59339}" presName="negativeSpace" presStyleCnt="0"/>
      <dgm:spPr/>
      <dgm:t>
        <a:bodyPr/>
        <a:lstStyle/>
        <a:p>
          <a:endParaRPr lang="es-MX"/>
        </a:p>
      </dgm:t>
    </dgm:pt>
    <dgm:pt modelId="{8550EAB3-0E17-4A0C-9641-00AE8ABC8C31}" type="pres">
      <dgm:prSet presAssocID="{D92A0787-3A06-4D6C-9896-E80EC1C59339}" presName="childText" presStyleLbl="conFgAcc1" presStyleIdx="1" presStyleCnt="5">
        <dgm:presLayoutVars>
          <dgm:bulletEnabled val="1"/>
        </dgm:presLayoutVars>
      </dgm:prSet>
      <dgm:spPr/>
      <dgm:t>
        <a:bodyPr/>
        <a:lstStyle/>
        <a:p>
          <a:endParaRPr lang="es-MX"/>
        </a:p>
      </dgm:t>
    </dgm:pt>
    <dgm:pt modelId="{76CBCAC5-BDFD-4F79-BE4C-4CB55837B180}" type="pres">
      <dgm:prSet presAssocID="{902C49BF-495D-436F-8B52-956E157FB876}" presName="spaceBetweenRectangles" presStyleCnt="0"/>
      <dgm:spPr/>
      <dgm:t>
        <a:bodyPr/>
        <a:lstStyle/>
        <a:p>
          <a:endParaRPr lang="es-MX"/>
        </a:p>
      </dgm:t>
    </dgm:pt>
    <dgm:pt modelId="{06898839-E4FF-4C7B-B923-3CB02DB3E004}" type="pres">
      <dgm:prSet presAssocID="{3ACDF5EC-184C-419B-B60C-7BD87DF5A500}" presName="parentLin" presStyleCnt="0"/>
      <dgm:spPr/>
      <dgm:t>
        <a:bodyPr/>
        <a:lstStyle/>
        <a:p>
          <a:endParaRPr lang="es-MX"/>
        </a:p>
      </dgm:t>
    </dgm:pt>
    <dgm:pt modelId="{B22A6FB5-6EDF-47C9-9865-43978A9A3B86}" type="pres">
      <dgm:prSet presAssocID="{3ACDF5EC-184C-419B-B60C-7BD87DF5A500}" presName="parentLeftMargin" presStyleLbl="node1" presStyleIdx="1" presStyleCnt="5"/>
      <dgm:spPr/>
      <dgm:t>
        <a:bodyPr/>
        <a:lstStyle/>
        <a:p>
          <a:endParaRPr lang="es-MX"/>
        </a:p>
      </dgm:t>
    </dgm:pt>
    <dgm:pt modelId="{FAA8312B-096C-4CDF-ACED-6BD5C1E5E852}" type="pres">
      <dgm:prSet presAssocID="{3ACDF5EC-184C-419B-B60C-7BD87DF5A500}" presName="parentText" presStyleLbl="node1" presStyleIdx="2" presStyleCnt="5">
        <dgm:presLayoutVars>
          <dgm:chMax val="0"/>
          <dgm:bulletEnabled val="1"/>
        </dgm:presLayoutVars>
      </dgm:prSet>
      <dgm:spPr/>
      <dgm:t>
        <a:bodyPr/>
        <a:lstStyle/>
        <a:p>
          <a:endParaRPr lang="es-MX"/>
        </a:p>
      </dgm:t>
    </dgm:pt>
    <dgm:pt modelId="{325C99B7-4587-4F2A-AFBE-E328AC5A2FF0}" type="pres">
      <dgm:prSet presAssocID="{3ACDF5EC-184C-419B-B60C-7BD87DF5A500}" presName="negativeSpace" presStyleCnt="0"/>
      <dgm:spPr/>
      <dgm:t>
        <a:bodyPr/>
        <a:lstStyle/>
        <a:p>
          <a:endParaRPr lang="es-MX"/>
        </a:p>
      </dgm:t>
    </dgm:pt>
    <dgm:pt modelId="{8127F6F1-80CD-42D6-8E25-CD7C8EFCBC7E}" type="pres">
      <dgm:prSet presAssocID="{3ACDF5EC-184C-419B-B60C-7BD87DF5A500}" presName="childText" presStyleLbl="conFgAcc1" presStyleIdx="2" presStyleCnt="5">
        <dgm:presLayoutVars>
          <dgm:bulletEnabled val="1"/>
        </dgm:presLayoutVars>
      </dgm:prSet>
      <dgm:spPr/>
      <dgm:t>
        <a:bodyPr/>
        <a:lstStyle/>
        <a:p>
          <a:endParaRPr lang="es-MX"/>
        </a:p>
      </dgm:t>
    </dgm:pt>
    <dgm:pt modelId="{22A2F003-5DF5-499C-BCDA-39D4199EC6FC}" type="pres">
      <dgm:prSet presAssocID="{A7F7A61D-04CF-489D-A459-5B92E5AD952A}" presName="spaceBetweenRectangles" presStyleCnt="0"/>
      <dgm:spPr/>
      <dgm:t>
        <a:bodyPr/>
        <a:lstStyle/>
        <a:p>
          <a:endParaRPr lang="es-MX"/>
        </a:p>
      </dgm:t>
    </dgm:pt>
    <dgm:pt modelId="{60E421E2-12B9-459D-8C6E-22E5E685CF02}" type="pres">
      <dgm:prSet presAssocID="{6CFA3176-F117-4339-80DE-5BE7693F18C1}" presName="parentLin" presStyleCnt="0"/>
      <dgm:spPr/>
      <dgm:t>
        <a:bodyPr/>
        <a:lstStyle/>
        <a:p>
          <a:endParaRPr lang="es-MX"/>
        </a:p>
      </dgm:t>
    </dgm:pt>
    <dgm:pt modelId="{DD41AC53-5469-4E78-8424-EF8CBEECB98B}" type="pres">
      <dgm:prSet presAssocID="{6CFA3176-F117-4339-80DE-5BE7693F18C1}" presName="parentLeftMargin" presStyleLbl="node1" presStyleIdx="2" presStyleCnt="5"/>
      <dgm:spPr/>
      <dgm:t>
        <a:bodyPr/>
        <a:lstStyle/>
        <a:p>
          <a:endParaRPr lang="es-MX"/>
        </a:p>
      </dgm:t>
    </dgm:pt>
    <dgm:pt modelId="{4E2B1BB8-3CC4-4726-AA4F-FBA1D9366231}" type="pres">
      <dgm:prSet presAssocID="{6CFA3176-F117-4339-80DE-5BE7693F18C1}" presName="parentText" presStyleLbl="node1" presStyleIdx="3" presStyleCnt="5">
        <dgm:presLayoutVars>
          <dgm:chMax val="0"/>
          <dgm:bulletEnabled val="1"/>
        </dgm:presLayoutVars>
      </dgm:prSet>
      <dgm:spPr/>
      <dgm:t>
        <a:bodyPr/>
        <a:lstStyle/>
        <a:p>
          <a:endParaRPr lang="es-MX"/>
        </a:p>
      </dgm:t>
    </dgm:pt>
    <dgm:pt modelId="{14E688C3-6A8C-4E54-A570-20D1DB2C3038}" type="pres">
      <dgm:prSet presAssocID="{6CFA3176-F117-4339-80DE-5BE7693F18C1}" presName="negativeSpace" presStyleCnt="0"/>
      <dgm:spPr/>
      <dgm:t>
        <a:bodyPr/>
        <a:lstStyle/>
        <a:p>
          <a:endParaRPr lang="es-MX"/>
        </a:p>
      </dgm:t>
    </dgm:pt>
    <dgm:pt modelId="{78AD44B5-F65E-4BA4-AA18-F3EC2E9CD805}" type="pres">
      <dgm:prSet presAssocID="{6CFA3176-F117-4339-80DE-5BE7693F18C1}" presName="childText" presStyleLbl="conFgAcc1" presStyleIdx="3" presStyleCnt="5">
        <dgm:presLayoutVars>
          <dgm:bulletEnabled val="1"/>
        </dgm:presLayoutVars>
      </dgm:prSet>
      <dgm:spPr/>
      <dgm:t>
        <a:bodyPr/>
        <a:lstStyle/>
        <a:p>
          <a:endParaRPr lang="es-MX"/>
        </a:p>
      </dgm:t>
    </dgm:pt>
    <dgm:pt modelId="{DF8B3DA7-3861-413F-9E33-93D6E5475161}" type="pres">
      <dgm:prSet presAssocID="{B5D65FB7-4B83-4307-B714-F24D6E7EE135}" presName="spaceBetweenRectangles" presStyleCnt="0"/>
      <dgm:spPr/>
      <dgm:t>
        <a:bodyPr/>
        <a:lstStyle/>
        <a:p>
          <a:endParaRPr lang="es-MX"/>
        </a:p>
      </dgm:t>
    </dgm:pt>
    <dgm:pt modelId="{43F8D549-F478-48EA-BADE-19F3D928D84E}" type="pres">
      <dgm:prSet presAssocID="{7AB2D93C-F744-4A0D-83FE-0F092F746300}" presName="parentLin" presStyleCnt="0"/>
      <dgm:spPr/>
      <dgm:t>
        <a:bodyPr/>
        <a:lstStyle/>
        <a:p>
          <a:endParaRPr lang="es-MX"/>
        </a:p>
      </dgm:t>
    </dgm:pt>
    <dgm:pt modelId="{3FA2D744-5C3C-4513-965E-FB9729700050}" type="pres">
      <dgm:prSet presAssocID="{7AB2D93C-F744-4A0D-83FE-0F092F746300}" presName="parentLeftMargin" presStyleLbl="node1" presStyleIdx="3" presStyleCnt="5"/>
      <dgm:spPr/>
      <dgm:t>
        <a:bodyPr/>
        <a:lstStyle/>
        <a:p>
          <a:endParaRPr lang="es-MX"/>
        </a:p>
      </dgm:t>
    </dgm:pt>
    <dgm:pt modelId="{CA0B9337-12B1-461A-B631-611CCEDECE3F}" type="pres">
      <dgm:prSet presAssocID="{7AB2D93C-F744-4A0D-83FE-0F092F746300}" presName="parentText" presStyleLbl="node1" presStyleIdx="4" presStyleCnt="5">
        <dgm:presLayoutVars>
          <dgm:chMax val="0"/>
          <dgm:bulletEnabled val="1"/>
        </dgm:presLayoutVars>
      </dgm:prSet>
      <dgm:spPr/>
      <dgm:t>
        <a:bodyPr/>
        <a:lstStyle/>
        <a:p>
          <a:endParaRPr lang="es-MX"/>
        </a:p>
      </dgm:t>
    </dgm:pt>
    <dgm:pt modelId="{67BA293F-9A73-4891-9A52-AB3EBD09509F}" type="pres">
      <dgm:prSet presAssocID="{7AB2D93C-F744-4A0D-83FE-0F092F746300}" presName="negativeSpace" presStyleCnt="0"/>
      <dgm:spPr/>
      <dgm:t>
        <a:bodyPr/>
        <a:lstStyle/>
        <a:p>
          <a:endParaRPr lang="es-MX"/>
        </a:p>
      </dgm:t>
    </dgm:pt>
    <dgm:pt modelId="{55DBFE0A-3AF9-4DEC-9964-1117E43A5E13}" type="pres">
      <dgm:prSet presAssocID="{7AB2D93C-F744-4A0D-83FE-0F092F746300}" presName="childText" presStyleLbl="conFgAcc1" presStyleIdx="4" presStyleCnt="5">
        <dgm:presLayoutVars>
          <dgm:bulletEnabled val="1"/>
        </dgm:presLayoutVars>
      </dgm:prSet>
      <dgm:spPr/>
      <dgm:t>
        <a:bodyPr/>
        <a:lstStyle/>
        <a:p>
          <a:endParaRPr lang="es-MX"/>
        </a:p>
      </dgm:t>
    </dgm:pt>
  </dgm:ptLst>
  <dgm:cxnLst>
    <dgm:cxn modelId="{4C42E4DD-394F-418D-B09F-FBF053AC33EC}" type="presOf" srcId="{3ACDF5EC-184C-419B-B60C-7BD87DF5A500}" destId="{B22A6FB5-6EDF-47C9-9865-43978A9A3B86}" srcOrd="0" destOrd="0" presId="urn:microsoft.com/office/officeart/2005/8/layout/list1"/>
    <dgm:cxn modelId="{7B16D95B-108F-449D-8C3C-3DD8478E87A6}" srcId="{C56FAD8E-168D-4483-8DF0-7BA7B08A75AD}" destId="{3ACDF5EC-184C-419B-B60C-7BD87DF5A500}" srcOrd="2" destOrd="0" parTransId="{BB468F1E-A209-435A-B1DB-96CC4EA90424}" sibTransId="{A7F7A61D-04CF-489D-A459-5B92E5AD952A}"/>
    <dgm:cxn modelId="{1F575841-37B5-48A4-A17B-50FB854A3353}" type="presOf" srcId="{6CFA3176-F117-4339-80DE-5BE7693F18C1}" destId="{4E2B1BB8-3CC4-4726-AA4F-FBA1D9366231}" srcOrd="1" destOrd="0" presId="urn:microsoft.com/office/officeart/2005/8/layout/list1"/>
    <dgm:cxn modelId="{65DC51AA-36E3-40A7-B97E-83BE6B7598D5}" type="presOf" srcId="{9161CB09-6480-4141-BAD5-2A24FD62B4F5}" destId="{562E2FA7-624D-45F9-A514-64CA389849C4}" srcOrd="0" destOrd="0" presId="urn:microsoft.com/office/officeart/2005/8/layout/list1"/>
    <dgm:cxn modelId="{729B2D19-75AD-4BD6-8B59-27F3D0854045}" type="presOf" srcId="{7AB2D93C-F744-4A0D-83FE-0F092F746300}" destId="{CA0B9337-12B1-461A-B631-611CCEDECE3F}" srcOrd="1" destOrd="0" presId="urn:microsoft.com/office/officeart/2005/8/layout/list1"/>
    <dgm:cxn modelId="{B1E5A3A5-8E1D-443C-BF82-9E8B5EA7562C}" type="presOf" srcId="{D92A0787-3A06-4D6C-9896-E80EC1C59339}" destId="{A63619BB-2A00-4E8B-869B-39E85794AF1B}" srcOrd="1" destOrd="0" presId="urn:microsoft.com/office/officeart/2005/8/layout/list1"/>
    <dgm:cxn modelId="{176BF199-59B9-4388-AF50-C00DCE43C1E4}" type="presOf" srcId="{D92A0787-3A06-4D6C-9896-E80EC1C59339}" destId="{58C7839F-FD65-4366-B864-387E72779EFB}" srcOrd="0" destOrd="0" presId="urn:microsoft.com/office/officeart/2005/8/layout/list1"/>
    <dgm:cxn modelId="{FC661F2A-28F1-48F9-8594-89372265C8E5}" type="presOf" srcId="{7AB2D93C-F744-4A0D-83FE-0F092F746300}" destId="{3FA2D744-5C3C-4513-965E-FB9729700050}" srcOrd="0" destOrd="0" presId="urn:microsoft.com/office/officeart/2005/8/layout/list1"/>
    <dgm:cxn modelId="{9FC62A89-9249-4C57-A64A-44F294761DEC}" srcId="{C56FAD8E-168D-4483-8DF0-7BA7B08A75AD}" destId="{D92A0787-3A06-4D6C-9896-E80EC1C59339}" srcOrd="1" destOrd="0" parTransId="{FCCDC371-D0B1-47CD-828C-49FF3F8FA556}" sibTransId="{902C49BF-495D-436F-8B52-956E157FB876}"/>
    <dgm:cxn modelId="{727BEE13-1758-4E88-BC58-3E2F53DBA4F0}" srcId="{C56FAD8E-168D-4483-8DF0-7BA7B08A75AD}" destId="{9161CB09-6480-4141-BAD5-2A24FD62B4F5}" srcOrd="0" destOrd="0" parTransId="{F22D05FE-CD40-4B63-8467-E0F10913F63C}" sibTransId="{EC374776-6C24-4A2B-8825-EE1D6DF509AC}"/>
    <dgm:cxn modelId="{75AAAA48-4F4C-4108-83DB-DF60A226A24A}" type="presOf" srcId="{9161CB09-6480-4141-BAD5-2A24FD62B4F5}" destId="{9900D3D1-23D2-42F2-8C3B-638559C7BD48}" srcOrd="1" destOrd="0" presId="urn:microsoft.com/office/officeart/2005/8/layout/list1"/>
    <dgm:cxn modelId="{B18F927A-52C4-488B-BAB4-5DE8999FB8D9}" srcId="{C56FAD8E-168D-4483-8DF0-7BA7B08A75AD}" destId="{6CFA3176-F117-4339-80DE-5BE7693F18C1}" srcOrd="3" destOrd="0" parTransId="{425C9C09-7DA2-4E69-BF1E-AE0FEE133025}" sibTransId="{B5D65FB7-4B83-4307-B714-F24D6E7EE135}"/>
    <dgm:cxn modelId="{41520D62-00EE-415B-863A-782EBEC76FB4}" type="presOf" srcId="{3ACDF5EC-184C-419B-B60C-7BD87DF5A500}" destId="{FAA8312B-096C-4CDF-ACED-6BD5C1E5E852}" srcOrd="1" destOrd="0" presId="urn:microsoft.com/office/officeart/2005/8/layout/list1"/>
    <dgm:cxn modelId="{6107C239-AF2A-4CFE-A916-F6F73E9D57CB}" type="presOf" srcId="{C56FAD8E-168D-4483-8DF0-7BA7B08A75AD}" destId="{D9B55D0B-6222-4C95-868C-48E4A01CA4AF}" srcOrd="0" destOrd="0" presId="urn:microsoft.com/office/officeart/2005/8/layout/list1"/>
    <dgm:cxn modelId="{8AEC373C-4453-43DD-99D1-BAADA481D5B3}" srcId="{C56FAD8E-168D-4483-8DF0-7BA7B08A75AD}" destId="{7AB2D93C-F744-4A0D-83FE-0F092F746300}" srcOrd="4" destOrd="0" parTransId="{2A2C2860-2274-49B1-A3C1-7A3CCE20763C}" sibTransId="{82001FCD-97A5-4B79-897D-6EDBBEDC3151}"/>
    <dgm:cxn modelId="{01BF59DB-95AA-4CD8-9D52-B6F9B73D44F7}" type="presOf" srcId="{6CFA3176-F117-4339-80DE-5BE7693F18C1}" destId="{DD41AC53-5469-4E78-8424-EF8CBEECB98B}" srcOrd="0" destOrd="0" presId="urn:microsoft.com/office/officeart/2005/8/layout/list1"/>
    <dgm:cxn modelId="{BD5C745C-D717-4627-8E3D-3D83F18BBB7B}" type="presParOf" srcId="{D9B55D0B-6222-4C95-868C-48E4A01CA4AF}" destId="{6E0270E7-E743-467F-9FDF-E555414FCC9C}" srcOrd="0" destOrd="0" presId="urn:microsoft.com/office/officeart/2005/8/layout/list1"/>
    <dgm:cxn modelId="{4148F72E-ED3D-41E0-B492-DEC6208CBBA3}" type="presParOf" srcId="{6E0270E7-E743-467F-9FDF-E555414FCC9C}" destId="{562E2FA7-624D-45F9-A514-64CA389849C4}" srcOrd="0" destOrd="0" presId="urn:microsoft.com/office/officeart/2005/8/layout/list1"/>
    <dgm:cxn modelId="{10A93071-1141-4A19-AE13-527F346B25A9}" type="presParOf" srcId="{6E0270E7-E743-467F-9FDF-E555414FCC9C}" destId="{9900D3D1-23D2-42F2-8C3B-638559C7BD48}" srcOrd="1" destOrd="0" presId="urn:microsoft.com/office/officeart/2005/8/layout/list1"/>
    <dgm:cxn modelId="{82AF201E-A3A8-4D85-B4DA-6AFA7E7E04E2}" type="presParOf" srcId="{D9B55D0B-6222-4C95-868C-48E4A01CA4AF}" destId="{2C332EDD-8F0F-4BBF-8C70-9868B884BB4A}" srcOrd="1" destOrd="0" presId="urn:microsoft.com/office/officeart/2005/8/layout/list1"/>
    <dgm:cxn modelId="{23C881AD-6E21-48A1-B157-691EF4975411}" type="presParOf" srcId="{D9B55D0B-6222-4C95-868C-48E4A01CA4AF}" destId="{E6758C04-A401-4561-A088-9D4DF8A62828}" srcOrd="2" destOrd="0" presId="urn:microsoft.com/office/officeart/2005/8/layout/list1"/>
    <dgm:cxn modelId="{99720A67-DC44-4C96-B3E9-6C5D794B9934}" type="presParOf" srcId="{D9B55D0B-6222-4C95-868C-48E4A01CA4AF}" destId="{028E00DC-4CDA-430E-92ED-E1ECBEBC25C6}" srcOrd="3" destOrd="0" presId="urn:microsoft.com/office/officeart/2005/8/layout/list1"/>
    <dgm:cxn modelId="{BFDD046B-8465-4AAD-97F9-4E5A3F6CB045}" type="presParOf" srcId="{D9B55D0B-6222-4C95-868C-48E4A01CA4AF}" destId="{B29B44A4-983D-40B0-AFA4-369A493DF87F}" srcOrd="4" destOrd="0" presId="urn:microsoft.com/office/officeart/2005/8/layout/list1"/>
    <dgm:cxn modelId="{825C2EDE-4939-4E3D-934A-7F416DE38A1F}" type="presParOf" srcId="{B29B44A4-983D-40B0-AFA4-369A493DF87F}" destId="{58C7839F-FD65-4366-B864-387E72779EFB}" srcOrd="0" destOrd="0" presId="urn:microsoft.com/office/officeart/2005/8/layout/list1"/>
    <dgm:cxn modelId="{0D54DF7A-B90A-49CE-8D24-273DA4B080D8}" type="presParOf" srcId="{B29B44A4-983D-40B0-AFA4-369A493DF87F}" destId="{A63619BB-2A00-4E8B-869B-39E85794AF1B}" srcOrd="1" destOrd="0" presId="urn:microsoft.com/office/officeart/2005/8/layout/list1"/>
    <dgm:cxn modelId="{169B8BE9-C96C-486B-BB7C-A33471CF2C3C}" type="presParOf" srcId="{D9B55D0B-6222-4C95-868C-48E4A01CA4AF}" destId="{3E4F566F-D483-4A6F-9F93-C5E0DD1DC87C}" srcOrd="5" destOrd="0" presId="urn:microsoft.com/office/officeart/2005/8/layout/list1"/>
    <dgm:cxn modelId="{91F75C92-D391-401A-9EF0-F53ABD5AB8A4}" type="presParOf" srcId="{D9B55D0B-6222-4C95-868C-48E4A01CA4AF}" destId="{8550EAB3-0E17-4A0C-9641-00AE8ABC8C31}" srcOrd="6" destOrd="0" presId="urn:microsoft.com/office/officeart/2005/8/layout/list1"/>
    <dgm:cxn modelId="{5814CB29-E570-4794-B7D4-6620742815E5}" type="presParOf" srcId="{D9B55D0B-6222-4C95-868C-48E4A01CA4AF}" destId="{76CBCAC5-BDFD-4F79-BE4C-4CB55837B180}" srcOrd="7" destOrd="0" presId="urn:microsoft.com/office/officeart/2005/8/layout/list1"/>
    <dgm:cxn modelId="{C7175503-8A06-4591-BD1E-122660FC8907}" type="presParOf" srcId="{D9B55D0B-6222-4C95-868C-48E4A01CA4AF}" destId="{06898839-E4FF-4C7B-B923-3CB02DB3E004}" srcOrd="8" destOrd="0" presId="urn:microsoft.com/office/officeart/2005/8/layout/list1"/>
    <dgm:cxn modelId="{BCBAECA0-4D64-4880-8EA1-4452B2574DBA}" type="presParOf" srcId="{06898839-E4FF-4C7B-B923-3CB02DB3E004}" destId="{B22A6FB5-6EDF-47C9-9865-43978A9A3B86}" srcOrd="0" destOrd="0" presId="urn:microsoft.com/office/officeart/2005/8/layout/list1"/>
    <dgm:cxn modelId="{498478F3-D3B0-4092-825B-540C0E672B3D}" type="presParOf" srcId="{06898839-E4FF-4C7B-B923-3CB02DB3E004}" destId="{FAA8312B-096C-4CDF-ACED-6BD5C1E5E852}" srcOrd="1" destOrd="0" presId="urn:microsoft.com/office/officeart/2005/8/layout/list1"/>
    <dgm:cxn modelId="{455B77BE-9598-4C36-9133-457ADFBEED3F}" type="presParOf" srcId="{D9B55D0B-6222-4C95-868C-48E4A01CA4AF}" destId="{325C99B7-4587-4F2A-AFBE-E328AC5A2FF0}" srcOrd="9" destOrd="0" presId="urn:microsoft.com/office/officeart/2005/8/layout/list1"/>
    <dgm:cxn modelId="{600A71AC-356B-4137-87AF-5AF61A0FA38E}" type="presParOf" srcId="{D9B55D0B-6222-4C95-868C-48E4A01CA4AF}" destId="{8127F6F1-80CD-42D6-8E25-CD7C8EFCBC7E}" srcOrd="10" destOrd="0" presId="urn:microsoft.com/office/officeart/2005/8/layout/list1"/>
    <dgm:cxn modelId="{6268885C-135A-4FB7-8C97-036FB2AEABEE}" type="presParOf" srcId="{D9B55D0B-6222-4C95-868C-48E4A01CA4AF}" destId="{22A2F003-5DF5-499C-BCDA-39D4199EC6FC}" srcOrd="11" destOrd="0" presId="urn:microsoft.com/office/officeart/2005/8/layout/list1"/>
    <dgm:cxn modelId="{3E0808FC-7F15-49E3-BDFC-138C0CBD678D}" type="presParOf" srcId="{D9B55D0B-6222-4C95-868C-48E4A01CA4AF}" destId="{60E421E2-12B9-459D-8C6E-22E5E685CF02}" srcOrd="12" destOrd="0" presId="urn:microsoft.com/office/officeart/2005/8/layout/list1"/>
    <dgm:cxn modelId="{E46276AB-B91F-4817-916E-B805F28CED6A}" type="presParOf" srcId="{60E421E2-12B9-459D-8C6E-22E5E685CF02}" destId="{DD41AC53-5469-4E78-8424-EF8CBEECB98B}" srcOrd="0" destOrd="0" presId="urn:microsoft.com/office/officeart/2005/8/layout/list1"/>
    <dgm:cxn modelId="{9509AAD2-44EE-47D8-B4D6-FC72F4763678}" type="presParOf" srcId="{60E421E2-12B9-459D-8C6E-22E5E685CF02}" destId="{4E2B1BB8-3CC4-4726-AA4F-FBA1D9366231}" srcOrd="1" destOrd="0" presId="urn:microsoft.com/office/officeart/2005/8/layout/list1"/>
    <dgm:cxn modelId="{1F212729-A22B-46F6-A360-F65D6601EDF5}" type="presParOf" srcId="{D9B55D0B-6222-4C95-868C-48E4A01CA4AF}" destId="{14E688C3-6A8C-4E54-A570-20D1DB2C3038}" srcOrd="13" destOrd="0" presId="urn:microsoft.com/office/officeart/2005/8/layout/list1"/>
    <dgm:cxn modelId="{FB14F52E-C4E0-4B64-BC10-312391F30205}" type="presParOf" srcId="{D9B55D0B-6222-4C95-868C-48E4A01CA4AF}" destId="{78AD44B5-F65E-4BA4-AA18-F3EC2E9CD805}" srcOrd="14" destOrd="0" presId="urn:microsoft.com/office/officeart/2005/8/layout/list1"/>
    <dgm:cxn modelId="{FFCFCE03-F948-4ACA-AEAD-2E1FDC015366}" type="presParOf" srcId="{D9B55D0B-6222-4C95-868C-48E4A01CA4AF}" destId="{DF8B3DA7-3861-413F-9E33-93D6E5475161}" srcOrd="15" destOrd="0" presId="urn:microsoft.com/office/officeart/2005/8/layout/list1"/>
    <dgm:cxn modelId="{397E437C-C2D8-4EAB-B0D3-8233A53A55DE}" type="presParOf" srcId="{D9B55D0B-6222-4C95-868C-48E4A01CA4AF}" destId="{43F8D549-F478-48EA-BADE-19F3D928D84E}" srcOrd="16" destOrd="0" presId="urn:microsoft.com/office/officeart/2005/8/layout/list1"/>
    <dgm:cxn modelId="{872A744B-A6F1-4B1B-8CA7-E4B9754AE33E}" type="presParOf" srcId="{43F8D549-F478-48EA-BADE-19F3D928D84E}" destId="{3FA2D744-5C3C-4513-965E-FB9729700050}" srcOrd="0" destOrd="0" presId="urn:microsoft.com/office/officeart/2005/8/layout/list1"/>
    <dgm:cxn modelId="{DA014C7B-14A5-4477-8D1D-055989FF946B}" type="presParOf" srcId="{43F8D549-F478-48EA-BADE-19F3D928D84E}" destId="{CA0B9337-12B1-461A-B631-611CCEDECE3F}" srcOrd="1" destOrd="0" presId="urn:microsoft.com/office/officeart/2005/8/layout/list1"/>
    <dgm:cxn modelId="{EB2B6C68-FA0F-4EE9-8810-2A8E16D2501F}" type="presParOf" srcId="{D9B55D0B-6222-4C95-868C-48E4A01CA4AF}" destId="{67BA293F-9A73-4891-9A52-AB3EBD09509F}" srcOrd="17" destOrd="0" presId="urn:microsoft.com/office/officeart/2005/8/layout/list1"/>
    <dgm:cxn modelId="{A8375980-EC99-43EC-92DD-A70335E31658}" type="presParOf" srcId="{D9B55D0B-6222-4C95-868C-48E4A01CA4AF}" destId="{55DBFE0A-3AF9-4DEC-9964-1117E43A5E13}"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747FCE75-90FB-4300-A290-6726A8DEBF51}" type="doc">
      <dgm:prSet loTypeId="urn:microsoft.com/office/officeart/2005/8/layout/vProcess5" loCatId="process" qsTypeId="urn:microsoft.com/office/officeart/2005/8/quickstyle/simple2" qsCatId="simple" csTypeId="urn:microsoft.com/office/officeart/2005/8/colors/accent1_1" csCatId="accent1" phldr="1"/>
      <dgm:spPr/>
      <dgm:t>
        <a:bodyPr/>
        <a:lstStyle/>
        <a:p>
          <a:endParaRPr lang="es-MX"/>
        </a:p>
      </dgm:t>
    </dgm:pt>
    <dgm:pt modelId="{ADA3EA40-146F-40F6-B4D0-E11B4AA33A9F}">
      <dgm:prSet phldrT="[Texto]"/>
      <dgm:spPr/>
      <dgm:t>
        <a:bodyPr/>
        <a:lstStyle/>
        <a:p>
          <a:r>
            <a:rPr lang="es-MX" dirty="0" smtClean="0"/>
            <a:t>Percibir, evaluar y expresar la emoción adecuadamente</a:t>
          </a:r>
          <a:endParaRPr lang="es-MX" dirty="0"/>
        </a:p>
      </dgm:t>
    </dgm:pt>
    <dgm:pt modelId="{C5F219F5-F2D3-4169-A9DB-5E077CC67B49}" type="parTrans" cxnId="{AC2DC316-E18B-423B-AB68-4F1D46C7CF14}">
      <dgm:prSet/>
      <dgm:spPr/>
      <dgm:t>
        <a:bodyPr/>
        <a:lstStyle/>
        <a:p>
          <a:endParaRPr lang="es-MX"/>
        </a:p>
      </dgm:t>
    </dgm:pt>
    <dgm:pt modelId="{72DA628A-3B10-4319-9C2A-F2411DB8C89F}" type="sibTrans" cxnId="{AC2DC316-E18B-423B-AB68-4F1D46C7CF14}">
      <dgm:prSet/>
      <dgm:spPr/>
      <dgm:t>
        <a:bodyPr/>
        <a:lstStyle/>
        <a:p>
          <a:endParaRPr lang="es-MX"/>
        </a:p>
      </dgm:t>
    </dgm:pt>
    <dgm:pt modelId="{1FB2F642-C751-41D6-B560-7A79BCCBDDEC}">
      <dgm:prSet phldrT="[Texto]"/>
      <dgm:spPr/>
      <dgm:t>
        <a:bodyPr/>
        <a:lstStyle/>
        <a:p>
          <a:r>
            <a:rPr lang="es-MX" dirty="0" smtClean="0"/>
            <a:t>Evaluar y generar  sentimientos que faciliten la cognición</a:t>
          </a:r>
          <a:endParaRPr lang="es-MX" dirty="0"/>
        </a:p>
      </dgm:t>
    </dgm:pt>
    <dgm:pt modelId="{1031E34D-9734-4A08-944D-E5229B3E5CEF}" type="parTrans" cxnId="{C6C26DF1-BD64-4A00-AB9E-3CB57FBA9401}">
      <dgm:prSet/>
      <dgm:spPr/>
      <dgm:t>
        <a:bodyPr/>
        <a:lstStyle/>
        <a:p>
          <a:endParaRPr lang="es-MX"/>
        </a:p>
      </dgm:t>
    </dgm:pt>
    <dgm:pt modelId="{6455F279-FC5C-4341-838F-22CD3CF45AA9}" type="sibTrans" cxnId="{C6C26DF1-BD64-4A00-AB9E-3CB57FBA9401}">
      <dgm:prSet/>
      <dgm:spPr/>
      <dgm:t>
        <a:bodyPr/>
        <a:lstStyle/>
        <a:p>
          <a:endParaRPr lang="es-MX"/>
        </a:p>
      </dgm:t>
    </dgm:pt>
    <dgm:pt modelId="{35190FDD-1D3E-413D-B5B4-A39CBD065818}">
      <dgm:prSet phldrT="[Texto]"/>
      <dgm:spPr/>
      <dgm:t>
        <a:bodyPr/>
        <a:lstStyle/>
        <a:p>
          <a:r>
            <a:rPr lang="es-MX" dirty="0" smtClean="0"/>
            <a:t>Comprender la información cargada afectivamente y hacer uso del conocimiento emocional</a:t>
          </a:r>
        </a:p>
      </dgm:t>
    </dgm:pt>
    <dgm:pt modelId="{1C07AB76-6ACA-4BD8-B1FD-676D57FB0E0E}" type="parTrans" cxnId="{338513A3-3D03-4455-9A6C-F979A01621CD}">
      <dgm:prSet/>
      <dgm:spPr/>
      <dgm:t>
        <a:bodyPr/>
        <a:lstStyle/>
        <a:p>
          <a:endParaRPr lang="es-MX"/>
        </a:p>
      </dgm:t>
    </dgm:pt>
    <dgm:pt modelId="{23E61464-54AA-4E1C-A6FB-E7B9909BE5D7}" type="sibTrans" cxnId="{338513A3-3D03-4455-9A6C-F979A01621CD}">
      <dgm:prSet/>
      <dgm:spPr/>
      <dgm:t>
        <a:bodyPr/>
        <a:lstStyle/>
        <a:p>
          <a:endParaRPr lang="es-MX"/>
        </a:p>
      </dgm:t>
    </dgm:pt>
    <dgm:pt modelId="{E825150C-6668-4D12-AEB1-5B0CA67BE2BD}">
      <dgm:prSet phldrT="[Texto]"/>
      <dgm:spPr/>
      <dgm:t>
        <a:bodyPr/>
        <a:lstStyle/>
        <a:p>
          <a:r>
            <a:rPr lang="es-MX" dirty="0" smtClean="0"/>
            <a:t>Regular las emociones para promover el crecimiento intelectual y emocional, así como el bienestar</a:t>
          </a:r>
        </a:p>
      </dgm:t>
    </dgm:pt>
    <dgm:pt modelId="{190AD7EA-9118-4A7A-A301-C1F61850481E}" type="parTrans" cxnId="{6FF60B18-E651-4F76-9C69-4C9C6641D61B}">
      <dgm:prSet/>
      <dgm:spPr/>
      <dgm:t>
        <a:bodyPr/>
        <a:lstStyle/>
        <a:p>
          <a:endParaRPr lang="es-MX"/>
        </a:p>
      </dgm:t>
    </dgm:pt>
    <dgm:pt modelId="{BD7BDCF9-62C7-457E-9844-653B9C1B6644}" type="sibTrans" cxnId="{6FF60B18-E651-4F76-9C69-4C9C6641D61B}">
      <dgm:prSet/>
      <dgm:spPr/>
      <dgm:t>
        <a:bodyPr/>
        <a:lstStyle/>
        <a:p>
          <a:endParaRPr lang="es-MX"/>
        </a:p>
      </dgm:t>
    </dgm:pt>
    <dgm:pt modelId="{E47D1B7C-1671-4732-A7E8-787D02AD2D15}" type="pres">
      <dgm:prSet presAssocID="{747FCE75-90FB-4300-A290-6726A8DEBF51}" presName="outerComposite" presStyleCnt="0">
        <dgm:presLayoutVars>
          <dgm:chMax val="5"/>
          <dgm:dir/>
          <dgm:resizeHandles val="exact"/>
        </dgm:presLayoutVars>
      </dgm:prSet>
      <dgm:spPr/>
      <dgm:t>
        <a:bodyPr/>
        <a:lstStyle/>
        <a:p>
          <a:endParaRPr lang="es-MX"/>
        </a:p>
      </dgm:t>
    </dgm:pt>
    <dgm:pt modelId="{27EC0FE9-78F7-469F-B569-2BA8EEB11829}" type="pres">
      <dgm:prSet presAssocID="{747FCE75-90FB-4300-A290-6726A8DEBF51}" presName="dummyMaxCanvas" presStyleCnt="0">
        <dgm:presLayoutVars/>
      </dgm:prSet>
      <dgm:spPr/>
      <dgm:t>
        <a:bodyPr/>
        <a:lstStyle/>
        <a:p>
          <a:endParaRPr lang="es-MX"/>
        </a:p>
      </dgm:t>
    </dgm:pt>
    <dgm:pt modelId="{A8833C23-060F-4EDF-ACB1-5BAADA07D867}" type="pres">
      <dgm:prSet presAssocID="{747FCE75-90FB-4300-A290-6726A8DEBF51}" presName="FourNodes_1" presStyleLbl="node1" presStyleIdx="0" presStyleCnt="4" custLinFactNeighborX="-1094">
        <dgm:presLayoutVars>
          <dgm:bulletEnabled val="1"/>
        </dgm:presLayoutVars>
      </dgm:prSet>
      <dgm:spPr/>
      <dgm:t>
        <a:bodyPr/>
        <a:lstStyle/>
        <a:p>
          <a:endParaRPr lang="es-MX"/>
        </a:p>
      </dgm:t>
    </dgm:pt>
    <dgm:pt modelId="{B6E52A39-551B-4AB3-8FA2-0B658080945E}" type="pres">
      <dgm:prSet presAssocID="{747FCE75-90FB-4300-A290-6726A8DEBF51}" presName="FourNodes_2" presStyleLbl="node1" presStyleIdx="1" presStyleCnt="4">
        <dgm:presLayoutVars>
          <dgm:bulletEnabled val="1"/>
        </dgm:presLayoutVars>
      </dgm:prSet>
      <dgm:spPr/>
      <dgm:t>
        <a:bodyPr/>
        <a:lstStyle/>
        <a:p>
          <a:endParaRPr lang="es-MX"/>
        </a:p>
      </dgm:t>
    </dgm:pt>
    <dgm:pt modelId="{E5374BD0-9B19-4087-A4C9-7790C96B4661}" type="pres">
      <dgm:prSet presAssocID="{747FCE75-90FB-4300-A290-6726A8DEBF51}" presName="FourNodes_3" presStyleLbl="node1" presStyleIdx="2" presStyleCnt="4">
        <dgm:presLayoutVars>
          <dgm:bulletEnabled val="1"/>
        </dgm:presLayoutVars>
      </dgm:prSet>
      <dgm:spPr/>
      <dgm:t>
        <a:bodyPr/>
        <a:lstStyle/>
        <a:p>
          <a:endParaRPr lang="es-MX"/>
        </a:p>
      </dgm:t>
    </dgm:pt>
    <dgm:pt modelId="{73966D27-EBBE-495F-9FA3-E311BC1AA843}" type="pres">
      <dgm:prSet presAssocID="{747FCE75-90FB-4300-A290-6726A8DEBF51}" presName="FourNodes_4" presStyleLbl="node1" presStyleIdx="3" presStyleCnt="4">
        <dgm:presLayoutVars>
          <dgm:bulletEnabled val="1"/>
        </dgm:presLayoutVars>
      </dgm:prSet>
      <dgm:spPr/>
      <dgm:t>
        <a:bodyPr/>
        <a:lstStyle/>
        <a:p>
          <a:endParaRPr lang="es-MX"/>
        </a:p>
      </dgm:t>
    </dgm:pt>
    <dgm:pt modelId="{6BBEC9A9-0D02-4B43-B34A-1894052522C2}" type="pres">
      <dgm:prSet presAssocID="{747FCE75-90FB-4300-A290-6726A8DEBF51}" presName="FourConn_1-2" presStyleLbl="fgAccFollowNode1" presStyleIdx="0" presStyleCnt="3">
        <dgm:presLayoutVars>
          <dgm:bulletEnabled val="1"/>
        </dgm:presLayoutVars>
      </dgm:prSet>
      <dgm:spPr/>
      <dgm:t>
        <a:bodyPr/>
        <a:lstStyle/>
        <a:p>
          <a:endParaRPr lang="es-MX"/>
        </a:p>
      </dgm:t>
    </dgm:pt>
    <dgm:pt modelId="{218B04E3-0159-45D7-BA1D-E71F02D022C5}" type="pres">
      <dgm:prSet presAssocID="{747FCE75-90FB-4300-A290-6726A8DEBF51}" presName="FourConn_2-3" presStyleLbl="fgAccFollowNode1" presStyleIdx="1" presStyleCnt="3">
        <dgm:presLayoutVars>
          <dgm:bulletEnabled val="1"/>
        </dgm:presLayoutVars>
      </dgm:prSet>
      <dgm:spPr/>
      <dgm:t>
        <a:bodyPr/>
        <a:lstStyle/>
        <a:p>
          <a:endParaRPr lang="es-MX"/>
        </a:p>
      </dgm:t>
    </dgm:pt>
    <dgm:pt modelId="{030B3C64-61C3-4013-962B-F15E1305DCFD}" type="pres">
      <dgm:prSet presAssocID="{747FCE75-90FB-4300-A290-6726A8DEBF51}" presName="FourConn_3-4" presStyleLbl="fgAccFollowNode1" presStyleIdx="2" presStyleCnt="3">
        <dgm:presLayoutVars>
          <dgm:bulletEnabled val="1"/>
        </dgm:presLayoutVars>
      </dgm:prSet>
      <dgm:spPr/>
      <dgm:t>
        <a:bodyPr/>
        <a:lstStyle/>
        <a:p>
          <a:endParaRPr lang="es-MX"/>
        </a:p>
      </dgm:t>
    </dgm:pt>
    <dgm:pt modelId="{C8E74F86-F2CF-47CB-81F1-DF483228E29D}" type="pres">
      <dgm:prSet presAssocID="{747FCE75-90FB-4300-A290-6726A8DEBF51}" presName="FourNodes_1_text" presStyleLbl="node1" presStyleIdx="3" presStyleCnt="4">
        <dgm:presLayoutVars>
          <dgm:bulletEnabled val="1"/>
        </dgm:presLayoutVars>
      </dgm:prSet>
      <dgm:spPr/>
      <dgm:t>
        <a:bodyPr/>
        <a:lstStyle/>
        <a:p>
          <a:endParaRPr lang="es-MX"/>
        </a:p>
      </dgm:t>
    </dgm:pt>
    <dgm:pt modelId="{E554D82A-2000-444A-954E-15D94A2F1228}" type="pres">
      <dgm:prSet presAssocID="{747FCE75-90FB-4300-A290-6726A8DEBF51}" presName="FourNodes_2_text" presStyleLbl="node1" presStyleIdx="3" presStyleCnt="4">
        <dgm:presLayoutVars>
          <dgm:bulletEnabled val="1"/>
        </dgm:presLayoutVars>
      </dgm:prSet>
      <dgm:spPr/>
      <dgm:t>
        <a:bodyPr/>
        <a:lstStyle/>
        <a:p>
          <a:endParaRPr lang="es-MX"/>
        </a:p>
      </dgm:t>
    </dgm:pt>
    <dgm:pt modelId="{12536E5E-A01A-4DF5-88E9-2AEF5216271B}" type="pres">
      <dgm:prSet presAssocID="{747FCE75-90FB-4300-A290-6726A8DEBF51}" presName="FourNodes_3_text" presStyleLbl="node1" presStyleIdx="3" presStyleCnt="4">
        <dgm:presLayoutVars>
          <dgm:bulletEnabled val="1"/>
        </dgm:presLayoutVars>
      </dgm:prSet>
      <dgm:spPr/>
      <dgm:t>
        <a:bodyPr/>
        <a:lstStyle/>
        <a:p>
          <a:endParaRPr lang="es-MX"/>
        </a:p>
      </dgm:t>
    </dgm:pt>
    <dgm:pt modelId="{9CC275E8-69CB-48CD-A3FA-A859389BA1BC}" type="pres">
      <dgm:prSet presAssocID="{747FCE75-90FB-4300-A290-6726A8DEBF51}" presName="FourNodes_4_text" presStyleLbl="node1" presStyleIdx="3" presStyleCnt="4">
        <dgm:presLayoutVars>
          <dgm:bulletEnabled val="1"/>
        </dgm:presLayoutVars>
      </dgm:prSet>
      <dgm:spPr/>
      <dgm:t>
        <a:bodyPr/>
        <a:lstStyle/>
        <a:p>
          <a:endParaRPr lang="es-MX"/>
        </a:p>
      </dgm:t>
    </dgm:pt>
  </dgm:ptLst>
  <dgm:cxnLst>
    <dgm:cxn modelId="{2413BE4C-75BF-4F23-BE9B-E57EF9991BEA}" type="presOf" srcId="{E825150C-6668-4D12-AEB1-5B0CA67BE2BD}" destId="{9CC275E8-69CB-48CD-A3FA-A859389BA1BC}" srcOrd="1" destOrd="0" presId="urn:microsoft.com/office/officeart/2005/8/layout/vProcess5"/>
    <dgm:cxn modelId="{1F394549-82CB-4A83-8368-E07EA30ADACF}" type="presOf" srcId="{72DA628A-3B10-4319-9C2A-F2411DB8C89F}" destId="{6BBEC9A9-0D02-4B43-B34A-1894052522C2}" srcOrd="0" destOrd="0" presId="urn:microsoft.com/office/officeart/2005/8/layout/vProcess5"/>
    <dgm:cxn modelId="{13D16854-45A6-43A3-BC09-3F0AE4746D7A}" type="presOf" srcId="{1FB2F642-C751-41D6-B560-7A79BCCBDDEC}" destId="{E554D82A-2000-444A-954E-15D94A2F1228}" srcOrd="1" destOrd="0" presId="urn:microsoft.com/office/officeart/2005/8/layout/vProcess5"/>
    <dgm:cxn modelId="{D4F23496-C67D-435E-83F2-49422225AD6B}" type="presOf" srcId="{35190FDD-1D3E-413D-B5B4-A39CBD065818}" destId="{12536E5E-A01A-4DF5-88E9-2AEF5216271B}" srcOrd="1" destOrd="0" presId="urn:microsoft.com/office/officeart/2005/8/layout/vProcess5"/>
    <dgm:cxn modelId="{6FF60B18-E651-4F76-9C69-4C9C6641D61B}" srcId="{747FCE75-90FB-4300-A290-6726A8DEBF51}" destId="{E825150C-6668-4D12-AEB1-5B0CA67BE2BD}" srcOrd="3" destOrd="0" parTransId="{190AD7EA-9118-4A7A-A301-C1F61850481E}" sibTransId="{BD7BDCF9-62C7-457E-9844-653B9C1B6644}"/>
    <dgm:cxn modelId="{FFFDD1A8-9EC1-4557-BC60-402783059A4A}" type="presOf" srcId="{E825150C-6668-4D12-AEB1-5B0CA67BE2BD}" destId="{73966D27-EBBE-495F-9FA3-E311BC1AA843}" srcOrd="0" destOrd="0" presId="urn:microsoft.com/office/officeart/2005/8/layout/vProcess5"/>
    <dgm:cxn modelId="{5ABBCF3A-8B9F-43FB-8047-4AE8A0F8286A}" type="presOf" srcId="{747FCE75-90FB-4300-A290-6726A8DEBF51}" destId="{E47D1B7C-1671-4732-A7E8-787D02AD2D15}" srcOrd="0" destOrd="0" presId="urn:microsoft.com/office/officeart/2005/8/layout/vProcess5"/>
    <dgm:cxn modelId="{96CE02BF-71FC-4E06-8B6C-DFBDDD405ADD}" type="presOf" srcId="{35190FDD-1D3E-413D-B5B4-A39CBD065818}" destId="{E5374BD0-9B19-4087-A4C9-7790C96B4661}" srcOrd="0" destOrd="0" presId="urn:microsoft.com/office/officeart/2005/8/layout/vProcess5"/>
    <dgm:cxn modelId="{AC2DC316-E18B-423B-AB68-4F1D46C7CF14}" srcId="{747FCE75-90FB-4300-A290-6726A8DEBF51}" destId="{ADA3EA40-146F-40F6-B4D0-E11B4AA33A9F}" srcOrd="0" destOrd="0" parTransId="{C5F219F5-F2D3-4169-A9DB-5E077CC67B49}" sibTransId="{72DA628A-3B10-4319-9C2A-F2411DB8C89F}"/>
    <dgm:cxn modelId="{2E54C36B-D1E2-47D8-B889-85BF77AE2B97}" type="presOf" srcId="{1FB2F642-C751-41D6-B560-7A79BCCBDDEC}" destId="{B6E52A39-551B-4AB3-8FA2-0B658080945E}" srcOrd="0" destOrd="0" presId="urn:microsoft.com/office/officeart/2005/8/layout/vProcess5"/>
    <dgm:cxn modelId="{54E30EFC-657D-4A44-A93D-BF897D8F9C10}" type="presOf" srcId="{ADA3EA40-146F-40F6-B4D0-E11B4AA33A9F}" destId="{A8833C23-060F-4EDF-ACB1-5BAADA07D867}" srcOrd="0" destOrd="0" presId="urn:microsoft.com/office/officeart/2005/8/layout/vProcess5"/>
    <dgm:cxn modelId="{C6C26DF1-BD64-4A00-AB9E-3CB57FBA9401}" srcId="{747FCE75-90FB-4300-A290-6726A8DEBF51}" destId="{1FB2F642-C751-41D6-B560-7A79BCCBDDEC}" srcOrd="1" destOrd="0" parTransId="{1031E34D-9734-4A08-944D-E5229B3E5CEF}" sibTransId="{6455F279-FC5C-4341-838F-22CD3CF45AA9}"/>
    <dgm:cxn modelId="{F4D33076-270E-4155-98F9-80BD8E8FBFFE}" type="presOf" srcId="{6455F279-FC5C-4341-838F-22CD3CF45AA9}" destId="{218B04E3-0159-45D7-BA1D-E71F02D022C5}" srcOrd="0" destOrd="0" presId="urn:microsoft.com/office/officeart/2005/8/layout/vProcess5"/>
    <dgm:cxn modelId="{338513A3-3D03-4455-9A6C-F979A01621CD}" srcId="{747FCE75-90FB-4300-A290-6726A8DEBF51}" destId="{35190FDD-1D3E-413D-B5B4-A39CBD065818}" srcOrd="2" destOrd="0" parTransId="{1C07AB76-6ACA-4BD8-B1FD-676D57FB0E0E}" sibTransId="{23E61464-54AA-4E1C-A6FB-E7B9909BE5D7}"/>
    <dgm:cxn modelId="{AF171C97-0D02-4B79-9C65-4E04FB213833}" type="presOf" srcId="{23E61464-54AA-4E1C-A6FB-E7B9909BE5D7}" destId="{030B3C64-61C3-4013-962B-F15E1305DCFD}" srcOrd="0" destOrd="0" presId="urn:microsoft.com/office/officeart/2005/8/layout/vProcess5"/>
    <dgm:cxn modelId="{46A092A7-F3A6-46EA-ACA0-673F125C9251}" type="presOf" srcId="{ADA3EA40-146F-40F6-B4D0-E11B4AA33A9F}" destId="{C8E74F86-F2CF-47CB-81F1-DF483228E29D}" srcOrd="1" destOrd="0" presId="urn:microsoft.com/office/officeart/2005/8/layout/vProcess5"/>
    <dgm:cxn modelId="{518F73BC-4B9E-4397-BC7A-1C1B79580F86}" type="presParOf" srcId="{E47D1B7C-1671-4732-A7E8-787D02AD2D15}" destId="{27EC0FE9-78F7-469F-B569-2BA8EEB11829}" srcOrd="0" destOrd="0" presId="urn:microsoft.com/office/officeart/2005/8/layout/vProcess5"/>
    <dgm:cxn modelId="{E7A9917F-8444-4F8F-AE3E-AFD9C46C0D35}" type="presParOf" srcId="{E47D1B7C-1671-4732-A7E8-787D02AD2D15}" destId="{A8833C23-060F-4EDF-ACB1-5BAADA07D867}" srcOrd="1" destOrd="0" presId="urn:microsoft.com/office/officeart/2005/8/layout/vProcess5"/>
    <dgm:cxn modelId="{8158AF12-FFA2-4902-949F-7D46AD2D7D63}" type="presParOf" srcId="{E47D1B7C-1671-4732-A7E8-787D02AD2D15}" destId="{B6E52A39-551B-4AB3-8FA2-0B658080945E}" srcOrd="2" destOrd="0" presId="urn:microsoft.com/office/officeart/2005/8/layout/vProcess5"/>
    <dgm:cxn modelId="{69A33B57-870C-473A-B1A4-0BB04BCA9252}" type="presParOf" srcId="{E47D1B7C-1671-4732-A7E8-787D02AD2D15}" destId="{E5374BD0-9B19-4087-A4C9-7790C96B4661}" srcOrd="3" destOrd="0" presId="urn:microsoft.com/office/officeart/2005/8/layout/vProcess5"/>
    <dgm:cxn modelId="{FA8F43D9-864F-4F94-93C3-0644BAE5059F}" type="presParOf" srcId="{E47D1B7C-1671-4732-A7E8-787D02AD2D15}" destId="{73966D27-EBBE-495F-9FA3-E311BC1AA843}" srcOrd="4" destOrd="0" presId="urn:microsoft.com/office/officeart/2005/8/layout/vProcess5"/>
    <dgm:cxn modelId="{DD506757-5A86-4340-A023-CC0F8C3DAC1F}" type="presParOf" srcId="{E47D1B7C-1671-4732-A7E8-787D02AD2D15}" destId="{6BBEC9A9-0D02-4B43-B34A-1894052522C2}" srcOrd="5" destOrd="0" presId="urn:microsoft.com/office/officeart/2005/8/layout/vProcess5"/>
    <dgm:cxn modelId="{C2DF17C0-AFC6-44BF-8854-486865140D36}" type="presParOf" srcId="{E47D1B7C-1671-4732-A7E8-787D02AD2D15}" destId="{218B04E3-0159-45D7-BA1D-E71F02D022C5}" srcOrd="6" destOrd="0" presId="urn:microsoft.com/office/officeart/2005/8/layout/vProcess5"/>
    <dgm:cxn modelId="{C4BE48E8-ED6B-40E3-813E-AA648CA68BBC}" type="presParOf" srcId="{E47D1B7C-1671-4732-A7E8-787D02AD2D15}" destId="{030B3C64-61C3-4013-962B-F15E1305DCFD}" srcOrd="7" destOrd="0" presId="urn:microsoft.com/office/officeart/2005/8/layout/vProcess5"/>
    <dgm:cxn modelId="{EB2DA2FD-FA7A-42EF-AFC6-03E2FACC1872}" type="presParOf" srcId="{E47D1B7C-1671-4732-A7E8-787D02AD2D15}" destId="{C8E74F86-F2CF-47CB-81F1-DF483228E29D}" srcOrd="8" destOrd="0" presId="urn:microsoft.com/office/officeart/2005/8/layout/vProcess5"/>
    <dgm:cxn modelId="{B79EE9DC-8780-419C-B934-BD0B1669D45E}" type="presParOf" srcId="{E47D1B7C-1671-4732-A7E8-787D02AD2D15}" destId="{E554D82A-2000-444A-954E-15D94A2F1228}" srcOrd="9" destOrd="0" presId="urn:microsoft.com/office/officeart/2005/8/layout/vProcess5"/>
    <dgm:cxn modelId="{F93390BB-FB53-4FD1-AC52-80F8B06FF3FE}" type="presParOf" srcId="{E47D1B7C-1671-4732-A7E8-787D02AD2D15}" destId="{12536E5E-A01A-4DF5-88E9-2AEF5216271B}" srcOrd="10" destOrd="0" presId="urn:microsoft.com/office/officeart/2005/8/layout/vProcess5"/>
    <dgm:cxn modelId="{217F5672-C88F-46CA-94B5-BD840D8EF107}" type="presParOf" srcId="{E47D1B7C-1671-4732-A7E8-787D02AD2D15}" destId="{9CC275E8-69CB-48CD-A3FA-A859389BA1BC}"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D8D1C50E-5BB9-4A88-98B3-27D4288B31A0}"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MX"/>
        </a:p>
      </dgm:t>
    </dgm:pt>
    <dgm:pt modelId="{82BC0DD6-4EFA-4166-ADCD-9E38952AD534}">
      <dgm:prSet phldrT="[Texto]"/>
      <dgm:spPr/>
      <dgm:t>
        <a:bodyPr/>
        <a:lstStyle/>
        <a:p>
          <a:r>
            <a:rPr lang="es-MX" dirty="0" smtClean="0"/>
            <a:t>Diferencias motivacionales en:</a:t>
          </a:r>
          <a:endParaRPr lang="es-MX" dirty="0"/>
        </a:p>
      </dgm:t>
    </dgm:pt>
    <dgm:pt modelId="{20846560-46BC-4638-8E28-8BA66C4878FD}" type="parTrans" cxnId="{5A7D9B60-97CC-4A6C-B502-E9C3FFA6ACE5}">
      <dgm:prSet/>
      <dgm:spPr/>
      <dgm:t>
        <a:bodyPr/>
        <a:lstStyle/>
        <a:p>
          <a:endParaRPr lang="es-MX"/>
        </a:p>
      </dgm:t>
    </dgm:pt>
    <dgm:pt modelId="{2B46B36E-B382-40EC-A37A-4AF0F9FDCB5B}" type="sibTrans" cxnId="{5A7D9B60-97CC-4A6C-B502-E9C3FFA6ACE5}">
      <dgm:prSet/>
      <dgm:spPr/>
      <dgm:t>
        <a:bodyPr/>
        <a:lstStyle/>
        <a:p>
          <a:endParaRPr lang="es-MX"/>
        </a:p>
      </dgm:t>
    </dgm:pt>
    <dgm:pt modelId="{80B1484D-E0DA-46ED-9C4A-193373724DDA}">
      <dgm:prSet phldrT="[Texto]"/>
      <dgm:spPr/>
      <dgm:t>
        <a:bodyPr/>
        <a:lstStyle/>
        <a:p>
          <a:r>
            <a:rPr lang="es-MX" dirty="0" smtClean="0"/>
            <a:t>Metas que persiguen</a:t>
          </a:r>
          <a:endParaRPr lang="es-MX" dirty="0"/>
        </a:p>
      </dgm:t>
    </dgm:pt>
    <dgm:pt modelId="{7130D057-563B-4437-B40D-C150018280C2}" type="parTrans" cxnId="{C3FC24B5-D786-47FD-96FC-62524C945AC2}">
      <dgm:prSet/>
      <dgm:spPr/>
      <dgm:t>
        <a:bodyPr/>
        <a:lstStyle/>
        <a:p>
          <a:endParaRPr lang="es-MX"/>
        </a:p>
      </dgm:t>
    </dgm:pt>
    <dgm:pt modelId="{48A964FE-20D2-4675-AD01-14A2C1DBBB20}" type="sibTrans" cxnId="{C3FC24B5-D786-47FD-96FC-62524C945AC2}">
      <dgm:prSet/>
      <dgm:spPr/>
      <dgm:t>
        <a:bodyPr/>
        <a:lstStyle/>
        <a:p>
          <a:endParaRPr lang="es-MX"/>
        </a:p>
      </dgm:t>
    </dgm:pt>
    <dgm:pt modelId="{BCC493D1-B7B3-4EA4-8554-C4E2B3CC9CA1}">
      <dgm:prSet phldrT="[Texto]"/>
      <dgm:spPr/>
      <dgm:t>
        <a:bodyPr/>
        <a:lstStyle/>
        <a:p>
          <a:r>
            <a:rPr lang="es-MX" dirty="0" smtClean="0"/>
            <a:t>Interés por la propia tarea de negociar</a:t>
          </a:r>
          <a:endParaRPr lang="es-MX" dirty="0"/>
        </a:p>
      </dgm:t>
    </dgm:pt>
    <dgm:pt modelId="{75DE4769-C43E-43A1-BA0B-8F4789FC08DB}" type="parTrans" cxnId="{A3729991-BF56-4971-BA65-32193E0953D4}">
      <dgm:prSet/>
      <dgm:spPr/>
      <dgm:t>
        <a:bodyPr/>
        <a:lstStyle/>
        <a:p>
          <a:endParaRPr lang="es-MX"/>
        </a:p>
      </dgm:t>
    </dgm:pt>
    <dgm:pt modelId="{8AF2BCA0-7C3E-4C0C-AF6E-12C720836875}" type="sibTrans" cxnId="{A3729991-BF56-4971-BA65-32193E0953D4}">
      <dgm:prSet/>
      <dgm:spPr/>
      <dgm:t>
        <a:bodyPr/>
        <a:lstStyle/>
        <a:p>
          <a:endParaRPr lang="es-MX"/>
        </a:p>
      </dgm:t>
    </dgm:pt>
    <dgm:pt modelId="{4EFCB8CF-C6B6-4C01-AD55-31AA85FEA85A}">
      <dgm:prSet phldrT="[Texto]"/>
      <dgm:spPr/>
      <dgm:t>
        <a:bodyPr/>
        <a:lstStyle/>
        <a:p>
          <a:r>
            <a:rPr lang="es-MX" dirty="0" smtClean="0"/>
            <a:t>Interés por aspectos interpersonales</a:t>
          </a:r>
          <a:endParaRPr lang="es-MX" dirty="0"/>
        </a:p>
      </dgm:t>
    </dgm:pt>
    <dgm:pt modelId="{43438ED4-4DDC-420B-BEEB-568FD8D5460D}" type="parTrans" cxnId="{3D6C1EC6-C0C8-431F-A6D5-F16F8C177837}">
      <dgm:prSet/>
      <dgm:spPr/>
      <dgm:t>
        <a:bodyPr/>
        <a:lstStyle/>
        <a:p>
          <a:endParaRPr lang="es-MX"/>
        </a:p>
      </dgm:t>
    </dgm:pt>
    <dgm:pt modelId="{CB8A3785-6A95-4ACC-9C90-A0707C4B5BD9}" type="sibTrans" cxnId="{3D6C1EC6-C0C8-431F-A6D5-F16F8C177837}">
      <dgm:prSet/>
      <dgm:spPr/>
      <dgm:t>
        <a:bodyPr/>
        <a:lstStyle/>
        <a:p>
          <a:endParaRPr lang="es-MX"/>
        </a:p>
      </dgm:t>
    </dgm:pt>
    <dgm:pt modelId="{8B24C0B2-E6F9-44BE-93C9-F0F26E98C86F}">
      <dgm:prSet phldrT="[Texto]"/>
      <dgm:spPr/>
      <dgm:t>
        <a:bodyPr/>
        <a:lstStyle/>
        <a:p>
          <a:r>
            <a:rPr lang="es-MX" dirty="0" smtClean="0"/>
            <a:t>El manejo de las propias impresiones</a:t>
          </a:r>
          <a:endParaRPr lang="es-MX" dirty="0"/>
        </a:p>
      </dgm:t>
    </dgm:pt>
    <dgm:pt modelId="{8EB50E0B-B170-4E5E-98B1-66934D441299}" type="parTrans" cxnId="{73CA2916-6CBB-414E-B960-91D7B9913E9F}">
      <dgm:prSet/>
      <dgm:spPr/>
      <dgm:t>
        <a:bodyPr/>
        <a:lstStyle/>
        <a:p>
          <a:endParaRPr lang="es-MX"/>
        </a:p>
      </dgm:t>
    </dgm:pt>
    <dgm:pt modelId="{A11AD6D6-93BA-4DA5-94FB-A6027C983D78}" type="sibTrans" cxnId="{73CA2916-6CBB-414E-B960-91D7B9913E9F}">
      <dgm:prSet/>
      <dgm:spPr/>
      <dgm:t>
        <a:bodyPr/>
        <a:lstStyle/>
        <a:p>
          <a:endParaRPr lang="es-MX"/>
        </a:p>
      </dgm:t>
    </dgm:pt>
    <dgm:pt modelId="{140D7100-F98F-4716-9217-1697AB8DEE5A}">
      <dgm:prSet phldrT="[Texto]"/>
      <dgm:spPr/>
      <dgm:t>
        <a:bodyPr/>
        <a:lstStyle/>
        <a:p>
          <a:r>
            <a:rPr lang="es-MX" dirty="0" smtClean="0"/>
            <a:t>Gestión que ambos realizan de negociaciones competitivas</a:t>
          </a:r>
          <a:endParaRPr lang="es-MX" dirty="0"/>
        </a:p>
      </dgm:t>
    </dgm:pt>
    <dgm:pt modelId="{BBC3C69E-F35C-4668-BB44-C427B4C9A96A}" type="parTrans" cxnId="{68A56DBE-9C59-4833-8FA4-E3C6887256C4}">
      <dgm:prSet/>
      <dgm:spPr/>
      <dgm:t>
        <a:bodyPr/>
        <a:lstStyle/>
        <a:p>
          <a:endParaRPr lang="es-MX"/>
        </a:p>
      </dgm:t>
    </dgm:pt>
    <dgm:pt modelId="{EAF403A4-D041-480D-A402-1282CF630CEB}" type="sibTrans" cxnId="{68A56DBE-9C59-4833-8FA4-E3C6887256C4}">
      <dgm:prSet/>
      <dgm:spPr/>
      <dgm:t>
        <a:bodyPr/>
        <a:lstStyle/>
        <a:p>
          <a:endParaRPr lang="es-MX"/>
        </a:p>
      </dgm:t>
    </dgm:pt>
    <dgm:pt modelId="{68483307-19DE-4EDE-B7F0-6DC3FE86C5EC}">
      <dgm:prSet phldrT="[Texto]"/>
      <dgm:spPr/>
      <dgm:t>
        <a:bodyPr/>
        <a:lstStyle/>
        <a:p>
          <a:r>
            <a:rPr lang="es-MX" dirty="0" smtClean="0"/>
            <a:t>Diferencias cognitivas</a:t>
          </a:r>
          <a:endParaRPr lang="es-MX" dirty="0"/>
        </a:p>
      </dgm:t>
    </dgm:pt>
    <dgm:pt modelId="{A4D9E2A0-83E9-440C-B7B6-97A551E59403}" type="parTrans" cxnId="{68E0FD0E-C0F0-4AEA-A72E-514C953C5402}">
      <dgm:prSet/>
      <dgm:spPr/>
      <dgm:t>
        <a:bodyPr/>
        <a:lstStyle/>
        <a:p>
          <a:endParaRPr lang="es-MX"/>
        </a:p>
      </dgm:t>
    </dgm:pt>
    <dgm:pt modelId="{BAB8235C-BB45-45DC-AA02-7D86FD9F82CE}" type="sibTrans" cxnId="{68E0FD0E-C0F0-4AEA-A72E-514C953C5402}">
      <dgm:prSet/>
      <dgm:spPr/>
      <dgm:t>
        <a:bodyPr/>
        <a:lstStyle/>
        <a:p>
          <a:endParaRPr lang="es-MX"/>
        </a:p>
      </dgm:t>
    </dgm:pt>
    <dgm:pt modelId="{6C361225-C737-403E-9ABA-EA7A204E3A06}">
      <dgm:prSet phldrT="[Texto]"/>
      <dgm:spPr/>
      <dgm:t>
        <a:bodyPr/>
        <a:lstStyle/>
        <a:p>
          <a:r>
            <a:rPr lang="es-MX" dirty="0" smtClean="0"/>
            <a:t>Confianza en las posibilidades</a:t>
          </a:r>
          <a:endParaRPr lang="es-MX" dirty="0"/>
        </a:p>
      </dgm:t>
    </dgm:pt>
    <dgm:pt modelId="{0DEC3C54-4A84-4C9F-9379-700AA31C30E9}" type="parTrans" cxnId="{4E2356CA-4FB7-4DD9-A80F-F71B97B7F98D}">
      <dgm:prSet/>
      <dgm:spPr/>
      <dgm:t>
        <a:bodyPr/>
        <a:lstStyle/>
        <a:p>
          <a:endParaRPr lang="es-MX"/>
        </a:p>
      </dgm:t>
    </dgm:pt>
    <dgm:pt modelId="{66175059-85E2-4CBF-80DE-5994CAD8D2C3}" type="sibTrans" cxnId="{4E2356CA-4FB7-4DD9-A80F-F71B97B7F98D}">
      <dgm:prSet/>
      <dgm:spPr/>
      <dgm:t>
        <a:bodyPr/>
        <a:lstStyle/>
        <a:p>
          <a:endParaRPr lang="es-MX"/>
        </a:p>
      </dgm:t>
    </dgm:pt>
    <dgm:pt modelId="{EF485D04-AE57-4FA8-91EB-0B72E2CBB139}">
      <dgm:prSet phldrT="[Texto]"/>
      <dgm:spPr/>
      <dgm:t>
        <a:bodyPr/>
        <a:lstStyle/>
        <a:p>
          <a:r>
            <a:rPr lang="es-MX" dirty="0" smtClean="0"/>
            <a:t>Habilidades negociadoras</a:t>
          </a:r>
          <a:endParaRPr lang="es-MX" dirty="0"/>
        </a:p>
      </dgm:t>
    </dgm:pt>
    <dgm:pt modelId="{83282CB0-833B-4643-A0B8-8DA3BFA17AA7}" type="parTrans" cxnId="{A2F8F4E6-D1D0-4B5A-A39E-46EE39F6822A}">
      <dgm:prSet/>
      <dgm:spPr/>
      <dgm:t>
        <a:bodyPr/>
        <a:lstStyle/>
        <a:p>
          <a:endParaRPr lang="es-MX"/>
        </a:p>
      </dgm:t>
    </dgm:pt>
    <dgm:pt modelId="{32C2A579-9E8F-4E05-98F2-B3E32FAF1F6C}" type="sibTrans" cxnId="{A2F8F4E6-D1D0-4B5A-A39E-46EE39F6822A}">
      <dgm:prSet/>
      <dgm:spPr/>
      <dgm:t>
        <a:bodyPr/>
        <a:lstStyle/>
        <a:p>
          <a:endParaRPr lang="es-MX"/>
        </a:p>
      </dgm:t>
    </dgm:pt>
    <dgm:pt modelId="{FDCA2F12-089D-46F5-A49C-150B964044AF}" type="pres">
      <dgm:prSet presAssocID="{D8D1C50E-5BB9-4A88-98B3-27D4288B31A0}" presName="linear" presStyleCnt="0">
        <dgm:presLayoutVars>
          <dgm:animLvl val="lvl"/>
          <dgm:resizeHandles val="exact"/>
        </dgm:presLayoutVars>
      </dgm:prSet>
      <dgm:spPr/>
      <dgm:t>
        <a:bodyPr/>
        <a:lstStyle/>
        <a:p>
          <a:endParaRPr lang="es-MX"/>
        </a:p>
      </dgm:t>
    </dgm:pt>
    <dgm:pt modelId="{D79A17E7-A228-410A-B3C9-BD315A884340}" type="pres">
      <dgm:prSet presAssocID="{82BC0DD6-4EFA-4166-ADCD-9E38952AD534}" presName="parentText" presStyleLbl="node1" presStyleIdx="0" presStyleCnt="2" custLinFactNeighborY="-176">
        <dgm:presLayoutVars>
          <dgm:chMax val="0"/>
          <dgm:bulletEnabled val="1"/>
        </dgm:presLayoutVars>
      </dgm:prSet>
      <dgm:spPr/>
      <dgm:t>
        <a:bodyPr/>
        <a:lstStyle/>
        <a:p>
          <a:endParaRPr lang="es-MX"/>
        </a:p>
      </dgm:t>
    </dgm:pt>
    <dgm:pt modelId="{6816C014-41FC-40BB-A5A2-5F9303A12184}" type="pres">
      <dgm:prSet presAssocID="{82BC0DD6-4EFA-4166-ADCD-9E38952AD534}" presName="childText" presStyleLbl="revTx" presStyleIdx="0" presStyleCnt="2">
        <dgm:presLayoutVars>
          <dgm:bulletEnabled val="1"/>
        </dgm:presLayoutVars>
      </dgm:prSet>
      <dgm:spPr/>
      <dgm:t>
        <a:bodyPr/>
        <a:lstStyle/>
        <a:p>
          <a:endParaRPr lang="es-MX"/>
        </a:p>
      </dgm:t>
    </dgm:pt>
    <dgm:pt modelId="{4E7C7C45-596F-4B47-BFDF-271B186E6881}" type="pres">
      <dgm:prSet presAssocID="{68483307-19DE-4EDE-B7F0-6DC3FE86C5EC}" presName="parentText" presStyleLbl="node1" presStyleIdx="1" presStyleCnt="2">
        <dgm:presLayoutVars>
          <dgm:chMax val="0"/>
          <dgm:bulletEnabled val="1"/>
        </dgm:presLayoutVars>
      </dgm:prSet>
      <dgm:spPr/>
      <dgm:t>
        <a:bodyPr/>
        <a:lstStyle/>
        <a:p>
          <a:endParaRPr lang="es-MX"/>
        </a:p>
      </dgm:t>
    </dgm:pt>
    <dgm:pt modelId="{E8A335D0-D387-439D-8D5E-64E87B8028BF}" type="pres">
      <dgm:prSet presAssocID="{68483307-19DE-4EDE-B7F0-6DC3FE86C5EC}" presName="childText" presStyleLbl="revTx" presStyleIdx="1" presStyleCnt="2">
        <dgm:presLayoutVars>
          <dgm:bulletEnabled val="1"/>
        </dgm:presLayoutVars>
      </dgm:prSet>
      <dgm:spPr/>
      <dgm:t>
        <a:bodyPr/>
        <a:lstStyle/>
        <a:p>
          <a:endParaRPr lang="es-MX"/>
        </a:p>
      </dgm:t>
    </dgm:pt>
  </dgm:ptLst>
  <dgm:cxnLst>
    <dgm:cxn modelId="{73CA2916-6CBB-414E-B960-91D7B9913E9F}" srcId="{82BC0DD6-4EFA-4166-ADCD-9E38952AD534}" destId="{8B24C0B2-E6F9-44BE-93C9-F0F26E98C86F}" srcOrd="3" destOrd="0" parTransId="{8EB50E0B-B170-4E5E-98B1-66934D441299}" sibTransId="{A11AD6D6-93BA-4DA5-94FB-A6027C983D78}"/>
    <dgm:cxn modelId="{68E0FD0E-C0F0-4AEA-A72E-514C953C5402}" srcId="{D8D1C50E-5BB9-4A88-98B3-27D4288B31A0}" destId="{68483307-19DE-4EDE-B7F0-6DC3FE86C5EC}" srcOrd="1" destOrd="0" parTransId="{A4D9E2A0-83E9-440C-B7B6-97A551E59403}" sibTransId="{BAB8235C-BB45-45DC-AA02-7D86FD9F82CE}"/>
    <dgm:cxn modelId="{425100CF-1762-45ED-9283-F8FD2EBEE372}" type="presOf" srcId="{4EFCB8CF-C6B6-4C01-AD55-31AA85FEA85A}" destId="{6816C014-41FC-40BB-A5A2-5F9303A12184}" srcOrd="0" destOrd="2" presId="urn:microsoft.com/office/officeart/2005/8/layout/vList2"/>
    <dgm:cxn modelId="{ED8CBE07-AD71-4B3A-B460-0D5723B661F1}" type="presOf" srcId="{EF485D04-AE57-4FA8-91EB-0B72E2CBB139}" destId="{E8A335D0-D387-439D-8D5E-64E87B8028BF}" srcOrd="0" destOrd="1" presId="urn:microsoft.com/office/officeart/2005/8/layout/vList2"/>
    <dgm:cxn modelId="{68A56DBE-9C59-4833-8FA4-E3C6887256C4}" srcId="{82BC0DD6-4EFA-4166-ADCD-9E38952AD534}" destId="{140D7100-F98F-4716-9217-1697AB8DEE5A}" srcOrd="4" destOrd="0" parTransId="{BBC3C69E-F35C-4668-BB44-C427B4C9A96A}" sibTransId="{EAF403A4-D041-480D-A402-1282CF630CEB}"/>
    <dgm:cxn modelId="{4E2356CA-4FB7-4DD9-A80F-F71B97B7F98D}" srcId="{68483307-19DE-4EDE-B7F0-6DC3FE86C5EC}" destId="{6C361225-C737-403E-9ABA-EA7A204E3A06}" srcOrd="0" destOrd="0" parTransId="{0DEC3C54-4A84-4C9F-9379-700AA31C30E9}" sibTransId="{66175059-85E2-4CBF-80DE-5994CAD8D2C3}"/>
    <dgm:cxn modelId="{21A22C71-9AFD-4487-AB1C-5BEBDA166A2F}" type="presOf" srcId="{6C361225-C737-403E-9ABA-EA7A204E3A06}" destId="{E8A335D0-D387-439D-8D5E-64E87B8028BF}" srcOrd="0" destOrd="0" presId="urn:microsoft.com/office/officeart/2005/8/layout/vList2"/>
    <dgm:cxn modelId="{A3729991-BF56-4971-BA65-32193E0953D4}" srcId="{82BC0DD6-4EFA-4166-ADCD-9E38952AD534}" destId="{BCC493D1-B7B3-4EA4-8554-C4E2B3CC9CA1}" srcOrd="1" destOrd="0" parTransId="{75DE4769-C43E-43A1-BA0B-8F4789FC08DB}" sibTransId="{8AF2BCA0-7C3E-4C0C-AF6E-12C720836875}"/>
    <dgm:cxn modelId="{EFE57383-188D-416F-B495-527B7CA91D85}" type="presOf" srcId="{BCC493D1-B7B3-4EA4-8554-C4E2B3CC9CA1}" destId="{6816C014-41FC-40BB-A5A2-5F9303A12184}" srcOrd="0" destOrd="1" presId="urn:microsoft.com/office/officeart/2005/8/layout/vList2"/>
    <dgm:cxn modelId="{A96FD03B-6108-4F40-B48E-C7E249506605}" type="presOf" srcId="{80B1484D-E0DA-46ED-9C4A-193373724DDA}" destId="{6816C014-41FC-40BB-A5A2-5F9303A12184}" srcOrd="0" destOrd="0" presId="urn:microsoft.com/office/officeart/2005/8/layout/vList2"/>
    <dgm:cxn modelId="{428D9013-BC79-4B89-A7F5-5DCFD5395BDB}" type="presOf" srcId="{D8D1C50E-5BB9-4A88-98B3-27D4288B31A0}" destId="{FDCA2F12-089D-46F5-A49C-150B964044AF}" srcOrd="0" destOrd="0" presId="urn:microsoft.com/office/officeart/2005/8/layout/vList2"/>
    <dgm:cxn modelId="{0D23A6EB-C7F2-4B22-B74E-268DD0E2EDDD}" type="presOf" srcId="{68483307-19DE-4EDE-B7F0-6DC3FE86C5EC}" destId="{4E7C7C45-596F-4B47-BFDF-271B186E6881}" srcOrd="0" destOrd="0" presId="urn:microsoft.com/office/officeart/2005/8/layout/vList2"/>
    <dgm:cxn modelId="{7088B890-C360-40D6-8A2E-DB40A48E8307}" type="presOf" srcId="{140D7100-F98F-4716-9217-1697AB8DEE5A}" destId="{6816C014-41FC-40BB-A5A2-5F9303A12184}" srcOrd="0" destOrd="4" presId="urn:microsoft.com/office/officeart/2005/8/layout/vList2"/>
    <dgm:cxn modelId="{C3FC24B5-D786-47FD-96FC-62524C945AC2}" srcId="{82BC0DD6-4EFA-4166-ADCD-9E38952AD534}" destId="{80B1484D-E0DA-46ED-9C4A-193373724DDA}" srcOrd="0" destOrd="0" parTransId="{7130D057-563B-4437-B40D-C150018280C2}" sibTransId="{48A964FE-20D2-4675-AD01-14A2C1DBBB20}"/>
    <dgm:cxn modelId="{7333F246-AB26-46F5-A719-832279FEE8EB}" type="presOf" srcId="{8B24C0B2-E6F9-44BE-93C9-F0F26E98C86F}" destId="{6816C014-41FC-40BB-A5A2-5F9303A12184}" srcOrd="0" destOrd="3" presId="urn:microsoft.com/office/officeart/2005/8/layout/vList2"/>
    <dgm:cxn modelId="{FAA02BEC-CC75-457B-AF73-7C3C46554004}" type="presOf" srcId="{82BC0DD6-4EFA-4166-ADCD-9E38952AD534}" destId="{D79A17E7-A228-410A-B3C9-BD315A884340}" srcOrd="0" destOrd="0" presId="urn:microsoft.com/office/officeart/2005/8/layout/vList2"/>
    <dgm:cxn modelId="{5A7D9B60-97CC-4A6C-B502-E9C3FFA6ACE5}" srcId="{D8D1C50E-5BB9-4A88-98B3-27D4288B31A0}" destId="{82BC0DD6-4EFA-4166-ADCD-9E38952AD534}" srcOrd="0" destOrd="0" parTransId="{20846560-46BC-4638-8E28-8BA66C4878FD}" sibTransId="{2B46B36E-B382-40EC-A37A-4AF0F9FDCB5B}"/>
    <dgm:cxn modelId="{3D6C1EC6-C0C8-431F-A6D5-F16F8C177837}" srcId="{82BC0DD6-4EFA-4166-ADCD-9E38952AD534}" destId="{4EFCB8CF-C6B6-4C01-AD55-31AA85FEA85A}" srcOrd="2" destOrd="0" parTransId="{43438ED4-4DDC-420B-BEEB-568FD8D5460D}" sibTransId="{CB8A3785-6A95-4ACC-9C90-A0707C4B5BD9}"/>
    <dgm:cxn modelId="{A2F8F4E6-D1D0-4B5A-A39E-46EE39F6822A}" srcId="{68483307-19DE-4EDE-B7F0-6DC3FE86C5EC}" destId="{EF485D04-AE57-4FA8-91EB-0B72E2CBB139}" srcOrd="1" destOrd="0" parTransId="{83282CB0-833B-4643-A0B8-8DA3BFA17AA7}" sibTransId="{32C2A579-9E8F-4E05-98F2-B3E32FAF1F6C}"/>
    <dgm:cxn modelId="{098CA443-D3FE-4CA9-873A-B7129D9E1369}" type="presParOf" srcId="{FDCA2F12-089D-46F5-A49C-150B964044AF}" destId="{D79A17E7-A228-410A-B3C9-BD315A884340}" srcOrd="0" destOrd="0" presId="urn:microsoft.com/office/officeart/2005/8/layout/vList2"/>
    <dgm:cxn modelId="{910DD9A5-9F76-4A9B-913A-C96FC529C1CC}" type="presParOf" srcId="{FDCA2F12-089D-46F5-A49C-150B964044AF}" destId="{6816C014-41FC-40BB-A5A2-5F9303A12184}" srcOrd="1" destOrd="0" presId="urn:microsoft.com/office/officeart/2005/8/layout/vList2"/>
    <dgm:cxn modelId="{01A93BBE-E4E8-4353-9F37-39DDF6E63C57}" type="presParOf" srcId="{FDCA2F12-089D-46F5-A49C-150B964044AF}" destId="{4E7C7C45-596F-4B47-BFDF-271B186E6881}" srcOrd="2" destOrd="0" presId="urn:microsoft.com/office/officeart/2005/8/layout/vList2"/>
    <dgm:cxn modelId="{3E6CF09A-2787-45EF-AEE1-22828B47E79A}" type="presParOf" srcId="{FDCA2F12-089D-46F5-A49C-150B964044AF}" destId="{E8A335D0-D387-439D-8D5E-64E87B8028B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0120D4B1-1127-417F-88C3-E01FFDD4502A}"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MX"/>
        </a:p>
      </dgm:t>
    </dgm:pt>
    <dgm:pt modelId="{3E51229E-EB1B-4E3D-AFE6-5A0435525E7C}">
      <dgm:prSet phldrT="[Texto]"/>
      <dgm:spPr/>
      <dgm:t>
        <a:bodyPr/>
        <a:lstStyle/>
        <a:p>
          <a:r>
            <a:rPr lang="es-MX" dirty="0" smtClean="0"/>
            <a:t>Motivos sociales</a:t>
          </a:r>
          <a:endParaRPr lang="es-MX" dirty="0"/>
        </a:p>
      </dgm:t>
    </dgm:pt>
    <dgm:pt modelId="{7AE4BDC2-9711-4A4C-8E8D-56452A1C34E5}" type="parTrans" cxnId="{5404D30D-AC2E-4E55-99FE-C7F672B980CD}">
      <dgm:prSet/>
      <dgm:spPr/>
      <dgm:t>
        <a:bodyPr/>
        <a:lstStyle/>
        <a:p>
          <a:endParaRPr lang="es-MX"/>
        </a:p>
      </dgm:t>
    </dgm:pt>
    <dgm:pt modelId="{58D8A65F-AAEF-4807-BE37-F75F4D7AE7F0}" type="sibTrans" cxnId="{5404D30D-AC2E-4E55-99FE-C7F672B980CD}">
      <dgm:prSet/>
      <dgm:spPr/>
      <dgm:t>
        <a:bodyPr/>
        <a:lstStyle/>
        <a:p>
          <a:endParaRPr lang="es-MX"/>
        </a:p>
      </dgm:t>
    </dgm:pt>
    <dgm:pt modelId="{A97A5D53-01E0-40D9-8E61-7A3C8DE61310}">
      <dgm:prSet phldrT="[Texto]"/>
      <dgm:spPr/>
      <dgm:t>
        <a:bodyPr/>
        <a:lstStyle/>
        <a:p>
          <a:r>
            <a:rPr lang="es-MX" dirty="0" smtClean="0"/>
            <a:t>Motivación derivada de las necesidades</a:t>
          </a:r>
          <a:endParaRPr lang="es-MX" dirty="0"/>
        </a:p>
      </dgm:t>
    </dgm:pt>
    <dgm:pt modelId="{CEEE010E-21F3-41D7-A9C1-C2E172634644}" type="parTrans" cxnId="{2D78C661-909B-4140-892D-E1C6927B19F0}">
      <dgm:prSet/>
      <dgm:spPr/>
      <dgm:t>
        <a:bodyPr/>
        <a:lstStyle/>
        <a:p>
          <a:endParaRPr lang="es-MX"/>
        </a:p>
      </dgm:t>
    </dgm:pt>
    <dgm:pt modelId="{B0A74492-AEE2-4263-A53C-E1D5D83CCAB5}" type="sibTrans" cxnId="{2D78C661-909B-4140-892D-E1C6927B19F0}">
      <dgm:prSet/>
      <dgm:spPr/>
      <dgm:t>
        <a:bodyPr/>
        <a:lstStyle/>
        <a:p>
          <a:endParaRPr lang="es-MX"/>
        </a:p>
      </dgm:t>
    </dgm:pt>
    <dgm:pt modelId="{27DC2FD3-FAF9-49EE-AD4B-75BFAC1D1707}">
      <dgm:prSet phldrT="[Texto]"/>
      <dgm:spPr/>
      <dgm:t>
        <a:bodyPr/>
        <a:lstStyle/>
        <a:p>
          <a:r>
            <a:rPr lang="es-MX" dirty="0" smtClean="0"/>
            <a:t>Estudio de las expectativas de eficacia en la negociación</a:t>
          </a:r>
          <a:endParaRPr lang="es-MX" dirty="0"/>
        </a:p>
      </dgm:t>
    </dgm:pt>
    <dgm:pt modelId="{24AA6D31-D448-479F-B960-08C305CFC0AD}" type="parTrans" cxnId="{C5B0A0BE-19A4-4E55-9ADE-66320DF075F3}">
      <dgm:prSet/>
      <dgm:spPr/>
      <dgm:t>
        <a:bodyPr/>
        <a:lstStyle/>
        <a:p>
          <a:endParaRPr lang="es-MX"/>
        </a:p>
      </dgm:t>
    </dgm:pt>
    <dgm:pt modelId="{417FB7D9-06AC-4EB0-B987-2BA57D8FF913}" type="sibTrans" cxnId="{C5B0A0BE-19A4-4E55-9ADE-66320DF075F3}">
      <dgm:prSet/>
      <dgm:spPr/>
      <dgm:t>
        <a:bodyPr/>
        <a:lstStyle/>
        <a:p>
          <a:endParaRPr lang="es-MX"/>
        </a:p>
      </dgm:t>
    </dgm:pt>
    <dgm:pt modelId="{D9014B1C-BA73-4619-9633-C79346F24F61}">
      <dgm:prSet phldrT="[Texto]"/>
      <dgm:spPr/>
      <dgm:t>
        <a:bodyPr/>
        <a:lstStyle/>
        <a:p>
          <a:r>
            <a:rPr lang="es-MX" dirty="0" smtClean="0"/>
            <a:t>Negociadores individualistas</a:t>
          </a:r>
          <a:endParaRPr lang="es-MX" dirty="0"/>
        </a:p>
      </dgm:t>
    </dgm:pt>
    <dgm:pt modelId="{9ECB58E4-B9EF-469F-9D22-7106E9357569}" type="parTrans" cxnId="{00A517D3-C5D4-49D7-A0D3-069B0DE2F3C4}">
      <dgm:prSet/>
      <dgm:spPr/>
      <dgm:t>
        <a:bodyPr/>
        <a:lstStyle/>
        <a:p>
          <a:endParaRPr lang="es-MX"/>
        </a:p>
      </dgm:t>
    </dgm:pt>
    <dgm:pt modelId="{5A530E31-0F69-4F6A-82AD-C62E92F29940}" type="sibTrans" cxnId="{00A517D3-C5D4-49D7-A0D3-069B0DE2F3C4}">
      <dgm:prSet/>
      <dgm:spPr/>
      <dgm:t>
        <a:bodyPr/>
        <a:lstStyle/>
        <a:p>
          <a:endParaRPr lang="es-MX"/>
        </a:p>
      </dgm:t>
    </dgm:pt>
    <dgm:pt modelId="{D654094D-1F39-4B25-90C7-735ABFC6FCCB}">
      <dgm:prSet phldrT="[Texto]"/>
      <dgm:spPr/>
      <dgm:t>
        <a:bodyPr/>
        <a:lstStyle/>
        <a:p>
          <a:r>
            <a:rPr lang="es-MX" dirty="0" smtClean="0"/>
            <a:t>Negociadores </a:t>
          </a:r>
          <a:r>
            <a:rPr lang="es-MX" dirty="0" err="1" smtClean="0"/>
            <a:t>prosociales</a:t>
          </a:r>
          <a:endParaRPr lang="es-MX" dirty="0"/>
        </a:p>
      </dgm:t>
    </dgm:pt>
    <dgm:pt modelId="{F4ADDD65-E3BB-4F21-8892-7DA79EC4DE35}" type="parTrans" cxnId="{D859EF2B-6CA5-46E4-BBAB-CD28A70EBEC9}">
      <dgm:prSet/>
      <dgm:spPr/>
      <dgm:t>
        <a:bodyPr/>
        <a:lstStyle/>
        <a:p>
          <a:endParaRPr lang="es-MX"/>
        </a:p>
      </dgm:t>
    </dgm:pt>
    <dgm:pt modelId="{D4A64EA3-809D-43CB-BDD5-3C1C7FA1F4A0}" type="sibTrans" cxnId="{D859EF2B-6CA5-46E4-BBAB-CD28A70EBEC9}">
      <dgm:prSet/>
      <dgm:spPr/>
      <dgm:t>
        <a:bodyPr/>
        <a:lstStyle/>
        <a:p>
          <a:endParaRPr lang="es-MX"/>
        </a:p>
      </dgm:t>
    </dgm:pt>
    <dgm:pt modelId="{50799DA2-8687-46C7-B596-5AE035108D4E}">
      <dgm:prSet phldrT="[Texto]"/>
      <dgm:spPr/>
      <dgm:t>
        <a:bodyPr/>
        <a:lstStyle/>
        <a:p>
          <a:r>
            <a:rPr lang="es-MX" dirty="0" smtClean="0"/>
            <a:t>Necesidad de logro</a:t>
          </a:r>
          <a:endParaRPr lang="es-MX" dirty="0"/>
        </a:p>
      </dgm:t>
    </dgm:pt>
    <dgm:pt modelId="{21A818D2-E024-4968-8E80-03A4087E3080}" type="parTrans" cxnId="{3CFD054A-EDD8-44AA-8B27-86C298E4BD88}">
      <dgm:prSet/>
      <dgm:spPr/>
      <dgm:t>
        <a:bodyPr/>
        <a:lstStyle/>
        <a:p>
          <a:endParaRPr lang="es-MX"/>
        </a:p>
      </dgm:t>
    </dgm:pt>
    <dgm:pt modelId="{87D21125-B3E6-4D3C-9DD6-92DDD4C9921F}" type="sibTrans" cxnId="{3CFD054A-EDD8-44AA-8B27-86C298E4BD88}">
      <dgm:prSet/>
      <dgm:spPr/>
      <dgm:t>
        <a:bodyPr/>
        <a:lstStyle/>
        <a:p>
          <a:endParaRPr lang="es-MX"/>
        </a:p>
      </dgm:t>
    </dgm:pt>
    <dgm:pt modelId="{0C8875AF-11EA-4A1A-B39B-682D19AE008A}">
      <dgm:prSet phldrT="[Texto]"/>
      <dgm:spPr/>
      <dgm:t>
        <a:bodyPr/>
        <a:lstStyle/>
        <a:p>
          <a:r>
            <a:rPr lang="es-MX" dirty="0" smtClean="0"/>
            <a:t>Necesidad  de afiliación</a:t>
          </a:r>
          <a:endParaRPr lang="es-MX" dirty="0"/>
        </a:p>
      </dgm:t>
    </dgm:pt>
    <dgm:pt modelId="{E5B35CEB-EDD8-4AC9-99E9-155BA77DA9B3}" type="parTrans" cxnId="{B91276B5-0560-45AB-95D5-D0B44903C522}">
      <dgm:prSet/>
      <dgm:spPr/>
      <dgm:t>
        <a:bodyPr/>
        <a:lstStyle/>
        <a:p>
          <a:endParaRPr lang="es-MX"/>
        </a:p>
      </dgm:t>
    </dgm:pt>
    <dgm:pt modelId="{8D11E4E4-62B0-413D-8D94-B8AC7E90F332}" type="sibTrans" cxnId="{B91276B5-0560-45AB-95D5-D0B44903C522}">
      <dgm:prSet/>
      <dgm:spPr/>
      <dgm:t>
        <a:bodyPr/>
        <a:lstStyle/>
        <a:p>
          <a:endParaRPr lang="es-MX"/>
        </a:p>
      </dgm:t>
    </dgm:pt>
    <dgm:pt modelId="{99AC03FA-78BD-4AB8-AD91-C9C713D0B2A3}">
      <dgm:prSet phldrT="[Texto]"/>
      <dgm:spPr/>
      <dgm:t>
        <a:bodyPr/>
        <a:lstStyle/>
        <a:p>
          <a:r>
            <a:rPr lang="es-MX" dirty="0" smtClean="0"/>
            <a:t>Necesidad de poder</a:t>
          </a:r>
          <a:endParaRPr lang="es-MX" dirty="0"/>
        </a:p>
      </dgm:t>
    </dgm:pt>
    <dgm:pt modelId="{1A15F667-1566-4AF4-9B45-097543062D8A}" type="parTrans" cxnId="{430B3D3F-57B2-4084-8746-42CBAC8D8BE5}">
      <dgm:prSet/>
      <dgm:spPr/>
      <dgm:t>
        <a:bodyPr/>
        <a:lstStyle/>
        <a:p>
          <a:endParaRPr lang="es-MX"/>
        </a:p>
      </dgm:t>
    </dgm:pt>
    <dgm:pt modelId="{D386A2A1-9DF0-4DEC-A60F-3DE4A7086A22}" type="sibTrans" cxnId="{430B3D3F-57B2-4084-8746-42CBAC8D8BE5}">
      <dgm:prSet/>
      <dgm:spPr/>
      <dgm:t>
        <a:bodyPr/>
        <a:lstStyle/>
        <a:p>
          <a:endParaRPr lang="es-MX"/>
        </a:p>
      </dgm:t>
    </dgm:pt>
    <dgm:pt modelId="{7B06F630-5B25-40D6-90ED-4192002FB6E2}">
      <dgm:prSet phldrT="[Texto]"/>
      <dgm:spPr/>
      <dgm:t>
        <a:bodyPr/>
        <a:lstStyle/>
        <a:p>
          <a:r>
            <a:rPr lang="es-MX" dirty="0" smtClean="0"/>
            <a:t>Un aspecto general y estable de la persona</a:t>
          </a:r>
          <a:endParaRPr lang="es-MX" dirty="0"/>
        </a:p>
      </dgm:t>
    </dgm:pt>
    <dgm:pt modelId="{09633A80-F792-4E25-9A0E-06FB28908924}" type="parTrans" cxnId="{5656198D-6F2E-429C-9250-4E7BC1B35F90}">
      <dgm:prSet/>
      <dgm:spPr/>
      <dgm:t>
        <a:bodyPr/>
        <a:lstStyle/>
        <a:p>
          <a:endParaRPr lang="es-MX"/>
        </a:p>
      </dgm:t>
    </dgm:pt>
    <dgm:pt modelId="{B7391C5F-4D9A-4ACC-9364-3578F51CDF53}" type="sibTrans" cxnId="{5656198D-6F2E-429C-9250-4E7BC1B35F90}">
      <dgm:prSet/>
      <dgm:spPr/>
      <dgm:t>
        <a:bodyPr/>
        <a:lstStyle/>
        <a:p>
          <a:endParaRPr lang="es-MX"/>
        </a:p>
      </dgm:t>
    </dgm:pt>
    <dgm:pt modelId="{1BE439D7-60AA-4D07-B6E3-8773927C150A}">
      <dgm:prSet phldrT="[Texto]"/>
      <dgm:spPr/>
      <dgm:t>
        <a:bodyPr/>
        <a:lstStyle/>
        <a:p>
          <a:r>
            <a:rPr lang="es-MX" dirty="0" smtClean="0"/>
            <a:t>Circunscrita a una tarea y a un ámbito de actividad concreta</a:t>
          </a:r>
          <a:endParaRPr lang="es-MX" dirty="0"/>
        </a:p>
      </dgm:t>
    </dgm:pt>
    <dgm:pt modelId="{49F050CE-B74B-475C-A88A-059D5727C352}" type="parTrans" cxnId="{73E58660-4D09-4253-B454-201946860895}">
      <dgm:prSet/>
      <dgm:spPr/>
      <dgm:t>
        <a:bodyPr/>
        <a:lstStyle/>
        <a:p>
          <a:endParaRPr lang="es-MX"/>
        </a:p>
      </dgm:t>
    </dgm:pt>
    <dgm:pt modelId="{9662BF9E-36F4-4CE3-94F0-7ABEFDE27CA9}" type="sibTrans" cxnId="{73E58660-4D09-4253-B454-201946860895}">
      <dgm:prSet/>
      <dgm:spPr/>
      <dgm:t>
        <a:bodyPr/>
        <a:lstStyle/>
        <a:p>
          <a:endParaRPr lang="es-MX"/>
        </a:p>
      </dgm:t>
    </dgm:pt>
    <dgm:pt modelId="{D741DB31-833F-49B6-91D4-4F6DF8B5EF6C}" type="pres">
      <dgm:prSet presAssocID="{0120D4B1-1127-417F-88C3-E01FFDD4502A}" presName="linear" presStyleCnt="0">
        <dgm:presLayoutVars>
          <dgm:animLvl val="lvl"/>
          <dgm:resizeHandles val="exact"/>
        </dgm:presLayoutVars>
      </dgm:prSet>
      <dgm:spPr/>
      <dgm:t>
        <a:bodyPr/>
        <a:lstStyle/>
        <a:p>
          <a:endParaRPr lang="es-MX"/>
        </a:p>
      </dgm:t>
    </dgm:pt>
    <dgm:pt modelId="{92A1B742-F1B1-47D4-BFEB-D31E9D041195}" type="pres">
      <dgm:prSet presAssocID="{3E51229E-EB1B-4E3D-AFE6-5A0435525E7C}" presName="parentText" presStyleLbl="node1" presStyleIdx="0" presStyleCnt="3">
        <dgm:presLayoutVars>
          <dgm:chMax val="0"/>
          <dgm:bulletEnabled val="1"/>
        </dgm:presLayoutVars>
      </dgm:prSet>
      <dgm:spPr/>
      <dgm:t>
        <a:bodyPr/>
        <a:lstStyle/>
        <a:p>
          <a:endParaRPr lang="es-MX"/>
        </a:p>
      </dgm:t>
    </dgm:pt>
    <dgm:pt modelId="{4483948D-C4C3-4870-9417-E6BF76D65557}" type="pres">
      <dgm:prSet presAssocID="{3E51229E-EB1B-4E3D-AFE6-5A0435525E7C}" presName="childText" presStyleLbl="revTx" presStyleIdx="0" presStyleCnt="3">
        <dgm:presLayoutVars>
          <dgm:bulletEnabled val="1"/>
        </dgm:presLayoutVars>
      </dgm:prSet>
      <dgm:spPr/>
      <dgm:t>
        <a:bodyPr/>
        <a:lstStyle/>
        <a:p>
          <a:endParaRPr lang="es-MX"/>
        </a:p>
      </dgm:t>
    </dgm:pt>
    <dgm:pt modelId="{098E0B20-4DF0-4DEF-B002-FC0E313EA19C}" type="pres">
      <dgm:prSet presAssocID="{A97A5D53-01E0-40D9-8E61-7A3C8DE61310}" presName="parentText" presStyleLbl="node1" presStyleIdx="1" presStyleCnt="3">
        <dgm:presLayoutVars>
          <dgm:chMax val="0"/>
          <dgm:bulletEnabled val="1"/>
        </dgm:presLayoutVars>
      </dgm:prSet>
      <dgm:spPr/>
      <dgm:t>
        <a:bodyPr/>
        <a:lstStyle/>
        <a:p>
          <a:endParaRPr lang="es-MX"/>
        </a:p>
      </dgm:t>
    </dgm:pt>
    <dgm:pt modelId="{2A24BA10-4286-4E1D-AE68-B72539BB064E}" type="pres">
      <dgm:prSet presAssocID="{A97A5D53-01E0-40D9-8E61-7A3C8DE61310}" presName="childText" presStyleLbl="revTx" presStyleIdx="1" presStyleCnt="3">
        <dgm:presLayoutVars>
          <dgm:bulletEnabled val="1"/>
        </dgm:presLayoutVars>
      </dgm:prSet>
      <dgm:spPr/>
      <dgm:t>
        <a:bodyPr/>
        <a:lstStyle/>
        <a:p>
          <a:endParaRPr lang="es-MX"/>
        </a:p>
      </dgm:t>
    </dgm:pt>
    <dgm:pt modelId="{870B0F2B-F67B-46AA-A75F-E507832F3266}" type="pres">
      <dgm:prSet presAssocID="{27DC2FD3-FAF9-49EE-AD4B-75BFAC1D1707}" presName="parentText" presStyleLbl="node1" presStyleIdx="2" presStyleCnt="3">
        <dgm:presLayoutVars>
          <dgm:chMax val="0"/>
          <dgm:bulletEnabled val="1"/>
        </dgm:presLayoutVars>
      </dgm:prSet>
      <dgm:spPr/>
      <dgm:t>
        <a:bodyPr/>
        <a:lstStyle/>
        <a:p>
          <a:endParaRPr lang="es-MX"/>
        </a:p>
      </dgm:t>
    </dgm:pt>
    <dgm:pt modelId="{A1680E6D-A9CF-4EDA-A8B8-06D308DC1700}" type="pres">
      <dgm:prSet presAssocID="{27DC2FD3-FAF9-49EE-AD4B-75BFAC1D1707}" presName="childText" presStyleLbl="revTx" presStyleIdx="2" presStyleCnt="3">
        <dgm:presLayoutVars>
          <dgm:bulletEnabled val="1"/>
        </dgm:presLayoutVars>
      </dgm:prSet>
      <dgm:spPr/>
      <dgm:t>
        <a:bodyPr/>
        <a:lstStyle/>
        <a:p>
          <a:endParaRPr lang="es-MX"/>
        </a:p>
      </dgm:t>
    </dgm:pt>
  </dgm:ptLst>
  <dgm:cxnLst>
    <dgm:cxn modelId="{7524CE82-843A-4BFA-97CE-26094315BE36}" type="presOf" srcId="{3E51229E-EB1B-4E3D-AFE6-5A0435525E7C}" destId="{92A1B742-F1B1-47D4-BFEB-D31E9D041195}" srcOrd="0" destOrd="0" presId="urn:microsoft.com/office/officeart/2005/8/layout/vList2"/>
    <dgm:cxn modelId="{333A1531-56BF-4017-BA6F-6D1ABDB32680}" type="presOf" srcId="{A97A5D53-01E0-40D9-8E61-7A3C8DE61310}" destId="{098E0B20-4DF0-4DEF-B002-FC0E313EA19C}" srcOrd="0" destOrd="0" presId="urn:microsoft.com/office/officeart/2005/8/layout/vList2"/>
    <dgm:cxn modelId="{D4DB644E-D2D3-4949-9D2C-03EB02519D3E}" type="presOf" srcId="{1BE439D7-60AA-4D07-B6E3-8773927C150A}" destId="{A1680E6D-A9CF-4EDA-A8B8-06D308DC1700}" srcOrd="0" destOrd="1" presId="urn:microsoft.com/office/officeart/2005/8/layout/vList2"/>
    <dgm:cxn modelId="{5656198D-6F2E-429C-9250-4E7BC1B35F90}" srcId="{27DC2FD3-FAF9-49EE-AD4B-75BFAC1D1707}" destId="{7B06F630-5B25-40D6-90ED-4192002FB6E2}" srcOrd="0" destOrd="0" parTransId="{09633A80-F792-4E25-9A0E-06FB28908924}" sibTransId="{B7391C5F-4D9A-4ACC-9364-3578F51CDF53}"/>
    <dgm:cxn modelId="{6BEF8806-6B18-45D8-8673-30FF8961F73B}" type="presOf" srcId="{0C8875AF-11EA-4A1A-B39B-682D19AE008A}" destId="{2A24BA10-4286-4E1D-AE68-B72539BB064E}" srcOrd="0" destOrd="1" presId="urn:microsoft.com/office/officeart/2005/8/layout/vList2"/>
    <dgm:cxn modelId="{430B3D3F-57B2-4084-8746-42CBAC8D8BE5}" srcId="{A97A5D53-01E0-40D9-8E61-7A3C8DE61310}" destId="{99AC03FA-78BD-4AB8-AD91-C9C713D0B2A3}" srcOrd="2" destOrd="0" parTransId="{1A15F667-1566-4AF4-9B45-097543062D8A}" sibTransId="{D386A2A1-9DF0-4DEC-A60F-3DE4A7086A22}"/>
    <dgm:cxn modelId="{00A517D3-C5D4-49D7-A0D3-069B0DE2F3C4}" srcId="{3E51229E-EB1B-4E3D-AFE6-5A0435525E7C}" destId="{D9014B1C-BA73-4619-9633-C79346F24F61}" srcOrd="0" destOrd="0" parTransId="{9ECB58E4-B9EF-469F-9D22-7106E9357569}" sibTransId="{5A530E31-0F69-4F6A-82AD-C62E92F29940}"/>
    <dgm:cxn modelId="{5404D30D-AC2E-4E55-99FE-C7F672B980CD}" srcId="{0120D4B1-1127-417F-88C3-E01FFDD4502A}" destId="{3E51229E-EB1B-4E3D-AFE6-5A0435525E7C}" srcOrd="0" destOrd="0" parTransId="{7AE4BDC2-9711-4A4C-8E8D-56452A1C34E5}" sibTransId="{58D8A65F-AAEF-4807-BE37-F75F4D7AE7F0}"/>
    <dgm:cxn modelId="{552E3A15-7ADE-4922-B7CA-5203EDC6B56E}" type="presOf" srcId="{D9014B1C-BA73-4619-9633-C79346F24F61}" destId="{4483948D-C4C3-4870-9417-E6BF76D65557}" srcOrd="0" destOrd="0" presId="urn:microsoft.com/office/officeart/2005/8/layout/vList2"/>
    <dgm:cxn modelId="{2FD5BA25-F9EF-48DD-B8D8-67BB4944A1E1}" type="presOf" srcId="{50799DA2-8687-46C7-B596-5AE035108D4E}" destId="{2A24BA10-4286-4E1D-AE68-B72539BB064E}" srcOrd="0" destOrd="0" presId="urn:microsoft.com/office/officeart/2005/8/layout/vList2"/>
    <dgm:cxn modelId="{B8110CC1-326B-4D8B-8EB8-699B8A9DFDDC}" type="presOf" srcId="{27DC2FD3-FAF9-49EE-AD4B-75BFAC1D1707}" destId="{870B0F2B-F67B-46AA-A75F-E507832F3266}" srcOrd="0" destOrd="0" presId="urn:microsoft.com/office/officeart/2005/8/layout/vList2"/>
    <dgm:cxn modelId="{A8D831F9-0C68-46BE-8021-C0066A6A515D}" type="presOf" srcId="{99AC03FA-78BD-4AB8-AD91-C9C713D0B2A3}" destId="{2A24BA10-4286-4E1D-AE68-B72539BB064E}" srcOrd="0" destOrd="2" presId="urn:microsoft.com/office/officeart/2005/8/layout/vList2"/>
    <dgm:cxn modelId="{473E2ED7-2421-4863-987C-605935A90F2C}" type="presOf" srcId="{7B06F630-5B25-40D6-90ED-4192002FB6E2}" destId="{A1680E6D-A9CF-4EDA-A8B8-06D308DC1700}" srcOrd="0" destOrd="0" presId="urn:microsoft.com/office/officeart/2005/8/layout/vList2"/>
    <dgm:cxn modelId="{5C2A9B85-D2B8-4C16-A1A9-F71438680166}" type="presOf" srcId="{0120D4B1-1127-417F-88C3-E01FFDD4502A}" destId="{D741DB31-833F-49B6-91D4-4F6DF8B5EF6C}" srcOrd="0" destOrd="0" presId="urn:microsoft.com/office/officeart/2005/8/layout/vList2"/>
    <dgm:cxn modelId="{C5B0A0BE-19A4-4E55-9ADE-66320DF075F3}" srcId="{0120D4B1-1127-417F-88C3-E01FFDD4502A}" destId="{27DC2FD3-FAF9-49EE-AD4B-75BFAC1D1707}" srcOrd="2" destOrd="0" parTransId="{24AA6D31-D448-479F-B960-08C305CFC0AD}" sibTransId="{417FB7D9-06AC-4EB0-B987-2BA57D8FF913}"/>
    <dgm:cxn modelId="{2D78C661-909B-4140-892D-E1C6927B19F0}" srcId="{0120D4B1-1127-417F-88C3-E01FFDD4502A}" destId="{A97A5D53-01E0-40D9-8E61-7A3C8DE61310}" srcOrd="1" destOrd="0" parTransId="{CEEE010E-21F3-41D7-A9C1-C2E172634644}" sibTransId="{B0A74492-AEE2-4263-A53C-E1D5D83CCAB5}"/>
    <dgm:cxn modelId="{3CFD054A-EDD8-44AA-8B27-86C298E4BD88}" srcId="{A97A5D53-01E0-40D9-8E61-7A3C8DE61310}" destId="{50799DA2-8687-46C7-B596-5AE035108D4E}" srcOrd="0" destOrd="0" parTransId="{21A818D2-E024-4968-8E80-03A4087E3080}" sibTransId="{87D21125-B3E6-4D3C-9DD6-92DDD4C9921F}"/>
    <dgm:cxn modelId="{73E58660-4D09-4253-B454-201946860895}" srcId="{27DC2FD3-FAF9-49EE-AD4B-75BFAC1D1707}" destId="{1BE439D7-60AA-4D07-B6E3-8773927C150A}" srcOrd="1" destOrd="0" parTransId="{49F050CE-B74B-475C-A88A-059D5727C352}" sibTransId="{9662BF9E-36F4-4CE3-94F0-7ABEFDE27CA9}"/>
    <dgm:cxn modelId="{04FDC207-1730-425E-A01C-D57D26E74E93}" type="presOf" srcId="{D654094D-1F39-4B25-90C7-735ABFC6FCCB}" destId="{4483948D-C4C3-4870-9417-E6BF76D65557}" srcOrd="0" destOrd="1" presId="urn:microsoft.com/office/officeart/2005/8/layout/vList2"/>
    <dgm:cxn modelId="{B91276B5-0560-45AB-95D5-D0B44903C522}" srcId="{A97A5D53-01E0-40D9-8E61-7A3C8DE61310}" destId="{0C8875AF-11EA-4A1A-B39B-682D19AE008A}" srcOrd="1" destOrd="0" parTransId="{E5B35CEB-EDD8-4AC9-99E9-155BA77DA9B3}" sibTransId="{8D11E4E4-62B0-413D-8D94-B8AC7E90F332}"/>
    <dgm:cxn modelId="{D859EF2B-6CA5-46E4-BBAB-CD28A70EBEC9}" srcId="{3E51229E-EB1B-4E3D-AFE6-5A0435525E7C}" destId="{D654094D-1F39-4B25-90C7-735ABFC6FCCB}" srcOrd="1" destOrd="0" parTransId="{F4ADDD65-E3BB-4F21-8892-7DA79EC4DE35}" sibTransId="{D4A64EA3-809D-43CB-BDD5-3C1C7FA1F4A0}"/>
    <dgm:cxn modelId="{E5FB2C6B-697E-4113-888B-A58E4E8910D6}" type="presParOf" srcId="{D741DB31-833F-49B6-91D4-4F6DF8B5EF6C}" destId="{92A1B742-F1B1-47D4-BFEB-D31E9D041195}" srcOrd="0" destOrd="0" presId="urn:microsoft.com/office/officeart/2005/8/layout/vList2"/>
    <dgm:cxn modelId="{2B3B843B-390B-4F05-8290-398F82A214B1}" type="presParOf" srcId="{D741DB31-833F-49B6-91D4-4F6DF8B5EF6C}" destId="{4483948D-C4C3-4870-9417-E6BF76D65557}" srcOrd="1" destOrd="0" presId="urn:microsoft.com/office/officeart/2005/8/layout/vList2"/>
    <dgm:cxn modelId="{6E136858-8EF4-4935-9054-EE9F6606DB86}" type="presParOf" srcId="{D741DB31-833F-49B6-91D4-4F6DF8B5EF6C}" destId="{098E0B20-4DF0-4DEF-B002-FC0E313EA19C}" srcOrd="2" destOrd="0" presId="urn:microsoft.com/office/officeart/2005/8/layout/vList2"/>
    <dgm:cxn modelId="{A527B07D-E882-4DA2-828C-4504D4167AED}" type="presParOf" srcId="{D741DB31-833F-49B6-91D4-4F6DF8B5EF6C}" destId="{2A24BA10-4286-4E1D-AE68-B72539BB064E}" srcOrd="3" destOrd="0" presId="urn:microsoft.com/office/officeart/2005/8/layout/vList2"/>
    <dgm:cxn modelId="{3812322B-EA7F-4D37-9F45-8C0F81BBED7E}" type="presParOf" srcId="{D741DB31-833F-49B6-91D4-4F6DF8B5EF6C}" destId="{870B0F2B-F67B-46AA-A75F-E507832F3266}" srcOrd="4" destOrd="0" presId="urn:microsoft.com/office/officeart/2005/8/layout/vList2"/>
    <dgm:cxn modelId="{46D04FC7-B7FE-473B-91DB-3E211609C506}" type="presParOf" srcId="{D741DB31-833F-49B6-91D4-4F6DF8B5EF6C}" destId="{A1680E6D-A9CF-4EDA-A8B8-06D308DC1700}"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9FA7ED77-CD6A-4812-BCD2-4E50CB143FF0}" type="doc">
      <dgm:prSet loTypeId="urn:microsoft.com/office/officeart/2005/8/layout/vProcess5" loCatId="process" qsTypeId="urn:microsoft.com/office/officeart/2005/8/quickstyle/simple2" qsCatId="simple" csTypeId="urn:microsoft.com/office/officeart/2005/8/colors/accent1_1" csCatId="accent1" phldr="1"/>
      <dgm:spPr/>
      <dgm:t>
        <a:bodyPr/>
        <a:lstStyle/>
        <a:p>
          <a:endParaRPr lang="es-MX"/>
        </a:p>
      </dgm:t>
    </dgm:pt>
    <dgm:pt modelId="{B4743153-C661-4171-8662-60DE8CE3120C}">
      <dgm:prSet/>
      <dgm:spPr/>
      <dgm:t>
        <a:bodyPr/>
        <a:lstStyle/>
        <a:p>
          <a:pPr rtl="0"/>
          <a:r>
            <a:rPr lang="es-MX" smtClean="0"/>
            <a:t>¿ Cómo se entiende la negociación?</a:t>
          </a:r>
          <a:endParaRPr lang="es-MX"/>
        </a:p>
      </dgm:t>
    </dgm:pt>
    <dgm:pt modelId="{E55BC886-BD27-4FC0-9314-4B24E517B68A}" type="parTrans" cxnId="{5C5437F9-7DEE-4F2E-B961-D0292FC705C7}">
      <dgm:prSet/>
      <dgm:spPr/>
      <dgm:t>
        <a:bodyPr/>
        <a:lstStyle/>
        <a:p>
          <a:endParaRPr lang="es-MX"/>
        </a:p>
      </dgm:t>
    </dgm:pt>
    <dgm:pt modelId="{E73AABF2-E293-4293-97D2-9A93FACA1E16}" type="sibTrans" cxnId="{5C5437F9-7DEE-4F2E-B961-D0292FC705C7}">
      <dgm:prSet/>
      <dgm:spPr/>
      <dgm:t>
        <a:bodyPr/>
        <a:lstStyle/>
        <a:p>
          <a:endParaRPr lang="es-MX"/>
        </a:p>
      </dgm:t>
    </dgm:pt>
    <dgm:pt modelId="{E3602000-EC71-46E5-B899-FBF9110F5F3D}">
      <dgm:prSet/>
      <dgm:spPr/>
      <dgm:t>
        <a:bodyPr/>
        <a:lstStyle/>
        <a:p>
          <a:pPr rtl="0"/>
          <a:r>
            <a:rPr lang="es-MX" smtClean="0"/>
            <a:t>¿cuáles son las características de una negociación distributiva de una integrativa?</a:t>
          </a:r>
          <a:endParaRPr lang="es-MX"/>
        </a:p>
      </dgm:t>
    </dgm:pt>
    <dgm:pt modelId="{2DB22BB1-C7D4-48E0-A25A-D0BE3EDC229D}" type="parTrans" cxnId="{D3ED690B-333A-40DB-A1F3-5D2D818FCD6F}">
      <dgm:prSet/>
      <dgm:spPr/>
      <dgm:t>
        <a:bodyPr/>
        <a:lstStyle/>
        <a:p>
          <a:endParaRPr lang="es-MX"/>
        </a:p>
      </dgm:t>
    </dgm:pt>
    <dgm:pt modelId="{404899E3-9A0E-4A24-B808-0D7DD5BC8379}" type="sibTrans" cxnId="{D3ED690B-333A-40DB-A1F3-5D2D818FCD6F}">
      <dgm:prSet/>
      <dgm:spPr/>
      <dgm:t>
        <a:bodyPr/>
        <a:lstStyle/>
        <a:p>
          <a:endParaRPr lang="es-MX"/>
        </a:p>
      </dgm:t>
    </dgm:pt>
    <dgm:pt modelId="{C2E50353-A54A-4639-9006-F72645C4B059}">
      <dgm:prSet/>
      <dgm:spPr/>
      <dgm:t>
        <a:bodyPr/>
        <a:lstStyle/>
        <a:p>
          <a:pPr rtl="0"/>
          <a:r>
            <a:rPr lang="es-MX" dirty="0" smtClean="0"/>
            <a:t>¿Cuál es la intervención que tiene un actor cuando la negociación es distributiva  y cuál  es cuando es integrativa? </a:t>
          </a:r>
          <a:endParaRPr lang="es-MX" dirty="0"/>
        </a:p>
      </dgm:t>
    </dgm:pt>
    <dgm:pt modelId="{E2598159-240F-47C2-AB8B-913B9E57AABA}" type="parTrans" cxnId="{4235B475-D368-48BF-AD97-40A0ED83FC21}">
      <dgm:prSet/>
      <dgm:spPr/>
      <dgm:t>
        <a:bodyPr/>
        <a:lstStyle/>
        <a:p>
          <a:endParaRPr lang="es-MX"/>
        </a:p>
      </dgm:t>
    </dgm:pt>
    <dgm:pt modelId="{68CB8305-1912-4109-8C9C-6E2F1777AB0A}" type="sibTrans" cxnId="{4235B475-D368-48BF-AD97-40A0ED83FC21}">
      <dgm:prSet/>
      <dgm:spPr/>
      <dgm:t>
        <a:bodyPr/>
        <a:lstStyle/>
        <a:p>
          <a:endParaRPr lang="es-MX"/>
        </a:p>
      </dgm:t>
    </dgm:pt>
    <dgm:pt modelId="{F4962E18-7DAC-46DD-9FF9-1828D5275862}" type="pres">
      <dgm:prSet presAssocID="{9FA7ED77-CD6A-4812-BCD2-4E50CB143FF0}" presName="outerComposite" presStyleCnt="0">
        <dgm:presLayoutVars>
          <dgm:chMax val="5"/>
          <dgm:dir/>
          <dgm:resizeHandles val="exact"/>
        </dgm:presLayoutVars>
      </dgm:prSet>
      <dgm:spPr/>
      <dgm:t>
        <a:bodyPr/>
        <a:lstStyle/>
        <a:p>
          <a:endParaRPr lang="es-MX"/>
        </a:p>
      </dgm:t>
    </dgm:pt>
    <dgm:pt modelId="{EDCF78FF-B957-40D6-ADC4-EBA99E77CE64}" type="pres">
      <dgm:prSet presAssocID="{9FA7ED77-CD6A-4812-BCD2-4E50CB143FF0}" presName="dummyMaxCanvas" presStyleCnt="0">
        <dgm:presLayoutVars/>
      </dgm:prSet>
      <dgm:spPr/>
    </dgm:pt>
    <dgm:pt modelId="{C3B517C2-012F-4FB1-B74E-6959DB13857B}" type="pres">
      <dgm:prSet presAssocID="{9FA7ED77-CD6A-4812-BCD2-4E50CB143FF0}" presName="ThreeNodes_1" presStyleLbl="node1" presStyleIdx="0" presStyleCnt="3">
        <dgm:presLayoutVars>
          <dgm:bulletEnabled val="1"/>
        </dgm:presLayoutVars>
      </dgm:prSet>
      <dgm:spPr/>
      <dgm:t>
        <a:bodyPr/>
        <a:lstStyle/>
        <a:p>
          <a:endParaRPr lang="es-MX"/>
        </a:p>
      </dgm:t>
    </dgm:pt>
    <dgm:pt modelId="{815083F9-FC5A-4F14-BB2F-480971D2F2EA}" type="pres">
      <dgm:prSet presAssocID="{9FA7ED77-CD6A-4812-BCD2-4E50CB143FF0}" presName="ThreeNodes_2" presStyleLbl="node1" presStyleIdx="1" presStyleCnt="3">
        <dgm:presLayoutVars>
          <dgm:bulletEnabled val="1"/>
        </dgm:presLayoutVars>
      </dgm:prSet>
      <dgm:spPr/>
      <dgm:t>
        <a:bodyPr/>
        <a:lstStyle/>
        <a:p>
          <a:endParaRPr lang="es-MX"/>
        </a:p>
      </dgm:t>
    </dgm:pt>
    <dgm:pt modelId="{33E7CC7C-7E5D-476B-9D2F-A036E1E1C1F5}" type="pres">
      <dgm:prSet presAssocID="{9FA7ED77-CD6A-4812-BCD2-4E50CB143FF0}" presName="ThreeNodes_3" presStyleLbl="node1" presStyleIdx="2" presStyleCnt="3">
        <dgm:presLayoutVars>
          <dgm:bulletEnabled val="1"/>
        </dgm:presLayoutVars>
      </dgm:prSet>
      <dgm:spPr/>
      <dgm:t>
        <a:bodyPr/>
        <a:lstStyle/>
        <a:p>
          <a:endParaRPr lang="es-MX"/>
        </a:p>
      </dgm:t>
    </dgm:pt>
    <dgm:pt modelId="{20B02854-313C-4E42-AEE7-1CBCB93D0B25}" type="pres">
      <dgm:prSet presAssocID="{9FA7ED77-CD6A-4812-BCD2-4E50CB143FF0}" presName="ThreeConn_1-2" presStyleLbl="fgAccFollowNode1" presStyleIdx="0" presStyleCnt="2">
        <dgm:presLayoutVars>
          <dgm:bulletEnabled val="1"/>
        </dgm:presLayoutVars>
      </dgm:prSet>
      <dgm:spPr/>
      <dgm:t>
        <a:bodyPr/>
        <a:lstStyle/>
        <a:p>
          <a:endParaRPr lang="es-MX"/>
        </a:p>
      </dgm:t>
    </dgm:pt>
    <dgm:pt modelId="{0D56CB91-1096-40A9-B769-FB10EADAB417}" type="pres">
      <dgm:prSet presAssocID="{9FA7ED77-CD6A-4812-BCD2-4E50CB143FF0}" presName="ThreeConn_2-3" presStyleLbl="fgAccFollowNode1" presStyleIdx="1" presStyleCnt="2">
        <dgm:presLayoutVars>
          <dgm:bulletEnabled val="1"/>
        </dgm:presLayoutVars>
      </dgm:prSet>
      <dgm:spPr/>
      <dgm:t>
        <a:bodyPr/>
        <a:lstStyle/>
        <a:p>
          <a:endParaRPr lang="es-MX"/>
        </a:p>
      </dgm:t>
    </dgm:pt>
    <dgm:pt modelId="{8839E5BF-BD0E-4B38-A212-81FFBA18F71D}" type="pres">
      <dgm:prSet presAssocID="{9FA7ED77-CD6A-4812-BCD2-4E50CB143FF0}" presName="ThreeNodes_1_text" presStyleLbl="node1" presStyleIdx="2" presStyleCnt="3">
        <dgm:presLayoutVars>
          <dgm:bulletEnabled val="1"/>
        </dgm:presLayoutVars>
      </dgm:prSet>
      <dgm:spPr/>
      <dgm:t>
        <a:bodyPr/>
        <a:lstStyle/>
        <a:p>
          <a:endParaRPr lang="es-MX"/>
        </a:p>
      </dgm:t>
    </dgm:pt>
    <dgm:pt modelId="{7191CFB8-F36A-4458-818A-16706C30AFC5}" type="pres">
      <dgm:prSet presAssocID="{9FA7ED77-CD6A-4812-BCD2-4E50CB143FF0}" presName="ThreeNodes_2_text" presStyleLbl="node1" presStyleIdx="2" presStyleCnt="3">
        <dgm:presLayoutVars>
          <dgm:bulletEnabled val="1"/>
        </dgm:presLayoutVars>
      </dgm:prSet>
      <dgm:spPr/>
      <dgm:t>
        <a:bodyPr/>
        <a:lstStyle/>
        <a:p>
          <a:endParaRPr lang="es-MX"/>
        </a:p>
      </dgm:t>
    </dgm:pt>
    <dgm:pt modelId="{35E79633-1AF9-40CE-9FF2-EBC8EC32439E}" type="pres">
      <dgm:prSet presAssocID="{9FA7ED77-CD6A-4812-BCD2-4E50CB143FF0}" presName="ThreeNodes_3_text" presStyleLbl="node1" presStyleIdx="2" presStyleCnt="3">
        <dgm:presLayoutVars>
          <dgm:bulletEnabled val="1"/>
        </dgm:presLayoutVars>
      </dgm:prSet>
      <dgm:spPr/>
      <dgm:t>
        <a:bodyPr/>
        <a:lstStyle/>
        <a:p>
          <a:endParaRPr lang="es-MX"/>
        </a:p>
      </dgm:t>
    </dgm:pt>
  </dgm:ptLst>
  <dgm:cxnLst>
    <dgm:cxn modelId="{4235B475-D368-48BF-AD97-40A0ED83FC21}" srcId="{9FA7ED77-CD6A-4812-BCD2-4E50CB143FF0}" destId="{C2E50353-A54A-4639-9006-F72645C4B059}" srcOrd="2" destOrd="0" parTransId="{E2598159-240F-47C2-AB8B-913B9E57AABA}" sibTransId="{68CB8305-1912-4109-8C9C-6E2F1777AB0A}"/>
    <dgm:cxn modelId="{F1770D15-DC31-4A04-94A6-391F3D95B932}" type="presOf" srcId="{C2E50353-A54A-4639-9006-F72645C4B059}" destId="{33E7CC7C-7E5D-476B-9D2F-A036E1E1C1F5}" srcOrd="0" destOrd="0" presId="urn:microsoft.com/office/officeart/2005/8/layout/vProcess5"/>
    <dgm:cxn modelId="{D3ED690B-333A-40DB-A1F3-5D2D818FCD6F}" srcId="{9FA7ED77-CD6A-4812-BCD2-4E50CB143FF0}" destId="{E3602000-EC71-46E5-B899-FBF9110F5F3D}" srcOrd="1" destOrd="0" parTransId="{2DB22BB1-C7D4-48E0-A25A-D0BE3EDC229D}" sibTransId="{404899E3-9A0E-4A24-B808-0D7DD5BC8379}"/>
    <dgm:cxn modelId="{7B2870EF-C799-4B5D-8C2A-D3F924F17483}" type="presOf" srcId="{B4743153-C661-4171-8662-60DE8CE3120C}" destId="{8839E5BF-BD0E-4B38-A212-81FFBA18F71D}" srcOrd="1" destOrd="0" presId="urn:microsoft.com/office/officeart/2005/8/layout/vProcess5"/>
    <dgm:cxn modelId="{4E2AB28E-2225-4CC5-AC79-68A6C23350FA}" type="presOf" srcId="{C2E50353-A54A-4639-9006-F72645C4B059}" destId="{35E79633-1AF9-40CE-9FF2-EBC8EC32439E}" srcOrd="1" destOrd="0" presId="urn:microsoft.com/office/officeart/2005/8/layout/vProcess5"/>
    <dgm:cxn modelId="{ACF870EF-6A4F-4BE6-BD12-584F016C895B}" type="presOf" srcId="{E3602000-EC71-46E5-B899-FBF9110F5F3D}" destId="{7191CFB8-F36A-4458-818A-16706C30AFC5}" srcOrd="1" destOrd="0" presId="urn:microsoft.com/office/officeart/2005/8/layout/vProcess5"/>
    <dgm:cxn modelId="{BC553B62-A5DF-46C6-B09C-00514660F7DD}" type="presOf" srcId="{E73AABF2-E293-4293-97D2-9A93FACA1E16}" destId="{20B02854-313C-4E42-AEE7-1CBCB93D0B25}" srcOrd="0" destOrd="0" presId="urn:microsoft.com/office/officeart/2005/8/layout/vProcess5"/>
    <dgm:cxn modelId="{B7B1244D-1E84-461D-9B55-03F1F9B63E1A}" type="presOf" srcId="{9FA7ED77-CD6A-4812-BCD2-4E50CB143FF0}" destId="{F4962E18-7DAC-46DD-9FF9-1828D5275862}" srcOrd="0" destOrd="0" presId="urn:microsoft.com/office/officeart/2005/8/layout/vProcess5"/>
    <dgm:cxn modelId="{D6A8C255-69F3-4536-B537-3ED97C963159}" type="presOf" srcId="{E3602000-EC71-46E5-B899-FBF9110F5F3D}" destId="{815083F9-FC5A-4F14-BB2F-480971D2F2EA}" srcOrd="0" destOrd="0" presId="urn:microsoft.com/office/officeart/2005/8/layout/vProcess5"/>
    <dgm:cxn modelId="{4D200541-7A2D-46D6-82E7-BEEF4C67BC50}" type="presOf" srcId="{B4743153-C661-4171-8662-60DE8CE3120C}" destId="{C3B517C2-012F-4FB1-B74E-6959DB13857B}" srcOrd="0" destOrd="0" presId="urn:microsoft.com/office/officeart/2005/8/layout/vProcess5"/>
    <dgm:cxn modelId="{5C5437F9-7DEE-4F2E-B961-D0292FC705C7}" srcId="{9FA7ED77-CD6A-4812-BCD2-4E50CB143FF0}" destId="{B4743153-C661-4171-8662-60DE8CE3120C}" srcOrd="0" destOrd="0" parTransId="{E55BC886-BD27-4FC0-9314-4B24E517B68A}" sibTransId="{E73AABF2-E293-4293-97D2-9A93FACA1E16}"/>
    <dgm:cxn modelId="{F25EB84E-345E-48C8-9F5E-EE8C9DF6EA09}" type="presOf" srcId="{404899E3-9A0E-4A24-B808-0D7DD5BC8379}" destId="{0D56CB91-1096-40A9-B769-FB10EADAB417}" srcOrd="0" destOrd="0" presId="urn:microsoft.com/office/officeart/2005/8/layout/vProcess5"/>
    <dgm:cxn modelId="{9454918F-610F-4135-B6DB-8016E8402A27}" type="presParOf" srcId="{F4962E18-7DAC-46DD-9FF9-1828D5275862}" destId="{EDCF78FF-B957-40D6-ADC4-EBA99E77CE64}" srcOrd="0" destOrd="0" presId="urn:microsoft.com/office/officeart/2005/8/layout/vProcess5"/>
    <dgm:cxn modelId="{E0024DCE-0BFC-4E2F-96FB-4D641EFFD9C7}" type="presParOf" srcId="{F4962E18-7DAC-46DD-9FF9-1828D5275862}" destId="{C3B517C2-012F-4FB1-B74E-6959DB13857B}" srcOrd="1" destOrd="0" presId="urn:microsoft.com/office/officeart/2005/8/layout/vProcess5"/>
    <dgm:cxn modelId="{9585BF37-F517-4162-95A7-4F1568D04CAA}" type="presParOf" srcId="{F4962E18-7DAC-46DD-9FF9-1828D5275862}" destId="{815083F9-FC5A-4F14-BB2F-480971D2F2EA}" srcOrd="2" destOrd="0" presId="urn:microsoft.com/office/officeart/2005/8/layout/vProcess5"/>
    <dgm:cxn modelId="{E8F47F38-BE31-4BDD-97C8-3FCE431D1A04}" type="presParOf" srcId="{F4962E18-7DAC-46DD-9FF9-1828D5275862}" destId="{33E7CC7C-7E5D-476B-9D2F-A036E1E1C1F5}" srcOrd="3" destOrd="0" presId="urn:microsoft.com/office/officeart/2005/8/layout/vProcess5"/>
    <dgm:cxn modelId="{2DCF6FF1-B494-43BE-8EB9-4EB52C54E116}" type="presParOf" srcId="{F4962E18-7DAC-46DD-9FF9-1828D5275862}" destId="{20B02854-313C-4E42-AEE7-1CBCB93D0B25}" srcOrd="4" destOrd="0" presId="urn:microsoft.com/office/officeart/2005/8/layout/vProcess5"/>
    <dgm:cxn modelId="{C0BD6902-CF47-465C-B4DA-9FC053BF0ABA}" type="presParOf" srcId="{F4962E18-7DAC-46DD-9FF9-1828D5275862}" destId="{0D56CB91-1096-40A9-B769-FB10EADAB417}" srcOrd="5" destOrd="0" presId="urn:microsoft.com/office/officeart/2005/8/layout/vProcess5"/>
    <dgm:cxn modelId="{242107D0-F921-4616-AA36-275323A8F307}" type="presParOf" srcId="{F4962E18-7DAC-46DD-9FF9-1828D5275862}" destId="{8839E5BF-BD0E-4B38-A212-81FFBA18F71D}" srcOrd="6" destOrd="0" presId="urn:microsoft.com/office/officeart/2005/8/layout/vProcess5"/>
    <dgm:cxn modelId="{E262B9FC-74A1-4362-BC7E-1FA39EF4BF2B}" type="presParOf" srcId="{F4962E18-7DAC-46DD-9FF9-1828D5275862}" destId="{7191CFB8-F36A-4458-818A-16706C30AFC5}" srcOrd="7" destOrd="0" presId="urn:microsoft.com/office/officeart/2005/8/layout/vProcess5"/>
    <dgm:cxn modelId="{B12592AE-290A-4BA4-BD2D-F7EAB2178B88}" type="presParOf" srcId="{F4962E18-7DAC-46DD-9FF9-1828D5275862}" destId="{35E79633-1AF9-40CE-9FF2-EBC8EC32439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D998CA-2462-40E1-A9C7-20207C37819A}"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7EE2D75E-6D20-4DF0-A196-067C6600716B}">
      <dgm:prSet phldrT="[Texto]"/>
      <dgm:spPr/>
      <dgm:t>
        <a:bodyPr/>
        <a:lstStyle/>
        <a:p>
          <a:r>
            <a:rPr lang="es-MX" dirty="0" smtClean="0"/>
            <a:t>1.- Negociación</a:t>
          </a:r>
          <a:endParaRPr lang="es-MX" dirty="0"/>
        </a:p>
      </dgm:t>
    </dgm:pt>
    <dgm:pt modelId="{38F4EFF5-5B65-4010-839F-D59182B55BB8}" type="parTrans" cxnId="{8E3E2540-BE83-46BD-BB5E-84261B831765}">
      <dgm:prSet/>
      <dgm:spPr/>
      <dgm:t>
        <a:bodyPr/>
        <a:lstStyle/>
        <a:p>
          <a:endParaRPr lang="es-MX"/>
        </a:p>
      </dgm:t>
    </dgm:pt>
    <dgm:pt modelId="{2546874B-B97C-49FB-84A6-29A3A42EA4AA}" type="sibTrans" cxnId="{8E3E2540-BE83-46BD-BB5E-84261B831765}">
      <dgm:prSet/>
      <dgm:spPr/>
      <dgm:t>
        <a:bodyPr/>
        <a:lstStyle/>
        <a:p>
          <a:endParaRPr lang="es-MX"/>
        </a:p>
      </dgm:t>
    </dgm:pt>
    <dgm:pt modelId="{20E5E18C-C4BB-4ABA-99C0-E6AC9F13CF8A}" type="pres">
      <dgm:prSet presAssocID="{0CD998CA-2462-40E1-A9C7-20207C37819A}" presName="Name0" presStyleCnt="0">
        <dgm:presLayoutVars>
          <dgm:chMax val="7"/>
          <dgm:chPref val="7"/>
          <dgm:dir/>
          <dgm:animLvl val="lvl"/>
        </dgm:presLayoutVars>
      </dgm:prSet>
      <dgm:spPr/>
      <dgm:t>
        <a:bodyPr/>
        <a:lstStyle/>
        <a:p>
          <a:endParaRPr lang="es-MX"/>
        </a:p>
      </dgm:t>
    </dgm:pt>
    <dgm:pt modelId="{9B09ACC4-6AA3-4CF3-8EBB-D26B54CF5E27}" type="pres">
      <dgm:prSet presAssocID="{7EE2D75E-6D20-4DF0-A196-067C6600716B}" presName="Accent1" presStyleCnt="0"/>
      <dgm:spPr/>
    </dgm:pt>
    <dgm:pt modelId="{BA73CB0A-FD38-4DB1-BC80-5393E5E2A789}" type="pres">
      <dgm:prSet presAssocID="{7EE2D75E-6D20-4DF0-A196-067C6600716B}" presName="Accent" presStyleLbl="node1" presStyleIdx="0" presStyleCnt="1"/>
      <dgm:spPr/>
    </dgm:pt>
    <dgm:pt modelId="{6115F698-44A9-46FC-AD19-D182B2DAFFB2}" type="pres">
      <dgm:prSet presAssocID="{7EE2D75E-6D20-4DF0-A196-067C6600716B}" presName="Parent1" presStyleLbl="revTx" presStyleIdx="0" presStyleCnt="1">
        <dgm:presLayoutVars>
          <dgm:chMax val="1"/>
          <dgm:chPref val="1"/>
          <dgm:bulletEnabled val="1"/>
        </dgm:presLayoutVars>
      </dgm:prSet>
      <dgm:spPr/>
      <dgm:t>
        <a:bodyPr/>
        <a:lstStyle/>
        <a:p>
          <a:endParaRPr lang="es-MX"/>
        </a:p>
      </dgm:t>
    </dgm:pt>
  </dgm:ptLst>
  <dgm:cxnLst>
    <dgm:cxn modelId="{1DA539F7-C622-47A2-AA90-443E5ECC28FA}" type="presOf" srcId="{7EE2D75E-6D20-4DF0-A196-067C6600716B}" destId="{6115F698-44A9-46FC-AD19-D182B2DAFFB2}" srcOrd="0" destOrd="0" presId="urn:microsoft.com/office/officeart/2009/layout/CircleArrowProcess"/>
    <dgm:cxn modelId="{8E3E2540-BE83-46BD-BB5E-84261B831765}" srcId="{0CD998CA-2462-40E1-A9C7-20207C37819A}" destId="{7EE2D75E-6D20-4DF0-A196-067C6600716B}" srcOrd="0" destOrd="0" parTransId="{38F4EFF5-5B65-4010-839F-D59182B55BB8}" sibTransId="{2546874B-B97C-49FB-84A6-29A3A42EA4AA}"/>
    <dgm:cxn modelId="{1B441969-D3CB-4185-8A42-B6BADB6DFD6B}" type="presOf" srcId="{0CD998CA-2462-40E1-A9C7-20207C37819A}" destId="{20E5E18C-C4BB-4ABA-99C0-E6AC9F13CF8A}" srcOrd="0" destOrd="0" presId="urn:microsoft.com/office/officeart/2009/layout/CircleArrowProcess"/>
    <dgm:cxn modelId="{56761A06-1AD2-4BC6-B069-7B343E64189D}" type="presParOf" srcId="{20E5E18C-C4BB-4ABA-99C0-E6AC9F13CF8A}" destId="{9B09ACC4-6AA3-4CF3-8EBB-D26B54CF5E27}" srcOrd="0" destOrd="0" presId="urn:microsoft.com/office/officeart/2009/layout/CircleArrowProcess"/>
    <dgm:cxn modelId="{969757A9-A75D-42C9-BA18-FF06FB6C66D2}" type="presParOf" srcId="{9B09ACC4-6AA3-4CF3-8EBB-D26B54CF5E27}" destId="{BA73CB0A-FD38-4DB1-BC80-5393E5E2A789}" srcOrd="0" destOrd="0" presId="urn:microsoft.com/office/officeart/2009/layout/CircleArrowProcess"/>
    <dgm:cxn modelId="{3FDBF831-F329-4750-B615-99D524554097}" type="presParOf" srcId="{20E5E18C-C4BB-4ABA-99C0-E6AC9F13CF8A}" destId="{6115F698-44A9-46FC-AD19-D182B2DAFFB2}" srcOrd="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132360-18E5-41EF-A9C8-A15C54C61621}"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s-MX"/>
        </a:p>
      </dgm:t>
    </dgm:pt>
    <dgm:pt modelId="{BB8CDD74-AE72-4366-9B73-3812710A4AFD}">
      <dgm:prSet custT="1"/>
      <dgm:spPr/>
      <dgm:t>
        <a:bodyPr/>
        <a:lstStyle/>
        <a:p>
          <a:pPr rtl="0"/>
          <a:r>
            <a:rPr lang="es-MX" sz="1800" smtClean="0"/>
            <a:t>Una discusión entre dos o más partes que desean resolver intereses incompatibles (Pruitt y Carnevale citados en Medina y Munduate)</a:t>
          </a:r>
          <a:endParaRPr lang="es-MX" sz="1800"/>
        </a:p>
      </dgm:t>
    </dgm:pt>
    <dgm:pt modelId="{E91326A3-102F-45EB-B1CD-50C9DE7FCFEE}" type="parTrans" cxnId="{37363C81-1BE7-420C-83AD-42E71B45AED6}">
      <dgm:prSet/>
      <dgm:spPr/>
      <dgm:t>
        <a:bodyPr/>
        <a:lstStyle/>
        <a:p>
          <a:endParaRPr lang="es-MX" sz="1800"/>
        </a:p>
      </dgm:t>
    </dgm:pt>
    <dgm:pt modelId="{208F7599-8A4D-43E3-A60A-879C70F91DEC}" type="sibTrans" cxnId="{37363C81-1BE7-420C-83AD-42E71B45AED6}">
      <dgm:prSet/>
      <dgm:spPr/>
      <dgm:t>
        <a:bodyPr/>
        <a:lstStyle/>
        <a:p>
          <a:endParaRPr lang="es-MX" sz="1800"/>
        </a:p>
      </dgm:t>
    </dgm:pt>
    <dgm:pt modelId="{745F2A3D-804B-4983-AF42-1BB0E88C5F38}">
      <dgm:prSet custT="1"/>
      <dgm:spPr/>
      <dgm:t>
        <a:bodyPr/>
        <a:lstStyle/>
        <a:p>
          <a:pPr rtl="0"/>
          <a:r>
            <a:rPr lang="es-MX" sz="1800" smtClean="0"/>
            <a:t>Actividad habitual del ser humano</a:t>
          </a:r>
          <a:endParaRPr lang="es-MX" sz="1800"/>
        </a:p>
      </dgm:t>
    </dgm:pt>
    <dgm:pt modelId="{0ACBD2E2-0269-4D6B-86B2-9C0FB5E09F7C}" type="parTrans" cxnId="{60BF1D1D-D2C1-4A03-B1D8-69A082DF41D2}">
      <dgm:prSet/>
      <dgm:spPr/>
      <dgm:t>
        <a:bodyPr/>
        <a:lstStyle/>
        <a:p>
          <a:endParaRPr lang="es-MX" sz="1800"/>
        </a:p>
      </dgm:t>
    </dgm:pt>
    <dgm:pt modelId="{977FDF57-771C-441D-A305-D492B025205C}" type="sibTrans" cxnId="{60BF1D1D-D2C1-4A03-B1D8-69A082DF41D2}">
      <dgm:prSet/>
      <dgm:spPr/>
      <dgm:t>
        <a:bodyPr/>
        <a:lstStyle/>
        <a:p>
          <a:endParaRPr lang="es-MX" sz="1800"/>
        </a:p>
      </dgm:t>
    </dgm:pt>
    <dgm:pt modelId="{0BFF7B1A-E05D-4F0E-B7AC-174B4A105BFC}">
      <dgm:prSet custT="1"/>
      <dgm:spPr/>
      <dgm:t>
        <a:bodyPr/>
        <a:lstStyle/>
        <a:p>
          <a:pPr rtl="0"/>
          <a:r>
            <a:rPr lang="es-MX" sz="1800" dirty="0" smtClean="0"/>
            <a:t>Las negociaciones internacionales, laborales y cotidianas son diferentes en su complejidad, en el número de partes implicadas y en los temas que se discute, pero todas ellas siguen un curso de acción semejante, y en todas ellas, las partes desean mediante la misma, satisfacer sus necesidades e incrementar su satisfacción y su bienestar.</a:t>
          </a:r>
          <a:endParaRPr lang="es-MX" sz="1800" dirty="0"/>
        </a:p>
      </dgm:t>
    </dgm:pt>
    <dgm:pt modelId="{8AD1FD07-0892-45AD-8E59-3FCAD1767DA7}" type="parTrans" cxnId="{160C32FE-A3A8-4933-A47D-1236D9C2D45C}">
      <dgm:prSet/>
      <dgm:spPr/>
      <dgm:t>
        <a:bodyPr/>
        <a:lstStyle/>
        <a:p>
          <a:endParaRPr lang="es-MX" sz="1800"/>
        </a:p>
      </dgm:t>
    </dgm:pt>
    <dgm:pt modelId="{F8FD4BC8-1326-4384-805B-8B28762B0C4C}" type="sibTrans" cxnId="{160C32FE-A3A8-4933-A47D-1236D9C2D45C}">
      <dgm:prSet/>
      <dgm:spPr/>
      <dgm:t>
        <a:bodyPr/>
        <a:lstStyle/>
        <a:p>
          <a:endParaRPr lang="es-MX" sz="1800"/>
        </a:p>
      </dgm:t>
    </dgm:pt>
    <dgm:pt modelId="{D2F51713-288B-4B96-B3F3-EF326E244CD5}" type="pres">
      <dgm:prSet presAssocID="{D9132360-18E5-41EF-A9C8-A15C54C61621}" presName="linear" presStyleCnt="0">
        <dgm:presLayoutVars>
          <dgm:animLvl val="lvl"/>
          <dgm:resizeHandles val="exact"/>
        </dgm:presLayoutVars>
      </dgm:prSet>
      <dgm:spPr/>
      <dgm:t>
        <a:bodyPr/>
        <a:lstStyle/>
        <a:p>
          <a:endParaRPr lang="es-MX"/>
        </a:p>
      </dgm:t>
    </dgm:pt>
    <dgm:pt modelId="{5F25965C-4E53-4AEB-BD22-707FA8809135}" type="pres">
      <dgm:prSet presAssocID="{BB8CDD74-AE72-4366-9B73-3812710A4AFD}" presName="parentText" presStyleLbl="node1" presStyleIdx="0" presStyleCnt="3">
        <dgm:presLayoutVars>
          <dgm:chMax val="0"/>
          <dgm:bulletEnabled val="1"/>
        </dgm:presLayoutVars>
      </dgm:prSet>
      <dgm:spPr/>
      <dgm:t>
        <a:bodyPr/>
        <a:lstStyle/>
        <a:p>
          <a:endParaRPr lang="es-MX"/>
        </a:p>
      </dgm:t>
    </dgm:pt>
    <dgm:pt modelId="{6EE60697-9DB8-4CE1-9163-4381F291B984}" type="pres">
      <dgm:prSet presAssocID="{208F7599-8A4D-43E3-A60A-879C70F91DEC}" presName="spacer" presStyleCnt="0"/>
      <dgm:spPr/>
    </dgm:pt>
    <dgm:pt modelId="{018186A4-DE78-493A-905F-2DC5A42C8E76}" type="pres">
      <dgm:prSet presAssocID="{745F2A3D-804B-4983-AF42-1BB0E88C5F38}" presName="parentText" presStyleLbl="node1" presStyleIdx="1" presStyleCnt="3">
        <dgm:presLayoutVars>
          <dgm:chMax val="0"/>
          <dgm:bulletEnabled val="1"/>
        </dgm:presLayoutVars>
      </dgm:prSet>
      <dgm:spPr/>
      <dgm:t>
        <a:bodyPr/>
        <a:lstStyle/>
        <a:p>
          <a:endParaRPr lang="es-MX"/>
        </a:p>
      </dgm:t>
    </dgm:pt>
    <dgm:pt modelId="{90C6B31A-EA77-4FE8-9FE5-60E59B52DBE3}" type="pres">
      <dgm:prSet presAssocID="{977FDF57-771C-441D-A305-D492B025205C}" presName="spacer" presStyleCnt="0"/>
      <dgm:spPr/>
    </dgm:pt>
    <dgm:pt modelId="{46024BA2-A861-4C57-B906-54A05A9D3222}" type="pres">
      <dgm:prSet presAssocID="{0BFF7B1A-E05D-4F0E-B7AC-174B4A105BFC}" presName="parentText" presStyleLbl="node1" presStyleIdx="2" presStyleCnt="3">
        <dgm:presLayoutVars>
          <dgm:chMax val="0"/>
          <dgm:bulletEnabled val="1"/>
        </dgm:presLayoutVars>
      </dgm:prSet>
      <dgm:spPr/>
      <dgm:t>
        <a:bodyPr/>
        <a:lstStyle/>
        <a:p>
          <a:endParaRPr lang="es-MX"/>
        </a:p>
      </dgm:t>
    </dgm:pt>
  </dgm:ptLst>
  <dgm:cxnLst>
    <dgm:cxn modelId="{068E88AD-31C3-429A-A73A-A00C568005D3}" type="presOf" srcId="{BB8CDD74-AE72-4366-9B73-3812710A4AFD}" destId="{5F25965C-4E53-4AEB-BD22-707FA8809135}" srcOrd="0" destOrd="0" presId="urn:microsoft.com/office/officeart/2005/8/layout/vList2"/>
    <dgm:cxn modelId="{4B0505EC-BBF8-4224-9AE8-A30B1DAA0C7F}" type="presOf" srcId="{745F2A3D-804B-4983-AF42-1BB0E88C5F38}" destId="{018186A4-DE78-493A-905F-2DC5A42C8E76}" srcOrd="0" destOrd="0" presId="urn:microsoft.com/office/officeart/2005/8/layout/vList2"/>
    <dgm:cxn modelId="{0C34A0AA-955D-4E34-8FFF-2D7E0976A243}" type="presOf" srcId="{D9132360-18E5-41EF-A9C8-A15C54C61621}" destId="{D2F51713-288B-4B96-B3F3-EF326E244CD5}" srcOrd="0" destOrd="0" presId="urn:microsoft.com/office/officeart/2005/8/layout/vList2"/>
    <dgm:cxn modelId="{37363C81-1BE7-420C-83AD-42E71B45AED6}" srcId="{D9132360-18E5-41EF-A9C8-A15C54C61621}" destId="{BB8CDD74-AE72-4366-9B73-3812710A4AFD}" srcOrd="0" destOrd="0" parTransId="{E91326A3-102F-45EB-B1CD-50C9DE7FCFEE}" sibTransId="{208F7599-8A4D-43E3-A60A-879C70F91DEC}"/>
    <dgm:cxn modelId="{160C32FE-A3A8-4933-A47D-1236D9C2D45C}" srcId="{D9132360-18E5-41EF-A9C8-A15C54C61621}" destId="{0BFF7B1A-E05D-4F0E-B7AC-174B4A105BFC}" srcOrd="2" destOrd="0" parTransId="{8AD1FD07-0892-45AD-8E59-3FCAD1767DA7}" sibTransId="{F8FD4BC8-1326-4384-805B-8B28762B0C4C}"/>
    <dgm:cxn modelId="{C4574239-85F3-4AF9-9BB1-1BDEF66FFA37}" type="presOf" srcId="{0BFF7B1A-E05D-4F0E-B7AC-174B4A105BFC}" destId="{46024BA2-A861-4C57-B906-54A05A9D3222}" srcOrd="0" destOrd="0" presId="urn:microsoft.com/office/officeart/2005/8/layout/vList2"/>
    <dgm:cxn modelId="{60BF1D1D-D2C1-4A03-B1D8-69A082DF41D2}" srcId="{D9132360-18E5-41EF-A9C8-A15C54C61621}" destId="{745F2A3D-804B-4983-AF42-1BB0E88C5F38}" srcOrd="1" destOrd="0" parTransId="{0ACBD2E2-0269-4D6B-86B2-9C0FB5E09F7C}" sibTransId="{977FDF57-771C-441D-A305-D492B025205C}"/>
    <dgm:cxn modelId="{F9326B46-67FC-4E55-8959-3A042E559803}" type="presParOf" srcId="{D2F51713-288B-4B96-B3F3-EF326E244CD5}" destId="{5F25965C-4E53-4AEB-BD22-707FA8809135}" srcOrd="0" destOrd="0" presId="urn:microsoft.com/office/officeart/2005/8/layout/vList2"/>
    <dgm:cxn modelId="{22A9928C-56CB-4944-A261-C934E327D827}" type="presParOf" srcId="{D2F51713-288B-4B96-B3F3-EF326E244CD5}" destId="{6EE60697-9DB8-4CE1-9163-4381F291B984}" srcOrd="1" destOrd="0" presId="urn:microsoft.com/office/officeart/2005/8/layout/vList2"/>
    <dgm:cxn modelId="{71697C60-29CB-4C83-801E-8447F867B8C1}" type="presParOf" srcId="{D2F51713-288B-4B96-B3F3-EF326E244CD5}" destId="{018186A4-DE78-493A-905F-2DC5A42C8E76}" srcOrd="2" destOrd="0" presId="urn:microsoft.com/office/officeart/2005/8/layout/vList2"/>
    <dgm:cxn modelId="{FB19629A-C91A-43CC-AC71-C0756DB73710}" type="presParOf" srcId="{D2F51713-288B-4B96-B3F3-EF326E244CD5}" destId="{90C6B31A-EA77-4FE8-9FE5-60E59B52DBE3}" srcOrd="3" destOrd="0" presId="urn:microsoft.com/office/officeart/2005/8/layout/vList2"/>
    <dgm:cxn modelId="{C553FC50-9182-42B9-8E03-5E84D15EAD8C}" type="presParOf" srcId="{D2F51713-288B-4B96-B3F3-EF326E244CD5}" destId="{46024BA2-A861-4C57-B906-54A05A9D322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AA9FF3-414A-45AA-A7A8-EC70BD5517F9}"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s-MX"/>
        </a:p>
      </dgm:t>
    </dgm:pt>
    <dgm:pt modelId="{0BA6E1D8-CCAD-4202-B670-2ABF71F1E9EA}">
      <dgm:prSet/>
      <dgm:spPr/>
      <dgm:t>
        <a:bodyPr/>
        <a:lstStyle/>
        <a:p>
          <a:pPr rtl="0"/>
          <a:r>
            <a:rPr lang="es-MX" smtClean="0"/>
            <a:t>Hay dos o más partes implicadas</a:t>
          </a:r>
          <a:endParaRPr lang="es-MX"/>
        </a:p>
      </dgm:t>
    </dgm:pt>
    <dgm:pt modelId="{268AAFF2-6555-4CA0-995E-48FBD58C8230}" type="parTrans" cxnId="{FD57DB33-6D69-4CE5-A455-B1121D572471}">
      <dgm:prSet/>
      <dgm:spPr/>
      <dgm:t>
        <a:bodyPr/>
        <a:lstStyle/>
        <a:p>
          <a:endParaRPr lang="es-MX"/>
        </a:p>
      </dgm:t>
    </dgm:pt>
    <dgm:pt modelId="{D8A62714-AA63-4CA0-9A97-072A0B11E2A7}" type="sibTrans" cxnId="{FD57DB33-6D69-4CE5-A455-B1121D572471}">
      <dgm:prSet/>
      <dgm:spPr/>
      <dgm:t>
        <a:bodyPr/>
        <a:lstStyle/>
        <a:p>
          <a:endParaRPr lang="es-MX"/>
        </a:p>
      </dgm:t>
    </dgm:pt>
    <dgm:pt modelId="{D5DF8F7E-56C5-461E-AD9C-EC866188F495}">
      <dgm:prSet/>
      <dgm:spPr/>
      <dgm:t>
        <a:bodyPr/>
        <a:lstStyle/>
        <a:p>
          <a:pPr rtl="0"/>
          <a:r>
            <a:rPr lang="es-MX" smtClean="0"/>
            <a:t>Aparece un conflicto de intereses subyacente</a:t>
          </a:r>
          <a:endParaRPr lang="es-MX"/>
        </a:p>
      </dgm:t>
    </dgm:pt>
    <dgm:pt modelId="{B2A3F0D6-8E37-4E82-BF13-C036BD8CD450}" type="parTrans" cxnId="{582604F7-CD72-439F-9DD4-20FD295E570E}">
      <dgm:prSet/>
      <dgm:spPr/>
      <dgm:t>
        <a:bodyPr/>
        <a:lstStyle/>
        <a:p>
          <a:endParaRPr lang="es-MX"/>
        </a:p>
      </dgm:t>
    </dgm:pt>
    <dgm:pt modelId="{4B533888-D131-414A-98BA-6616B46E1C1F}" type="sibTrans" cxnId="{582604F7-CD72-439F-9DD4-20FD295E570E}">
      <dgm:prSet/>
      <dgm:spPr/>
      <dgm:t>
        <a:bodyPr/>
        <a:lstStyle/>
        <a:p>
          <a:endParaRPr lang="es-MX"/>
        </a:p>
      </dgm:t>
    </dgm:pt>
    <dgm:pt modelId="{67EC1ECD-5A4B-4AFC-BB92-52920B2C182A}">
      <dgm:prSet/>
      <dgm:spPr/>
      <dgm:t>
        <a:bodyPr/>
        <a:lstStyle/>
        <a:p>
          <a:pPr rtl="0"/>
          <a:r>
            <a:rPr lang="es-MX" smtClean="0"/>
            <a:t>Existe una cierta relación de poder entre las partes</a:t>
          </a:r>
          <a:endParaRPr lang="es-MX"/>
        </a:p>
      </dgm:t>
    </dgm:pt>
    <dgm:pt modelId="{747B96BA-D86B-4EA3-8C2A-64EA4A976FEA}" type="parTrans" cxnId="{826DE092-E245-4279-B0CB-E11453B284BB}">
      <dgm:prSet/>
      <dgm:spPr/>
      <dgm:t>
        <a:bodyPr/>
        <a:lstStyle/>
        <a:p>
          <a:endParaRPr lang="es-MX"/>
        </a:p>
      </dgm:t>
    </dgm:pt>
    <dgm:pt modelId="{3883ECBA-820F-4002-A634-E3D018D6D337}" type="sibTrans" cxnId="{826DE092-E245-4279-B0CB-E11453B284BB}">
      <dgm:prSet/>
      <dgm:spPr/>
      <dgm:t>
        <a:bodyPr/>
        <a:lstStyle/>
        <a:p>
          <a:endParaRPr lang="es-MX"/>
        </a:p>
      </dgm:t>
    </dgm:pt>
    <dgm:pt modelId="{0D462D70-BD75-4DB7-8ABD-F915A00FF21F}">
      <dgm:prSet/>
      <dgm:spPr/>
      <dgm:t>
        <a:bodyPr/>
        <a:lstStyle/>
        <a:p>
          <a:pPr rtl="0"/>
          <a:r>
            <a:rPr lang="es-MX" smtClean="0"/>
            <a:t>Existe voluntad de llegar a un acuerdo</a:t>
          </a:r>
          <a:endParaRPr lang="es-MX"/>
        </a:p>
      </dgm:t>
    </dgm:pt>
    <dgm:pt modelId="{98D48E2F-7BC2-475A-B476-F54B11FF8568}" type="parTrans" cxnId="{8A1342E3-F4E2-43F5-8D6A-04763DBBB671}">
      <dgm:prSet/>
      <dgm:spPr/>
      <dgm:t>
        <a:bodyPr/>
        <a:lstStyle/>
        <a:p>
          <a:endParaRPr lang="es-MX"/>
        </a:p>
      </dgm:t>
    </dgm:pt>
    <dgm:pt modelId="{71C433D2-6FC7-4C86-9E78-714184BBA3D0}" type="sibTrans" cxnId="{8A1342E3-F4E2-43F5-8D6A-04763DBBB671}">
      <dgm:prSet/>
      <dgm:spPr/>
      <dgm:t>
        <a:bodyPr/>
        <a:lstStyle/>
        <a:p>
          <a:endParaRPr lang="es-MX"/>
        </a:p>
      </dgm:t>
    </dgm:pt>
    <dgm:pt modelId="{4E9BB94D-DBE2-4DB8-84C8-6DC01B48BC63}">
      <dgm:prSet/>
      <dgm:spPr/>
      <dgm:t>
        <a:bodyPr/>
        <a:lstStyle/>
        <a:p>
          <a:pPr rtl="0"/>
          <a:r>
            <a:rPr lang="es-MX" smtClean="0"/>
            <a:t>Se produce un proceso sistemático de ofertas y contraofertas</a:t>
          </a:r>
          <a:endParaRPr lang="es-MX"/>
        </a:p>
      </dgm:t>
    </dgm:pt>
    <dgm:pt modelId="{43DDB31E-70DC-43D2-AC74-DC18A4512DD4}" type="parTrans" cxnId="{F19FE481-C4D3-4837-9A3D-81EAEB964EAF}">
      <dgm:prSet/>
      <dgm:spPr/>
      <dgm:t>
        <a:bodyPr/>
        <a:lstStyle/>
        <a:p>
          <a:endParaRPr lang="es-MX"/>
        </a:p>
      </dgm:t>
    </dgm:pt>
    <dgm:pt modelId="{B2A679B7-1A19-4051-99D2-6161F3A86033}" type="sibTrans" cxnId="{F19FE481-C4D3-4837-9A3D-81EAEB964EAF}">
      <dgm:prSet/>
      <dgm:spPr/>
      <dgm:t>
        <a:bodyPr/>
        <a:lstStyle/>
        <a:p>
          <a:endParaRPr lang="es-MX"/>
        </a:p>
      </dgm:t>
    </dgm:pt>
    <dgm:pt modelId="{2749D55A-1D5E-4E34-BCC6-68762E2BB61F}">
      <dgm:prSet/>
      <dgm:spPr/>
      <dgm:t>
        <a:bodyPr/>
        <a:lstStyle/>
        <a:p>
          <a:pPr rtl="0"/>
          <a:r>
            <a:rPr lang="es-MX" smtClean="0"/>
            <a:t>En las negociaciones existen aspectos tangibles e intangibles</a:t>
          </a:r>
          <a:endParaRPr lang="es-MX"/>
        </a:p>
      </dgm:t>
    </dgm:pt>
    <dgm:pt modelId="{B60AD23B-D60D-4FAD-BA5D-9AA8B5982CA6}" type="parTrans" cxnId="{7762FFCD-BC39-4B1C-A7F3-C0F9B2339680}">
      <dgm:prSet/>
      <dgm:spPr/>
      <dgm:t>
        <a:bodyPr/>
        <a:lstStyle/>
        <a:p>
          <a:endParaRPr lang="es-MX"/>
        </a:p>
      </dgm:t>
    </dgm:pt>
    <dgm:pt modelId="{074A24C5-2742-4D42-8A00-28D2EEC6FEE6}" type="sibTrans" cxnId="{7762FFCD-BC39-4B1C-A7F3-C0F9B2339680}">
      <dgm:prSet/>
      <dgm:spPr/>
      <dgm:t>
        <a:bodyPr/>
        <a:lstStyle/>
        <a:p>
          <a:endParaRPr lang="es-MX"/>
        </a:p>
      </dgm:t>
    </dgm:pt>
    <dgm:pt modelId="{85B9C191-7278-4F35-B53B-B2ED14E29230}" type="pres">
      <dgm:prSet presAssocID="{DEAA9FF3-414A-45AA-A7A8-EC70BD5517F9}" presName="vert0" presStyleCnt="0">
        <dgm:presLayoutVars>
          <dgm:dir/>
          <dgm:animOne val="branch"/>
          <dgm:animLvl val="lvl"/>
        </dgm:presLayoutVars>
      </dgm:prSet>
      <dgm:spPr/>
      <dgm:t>
        <a:bodyPr/>
        <a:lstStyle/>
        <a:p>
          <a:endParaRPr lang="es-MX"/>
        </a:p>
      </dgm:t>
    </dgm:pt>
    <dgm:pt modelId="{54479E41-E869-4F7A-8E43-353B5B01E4EB}" type="pres">
      <dgm:prSet presAssocID="{0BA6E1D8-CCAD-4202-B670-2ABF71F1E9EA}" presName="thickLine" presStyleLbl="alignNode1" presStyleIdx="0" presStyleCnt="6"/>
      <dgm:spPr/>
    </dgm:pt>
    <dgm:pt modelId="{803F45DC-2E5E-41C7-957F-765A4FBA8D31}" type="pres">
      <dgm:prSet presAssocID="{0BA6E1D8-CCAD-4202-B670-2ABF71F1E9EA}" presName="horz1" presStyleCnt="0"/>
      <dgm:spPr/>
    </dgm:pt>
    <dgm:pt modelId="{35FACA73-3FD2-47EB-ABBC-AB667633BC04}" type="pres">
      <dgm:prSet presAssocID="{0BA6E1D8-CCAD-4202-B670-2ABF71F1E9EA}" presName="tx1" presStyleLbl="revTx" presStyleIdx="0" presStyleCnt="6"/>
      <dgm:spPr/>
      <dgm:t>
        <a:bodyPr/>
        <a:lstStyle/>
        <a:p>
          <a:endParaRPr lang="es-MX"/>
        </a:p>
      </dgm:t>
    </dgm:pt>
    <dgm:pt modelId="{0537D6F1-92D4-48C1-AF50-0B4DB571BF73}" type="pres">
      <dgm:prSet presAssocID="{0BA6E1D8-CCAD-4202-B670-2ABF71F1E9EA}" presName="vert1" presStyleCnt="0"/>
      <dgm:spPr/>
    </dgm:pt>
    <dgm:pt modelId="{F27C8832-D074-4F0A-9B10-69EC515BBEB9}" type="pres">
      <dgm:prSet presAssocID="{D5DF8F7E-56C5-461E-AD9C-EC866188F495}" presName="thickLine" presStyleLbl="alignNode1" presStyleIdx="1" presStyleCnt="6"/>
      <dgm:spPr/>
    </dgm:pt>
    <dgm:pt modelId="{275F9F06-4217-4079-920B-38B407AE185D}" type="pres">
      <dgm:prSet presAssocID="{D5DF8F7E-56C5-461E-AD9C-EC866188F495}" presName="horz1" presStyleCnt="0"/>
      <dgm:spPr/>
    </dgm:pt>
    <dgm:pt modelId="{BFA58405-3A44-40D9-B641-FC6A9F4FF14A}" type="pres">
      <dgm:prSet presAssocID="{D5DF8F7E-56C5-461E-AD9C-EC866188F495}" presName="tx1" presStyleLbl="revTx" presStyleIdx="1" presStyleCnt="6"/>
      <dgm:spPr/>
      <dgm:t>
        <a:bodyPr/>
        <a:lstStyle/>
        <a:p>
          <a:endParaRPr lang="es-MX"/>
        </a:p>
      </dgm:t>
    </dgm:pt>
    <dgm:pt modelId="{3279E1C0-3276-489C-BDF9-E95D19F97E49}" type="pres">
      <dgm:prSet presAssocID="{D5DF8F7E-56C5-461E-AD9C-EC866188F495}" presName="vert1" presStyleCnt="0"/>
      <dgm:spPr/>
    </dgm:pt>
    <dgm:pt modelId="{9C040388-8503-41EA-9EBC-E17EAA46E27D}" type="pres">
      <dgm:prSet presAssocID="{67EC1ECD-5A4B-4AFC-BB92-52920B2C182A}" presName="thickLine" presStyleLbl="alignNode1" presStyleIdx="2" presStyleCnt="6"/>
      <dgm:spPr/>
    </dgm:pt>
    <dgm:pt modelId="{776DD70A-97D7-4119-B662-4CDE029750C2}" type="pres">
      <dgm:prSet presAssocID="{67EC1ECD-5A4B-4AFC-BB92-52920B2C182A}" presName="horz1" presStyleCnt="0"/>
      <dgm:spPr/>
    </dgm:pt>
    <dgm:pt modelId="{493E0D59-5199-4850-9E0B-44780C64FBD9}" type="pres">
      <dgm:prSet presAssocID="{67EC1ECD-5A4B-4AFC-BB92-52920B2C182A}" presName="tx1" presStyleLbl="revTx" presStyleIdx="2" presStyleCnt="6"/>
      <dgm:spPr/>
      <dgm:t>
        <a:bodyPr/>
        <a:lstStyle/>
        <a:p>
          <a:endParaRPr lang="es-MX"/>
        </a:p>
      </dgm:t>
    </dgm:pt>
    <dgm:pt modelId="{74DB3888-8C52-45BD-9A69-7EEF311B25F8}" type="pres">
      <dgm:prSet presAssocID="{67EC1ECD-5A4B-4AFC-BB92-52920B2C182A}" presName="vert1" presStyleCnt="0"/>
      <dgm:spPr/>
    </dgm:pt>
    <dgm:pt modelId="{1BA0F4B6-D498-4619-ABC6-DA48A21E8AFC}" type="pres">
      <dgm:prSet presAssocID="{0D462D70-BD75-4DB7-8ABD-F915A00FF21F}" presName="thickLine" presStyleLbl="alignNode1" presStyleIdx="3" presStyleCnt="6"/>
      <dgm:spPr/>
    </dgm:pt>
    <dgm:pt modelId="{483379BC-326E-46D1-9876-F8B89DDF7316}" type="pres">
      <dgm:prSet presAssocID="{0D462D70-BD75-4DB7-8ABD-F915A00FF21F}" presName="horz1" presStyleCnt="0"/>
      <dgm:spPr/>
    </dgm:pt>
    <dgm:pt modelId="{ED6C7D95-1FE4-42DD-AA53-40A58E3C5AE5}" type="pres">
      <dgm:prSet presAssocID="{0D462D70-BD75-4DB7-8ABD-F915A00FF21F}" presName="tx1" presStyleLbl="revTx" presStyleIdx="3" presStyleCnt="6"/>
      <dgm:spPr/>
      <dgm:t>
        <a:bodyPr/>
        <a:lstStyle/>
        <a:p>
          <a:endParaRPr lang="es-MX"/>
        </a:p>
      </dgm:t>
    </dgm:pt>
    <dgm:pt modelId="{51EB8B2D-0018-411C-9C64-DDAE8990A3C0}" type="pres">
      <dgm:prSet presAssocID="{0D462D70-BD75-4DB7-8ABD-F915A00FF21F}" presName="vert1" presStyleCnt="0"/>
      <dgm:spPr/>
    </dgm:pt>
    <dgm:pt modelId="{15255549-1D63-4647-A903-8791CB8E343B}" type="pres">
      <dgm:prSet presAssocID="{4E9BB94D-DBE2-4DB8-84C8-6DC01B48BC63}" presName="thickLine" presStyleLbl="alignNode1" presStyleIdx="4" presStyleCnt="6"/>
      <dgm:spPr/>
    </dgm:pt>
    <dgm:pt modelId="{4FA82B0A-5728-4F34-B082-9CFD9EC60309}" type="pres">
      <dgm:prSet presAssocID="{4E9BB94D-DBE2-4DB8-84C8-6DC01B48BC63}" presName="horz1" presStyleCnt="0"/>
      <dgm:spPr/>
    </dgm:pt>
    <dgm:pt modelId="{0301B396-6C02-4756-A39D-1DC6D80CC943}" type="pres">
      <dgm:prSet presAssocID="{4E9BB94D-DBE2-4DB8-84C8-6DC01B48BC63}" presName="tx1" presStyleLbl="revTx" presStyleIdx="4" presStyleCnt="6"/>
      <dgm:spPr/>
      <dgm:t>
        <a:bodyPr/>
        <a:lstStyle/>
        <a:p>
          <a:endParaRPr lang="es-MX"/>
        </a:p>
      </dgm:t>
    </dgm:pt>
    <dgm:pt modelId="{4653E6E3-84DC-44C4-8B6F-9F7B2614D231}" type="pres">
      <dgm:prSet presAssocID="{4E9BB94D-DBE2-4DB8-84C8-6DC01B48BC63}" presName="vert1" presStyleCnt="0"/>
      <dgm:spPr/>
    </dgm:pt>
    <dgm:pt modelId="{94A86B94-D786-4899-9F3E-B77F0DC1DD62}" type="pres">
      <dgm:prSet presAssocID="{2749D55A-1D5E-4E34-BCC6-68762E2BB61F}" presName="thickLine" presStyleLbl="alignNode1" presStyleIdx="5" presStyleCnt="6"/>
      <dgm:spPr/>
    </dgm:pt>
    <dgm:pt modelId="{8B586040-39C5-4D26-884E-5095A1A3CC68}" type="pres">
      <dgm:prSet presAssocID="{2749D55A-1D5E-4E34-BCC6-68762E2BB61F}" presName="horz1" presStyleCnt="0"/>
      <dgm:spPr/>
    </dgm:pt>
    <dgm:pt modelId="{E124BDFD-CAD9-4473-B130-AE4B53E23AB6}" type="pres">
      <dgm:prSet presAssocID="{2749D55A-1D5E-4E34-BCC6-68762E2BB61F}" presName="tx1" presStyleLbl="revTx" presStyleIdx="5" presStyleCnt="6"/>
      <dgm:spPr/>
      <dgm:t>
        <a:bodyPr/>
        <a:lstStyle/>
        <a:p>
          <a:endParaRPr lang="es-MX"/>
        </a:p>
      </dgm:t>
    </dgm:pt>
    <dgm:pt modelId="{1A361590-8FFA-455C-8CB2-1D06E03725C1}" type="pres">
      <dgm:prSet presAssocID="{2749D55A-1D5E-4E34-BCC6-68762E2BB61F}" presName="vert1" presStyleCnt="0"/>
      <dgm:spPr/>
    </dgm:pt>
  </dgm:ptLst>
  <dgm:cxnLst>
    <dgm:cxn modelId="{9A1D4FC8-92FB-4728-A33F-6E2A4E9785FB}" type="presOf" srcId="{4E9BB94D-DBE2-4DB8-84C8-6DC01B48BC63}" destId="{0301B396-6C02-4756-A39D-1DC6D80CC943}" srcOrd="0" destOrd="0" presId="urn:microsoft.com/office/officeart/2008/layout/LinedList"/>
    <dgm:cxn modelId="{FD57DB33-6D69-4CE5-A455-B1121D572471}" srcId="{DEAA9FF3-414A-45AA-A7A8-EC70BD5517F9}" destId="{0BA6E1D8-CCAD-4202-B670-2ABF71F1E9EA}" srcOrd="0" destOrd="0" parTransId="{268AAFF2-6555-4CA0-995E-48FBD58C8230}" sibTransId="{D8A62714-AA63-4CA0-9A97-072A0B11E2A7}"/>
    <dgm:cxn modelId="{32F2B057-8739-4BFC-B2DF-C522A07446CF}" type="presOf" srcId="{0D462D70-BD75-4DB7-8ABD-F915A00FF21F}" destId="{ED6C7D95-1FE4-42DD-AA53-40A58E3C5AE5}" srcOrd="0" destOrd="0" presId="urn:microsoft.com/office/officeart/2008/layout/LinedList"/>
    <dgm:cxn modelId="{990CBD8D-74AB-47B9-AB16-A6B1134782BF}" type="presOf" srcId="{DEAA9FF3-414A-45AA-A7A8-EC70BD5517F9}" destId="{85B9C191-7278-4F35-B53B-B2ED14E29230}" srcOrd="0" destOrd="0" presId="urn:microsoft.com/office/officeart/2008/layout/LinedList"/>
    <dgm:cxn modelId="{34E00FCE-1CD6-46FF-9809-4A1E64FD56E9}" type="presOf" srcId="{2749D55A-1D5E-4E34-BCC6-68762E2BB61F}" destId="{E124BDFD-CAD9-4473-B130-AE4B53E23AB6}" srcOrd="0" destOrd="0" presId="urn:microsoft.com/office/officeart/2008/layout/LinedList"/>
    <dgm:cxn modelId="{8A1342E3-F4E2-43F5-8D6A-04763DBBB671}" srcId="{DEAA9FF3-414A-45AA-A7A8-EC70BD5517F9}" destId="{0D462D70-BD75-4DB7-8ABD-F915A00FF21F}" srcOrd="3" destOrd="0" parTransId="{98D48E2F-7BC2-475A-B476-F54B11FF8568}" sibTransId="{71C433D2-6FC7-4C86-9E78-714184BBA3D0}"/>
    <dgm:cxn modelId="{08A3798E-DB8C-4EC9-A861-AB6A58DA465A}" type="presOf" srcId="{67EC1ECD-5A4B-4AFC-BB92-52920B2C182A}" destId="{493E0D59-5199-4850-9E0B-44780C64FBD9}" srcOrd="0" destOrd="0" presId="urn:microsoft.com/office/officeart/2008/layout/LinedList"/>
    <dgm:cxn modelId="{F19FE481-C4D3-4837-9A3D-81EAEB964EAF}" srcId="{DEAA9FF3-414A-45AA-A7A8-EC70BD5517F9}" destId="{4E9BB94D-DBE2-4DB8-84C8-6DC01B48BC63}" srcOrd="4" destOrd="0" parTransId="{43DDB31E-70DC-43D2-AC74-DC18A4512DD4}" sibTransId="{B2A679B7-1A19-4051-99D2-6161F3A86033}"/>
    <dgm:cxn modelId="{FFCEF334-4F00-4FE8-AC32-898D5367AAA4}" type="presOf" srcId="{D5DF8F7E-56C5-461E-AD9C-EC866188F495}" destId="{BFA58405-3A44-40D9-B641-FC6A9F4FF14A}" srcOrd="0" destOrd="0" presId="urn:microsoft.com/office/officeart/2008/layout/LinedList"/>
    <dgm:cxn modelId="{903B651C-3C19-4F59-BD01-E188E470E9F2}" type="presOf" srcId="{0BA6E1D8-CCAD-4202-B670-2ABF71F1E9EA}" destId="{35FACA73-3FD2-47EB-ABBC-AB667633BC04}" srcOrd="0" destOrd="0" presId="urn:microsoft.com/office/officeart/2008/layout/LinedList"/>
    <dgm:cxn modelId="{582604F7-CD72-439F-9DD4-20FD295E570E}" srcId="{DEAA9FF3-414A-45AA-A7A8-EC70BD5517F9}" destId="{D5DF8F7E-56C5-461E-AD9C-EC866188F495}" srcOrd="1" destOrd="0" parTransId="{B2A3F0D6-8E37-4E82-BF13-C036BD8CD450}" sibTransId="{4B533888-D131-414A-98BA-6616B46E1C1F}"/>
    <dgm:cxn modelId="{7762FFCD-BC39-4B1C-A7F3-C0F9B2339680}" srcId="{DEAA9FF3-414A-45AA-A7A8-EC70BD5517F9}" destId="{2749D55A-1D5E-4E34-BCC6-68762E2BB61F}" srcOrd="5" destOrd="0" parTransId="{B60AD23B-D60D-4FAD-BA5D-9AA8B5982CA6}" sibTransId="{074A24C5-2742-4D42-8A00-28D2EEC6FEE6}"/>
    <dgm:cxn modelId="{826DE092-E245-4279-B0CB-E11453B284BB}" srcId="{DEAA9FF3-414A-45AA-A7A8-EC70BD5517F9}" destId="{67EC1ECD-5A4B-4AFC-BB92-52920B2C182A}" srcOrd="2" destOrd="0" parTransId="{747B96BA-D86B-4EA3-8C2A-64EA4A976FEA}" sibTransId="{3883ECBA-820F-4002-A634-E3D018D6D337}"/>
    <dgm:cxn modelId="{E4999CAA-E5F9-4CB9-930E-E5E376AA30E3}" type="presParOf" srcId="{85B9C191-7278-4F35-B53B-B2ED14E29230}" destId="{54479E41-E869-4F7A-8E43-353B5B01E4EB}" srcOrd="0" destOrd="0" presId="urn:microsoft.com/office/officeart/2008/layout/LinedList"/>
    <dgm:cxn modelId="{4590D657-AD4C-4B14-8652-D0B9BA6D6EF4}" type="presParOf" srcId="{85B9C191-7278-4F35-B53B-B2ED14E29230}" destId="{803F45DC-2E5E-41C7-957F-765A4FBA8D31}" srcOrd="1" destOrd="0" presId="urn:microsoft.com/office/officeart/2008/layout/LinedList"/>
    <dgm:cxn modelId="{631ACF33-535B-4E13-9F63-61769C65F039}" type="presParOf" srcId="{803F45DC-2E5E-41C7-957F-765A4FBA8D31}" destId="{35FACA73-3FD2-47EB-ABBC-AB667633BC04}" srcOrd="0" destOrd="0" presId="urn:microsoft.com/office/officeart/2008/layout/LinedList"/>
    <dgm:cxn modelId="{8BCA4C9A-99C7-4AAB-8362-8A1DD864285E}" type="presParOf" srcId="{803F45DC-2E5E-41C7-957F-765A4FBA8D31}" destId="{0537D6F1-92D4-48C1-AF50-0B4DB571BF73}" srcOrd="1" destOrd="0" presId="urn:microsoft.com/office/officeart/2008/layout/LinedList"/>
    <dgm:cxn modelId="{B5BF8147-06B1-4F81-91AB-9EA5DAF45F7A}" type="presParOf" srcId="{85B9C191-7278-4F35-B53B-B2ED14E29230}" destId="{F27C8832-D074-4F0A-9B10-69EC515BBEB9}" srcOrd="2" destOrd="0" presId="urn:microsoft.com/office/officeart/2008/layout/LinedList"/>
    <dgm:cxn modelId="{6855F98E-CB15-4619-BF86-5205B2E3274C}" type="presParOf" srcId="{85B9C191-7278-4F35-B53B-B2ED14E29230}" destId="{275F9F06-4217-4079-920B-38B407AE185D}" srcOrd="3" destOrd="0" presId="urn:microsoft.com/office/officeart/2008/layout/LinedList"/>
    <dgm:cxn modelId="{E7EBC24A-2348-4FE2-B726-78026370CC52}" type="presParOf" srcId="{275F9F06-4217-4079-920B-38B407AE185D}" destId="{BFA58405-3A44-40D9-B641-FC6A9F4FF14A}" srcOrd="0" destOrd="0" presId="urn:microsoft.com/office/officeart/2008/layout/LinedList"/>
    <dgm:cxn modelId="{95B1C984-C250-4D4D-A0C9-6E059949E3AA}" type="presParOf" srcId="{275F9F06-4217-4079-920B-38B407AE185D}" destId="{3279E1C0-3276-489C-BDF9-E95D19F97E49}" srcOrd="1" destOrd="0" presId="urn:microsoft.com/office/officeart/2008/layout/LinedList"/>
    <dgm:cxn modelId="{2AFE8A76-9BDD-4213-80EC-ACB8F7EA2316}" type="presParOf" srcId="{85B9C191-7278-4F35-B53B-B2ED14E29230}" destId="{9C040388-8503-41EA-9EBC-E17EAA46E27D}" srcOrd="4" destOrd="0" presId="urn:microsoft.com/office/officeart/2008/layout/LinedList"/>
    <dgm:cxn modelId="{0FFC05C8-7378-4B77-AA21-D86B2EEA9131}" type="presParOf" srcId="{85B9C191-7278-4F35-B53B-B2ED14E29230}" destId="{776DD70A-97D7-4119-B662-4CDE029750C2}" srcOrd="5" destOrd="0" presId="urn:microsoft.com/office/officeart/2008/layout/LinedList"/>
    <dgm:cxn modelId="{30E8D396-6DF7-4DD2-A261-DA98DB73B1FC}" type="presParOf" srcId="{776DD70A-97D7-4119-B662-4CDE029750C2}" destId="{493E0D59-5199-4850-9E0B-44780C64FBD9}" srcOrd="0" destOrd="0" presId="urn:microsoft.com/office/officeart/2008/layout/LinedList"/>
    <dgm:cxn modelId="{C7FD6AEE-9DCC-439A-869E-3A82C73EE565}" type="presParOf" srcId="{776DD70A-97D7-4119-B662-4CDE029750C2}" destId="{74DB3888-8C52-45BD-9A69-7EEF311B25F8}" srcOrd="1" destOrd="0" presId="urn:microsoft.com/office/officeart/2008/layout/LinedList"/>
    <dgm:cxn modelId="{3D1BF1AA-4842-4EFC-A6CA-E53C0E950395}" type="presParOf" srcId="{85B9C191-7278-4F35-B53B-B2ED14E29230}" destId="{1BA0F4B6-D498-4619-ABC6-DA48A21E8AFC}" srcOrd="6" destOrd="0" presId="urn:microsoft.com/office/officeart/2008/layout/LinedList"/>
    <dgm:cxn modelId="{84FD4F5E-1801-46A9-9094-657248112347}" type="presParOf" srcId="{85B9C191-7278-4F35-B53B-B2ED14E29230}" destId="{483379BC-326E-46D1-9876-F8B89DDF7316}" srcOrd="7" destOrd="0" presId="urn:microsoft.com/office/officeart/2008/layout/LinedList"/>
    <dgm:cxn modelId="{04399923-5B54-45BF-90B4-CA64C0010D18}" type="presParOf" srcId="{483379BC-326E-46D1-9876-F8B89DDF7316}" destId="{ED6C7D95-1FE4-42DD-AA53-40A58E3C5AE5}" srcOrd="0" destOrd="0" presId="urn:microsoft.com/office/officeart/2008/layout/LinedList"/>
    <dgm:cxn modelId="{0A3F76B2-3FF5-4BE6-95FE-EBDF09712A15}" type="presParOf" srcId="{483379BC-326E-46D1-9876-F8B89DDF7316}" destId="{51EB8B2D-0018-411C-9C64-DDAE8990A3C0}" srcOrd="1" destOrd="0" presId="urn:microsoft.com/office/officeart/2008/layout/LinedList"/>
    <dgm:cxn modelId="{951E1405-A3BB-4F8F-8FE9-3A53D8543A96}" type="presParOf" srcId="{85B9C191-7278-4F35-B53B-B2ED14E29230}" destId="{15255549-1D63-4647-A903-8791CB8E343B}" srcOrd="8" destOrd="0" presId="urn:microsoft.com/office/officeart/2008/layout/LinedList"/>
    <dgm:cxn modelId="{F21E509E-08FC-4822-96BB-64CB1CB93F12}" type="presParOf" srcId="{85B9C191-7278-4F35-B53B-B2ED14E29230}" destId="{4FA82B0A-5728-4F34-B082-9CFD9EC60309}" srcOrd="9" destOrd="0" presId="urn:microsoft.com/office/officeart/2008/layout/LinedList"/>
    <dgm:cxn modelId="{85E0A17E-CDC6-4DAD-8E51-4879F602C6C2}" type="presParOf" srcId="{4FA82B0A-5728-4F34-B082-9CFD9EC60309}" destId="{0301B396-6C02-4756-A39D-1DC6D80CC943}" srcOrd="0" destOrd="0" presId="urn:microsoft.com/office/officeart/2008/layout/LinedList"/>
    <dgm:cxn modelId="{C7A38287-D0B8-47C8-A81C-7924194383DF}" type="presParOf" srcId="{4FA82B0A-5728-4F34-B082-9CFD9EC60309}" destId="{4653E6E3-84DC-44C4-8B6F-9F7B2614D231}" srcOrd="1" destOrd="0" presId="urn:microsoft.com/office/officeart/2008/layout/LinedList"/>
    <dgm:cxn modelId="{3E7172B1-6CFF-4666-854C-7EEF3DCD63DA}" type="presParOf" srcId="{85B9C191-7278-4F35-B53B-B2ED14E29230}" destId="{94A86B94-D786-4899-9F3E-B77F0DC1DD62}" srcOrd="10" destOrd="0" presId="urn:microsoft.com/office/officeart/2008/layout/LinedList"/>
    <dgm:cxn modelId="{3CCFB28E-416F-4AC6-B7E5-958249016BA5}" type="presParOf" srcId="{85B9C191-7278-4F35-B53B-B2ED14E29230}" destId="{8B586040-39C5-4D26-884E-5095A1A3CC68}" srcOrd="11" destOrd="0" presId="urn:microsoft.com/office/officeart/2008/layout/LinedList"/>
    <dgm:cxn modelId="{38EC9493-2A76-49DE-8CB8-E498156CF1FF}" type="presParOf" srcId="{8B586040-39C5-4D26-884E-5095A1A3CC68}" destId="{E124BDFD-CAD9-4473-B130-AE4B53E23AB6}" srcOrd="0" destOrd="0" presId="urn:microsoft.com/office/officeart/2008/layout/LinedList"/>
    <dgm:cxn modelId="{DF8D2B38-482B-4595-BBF0-529A187F1714}" type="presParOf" srcId="{8B586040-39C5-4D26-884E-5095A1A3CC68}" destId="{1A361590-8FFA-455C-8CB2-1D06E03725C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D917A4-E944-4377-8F31-CC27BD8101A9}">
      <dsp:nvSpPr>
        <dsp:cNvPr id="0" name=""/>
        <dsp:cNvSpPr/>
      </dsp:nvSpPr>
      <dsp:spPr>
        <a:xfrm>
          <a:off x="0" y="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273DB134-402E-4AF4-9525-45C8F4DE7DEC}">
      <dsp:nvSpPr>
        <dsp:cNvPr id="0" name=""/>
        <dsp:cNvSpPr/>
      </dsp:nvSpPr>
      <dsp:spPr>
        <a:xfrm>
          <a:off x="0" y="0"/>
          <a:ext cx="8229600" cy="205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Los Estudios para la Paz tienen como una de sus preocupaciones el estudio de los conflictos en aras de que su solución/transformación pueda realizarse de manera pacífica. </a:t>
          </a:r>
          <a:endParaRPr lang="es-MX" sz="2300" kern="1200"/>
        </a:p>
      </dsp:txBody>
      <dsp:txXfrm>
        <a:off x="0" y="0"/>
        <a:ext cx="8229600" cy="2051843"/>
      </dsp:txXfrm>
    </dsp:sp>
    <dsp:sp modelId="{B32551E5-8335-48D8-9EE4-8CD7E832C394}">
      <dsp:nvSpPr>
        <dsp:cNvPr id="0" name=""/>
        <dsp:cNvSpPr/>
      </dsp:nvSpPr>
      <dsp:spPr>
        <a:xfrm>
          <a:off x="0" y="2051843"/>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A252915-AAEC-48A0-8205-81C33B92CB7D}">
      <dsp:nvSpPr>
        <dsp:cNvPr id="0" name=""/>
        <dsp:cNvSpPr/>
      </dsp:nvSpPr>
      <dsp:spPr>
        <a:xfrm>
          <a:off x="0" y="2051843"/>
          <a:ext cx="8229600" cy="205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t>Para ello, es fundamental conocer cómo se lleva a cabo un proceso de negociación tendiente  a un modelo que busque la cooperación y el gana-ganar de todos sus actores; cuál es el proceso del actor, pero también de un estudioso de la paz, en su intervención en la negociación y mediación (como medios de solución de conflictos)</a:t>
          </a:r>
          <a:endParaRPr lang="es-MX" sz="2300" kern="1200" dirty="0"/>
        </a:p>
      </dsp:txBody>
      <dsp:txXfrm>
        <a:off x="0" y="2051843"/>
        <a:ext cx="8229600" cy="205184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F613D-1460-4623-B2B4-8AFE7C09843E}">
      <dsp:nvSpPr>
        <dsp:cNvPr id="0" name=""/>
        <dsp:cNvSpPr/>
      </dsp:nvSpPr>
      <dsp:spPr>
        <a:xfrm>
          <a:off x="0" y="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F3FF0317-53B5-4B92-BE37-3CBA0380D5DA}">
      <dsp:nvSpPr>
        <dsp:cNvPr id="0" name=""/>
        <dsp:cNvSpPr/>
      </dsp:nvSpPr>
      <dsp:spPr>
        <a:xfrm>
          <a:off x="0" y="0"/>
          <a:ext cx="8229600" cy="2232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just" defTabSz="1422400" rtl="0">
            <a:lnSpc>
              <a:spcPct val="90000"/>
            </a:lnSpc>
            <a:spcBef>
              <a:spcPct val="0"/>
            </a:spcBef>
            <a:spcAft>
              <a:spcPct val="35000"/>
            </a:spcAft>
          </a:pPr>
          <a:r>
            <a:rPr lang="es-MX" sz="3200" kern="1200" dirty="0" smtClean="0"/>
            <a:t>Esta segunda Unidad, pretende que los alumnos reconozcan ese proceso de intervención en la solución de los conflictos donde la negociación y la mediación forman parte de ellos.</a:t>
          </a:r>
          <a:endParaRPr lang="es-MX" sz="3200" kern="1200" dirty="0"/>
        </a:p>
      </dsp:txBody>
      <dsp:txXfrm>
        <a:off x="0" y="0"/>
        <a:ext cx="8229600" cy="2232099"/>
      </dsp:txXfrm>
    </dsp:sp>
    <dsp:sp modelId="{9370CCCA-BFDF-47EB-B26E-1B740EE6D46E}">
      <dsp:nvSpPr>
        <dsp:cNvPr id="0" name=""/>
        <dsp:cNvSpPr/>
      </dsp:nvSpPr>
      <dsp:spPr>
        <a:xfrm>
          <a:off x="0" y="2232099"/>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CEB7331A-AFA8-45BB-BE99-1712C91DE29F}">
      <dsp:nvSpPr>
        <dsp:cNvPr id="0" name=""/>
        <dsp:cNvSpPr/>
      </dsp:nvSpPr>
      <dsp:spPr>
        <a:xfrm>
          <a:off x="0" y="2232099"/>
          <a:ext cx="8229600" cy="2232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just" defTabSz="1422400" rtl="0">
            <a:lnSpc>
              <a:spcPct val="90000"/>
            </a:lnSpc>
            <a:spcBef>
              <a:spcPct val="0"/>
            </a:spcBef>
            <a:spcAft>
              <a:spcPct val="35000"/>
            </a:spcAft>
          </a:pPr>
          <a:r>
            <a:rPr lang="es-MX" sz="3200" kern="1200" dirty="0" smtClean="0"/>
            <a:t>Para fines del presente material didáctico sólo se hablará de la negociación como modelo intervención.</a:t>
          </a:r>
          <a:endParaRPr lang="es-MX" sz="3200" kern="1200" dirty="0"/>
        </a:p>
      </dsp:txBody>
      <dsp:txXfrm>
        <a:off x="0" y="2232099"/>
        <a:ext cx="8229600" cy="223209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813E2-6D94-4F6C-89C8-B10FEAE9927E}">
      <dsp:nvSpPr>
        <dsp:cNvPr id="0" name=""/>
        <dsp:cNvSpPr/>
      </dsp:nvSpPr>
      <dsp:spPr>
        <a:xfrm>
          <a:off x="0" y="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2FBB2B2-C46C-4990-A6FC-5EEB28F86699}">
      <dsp:nvSpPr>
        <dsp:cNvPr id="0" name=""/>
        <dsp:cNvSpPr/>
      </dsp:nvSpPr>
      <dsp:spPr>
        <a:xfrm>
          <a:off x="0" y="0"/>
          <a:ext cx="8229600" cy="20686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kern="1200" dirty="0" smtClean="0"/>
            <a:t>En esta Segunda Unidad, llamada “Intervención y mediación”, se plantean los procesos por lo que atraviesan los actores con respecto a los conflictos sociales,  entre los cuales se plantea la negociación como un mecanismo de intervención, al igual que la mediación. </a:t>
          </a:r>
          <a:endParaRPr lang="es-MX" sz="2600" kern="1200" dirty="0"/>
        </a:p>
      </dsp:txBody>
      <dsp:txXfrm>
        <a:off x="0" y="0"/>
        <a:ext cx="8229600" cy="2068661"/>
      </dsp:txXfrm>
    </dsp:sp>
    <dsp:sp modelId="{9D53C1E1-4E37-42DF-85AF-CE0229D5826F}">
      <dsp:nvSpPr>
        <dsp:cNvPr id="0" name=""/>
        <dsp:cNvSpPr/>
      </dsp:nvSpPr>
      <dsp:spPr>
        <a:xfrm>
          <a:off x="0" y="2068661"/>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71BE03F-6E1B-4565-B9F3-6161A6C1E6BF}">
      <dsp:nvSpPr>
        <dsp:cNvPr id="0" name=""/>
        <dsp:cNvSpPr/>
      </dsp:nvSpPr>
      <dsp:spPr>
        <a:xfrm>
          <a:off x="0" y="2068661"/>
          <a:ext cx="8229600" cy="20686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endParaRPr lang="es-MX" sz="2600" kern="1200" dirty="0" smtClean="0"/>
        </a:p>
        <a:p>
          <a:pPr lvl="0" algn="l" defTabSz="1155700" rtl="0">
            <a:lnSpc>
              <a:spcPct val="90000"/>
            </a:lnSpc>
            <a:spcBef>
              <a:spcPct val="0"/>
            </a:spcBef>
            <a:spcAft>
              <a:spcPct val="35000"/>
            </a:spcAft>
          </a:pPr>
          <a:r>
            <a:rPr lang="es-MX" sz="2600" kern="1200" dirty="0" smtClean="0"/>
            <a:t>En este material sólo se abordará la negociación.</a:t>
          </a:r>
          <a:endParaRPr lang="es-MX" sz="2600" kern="1200" dirty="0"/>
        </a:p>
      </dsp:txBody>
      <dsp:txXfrm>
        <a:off x="0" y="2068661"/>
        <a:ext cx="8229600" cy="206866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CBBD5A-D821-452E-93C0-2FED8D76BB82}">
      <dsp:nvSpPr>
        <dsp:cNvPr id="0" name=""/>
        <dsp:cNvSpPr/>
      </dsp:nvSpPr>
      <dsp:spPr>
        <a:xfrm>
          <a:off x="616444" y="0"/>
          <a:ext cx="6986367" cy="3921299"/>
        </a:xfrm>
        <a:prstGeom prst="rightArrow">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11599353-A8CC-459A-8F6C-251258AECF33}">
      <dsp:nvSpPr>
        <dsp:cNvPr id="0" name=""/>
        <dsp:cNvSpPr/>
      </dsp:nvSpPr>
      <dsp:spPr>
        <a:xfrm>
          <a:off x="266283" y="1176389"/>
          <a:ext cx="2465776" cy="15685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Unidad I</a:t>
          </a:r>
        </a:p>
        <a:p>
          <a:pPr lvl="0" algn="ctr" defTabSz="889000">
            <a:lnSpc>
              <a:spcPct val="90000"/>
            </a:lnSpc>
            <a:spcBef>
              <a:spcPct val="0"/>
            </a:spcBef>
            <a:spcAft>
              <a:spcPct val="35000"/>
            </a:spcAft>
          </a:pPr>
          <a:r>
            <a:rPr lang="es-MX" sz="2000" kern="1200" dirty="0" smtClean="0"/>
            <a:t>Conflicto y sociedad</a:t>
          </a:r>
          <a:endParaRPr lang="es-MX" sz="2000" kern="1200" dirty="0"/>
        </a:p>
      </dsp:txBody>
      <dsp:txXfrm>
        <a:off x="342852" y="1252958"/>
        <a:ext cx="2312638" cy="1415381"/>
      </dsp:txXfrm>
    </dsp:sp>
    <dsp:sp modelId="{34CA8F53-4C49-48B8-84C9-AE3084691A1A}">
      <dsp:nvSpPr>
        <dsp:cNvPr id="0" name=""/>
        <dsp:cNvSpPr/>
      </dsp:nvSpPr>
      <dsp:spPr>
        <a:xfrm>
          <a:off x="2876739" y="1176389"/>
          <a:ext cx="2465776" cy="15685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accent1">
              <a:lumMod val="5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Unidad II</a:t>
          </a:r>
        </a:p>
        <a:p>
          <a:pPr lvl="0" algn="ctr" defTabSz="889000">
            <a:lnSpc>
              <a:spcPct val="90000"/>
            </a:lnSpc>
            <a:spcBef>
              <a:spcPct val="0"/>
            </a:spcBef>
            <a:spcAft>
              <a:spcPct val="35000"/>
            </a:spcAft>
          </a:pPr>
          <a:r>
            <a:rPr lang="es-MX" sz="2000" b="1" kern="1200" dirty="0" smtClean="0"/>
            <a:t>Intervención y mediación</a:t>
          </a:r>
          <a:endParaRPr lang="es-MX" sz="2000" b="1" kern="1200" dirty="0"/>
        </a:p>
      </dsp:txBody>
      <dsp:txXfrm>
        <a:off x="2953308" y="1252958"/>
        <a:ext cx="2312638" cy="1415381"/>
      </dsp:txXfrm>
    </dsp:sp>
    <dsp:sp modelId="{675B3866-F76F-43E4-B2DF-BE6BA9A194E7}">
      <dsp:nvSpPr>
        <dsp:cNvPr id="0" name=""/>
        <dsp:cNvSpPr/>
      </dsp:nvSpPr>
      <dsp:spPr>
        <a:xfrm>
          <a:off x="5487196" y="1176389"/>
          <a:ext cx="2465776" cy="15685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Unidad III</a:t>
          </a:r>
        </a:p>
        <a:p>
          <a:pPr lvl="0" algn="ctr" defTabSz="889000">
            <a:lnSpc>
              <a:spcPct val="90000"/>
            </a:lnSpc>
            <a:spcBef>
              <a:spcPct val="0"/>
            </a:spcBef>
            <a:spcAft>
              <a:spcPct val="35000"/>
            </a:spcAft>
          </a:pPr>
          <a:r>
            <a:rPr lang="es-MX" sz="2000" kern="1200" dirty="0" smtClean="0"/>
            <a:t>Mediación y resolución de conflictos</a:t>
          </a:r>
          <a:endParaRPr lang="es-MX" sz="2000" kern="1200" dirty="0"/>
        </a:p>
      </dsp:txBody>
      <dsp:txXfrm>
        <a:off x="5563765" y="1252958"/>
        <a:ext cx="2312638" cy="1415381"/>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23EF1E-AFEA-4642-BAD3-3A4101A96E1B}">
      <dsp:nvSpPr>
        <dsp:cNvPr id="0" name=""/>
        <dsp:cNvSpPr/>
      </dsp:nvSpPr>
      <dsp:spPr>
        <a:xfrm>
          <a:off x="0" y="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719DC49F-D247-421B-A222-15A0A292656F}">
      <dsp:nvSpPr>
        <dsp:cNvPr id="0" name=""/>
        <dsp:cNvSpPr/>
      </dsp:nvSpPr>
      <dsp:spPr>
        <a:xfrm>
          <a:off x="0" y="0"/>
          <a:ext cx="8229600" cy="1960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just" defTabSz="1244600" rtl="0">
            <a:lnSpc>
              <a:spcPct val="90000"/>
            </a:lnSpc>
            <a:spcBef>
              <a:spcPct val="0"/>
            </a:spcBef>
            <a:spcAft>
              <a:spcPct val="35000"/>
            </a:spcAft>
          </a:pPr>
          <a:r>
            <a:rPr lang="es-MX" sz="2800" kern="1200" dirty="0" smtClean="0"/>
            <a:t>Reflexión, individual y grupal, sobre la importancia de conocer  la intervención del actor en una negociación tendiente a la cooperación (negociación integrativa), en donde cada uno de los actores participantes ganen.</a:t>
          </a:r>
          <a:endParaRPr lang="es-MX" sz="2800" kern="1200" dirty="0"/>
        </a:p>
      </dsp:txBody>
      <dsp:txXfrm>
        <a:off x="0" y="0"/>
        <a:ext cx="8229600" cy="1960562"/>
      </dsp:txXfrm>
    </dsp:sp>
    <dsp:sp modelId="{529B5078-8785-4A24-88A6-FA2F50B04185}">
      <dsp:nvSpPr>
        <dsp:cNvPr id="0" name=""/>
        <dsp:cNvSpPr/>
      </dsp:nvSpPr>
      <dsp:spPr>
        <a:xfrm>
          <a:off x="0" y="1960562"/>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F7445B70-D9E8-43AA-86F2-61BA16CBA365}">
      <dsp:nvSpPr>
        <dsp:cNvPr id="0" name=""/>
        <dsp:cNvSpPr/>
      </dsp:nvSpPr>
      <dsp:spPr>
        <a:xfrm>
          <a:off x="0" y="1960562"/>
          <a:ext cx="8229600" cy="19605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dirty="0" smtClean="0"/>
            <a:t>Reflexión y análisis, individual y grupal, sobre el tipo de  negociación de que se realizó en un conflicto social que acontezca en la realidad social mexicana.</a:t>
          </a:r>
          <a:endParaRPr lang="es-MX" sz="2800" kern="1200" dirty="0"/>
        </a:p>
      </dsp:txBody>
      <dsp:txXfrm>
        <a:off x="0" y="1960562"/>
        <a:ext cx="8229600" cy="1960562"/>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95A3C74B-E184-4215-96B6-F257A23C1763}" type="datetimeFigureOut">
              <a:rPr lang="es-MX"/>
              <a:pPr>
                <a:defRPr/>
              </a:pPr>
              <a:t>02/10/2015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3B101E70-F59C-4984-9265-DD0747EF42A3}" type="slidenum">
              <a:rPr lang="es-MX"/>
              <a:pPr>
                <a:defRPr/>
              </a:pPr>
              <a:t>‹Nº›</a:t>
            </a:fld>
            <a:endParaRPr lang="es-MX"/>
          </a:p>
        </p:txBody>
      </p:sp>
    </p:spTree>
    <p:extLst>
      <p:ext uri="{BB962C8B-B14F-4D97-AF65-F5344CB8AC3E}">
        <p14:creationId xmlns:p14="http://schemas.microsoft.com/office/powerpoint/2010/main" val="2383847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7D172D5-6FF9-42E9-A772-4025F36AC2B2}" type="datetimeFigureOut">
              <a:rPr lang="es-MX"/>
              <a:pPr>
                <a:defRPr/>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75C2088-E7CF-4850-A18F-31A4CF8184F1}" type="slidenum">
              <a:rPr lang="es-MX"/>
              <a:pPr>
                <a:defRPr/>
              </a:pPr>
              <a:t>‹Nº›</a:t>
            </a:fld>
            <a:endParaRPr lang="es-MX"/>
          </a:p>
        </p:txBody>
      </p:sp>
    </p:spTree>
    <p:extLst>
      <p:ext uri="{BB962C8B-B14F-4D97-AF65-F5344CB8AC3E}">
        <p14:creationId xmlns:p14="http://schemas.microsoft.com/office/powerpoint/2010/main" val="18566284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pic>
        <p:nvPicPr>
          <p:cNvPr id="4" name="Picture 2" descr="C:\Users\Natalia\Pictures\cabecera.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4075" y="20638"/>
            <a:ext cx="489585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5" name="3 Marcador de fecha"/>
          <p:cNvSpPr>
            <a:spLocks noGrp="1"/>
          </p:cNvSpPr>
          <p:nvPr>
            <p:ph type="dt" sz="half" idx="10"/>
          </p:nvPr>
        </p:nvSpPr>
        <p:spPr/>
        <p:txBody>
          <a:bodyPr/>
          <a:lstStyle>
            <a:lvl1pPr>
              <a:defRPr/>
            </a:lvl1pPr>
          </a:lstStyle>
          <a:p>
            <a:pPr>
              <a:defRPr/>
            </a:pPr>
            <a:fld id="{D3BE7F6B-E712-4367-98FD-F144920C7048}"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5B592E88-A519-436E-BDE1-472865553A9C}" type="slidenum">
              <a:rPr lang="es-MX"/>
              <a:pPr>
                <a:defRPr/>
              </a:pPr>
              <a:t>‹Nº›</a:t>
            </a:fld>
            <a:endParaRPr lang="es-MX"/>
          </a:p>
        </p:txBody>
      </p:sp>
    </p:spTree>
    <p:extLst>
      <p:ext uri="{BB962C8B-B14F-4D97-AF65-F5344CB8AC3E}">
        <p14:creationId xmlns:p14="http://schemas.microsoft.com/office/powerpoint/2010/main" val="400172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80DFCE6-0810-4E07-9F09-362E80F0BC1A}"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FC4B0A9B-E187-4B52-AA32-556452C6AE7A}" type="slidenum">
              <a:rPr lang="es-MX"/>
              <a:pPr>
                <a:defRPr/>
              </a:pPr>
              <a:t>‹Nº›</a:t>
            </a:fld>
            <a:endParaRPr lang="es-MX"/>
          </a:p>
        </p:txBody>
      </p:sp>
    </p:spTree>
    <p:extLst>
      <p:ext uri="{BB962C8B-B14F-4D97-AF65-F5344CB8AC3E}">
        <p14:creationId xmlns:p14="http://schemas.microsoft.com/office/powerpoint/2010/main" val="428458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403A50C-5403-4C17-B611-C854858ACD99}"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11115776-379C-4416-8333-A40248E77A44}" type="slidenum">
              <a:rPr lang="es-MX"/>
              <a:pPr>
                <a:defRPr/>
              </a:pPr>
              <a:t>‹Nº›</a:t>
            </a:fld>
            <a:endParaRPr lang="es-MX"/>
          </a:p>
        </p:txBody>
      </p:sp>
    </p:spTree>
    <p:extLst>
      <p:ext uri="{BB962C8B-B14F-4D97-AF65-F5344CB8AC3E}">
        <p14:creationId xmlns:p14="http://schemas.microsoft.com/office/powerpoint/2010/main" val="54368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C2321F53-44D3-4584-B5A3-AF68EC99AFB5}"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96BF7D61-8FFB-4D49-9413-AE908054EE33}" type="slidenum">
              <a:rPr lang="es-MX"/>
              <a:pPr>
                <a:defRPr/>
              </a:pPr>
              <a:t>‹Nº›</a:t>
            </a:fld>
            <a:endParaRPr lang="es-MX"/>
          </a:p>
        </p:txBody>
      </p:sp>
    </p:spTree>
    <p:extLst>
      <p:ext uri="{BB962C8B-B14F-4D97-AF65-F5344CB8AC3E}">
        <p14:creationId xmlns:p14="http://schemas.microsoft.com/office/powerpoint/2010/main" val="1294441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BB34CFB4-5927-4CA6-82B8-5F8E768DCD2A}"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763BC2A4-DF94-4B6D-93FB-81B0D440AEB1}" type="slidenum">
              <a:rPr lang="es-MX"/>
              <a:pPr>
                <a:defRPr/>
              </a:pPr>
              <a:t>‹Nº›</a:t>
            </a:fld>
            <a:endParaRPr lang="es-MX"/>
          </a:p>
        </p:txBody>
      </p:sp>
    </p:spTree>
    <p:extLst>
      <p:ext uri="{BB962C8B-B14F-4D97-AF65-F5344CB8AC3E}">
        <p14:creationId xmlns:p14="http://schemas.microsoft.com/office/powerpoint/2010/main" val="4251303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teriales didácticoa">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98E46C5F-4EEA-46A7-9128-346D5DF8C1A6}"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8899C6AD-388B-46F2-9FCF-8B35B2F2DBDC}" type="slidenum">
              <a:rPr lang="es-MX"/>
              <a:pPr>
                <a:defRPr/>
              </a:pPr>
              <a:t>‹Nº›</a:t>
            </a:fld>
            <a:endParaRPr lang="es-MX"/>
          </a:p>
        </p:txBody>
      </p:sp>
    </p:spTree>
    <p:extLst>
      <p:ext uri="{BB962C8B-B14F-4D97-AF65-F5344CB8AC3E}">
        <p14:creationId xmlns:p14="http://schemas.microsoft.com/office/powerpoint/2010/main" val="3981407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B199ABCF-0AF0-4614-B12C-42BB185BB72D}"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B893E5CB-ABB3-46DC-B4A1-F2A9641024C1}" type="slidenum">
              <a:rPr lang="es-MX"/>
              <a:pPr>
                <a:defRPr/>
              </a:pPr>
              <a:t>‹Nº›</a:t>
            </a:fld>
            <a:endParaRPr lang="es-MX"/>
          </a:p>
        </p:txBody>
      </p:sp>
    </p:spTree>
    <p:extLst>
      <p:ext uri="{BB962C8B-B14F-4D97-AF65-F5344CB8AC3E}">
        <p14:creationId xmlns:p14="http://schemas.microsoft.com/office/powerpoint/2010/main" val="1677750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81B21A0F-5EA8-4BF4-80F3-0B090CFC9E6B}"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953C3271-4554-4B09-BD6D-82F030C14C05}" type="slidenum">
              <a:rPr lang="es-MX"/>
              <a:pPr>
                <a:defRPr/>
              </a:pPr>
              <a:t>‹Nº›</a:t>
            </a:fld>
            <a:endParaRPr lang="es-MX"/>
          </a:p>
        </p:txBody>
      </p:sp>
    </p:spTree>
    <p:extLst>
      <p:ext uri="{BB962C8B-B14F-4D97-AF65-F5344CB8AC3E}">
        <p14:creationId xmlns:p14="http://schemas.microsoft.com/office/powerpoint/2010/main" val="2874104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D7DB9441-5AE3-4760-801D-B6CC12EEEC57}"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C71E884D-1702-42FE-8E51-29FEB4B9D876}" type="slidenum">
              <a:rPr lang="es-MX"/>
              <a:pPr>
                <a:defRPr/>
              </a:pPr>
              <a:t>‹Nº›</a:t>
            </a:fld>
            <a:endParaRPr lang="es-MX"/>
          </a:p>
        </p:txBody>
      </p:sp>
    </p:spTree>
    <p:extLst>
      <p:ext uri="{BB962C8B-B14F-4D97-AF65-F5344CB8AC3E}">
        <p14:creationId xmlns:p14="http://schemas.microsoft.com/office/powerpoint/2010/main" val="2043366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657B5437-B9B3-4B03-B4DF-125B1CC3774E}"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256B3B1E-69E0-499F-BE36-3C4A4B5F02B6}" type="slidenum">
              <a:rPr lang="es-MX"/>
              <a:pPr>
                <a:defRPr/>
              </a:pPr>
              <a:t>‹Nº›</a:t>
            </a:fld>
            <a:endParaRPr lang="es-MX"/>
          </a:p>
        </p:txBody>
      </p:sp>
    </p:spTree>
    <p:extLst>
      <p:ext uri="{BB962C8B-B14F-4D97-AF65-F5344CB8AC3E}">
        <p14:creationId xmlns:p14="http://schemas.microsoft.com/office/powerpoint/2010/main" val="4397816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84D1944C-63F8-46B0-98D2-DA44C05BBCF3}"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241D143B-BB37-47B5-A491-531CA929AF08}" type="slidenum">
              <a:rPr lang="es-MX"/>
              <a:pPr>
                <a:defRPr/>
              </a:pPr>
              <a:t>‹Nº›</a:t>
            </a:fld>
            <a:endParaRPr lang="es-MX"/>
          </a:p>
        </p:txBody>
      </p:sp>
    </p:spTree>
    <p:extLst>
      <p:ext uri="{BB962C8B-B14F-4D97-AF65-F5344CB8AC3E}">
        <p14:creationId xmlns:p14="http://schemas.microsoft.com/office/powerpoint/2010/main" val="1295869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55269857-D89D-44A6-9695-F3FA6725A826}"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A82D5DDB-2A49-4CE7-8BA9-6732C4C7F91E}" type="slidenum">
              <a:rPr lang="es-MX"/>
              <a:pPr>
                <a:defRPr/>
              </a:pPr>
              <a:t>‹Nº›</a:t>
            </a:fld>
            <a:endParaRPr lang="es-MX"/>
          </a:p>
        </p:txBody>
      </p:sp>
    </p:spTree>
    <p:extLst>
      <p:ext uri="{BB962C8B-B14F-4D97-AF65-F5344CB8AC3E}">
        <p14:creationId xmlns:p14="http://schemas.microsoft.com/office/powerpoint/2010/main" val="36849564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26B6043-5B49-4E74-ADDA-B76DCBE1389C}"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80DED379-747C-4EE7-AD38-661A9ACCBC6B}" type="slidenum">
              <a:rPr lang="es-MX"/>
              <a:pPr>
                <a:defRPr/>
              </a:pPr>
              <a:t>‹Nº›</a:t>
            </a:fld>
            <a:endParaRPr lang="es-MX"/>
          </a:p>
        </p:txBody>
      </p:sp>
    </p:spTree>
    <p:extLst>
      <p:ext uri="{BB962C8B-B14F-4D97-AF65-F5344CB8AC3E}">
        <p14:creationId xmlns:p14="http://schemas.microsoft.com/office/powerpoint/2010/main" val="1387009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EE329B0F-8FFC-4103-A18D-D3C17096C630}"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C2D7A426-E372-496C-A214-CE52D199A9ED}" type="slidenum">
              <a:rPr lang="es-MX"/>
              <a:pPr>
                <a:defRPr/>
              </a:pPr>
              <a:t>‹Nº›</a:t>
            </a:fld>
            <a:endParaRPr lang="es-MX"/>
          </a:p>
        </p:txBody>
      </p:sp>
    </p:spTree>
    <p:extLst>
      <p:ext uri="{BB962C8B-B14F-4D97-AF65-F5344CB8AC3E}">
        <p14:creationId xmlns:p14="http://schemas.microsoft.com/office/powerpoint/2010/main" val="511686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F17EB8F0-A71A-4408-BFAA-F839F3B56AA1}" type="datetimeFigureOut">
              <a:rPr lang="es-MX"/>
              <a:pPr>
                <a:defRPr/>
              </a:pPr>
              <a:t>02/10/2015</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ABAAFEF2-EE7F-4B9B-8168-5FEB5D474EBB}" type="slidenum">
              <a:rPr lang="es-MX"/>
              <a:pPr>
                <a:defRPr/>
              </a:pPr>
              <a:t>‹Nº›</a:t>
            </a:fld>
            <a:endParaRPr lang="es-MX"/>
          </a:p>
        </p:txBody>
      </p:sp>
    </p:spTree>
    <p:extLst>
      <p:ext uri="{BB962C8B-B14F-4D97-AF65-F5344CB8AC3E}">
        <p14:creationId xmlns:p14="http://schemas.microsoft.com/office/powerpoint/2010/main" val="3400703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85C3F522-C64F-46FE-9DD8-0DBC4149A4B1}"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82160756-EFAD-4F72-B72B-2797264FDD5F}" type="slidenum">
              <a:rPr lang="es-MX"/>
              <a:pPr>
                <a:defRPr/>
              </a:pPr>
              <a:t>‹Nº›</a:t>
            </a:fld>
            <a:endParaRPr lang="es-MX"/>
          </a:p>
        </p:txBody>
      </p:sp>
    </p:spTree>
    <p:extLst>
      <p:ext uri="{BB962C8B-B14F-4D97-AF65-F5344CB8AC3E}">
        <p14:creationId xmlns:p14="http://schemas.microsoft.com/office/powerpoint/2010/main" val="1871094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6343C8AA-62BD-46F6-839E-F781EBAF277C}" type="datetimeFigureOut">
              <a:rPr lang="es-MX"/>
              <a:pPr>
                <a:defRPr/>
              </a:pPr>
              <a:t>02/10/2015</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313DE096-0FC2-41AE-B99D-6451984A4C38}" type="slidenum">
              <a:rPr lang="es-MX"/>
              <a:pPr>
                <a:defRPr/>
              </a:pPr>
              <a:t>‹Nº›</a:t>
            </a:fld>
            <a:endParaRPr lang="es-MX"/>
          </a:p>
        </p:txBody>
      </p:sp>
    </p:spTree>
    <p:extLst>
      <p:ext uri="{BB962C8B-B14F-4D97-AF65-F5344CB8AC3E}">
        <p14:creationId xmlns:p14="http://schemas.microsoft.com/office/powerpoint/2010/main" val="22563043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4E9E392-402F-48F8-A4C3-830A79AAB405}"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5740578C-CB67-427A-A13C-1AFBF9A1903F}" type="slidenum">
              <a:rPr lang="es-MX"/>
              <a:pPr>
                <a:defRPr/>
              </a:pPr>
              <a:t>‹Nº›</a:t>
            </a:fld>
            <a:endParaRPr lang="es-MX"/>
          </a:p>
        </p:txBody>
      </p:sp>
    </p:spTree>
    <p:extLst>
      <p:ext uri="{BB962C8B-B14F-4D97-AF65-F5344CB8AC3E}">
        <p14:creationId xmlns:p14="http://schemas.microsoft.com/office/powerpoint/2010/main" val="1435007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20C970B-F80C-4CC8-B8EE-EFDFDE72A42C}"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3493671D-9B70-4628-BC54-3EF290DA0730}" type="slidenum">
              <a:rPr lang="es-MX"/>
              <a:pPr>
                <a:defRPr/>
              </a:pPr>
              <a:t>‹Nº›</a:t>
            </a:fld>
            <a:endParaRPr lang="es-MX"/>
          </a:p>
        </p:txBody>
      </p:sp>
    </p:spTree>
    <p:extLst>
      <p:ext uri="{BB962C8B-B14F-4D97-AF65-F5344CB8AC3E}">
        <p14:creationId xmlns:p14="http://schemas.microsoft.com/office/powerpoint/2010/main" val="24337385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4065D846-C2BC-490D-99C8-AA477552D70E}"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A6998076-6AB0-4303-9C05-64AAEE086A7C}" type="slidenum">
              <a:rPr lang="es-MX"/>
              <a:pPr>
                <a:defRPr/>
              </a:pPr>
              <a:t>‹Nº›</a:t>
            </a:fld>
            <a:endParaRPr lang="es-MX"/>
          </a:p>
        </p:txBody>
      </p:sp>
    </p:spTree>
    <p:extLst>
      <p:ext uri="{BB962C8B-B14F-4D97-AF65-F5344CB8AC3E}">
        <p14:creationId xmlns:p14="http://schemas.microsoft.com/office/powerpoint/2010/main" val="128240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13EF16D3-78A1-4764-8DB0-52ABE207B5B0}"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1381E43D-9B99-4E48-9714-94971C7B7CCC}" type="slidenum">
              <a:rPr lang="es-MX"/>
              <a:pPr>
                <a:defRPr/>
              </a:pPr>
              <a:t>‹Nº›</a:t>
            </a:fld>
            <a:endParaRPr lang="es-MX"/>
          </a:p>
        </p:txBody>
      </p:sp>
    </p:spTree>
    <p:extLst>
      <p:ext uri="{BB962C8B-B14F-4D97-AF65-F5344CB8AC3E}">
        <p14:creationId xmlns:p14="http://schemas.microsoft.com/office/powerpoint/2010/main" val="35736242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292B9D81-C8D8-47DB-8FC2-680BFF79824E}"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CE0A8A8B-A466-420A-83C3-83A0B6DF7923}" type="slidenum">
              <a:rPr lang="es-MX"/>
              <a:pPr>
                <a:defRPr/>
              </a:pPr>
              <a:t>‹Nº›</a:t>
            </a:fld>
            <a:endParaRPr lang="es-MX"/>
          </a:p>
        </p:txBody>
      </p:sp>
    </p:spTree>
    <p:extLst>
      <p:ext uri="{BB962C8B-B14F-4D97-AF65-F5344CB8AC3E}">
        <p14:creationId xmlns:p14="http://schemas.microsoft.com/office/powerpoint/2010/main" val="363578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2" descr="C:\Users\Natalia\Pictures\cabecera.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4075" y="20638"/>
            <a:ext cx="489585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5" name="3 Marcador de fecha"/>
          <p:cNvSpPr>
            <a:spLocks noGrp="1"/>
          </p:cNvSpPr>
          <p:nvPr>
            <p:ph type="dt" sz="half" idx="10"/>
          </p:nvPr>
        </p:nvSpPr>
        <p:spPr/>
        <p:txBody>
          <a:bodyPr/>
          <a:lstStyle>
            <a:lvl1pPr>
              <a:defRPr/>
            </a:lvl1pPr>
          </a:lstStyle>
          <a:p>
            <a:pPr>
              <a:defRPr/>
            </a:pPr>
            <a:fld id="{6C28118E-82A5-4686-96CE-A2C212066579}"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F61DF95B-CF4C-4F74-8415-0DCE255C528A}" type="slidenum">
              <a:rPr lang="es-MX"/>
              <a:pPr>
                <a:defRPr/>
              </a:pPr>
              <a:t>‹Nº›</a:t>
            </a:fld>
            <a:endParaRPr lang="es-MX"/>
          </a:p>
        </p:txBody>
      </p:sp>
    </p:spTree>
    <p:extLst>
      <p:ext uri="{BB962C8B-B14F-4D97-AF65-F5344CB8AC3E}">
        <p14:creationId xmlns:p14="http://schemas.microsoft.com/office/powerpoint/2010/main" val="8181401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8CD8FBED-A7B9-4363-8ACE-B3406000C819}"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C7B1CCA-7B3C-47C6-8771-AC1D5E52B767}" type="slidenum">
              <a:rPr lang="es-MX"/>
              <a:pPr>
                <a:defRPr/>
              </a:pPr>
              <a:t>‹Nº›</a:t>
            </a:fld>
            <a:endParaRPr lang="es-MX"/>
          </a:p>
        </p:txBody>
      </p:sp>
    </p:spTree>
    <p:extLst>
      <p:ext uri="{BB962C8B-B14F-4D97-AF65-F5344CB8AC3E}">
        <p14:creationId xmlns:p14="http://schemas.microsoft.com/office/powerpoint/2010/main" val="28341143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10C4B849-BA0B-4DD2-90F0-E41C45CD2457}"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1376342C-8D0D-4A0B-AF08-A47F82DA850A}" type="slidenum">
              <a:rPr lang="es-MX"/>
              <a:pPr>
                <a:defRPr/>
              </a:pPr>
              <a:t>‹Nº›</a:t>
            </a:fld>
            <a:endParaRPr lang="es-MX"/>
          </a:p>
        </p:txBody>
      </p:sp>
    </p:spTree>
    <p:extLst>
      <p:ext uri="{BB962C8B-B14F-4D97-AF65-F5344CB8AC3E}">
        <p14:creationId xmlns:p14="http://schemas.microsoft.com/office/powerpoint/2010/main" val="8874786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B521FAA8-5DCA-4F37-940F-E1A1D40A1BB0}"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AC2253B7-68A6-4FB4-B756-A9E5F8A7FFE3}" type="slidenum">
              <a:rPr lang="es-MX"/>
              <a:pPr>
                <a:defRPr/>
              </a:pPr>
              <a:t>‹Nº›</a:t>
            </a:fld>
            <a:endParaRPr lang="es-MX"/>
          </a:p>
        </p:txBody>
      </p:sp>
    </p:spTree>
    <p:extLst>
      <p:ext uri="{BB962C8B-B14F-4D97-AF65-F5344CB8AC3E}">
        <p14:creationId xmlns:p14="http://schemas.microsoft.com/office/powerpoint/2010/main" val="9290499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4781DB17-5EBC-4FFB-965C-B211AD2D1FB4}" type="datetimeFigureOut">
              <a:rPr lang="es-MX"/>
              <a:pPr>
                <a:defRPr/>
              </a:pPr>
              <a:t>02/10/2015</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2258B570-CA45-44CD-BEFC-3DF983165970}" type="slidenum">
              <a:rPr lang="es-MX"/>
              <a:pPr>
                <a:defRPr/>
              </a:pPr>
              <a:t>‹Nº›</a:t>
            </a:fld>
            <a:endParaRPr lang="es-MX"/>
          </a:p>
        </p:txBody>
      </p:sp>
    </p:spTree>
    <p:extLst>
      <p:ext uri="{BB962C8B-B14F-4D97-AF65-F5344CB8AC3E}">
        <p14:creationId xmlns:p14="http://schemas.microsoft.com/office/powerpoint/2010/main" val="35479855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34005A1B-E489-4450-8D54-B03418A6F4FD}"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5F9EBB71-CD41-4197-A088-4BE688265B2C}" type="slidenum">
              <a:rPr lang="es-MX"/>
              <a:pPr>
                <a:defRPr/>
              </a:pPr>
              <a:t>‹Nº›</a:t>
            </a:fld>
            <a:endParaRPr lang="es-MX"/>
          </a:p>
        </p:txBody>
      </p:sp>
    </p:spTree>
    <p:extLst>
      <p:ext uri="{BB962C8B-B14F-4D97-AF65-F5344CB8AC3E}">
        <p14:creationId xmlns:p14="http://schemas.microsoft.com/office/powerpoint/2010/main" val="11242467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2D58A8C2-C208-4728-84E3-F5360B2A583A}" type="datetimeFigureOut">
              <a:rPr lang="es-MX"/>
              <a:pPr>
                <a:defRPr/>
              </a:pPr>
              <a:t>02/10/2015</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1CB3D3EE-2C12-46CA-99D5-C8A144CB4874}" type="slidenum">
              <a:rPr lang="es-MX"/>
              <a:pPr>
                <a:defRPr/>
              </a:pPr>
              <a:t>‹Nº›</a:t>
            </a:fld>
            <a:endParaRPr lang="es-MX"/>
          </a:p>
        </p:txBody>
      </p:sp>
    </p:spTree>
    <p:extLst>
      <p:ext uri="{BB962C8B-B14F-4D97-AF65-F5344CB8AC3E}">
        <p14:creationId xmlns:p14="http://schemas.microsoft.com/office/powerpoint/2010/main" val="470968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8633657-1C7A-4E5B-A423-814F3DE6AF9C}"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C87358CC-89A3-414A-973E-6AA4C056C497}" type="slidenum">
              <a:rPr lang="es-MX"/>
              <a:pPr>
                <a:defRPr/>
              </a:pPr>
              <a:t>‹Nº›</a:t>
            </a:fld>
            <a:endParaRPr lang="es-MX"/>
          </a:p>
        </p:txBody>
      </p:sp>
    </p:spTree>
    <p:extLst>
      <p:ext uri="{BB962C8B-B14F-4D97-AF65-F5344CB8AC3E}">
        <p14:creationId xmlns:p14="http://schemas.microsoft.com/office/powerpoint/2010/main" val="29360601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9167699-D3D3-4047-97E1-F30BBF82EB21}"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8C9B5AF5-31EB-471F-BE58-8A51302FB718}" type="slidenum">
              <a:rPr lang="es-MX"/>
              <a:pPr>
                <a:defRPr/>
              </a:pPr>
              <a:t>‹Nº›</a:t>
            </a:fld>
            <a:endParaRPr lang="es-MX"/>
          </a:p>
        </p:txBody>
      </p:sp>
    </p:spTree>
    <p:extLst>
      <p:ext uri="{BB962C8B-B14F-4D97-AF65-F5344CB8AC3E}">
        <p14:creationId xmlns:p14="http://schemas.microsoft.com/office/powerpoint/2010/main" val="32230290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5DEF6249-FEBC-4CC0-BCE8-AA8686109BEF}"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B979DFB-6D11-401C-8479-3ACA42AE151A}" type="slidenum">
              <a:rPr lang="es-MX"/>
              <a:pPr>
                <a:defRPr/>
              </a:pPr>
              <a:t>‹Nº›</a:t>
            </a:fld>
            <a:endParaRPr lang="es-MX"/>
          </a:p>
        </p:txBody>
      </p:sp>
    </p:spTree>
    <p:extLst>
      <p:ext uri="{BB962C8B-B14F-4D97-AF65-F5344CB8AC3E}">
        <p14:creationId xmlns:p14="http://schemas.microsoft.com/office/powerpoint/2010/main" val="14832462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2B2987F3-47E9-4979-9E3C-3FE1064EA11F}"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F972462A-A655-4AC9-ABD2-45725C83E2B4}" type="slidenum">
              <a:rPr lang="es-MX"/>
              <a:pPr>
                <a:defRPr/>
              </a:pPr>
              <a:t>‹Nº›</a:t>
            </a:fld>
            <a:endParaRPr lang="es-MX"/>
          </a:p>
        </p:txBody>
      </p:sp>
    </p:spTree>
    <p:extLst>
      <p:ext uri="{BB962C8B-B14F-4D97-AF65-F5344CB8AC3E}">
        <p14:creationId xmlns:p14="http://schemas.microsoft.com/office/powerpoint/2010/main" val="2533457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A3A23BED-8494-4C98-9D94-E8176D10053B}"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D01508D1-BAC7-424D-930D-DD49446D4BF2}" type="slidenum">
              <a:rPr lang="es-MX"/>
              <a:pPr>
                <a:defRPr/>
              </a:pPr>
              <a:t>‹Nº›</a:t>
            </a:fld>
            <a:endParaRPr lang="es-MX"/>
          </a:p>
        </p:txBody>
      </p:sp>
    </p:spTree>
    <p:extLst>
      <p:ext uri="{BB962C8B-B14F-4D97-AF65-F5344CB8AC3E}">
        <p14:creationId xmlns:p14="http://schemas.microsoft.com/office/powerpoint/2010/main" val="134361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DADE17AC-E847-4DE8-97DE-8B4C95779983}" type="datetimeFigureOut">
              <a:rPr lang="es-MX"/>
              <a:pPr>
                <a:defRPr/>
              </a:pPr>
              <a:t>02/10/2015</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7A107326-C8D9-4E74-9F63-61EE16E28298}" type="slidenum">
              <a:rPr lang="es-MX"/>
              <a:pPr>
                <a:defRPr/>
              </a:pPr>
              <a:t>‹Nº›</a:t>
            </a:fld>
            <a:endParaRPr lang="es-MX"/>
          </a:p>
        </p:txBody>
      </p:sp>
    </p:spTree>
    <p:extLst>
      <p:ext uri="{BB962C8B-B14F-4D97-AF65-F5344CB8AC3E}">
        <p14:creationId xmlns:p14="http://schemas.microsoft.com/office/powerpoint/2010/main" val="3832851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845A52DB-3A84-41EB-90A8-4B363B5329E7}" type="datetimeFigureOut">
              <a:rPr lang="es-MX"/>
              <a:pPr>
                <a:defRPr/>
              </a:pPr>
              <a:t>02/10/2015</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C55EE3D1-D450-454F-BEC1-507882D13F29}" type="slidenum">
              <a:rPr lang="es-MX"/>
              <a:pPr>
                <a:defRPr/>
              </a:pPr>
              <a:t>‹Nº›</a:t>
            </a:fld>
            <a:endParaRPr lang="es-MX"/>
          </a:p>
        </p:txBody>
      </p:sp>
    </p:spTree>
    <p:extLst>
      <p:ext uri="{BB962C8B-B14F-4D97-AF65-F5344CB8AC3E}">
        <p14:creationId xmlns:p14="http://schemas.microsoft.com/office/powerpoint/2010/main" val="1760341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DD215935-8742-48D2-A879-C3F1C0309AAE}" type="datetimeFigureOut">
              <a:rPr lang="es-MX"/>
              <a:pPr>
                <a:defRPr/>
              </a:pPr>
              <a:t>02/10/2015</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1384A6CC-BFC8-42A9-83CB-53097B4FF0C7}" type="slidenum">
              <a:rPr lang="es-MX"/>
              <a:pPr>
                <a:defRPr/>
              </a:pPr>
              <a:t>‹Nº›</a:t>
            </a:fld>
            <a:endParaRPr lang="es-MX"/>
          </a:p>
        </p:txBody>
      </p:sp>
    </p:spTree>
    <p:extLst>
      <p:ext uri="{BB962C8B-B14F-4D97-AF65-F5344CB8AC3E}">
        <p14:creationId xmlns:p14="http://schemas.microsoft.com/office/powerpoint/2010/main" val="1987284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ABF5536D-FA40-4FD2-904C-4B29418D431E}" type="datetimeFigureOut">
              <a:rPr lang="es-MX"/>
              <a:pPr>
                <a:defRPr/>
              </a:pPr>
              <a:t>02/10/2015</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DBC92598-9F17-4578-8580-3081D9ABBA34}" type="slidenum">
              <a:rPr lang="es-MX"/>
              <a:pPr>
                <a:defRPr/>
              </a:pPr>
              <a:t>‹Nº›</a:t>
            </a:fld>
            <a:endParaRPr lang="es-MX"/>
          </a:p>
        </p:txBody>
      </p:sp>
    </p:spTree>
    <p:extLst>
      <p:ext uri="{BB962C8B-B14F-4D97-AF65-F5344CB8AC3E}">
        <p14:creationId xmlns:p14="http://schemas.microsoft.com/office/powerpoint/2010/main" val="2753025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1179BBC-79CC-443A-8E5C-DF9E63C25D8E}" type="datetimeFigureOut">
              <a:rPr lang="es-MX"/>
              <a:pPr>
                <a:defRPr/>
              </a:pPr>
              <a:t>02/10/2015</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E20C3534-6A15-483D-9E53-0A7E3DD224F9}" type="slidenum">
              <a:rPr lang="es-MX"/>
              <a:pPr>
                <a:defRPr/>
              </a:pPr>
              <a:t>‹Nº›</a:t>
            </a:fld>
            <a:endParaRPr lang="es-MX"/>
          </a:p>
        </p:txBody>
      </p:sp>
    </p:spTree>
    <p:extLst>
      <p:ext uri="{BB962C8B-B14F-4D97-AF65-F5344CB8AC3E}">
        <p14:creationId xmlns:p14="http://schemas.microsoft.com/office/powerpoint/2010/main" val="4023345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395288" y="11969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1027" name="2 Marcador de texto"/>
          <p:cNvSpPr>
            <a:spLocks noGrp="1"/>
          </p:cNvSpPr>
          <p:nvPr>
            <p:ph type="body" idx="1"/>
          </p:nvPr>
        </p:nvSpPr>
        <p:spPr bwMode="auto">
          <a:xfrm>
            <a:off x="457200" y="2997200"/>
            <a:ext cx="8229600" cy="312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CA875D10-AEBC-400B-AAFA-3DE78429CE2E}" type="datetimeFigureOut">
              <a:rPr lang="es-MX"/>
              <a:pPr>
                <a:defRPr/>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571C2051-43DD-408D-A20C-0EBB48CC2897}" type="slidenum">
              <a:rPr lang="es-MX"/>
              <a:pPr>
                <a:defRPr/>
              </a:pPr>
              <a:t>‹Nº›</a:t>
            </a:fld>
            <a:endParaRPr lang="es-MX"/>
          </a:p>
        </p:txBody>
      </p:sp>
      <p:pic>
        <p:nvPicPr>
          <p:cNvPr id="1031" name="Picture 2" descr="C:\Users\Natalia\Pictures\cabecera.png"/>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2484438" y="7938"/>
            <a:ext cx="4103687"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5" r:id="rId1"/>
    <p:sldLayoutId id="2147483728" r:id="rId2"/>
    <p:sldLayoutId id="2147483766"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B7544D53-F98B-4A8D-AAD5-D45C8CF7A32D}" type="datetimeFigureOut">
              <a:rPr lang="es-MX"/>
              <a:pPr>
                <a:defRPr/>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B7946B26-9770-4E15-9E11-145E94D4E8D2}"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3075"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3BA3937D-F3CD-40C9-BE48-13AB900BDEEA}" type="datetimeFigureOut">
              <a:rPr lang="es-MX"/>
              <a:pPr>
                <a:defRPr/>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682B1C15-B6B8-400E-960A-B3EF3D9BC999}"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4.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4.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4.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31.xml"/><Relationship Id="rId3" Type="http://schemas.openxmlformats.org/officeDocument/2006/relationships/diagramLayout" Target="../diagrams/layout30.xml"/><Relationship Id="rId7" Type="http://schemas.openxmlformats.org/officeDocument/2006/relationships/diagramData" Target="../diagrams/data31.xml"/><Relationship Id="rId2" Type="http://schemas.openxmlformats.org/officeDocument/2006/relationships/diagramData" Target="../diagrams/data30.xml"/><Relationship Id="rId1" Type="http://schemas.openxmlformats.org/officeDocument/2006/relationships/slideLayout" Target="../slideLayouts/slideLayout4.xml"/><Relationship Id="rId6" Type="http://schemas.microsoft.com/office/2007/relationships/diagramDrawing" Target="../diagrams/drawing30.xml"/><Relationship Id="rId11" Type="http://schemas.microsoft.com/office/2007/relationships/diagramDrawing" Target="../diagrams/drawing31.xml"/><Relationship Id="rId5" Type="http://schemas.openxmlformats.org/officeDocument/2006/relationships/diagramColors" Target="../diagrams/colors30.xml"/><Relationship Id="rId10" Type="http://schemas.openxmlformats.org/officeDocument/2006/relationships/diagramColors" Target="../diagrams/colors31.xml"/><Relationship Id="rId4" Type="http://schemas.openxmlformats.org/officeDocument/2006/relationships/diagramQuickStyle" Target="../diagrams/quickStyle30.xml"/><Relationship Id="rId9" Type="http://schemas.openxmlformats.org/officeDocument/2006/relationships/diagramQuickStyle" Target="../diagrams/quickStyle31.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33.xml"/><Relationship Id="rId13" Type="http://schemas.openxmlformats.org/officeDocument/2006/relationships/diagramLayout" Target="../diagrams/layout34.xml"/><Relationship Id="rId3" Type="http://schemas.openxmlformats.org/officeDocument/2006/relationships/diagramLayout" Target="../diagrams/layout32.xml"/><Relationship Id="rId7" Type="http://schemas.openxmlformats.org/officeDocument/2006/relationships/diagramData" Target="../diagrams/data33.xml"/><Relationship Id="rId12" Type="http://schemas.openxmlformats.org/officeDocument/2006/relationships/diagramData" Target="../diagrams/data34.xml"/><Relationship Id="rId2" Type="http://schemas.openxmlformats.org/officeDocument/2006/relationships/diagramData" Target="../diagrams/data32.xml"/><Relationship Id="rId16" Type="http://schemas.microsoft.com/office/2007/relationships/diagramDrawing" Target="../diagrams/drawing34.xml"/><Relationship Id="rId1" Type="http://schemas.openxmlformats.org/officeDocument/2006/relationships/slideLayout" Target="../slideLayouts/slideLayout4.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5" Type="http://schemas.openxmlformats.org/officeDocument/2006/relationships/diagramColors" Target="../diagrams/colors34.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 Id="rId14" Type="http://schemas.openxmlformats.org/officeDocument/2006/relationships/diagramQuickStyle" Target="../diagrams/quickStyle3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4.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4.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4.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4.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4.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4.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4.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4.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4.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4.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4.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4.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4.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4.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4.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4.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4.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4.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4.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4.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4.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4.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4.xml"/><Relationship Id="rId6" Type="http://schemas.microsoft.com/office/2007/relationships/diagramDrawing" Target="../diagrams/drawing57.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4.xml"/><Relationship Id="rId6" Type="http://schemas.microsoft.com/office/2007/relationships/diagramDrawing" Target="../diagrams/drawing58.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4.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4.xml"/><Relationship Id="rId6" Type="http://schemas.microsoft.com/office/2007/relationships/diagramDrawing" Target="../diagrams/drawing60.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4.xml"/><Relationship Id="rId6" Type="http://schemas.microsoft.com/office/2007/relationships/diagramDrawing" Target="../diagrams/drawing61.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4.xml"/><Relationship Id="rId6" Type="http://schemas.microsoft.com/office/2007/relationships/diagramDrawing" Target="../diagrams/drawing62.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63.xml"/><Relationship Id="rId2" Type="http://schemas.openxmlformats.org/officeDocument/2006/relationships/diagramData" Target="../diagrams/data63.xml"/><Relationship Id="rId1" Type="http://schemas.openxmlformats.org/officeDocument/2006/relationships/slideLayout" Target="../slideLayouts/slideLayout4.xml"/><Relationship Id="rId6" Type="http://schemas.microsoft.com/office/2007/relationships/diagramDrawing" Target="../diagrams/drawing63.xml"/><Relationship Id="rId5" Type="http://schemas.openxmlformats.org/officeDocument/2006/relationships/diagramColors" Target="../diagrams/colors63.xml"/><Relationship Id="rId4" Type="http://schemas.openxmlformats.org/officeDocument/2006/relationships/diagramQuickStyle" Target="../diagrams/quickStyle63.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64.xml"/><Relationship Id="rId2" Type="http://schemas.openxmlformats.org/officeDocument/2006/relationships/diagramData" Target="../diagrams/data64.xml"/><Relationship Id="rId1" Type="http://schemas.openxmlformats.org/officeDocument/2006/relationships/slideLayout" Target="../slideLayouts/slideLayout4.xml"/><Relationship Id="rId6" Type="http://schemas.microsoft.com/office/2007/relationships/diagramDrawing" Target="../diagrams/drawing64.xml"/><Relationship Id="rId5" Type="http://schemas.openxmlformats.org/officeDocument/2006/relationships/diagramColors" Target="../diagrams/colors64.xml"/><Relationship Id="rId4" Type="http://schemas.openxmlformats.org/officeDocument/2006/relationships/diagramQuickStyle" Target="../diagrams/quickStyle6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1 Rectángulo"/>
          <p:cNvSpPr>
            <a:spLocks noChangeArrowheads="1"/>
          </p:cNvSpPr>
          <p:nvPr/>
        </p:nvSpPr>
        <p:spPr bwMode="auto">
          <a:xfrm>
            <a:off x="755650" y="1557338"/>
            <a:ext cx="7632700"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altLang="es-MX" sz="2400" dirty="0">
                <a:solidFill>
                  <a:schemeClr val="tx2"/>
                </a:solidFill>
              </a:rPr>
              <a:t> </a:t>
            </a:r>
            <a:r>
              <a:rPr lang="es-MX" altLang="es-MX" sz="2000" dirty="0">
                <a:solidFill>
                  <a:schemeClr val="tx2"/>
                </a:solidFill>
              </a:rPr>
              <a:t>UNIVERSIDAD AUTÓNOMA DEL ESTADO DE MÉXICO</a:t>
            </a:r>
          </a:p>
          <a:p>
            <a:pPr algn="ctr" eaLnBrk="1" hangingPunct="1"/>
            <a:r>
              <a:rPr lang="es-MX" altLang="es-MX" sz="2000" dirty="0">
                <a:solidFill>
                  <a:schemeClr val="tx2"/>
                </a:solidFill>
              </a:rPr>
              <a:t>FACULTAD DE CIENCIAS POLÍTICAS Y SOCIALES</a:t>
            </a:r>
          </a:p>
          <a:p>
            <a:pPr algn="ctr" eaLnBrk="1" hangingPunct="1"/>
            <a:endParaRPr lang="es-MX" altLang="es-MX" sz="2000" dirty="0">
              <a:solidFill>
                <a:schemeClr val="tx2"/>
              </a:solidFill>
            </a:endParaRPr>
          </a:p>
          <a:p>
            <a:pPr algn="ctr" eaLnBrk="1" hangingPunct="1"/>
            <a:r>
              <a:rPr lang="es-MX" altLang="es-MX" sz="2000" dirty="0">
                <a:solidFill>
                  <a:schemeClr val="tx2"/>
                </a:solidFill>
              </a:rPr>
              <a:t>MAESTRÍA EN ESTUDIOS PARA LA PAZ Y EL DESARROLLO</a:t>
            </a:r>
          </a:p>
          <a:p>
            <a:pPr algn="ctr" eaLnBrk="1" hangingPunct="1"/>
            <a:endParaRPr lang="es-MX" altLang="es-MX" sz="2000" dirty="0">
              <a:solidFill>
                <a:schemeClr val="tx2"/>
              </a:solidFill>
            </a:endParaRPr>
          </a:p>
          <a:p>
            <a:pPr algn="ctr" eaLnBrk="1" hangingPunct="1"/>
            <a:r>
              <a:rPr lang="es-MX" altLang="es-MX" sz="2000" dirty="0">
                <a:solidFill>
                  <a:schemeClr val="tx2"/>
                </a:solidFill>
              </a:rPr>
              <a:t>UNIDAD DE APRENDIZAJE:</a:t>
            </a:r>
          </a:p>
          <a:p>
            <a:pPr algn="ctr" eaLnBrk="1" hangingPunct="1"/>
            <a:r>
              <a:rPr lang="es-MX" altLang="es-MX" sz="2000" dirty="0">
                <a:solidFill>
                  <a:schemeClr val="tx2"/>
                </a:solidFill>
              </a:rPr>
              <a:t>INTERVENCIÓN, MEDIACIÓN Y RESOLUCIÓN DE CONFLICTOS II</a:t>
            </a:r>
          </a:p>
          <a:p>
            <a:pPr algn="ctr" eaLnBrk="1" hangingPunct="1"/>
            <a:endParaRPr lang="es-MX" altLang="es-MX" sz="2000" dirty="0">
              <a:solidFill>
                <a:schemeClr val="tx2"/>
              </a:solidFill>
            </a:endParaRPr>
          </a:p>
          <a:p>
            <a:pPr algn="ctr" eaLnBrk="1" hangingPunct="1"/>
            <a:r>
              <a:rPr lang="es-MX" altLang="es-MX" sz="2000" dirty="0">
                <a:solidFill>
                  <a:schemeClr val="tx2"/>
                </a:solidFill>
              </a:rPr>
              <a:t>MATERIAL DIDÁCTICO</a:t>
            </a:r>
          </a:p>
          <a:p>
            <a:pPr algn="ctr" eaLnBrk="1" hangingPunct="1"/>
            <a:r>
              <a:rPr lang="es-MX" altLang="es-MX" sz="2000" dirty="0" smtClean="0">
                <a:solidFill>
                  <a:schemeClr val="tx2"/>
                </a:solidFill>
              </a:rPr>
              <a:t>“INTERVENCIÓN EN LOS CONFLICTOS (NEGOCIACIÓN)”</a:t>
            </a:r>
            <a:endParaRPr lang="es-MX" altLang="es-MX" sz="2000" dirty="0">
              <a:solidFill>
                <a:schemeClr val="tx2"/>
              </a:solidFill>
            </a:endParaRPr>
          </a:p>
          <a:p>
            <a:pPr algn="ctr" eaLnBrk="1" hangingPunct="1"/>
            <a:endParaRPr lang="es-MX" altLang="es-MX" sz="2000" dirty="0">
              <a:solidFill>
                <a:schemeClr val="tx2"/>
              </a:solidFill>
            </a:endParaRPr>
          </a:p>
          <a:p>
            <a:pPr algn="ctr" eaLnBrk="1" hangingPunct="1"/>
            <a:r>
              <a:rPr lang="es-MX" altLang="es-MX" sz="2000" dirty="0">
                <a:solidFill>
                  <a:schemeClr val="tx2"/>
                </a:solidFill>
              </a:rPr>
              <a:t>Elaborado por: Natalia </a:t>
            </a:r>
            <a:r>
              <a:rPr lang="es-MX" altLang="es-MX" sz="2000" dirty="0" err="1">
                <a:solidFill>
                  <a:schemeClr val="tx2"/>
                </a:solidFill>
              </a:rPr>
              <a:t>Ix-Chel</a:t>
            </a:r>
            <a:r>
              <a:rPr lang="es-MX" altLang="es-MX" sz="2000" dirty="0">
                <a:solidFill>
                  <a:schemeClr val="tx2"/>
                </a:solidFill>
              </a:rPr>
              <a:t> Vázquez González</a:t>
            </a:r>
          </a:p>
          <a:p>
            <a:pPr algn="ctr" eaLnBrk="1" hangingPunct="1"/>
            <a:endParaRPr lang="es-MX" altLang="es-MX" sz="2000" dirty="0"/>
          </a:p>
          <a:p>
            <a:pPr algn="ctr" eaLnBrk="1" hangingPunct="1"/>
            <a:endParaRPr lang="es-MX" altLang="es-MX" sz="2000" dirty="0"/>
          </a:p>
        </p:txBody>
      </p:sp>
      <p:pic>
        <p:nvPicPr>
          <p:cNvPr id="6147" name="Picture 4" descr="C:\Users\Natalia\Pictur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0"/>
            <a:ext cx="77755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403073763"/>
              </p:ext>
            </p:extLst>
          </p:nvPr>
        </p:nvGraphicFramePr>
        <p:xfrm>
          <a:off x="457200" y="1125538"/>
          <a:ext cx="8229600" cy="5000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718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a:xfrm>
            <a:off x="251520" y="692696"/>
            <a:ext cx="8229600" cy="864096"/>
          </a:xfrm>
        </p:spPr>
        <p:txBody>
          <a:bodyPr/>
          <a:lstStyle/>
          <a:p>
            <a:pPr eaLnBrk="1" hangingPunct="1"/>
            <a:r>
              <a:rPr lang="es-MX" altLang="es-MX" dirty="0" smtClean="0"/>
              <a:t>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381127019"/>
              </p:ext>
            </p:extLst>
          </p:nvPr>
        </p:nvGraphicFramePr>
        <p:xfrm>
          <a:off x="457200" y="1412776"/>
          <a:ext cx="8229600"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8311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764704"/>
            <a:ext cx="8229600" cy="1143000"/>
          </a:xfrm>
        </p:spPr>
        <p:txBody>
          <a:bodyPr rtlCol="0">
            <a:normAutofit fontScale="90000"/>
          </a:bodyPr>
          <a:lstStyle/>
          <a:p>
            <a:pPr eaLnBrk="1" fontAlgn="auto" hangingPunct="1">
              <a:spcAft>
                <a:spcPts val="0"/>
              </a:spcAft>
              <a:defRPr/>
            </a:pPr>
            <a:r>
              <a:rPr lang="es-MX" dirty="0" smtClean="0"/>
              <a:t>Características comunes en la negociación</a:t>
            </a: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820334465"/>
              </p:ext>
            </p:extLst>
          </p:nvPr>
        </p:nvGraphicFramePr>
        <p:xfrm>
          <a:off x="457200" y="2276872"/>
          <a:ext cx="8229600"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9099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a:xfrm>
            <a:off x="395536" y="764705"/>
            <a:ext cx="8229600" cy="864096"/>
          </a:xfrm>
        </p:spPr>
        <p:txBody>
          <a:bodyPr/>
          <a:lstStyle/>
          <a:p>
            <a:r>
              <a:rPr lang="es-MX" altLang="es-MX" dirty="0" smtClean="0"/>
              <a:t>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2087195164"/>
              </p:ext>
            </p:extLst>
          </p:nvPr>
        </p:nvGraphicFramePr>
        <p:xfrm>
          <a:off x="457200" y="1916832"/>
          <a:ext cx="8229600"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901157002"/>
              </p:ext>
            </p:extLst>
          </p:nvPr>
        </p:nvGraphicFramePr>
        <p:xfrm>
          <a:off x="457200" y="1556792"/>
          <a:ext cx="8229600" cy="4569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p:nvPr>
        </p:nvSpPr>
        <p:spPr>
          <a:xfrm>
            <a:off x="611188" y="836613"/>
            <a:ext cx="8229600" cy="863600"/>
          </a:xfrm>
        </p:spPr>
        <p:txBody>
          <a:bodyPr/>
          <a:lstStyle/>
          <a:p>
            <a:r>
              <a:rPr lang="es-MX" altLang="es-MX" sz="3200" smtClean="0"/>
              <a:t>Proceso de la negociación (Munduate, 1992)</a:t>
            </a:r>
          </a:p>
        </p:txBody>
      </p:sp>
      <p:graphicFrame>
        <p:nvGraphicFramePr>
          <p:cNvPr id="5" name="4 Marcador de contenido"/>
          <p:cNvGraphicFramePr>
            <a:graphicFrameLocks noGrp="1"/>
          </p:cNvGraphicFramePr>
          <p:nvPr>
            <p:ph idx="1"/>
          </p:nvPr>
        </p:nvGraphicFramePr>
        <p:xfrm>
          <a:off x="457200" y="1883965"/>
          <a:ext cx="4906888"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4 Marcador de contenido"/>
          <p:cNvGraphicFramePr>
            <a:graphicFrameLocks/>
          </p:cNvGraphicFramePr>
          <p:nvPr/>
        </p:nvGraphicFramePr>
        <p:xfrm>
          <a:off x="5220072" y="2276872"/>
          <a:ext cx="3635896" cy="4320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Título"/>
          <p:cNvSpPr>
            <a:spLocks noGrp="1"/>
          </p:cNvSpPr>
          <p:nvPr>
            <p:ph type="title"/>
          </p:nvPr>
        </p:nvSpPr>
        <p:spPr>
          <a:xfrm>
            <a:off x="251520" y="692696"/>
            <a:ext cx="8229600" cy="1143000"/>
          </a:xfrm>
        </p:spPr>
        <p:txBody>
          <a:bodyPr/>
          <a:lstStyle/>
          <a:p>
            <a:r>
              <a:rPr lang="es-MX" altLang="es-MX" dirty="0" smtClean="0"/>
              <a:t>Preparación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2083683636"/>
              </p:ext>
            </p:extLst>
          </p:nvPr>
        </p:nvGraphicFramePr>
        <p:xfrm>
          <a:off x="467544" y="2060848"/>
          <a:ext cx="8229600"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a:xfrm>
            <a:off x="467544" y="692696"/>
            <a:ext cx="8229600" cy="1143000"/>
          </a:xfrm>
        </p:spPr>
        <p:txBody>
          <a:bodyPr/>
          <a:lstStyle/>
          <a:p>
            <a:r>
              <a:rPr lang="es-MX" altLang="es-MX" dirty="0" smtClean="0"/>
              <a:t>antagonismo</a:t>
            </a:r>
          </a:p>
        </p:txBody>
      </p:sp>
      <p:sp>
        <p:nvSpPr>
          <p:cNvPr id="3" name="2 Marcador de contenido"/>
          <p:cNvSpPr>
            <a:spLocks noGrp="1"/>
          </p:cNvSpPr>
          <p:nvPr>
            <p:ph idx="1"/>
          </p:nvPr>
        </p:nvSpPr>
        <p:spPr>
          <a:xfrm>
            <a:off x="539552" y="2060848"/>
            <a:ext cx="8219256" cy="1152127"/>
          </a:xfrm>
        </p:spPr>
        <p:txBody>
          <a:bodyPr rtlCol="0">
            <a:normAutofit fontScale="25000" lnSpcReduction="20000"/>
          </a:bodyPr>
          <a:lstStyle/>
          <a:p>
            <a:pPr algn="just" fontAlgn="auto">
              <a:spcAft>
                <a:spcPts val="0"/>
              </a:spcAft>
              <a:buFont typeface="Arial" pitchFamily="34" charset="0"/>
              <a:buNone/>
              <a:defRPr/>
            </a:pPr>
            <a:r>
              <a:rPr lang="es-MX" sz="8000" dirty="0" smtClean="0"/>
              <a:t>Confirmar al oponente la firmeza de nuestras</a:t>
            </a:r>
          </a:p>
          <a:p>
            <a:pPr algn="just" fontAlgn="auto">
              <a:spcAft>
                <a:spcPts val="0"/>
              </a:spcAft>
              <a:buFont typeface="Arial" pitchFamily="34" charset="0"/>
              <a:buNone/>
              <a:defRPr/>
            </a:pPr>
            <a:r>
              <a:rPr lang="es-MX" sz="8000" dirty="0" smtClean="0"/>
              <a:t>posiciones.</a:t>
            </a:r>
          </a:p>
          <a:p>
            <a:pPr algn="just" fontAlgn="auto">
              <a:spcAft>
                <a:spcPts val="0"/>
              </a:spcAft>
              <a:buFont typeface="Arial" pitchFamily="34" charset="0"/>
              <a:buNone/>
              <a:defRPr/>
            </a:pPr>
            <a:endParaRPr lang="es-MX" sz="8000" dirty="0"/>
          </a:p>
          <a:p>
            <a:pPr algn="just" fontAlgn="auto">
              <a:spcAft>
                <a:spcPts val="0"/>
              </a:spcAft>
              <a:buFont typeface="Arial" pitchFamily="34" charset="0"/>
              <a:buNone/>
              <a:defRPr/>
            </a:pPr>
            <a:r>
              <a:rPr lang="es-MX" sz="8000" dirty="0" smtClean="0"/>
              <a:t>Cumple cinco funciones:</a:t>
            </a:r>
          </a:p>
          <a:p>
            <a:pPr fontAlgn="auto">
              <a:spcAft>
                <a:spcPts val="0"/>
              </a:spcAft>
              <a:buFont typeface="Arial" pitchFamily="34" charset="0"/>
              <a:buNone/>
              <a:defRPr/>
            </a:pPr>
            <a:endParaRPr lang="es-MX" dirty="0" smtClean="0"/>
          </a:p>
        </p:txBody>
      </p:sp>
      <p:graphicFrame>
        <p:nvGraphicFramePr>
          <p:cNvPr id="4" name="3 Diagrama"/>
          <p:cNvGraphicFramePr/>
          <p:nvPr>
            <p:extLst>
              <p:ext uri="{D42A27DB-BD31-4B8C-83A1-F6EECF244321}">
                <p14:modId xmlns:p14="http://schemas.microsoft.com/office/powerpoint/2010/main" val="3960337026"/>
              </p:ext>
            </p:extLst>
          </p:nvPr>
        </p:nvGraphicFramePr>
        <p:xfrm>
          <a:off x="467544" y="3645024"/>
          <a:ext cx="8229600"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a:xfrm>
            <a:off x="395536" y="764704"/>
            <a:ext cx="8229600" cy="1143000"/>
          </a:xfrm>
        </p:spPr>
        <p:txBody>
          <a:bodyPr/>
          <a:lstStyle/>
          <a:p>
            <a:r>
              <a:rPr lang="es-MX" altLang="es-MX" dirty="0" smtClean="0"/>
              <a:t>Los resultados de la 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2337022921"/>
              </p:ext>
            </p:extLst>
          </p:nvPr>
        </p:nvGraphicFramePr>
        <p:xfrm>
          <a:off x="457200" y="2204864"/>
          <a:ext cx="8229600" cy="3921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5954536"/>
              </p:ext>
            </p:extLst>
          </p:nvPr>
        </p:nvGraphicFramePr>
        <p:xfrm>
          <a:off x="457200" y="1341438"/>
          <a:ext cx="8229600" cy="4784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0476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476375" y="1628775"/>
            <a:ext cx="6408738" cy="1143000"/>
          </a:xfrm>
        </p:spPr>
        <p:txBody>
          <a:bodyPr/>
          <a:lstStyle/>
          <a:p>
            <a:r>
              <a:rPr lang="es-MX" altLang="es-MX" dirty="0" smtClean="0"/>
              <a:t>INTERVENCIÓN Y MEDIACIÓN</a:t>
            </a:r>
          </a:p>
        </p:txBody>
      </p:sp>
      <p:sp>
        <p:nvSpPr>
          <p:cNvPr id="7171" name="2 Marcador de contenido"/>
          <p:cNvSpPr>
            <a:spLocks noGrp="1"/>
          </p:cNvSpPr>
          <p:nvPr>
            <p:ph idx="1"/>
          </p:nvPr>
        </p:nvSpPr>
        <p:spPr>
          <a:xfrm>
            <a:off x="1835150" y="2997200"/>
            <a:ext cx="5473700" cy="1223963"/>
          </a:xfrm>
        </p:spPr>
        <p:txBody>
          <a:bodyPr/>
          <a:lstStyle/>
          <a:p>
            <a:pPr marL="0" indent="0" algn="ctr">
              <a:buFont typeface="Arial" charset="0"/>
              <a:buNone/>
            </a:pPr>
            <a:r>
              <a:rPr lang="es-MX" altLang="es-MX" dirty="0" smtClean="0"/>
              <a:t>II UNIDAD DE APRENDIZAJE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p:txBody>
          <a:bodyPr/>
          <a:lstStyle/>
          <a:p>
            <a:r>
              <a:rPr lang="es-MX" altLang="es-MX" smtClean="0"/>
              <a:t>Tipos de negociación</a:t>
            </a:r>
          </a:p>
        </p:txBody>
      </p:sp>
      <p:sp>
        <p:nvSpPr>
          <p:cNvPr id="3" name="2 Marcador de contenido"/>
          <p:cNvSpPr>
            <a:spLocks noGrp="1"/>
          </p:cNvSpPr>
          <p:nvPr>
            <p:ph idx="1"/>
          </p:nvPr>
        </p:nvSpPr>
        <p:spPr>
          <a:xfrm>
            <a:off x="457200" y="2492375"/>
            <a:ext cx="8229600" cy="3889375"/>
          </a:xfrm>
        </p:spPr>
        <p:txBody>
          <a:bodyPr rtlCol="0">
            <a:normAutofit fontScale="85000" lnSpcReduction="10000"/>
          </a:bodyPr>
          <a:lstStyle/>
          <a:p>
            <a:pPr fontAlgn="auto">
              <a:spcAft>
                <a:spcPts val="0"/>
              </a:spcAft>
              <a:buFont typeface="Arial" pitchFamily="34" charset="0"/>
              <a:buChar char="•"/>
              <a:defRPr/>
            </a:pPr>
            <a:r>
              <a:rPr lang="es-MX" dirty="0" smtClean="0"/>
              <a:t>Negociación distributiva: los resultados de las partes se hallan inversamente relacionados (una gana, otra pierde): </a:t>
            </a:r>
            <a:r>
              <a:rPr lang="es-MX" i="1" dirty="0" smtClean="0"/>
              <a:t>suma cero</a:t>
            </a:r>
          </a:p>
          <a:p>
            <a:pPr fontAlgn="auto">
              <a:spcAft>
                <a:spcPts val="0"/>
              </a:spcAft>
              <a:buFont typeface="Arial" pitchFamily="34" charset="0"/>
              <a:buChar char="•"/>
              <a:defRPr/>
            </a:pPr>
            <a:endParaRPr lang="es-MX" i="1" dirty="0" smtClean="0"/>
          </a:p>
          <a:p>
            <a:pPr fontAlgn="auto">
              <a:spcAft>
                <a:spcPts val="0"/>
              </a:spcAft>
              <a:buFont typeface="Arial" pitchFamily="34" charset="0"/>
              <a:buChar char="•"/>
              <a:defRPr/>
            </a:pPr>
            <a:r>
              <a:rPr lang="es-MX" dirty="0" smtClean="0"/>
              <a:t>Negociación </a:t>
            </a:r>
            <a:r>
              <a:rPr lang="es-MX" dirty="0" err="1" smtClean="0"/>
              <a:t>integrativa</a:t>
            </a:r>
            <a:r>
              <a:rPr lang="es-MX" dirty="0" smtClean="0"/>
              <a:t>; los resultados de las partes se hallan relacionados, de forma que es posible que todas las partes puedan salir beneficiadas del proceso negociador. El objetivo es la distribución  óptima de los recursos. </a:t>
            </a:r>
            <a:r>
              <a:rPr lang="es-MX" i="1" dirty="0" smtClean="0"/>
              <a:t>Suma variable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MX" dirty="0" smtClean="0"/>
              <a:t>Diferentes posibilidades para alcanzar una negociación integrativa.</a:t>
            </a:r>
          </a:p>
        </p:txBody>
      </p:sp>
      <p:sp>
        <p:nvSpPr>
          <p:cNvPr id="68611" name="2 Marcador de contenido"/>
          <p:cNvSpPr>
            <a:spLocks noGrp="1"/>
          </p:cNvSpPr>
          <p:nvPr>
            <p:ph idx="1"/>
          </p:nvPr>
        </p:nvSpPr>
        <p:spPr>
          <a:xfrm>
            <a:off x="611188" y="2960688"/>
            <a:ext cx="8229600" cy="2916237"/>
          </a:xfrm>
        </p:spPr>
        <p:txBody>
          <a:bodyPr/>
          <a:lstStyle/>
          <a:p>
            <a:r>
              <a:rPr lang="es-MX" altLang="es-MX" smtClean="0"/>
              <a:t>Expandir el pastel: añadir elementos nuevos al pastel</a:t>
            </a:r>
          </a:p>
          <a:p>
            <a:r>
              <a:rPr lang="es-MX" altLang="es-MX" smtClean="0"/>
              <a:t>Reducir los costes</a:t>
            </a:r>
          </a:p>
          <a:p>
            <a:r>
              <a:rPr lang="es-MX" altLang="es-MX" smtClean="0"/>
              <a:t>Desarrollar  nuevas opciones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692150"/>
            <a:ext cx="8229600" cy="577850"/>
          </a:xfrm>
        </p:spPr>
        <p:txBody>
          <a:bodyPr rtlCol="0">
            <a:normAutofit fontScale="90000"/>
          </a:bodyPr>
          <a:lstStyle/>
          <a:p>
            <a:pPr fontAlgn="auto">
              <a:spcAft>
                <a:spcPts val="0"/>
              </a:spcAft>
              <a:defRPr/>
            </a:pPr>
            <a:r>
              <a:rPr lang="es-MX" sz="2800" dirty="0" smtClean="0"/>
              <a:t>Diferencias entre las negociaciones distributivas e </a:t>
            </a:r>
            <a:r>
              <a:rPr lang="es-MX" sz="2800" dirty="0" err="1" smtClean="0"/>
              <a:t>integrativas</a:t>
            </a:r>
            <a:endParaRPr lang="es-MX" sz="2800" dirty="0" smtClean="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551243764"/>
              </p:ext>
            </p:extLst>
          </p:nvPr>
        </p:nvGraphicFramePr>
        <p:xfrm>
          <a:off x="395288" y="1392238"/>
          <a:ext cx="8507413" cy="5465762"/>
        </p:xfrm>
        <a:graphic>
          <a:graphicData uri="http://schemas.openxmlformats.org/drawingml/2006/table">
            <a:tbl>
              <a:tblPr firstRow="1" bandRow="1">
                <a:tableStyleId>{5C22544A-7EE6-4342-B048-85BDC9FD1C3A}</a:tableStyleId>
              </a:tblPr>
              <a:tblGrid>
                <a:gridCol w="2467174"/>
                <a:gridCol w="3204434"/>
                <a:gridCol w="2835805"/>
              </a:tblGrid>
              <a:tr h="576102">
                <a:tc>
                  <a:txBody>
                    <a:bodyPr/>
                    <a:lstStyle/>
                    <a:p>
                      <a:endParaRPr lang="es-MX" sz="1800" dirty="0"/>
                    </a:p>
                  </a:txBody>
                  <a:tcPr marL="91441" marR="91441" marT="45723" marB="45723"/>
                </a:tc>
                <a:tc>
                  <a:txBody>
                    <a:bodyPr/>
                    <a:lstStyle/>
                    <a:p>
                      <a:r>
                        <a:rPr lang="es-MX" sz="1800" b="1" dirty="0" smtClean="0"/>
                        <a:t>Negociaciones integrativas</a:t>
                      </a:r>
                      <a:endParaRPr lang="es-MX" sz="1800" b="1" dirty="0"/>
                    </a:p>
                  </a:txBody>
                  <a:tcPr marL="91441" marR="91441" marT="45723" marB="45723"/>
                </a:tc>
                <a:tc>
                  <a:txBody>
                    <a:bodyPr/>
                    <a:lstStyle/>
                    <a:p>
                      <a:r>
                        <a:rPr lang="es-MX" sz="1800" b="1" dirty="0" smtClean="0"/>
                        <a:t>Negociaciones distributivas</a:t>
                      </a:r>
                      <a:endParaRPr lang="es-MX" sz="1800" b="1" dirty="0"/>
                    </a:p>
                  </a:txBody>
                  <a:tcPr marL="91441" marR="91441" marT="45723" marB="45723"/>
                </a:tc>
              </a:tr>
              <a:tr h="1513782">
                <a:tc>
                  <a:txBody>
                    <a:bodyPr/>
                    <a:lstStyle/>
                    <a:p>
                      <a:r>
                        <a:rPr lang="es-MX" sz="1800" dirty="0" smtClean="0"/>
                        <a:t>información</a:t>
                      </a:r>
                      <a:endParaRPr lang="es-MX" sz="1800" dirty="0"/>
                    </a:p>
                  </a:txBody>
                  <a:tcPr marL="91441" marR="91441" marT="45723" marB="45723"/>
                </a:tc>
                <a:tc>
                  <a:txBody>
                    <a:bodyPr/>
                    <a:lstStyle/>
                    <a:p>
                      <a:r>
                        <a:rPr lang="es-MX" sz="1800" dirty="0" smtClean="0"/>
                        <a:t>Compartir</a:t>
                      </a:r>
                      <a:r>
                        <a:rPr lang="es-MX" sz="1800" baseline="0" dirty="0" smtClean="0"/>
                        <a:t> libremente la información</a:t>
                      </a:r>
                      <a:endParaRPr lang="es-MX" sz="1800" dirty="0"/>
                    </a:p>
                  </a:txBody>
                  <a:tcPr marL="91441" marR="91441" marT="45723" marB="45723"/>
                </a:tc>
                <a:tc>
                  <a:txBody>
                    <a:bodyPr/>
                    <a:lstStyle/>
                    <a:p>
                      <a:r>
                        <a:rPr lang="es-MX" sz="1800" dirty="0" smtClean="0"/>
                        <a:t>Utiliza la información de forma estratégica. Manipular o coartar la transmisión</a:t>
                      </a:r>
                      <a:r>
                        <a:rPr lang="es-MX" sz="1800" baseline="0" dirty="0" smtClean="0"/>
                        <a:t> libre de información</a:t>
                      </a:r>
                      <a:endParaRPr lang="es-MX" sz="1800" dirty="0"/>
                    </a:p>
                  </a:txBody>
                  <a:tcPr marL="91441" marR="91441" marT="45723" marB="45723"/>
                </a:tc>
              </a:tr>
              <a:tr h="946115">
                <a:tc>
                  <a:txBody>
                    <a:bodyPr/>
                    <a:lstStyle/>
                    <a:p>
                      <a:r>
                        <a:rPr lang="es-MX" sz="1800" dirty="0" smtClean="0"/>
                        <a:t>Comprensión del</a:t>
                      </a:r>
                      <a:r>
                        <a:rPr lang="es-MX" sz="1800" baseline="0" dirty="0" smtClean="0"/>
                        <a:t> oponente</a:t>
                      </a:r>
                      <a:endParaRPr lang="es-MX" sz="1800" dirty="0"/>
                    </a:p>
                  </a:txBody>
                  <a:tcPr marL="91441" marR="91441" marT="45723" marB="45723"/>
                </a:tc>
                <a:tc>
                  <a:txBody>
                    <a:bodyPr/>
                    <a:lstStyle/>
                    <a:p>
                      <a:r>
                        <a:rPr lang="es-MX" sz="1800" dirty="0" smtClean="0"/>
                        <a:t>Intentar comprender lo que la otra parte quiere y necesita realmente</a:t>
                      </a:r>
                      <a:endParaRPr lang="es-MX" sz="1800" dirty="0"/>
                    </a:p>
                  </a:txBody>
                  <a:tcPr marL="91441" marR="91441" marT="45723" marB="45723"/>
                </a:tc>
                <a:tc>
                  <a:txBody>
                    <a:bodyPr/>
                    <a:lstStyle/>
                    <a:p>
                      <a:r>
                        <a:rPr lang="es-MX" sz="1800" dirty="0" smtClean="0"/>
                        <a:t>No hay ningún esfuerzo por comprender a la otra parte</a:t>
                      </a:r>
                      <a:endParaRPr lang="es-MX" sz="1800" dirty="0"/>
                    </a:p>
                  </a:txBody>
                  <a:tcPr marL="91441" marR="91441" marT="45723" marB="45723"/>
                </a:tc>
              </a:tr>
              <a:tr h="915981">
                <a:tc>
                  <a:txBody>
                    <a:bodyPr/>
                    <a:lstStyle/>
                    <a:p>
                      <a:r>
                        <a:rPr lang="es-MX" sz="1800" dirty="0" smtClean="0"/>
                        <a:t>Atención a los puntos comunes y diferencias</a:t>
                      </a:r>
                      <a:endParaRPr lang="es-MX" sz="1800" dirty="0"/>
                    </a:p>
                  </a:txBody>
                  <a:tcPr marL="91441" marR="91441" marT="45723" marB="45723"/>
                </a:tc>
                <a:tc>
                  <a:txBody>
                    <a:bodyPr/>
                    <a:lstStyle/>
                    <a:p>
                      <a:r>
                        <a:rPr lang="es-MX" sz="1800" dirty="0" smtClean="0"/>
                        <a:t>Enfatizar los fines con intereses comunes entre las partes</a:t>
                      </a:r>
                      <a:endParaRPr lang="es-MX" sz="1800" dirty="0"/>
                    </a:p>
                  </a:txBody>
                  <a:tcPr marL="91441" marR="91441" marT="45723" marB="45723"/>
                </a:tc>
                <a:tc>
                  <a:txBody>
                    <a:bodyPr/>
                    <a:lstStyle/>
                    <a:p>
                      <a:r>
                        <a:rPr lang="es-MX" sz="1800" dirty="0" smtClean="0"/>
                        <a:t>Enfatiza las diferencias entre las partes</a:t>
                      </a:r>
                      <a:endParaRPr lang="es-MX" sz="1800" dirty="0"/>
                    </a:p>
                  </a:txBody>
                  <a:tcPr marL="91441" marR="91441" marT="45723" marB="45723"/>
                </a:tc>
              </a:tr>
              <a:tr h="1513782">
                <a:tc>
                  <a:txBody>
                    <a:bodyPr/>
                    <a:lstStyle/>
                    <a:p>
                      <a:r>
                        <a:rPr lang="es-MX" sz="1800" dirty="0" smtClean="0"/>
                        <a:t>soluciones</a:t>
                      </a:r>
                      <a:endParaRPr lang="es-MX" sz="1800" dirty="0"/>
                    </a:p>
                  </a:txBody>
                  <a:tcPr marL="91441" marR="91441" marT="45723" marB="45723"/>
                </a:tc>
                <a:tc>
                  <a:txBody>
                    <a:bodyPr/>
                    <a:lstStyle/>
                    <a:p>
                      <a:r>
                        <a:rPr lang="es-MX" sz="1800" dirty="0" smtClean="0"/>
                        <a:t>Búsqueda</a:t>
                      </a:r>
                      <a:r>
                        <a:rPr lang="es-MX" sz="1800" baseline="0" dirty="0" smtClean="0"/>
                        <a:t> de soluciones que reflejen las necesidades de las partes</a:t>
                      </a:r>
                      <a:endParaRPr lang="es-MX" sz="1800" dirty="0"/>
                    </a:p>
                  </a:txBody>
                  <a:tcPr marL="91441" marR="91441" marT="45723" marB="45723"/>
                </a:tc>
                <a:tc>
                  <a:txBody>
                    <a:bodyPr/>
                    <a:lstStyle/>
                    <a:p>
                      <a:r>
                        <a:rPr lang="es-MX" sz="1800" dirty="0" smtClean="0"/>
                        <a:t>Búsqueda de soluciones que reflejen las necesidades personales. Intentar el bloqueo de las necesidades del oponente-</a:t>
                      </a:r>
                      <a:endParaRPr lang="es-MX" sz="1800" dirty="0"/>
                    </a:p>
                  </a:txBody>
                  <a:tcPr marL="91441" marR="91441" marT="45723" marB="45723"/>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Título"/>
          <p:cNvSpPr>
            <a:spLocks noGrp="1"/>
          </p:cNvSpPr>
          <p:nvPr>
            <p:ph type="title"/>
          </p:nvPr>
        </p:nvSpPr>
        <p:spPr>
          <a:xfrm>
            <a:off x="395536" y="764704"/>
            <a:ext cx="8229600" cy="1143000"/>
          </a:xfrm>
        </p:spPr>
        <p:txBody>
          <a:bodyPr/>
          <a:lstStyle/>
          <a:p>
            <a:r>
              <a:rPr lang="es-MX" altLang="es-MX" dirty="0" smtClean="0"/>
              <a:t>Creando valor en la 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3546045470"/>
              </p:ext>
            </p:extLst>
          </p:nvPr>
        </p:nvGraphicFramePr>
        <p:xfrm>
          <a:off x="457200" y="1844824"/>
          <a:ext cx="8229600" cy="428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35493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325225330"/>
              </p:ext>
            </p:extLst>
          </p:nvPr>
        </p:nvGraphicFramePr>
        <p:xfrm>
          <a:off x="611560" y="980728"/>
          <a:ext cx="8064896"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a considerar para llevar a cabo una negociación</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47954831"/>
              </p:ext>
            </p:extLst>
          </p:nvPr>
        </p:nvGraphicFramePr>
        <p:xfrm>
          <a:off x="457200" y="2780928"/>
          <a:ext cx="8229600" cy="3345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90883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654577469"/>
              </p:ext>
            </p:extLst>
          </p:nvPr>
        </p:nvGraphicFramePr>
        <p:xfrm>
          <a:off x="539552" y="764704"/>
          <a:ext cx="8229600"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Título"/>
          <p:cNvSpPr>
            <a:spLocks noGrp="1"/>
          </p:cNvSpPr>
          <p:nvPr>
            <p:ph type="title"/>
          </p:nvPr>
        </p:nvSpPr>
        <p:spPr/>
        <p:txBody>
          <a:bodyPr/>
          <a:lstStyle/>
          <a:p>
            <a:endParaRPr lang="es-MX" altLang="es-MX" smtClean="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15391182"/>
              </p:ext>
            </p:extLst>
          </p:nvPr>
        </p:nvGraphicFramePr>
        <p:xfrm>
          <a:off x="467544" y="908720"/>
          <a:ext cx="8229600" cy="5793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Título"/>
          <p:cNvSpPr>
            <a:spLocks noGrp="1"/>
          </p:cNvSpPr>
          <p:nvPr>
            <p:ph type="title"/>
          </p:nvPr>
        </p:nvSpPr>
        <p:spPr>
          <a:xfrm>
            <a:off x="683568" y="764704"/>
            <a:ext cx="8013576" cy="1008112"/>
          </a:xfrm>
        </p:spPr>
        <p:txBody>
          <a:bodyPr rtlCol="0">
            <a:normAutofit fontScale="90000"/>
          </a:bodyPr>
          <a:lstStyle/>
          <a:p>
            <a:pPr fontAlgn="auto">
              <a:spcAft>
                <a:spcPts val="0"/>
              </a:spcAft>
              <a:defRPr/>
            </a:pPr>
            <a:r>
              <a:rPr lang="es-MX" altLang="es-MX" smtClean="0"/>
              <a:t>Técnicas para la preparación de la negociación </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101044984"/>
              </p:ext>
            </p:extLst>
          </p:nvPr>
        </p:nvGraphicFramePr>
        <p:xfrm>
          <a:off x="539552" y="198884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395288" y="1196975"/>
            <a:ext cx="8229600" cy="1008063"/>
          </a:xfrm>
        </p:spPr>
        <p:txBody>
          <a:bodyPr/>
          <a:lstStyle/>
          <a:p>
            <a:r>
              <a:rPr lang="es-MX" altLang="es-MX" smtClean="0"/>
              <a:t>PRESENTACIÓN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1803193367"/>
              </p:ext>
            </p:extLst>
          </p:nvPr>
        </p:nvGraphicFramePr>
        <p:xfrm>
          <a:off x="395288" y="2205038"/>
          <a:ext cx="8229600" cy="410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Título"/>
          <p:cNvSpPr>
            <a:spLocks noGrp="1"/>
          </p:cNvSpPr>
          <p:nvPr>
            <p:ph type="title"/>
          </p:nvPr>
        </p:nvSpPr>
        <p:spPr>
          <a:xfrm>
            <a:off x="539552" y="764704"/>
            <a:ext cx="8229600" cy="1143000"/>
          </a:xfrm>
        </p:spPr>
        <p:txBody>
          <a:bodyPr/>
          <a:lstStyle/>
          <a:p>
            <a:r>
              <a:rPr lang="es-MX" altLang="es-MX" dirty="0" smtClean="0"/>
              <a:t>Nivel de aspiración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2005121503"/>
              </p:ext>
            </p:extLst>
          </p:nvPr>
        </p:nvGraphicFramePr>
        <p:xfrm>
          <a:off x="457200" y="2132856"/>
          <a:ext cx="8229600" cy="3993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Título"/>
          <p:cNvSpPr>
            <a:spLocks noGrp="1"/>
          </p:cNvSpPr>
          <p:nvPr>
            <p:ph type="title"/>
          </p:nvPr>
        </p:nvSpPr>
        <p:spPr>
          <a:xfrm>
            <a:off x="611560" y="764704"/>
            <a:ext cx="8229600" cy="792088"/>
          </a:xfrm>
        </p:spPr>
        <p:txBody>
          <a:bodyPr rtlCol="0">
            <a:normAutofit fontScale="90000"/>
          </a:bodyPr>
          <a:lstStyle/>
          <a:p>
            <a:pPr algn="just" fontAlgn="auto">
              <a:spcAft>
                <a:spcPts val="0"/>
              </a:spcAft>
              <a:defRPr/>
            </a:pPr>
            <a:r>
              <a:rPr lang="es-MX" altLang="es-MX" dirty="0" smtClean="0"/>
              <a:t>Problemas en el nivel de aspiración: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962378972"/>
              </p:ext>
            </p:extLst>
          </p:nvPr>
        </p:nvGraphicFramePr>
        <p:xfrm>
          <a:off x="467544" y="1772816"/>
          <a:ext cx="8229600" cy="4353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Título"/>
          <p:cNvSpPr>
            <a:spLocks noGrp="1"/>
          </p:cNvSpPr>
          <p:nvPr>
            <p:ph type="title"/>
          </p:nvPr>
        </p:nvSpPr>
        <p:spPr>
          <a:xfrm>
            <a:off x="323528" y="692696"/>
            <a:ext cx="8229600" cy="1143000"/>
          </a:xfrm>
        </p:spPr>
        <p:txBody>
          <a:bodyPr rtlCol="0">
            <a:normAutofit fontScale="90000"/>
          </a:bodyPr>
          <a:lstStyle/>
          <a:p>
            <a:pPr fontAlgn="auto">
              <a:spcAft>
                <a:spcPts val="0"/>
              </a:spcAft>
              <a:defRPr/>
            </a:pPr>
            <a:r>
              <a:rPr lang="es-MX" altLang="es-MX" dirty="0" smtClean="0"/>
              <a:t>BATNA (BEST ALTERNATIVE TO A NEGOTIATET AGREEMENT</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2685457251"/>
              </p:ext>
            </p:extLst>
          </p:nvPr>
        </p:nvGraphicFramePr>
        <p:xfrm>
          <a:off x="457200" y="2204864"/>
          <a:ext cx="82296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Título"/>
          <p:cNvSpPr>
            <a:spLocks noGrp="1"/>
          </p:cNvSpPr>
          <p:nvPr>
            <p:ph type="title"/>
          </p:nvPr>
        </p:nvSpPr>
        <p:spPr>
          <a:xfrm>
            <a:off x="395536" y="836712"/>
            <a:ext cx="8229600" cy="1143000"/>
          </a:xfrm>
        </p:spPr>
        <p:txBody>
          <a:bodyPr/>
          <a:lstStyle/>
          <a:p>
            <a:r>
              <a:rPr lang="es-MX" altLang="es-MX" dirty="0" smtClean="0"/>
              <a:t>Límite o punto de resistencia</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680314345"/>
              </p:ext>
            </p:extLst>
          </p:nvPr>
        </p:nvGraphicFramePr>
        <p:xfrm>
          <a:off x="457200" y="2132856"/>
          <a:ext cx="8229600" cy="3993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000693891"/>
              </p:ext>
            </p:extLst>
          </p:nvPr>
        </p:nvGraphicFramePr>
        <p:xfrm>
          <a:off x="457200" y="981075"/>
          <a:ext cx="8229600" cy="5145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Título"/>
          <p:cNvSpPr>
            <a:spLocks noGrp="1"/>
          </p:cNvSpPr>
          <p:nvPr>
            <p:ph type="title"/>
          </p:nvPr>
        </p:nvSpPr>
        <p:spPr>
          <a:xfrm>
            <a:off x="395536" y="692696"/>
            <a:ext cx="8229600" cy="1143000"/>
          </a:xfrm>
        </p:spPr>
        <p:txBody>
          <a:bodyPr/>
          <a:lstStyle/>
          <a:p>
            <a:r>
              <a:rPr lang="es-MX" altLang="es-MX" dirty="0" smtClean="0"/>
              <a:t>Zona de 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1183585689"/>
              </p:ext>
            </p:extLst>
          </p:nvPr>
        </p:nvGraphicFramePr>
        <p:xfrm>
          <a:off x="467544" y="1988841"/>
          <a:ext cx="8229600" cy="2592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1486946024"/>
              </p:ext>
            </p:extLst>
          </p:nvPr>
        </p:nvGraphicFramePr>
        <p:xfrm>
          <a:off x="1835696" y="4437112"/>
          <a:ext cx="4704184" cy="22480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Marcador de contenido"/>
          <p:cNvGraphicFramePr>
            <a:graphicFrameLocks noGrp="1"/>
          </p:cNvGraphicFramePr>
          <p:nvPr>
            <p:ph idx="1"/>
            <p:extLst>
              <p:ext uri="{D42A27DB-BD31-4B8C-83A1-F6EECF244321}">
                <p14:modId xmlns:p14="http://schemas.microsoft.com/office/powerpoint/2010/main" val="1507019963"/>
              </p:ext>
            </p:extLst>
          </p:nvPr>
        </p:nvGraphicFramePr>
        <p:xfrm>
          <a:off x="539750" y="764704"/>
          <a:ext cx="8229600" cy="5688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extLst>
              <p:ext uri="{D42A27DB-BD31-4B8C-83A1-F6EECF244321}">
                <p14:modId xmlns:p14="http://schemas.microsoft.com/office/powerpoint/2010/main" val="2354807399"/>
              </p:ext>
            </p:extLst>
          </p:nvPr>
        </p:nvGraphicFramePr>
        <p:xfrm>
          <a:off x="3684240" y="1556792"/>
          <a:ext cx="4704184" cy="19599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4 Diagrama"/>
          <p:cNvGraphicFramePr/>
          <p:nvPr>
            <p:extLst>
              <p:ext uri="{D42A27DB-BD31-4B8C-83A1-F6EECF244321}">
                <p14:modId xmlns:p14="http://schemas.microsoft.com/office/powerpoint/2010/main" val="1305471589"/>
              </p:ext>
            </p:extLst>
          </p:nvPr>
        </p:nvGraphicFramePr>
        <p:xfrm>
          <a:off x="4044280" y="5157192"/>
          <a:ext cx="4704184" cy="15121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Título"/>
          <p:cNvSpPr>
            <a:spLocks noGrp="1"/>
          </p:cNvSpPr>
          <p:nvPr>
            <p:ph type="title"/>
          </p:nvPr>
        </p:nvSpPr>
        <p:spPr>
          <a:xfrm>
            <a:off x="395536" y="764704"/>
            <a:ext cx="8229600" cy="1143000"/>
          </a:xfrm>
        </p:spPr>
        <p:txBody>
          <a:bodyPr rtlCol="0">
            <a:normAutofit fontScale="90000"/>
          </a:bodyPr>
          <a:lstStyle/>
          <a:p>
            <a:pPr fontAlgn="auto">
              <a:spcAft>
                <a:spcPts val="0"/>
              </a:spcAft>
              <a:defRPr/>
            </a:pPr>
            <a:r>
              <a:rPr lang="es-MX" altLang="es-MX" dirty="0" smtClean="0"/>
              <a:t>Análisis de la situación de 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3978523705"/>
              </p:ext>
            </p:extLst>
          </p:nvPr>
        </p:nvGraphicFramePr>
        <p:xfrm>
          <a:off x="457200" y="1916832"/>
          <a:ext cx="8229600"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Título"/>
          <p:cNvSpPr>
            <a:spLocks noGrp="1"/>
          </p:cNvSpPr>
          <p:nvPr>
            <p:ph type="title"/>
          </p:nvPr>
        </p:nvSpPr>
        <p:spPr/>
        <p:txBody>
          <a:bodyPr/>
          <a:lstStyle/>
          <a:p>
            <a:r>
              <a:rPr lang="es-MX" altLang="es-MX" smtClean="0"/>
              <a:t>Estrategias de negociación</a:t>
            </a:r>
          </a:p>
        </p:txBody>
      </p:sp>
      <p:sp>
        <p:nvSpPr>
          <p:cNvPr id="3" name="2 Marcador de contenido"/>
          <p:cNvSpPr>
            <a:spLocks noGrp="1"/>
          </p:cNvSpPr>
          <p:nvPr>
            <p:ph idx="1"/>
          </p:nvPr>
        </p:nvSpPr>
        <p:spPr/>
        <p:txBody>
          <a:bodyPr rtlCol="0">
            <a:normAutofit/>
          </a:bodyPr>
          <a:lstStyle/>
          <a:p>
            <a:pPr marL="514350" indent="-514350" fontAlgn="auto">
              <a:spcAft>
                <a:spcPts val="0"/>
              </a:spcAft>
              <a:buFont typeface="Arial" charset="0"/>
              <a:buNone/>
              <a:defRPr/>
            </a:pPr>
            <a:endParaRPr lang="es-MX" dirty="0" smtClean="0"/>
          </a:p>
          <a:p>
            <a:pPr fontAlgn="auto">
              <a:spcAft>
                <a:spcPts val="0"/>
              </a:spcAft>
              <a:buFont typeface="Arial" charset="0"/>
              <a:buNone/>
              <a:defRPr/>
            </a:pPr>
            <a:endParaRPr lang="es-MX" dirty="0" smtClean="0"/>
          </a:p>
        </p:txBody>
      </p:sp>
      <p:graphicFrame>
        <p:nvGraphicFramePr>
          <p:cNvPr id="6" name="5 Diagrama"/>
          <p:cNvGraphicFramePr/>
          <p:nvPr>
            <p:extLst>
              <p:ext uri="{D42A27DB-BD31-4B8C-83A1-F6EECF244321}">
                <p14:modId xmlns:p14="http://schemas.microsoft.com/office/powerpoint/2010/main" val="3911415941"/>
              </p:ext>
            </p:extLst>
          </p:nvPr>
        </p:nvGraphicFramePr>
        <p:xfrm>
          <a:off x="1619672" y="234888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Título"/>
          <p:cNvSpPr>
            <a:spLocks noGrp="1"/>
          </p:cNvSpPr>
          <p:nvPr>
            <p:ph type="title"/>
          </p:nvPr>
        </p:nvSpPr>
        <p:spPr>
          <a:xfrm>
            <a:off x="611188" y="765175"/>
            <a:ext cx="7416800" cy="854075"/>
          </a:xfrm>
        </p:spPr>
        <p:txBody>
          <a:bodyPr/>
          <a:lstStyle/>
          <a:p>
            <a:r>
              <a:rPr lang="es-MX" altLang="es-MX" smtClean="0"/>
              <a:t>Estrategias distributivas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629935770"/>
              </p:ext>
            </p:extLst>
          </p:nvPr>
        </p:nvGraphicFramePr>
        <p:xfrm>
          <a:off x="467544" y="1484784"/>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323528" y="764704"/>
            <a:ext cx="8229600" cy="1143000"/>
          </a:xfrm>
        </p:spPr>
        <p:txBody>
          <a:bodyPr/>
          <a:lstStyle/>
          <a:p>
            <a:r>
              <a:rPr lang="es-MX" altLang="es-MX" dirty="0" smtClean="0"/>
              <a:t>PRESENTACIÓN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1734325564"/>
              </p:ext>
            </p:extLst>
          </p:nvPr>
        </p:nvGraphicFramePr>
        <p:xfrm>
          <a:off x="467544" y="2132856"/>
          <a:ext cx="8229600" cy="4464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Título"/>
          <p:cNvSpPr>
            <a:spLocks noGrp="1"/>
          </p:cNvSpPr>
          <p:nvPr>
            <p:ph type="title"/>
          </p:nvPr>
        </p:nvSpPr>
        <p:spPr>
          <a:xfrm>
            <a:off x="1042988" y="692150"/>
            <a:ext cx="6697662" cy="639763"/>
          </a:xfrm>
        </p:spPr>
        <p:txBody>
          <a:bodyPr rtlCol="0">
            <a:normAutofit fontScale="90000"/>
          </a:bodyPr>
          <a:lstStyle/>
          <a:p>
            <a:pPr fontAlgn="auto">
              <a:spcAft>
                <a:spcPts val="0"/>
              </a:spcAft>
              <a:defRPr/>
            </a:pPr>
            <a:r>
              <a:rPr lang="es-MX" altLang="es-MX" dirty="0" smtClean="0"/>
              <a:t>Estrategias integrativas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141834946"/>
              </p:ext>
            </p:extLst>
          </p:nvPr>
        </p:nvGraphicFramePr>
        <p:xfrm>
          <a:off x="467544" y="1340768"/>
          <a:ext cx="822960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p:txBody>
          <a:bodyPr/>
          <a:lstStyle/>
          <a:p>
            <a:r>
              <a:rPr lang="es-MX" altLang="es-MX" smtClean="0"/>
              <a:t>… estrategias integrativas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10811033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Título"/>
          <p:cNvSpPr>
            <a:spLocks noGrp="1"/>
          </p:cNvSpPr>
          <p:nvPr>
            <p:ph type="title"/>
          </p:nvPr>
        </p:nvSpPr>
        <p:spPr>
          <a:xfrm>
            <a:off x="467544" y="692696"/>
            <a:ext cx="8229600" cy="1143000"/>
          </a:xfrm>
        </p:spPr>
        <p:txBody>
          <a:bodyPr rtlCol="0">
            <a:normAutofit fontScale="90000"/>
          </a:bodyPr>
          <a:lstStyle/>
          <a:p>
            <a:pPr fontAlgn="auto">
              <a:spcAft>
                <a:spcPts val="0"/>
              </a:spcAft>
              <a:defRPr/>
            </a:pPr>
            <a:r>
              <a:rPr lang="es-MX" altLang="es-MX" dirty="0" smtClean="0"/>
              <a:t>Aspectos éticos de las estrategias de negociación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80940244"/>
              </p:ext>
            </p:extLst>
          </p:nvPr>
        </p:nvGraphicFramePr>
        <p:xfrm>
          <a:off x="457200" y="2348880"/>
          <a:ext cx="8229600" cy="37772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923256253"/>
              </p:ext>
            </p:extLst>
          </p:nvPr>
        </p:nvGraphicFramePr>
        <p:xfrm>
          <a:off x="457200" y="1236687"/>
          <a:ext cx="8229600" cy="5000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89203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Título"/>
          <p:cNvSpPr>
            <a:spLocks noGrp="1"/>
          </p:cNvSpPr>
          <p:nvPr>
            <p:ph type="title"/>
          </p:nvPr>
        </p:nvSpPr>
        <p:spPr>
          <a:xfrm>
            <a:off x="539552" y="764704"/>
            <a:ext cx="8229600" cy="1143000"/>
          </a:xfrm>
        </p:spPr>
        <p:txBody>
          <a:bodyPr rtlCol="0">
            <a:normAutofit fontScale="90000"/>
          </a:bodyPr>
          <a:lstStyle/>
          <a:p>
            <a:pPr fontAlgn="auto">
              <a:spcAft>
                <a:spcPts val="0"/>
              </a:spcAft>
              <a:defRPr/>
            </a:pPr>
            <a:r>
              <a:rPr lang="es-MX" altLang="es-MX" dirty="0" smtClean="0"/>
              <a:t>Poder y proceso de influencia en la 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417126634"/>
              </p:ext>
            </p:extLst>
          </p:nvPr>
        </p:nvGraphicFramePr>
        <p:xfrm>
          <a:off x="457200" y="1988840"/>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a:xfrm>
            <a:off x="395288" y="692150"/>
            <a:ext cx="8229600" cy="936625"/>
          </a:xfrm>
        </p:spPr>
        <p:txBody>
          <a:bodyPr rtlCol="0">
            <a:normAutofit fontScale="90000"/>
          </a:bodyPr>
          <a:lstStyle/>
          <a:p>
            <a:pPr fontAlgn="auto">
              <a:spcAft>
                <a:spcPts val="0"/>
              </a:spcAft>
              <a:defRPr/>
            </a:pPr>
            <a:r>
              <a:rPr lang="es-MX" altLang="es-MX" dirty="0" smtClean="0"/>
              <a:t>Aspecto integrativo de la negociación</a:t>
            </a:r>
          </a:p>
        </p:txBody>
      </p:sp>
      <p:graphicFrame>
        <p:nvGraphicFramePr>
          <p:cNvPr id="4" name="3 Marcador de contenido"/>
          <p:cNvGraphicFramePr>
            <a:graphicFrameLocks noGrp="1"/>
          </p:cNvGraphicFramePr>
          <p:nvPr>
            <p:ph idx="1"/>
          </p:nvPr>
        </p:nvGraphicFramePr>
        <p:xfrm>
          <a:off x="457200" y="1772816"/>
          <a:ext cx="8229600" cy="3052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8308" name="4 CuadroTexto"/>
          <p:cNvSpPr txBox="1">
            <a:spLocks noChangeArrowheads="1"/>
          </p:cNvSpPr>
          <p:nvPr/>
        </p:nvSpPr>
        <p:spPr bwMode="auto">
          <a:xfrm>
            <a:off x="1116013" y="4941888"/>
            <a:ext cx="691197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fontAlgn="base">
              <a:spcBef>
                <a:spcPct val="20000"/>
              </a:spcBef>
              <a:spcAft>
                <a:spcPct val="0"/>
              </a:spcAft>
              <a:buFont typeface="Arial" charset="0"/>
              <a:buChar char="»"/>
              <a:defRPr sz="2000">
                <a:solidFill>
                  <a:schemeClr val="tx1"/>
                </a:solidFill>
                <a:latin typeface="Calibri" pitchFamily="34" charset="0"/>
              </a:defRPr>
            </a:lvl6pPr>
            <a:lvl7pPr marL="2971800" indent="-228600" fontAlgn="base">
              <a:spcBef>
                <a:spcPct val="20000"/>
              </a:spcBef>
              <a:spcAft>
                <a:spcPct val="0"/>
              </a:spcAft>
              <a:buFont typeface="Arial" charset="0"/>
              <a:buChar char="»"/>
              <a:defRPr sz="2000">
                <a:solidFill>
                  <a:schemeClr val="tx1"/>
                </a:solidFill>
                <a:latin typeface="Calibri" pitchFamily="34" charset="0"/>
              </a:defRPr>
            </a:lvl7pPr>
            <a:lvl8pPr marL="3429000" indent="-228600" fontAlgn="base">
              <a:spcBef>
                <a:spcPct val="20000"/>
              </a:spcBef>
              <a:spcAft>
                <a:spcPct val="0"/>
              </a:spcAft>
              <a:buFont typeface="Arial" charset="0"/>
              <a:buChar char="»"/>
              <a:defRPr sz="2000">
                <a:solidFill>
                  <a:schemeClr val="tx1"/>
                </a:solidFill>
                <a:latin typeface="Calibri" pitchFamily="34" charset="0"/>
              </a:defRPr>
            </a:lvl8pPr>
            <a:lvl9pPr marL="3886200" indent="-228600" fontAlgn="base">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s-MX" altLang="es-MX" sz="1800">
                <a:latin typeface="Arial" charset="0"/>
              </a:rPr>
              <a:t>El equilibrio de poder puede relacionarse tanto con procesos de colaboración y de negociación integrativa como con el bloqueo de la otra parte para que no resulte competitivo.</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Título"/>
          <p:cNvSpPr>
            <a:spLocks noGrp="1"/>
          </p:cNvSpPr>
          <p:nvPr>
            <p:ph type="title"/>
          </p:nvPr>
        </p:nvSpPr>
        <p:spPr>
          <a:xfrm>
            <a:off x="539750" y="836613"/>
            <a:ext cx="8229600" cy="792162"/>
          </a:xfrm>
        </p:spPr>
        <p:txBody>
          <a:bodyPr rtlCol="0">
            <a:normAutofit fontScale="90000"/>
          </a:bodyPr>
          <a:lstStyle/>
          <a:p>
            <a:pPr fontAlgn="auto">
              <a:spcAft>
                <a:spcPts val="0"/>
              </a:spcAft>
              <a:defRPr/>
            </a:pPr>
            <a:r>
              <a:rPr lang="es-MX" altLang="es-MX" dirty="0" smtClean="0"/>
              <a:t>Aspecto competitivo de la negociación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79270824"/>
              </p:ext>
            </p:extLst>
          </p:nvPr>
        </p:nvGraphicFramePr>
        <p:xfrm>
          <a:off x="457200" y="1600201"/>
          <a:ext cx="8229600" cy="2980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9332" name="5 CuadroTexto"/>
          <p:cNvSpPr txBox="1">
            <a:spLocks noChangeArrowheads="1"/>
          </p:cNvSpPr>
          <p:nvPr/>
        </p:nvSpPr>
        <p:spPr bwMode="auto">
          <a:xfrm>
            <a:off x="684213" y="4797425"/>
            <a:ext cx="73437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fontAlgn="base">
              <a:spcBef>
                <a:spcPct val="20000"/>
              </a:spcBef>
              <a:spcAft>
                <a:spcPct val="0"/>
              </a:spcAft>
              <a:buFont typeface="Arial" charset="0"/>
              <a:buChar char="»"/>
              <a:defRPr sz="2000">
                <a:solidFill>
                  <a:schemeClr val="tx1"/>
                </a:solidFill>
                <a:latin typeface="Calibri" pitchFamily="34" charset="0"/>
              </a:defRPr>
            </a:lvl6pPr>
            <a:lvl7pPr marL="2971800" indent="-228600" fontAlgn="base">
              <a:spcBef>
                <a:spcPct val="20000"/>
              </a:spcBef>
              <a:spcAft>
                <a:spcPct val="0"/>
              </a:spcAft>
              <a:buFont typeface="Arial" charset="0"/>
              <a:buChar char="»"/>
              <a:defRPr sz="2000">
                <a:solidFill>
                  <a:schemeClr val="tx1"/>
                </a:solidFill>
                <a:latin typeface="Calibri" pitchFamily="34" charset="0"/>
              </a:defRPr>
            </a:lvl7pPr>
            <a:lvl8pPr marL="3429000" indent="-228600" fontAlgn="base">
              <a:spcBef>
                <a:spcPct val="20000"/>
              </a:spcBef>
              <a:spcAft>
                <a:spcPct val="0"/>
              </a:spcAft>
              <a:buFont typeface="Arial" charset="0"/>
              <a:buChar char="»"/>
              <a:defRPr sz="2000">
                <a:solidFill>
                  <a:schemeClr val="tx1"/>
                </a:solidFill>
                <a:latin typeface="Calibri" pitchFamily="34" charset="0"/>
              </a:defRPr>
            </a:lvl8pPr>
            <a:lvl9pPr marL="3886200" indent="-228600" fontAlgn="base">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AutoNum type="alphaLcParenR"/>
            </a:pPr>
            <a:r>
              <a:rPr lang="es-MX" altLang="es-MX" sz="1800">
                <a:latin typeface="Arial" charset="0"/>
              </a:rPr>
              <a:t>Como estrategia ofensiva, persigue asegurarse de un mayor control de los recursos</a:t>
            </a:r>
          </a:p>
          <a:p>
            <a:pPr>
              <a:spcBef>
                <a:spcPct val="0"/>
              </a:spcBef>
              <a:buFontTx/>
              <a:buAutoNum type="alphaLcParenR"/>
            </a:pPr>
            <a:r>
              <a:rPr lang="es-MX" altLang="es-MX" sz="1800">
                <a:latin typeface="Arial" charset="0"/>
              </a:rPr>
              <a:t>Como estrategia defensiva incremento de poder como respuesta de aumento de poder de la otra parte para demostrar su superioridad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Título"/>
          <p:cNvSpPr>
            <a:spLocks noGrp="1"/>
          </p:cNvSpPr>
          <p:nvPr>
            <p:ph type="title"/>
          </p:nvPr>
        </p:nvSpPr>
        <p:spPr>
          <a:xfrm>
            <a:off x="467544" y="692696"/>
            <a:ext cx="8229600" cy="927100"/>
          </a:xfrm>
        </p:spPr>
        <p:txBody>
          <a:bodyPr/>
          <a:lstStyle/>
          <a:p>
            <a:r>
              <a:rPr lang="es-MX" altLang="es-MX" dirty="0" smtClean="0"/>
              <a:t>poder</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3785263342"/>
              </p:ext>
            </p:extLst>
          </p:nvPr>
        </p:nvGraphicFramePr>
        <p:xfrm>
          <a:off x="457200" y="1556792"/>
          <a:ext cx="8229600" cy="4569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Título"/>
          <p:cNvSpPr>
            <a:spLocks noGrp="1"/>
          </p:cNvSpPr>
          <p:nvPr>
            <p:ph type="title"/>
          </p:nvPr>
        </p:nvSpPr>
        <p:spPr>
          <a:xfrm>
            <a:off x="468313" y="908050"/>
            <a:ext cx="8229600" cy="855663"/>
          </a:xfrm>
        </p:spPr>
        <p:txBody>
          <a:bodyPr/>
          <a:lstStyle/>
          <a:p>
            <a:r>
              <a:rPr lang="es-MX" altLang="es-MX" smtClean="0"/>
              <a:t>Características del poder</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44301461"/>
              </p:ext>
            </p:extLst>
          </p:nvPr>
        </p:nvGraphicFramePr>
        <p:xfrm>
          <a:off x="467544" y="177281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Título"/>
          <p:cNvSpPr>
            <a:spLocks noGrp="1"/>
          </p:cNvSpPr>
          <p:nvPr>
            <p:ph type="title"/>
          </p:nvPr>
        </p:nvSpPr>
        <p:spPr>
          <a:xfrm>
            <a:off x="395536" y="764704"/>
            <a:ext cx="8229600" cy="1143000"/>
          </a:xfrm>
        </p:spPr>
        <p:txBody>
          <a:bodyPr/>
          <a:lstStyle/>
          <a:p>
            <a:r>
              <a:rPr lang="es-MX" altLang="es-MX" dirty="0" smtClean="0"/>
              <a:t>Poder-negociación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3382919622"/>
              </p:ext>
            </p:extLst>
          </p:nvPr>
        </p:nvGraphicFramePr>
        <p:xfrm>
          <a:off x="539552" y="2060848"/>
          <a:ext cx="8229600"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395536" y="764704"/>
            <a:ext cx="8229600" cy="1143000"/>
          </a:xfrm>
        </p:spPr>
        <p:txBody>
          <a:bodyPr/>
          <a:lstStyle/>
          <a:p>
            <a:r>
              <a:rPr lang="es-MX" altLang="es-MX" dirty="0" smtClean="0"/>
              <a:t>Presentación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67692115"/>
              </p:ext>
            </p:extLst>
          </p:nvPr>
        </p:nvGraphicFramePr>
        <p:xfrm>
          <a:off x="457200" y="1988840"/>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Título"/>
          <p:cNvSpPr>
            <a:spLocks noGrp="1"/>
          </p:cNvSpPr>
          <p:nvPr>
            <p:ph type="title"/>
          </p:nvPr>
        </p:nvSpPr>
        <p:spPr>
          <a:xfrm>
            <a:off x="468313" y="692150"/>
            <a:ext cx="8229600" cy="784225"/>
          </a:xfrm>
        </p:spPr>
        <p:txBody>
          <a:bodyPr/>
          <a:lstStyle/>
          <a:p>
            <a:r>
              <a:rPr lang="es-MX" altLang="es-MX" smtClean="0"/>
              <a:t>Las bases del poder</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60960397"/>
              </p:ext>
            </p:extLst>
          </p:nvPr>
        </p:nvGraphicFramePr>
        <p:xfrm>
          <a:off x="539552" y="14847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Título"/>
          <p:cNvSpPr>
            <a:spLocks noGrp="1"/>
          </p:cNvSpPr>
          <p:nvPr>
            <p:ph type="title"/>
          </p:nvPr>
        </p:nvSpPr>
        <p:spPr>
          <a:xfrm>
            <a:off x="467544" y="692696"/>
            <a:ext cx="8229600" cy="1143000"/>
          </a:xfrm>
        </p:spPr>
        <p:txBody>
          <a:bodyPr rtlCol="0">
            <a:normAutofit fontScale="90000"/>
          </a:bodyPr>
          <a:lstStyle/>
          <a:p>
            <a:pPr fontAlgn="auto">
              <a:spcAft>
                <a:spcPts val="0"/>
              </a:spcAft>
              <a:defRPr/>
            </a:pPr>
            <a:r>
              <a:rPr lang="es-MX" altLang="es-MX" dirty="0" smtClean="0"/>
              <a:t>Tácticas de influencia en el proceso de negociación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161427686"/>
              </p:ext>
            </p:extLst>
          </p:nvPr>
        </p:nvGraphicFramePr>
        <p:xfrm>
          <a:off x="539552" y="198884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Título"/>
          <p:cNvSpPr>
            <a:spLocks noGrp="1"/>
          </p:cNvSpPr>
          <p:nvPr>
            <p:ph type="title"/>
          </p:nvPr>
        </p:nvSpPr>
        <p:spPr>
          <a:xfrm>
            <a:off x="1331913" y="692150"/>
            <a:ext cx="6769100" cy="639763"/>
          </a:xfrm>
        </p:spPr>
        <p:txBody>
          <a:bodyPr rtlCol="0">
            <a:normAutofit fontScale="90000"/>
          </a:bodyPr>
          <a:lstStyle/>
          <a:p>
            <a:pPr fontAlgn="auto">
              <a:spcAft>
                <a:spcPts val="0"/>
              </a:spcAft>
              <a:defRPr/>
            </a:pPr>
            <a:r>
              <a:rPr lang="es-MX" altLang="es-MX" dirty="0" smtClean="0"/>
              <a:t>…tácticas de influencia</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61262884"/>
              </p:ext>
            </p:extLst>
          </p:nvPr>
        </p:nvGraphicFramePr>
        <p:xfrm>
          <a:off x="539552" y="1412776"/>
          <a:ext cx="8229600" cy="4886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Título"/>
          <p:cNvSpPr>
            <a:spLocks noGrp="1"/>
          </p:cNvSpPr>
          <p:nvPr>
            <p:ph type="title"/>
          </p:nvPr>
        </p:nvSpPr>
        <p:spPr>
          <a:xfrm>
            <a:off x="395288" y="620713"/>
            <a:ext cx="8064500" cy="863600"/>
          </a:xfrm>
        </p:spPr>
        <p:txBody>
          <a:bodyPr/>
          <a:lstStyle/>
          <a:p>
            <a:r>
              <a:rPr lang="es-MX" altLang="es-MX" sz="3600" smtClean="0"/>
              <a:t>El poder de los grupos en las coaliciones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92941703"/>
              </p:ext>
            </p:extLst>
          </p:nvPr>
        </p:nvGraphicFramePr>
        <p:xfrm>
          <a:off x="539552" y="1340768"/>
          <a:ext cx="8229600" cy="506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Título"/>
          <p:cNvSpPr>
            <a:spLocks noGrp="1"/>
          </p:cNvSpPr>
          <p:nvPr>
            <p:ph type="title"/>
          </p:nvPr>
        </p:nvSpPr>
        <p:spPr>
          <a:xfrm>
            <a:off x="539552" y="692696"/>
            <a:ext cx="8229600" cy="1143000"/>
          </a:xfrm>
        </p:spPr>
        <p:txBody>
          <a:bodyPr rtlCol="0">
            <a:normAutofit fontScale="90000"/>
          </a:bodyPr>
          <a:lstStyle/>
          <a:p>
            <a:pPr fontAlgn="auto">
              <a:spcAft>
                <a:spcPts val="0"/>
              </a:spcAft>
              <a:defRPr/>
            </a:pPr>
            <a:r>
              <a:rPr lang="es-MX" altLang="es-MX" dirty="0" smtClean="0"/>
              <a:t>Pautas para que la coalición sea efectiva </a:t>
            </a:r>
            <a:r>
              <a:rPr lang="es-MX" altLang="es-MX" sz="1800" dirty="0" smtClean="0"/>
              <a:t>(</a:t>
            </a:r>
            <a:r>
              <a:rPr lang="es-MX" altLang="es-MX" sz="1800" dirty="0" err="1" smtClean="0"/>
              <a:t>Vanover</a:t>
            </a:r>
            <a:r>
              <a:rPr lang="es-MX" altLang="es-MX" sz="1800" dirty="0" smtClean="0"/>
              <a:t>, 1999 citado en </a:t>
            </a:r>
            <a:r>
              <a:rPr lang="es-MX" altLang="es-MX" sz="1800" dirty="0" err="1" smtClean="0"/>
              <a:t>Mundate</a:t>
            </a:r>
            <a:r>
              <a:rPr lang="es-MX" altLang="es-MX" sz="1800" dirty="0" smtClean="0"/>
              <a:t> y Medina, 2009))</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73147621"/>
              </p:ext>
            </p:extLst>
          </p:nvPr>
        </p:nvGraphicFramePr>
        <p:xfrm>
          <a:off x="467544" y="198884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Título"/>
          <p:cNvSpPr>
            <a:spLocks noGrp="1"/>
          </p:cNvSpPr>
          <p:nvPr>
            <p:ph type="title"/>
          </p:nvPr>
        </p:nvSpPr>
        <p:spPr>
          <a:xfrm>
            <a:off x="468313" y="765175"/>
            <a:ext cx="7991475" cy="647700"/>
          </a:xfrm>
        </p:spPr>
        <p:txBody>
          <a:bodyPr rtlCol="0">
            <a:normAutofit fontScale="90000"/>
          </a:bodyPr>
          <a:lstStyle/>
          <a:p>
            <a:pPr fontAlgn="auto">
              <a:spcAft>
                <a:spcPts val="0"/>
              </a:spcAft>
              <a:defRPr/>
            </a:pPr>
            <a:r>
              <a:rPr lang="es-MX" altLang="es-MX" dirty="0" smtClean="0"/>
              <a:t>…</a:t>
            </a:r>
            <a:r>
              <a:rPr lang="es-MX" altLang="es-MX" sz="4000" dirty="0" smtClean="0"/>
              <a:t>pautas para que la coalición sea efectiva </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641297426"/>
              </p:ext>
            </p:extLst>
          </p:nvPr>
        </p:nvGraphicFramePr>
        <p:xfrm>
          <a:off x="539552" y="1556792"/>
          <a:ext cx="8208912" cy="4886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Título"/>
          <p:cNvSpPr>
            <a:spLocks noGrp="1"/>
          </p:cNvSpPr>
          <p:nvPr>
            <p:ph type="title"/>
          </p:nvPr>
        </p:nvSpPr>
        <p:spPr>
          <a:xfrm>
            <a:off x="395288" y="765175"/>
            <a:ext cx="8229600" cy="1143000"/>
          </a:xfrm>
        </p:spPr>
        <p:txBody>
          <a:bodyPr/>
          <a:lstStyle/>
          <a:p>
            <a:r>
              <a:rPr lang="es-MX" altLang="es-MX" sz="3600" smtClean="0"/>
              <a:t>Los problemas que pueden surgir en una coalición (Vanover, 1999)</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46411188"/>
              </p:ext>
            </p:extLst>
          </p:nvPr>
        </p:nvGraphicFramePr>
        <p:xfrm>
          <a:off x="395536" y="191683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Título"/>
          <p:cNvSpPr>
            <a:spLocks noGrp="1"/>
          </p:cNvSpPr>
          <p:nvPr>
            <p:ph type="title"/>
          </p:nvPr>
        </p:nvSpPr>
        <p:spPr>
          <a:xfrm>
            <a:off x="611188" y="692150"/>
            <a:ext cx="8229600" cy="1143000"/>
          </a:xfrm>
        </p:spPr>
        <p:txBody>
          <a:bodyPr/>
          <a:lstStyle/>
          <a:p>
            <a:r>
              <a:rPr lang="es-MX" altLang="es-MX" sz="3600" smtClean="0"/>
              <a:t>Características personales de los negociadores</a:t>
            </a:r>
          </a:p>
        </p:txBody>
      </p:sp>
      <p:graphicFrame>
        <p:nvGraphicFramePr>
          <p:cNvPr id="4" name="3 Marcador de contenido"/>
          <p:cNvGraphicFramePr>
            <a:graphicFrameLocks noGrp="1"/>
          </p:cNvGraphicFramePr>
          <p:nvPr>
            <p:ph idx="1"/>
          </p:nvPr>
        </p:nvGraphicFramePr>
        <p:xfrm>
          <a:off x="467544" y="184482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Título"/>
          <p:cNvSpPr>
            <a:spLocks noGrp="1"/>
          </p:cNvSpPr>
          <p:nvPr>
            <p:ph type="title"/>
          </p:nvPr>
        </p:nvSpPr>
        <p:spPr/>
        <p:txBody>
          <a:bodyPr/>
          <a:lstStyle/>
          <a:p>
            <a:r>
              <a:rPr lang="es-MX" altLang="es-MX" smtClean="0"/>
              <a:t>Errores en la negociación</a:t>
            </a:r>
          </a:p>
        </p:txBody>
      </p:sp>
      <p:sp>
        <p:nvSpPr>
          <p:cNvPr id="111619" name="2 Marcador de contenido"/>
          <p:cNvSpPr>
            <a:spLocks noGrp="1"/>
          </p:cNvSpPr>
          <p:nvPr>
            <p:ph idx="1"/>
          </p:nvPr>
        </p:nvSpPr>
        <p:spPr>
          <a:xfrm>
            <a:off x="457200" y="1600200"/>
            <a:ext cx="8229600" cy="4565650"/>
          </a:xfrm>
        </p:spPr>
        <p:txBody>
          <a:bodyPr/>
          <a:lstStyle/>
          <a:p>
            <a:pPr>
              <a:buFont typeface="Arial" charset="0"/>
              <a:buNone/>
            </a:pPr>
            <a:endParaRPr lang="es-MX" altLang="es-MX" smtClean="0"/>
          </a:p>
          <a:p>
            <a:endParaRPr lang="es-MX" altLang="es-MX" smtClean="0"/>
          </a:p>
        </p:txBody>
      </p:sp>
      <p:graphicFrame>
        <p:nvGraphicFramePr>
          <p:cNvPr id="4" name="3 Diagrama"/>
          <p:cNvGraphicFramePr/>
          <p:nvPr/>
        </p:nvGraphicFramePr>
        <p:xfrm>
          <a:off x="611560" y="836712"/>
          <a:ext cx="792088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Título"/>
          <p:cNvSpPr>
            <a:spLocks noGrp="1"/>
          </p:cNvSpPr>
          <p:nvPr>
            <p:ph type="title"/>
          </p:nvPr>
        </p:nvSpPr>
        <p:spPr>
          <a:xfrm>
            <a:off x="323850" y="692150"/>
            <a:ext cx="8229600" cy="1143000"/>
          </a:xfrm>
        </p:spPr>
        <p:txBody>
          <a:bodyPr/>
          <a:lstStyle/>
          <a:p>
            <a:r>
              <a:rPr lang="es-MX" altLang="es-MX" smtClean="0"/>
              <a:t>Heurísticos y sesgos cognitivos.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45949880"/>
              </p:ext>
            </p:extLst>
          </p:nvPr>
        </p:nvGraphicFramePr>
        <p:xfrm>
          <a:off x="467544" y="2204864"/>
          <a:ext cx="8229600" cy="44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r>
              <a:rPr lang="es-MX" altLang="es-MX" smtClean="0"/>
              <a:t>Secuencia Didáctica</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562264617"/>
              </p:ext>
            </p:extLst>
          </p:nvPr>
        </p:nvGraphicFramePr>
        <p:xfrm>
          <a:off x="457200" y="2204864"/>
          <a:ext cx="8219256" cy="3921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Título"/>
          <p:cNvSpPr>
            <a:spLocks noGrp="1"/>
          </p:cNvSpPr>
          <p:nvPr>
            <p:ph type="title"/>
          </p:nvPr>
        </p:nvSpPr>
        <p:spPr>
          <a:xfrm>
            <a:off x="1979613" y="846138"/>
            <a:ext cx="5113337" cy="422275"/>
          </a:xfrm>
        </p:spPr>
        <p:txBody>
          <a:bodyPr rtlCol="0">
            <a:normAutofit fontScale="90000"/>
          </a:bodyPr>
          <a:lstStyle/>
          <a:p>
            <a:pPr fontAlgn="auto">
              <a:spcAft>
                <a:spcPts val="0"/>
              </a:spcAft>
              <a:defRPr/>
            </a:pPr>
            <a:r>
              <a:rPr lang="es-MX" altLang="es-MX" dirty="0" smtClean="0"/>
              <a:t>heurísticos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175144422"/>
              </p:ext>
            </p:extLst>
          </p:nvPr>
        </p:nvGraphicFramePr>
        <p:xfrm>
          <a:off x="539552" y="170080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Título"/>
          <p:cNvSpPr>
            <a:spLocks noGrp="1"/>
          </p:cNvSpPr>
          <p:nvPr>
            <p:ph type="title"/>
          </p:nvPr>
        </p:nvSpPr>
        <p:spPr>
          <a:xfrm>
            <a:off x="395288" y="836613"/>
            <a:ext cx="8424862" cy="1079500"/>
          </a:xfrm>
        </p:spPr>
        <p:txBody>
          <a:bodyPr rtlCol="0">
            <a:normAutofit fontScale="90000"/>
          </a:bodyPr>
          <a:lstStyle/>
          <a:p>
            <a:pPr fontAlgn="auto">
              <a:spcAft>
                <a:spcPts val="0"/>
              </a:spcAft>
              <a:defRPr/>
            </a:pPr>
            <a:r>
              <a:rPr lang="es-MX" altLang="es-MX" dirty="0" smtClean="0"/>
              <a:t>Sesgos derivados de la interacción social</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76897057"/>
              </p:ext>
            </p:extLst>
          </p:nvPr>
        </p:nvGraphicFramePr>
        <p:xfrm>
          <a:off x="467544" y="198884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Título"/>
          <p:cNvSpPr>
            <a:spLocks noGrp="1"/>
          </p:cNvSpPr>
          <p:nvPr>
            <p:ph type="title"/>
          </p:nvPr>
        </p:nvSpPr>
        <p:spPr>
          <a:xfrm>
            <a:off x="539750" y="692150"/>
            <a:ext cx="7920038" cy="936625"/>
          </a:xfrm>
        </p:spPr>
        <p:txBody>
          <a:bodyPr/>
          <a:lstStyle/>
          <a:p>
            <a:r>
              <a:rPr lang="es-MX" altLang="es-MX" smtClean="0"/>
              <a:t>Rasgos de la personalidad</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35081307"/>
              </p:ext>
            </p:extLst>
          </p:nvPr>
        </p:nvGraphicFramePr>
        <p:xfrm>
          <a:off x="539552" y="206084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Título"/>
          <p:cNvSpPr>
            <a:spLocks noGrp="1"/>
          </p:cNvSpPr>
          <p:nvPr>
            <p:ph type="title"/>
          </p:nvPr>
        </p:nvSpPr>
        <p:spPr>
          <a:xfrm>
            <a:off x="611188" y="692150"/>
            <a:ext cx="7848600" cy="936625"/>
          </a:xfrm>
        </p:spPr>
        <p:txBody>
          <a:bodyPr/>
          <a:lstStyle/>
          <a:p>
            <a:r>
              <a:rPr lang="es-MX" altLang="es-MX" smtClean="0"/>
              <a:t>Inteligencia emocional</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37525139"/>
              </p:ext>
            </p:extLst>
          </p:nvPr>
        </p:nvGraphicFramePr>
        <p:xfrm>
          <a:off x="539552" y="1556792"/>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Título"/>
          <p:cNvSpPr>
            <a:spLocks noGrp="1"/>
          </p:cNvSpPr>
          <p:nvPr>
            <p:ph type="title"/>
          </p:nvPr>
        </p:nvSpPr>
        <p:spPr>
          <a:xfrm>
            <a:off x="684213" y="692150"/>
            <a:ext cx="7920037" cy="649288"/>
          </a:xfrm>
        </p:spPr>
        <p:txBody>
          <a:bodyPr rtlCol="0">
            <a:normAutofit fontScale="90000"/>
          </a:bodyPr>
          <a:lstStyle/>
          <a:p>
            <a:pPr fontAlgn="auto">
              <a:spcAft>
                <a:spcPts val="0"/>
              </a:spcAft>
              <a:defRPr/>
            </a:pPr>
            <a:r>
              <a:rPr lang="es-MX" altLang="es-MX" dirty="0" smtClean="0"/>
              <a:t>Género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02408211"/>
              </p:ext>
            </p:extLst>
          </p:nvPr>
        </p:nvGraphicFramePr>
        <p:xfrm>
          <a:off x="539552" y="1484784"/>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Título"/>
          <p:cNvSpPr>
            <a:spLocks noGrp="1"/>
          </p:cNvSpPr>
          <p:nvPr>
            <p:ph type="title"/>
          </p:nvPr>
        </p:nvSpPr>
        <p:spPr>
          <a:xfrm>
            <a:off x="971550" y="836613"/>
            <a:ext cx="7272338" cy="936625"/>
          </a:xfrm>
        </p:spPr>
        <p:txBody>
          <a:bodyPr/>
          <a:lstStyle/>
          <a:p>
            <a:r>
              <a:rPr lang="es-MX" altLang="es-MX" smtClean="0"/>
              <a:t>Aspectos motivacionales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33831910"/>
              </p:ext>
            </p:extLst>
          </p:nvPr>
        </p:nvGraphicFramePr>
        <p:xfrm>
          <a:off x="395536" y="170080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Título"/>
          <p:cNvSpPr>
            <a:spLocks noGrp="1"/>
          </p:cNvSpPr>
          <p:nvPr>
            <p:ph type="title"/>
          </p:nvPr>
        </p:nvSpPr>
        <p:spPr>
          <a:xfrm>
            <a:off x="395536" y="764704"/>
            <a:ext cx="8229600" cy="1143000"/>
          </a:xfrm>
        </p:spPr>
        <p:txBody>
          <a:bodyPr/>
          <a:lstStyle/>
          <a:p>
            <a:r>
              <a:rPr lang="es-MX" altLang="es-MX" dirty="0" smtClean="0"/>
              <a:t>Preguntas de verificación</a:t>
            </a:r>
          </a:p>
        </p:txBody>
      </p:sp>
      <p:graphicFrame>
        <p:nvGraphicFramePr>
          <p:cNvPr id="3" name="2 Marcador de contenido"/>
          <p:cNvGraphicFramePr>
            <a:graphicFrameLocks noGrp="1"/>
          </p:cNvGraphicFramePr>
          <p:nvPr>
            <p:ph idx="1"/>
            <p:extLst>
              <p:ext uri="{D42A27DB-BD31-4B8C-83A1-F6EECF244321}">
                <p14:modId xmlns:p14="http://schemas.microsoft.com/office/powerpoint/2010/main" val="753778388"/>
              </p:ext>
            </p:extLst>
          </p:nvPr>
        </p:nvGraphicFramePr>
        <p:xfrm>
          <a:off x="457200" y="2060848"/>
          <a:ext cx="8229600" cy="4065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Título"/>
          <p:cNvSpPr>
            <a:spLocks noGrp="1"/>
          </p:cNvSpPr>
          <p:nvPr>
            <p:ph type="title"/>
          </p:nvPr>
        </p:nvSpPr>
        <p:spPr>
          <a:xfrm>
            <a:off x="323528" y="764704"/>
            <a:ext cx="8229600" cy="936104"/>
          </a:xfrm>
        </p:spPr>
        <p:txBody>
          <a:bodyPr/>
          <a:lstStyle/>
          <a:p>
            <a:r>
              <a:rPr lang="es-MX" altLang="es-MX" dirty="0" smtClean="0"/>
              <a:t>Referencias bibliográficas </a:t>
            </a:r>
          </a:p>
        </p:txBody>
      </p:sp>
      <p:sp>
        <p:nvSpPr>
          <p:cNvPr id="122883" name="2 Marcador de contenido"/>
          <p:cNvSpPr>
            <a:spLocks noGrp="1"/>
          </p:cNvSpPr>
          <p:nvPr>
            <p:ph idx="1"/>
          </p:nvPr>
        </p:nvSpPr>
        <p:spPr>
          <a:xfrm>
            <a:off x="457200" y="2132856"/>
            <a:ext cx="8229600" cy="3993307"/>
          </a:xfrm>
        </p:spPr>
        <p:txBody>
          <a:bodyPr/>
          <a:lstStyle/>
          <a:p>
            <a:pPr algn="just"/>
            <a:r>
              <a:rPr lang="es-MX" sz="2000" dirty="0" err="1"/>
              <a:t>Jansen</a:t>
            </a:r>
            <a:r>
              <a:rPr lang="es-MX" sz="2000" dirty="0"/>
              <a:t>, </a:t>
            </a:r>
            <a:r>
              <a:rPr lang="es-MX" sz="2000" dirty="0" smtClean="0"/>
              <a:t>Victos </a:t>
            </a:r>
            <a:r>
              <a:rPr lang="es-MX" sz="2000" dirty="0"/>
              <a:t>((S/F) “Aplicación de los medios para resolución de conflictos durante el proceso laboral venezolano. Mediación y conciliación”, </a:t>
            </a:r>
            <a:r>
              <a:rPr lang="es-MX" sz="2000" dirty="0" smtClean="0"/>
              <a:t>en revistas.pucp.edu.pe/</a:t>
            </a:r>
            <a:r>
              <a:rPr lang="es-MX" sz="2000" dirty="0" err="1" smtClean="0"/>
              <a:t>index.php</a:t>
            </a:r>
            <a:r>
              <a:rPr lang="es-MX" sz="2000" dirty="0" smtClean="0"/>
              <a:t>/</a:t>
            </a:r>
            <a:r>
              <a:rPr lang="es-MX" sz="2000" dirty="0" err="1" smtClean="0"/>
              <a:t>derechoprocesal</a:t>
            </a:r>
            <a:r>
              <a:rPr lang="es-MX" sz="2000" dirty="0" smtClean="0"/>
              <a:t>/</a:t>
            </a:r>
            <a:r>
              <a:rPr lang="es-MX" sz="2000" dirty="0" err="1" smtClean="0"/>
              <a:t>article</a:t>
            </a:r>
            <a:r>
              <a:rPr lang="es-MX" sz="2000" dirty="0" smtClean="0"/>
              <a:t>/</a:t>
            </a:r>
            <a:r>
              <a:rPr lang="es-MX" sz="2000" dirty="0" err="1" smtClean="0"/>
              <a:t>download</a:t>
            </a:r>
            <a:r>
              <a:rPr lang="es-MX" sz="2000" dirty="0"/>
              <a:t>/.../204...</a:t>
            </a:r>
            <a:r>
              <a:rPr lang="es-MX" sz="2000" dirty="0" smtClean="0"/>
              <a:t>‎</a:t>
            </a:r>
          </a:p>
          <a:p>
            <a:pPr algn="just"/>
            <a:r>
              <a:rPr lang="es-MX" altLang="es-MX" sz="2000" dirty="0" err="1" smtClean="0"/>
              <a:t>Mundate</a:t>
            </a:r>
            <a:r>
              <a:rPr lang="es-MX" altLang="es-MX" sz="2000" dirty="0" smtClean="0"/>
              <a:t> Jaca, Lourdes y Medina Díaz, </a:t>
            </a:r>
            <a:r>
              <a:rPr lang="es-MX" altLang="es-MX" sz="2000" dirty="0"/>
              <a:t>F</a:t>
            </a:r>
            <a:r>
              <a:rPr lang="es-MX" altLang="es-MX" sz="2000" dirty="0" smtClean="0"/>
              <a:t>rancisco José (</a:t>
            </a:r>
            <a:r>
              <a:rPr lang="es-MX" altLang="es-MX" sz="2000" dirty="0" err="1"/>
              <a:t>C</a:t>
            </a:r>
            <a:r>
              <a:rPr lang="es-MX" altLang="es-MX" sz="2000" dirty="0" err="1" smtClean="0"/>
              <a:t>oords</a:t>
            </a:r>
            <a:r>
              <a:rPr lang="es-MX" altLang="es-MX" sz="2000" dirty="0" smtClean="0"/>
              <a:t>) (2009) Gestión del conflicto, negociación y mediación.  Madrid, Pirámide.</a:t>
            </a:r>
          </a:p>
          <a:p>
            <a:pPr algn="just"/>
            <a:r>
              <a:rPr lang="es-MX" sz="2000" dirty="0" err="1"/>
              <a:t>Ury</a:t>
            </a:r>
            <a:r>
              <a:rPr lang="es-MX" sz="2000" dirty="0"/>
              <a:t> William (2005), </a:t>
            </a:r>
            <a:r>
              <a:rPr lang="es-MX" sz="2000" i="1" dirty="0"/>
              <a:t>Alcanzar la paz. Diez caminos para resolver conflictos en la casa el trabajo y el mundo</a:t>
            </a:r>
            <a:r>
              <a:rPr lang="es-MX" sz="2000" dirty="0"/>
              <a:t>, Argentina, Paidós</a:t>
            </a:r>
          </a:p>
          <a:p>
            <a:pPr algn="just"/>
            <a:endParaRPr lang="es-MX" altLang="es-MX" sz="1800"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2696"/>
            <a:ext cx="8229600" cy="648072"/>
          </a:xfrm>
        </p:spPr>
        <p:txBody>
          <a:bodyPr/>
          <a:lstStyle/>
          <a:p>
            <a:pPr algn="l"/>
            <a:r>
              <a:rPr lang="es-MX" dirty="0" smtClean="0"/>
              <a:t>Guion explicativo</a:t>
            </a:r>
            <a:endParaRPr lang="es-MX" dirty="0"/>
          </a:p>
        </p:txBody>
      </p:sp>
      <p:sp>
        <p:nvSpPr>
          <p:cNvPr id="3" name="2 Marcador de contenido"/>
          <p:cNvSpPr>
            <a:spLocks noGrp="1"/>
          </p:cNvSpPr>
          <p:nvPr>
            <p:ph idx="1"/>
          </p:nvPr>
        </p:nvSpPr>
        <p:spPr>
          <a:xfrm>
            <a:off x="395536" y="1484784"/>
            <a:ext cx="8229600" cy="5112568"/>
          </a:xfrm>
        </p:spPr>
        <p:txBody>
          <a:bodyPr/>
          <a:lstStyle/>
          <a:p>
            <a:pPr marL="0" indent="0">
              <a:buNone/>
            </a:pPr>
            <a:r>
              <a:rPr lang="es-MX" altLang="es-MX" sz="2000" dirty="0" smtClean="0"/>
              <a:t>La unidad de aprendizaje “</a:t>
            </a:r>
            <a:r>
              <a:rPr lang="es-MX" altLang="es-MX" sz="2000" b="1" dirty="0" smtClean="0">
                <a:solidFill>
                  <a:schemeClr val="accent1">
                    <a:lumMod val="50000"/>
                  </a:schemeClr>
                </a:solidFill>
              </a:rPr>
              <a:t>Intervención, Mediación y </a:t>
            </a:r>
            <a:r>
              <a:rPr lang="es-MX" altLang="es-MX" sz="2000" b="1" dirty="0">
                <a:solidFill>
                  <a:schemeClr val="accent1">
                    <a:lumMod val="50000"/>
                  </a:schemeClr>
                </a:solidFill>
              </a:rPr>
              <a:t>S</a:t>
            </a:r>
            <a:r>
              <a:rPr lang="es-MX" altLang="es-MX" sz="2000" b="1" dirty="0" smtClean="0">
                <a:solidFill>
                  <a:schemeClr val="accent1">
                    <a:lumMod val="50000"/>
                  </a:schemeClr>
                </a:solidFill>
              </a:rPr>
              <a:t>olución de Conflictos II</a:t>
            </a:r>
            <a:r>
              <a:rPr lang="es-MX" altLang="es-MX" sz="2000" dirty="0" smtClean="0"/>
              <a:t>” que se imparte en </a:t>
            </a:r>
            <a:r>
              <a:rPr lang="es-MX" altLang="es-MX" sz="2000" b="1" dirty="0" smtClean="0">
                <a:solidFill>
                  <a:schemeClr val="accent1">
                    <a:lumMod val="50000"/>
                  </a:schemeClr>
                </a:solidFill>
              </a:rPr>
              <a:t>la  Maestría en Estudios para la Paz y el Desarrollo</a:t>
            </a:r>
            <a:r>
              <a:rPr lang="es-MX" altLang="es-MX" sz="2000" dirty="0" smtClean="0"/>
              <a:t> tiene como objetivos generales :</a:t>
            </a:r>
          </a:p>
          <a:p>
            <a:r>
              <a:rPr lang="es-MX" sz="2000" b="1" dirty="0" smtClean="0"/>
              <a:t>Formar </a:t>
            </a:r>
            <a:r>
              <a:rPr lang="es-MX" sz="2000" b="1" dirty="0"/>
              <a:t>maestros con conocimientos avanzados en el área de estudios para la Paz, desde un abordaje inter y </a:t>
            </a:r>
            <a:r>
              <a:rPr lang="es-MX" sz="2000" b="1" dirty="0" err="1"/>
              <a:t>transdisciplinario</a:t>
            </a:r>
            <a:r>
              <a:rPr lang="es-MX" sz="2000" b="1" dirty="0"/>
              <a:t>, en el desarrollo de la investigación que explique la realidad nacional y latinoamericana en la dialéctica del conflicto social. </a:t>
            </a:r>
            <a:endParaRPr lang="es-MX" sz="2000" dirty="0"/>
          </a:p>
          <a:p>
            <a:r>
              <a:rPr lang="es-MX" sz="2000" b="1" dirty="0"/>
              <a:t>Identificar, comprender y analizar los presupuestos teóricos y epistemológicos con respecto al conflicto. Examinar cómo se va generando la dinámica de diversos conflictos contemporáneos que se manifiestan en distintas contextos y realidades, así como la intervención, la mediación y resolución de conflictos.  Al final de la unidad de aprendizaje se pretende que el alumno problematice, teorice, analice e intérprete los conflictos sociales y la mediación, como ejes que permitan generar líneas de acción y políticas públicas, a partir del marco de los postulados teórico-metodológicos interdisciplinarios. </a:t>
            </a:r>
            <a:endParaRPr lang="es-MX" altLang="es-MX" sz="2000" dirty="0" smtClean="0"/>
          </a:p>
          <a:p>
            <a:pPr marL="0" indent="0" algn="just">
              <a:buNone/>
            </a:pPr>
            <a:endParaRPr lang="es-MX" altLang="es-MX" sz="1200" dirty="0"/>
          </a:p>
        </p:txBody>
      </p:sp>
    </p:spTree>
    <p:extLst>
      <p:ext uri="{BB962C8B-B14F-4D97-AF65-F5344CB8AC3E}">
        <p14:creationId xmlns:p14="http://schemas.microsoft.com/office/powerpoint/2010/main" val="19734558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980729"/>
            <a:ext cx="8229600" cy="720079"/>
          </a:xfrm>
        </p:spPr>
        <p:txBody>
          <a:bodyPr/>
          <a:lstStyle/>
          <a:p>
            <a:pPr algn="l"/>
            <a:r>
              <a:rPr lang="es-MX" dirty="0" smtClean="0"/>
              <a:t>Guion explicativo</a:t>
            </a:r>
            <a:br>
              <a:rPr lang="es-MX" dirty="0" smtClean="0"/>
            </a:br>
            <a:endParaRPr lang="es-MX" dirty="0"/>
          </a:p>
        </p:txBody>
      </p:sp>
      <p:sp>
        <p:nvSpPr>
          <p:cNvPr id="3" name="2 Marcador de contenido"/>
          <p:cNvSpPr>
            <a:spLocks noGrp="1"/>
          </p:cNvSpPr>
          <p:nvPr>
            <p:ph idx="1"/>
          </p:nvPr>
        </p:nvSpPr>
        <p:spPr>
          <a:xfrm>
            <a:off x="457200" y="1556792"/>
            <a:ext cx="8229600" cy="4569371"/>
          </a:xfrm>
        </p:spPr>
        <p:txBody>
          <a:bodyPr/>
          <a:lstStyle/>
          <a:p>
            <a:pPr marL="0" indent="0" algn="just">
              <a:buNone/>
            </a:pPr>
            <a:r>
              <a:rPr lang="es-MX" altLang="es-MX" sz="2000" dirty="0" smtClean="0"/>
              <a:t>“Intervención, Mediación y Solución de Conflictos II” es una unidad de aprendizaje que se encuentra compuesta por tres Unidades: </a:t>
            </a:r>
          </a:p>
          <a:p>
            <a:pPr lvl="0" algn="just"/>
            <a:r>
              <a:rPr lang="es-MX" sz="2000" dirty="0" smtClean="0"/>
              <a:t>Unidad I: Conflicto y sociedad</a:t>
            </a:r>
          </a:p>
          <a:p>
            <a:pPr lvl="0" algn="just"/>
            <a:r>
              <a:rPr lang="es-MX" sz="2000" dirty="0" smtClean="0"/>
              <a:t>Unidad II: Intervención y mediación</a:t>
            </a:r>
          </a:p>
          <a:p>
            <a:pPr lvl="0" algn="just"/>
            <a:r>
              <a:rPr lang="es-MX" sz="2000" dirty="0" smtClean="0"/>
              <a:t>Unidad III: Mediación y resolución de conflictos</a:t>
            </a:r>
          </a:p>
          <a:p>
            <a:pPr marL="0" lvl="0" indent="0" algn="just">
              <a:buNone/>
            </a:pPr>
            <a:r>
              <a:rPr lang="es-MX" sz="2000" dirty="0" smtClean="0"/>
              <a:t>El contenido que se desarrolla en este material didáctico corresponde a la primera parte de la segunda Unidad: Intervención y mediación</a:t>
            </a:r>
          </a:p>
          <a:p>
            <a:pPr marL="0" lvl="0" indent="0" algn="just">
              <a:buNone/>
            </a:pPr>
            <a:endParaRPr lang="es-MX" sz="2000" dirty="0"/>
          </a:p>
          <a:p>
            <a:pPr marL="0" indent="0" algn="just">
              <a:buNone/>
            </a:pPr>
            <a:r>
              <a:rPr lang="es-MX" sz="2000" dirty="0" smtClean="0"/>
              <a:t>El </a:t>
            </a:r>
            <a:r>
              <a:rPr lang="es-MX" sz="2000" b="1" dirty="0" smtClean="0"/>
              <a:t>objetivo</a:t>
            </a:r>
            <a:r>
              <a:rPr lang="es-MX" sz="2000" dirty="0" smtClean="0"/>
              <a:t> de dicha Unidad (en tanto el programa no se desarrolla por competencias) es  </a:t>
            </a:r>
            <a:r>
              <a:rPr lang="es-MX" sz="2000" b="1" dirty="0"/>
              <a:t>“Comprender los procesos por lo que atraviesan los actores con respecto a los conflictos sociales, la aparición de la intervención y </a:t>
            </a:r>
            <a:r>
              <a:rPr lang="es-MX" sz="2000" b="1" dirty="0" smtClean="0"/>
              <a:t>mediación”</a:t>
            </a:r>
            <a:endParaRPr lang="es-MX" dirty="0"/>
          </a:p>
        </p:txBody>
      </p:sp>
    </p:spTree>
    <p:extLst>
      <p:ext uri="{BB962C8B-B14F-4D97-AF65-F5344CB8AC3E}">
        <p14:creationId xmlns:p14="http://schemas.microsoft.com/office/powerpoint/2010/main" val="3782282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r>
              <a:rPr lang="es-MX" altLang="es-MX" smtClean="0"/>
              <a:t>Objetivo de la Unidad</a:t>
            </a:r>
          </a:p>
        </p:txBody>
      </p:sp>
      <p:sp>
        <p:nvSpPr>
          <p:cNvPr id="12291" name="2 Marcador de contenido"/>
          <p:cNvSpPr>
            <a:spLocks noGrp="1"/>
          </p:cNvSpPr>
          <p:nvPr>
            <p:ph idx="1"/>
          </p:nvPr>
        </p:nvSpPr>
        <p:spPr/>
        <p:txBody>
          <a:bodyPr/>
          <a:lstStyle/>
          <a:p>
            <a:pPr marL="0" indent="0" algn="just">
              <a:buNone/>
            </a:pPr>
            <a:r>
              <a:rPr lang="es-MX" dirty="0"/>
              <a:t>Comprender los procesos por lo que atraviesan los actores con respecto a los conflictos sociales, la aparición de la intervención y mediación.</a:t>
            </a:r>
            <a:endParaRPr lang="es-MX" altLang="es-MX"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29600" cy="5616624"/>
          </a:xfrm>
        </p:spPr>
        <p:txBody>
          <a:bodyPr/>
          <a:lstStyle/>
          <a:p>
            <a:pPr marL="0" indent="0" algn="just">
              <a:buNone/>
            </a:pPr>
            <a:r>
              <a:rPr lang="es-MX" sz="1800" dirty="0" smtClean="0"/>
              <a:t>Los Estudios para la Paz tienen como una de sus preocupaciones el estudio de los conflictos en aras de que su solución/transformación pueda realizarse de manera pacífica. Para ello, es fundamental conocer cómo se conceptualiza el conflicto, cuáles elementos hay que considerar para su análisis e intervención, las distintas tipologías, y las maneras de abordarlo para su gestión, transformación y/o resolución.</a:t>
            </a:r>
          </a:p>
          <a:p>
            <a:pPr marL="0" lvl="0" indent="0" algn="just">
              <a:buNone/>
            </a:pPr>
            <a:r>
              <a:rPr lang="es-MX" sz="1800" dirty="0" smtClean="0"/>
              <a:t>Para </a:t>
            </a:r>
            <a:r>
              <a:rPr lang="es-MX" sz="1800" dirty="0"/>
              <a:t>ello, es fundamental conocer cómo se lleva a cabo un proceso de negociación tendiente  a un modelo que busque la cooperación y el gana-ganar de todos sus actores; cuál es el proceso del actor, pero también de un estudioso de la paz, en su intervención en la negociación y mediación (como medios de solución de conflictos</a:t>
            </a:r>
            <a:r>
              <a:rPr lang="es-MX" sz="1800" dirty="0" smtClean="0"/>
              <a:t>).</a:t>
            </a:r>
          </a:p>
          <a:p>
            <a:pPr marL="0" indent="0" algn="just">
              <a:buNone/>
            </a:pPr>
            <a:r>
              <a:rPr lang="es-MX" sz="1800" dirty="0" smtClean="0"/>
              <a:t>Esta </a:t>
            </a:r>
            <a:r>
              <a:rPr lang="es-MX" sz="1800" dirty="0"/>
              <a:t>segunda Unidad, pretende que los alumnos reconozcan ese proceso de intervención en la solución de los conflictos donde la negociación y la mediación forman parte de ellos</a:t>
            </a:r>
            <a:r>
              <a:rPr lang="es-MX" sz="1800" dirty="0" smtClean="0"/>
              <a:t>.</a:t>
            </a:r>
          </a:p>
          <a:p>
            <a:pPr marL="0" lvl="0" indent="0" algn="just">
              <a:buNone/>
            </a:pPr>
            <a:r>
              <a:rPr lang="es-MX" sz="1800" dirty="0" smtClean="0"/>
              <a:t>Para </a:t>
            </a:r>
            <a:r>
              <a:rPr lang="es-MX" sz="1800" dirty="0"/>
              <a:t>fines del presente material didáctico sólo se hablará de la negociación como modelo intervención.</a:t>
            </a:r>
          </a:p>
          <a:p>
            <a:pPr marL="0" lvl="0" indent="0" algn="just">
              <a:buNone/>
            </a:pPr>
            <a:r>
              <a:rPr lang="es-MX" sz="1800" dirty="0"/>
              <a:t>En esta Segunda Unidad, llamada “Intervención y mediación”, se plantean los procesos por lo que atraviesan los actores con respecto a los conflictos sociales,  entre los cuales se plantea la negociación como un mecanismo de intervención, al igual que la mediación. </a:t>
            </a:r>
          </a:p>
          <a:p>
            <a:pPr marL="0" indent="0">
              <a:buNone/>
            </a:pPr>
            <a:endParaRPr lang="es-MX" sz="1800" dirty="0"/>
          </a:p>
          <a:p>
            <a:pPr marL="0" lvl="0" indent="0">
              <a:buNone/>
            </a:pPr>
            <a:endParaRPr lang="es-MX" sz="1800" dirty="0" smtClean="0"/>
          </a:p>
          <a:p>
            <a:pPr marL="0" lvl="0" indent="0">
              <a:buNone/>
            </a:pPr>
            <a:endParaRPr lang="es-MX" altLang="es-MX" sz="1200" b="1" dirty="0" smtClean="0"/>
          </a:p>
          <a:p>
            <a:pPr marL="0" indent="0" algn="just">
              <a:buNone/>
            </a:pPr>
            <a:endParaRPr lang="es-MX" altLang="es-MX" sz="1200" b="1" dirty="0" smtClean="0"/>
          </a:p>
          <a:p>
            <a:pPr marL="0" indent="0" algn="just">
              <a:buNone/>
            </a:pPr>
            <a:endParaRPr lang="es-MX" sz="1200" b="1" dirty="0" smtClean="0"/>
          </a:p>
          <a:p>
            <a:pPr marL="0" indent="0">
              <a:buNone/>
            </a:pPr>
            <a:endParaRPr lang="es-MX" dirty="0" smtClean="0"/>
          </a:p>
        </p:txBody>
      </p:sp>
    </p:spTree>
    <p:extLst>
      <p:ext uri="{BB962C8B-B14F-4D97-AF65-F5344CB8AC3E}">
        <p14:creationId xmlns:p14="http://schemas.microsoft.com/office/powerpoint/2010/main" val="343731158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616624"/>
          </a:xfrm>
        </p:spPr>
        <p:txBody>
          <a:bodyPr/>
          <a:lstStyle/>
          <a:p>
            <a:pPr marL="0" indent="0">
              <a:buNone/>
            </a:pPr>
            <a:r>
              <a:rPr lang="es-MX" sz="1800" dirty="0" smtClean="0"/>
              <a:t>El tema planteado para esta segunda Unidad es: Procesos </a:t>
            </a:r>
            <a:r>
              <a:rPr lang="es-MX" sz="1800" dirty="0"/>
              <a:t>sociales, conflicto, Intervención y mediación </a:t>
            </a:r>
            <a:endParaRPr lang="es-MX" sz="1800" dirty="0" smtClean="0"/>
          </a:p>
          <a:p>
            <a:pPr marL="0" indent="0">
              <a:buNone/>
            </a:pPr>
            <a:r>
              <a:rPr lang="es-MX" sz="1800" dirty="0" smtClean="0"/>
              <a:t>El cual se  divide en dos procesos, uno la negociación y otro la mediación. Aquí sólo se aborda la negociación:</a:t>
            </a:r>
          </a:p>
          <a:p>
            <a:r>
              <a:rPr lang="es-MX" sz="1600" dirty="0"/>
              <a:t>Negociación</a:t>
            </a:r>
          </a:p>
          <a:p>
            <a:r>
              <a:rPr lang="es-MX" sz="1600" dirty="0"/>
              <a:t>Tipos de negociación:</a:t>
            </a:r>
          </a:p>
          <a:p>
            <a:pPr marL="0" indent="0">
              <a:buNone/>
            </a:pPr>
            <a:r>
              <a:rPr lang="es-MX" sz="1600" dirty="0"/>
              <a:t>	Distributiva</a:t>
            </a:r>
          </a:p>
          <a:p>
            <a:pPr marL="0" indent="0">
              <a:buNone/>
            </a:pPr>
            <a:r>
              <a:rPr lang="es-MX" sz="1600" dirty="0"/>
              <a:t>	Integrativa</a:t>
            </a:r>
          </a:p>
          <a:p>
            <a:r>
              <a:rPr lang="es-MX" sz="1600" dirty="0"/>
              <a:t>Intervención de los actores en la negociación</a:t>
            </a:r>
          </a:p>
          <a:p>
            <a:pPr marL="0" indent="0">
              <a:buNone/>
            </a:pPr>
            <a:r>
              <a:rPr lang="es-MX" sz="1600" dirty="0"/>
              <a:t>	Poder y procesos de influencia</a:t>
            </a:r>
          </a:p>
          <a:p>
            <a:pPr marL="0" indent="0">
              <a:buNone/>
            </a:pPr>
            <a:r>
              <a:rPr lang="es-MX" sz="1600" dirty="0"/>
              <a:t>	Características personales de los negociadores</a:t>
            </a:r>
          </a:p>
          <a:p>
            <a:pPr marL="0" lvl="0" indent="0" algn="just">
              <a:buNone/>
            </a:pPr>
            <a:r>
              <a:rPr lang="es-MX" sz="1800" dirty="0" smtClean="0"/>
              <a:t>En aras de ir evaluando se pide que exista :</a:t>
            </a:r>
          </a:p>
          <a:p>
            <a:pPr lvl="0" algn="just"/>
            <a:r>
              <a:rPr lang="es-MX" sz="1800" dirty="0"/>
              <a:t>Reflexión, individual y grupal, sobre la importancia de conocer  la intervención del actor en una negociación tendiente a la cooperación (negociación integrativa), en donde cada uno de los actores participantes ganen</a:t>
            </a:r>
            <a:r>
              <a:rPr lang="es-MX" sz="1800" dirty="0" smtClean="0"/>
              <a:t>.</a:t>
            </a:r>
          </a:p>
          <a:p>
            <a:pPr algn="just"/>
            <a:r>
              <a:rPr lang="es-MX" sz="1800" dirty="0"/>
              <a:t>Reflexión y análisis, individual y grupal, sobre el tipo de  negociación de que se realizó en un conflicto social que acontezca en la realidad social mexicana</a:t>
            </a:r>
            <a:r>
              <a:rPr lang="es-MX" sz="1800" dirty="0" smtClean="0"/>
              <a:t>.</a:t>
            </a:r>
            <a:endParaRPr lang="es-MX" sz="1800" dirty="0"/>
          </a:p>
          <a:p>
            <a:pPr marL="0" indent="0" algn="just" fontAlgn="auto">
              <a:spcAft>
                <a:spcPts val="0"/>
              </a:spcAft>
              <a:buNone/>
              <a:defRPr/>
            </a:pPr>
            <a:r>
              <a:rPr lang="es-MX" sz="1800" dirty="0" smtClean="0"/>
              <a:t>Para ello se realizan una serie de preguntas </a:t>
            </a:r>
            <a:r>
              <a:rPr lang="es-MX" sz="1800" dirty="0"/>
              <a:t> </a:t>
            </a:r>
            <a:r>
              <a:rPr lang="es-MX" sz="1800" dirty="0" smtClean="0"/>
              <a:t>de verificación</a:t>
            </a:r>
            <a:r>
              <a:rPr lang="es-MX" sz="2000" dirty="0" smtClean="0"/>
              <a:t>.</a:t>
            </a:r>
            <a:endParaRPr lang="es-MX" sz="2000" dirty="0"/>
          </a:p>
          <a:p>
            <a:pPr marL="0" lvl="0" indent="0">
              <a:buNone/>
            </a:pPr>
            <a:r>
              <a:rPr lang="es-MX" sz="2000" dirty="0" smtClean="0"/>
              <a:t> </a:t>
            </a:r>
            <a:endParaRPr lang="es-MX" sz="2000" dirty="0"/>
          </a:p>
        </p:txBody>
      </p:sp>
    </p:spTree>
    <p:extLst>
      <p:ext uri="{BB962C8B-B14F-4D97-AF65-F5344CB8AC3E}">
        <p14:creationId xmlns:p14="http://schemas.microsoft.com/office/powerpoint/2010/main" val="1678120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s-MX" altLang="es-MX" smtClean="0"/>
              <a:t>Actividades de evaluación</a:t>
            </a:r>
          </a:p>
        </p:txBody>
      </p:sp>
      <p:graphicFrame>
        <p:nvGraphicFramePr>
          <p:cNvPr id="2" name="1 Marcador de contenido"/>
          <p:cNvGraphicFramePr>
            <a:graphicFrameLocks noGrp="1"/>
          </p:cNvGraphicFramePr>
          <p:nvPr>
            <p:ph idx="1"/>
            <p:extLst>
              <p:ext uri="{D42A27DB-BD31-4B8C-83A1-F6EECF244321}">
                <p14:modId xmlns:p14="http://schemas.microsoft.com/office/powerpoint/2010/main" val="952615269"/>
              </p:ext>
            </p:extLst>
          </p:nvPr>
        </p:nvGraphicFramePr>
        <p:xfrm>
          <a:off x="457200" y="2316163"/>
          <a:ext cx="8229600" cy="3921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980728"/>
            <a:ext cx="8229600" cy="1143000"/>
          </a:xfrm>
        </p:spPr>
        <p:txBody>
          <a:bodyPr/>
          <a:lstStyle/>
          <a:p>
            <a:r>
              <a:rPr lang="es-MX" dirty="0" smtClean="0"/>
              <a:t>Temas </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424321641"/>
              </p:ext>
            </p:extLst>
          </p:nvPr>
        </p:nvGraphicFramePr>
        <p:xfrm>
          <a:off x="457200" y="2060848"/>
          <a:ext cx="8003232" cy="4065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4983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1522</TotalTime>
  <Words>3911</Words>
  <Application>Microsoft Office PowerPoint</Application>
  <PresentationFormat>Presentación en pantalla (4:3)</PresentationFormat>
  <Paragraphs>432</Paragraphs>
  <Slides>71</Slides>
  <Notes>0</Notes>
  <HiddenSlides>0</HiddenSlides>
  <MMClips>0</MMClips>
  <ScaleCrop>false</ScaleCrop>
  <HeadingPairs>
    <vt:vector size="4" baseType="variant">
      <vt:variant>
        <vt:lpstr>Tema</vt:lpstr>
      </vt:variant>
      <vt:variant>
        <vt:i4>3</vt:i4>
      </vt:variant>
      <vt:variant>
        <vt:lpstr>Títulos de diapositiva</vt:lpstr>
      </vt:variant>
      <vt:variant>
        <vt:i4>71</vt:i4>
      </vt:variant>
    </vt:vector>
  </HeadingPairs>
  <TitlesOfParts>
    <vt:vector size="74" baseType="lpstr">
      <vt:lpstr>Tema de Office</vt:lpstr>
      <vt:lpstr>1_Diseño personalizado</vt:lpstr>
      <vt:lpstr>Diseño personalizado</vt:lpstr>
      <vt:lpstr>Presentación de PowerPoint</vt:lpstr>
      <vt:lpstr>INTERVENCIÓN Y MEDIACIÓN</vt:lpstr>
      <vt:lpstr>PRESENTACIÓN</vt:lpstr>
      <vt:lpstr>PRESENTACIÓN</vt:lpstr>
      <vt:lpstr>Presentación</vt:lpstr>
      <vt:lpstr>Secuencia Didáctica</vt:lpstr>
      <vt:lpstr>Objetivo de la Unidad</vt:lpstr>
      <vt:lpstr>Actividades de evaluación</vt:lpstr>
      <vt:lpstr>Temas </vt:lpstr>
      <vt:lpstr>Presentación de PowerPoint</vt:lpstr>
      <vt:lpstr>negociación</vt:lpstr>
      <vt:lpstr>Características comunes en la negociación</vt:lpstr>
      <vt:lpstr>negociación</vt:lpstr>
      <vt:lpstr>Presentación de PowerPoint</vt:lpstr>
      <vt:lpstr>Proceso de la negociación (Munduate, 1992)</vt:lpstr>
      <vt:lpstr>Preparación</vt:lpstr>
      <vt:lpstr>antagonismo</vt:lpstr>
      <vt:lpstr>Los resultados de la negociación</vt:lpstr>
      <vt:lpstr>Presentación de PowerPoint</vt:lpstr>
      <vt:lpstr>Tipos de negociación</vt:lpstr>
      <vt:lpstr>Diferentes posibilidades para alcanzar una negociación integrativa.</vt:lpstr>
      <vt:lpstr>Diferencias entre las negociaciones distributivas e integrativas</vt:lpstr>
      <vt:lpstr>Creando valor en la negociación</vt:lpstr>
      <vt:lpstr>Presentación de PowerPoint</vt:lpstr>
      <vt:lpstr>Presentación de PowerPoint</vt:lpstr>
      <vt:lpstr>Elementos a considerar para llevar a cabo una negociación</vt:lpstr>
      <vt:lpstr>Presentación de PowerPoint</vt:lpstr>
      <vt:lpstr>Presentación de PowerPoint</vt:lpstr>
      <vt:lpstr>Técnicas para la preparación de la negociación </vt:lpstr>
      <vt:lpstr>Nivel de aspiración</vt:lpstr>
      <vt:lpstr>Problemas en el nivel de aspiración:</vt:lpstr>
      <vt:lpstr>BATNA (BEST ALTERNATIVE TO A NEGOTIATET AGREEMENT</vt:lpstr>
      <vt:lpstr>Límite o punto de resistencia</vt:lpstr>
      <vt:lpstr>Presentación de PowerPoint</vt:lpstr>
      <vt:lpstr>Zona de negociación</vt:lpstr>
      <vt:lpstr>Presentación de PowerPoint</vt:lpstr>
      <vt:lpstr>Análisis de la situación de negociación</vt:lpstr>
      <vt:lpstr>Estrategias de negociación</vt:lpstr>
      <vt:lpstr>Estrategias distributivas</vt:lpstr>
      <vt:lpstr>Estrategias integrativas</vt:lpstr>
      <vt:lpstr>… estrategias integrativas</vt:lpstr>
      <vt:lpstr>Aspectos éticos de las estrategias de negociación</vt:lpstr>
      <vt:lpstr>Presentación de PowerPoint</vt:lpstr>
      <vt:lpstr>Poder y proceso de influencia en la negociación</vt:lpstr>
      <vt:lpstr>Aspecto integrativo de la negociación</vt:lpstr>
      <vt:lpstr>Aspecto competitivo de la negociación</vt:lpstr>
      <vt:lpstr>poder</vt:lpstr>
      <vt:lpstr>Características del poder</vt:lpstr>
      <vt:lpstr>Poder-negociación</vt:lpstr>
      <vt:lpstr>Las bases del poder</vt:lpstr>
      <vt:lpstr>Tácticas de influencia en el proceso de negociación</vt:lpstr>
      <vt:lpstr>…tácticas de influencia</vt:lpstr>
      <vt:lpstr>El poder de los grupos en las coaliciones</vt:lpstr>
      <vt:lpstr>Pautas para que la coalición sea efectiva (Vanover, 1999 citado en Mundate y Medina, 2009))</vt:lpstr>
      <vt:lpstr>…pautas para que la coalición sea efectiva </vt:lpstr>
      <vt:lpstr>Los problemas que pueden surgir en una coalición (Vanover, 1999)</vt:lpstr>
      <vt:lpstr>Características personales de los negociadores</vt:lpstr>
      <vt:lpstr>Errores en la negociación</vt:lpstr>
      <vt:lpstr>Heurísticos y sesgos cognitivos.</vt:lpstr>
      <vt:lpstr>heurísticos</vt:lpstr>
      <vt:lpstr>Sesgos derivados de la interacción social</vt:lpstr>
      <vt:lpstr>Rasgos de la personalidad</vt:lpstr>
      <vt:lpstr>Inteligencia emocional</vt:lpstr>
      <vt:lpstr>Género</vt:lpstr>
      <vt:lpstr>Aspectos motivacionales</vt:lpstr>
      <vt:lpstr>Preguntas de verificación</vt:lpstr>
      <vt:lpstr>Referencias bibliográficas </vt:lpstr>
      <vt:lpstr>Guion explicativo</vt:lpstr>
      <vt:lpstr>Guion explicativo </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de la negociación</dc:title>
  <dc:creator>natalia ix-chel</dc:creator>
  <cp:lastModifiedBy>Natalia</cp:lastModifiedBy>
  <cp:revision>117</cp:revision>
  <dcterms:created xsi:type="dcterms:W3CDTF">2011-06-11T05:23:08Z</dcterms:created>
  <dcterms:modified xsi:type="dcterms:W3CDTF">2015-10-02T19:45:51Z</dcterms:modified>
</cp:coreProperties>
</file>