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Override1.xml" ContentType="application/vnd.openxmlformats-officedocument.themeOverr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3" r:id="rId2"/>
    <p:sldId id="256" r:id="rId3"/>
    <p:sldId id="257" r:id="rId4"/>
    <p:sldId id="258" r:id="rId5"/>
    <p:sldId id="259" r:id="rId6"/>
    <p:sldId id="260" r:id="rId7"/>
    <p:sldId id="261" r:id="rId8"/>
    <p:sldId id="262" r:id="rId9"/>
    <p:sldId id="263" r:id="rId10"/>
    <p:sldId id="264" r:id="rId11"/>
    <p:sldId id="266" r:id="rId12"/>
    <p:sldId id="268" r:id="rId13"/>
    <p:sldId id="269" r:id="rId14"/>
    <p:sldId id="272" r:id="rId15"/>
    <p:sldId id="273" r:id="rId16"/>
    <p:sldId id="274" r:id="rId17"/>
    <p:sldId id="275" r:id="rId18"/>
    <p:sldId id="276" r:id="rId19"/>
    <p:sldId id="279" r:id="rId20"/>
    <p:sldId id="281" r:id="rId21"/>
    <p:sldId id="282" r:id="rId22"/>
    <p:sldId id="286" r:id="rId23"/>
    <p:sldId id="296" r:id="rId24"/>
    <p:sldId id="289" r:id="rId25"/>
    <p:sldId id="290" r:id="rId26"/>
    <p:sldId id="291" r:id="rId27"/>
    <p:sldId id="292" r:id="rId28"/>
    <p:sldId id="293" r:id="rId29"/>
    <p:sldId id="294" r:id="rId30"/>
    <p:sldId id="295" r:id="rId31"/>
    <p:sldId id="287" r:id="rId32"/>
    <p:sldId id="298" r:id="rId33"/>
    <p:sldId id="299" r:id="rId34"/>
    <p:sldId id="300" r:id="rId35"/>
    <p:sldId id="301" r:id="rId36"/>
    <p:sldId id="335" r:id="rId37"/>
    <p:sldId id="336" r:id="rId38"/>
    <p:sldId id="337" r:id="rId39"/>
    <p:sldId id="302" r:id="rId40"/>
    <p:sldId id="303" r:id="rId41"/>
    <p:sldId id="304" r:id="rId42"/>
    <p:sldId id="305" r:id="rId43"/>
    <p:sldId id="306" r:id="rId44"/>
    <p:sldId id="307" r:id="rId45"/>
    <p:sldId id="308" r:id="rId46"/>
    <p:sldId id="309" r:id="rId47"/>
    <p:sldId id="310" r:id="rId48"/>
    <p:sldId id="319" r:id="rId49"/>
    <p:sldId id="321" r:id="rId50"/>
    <p:sldId id="331" r:id="rId51"/>
    <p:sldId id="332" r:id="rId5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96" autoAdjust="0"/>
    <p:restoredTop sz="94660"/>
  </p:normalViewPr>
  <p:slideViewPr>
    <p:cSldViewPr>
      <p:cViewPr varScale="1">
        <p:scale>
          <a:sx n="87" d="100"/>
          <a:sy n="87" d="100"/>
        </p:scale>
        <p:origin x="150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_rels/data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6C9014-5823-4D3C-94AA-FB4F9DE307D1}" type="doc">
      <dgm:prSet loTypeId="urn:microsoft.com/office/officeart/2005/8/layout/gear1" loCatId="cycle" qsTypeId="urn:microsoft.com/office/officeart/2005/8/quickstyle/simple1" qsCatId="simple" csTypeId="urn:microsoft.com/office/officeart/2005/8/colors/colorful3" csCatId="colorful" phldr="1"/>
      <dgm:spPr/>
    </dgm:pt>
    <dgm:pt modelId="{A68058AD-93AE-40B2-BAB1-08D09429786D}">
      <dgm:prSet phldrT="[Texto]" custT="1"/>
      <dgm:spPr/>
      <dgm:t>
        <a:bodyPr/>
        <a:lstStyle/>
        <a:p>
          <a:r>
            <a:rPr lang="es-CR" sz="1800" dirty="0" smtClean="0">
              <a:latin typeface="Garamond" pitchFamily="18" charset="0"/>
            </a:rPr>
            <a:t>Cada vez que nos enfrentamos a expectativas contradictorias, que deseamos un recurso escaso y que sabemos que otros también, un obstáculo en algún proyecto, etc., estamos involucrados en un conflicto</a:t>
          </a:r>
          <a:endParaRPr lang="es-MX" sz="1800" dirty="0">
            <a:latin typeface="Garamond" pitchFamily="18" charset="0"/>
          </a:endParaRPr>
        </a:p>
      </dgm:t>
    </dgm:pt>
    <dgm:pt modelId="{DBB83232-51DD-41DC-82A1-5E50456F608F}" type="parTrans" cxnId="{C66AA014-83E7-4572-A3DA-2B672DAF92AC}">
      <dgm:prSet/>
      <dgm:spPr/>
      <dgm:t>
        <a:bodyPr/>
        <a:lstStyle/>
        <a:p>
          <a:endParaRPr lang="es-MX" sz="1600">
            <a:latin typeface="Garamond" pitchFamily="18" charset="0"/>
          </a:endParaRPr>
        </a:p>
      </dgm:t>
    </dgm:pt>
    <dgm:pt modelId="{80593F8F-5A93-4F3B-AF0C-DE25ECEC0D78}" type="sibTrans" cxnId="{C66AA014-83E7-4572-A3DA-2B672DAF92AC}">
      <dgm:prSet/>
      <dgm:spPr/>
      <dgm:t>
        <a:bodyPr/>
        <a:lstStyle/>
        <a:p>
          <a:endParaRPr lang="es-MX" sz="1600">
            <a:latin typeface="Garamond" pitchFamily="18" charset="0"/>
          </a:endParaRPr>
        </a:p>
      </dgm:t>
    </dgm:pt>
    <dgm:pt modelId="{8EF20B12-0AB0-4689-B3EE-D4A96ED36E46}">
      <dgm:prSet phldrT="[Texto]" custT="1"/>
      <dgm:spPr/>
      <dgm:t>
        <a:bodyPr/>
        <a:lstStyle/>
        <a:p>
          <a:r>
            <a:rPr lang="es-MX" sz="1800" dirty="0" smtClean="0">
              <a:latin typeface="Garamond" pitchFamily="18" charset="0"/>
            </a:rPr>
            <a:t>Problema, cuestión, materia de discusión.</a:t>
          </a:r>
          <a:endParaRPr lang="es-MX" sz="1800" dirty="0">
            <a:latin typeface="Garamond" pitchFamily="18" charset="0"/>
          </a:endParaRPr>
        </a:p>
      </dgm:t>
    </dgm:pt>
    <dgm:pt modelId="{A2007516-1417-4851-BA42-12601FCDFACE}" type="parTrans" cxnId="{863A49C1-0245-4E4F-8B3A-F67BDCA980E4}">
      <dgm:prSet/>
      <dgm:spPr/>
      <dgm:t>
        <a:bodyPr/>
        <a:lstStyle/>
        <a:p>
          <a:endParaRPr lang="es-MX" sz="1600">
            <a:latin typeface="Garamond" pitchFamily="18" charset="0"/>
          </a:endParaRPr>
        </a:p>
      </dgm:t>
    </dgm:pt>
    <dgm:pt modelId="{B2C1EF60-B1CF-4D80-8603-B2F4108C501F}" type="sibTrans" cxnId="{863A49C1-0245-4E4F-8B3A-F67BDCA980E4}">
      <dgm:prSet/>
      <dgm:spPr/>
      <dgm:t>
        <a:bodyPr/>
        <a:lstStyle/>
        <a:p>
          <a:endParaRPr lang="es-MX" sz="1600">
            <a:latin typeface="Garamond" pitchFamily="18" charset="0"/>
          </a:endParaRPr>
        </a:p>
      </dgm:t>
    </dgm:pt>
    <dgm:pt modelId="{2CFCEA29-DA35-450B-B511-11B86E19A44C}">
      <dgm:prSet phldrT="[Texto]" custT="1"/>
      <dgm:spPr/>
      <dgm:t>
        <a:bodyPr/>
        <a:lstStyle/>
        <a:p>
          <a:r>
            <a:rPr lang="es-CR" sz="1800" dirty="0" smtClean="0">
              <a:latin typeface="Garamond" pitchFamily="18" charset="0"/>
            </a:rPr>
            <a:t>Es un fenómeno muy difundido en las relaciones humanas</a:t>
          </a:r>
          <a:r>
            <a:rPr lang="es-CR" sz="1600" dirty="0" smtClean="0">
              <a:latin typeface="Garamond" pitchFamily="18" charset="0"/>
            </a:rPr>
            <a:t>.</a:t>
          </a:r>
          <a:endParaRPr lang="es-MX" sz="1600" dirty="0">
            <a:latin typeface="Garamond" pitchFamily="18" charset="0"/>
          </a:endParaRPr>
        </a:p>
      </dgm:t>
    </dgm:pt>
    <dgm:pt modelId="{B18C0542-CDD5-44E5-9FA9-D506A7DD13A5}" type="parTrans" cxnId="{5CCA76C4-A997-4524-9714-C41747C4285D}">
      <dgm:prSet/>
      <dgm:spPr/>
      <dgm:t>
        <a:bodyPr/>
        <a:lstStyle/>
        <a:p>
          <a:endParaRPr lang="es-MX" sz="1600">
            <a:latin typeface="Garamond" pitchFamily="18" charset="0"/>
          </a:endParaRPr>
        </a:p>
      </dgm:t>
    </dgm:pt>
    <dgm:pt modelId="{3760D878-AA2C-4278-A21D-56FB8A7771A4}" type="sibTrans" cxnId="{5CCA76C4-A997-4524-9714-C41747C4285D}">
      <dgm:prSet/>
      <dgm:spPr/>
      <dgm:t>
        <a:bodyPr/>
        <a:lstStyle/>
        <a:p>
          <a:endParaRPr lang="es-MX" sz="1600">
            <a:latin typeface="Garamond" pitchFamily="18" charset="0"/>
          </a:endParaRPr>
        </a:p>
      </dgm:t>
    </dgm:pt>
    <dgm:pt modelId="{8E4F1048-383F-4174-B642-8304E5F5E808}" type="pres">
      <dgm:prSet presAssocID="{0A6C9014-5823-4D3C-94AA-FB4F9DE307D1}" presName="composite" presStyleCnt="0">
        <dgm:presLayoutVars>
          <dgm:chMax val="3"/>
          <dgm:animLvl val="lvl"/>
          <dgm:resizeHandles val="exact"/>
        </dgm:presLayoutVars>
      </dgm:prSet>
      <dgm:spPr/>
    </dgm:pt>
    <dgm:pt modelId="{358403F3-FD82-4A77-BD38-EDBB30CA9A53}" type="pres">
      <dgm:prSet presAssocID="{A68058AD-93AE-40B2-BAB1-08D09429786D}" presName="gear1" presStyleLbl="node1" presStyleIdx="0" presStyleCnt="3">
        <dgm:presLayoutVars>
          <dgm:chMax val="1"/>
          <dgm:bulletEnabled val="1"/>
        </dgm:presLayoutVars>
      </dgm:prSet>
      <dgm:spPr/>
      <dgm:t>
        <a:bodyPr/>
        <a:lstStyle/>
        <a:p>
          <a:endParaRPr lang="es-MX"/>
        </a:p>
      </dgm:t>
    </dgm:pt>
    <dgm:pt modelId="{E3962325-B01F-4489-A66D-B1D71030030F}" type="pres">
      <dgm:prSet presAssocID="{A68058AD-93AE-40B2-BAB1-08D09429786D}" presName="gear1srcNode" presStyleLbl="node1" presStyleIdx="0" presStyleCnt="3"/>
      <dgm:spPr/>
      <dgm:t>
        <a:bodyPr/>
        <a:lstStyle/>
        <a:p>
          <a:endParaRPr lang="es-MX"/>
        </a:p>
      </dgm:t>
    </dgm:pt>
    <dgm:pt modelId="{292578E6-9ABA-48B8-9935-C733FA8551A7}" type="pres">
      <dgm:prSet presAssocID="{A68058AD-93AE-40B2-BAB1-08D09429786D}" presName="gear1dstNode" presStyleLbl="node1" presStyleIdx="0" presStyleCnt="3"/>
      <dgm:spPr/>
      <dgm:t>
        <a:bodyPr/>
        <a:lstStyle/>
        <a:p>
          <a:endParaRPr lang="es-MX"/>
        </a:p>
      </dgm:t>
    </dgm:pt>
    <dgm:pt modelId="{4206F08F-DFB2-4436-B0B1-FACF457028DE}" type="pres">
      <dgm:prSet presAssocID="{8EF20B12-0AB0-4689-B3EE-D4A96ED36E46}" presName="gear2" presStyleLbl="node1" presStyleIdx="1" presStyleCnt="3">
        <dgm:presLayoutVars>
          <dgm:chMax val="1"/>
          <dgm:bulletEnabled val="1"/>
        </dgm:presLayoutVars>
      </dgm:prSet>
      <dgm:spPr/>
      <dgm:t>
        <a:bodyPr/>
        <a:lstStyle/>
        <a:p>
          <a:endParaRPr lang="es-MX"/>
        </a:p>
      </dgm:t>
    </dgm:pt>
    <dgm:pt modelId="{52A3712D-7A77-4B3B-B800-CA80A0493EB6}" type="pres">
      <dgm:prSet presAssocID="{8EF20B12-0AB0-4689-B3EE-D4A96ED36E46}" presName="gear2srcNode" presStyleLbl="node1" presStyleIdx="1" presStyleCnt="3"/>
      <dgm:spPr/>
      <dgm:t>
        <a:bodyPr/>
        <a:lstStyle/>
        <a:p>
          <a:endParaRPr lang="es-MX"/>
        </a:p>
      </dgm:t>
    </dgm:pt>
    <dgm:pt modelId="{F35D2035-2A6C-43CF-B327-EB4BDB4978C3}" type="pres">
      <dgm:prSet presAssocID="{8EF20B12-0AB0-4689-B3EE-D4A96ED36E46}" presName="gear2dstNode" presStyleLbl="node1" presStyleIdx="1" presStyleCnt="3"/>
      <dgm:spPr/>
      <dgm:t>
        <a:bodyPr/>
        <a:lstStyle/>
        <a:p>
          <a:endParaRPr lang="es-MX"/>
        </a:p>
      </dgm:t>
    </dgm:pt>
    <dgm:pt modelId="{303EA6D5-1C38-4AB4-8F78-6808B9D38B93}" type="pres">
      <dgm:prSet presAssocID="{2CFCEA29-DA35-450B-B511-11B86E19A44C}" presName="gear3" presStyleLbl="node1" presStyleIdx="2" presStyleCnt="3"/>
      <dgm:spPr/>
      <dgm:t>
        <a:bodyPr/>
        <a:lstStyle/>
        <a:p>
          <a:endParaRPr lang="es-MX"/>
        </a:p>
      </dgm:t>
    </dgm:pt>
    <dgm:pt modelId="{725B7459-74CE-4228-9BD8-AB65C13BE17E}" type="pres">
      <dgm:prSet presAssocID="{2CFCEA29-DA35-450B-B511-11B86E19A44C}" presName="gear3tx" presStyleLbl="node1" presStyleIdx="2" presStyleCnt="3">
        <dgm:presLayoutVars>
          <dgm:chMax val="1"/>
          <dgm:bulletEnabled val="1"/>
        </dgm:presLayoutVars>
      </dgm:prSet>
      <dgm:spPr/>
      <dgm:t>
        <a:bodyPr/>
        <a:lstStyle/>
        <a:p>
          <a:endParaRPr lang="es-MX"/>
        </a:p>
      </dgm:t>
    </dgm:pt>
    <dgm:pt modelId="{6C688A3C-E65A-404E-A3B2-A26341D5C0FB}" type="pres">
      <dgm:prSet presAssocID="{2CFCEA29-DA35-450B-B511-11B86E19A44C}" presName="gear3srcNode" presStyleLbl="node1" presStyleIdx="2" presStyleCnt="3"/>
      <dgm:spPr/>
      <dgm:t>
        <a:bodyPr/>
        <a:lstStyle/>
        <a:p>
          <a:endParaRPr lang="es-MX"/>
        </a:p>
      </dgm:t>
    </dgm:pt>
    <dgm:pt modelId="{7A11C886-45FC-4EA8-BAD3-EFBEBC86DBC2}" type="pres">
      <dgm:prSet presAssocID="{2CFCEA29-DA35-450B-B511-11B86E19A44C}" presName="gear3dstNode" presStyleLbl="node1" presStyleIdx="2" presStyleCnt="3"/>
      <dgm:spPr/>
      <dgm:t>
        <a:bodyPr/>
        <a:lstStyle/>
        <a:p>
          <a:endParaRPr lang="es-MX"/>
        </a:p>
      </dgm:t>
    </dgm:pt>
    <dgm:pt modelId="{EB0B06AA-4D19-4754-A6DE-3876E2598847}" type="pres">
      <dgm:prSet presAssocID="{80593F8F-5A93-4F3B-AF0C-DE25ECEC0D78}" presName="connector1" presStyleLbl="sibTrans2D1" presStyleIdx="0" presStyleCnt="3"/>
      <dgm:spPr/>
      <dgm:t>
        <a:bodyPr/>
        <a:lstStyle/>
        <a:p>
          <a:endParaRPr lang="es-MX"/>
        </a:p>
      </dgm:t>
    </dgm:pt>
    <dgm:pt modelId="{7BC83403-2852-4594-9BC6-B323B4EE6151}" type="pres">
      <dgm:prSet presAssocID="{B2C1EF60-B1CF-4D80-8603-B2F4108C501F}" presName="connector2" presStyleLbl="sibTrans2D1" presStyleIdx="1" presStyleCnt="3"/>
      <dgm:spPr/>
      <dgm:t>
        <a:bodyPr/>
        <a:lstStyle/>
        <a:p>
          <a:endParaRPr lang="es-MX"/>
        </a:p>
      </dgm:t>
    </dgm:pt>
    <dgm:pt modelId="{6651492B-FFF1-4C8F-842A-6E425F80FD19}" type="pres">
      <dgm:prSet presAssocID="{3760D878-AA2C-4278-A21D-56FB8A7771A4}" presName="connector3" presStyleLbl="sibTrans2D1" presStyleIdx="2" presStyleCnt="3"/>
      <dgm:spPr/>
      <dgm:t>
        <a:bodyPr/>
        <a:lstStyle/>
        <a:p>
          <a:endParaRPr lang="es-MX"/>
        </a:p>
      </dgm:t>
    </dgm:pt>
  </dgm:ptLst>
  <dgm:cxnLst>
    <dgm:cxn modelId="{1159875E-8026-4EDF-976E-9B054C8DE8D2}" type="presOf" srcId="{2CFCEA29-DA35-450B-B511-11B86E19A44C}" destId="{6C688A3C-E65A-404E-A3B2-A26341D5C0FB}" srcOrd="2" destOrd="0" presId="urn:microsoft.com/office/officeart/2005/8/layout/gear1"/>
    <dgm:cxn modelId="{C66AA014-83E7-4572-A3DA-2B672DAF92AC}" srcId="{0A6C9014-5823-4D3C-94AA-FB4F9DE307D1}" destId="{A68058AD-93AE-40B2-BAB1-08D09429786D}" srcOrd="0" destOrd="0" parTransId="{DBB83232-51DD-41DC-82A1-5E50456F608F}" sibTransId="{80593F8F-5A93-4F3B-AF0C-DE25ECEC0D78}"/>
    <dgm:cxn modelId="{90A5EAE8-94B9-46C3-87E2-5E8E7C6A61F6}" type="presOf" srcId="{3760D878-AA2C-4278-A21D-56FB8A7771A4}" destId="{6651492B-FFF1-4C8F-842A-6E425F80FD19}" srcOrd="0" destOrd="0" presId="urn:microsoft.com/office/officeart/2005/8/layout/gear1"/>
    <dgm:cxn modelId="{41763C83-08F8-4E9A-84D2-D35158E958E6}" type="presOf" srcId="{A68058AD-93AE-40B2-BAB1-08D09429786D}" destId="{E3962325-B01F-4489-A66D-B1D71030030F}" srcOrd="1" destOrd="0" presId="urn:microsoft.com/office/officeart/2005/8/layout/gear1"/>
    <dgm:cxn modelId="{3ED633B7-6CD0-44EA-9102-BD99C8E73B34}" type="presOf" srcId="{80593F8F-5A93-4F3B-AF0C-DE25ECEC0D78}" destId="{EB0B06AA-4D19-4754-A6DE-3876E2598847}" srcOrd="0" destOrd="0" presId="urn:microsoft.com/office/officeart/2005/8/layout/gear1"/>
    <dgm:cxn modelId="{442C8F14-9E62-412C-9A9E-510D22ACD682}" type="presOf" srcId="{8EF20B12-0AB0-4689-B3EE-D4A96ED36E46}" destId="{F35D2035-2A6C-43CF-B327-EB4BDB4978C3}" srcOrd="2" destOrd="0" presId="urn:microsoft.com/office/officeart/2005/8/layout/gear1"/>
    <dgm:cxn modelId="{61565FCD-35DE-4395-93DF-3E29365C6E27}" type="presOf" srcId="{A68058AD-93AE-40B2-BAB1-08D09429786D}" destId="{358403F3-FD82-4A77-BD38-EDBB30CA9A53}" srcOrd="0" destOrd="0" presId="urn:microsoft.com/office/officeart/2005/8/layout/gear1"/>
    <dgm:cxn modelId="{5A850F92-FF45-4782-B973-664CAB580F4C}" type="presOf" srcId="{A68058AD-93AE-40B2-BAB1-08D09429786D}" destId="{292578E6-9ABA-48B8-9935-C733FA8551A7}" srcOrd="2" destOrd="0" presId="urn:microsoft.com/office/officeart/2005/8/layout/gear1"/>
    <dgm:cxn modelId="{70336B40-44CC-4501-851E-75935D92862C}" type="presOf" srcId="{2CFCEA29-DA35-450B-B511-11B86E19A44C}" destId="{725B7459-74CE-4228-9BD8-AB65C13BE17E}" srcOrd="1" destOrd="0" presId="urn:microsoft.com/office/officeart/2005/8/layout/gear1"/>
    <dgm:cxn modelId="{10348E08-E5B9-4AE1-BD86-0BFC5BC28780}" type="presOf" srcId="{8EF20B12-0AB0-4689-B3EE-D4A96ED36E46}" destId="{4206F08F-DFB2-4436-B0B1-FACF457028DE}" srcOrd="0" destOrd="0" presId="urn:microsoft.com/office/officeart/2005/8/layout/gear1"/>
    <dgm:cxn modelId="{44E1F498-C5E4-4262-8615-8CA2EC29F872}" type="presOf" srcId="{2CFCEA29-DA35-450B-B511-11B86E19A44C}" destId="{7A11C886-45FC-4EA8-BAD3-EFBEBC86DBC2}" srcOrd="3" destOrd="0" presId="urn:microsoft.com/office/officeart/2005/8/layout/gear1"/>
    <dgm:cxn modelId="{9B19C305-44C6-4CEA-BBF0-56B5DF77AEEF}" type="presOf" srcId="{2CFCEA29-DA35-450B-B511-11B86E19A44C}" destId="{303EA6D5-1C38-4AB4-8F78-6808B9D38B93}" srcOrd="0" destOrd="0" presId="urn:microsoft.com/office/officeart/2005/8/layout/gear1"/>
    <dgm:cxn modelId="{863A49C1-0245-4E4F-8B3A-F67BDCA980E4}" srcId="{0A6C9014-5823-4D3C-94AA-FB4F9DE307D1}" destId="{8EF20B12-0AB0-4689-B3EE-D4A96ED36E46}" srcOrd="1" destOrd="0" parTransId="{A2007516-1417-4851-BA42-12601FCDFACE}" sibTransId="{B2C1EF60-B1CF-4D80-8603-B2F4108C501F}"/>
    <dgm:cxn modelId="{0B916FEA-75D7-429E-BAD2-A1F87A7C6B78}" type="presOf" srcId="{0A6C9014-5823-4D3C-94AA-FB4F9DE307D1}" destId="{8E4F1048-383F-4174-B642-8304E5F5E808}" srcOrd="0" destOrd="0" presId="urn:microsoft.com/office/officeart/2005/8/layout/gear1"/>
    <dgm:cxn modelId="{5CCA76C4-A997-4524-9714-C41747C4285D}" srcId="{0A6C9014-5823-4D3C-94AA-FB4F9DE307D1}" destId="{2CFCEA29-DA35-450B-B511-11B86E19A44C}" srcOrd="2" destOrd="0" parTransId="{B18C0542-CDD5-44E5-9FA9-D506A7DD13A5}" sibTransId="{3760D878-AA2C-4278-A21D-56FB8A7771A4}"/>
    <dgm:cxn modelId="{4AB46FDA-D4ED-4959-83DB-402A897A9FC1}" type="presOf" srcId="{8EF20B12-0AB0-4689-B3EE-D4A96ED36E46}" destId="{52A3712D-7A77-4B3B-B800-CA80A0493EB6}" srcOrd="1" destOrd="0" presId="urn:microsoft.com/office/officeart/2005/8/layout/gear1"/>
    <dgm:cxn modelId="{1F084CEE-14CE-45D4-B3C7-BA174CDB3C9D}" type="presOf" srcId="{B2C1EF60-B1CF-4D80-8603-B2F4108C501F}" destId="{7BC83403-2852-4594-9BC6-B323B4EE6151}" srcOrd="0" destOrd="0" presId="urn:microsoft.com/office/officeart/2005/8/layout/gear1"/>
    <dgm:cxn modelId="{2A3A4887-909A-4905-ABE1-F3786C896225}" type="presParOf" srcId="{8E4F1048-383F-4174-B642-8304E5F5E808}" destId="{358403F3-FD82-4A77-BD38-EDBB30CA9A53}" srcOrd="0" destOrd="0" presId="urn:microsoft.com/office/officeart/2005/8/layout/gear1"/>
    <dgm:cxn modelId="{B6B2E87C-6655-46AA-81EC-4AD9CA9D7782}" type="presParOf" srcId="{8E4F1048-383F-4174-B642-8304E5F5E808}" destId="{E3962325-B01F-4489-A66D-B1D71030030F}" srcOrd="1" destOrd="0" presId="urn:microsoft.com/office/officeart/2005/8/layout/gear1"/>
    <dgm:cxn modelId="{4D6625EF-9140-4A2D-817A-C966EDB3728B}" type="presParOf" srcId="{8E4F1048-383F-4174-B642-8304E5F5E808}" destId="{292578E6-9ABA-48B8-9935-C733FA8551A7}" srcOrd="2" destOrd="0" presId="urn:microsoft.com/office/officeart/2005/8/layout/gear1"/>
    <dgm:cxn modelId="{4A536438-621E-4D9B-92E4-40F59137B03C}" type="presParOf" srcId="{8E4F1048-383F-4174-B642-8304E5F5E808}" destId="{4206F08F-DFB2-4436-B0B1-FACF457028DE}" srcOrd="3" destOrd="0" presId="urn:microsoft.com/office/officeart/2005/8/layout/gear1"/>
    <dgm:cxn modelId="{8A765ED0-70E2-4023-A03D-54C5EF210135}" type="presParOf" srcId="{8E4F1048-383F-4174-B642-8304E5F5E808}" destId="{52A3712D-7A77-4B3B-B800-CA80A0493EB6}" srcOrd="4" destOrd="0" presId="urn:microsoft.com/office/officeart/2005/8/layout/gear1"/>
    <dgm:cxn modelId="{630F899A-D844-46DD-8599-3E31CE62CA6F}" type="presParOf" srcId="{8E4F1048-383F-4174-B642-8304E5F5E808}" destId="{F35D2035-2A6C-43CF-B327-EB4BDB4978C3}" srcOrd="5" destOrd="0" presId="urn:microsoft.com/office/officeart/2005/8/layout/gear1"/>
    <dgm:cxn modelId="{6E57DD7D-4AB3-4E03-911A-C9695501D3F2}" type="presParOf" srcId="{8E4F1048-383F-4174-B642-8304E5F5E808}" destId="{303EA6D5-1C38-4AB4-8F78-6808B9D38B93}" srcOrd="6" destOrd="0" presId="urn:microsoft.com/office/officeart/2005/8/layout/gear1"/>
    <dgm:cxn modelId="{A744FCA2-5822-4B3C-ADC5-47CAC813616F}" type="presParOf" srcId="{8E4F1048-383F-4174-B642-8304E5F5E808}" destId="{725B7459-74CE-4228-9BD8-AB65C13BE17E}" srcOrd="7" destOrd="0" presId="urn:microsoft.com/office/officeart/2005/8/layout/gear1"/>
    <dgm:cxn modelId="{F5CDFB36-EEED-493A-AFB2-43CFF95CF3DA}" type="presParOf" srcId="{8E4F1048-383F-4174-B642-8304E5F5E808}" destId="{6C688A3C-E65A-404E-A3B2-A26341D5C0FB}" srcOrd="8" destOrd="0" presId="urn:microsoft.com/office/officeart/2005/8/layout/gear1"/>
    <dgm:cxn modelId="{5AC78B32-CC4F-4257-96B8-99743C4FA3A3}" type="presParOf" srcId="{8E4F1048-383F-4174-B642-8304E5F5E808}" destId="{7A11C886-45FC-4EA8-BAD3-EFBEBC86DBC2}" srcOrd="9" destOrd="0" presId="urn:microsoft.com/office/officeart/2005/8/layout/gear1"/>
    <dgm:cxn modelId="{8C720FA0-4587-4BCA-BC08-40F29A9C0221}" type="presParOf" srcId="{8E4F1048-383F-4174-B642-8304E5F5E808}" destId="{EB0B06AA-4D19-4754-A6DE-3876E2598847}" srcOrd="10" destOrd="0" presId="urn:microsoft.com/office/officeart/2005/8/layout/gear1"/>
    <dgm:cxn modelId="{6C0B205F-FFCE-4C9A-B194-75B074262A6B}" type="presParOf" srcId="{8E4F1048-383F-4174-B642-8304E5F5E808}" destId="{7BC83403-2852-4594-9BC6-B323B4EE6151}" srcOrd="11" destOrd="0" presId="urn:microsoft.com/office/officeart/2005/8/layout/gear1"/>
    <dgm:cxn modelId="{B388868F-F1A0-4C79-AF0C-490ACCE99381}" type="presParOf" srcId="{8E4F1048-383F-4174-B642-8304E5F5E808}" destId="{6651492B-FFF1-4C8F-842A-6E425F80FD19}"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7FA3378-899B-410D-9E66-74D2D454AD21}" type="doc">
      <dgm:prSet loTypeId="urn:microsoft.com/office/officeart/2005/8/layout/pictureOrgChart+Icon" loCatId="hierarchy" qsTypeId="urn:microsoft.com/office/officeart/2005/8/quickstyle/simple1" qsCatId="simple" csTypeId="urn:microsoft.com/office/officeart/2005/8/colors/colorful4" csCatId="colorful" phldr="1"/>
      <dgm:spPr/>
      <dgm:t>
        <a:bodyPr/>
        <a:lstStyle/>
        <a:p>
          <a:endParaRPr lang="es-MX"/>
        </a:p>
      </dgm:t>
    </dgm:pt>
    <dgm:pt modelId="{3E7A3DAA-BFCB-4245-8E97-16FAEADC3108}">
      <dgm:prSet phldrT="[Texto]" custT="1"/>
      <dgm:spPr/>
      <dgm:t>
        <a:bodyPr/>
        <a:lstStyle/>
        <a:p>
          <a:r>
            <a:rPr lang="es-MX" sz="2000" dirty="0" smtClean="0"/>
            <a:t>Dos dimensiones del conflicto</a:t>
          </a:r>
          <a:endParaRPr lang="es-MX" sz="2000" dirty="0"/>
        </a:p>
      </dgm:t>
    </dgm:pt>
    <dgm:pt modelId="{991EDD81-BB42-45FA-8F37-6D14E2B986B8}" type="parTrans" cxnId="{E668AC15-B1FC-4FD7-AFB5-AD5460057722}">
      <dgm:prSet/>
      <dgm:spPr/>
      <dgm:t>
        <a:bodyPr/>
        <a:lstStyle/>
        <a:p>
          <a:endParaRPr lang="es-MX"/>
        </a:p>
      </dgm:t>
    </dgm:pt>
    <dgm:pt modelId="{A5CADD7E-4598-4554-91CB-688F4FC511F1}" type="sibTrans" cxnId="{E668AC15-B1FC-4FD7-AFB5-AD5460057722}">
      <dgm:prSet/>
      <dgm:spPr/>
      <dgm:t>
        <a:bodyPr/>
        <a:lstStyle/>
        <a:p>
          <a:endParaRPr lang="es-MX"/>
        </a:p>
      </dgm:t>
    </dgm:pt>
    <dgm:pt modelId="{F20C5CA7-89C8-4E32-A97D-0367C074223C}">
      <dgm:prSet phldrT="[Texto]"/>
      <dgm:spPr/>
      <dgm:t>
        <a:bodyPr/>
        <a:lstStyle/>
        <a:p>
          <a:r>
            <a:rPr lang="es-CR" dirty="0" smtClean="0"/>
            <a:t>-Intensidad: grado de importancia que tiene el conflicto para los involucrados. </a:t>
          </a:r>
          <a:endParaRPr lang="es-MX" dirty="0"/>
        </a:p>
      </dgm:t>
    </dgm:pt>
    <dgm:pt modelId="{63C2E295-DDE3-4EED-B138-5D135374A248}" type="parTrans" cxnId="{05AB705B-CF68-40EB-BEA2-D8D443785160}">
      <dgm:prSet/>
      <dgm:spPr/>
      <dgm:t>
        <a:bodyPr/>
        <a:lstStyle/>
        <a:p>
          <a:endParaRPr lang="es-MX"/>
        </a:p>
      </dgm:t>
    </dgm:pt>
    <dgm:pt modelId="{C5A2A6B0-6462-477B-84E9-44F106C3766E}" type="sibTrans" cxnId="{05AB705B-CF68-40EB-BEA2-D8D443785160}">
      <dgm:prSet/>
      <dgm:spPr/>
      <dgm:t>
        <a:bodyPr/>
        <a:lstStyle/>
        <a:p>
          <a:endParaRPr lang="es-MX"/>
        </a:p>
      </dgm:t>
    </dgm:pt>
    <dgm:pt modelId="{B438B301-2E7F-41C2-B304-98463911EEF3}">
      <dgm:prSet phldrT="[Texto]"/>
      <dgm:spPr/>
      <dgm:t>
        <a:bodyPr/>
        <a:lstStyle/>
        <a:p>
          <a:r>
            <a:rPr lang="es-CR" dirty="0" smtClean="0"/>
            <a:t>-Violencia formas de expresión de los conflictos sociales; los medios utilizados por los bandos en discordia para imponer sus intereses.</a:t>
          </a:r>
          <a:endParaRPr lang="es-MX" dirty="0"/>
        </a:p>
      </dgm:t>
    </dgm:pt>
    <dgm:pt modelId="{145DDC0F-15EA-4B54-AB6F-1DE9285768F6}" type="parTrans" cxnId="{0EAE134F-9121-49A1-834E-8D2F08E3DC99}">
      <dgm:prSet/>
      <dgm:spPr/>
      <dgm:t>
        <a:bodyPr/>
        <a:lstStyle/>
        <a:p>
          <a:endParaRPr lang="es-MX"/>
        </a:p>
      </dgm:t>
    </dgm:pt>
    <dgm:pt modelId="{0E487036-C517-48AA-95CB-4BA848FCA6A6}" type="sibTrans" cxnId="{0EAE134F-9121-49A1-834E-8D2F08E3DC99}">
      <dgm:prSet/>
      <dgm:spPr/>
      <dgm:t>
        <a:bodyPr/>
        <a:lstStyle/>
        <a:p>
          <a:endParaRPr lang="es-MX"/>
        </a:p>
      </dgm:t>
    </dgm:pt>
    <dgm:pt modelId="{16486F69-1481-42BA-B9E2-3C71560A63F2}" type="pres">
      <dgm:prSet presAssocID="{D7FA3378-899B-410D-9E66-74D2D454AD21}" presName="hierChild1" presStyleCnt="0">
        <dgm:presLayoutVars>
          <dgm:orgChart val="1"/>
          <dgm:chPref val="1"/>
          <dgm:dir/>
          <dgm:animOne val="branch"/>
          <dgm:animLvl val="lvl"/>
          <dgm:resizeHandles/>
        </dgm:presLayoutVars>
      </dgm:prSet>
      <dgm:spPr/>
      <dgm:t>
        <a:bodyPr/>
        <a:lstStyle/>
        <a:p>
          <a:endParaRPr lang="es-MX"/>
        </a:p>
      </dgm:t>
    </dgm:pt>
    <dgm:pt modelId="{4465DFBE-24F2-4FAD-B3F9-0123EA2CE8C9}" type="pres">
      <dgm:prSet presAssocID="{3E7A3DAA-BFCB-4245-8E97-16FAEADC3108}" presName="hierRoot1" presStyleCnt="0">
        <dgm:presLayoutVars>
          <dgm:hierBranch val="init"/>
        </dgm:presLayoutVars>
      </dgm:prSet>
      <dgm:spPr/>
      <dgm:t>
        <a:bodyPr/>
        <a:lstStyle/>
        <a:p>
          <a:endParaRPr lang="es-MX"/>
        </a:p>
      </dgm:t>
    </dgm:pt>
    <dgm:pt modelId="{B87CB402-E995-44E4-A57C-97A56F5191A6}" type="pres">
      <dgm:prSet presAssocID="{3E7A3DAA-BFCB-4245-8E97-16FAEADC3108}" presName="rootComposite1" presStyleCnt="0"/>
      <dgm:spPr/>
      <dgm:t>
        <a:bodyPr/>
        <a:lstStyle/>
        <a:p>
          <a:endParaRPr lang="es-MX"/>
        </a:p>
      </dgm:t>
    </dgm:pt>
    <dgm:pt modelId="{D5FE5566-A08F-45A6-9B9E-4B07356A1ED4}" type="pres">
      <dgm:prSet presAssocID="{3E7A3DAA-BFCB-4245-8E97-16FAEADC3108}" presName="rootText1" presStyleLbl="node0" presStyleIdx="0" presStyleCnt="1">
        <dgm:presLayoutVars>
          <dgm:chPref val="3"/>
        </dgm:presLayoutVars>
      </dgm:prSet>
      <dgm:spPr/>
      <dgm:t>
        <a:bodyPr/>
        <a:lstStyle/>
        <a:p>
          <a:endParaRPr lang="es-MX"/>
        </a:p>
      </dgm:t>
    </dgm:pt>
    <dgm:pt modelId="{3CA35292-A1A1-48EC-90BD-48A5DE5A0269}" type="pres">
      <dgm:prSet presAssocID="{3E7A3DAA-BFCB-4245-8E97-16FAEADC3108}" presName="rootPict1" presStyleLbl="alignImgPlace1" presStyleIdx="0" presStyleCnt="3"/>
      <dgm:spPr>
        <a:blipFill rotWithShape="1">
          <a:blip xmlns:r="http://schemas.openxmlformats.org/officeDocument/2006/relationships" r:embed="rId1"/>
          <a:stretch>
            <a:fillRect/>
          </a:stretch>
        </a:blipFill>
      </dgm:spPr>
      <dgm:t>
        <a:bodyPr/>
        <a:lstStyle/>
        <a:p>
          <a:endParaRPr lang="es-MX"/>
        </a:p>
      </dgm:t>
    </dgm:pt>
    <dgm:pt modelId="{91282EC4-D7AB-4564-A7FA-6F1FDADB1C7F}" type="pres">
      <dgm:prSet presAssocID="{3E7A3DAA-BFCB-4245-8E97-16FAEADC3108}" presName="rootConnector1" presStyleLbl="node1" presStyleIdx="0" presStyleCnt="0"/>
      <dgm:spPr/>
      <dgm:t>
        <a:bodyPr/>
        <a:lstStyle/>
        <a:p>
          <a:endParaRPr lang="es-MX"/>
        </a:p>
      </dgm:t>
    </dgm:pt>
    <dgm:pt modelId="{2AC67C36-661F-42CB-8BD8-F82C59756F22}" type="pres">
      <dgm:prSet presAssocID="{3E7A3DAA-BFCB-4245-8E97-16FAEADC3108}" presName="hierChild2" presStyleCnt="0"/>
      <dgm:spPr/>
      <dgm:t>
        <a:bodyPr/>
        <a:lstStyle/>
        <a:p>
          <a:endParaRPr lang="es-MX"/>
        </a:p>
      </dgm:t>
    </dgm:pt>
    <dgm:pt modelId="{A495BCC2-F79B-48F0-85AA-BD24ED095ADE}" type="pres">
      <dgm:prSet presAssocID="{63C2E295-DDE3-4EED-B138-5D135374A248}" presName="Name37" presStyleLbl="parChTrans1D2" presStyleIdx="0" presStyleCnt="2"/>
      <dgm:spPr/>
      <dgm:t>
        <a:bodyPr/>
        <a:lstStyle/>
        <a:p>
          <a:endParaRPr lang="es-MX"/>
        </a:p>
      </dgm:t>
    </dgm:pt>
    <dgm:pt modelId="{E9E9E4D8-F734-47FD-8E90-C03D7240504D}" type="pres">
      <dgm:prSet presAssocID="{F20C5CA7-89C8-4E32-A97D-0367C074223C}" presName="hierRoot2" presStyleCnt="0">
        <dgm:presLayoutVars>
          <dgm:hierBranch val="init"/>
        </dgm:presLayoutVars>
      </dgm:prSet>
      <dgm:spPr/>
      <dgm:t>
        <a:bodyPr/>
        <a:lstStyle/>
        <a:p>
          <a:endParaRPr lang="es-MX"/>
        </a:p>
      </dgm:t>
    </dgm:pt>
    <dgm:pt modelId="{F58E0D55-F834-41F3-9442-A0980232C03B}" type="pres">
      <dgm:prSet presAssocID="{F20C5CA7-89C8-4E32-A97D-0367C074223C}" presName="rootComposite" presStyleCnt="0"/>
      <dgm:spPr/>
      <dgm:t>
        <a:bodyPr/>
        <a:lstStyle/>
        <a:p>
          <a:endParaRPr lang="es-MX"/>
        </a:p>
      </dgm:t>
    </dgm:pt>
    <dgm:pt modelId="{05391D5D-E276-4B8D-BD60-EEDB6451DF3A}" type="pres">
      <dgm:prSet presAssocID="{F20C5CA7-89C8-4E32-A97D-0367C074223C}" presName="rootText" presStyleLbl="node2" presStyleIdx="0" presStyleCnt="2">
        <dgm:presLayoutVars>
          <dgm:chPref val="3"/>
        </dgm:presLayoutVars>
      </dgm:prSet>
      <dgm:spPr/>
      <dgm:t>
        <a:bodyPr/>
        <a:lstStyle/>
        <a:p>
          <a:endParaRPr lang="es-MX"/>
        </a:p>
      </dgm:t>
    </dgm:pt>
    <dgm:pt modelId="{40E7D8A8-3339-4088-A5B0-546AA5F67374}" type="pres">
      <dgm:prSet presAssocID="{F20C5CA7-89C8-4E32-A97D-0367C074223C}" presName="rootPict" presStyleLbl="alignImgPlace1" presStyleIdx="1" presStyleCnt="3"/>
      <dgm:spPr>
        <a:blipFill rotWithShape="1">
          <a:blip xmlns:r="http://schemas.openxmlformats.org/officeDocument/2006/relationships" r:embed="rId2"/>
          <a:stretch>
            <a:fillRect/>
          </a:stretch>
        </a:blipFill>
      </dgm:spPr>
      <dgm:t>
        <a:bodyPr/>
        <a:lstStyle/>
        <a:p>
          <a:endParaRPr lang="es-MX"/>
        </a:p>
      </dgm:t>
    </dgm:pt>
    <dgm:pt modelId="{CDB0CCEE-8325-4D5F-A0C2-9E39DAE875A0}" type="pres">
      <dgm:prSet presAssocID="{F20C5CA7-89C8-4E32-A97D-0367C074223C}" presName="rootConnector" presStyleLbl="node2" presStyleIdx="0" presStyleCnt="2"/>
      <dgm:spPr/>
      <dgm:t>
        <a:bodyPr/>
        <a:lstStyle/>
        <a:p>
          <a:endParaRPr lang="es-MX"/>
        </a:p>
      </dgm:t>
    </dgm:pt>
    <dgm:pt modelId="{5CB8F249-1EBA-477D-9D6B-266994DE25D7}" type="pres">
      <dgm:prSet presAssocID="{F20C5CA7-89C8-4E32-A97D-0367C074223C}" presName="hierChild4" presStyleCnt="0"/>
      <dgm:spPr/>
      <dgm:t>
        <a:bodyPr/>
        <a:lstStyle/>
        <a:p>
          <a:endParaRPr lang="es-MX"/>
        </a:p>
      </dgm:t>
    </dgm:pt>
    <dgm:pt modelId="{9CB45291-E2BB-4DAA-9EA0-56251956FC0A}" type="pres">
      <dgm:prSet presAssocID="{F20C5CA7-89C8-4E32-A97D-0367C074223C}" presName="hierChild5" presStyleCnt="0"/>
      <dgm:spPr/>
      <dgm:t>
        <a:bodyPr/>
        <a:lstStyle/>
        <a:p>
          <a:endParaRPr lang="es-MX"/>
        </a:p>
      </dgm:t>
    </dgm:pt>
    <dgm:pt modelId="{97FB7343-3990-498B-92B3-0164D4F75D73}" type="pres">
      <dgm:prSet presAssocID="{145DDC0F-15EA-4B54-AB6F-1DE9285768F6}" presName="Name37" presStyleLbl="parChTrans1D2" presStyleIdx="1" presStyleCnt="2"/>
      <dgm:spPr/>
      <dgm:t>
        <a:bodyPr/>
        <a:lstStyle/>
        <a:p>
          <a:endParaRPr lang="es-MX"/>
        </a:p>
      </dgm:t>
    </dgm:pt>
    <dgm:pt modelId="{91F07FEA-92DF-4F41-A04E-126BE07C6CC9}" type="pres">
      <dgm:prSet presAssocID="{B438B301-2E7F-41C2-B304-98463911EEF3}" presName="hierRoot2" presStyleCnt="0">
        <dgm:presLayoutVars>
          <dgm:hierBranch val="init"/>
        </dgm:presLayoutVars>
      </dgm:prSet>
      <dgm:spPr/>
      <dgm:t>
        <a:bodyPr/>
        <a:lstStyle/>
        <a:p>
          <a:endParaRPr lang="es-MX"/>
        </a:p>
      </dgm:t>
    </dgm:pt>
    <dgm:pt modelId="{AFFA3857-769E-4563-BD51-C6E1063C714C}" type="pres">
      <dgm:prSet presAssocID="{B438B301-2E7F-41C2-B304-98463911EEF3}" presName="rootComposite" presStyleCnt="0"/>
      <dgm:spPr/>
      <dgm:t>
        <a:bodyPr/>
        <a:lstStyle/>
        <a:p>
          <a:endParaRPr lang="es-MX"/>
        </a:p>
      </dgm:t>
    </dgm:pt>
    <dgm:pt modelId="{04B7204B-59E8-4D30-B433-AF505F54C090}" type="pres">
      <dgm:prSet presAssocID="{B438B301-2E7F-41C2-B304-98463911EEF3}" presName="rootText" presStyleLbl="node2" presStyleIdx="1" presStyleCnt="2">
        <dgm:presLayoutVars>
          <dgm:chPref val="3"/>
        </dgm:presLayoutVars>
      </dgm:prSet>
      <dgm:spPr/>
      <dgm:t>
        <a:bodyPr/>
        <a:lstStyle/>
        <a:p>
          <a:endParaRPr lang="es-MX"/>
        </a:p>
      </dgm:t>
    </dgm:pt>
    <dgm:pt modelId="{64E01707-1B66-42BC-8935-23446BACC6CF}" type="pres">
      <dgm:prSet presAssocID="{B438B301-2E7F-41C2-B304-98463911EEF3}" presName="rootPict" presStyleLbl="alignImgPlace1" presStyleIdx="2" presStyleCnt="3"/>
      <dgm:spPr>
        <a:blipFill rotWithShape="1">
          <a:blip xmlns:r="http://schemas.openxmlformats.org/officeDocument/2006/relationships" r:embed="rId3"/>
          <a:stretch>
            <a:fillRect/>
          </a:stretch>
        </a:blipFill>
      </dgm:spPr>
      <dgm:t>
        <a:bodyPr/>
        <a:lstStyle/>
        <a:p>
          <a:endParaRPr lang="es-MX"/>
        </a:p>
      </dgm:t>
    </dgm:pt>
    <dgm:pt modelId="{46FE3FEB-E44E-4CC1-8288-3E0514211CE2}" type="pres">
      <dgm:prSet presAssocID="{B438B301-2E7F-41C2-B304-98463911EEF3}" presName="rootConnector" presStyleLbl="node2" presStyleIdx="1" presStyleCnt="2"/>
      <dgm:spPr/>
      <dgm:t>
        <a:bodyPr/>
        <a:lstStyle/>
        <a:p>
          <a:endParaRPr lang="es-MX"/>
        </a:p>
      </dgm:t>
    </dgm:pt>
    <dgm:pt modelId="{71FC76A9-A3CC-48A3-B9EA-4CC25E805369}" type="pres">
      <dgm:prSet presAssocID="{B438B301-2E7F-41C2-B304-98463911EEF3}" presName="hierChild4" presStyleCnt="0"/>
      <dgm:spPr/>
      <dgm:t>
        <a:bodyPr/>
        <a:lstStyle/>
        <a:p>
          <a:endParaRPr lang="es-MX"/>
        </a:p>
      </dgm:t>
    </dgm:pt>
    <dgm:pt modelId="{80A3D28B-E7C8-46D5-A3E2-FD87FA38F6AF}" type="pres">
      <dgm:prSet presAssocID="{B438B301-2E7F-41C2-B304-98463911EEF3}" presName="hierChild5" presStyleCnt="0"/>
      <dgm:spPr/>
      <dgm:t>
        <a:bodyPr/>
        <a:lstStyle/>
        <a:p>
          <a:endParaRPr lang="es-MX"/>
        </a:p>
      </dgm:t>
    </dgm:pt>
    <dgm:pt modelId="{B3550DBD-9B6C-4740-9751-F94737B7048B}" type="pres">
      <dgm:prSet presAssocID="{3E7A3DAA-BFCB-4245-8E97-16FAEADC3108}" presName="hierChild3" presStyleCnt="0"/>
      <dgm:spPr/>
      <dgm:t>
        <a:bodyPr/>
        <a:lstStyle/>
        <a:p>
          <a:endParaRPr lang="es-MX"/>
        </a:p>
      </dgm:t>
    </dgm:pt>
  </dgm:ptLst>
  <dgm:cxnLst>
    <dgm:cxn modelId="{55B70484-5D26-4995-BEC9-5A3AC31D555C}" type="presOf" srcId="{145DDC0F-15EA-4B54-AB6F-1DE9285768F6}" destId="{97FB7343-3990-498B-92B3-0164D4F75D73}" srcOrd="0" destOrd="0" presId="urn:microsoft.com/office/officeart/2005/8/layout/pictureOrgChart+Icon"/>
    <dgm:cxn modelId="{70C4E5E9-1EF6-48DE-B8E5-811290CA7BF6}" type="presOf" srcId="{D7FA3378-899B-410D-9E66-74D2D454AD21}" destId="{16486F69-1481-42BA-B9E2-3C71560A63F2}" srcOrd="0" destOrd="0" presId="urn:microsoft.com/office/officeart/2005/8/layout/pictureOrgChart+Icon"/>
    <dgm:cxn modelId="{ED2E2852-60E2-4CF0-8B9D-F1B19909CFBB}" type="presOf" srcId="{F20C5CA7-89C8-4E32-A97D-0367C074223C}" destId="{05391D5D-E276-4B8D-BD60-EEDB6451DF3A}" srcOrd="0" destOrd="0" presId="urn:microsoft.com/office/officeart/2005/8/layout/pictureOrgChart+Icon"/>
    <dgm:cxn modelId="{7BDA47B6-AB76-474F-93D9-E1A29BEC41DC}" type="presOf" srcId="{63C2E295-DDE3-4EED-B138-5D135374A248}" destId="{A495BCC2-F79B-48F0-85AA-BD24ED095ADE}" srcOrd="0" destOrd="0" presId="urn:microsoft.com/office/officeart/2005/8/layout/pictureOrgChart+Icon"/>
    <dgm:cxn modelId="{E668AC15-B1FC-4FD7-AFB5-AD5460057722}" srcId="{D7FA3378-899B-410D-9E66-74D2D454AD21}" destId="{3E7A3DAA-BFCB-4245-8E97-16FAEADC3108}" srcOrd="0" destOrd="0" parTransId="{991EDD81-BB42-45FA-8F37-6D14E2B986B8}" sibTransId="{A5CADD7E-4598-4554-91CB-688F4FC511F1}"/>
    <dgm:cxn modelId="{1484ADD5-60B2-4E08-8792-4FAC4BB0378B}" type="presOf" srcId="{B438B301-2E7F-41C2-B304-98463911EEF3}" destId="{46FE3FEB-E44E-4CC1-8288-3E0514211CE2}" srcOrd="1" destOrd="0" presId="urn:microsoft.com/office/officeart/2005/8/layout/pictureOrgChart+Icon"/>
    <dgm:cxn modelId="{CE8E52E8-89ED-4CFD-B577-C2DFA90E5D18}" type="presOf" srcId="{3E7A3DAA-BFCB-4245-8E97-16FAEADC3108}" destId="{91282EC4-D7AB-4564-A7FA-6F1FDADB1C7F}" srcOrd="1" destOrd="0" presId="urn:microsoft.com/office/officeart/2005/8/layout/pictureOrgChart+Icon"/>
    <dgm:cxn modelId="{5E3B9919-17CA-4B95-82B0-2665E51CACAC}" type="presOf" srcId="{B438B301-2E7F-41C2-B304-98463911EEF3}" destId="{04B7204B-59E8-4D30-B433-AF505F54C090}" srcOrd="0" destOrd="0" presId="urn:microsoft.com/office/officeart/2005/8/layout/pictureOrgChart+Icon"/>
    <dgm:cxn modelId="{0EAE134F-9121-49A1-834E-8D2F08E3DC99}" srcId="{3E7A3DAA-BFCB-4245-8E97-16FAEADC3108}" destId="{B438B301-2E7F-41C2-B304-98463911EEF3}" srcOrd="1" destOrd="0" parTransId="{145DDC0F-15EA-4B54-AB6F-1DE9285768F6}" sibTransId="{0E487036-C517-48AA-95CB-4BA848FCA6A6}"/>
    <dgm:cxn modelId="{4CA7F0EE-E5AE-4263-93B4-EBA58725EE33}" type="presOf" srcId="{F20C5CA7-89C8-4E32-A97D-0367C074223C}" destId="{CDB0CCEE-8325-4D5F-A0C2-9E39DAE875A0}" srcOrd="1" destOrd="0" presId="urn:microsoft.com/office/officeart/2005/8/layout/pictureOrgChart+Icon"/>
    <dgm:cxn modelId="{05AB705B-CF68-40EB-BEA2-D8D443785160}" srcId="{3E7A3DAA-BFCB-4245-8E97-16FAEADC3108}" destId="{F20C5CA7-89C8-4E32-A97D-0367C074223C}" srcOrd="0" destOrd="0" parTransId="{63C2E295-DDE3-4EED-B138-5D135374A248}" sibTransId="{C5A2A6B0-6462-477B-84E9-44F106C3766E}"/>
    <dgm:cxn modelId="{60659714-5396-4366-9D4B-62E59F354965}" type="presOf" srcId="{3E7A3DAA-BFCB-4245-8E97-16FAEADC3108}" destId="{D5FE5566-A08F-45A6-9B9E-4B07356A1ED4}" srcOrd="0" destOrd="0" presId="urn:microsoft.com/office/officeart/2005/8/layout/pictureOrgChart+Icon"/>
    <dgm:cxn modelId="{1882AC13-E3EB-4F35-BAC3-FE6A95615835}" type="presParOf" srcId="{16486F69-1481-42BA-B9E2-3C71560A63F2}" destId="{4465DFBE-24F2-4FAD-B3F9-0123EA2CE8C9}" srcOrd="0" destOrd="0" presId="urn:microsoft.com/office/officeart/2005/8/layout/pictureOrgChart+Icon"/>
    <dgm:cxn modelId="{6D7A9706-C191-45DC-B875-C5D6DC38C493}" type="presParOf" srcId="{4465DFBE-24F2-4FAD-B3F9-0123EA2CE8C9}" destId="{B87CB402-E995-44E4-A57C-97A56F5191A6}" srcOrd="0" destOrd="0" presId="urn:microsoft.com/office/officeart/2005/8/layout/pictureOrgChart+Icon"/>
    <dgm:cxn modelId="{BB8C633A-F9C3-42B6-A522-B2109656F2C5}" type="presParOf" srcId="{B87CB402-E995-44E4-A57C-97A56F5191A6}" destId="{D5FE5566-A08F-45A6-9B9E-4B07356A1ED4}" srcOrd="0" destOrd="0" presId="urn:microsoft.com/office/officeart/2005/8/layout/pictureOrgChart+Icon"/>
    <dgm:cxn modelId="{EFB93DBF-99C1-4C28-A40F-466674633DE0}" type="presParOf" srcId="{B87CB402-E995-44E4-A57C-97A56F5191A6}" destId="{3CA35292-A1A1-48EC-90BD-48A5DE5A0269}" srcOrd="1" destOrd="0" presId="urn:microsoft.com/office/officeart/2005/8/layout/pictureOrgChart+Icon"/>
    <dgm:cxn modelId="{4677726A-36E9-4FC5-903C-69ACAED04EEB}" type="presParOf" srcId="{B87CB402-E995-44E4-A57C-97A56F5191A6}" destId="{91282EC4-D7AB-4564-A7FA-6F1FDADB1C7F}" srcOrd="2" destOrd="0" presId="urn:microsoft.com/office/officeart/2005/8/layout/pictureOrgChart+Icon"/>
    <dgm:cxn modelId="{3982E43F-B07F-4A4D-A26D-19BEAAC35D7B}" type="presParOf" srcId="{4465DFBE-24F2-4FAD-B3F9-0123EA2CE8C9}" destId="{2AC67C36-661F-42CB-8BD8-F82C59756F22}" srcOrd="1" destOrd="0" presId="urn:microsoft.com/office/officeart/2005/8/layout/pictureOrgChart+Icon"/>
    <dgm:cxn modelId="{6B52DA8E-353C-4875-925F-6CF87660C5D3}" type="presParOf" srcId="{2AC67C36-661F-42CB-8BD8-F82C59756F22}" destId="{A495BCC2-F79B-48F0-85AA-BD24ED095ADE}" srcOrd="0" destOrd="0" presId="urn:microsoft.com/office/officeart/2005/8/layout/pictureOrgChart+Icon"/>
    <dgm:cxn modelId="{88C56361-C597-407C-B38A-19F34F38C728}" type="presParOf" srcId="{2AC67C36-661F-42CB-8BD8-F82C59756F22}" destId="{E9E9E4D8-F734-47FD-8E90-C03D7240504D}" srcOrd="1" destOrd="0" presId="urn:microsoft.com/office/officeart/2005/8/layout/pictureOrgChart+Icon"/>
    <dgm:cxn modelId="{4D109471-7C55-4A19-A834-668DCE94414F}" type="presParOf" srcId="{E9E9E4D8-F734-47FD-8E90-C03D7240504D}" destId="{F58E0D55-F834-41F3-9442-A0980232C03B}" srcOrd="0" destOrd="0" presId="urn:microsoft.com/office/officeart/2005/8/layout/pictureOrgChart+Icon"/>
    <dgm:cxn modelId="{70E83280-ECAB-4F0B-8B64-1FB8D4AD5FDE}" type="presParOf" srcId="{F58E0D55-F834-41F3-9442-A0980232C03B}" destId="{05391D5D-E276-4B8D-BD60-EEDB6451DF3A}" srcOrd="0" destOrd="0" presId="urn:microsoft.com/office/officeart/2005/8/layout/pictureOrgChart+Icon"/>
    <dgm:cxn modelId="{170BE66F-0233-460D-959E-2D96BE5C5959}" type="presParOf" srcId="{F58E0D55-F834-41F3-9442-A0980232C03B}" destId="{40E7D8A8-3339-4088-A5B0-546AA5F67374}" srcOrd="1" destOrd="0" presId="urn:microsoft.com/office/officeart/2005/8/layout/pictureOrgChart+Icon"/>
    <dgm:cxn modelId="{E444FFE4-4637-4755-BCED-60B21C0132A5}" type="presParOf" srcId="{F58E0D55-F834-41F3-9442-A0980232C03B}" destId="{CDB0CCEE-8325-4D5F-A0C2-9E39DAE875A0}" srcOrd="2" destOrd="0" presId="urn:microsoft.com/office/officeart/2005/8/layout/pictureOrgChart+Icon"/>
    <dgm:cxn modelId="{6B0B37ED-21F2-44FC-AD4A-3A2520D06CD5}" type="presParOf" srcId="{E9E9E4D8-F734-47FD-8E90-C03D7240504D}" destId="{5CB8F249-1EBA-477D-9D6B-266994DE25D7}" srcOrd="1" destOrd="0" presId="urn:microsoft.com/office/officeart/2005/8/layout/pictureOrgChart+Icon"/>
    <dgm:cxn modelId="{7F676433-9760-4C81-BCDE-F54B0D4CAFD1}" type="presParOf" srcId="{E9E9E4D8-F734-47FD-8E90-C03D7240504D}" destId="{9CB45291-E2BB-4DAA-9EA0-56251956FC0A}" srcOrd="2" destOrd="0" presId="urn:microsoft.com/office/officeart/2005/8/layout/pictureOrgChart+Icon"/>
    <dgm:cxn modelId="{290F002F-667C-4F4A-9B1E-C1D35E7A6CCA}" type="presParOf" srcId="{2AC67C36-661F-42CB-8BD8-F82C59756F22}" destId="{97FB7343-3990-498B-92B3-0164D4F75D73}" srcOrd="2" destOrd="0" presId="urn:microsoft.com/office/officeart/2005/8/layout/pictureOrgChart+Icon"/>
    <dgm:cxn modelId="{55F6B350-41E3-444F-B02C-A7D06D93CD32}" type="presParOf" srcId="{2AC67C36-661F-42CB-8BD8-F82C59756F22}" destId="{91F07FEA-92DF-4F41-A04E-126BE07C6CC9}" srcOrd="3" destOrd="0" presId="urn:microsoft.com/office/officeart/2005/8/layout/pictureOrgChart+Icon"/>
    <dgm:cxn modelId="{5D10AB5E-8FD0-4CCC-A4C7-6A76889FA0F9}" type="presParOf" srcId="{91F07FEA-92DF-4F41-A04E-126BE07C6CC9}" destId="{AFFA3857-769E-4563-BD51-C6E1063C714C}" srcOrd="0" destOrd="0" presId="urn:microsoft.com/office/officeart/2005/8/layout/pictureOrgChart+Icon"/>
    <dgm:cxn modelId="{E6CA4E1A-326D-4D16-ADD1-AFB8337D4856}" type="presParOf" srcId="{AFFA3857-769E-4563-BD51-C6E1063C714C}" destId="{04B7204B-59E8-4D30-B433-AF505F54C090}" srcOrd="0" destOrd="0" presId="urn:microsoft.com/office/officeart/2005/8/layout/pictureOrgChart+Icon"/>
    <dgm:cxn modelId="{6E80CE38-AA61-4427-8BBA-7BE2F77B7E8A}" type="presParOf" srcId="{AFFA3857-769E-4563-BD51-C6E1063C714C}" destId="{64E01707-1B66-42BC-8935-23446BACC6CF}" srcOrd="1" destOrd="0" presId="urn:microsoft.com/office/officeart/2005/8/layout/pictureOrgChart+Icon"/>
    <dgm:cxn modelId="{F5113296-74DA-4DDB-AE75-F02AF9A122B4}" type="presParOf" srcId="{AFFA3857-769E-4563-BD51-C6E1063C714C}" destId="{46FE3FEB-E44E-4CC1-8288-3E0514211CE2}" srcOrd="2" destOrd="0" presId="urn:microsoft.com/office/officeart/2005/8/layout/pictureOrgChart+Icon"/>
    <dgm:cxn modelId="{7365761F-59B3-4668-BF68-7A603E7A2910}" type="presParOf" srcId="{91F07FEA-92DF-4F41-A04E-126BE07C6CC9}" destId="{71FC76A9-A3CC-48A3-B9EA-4CC25E805369}" srcOrd="1" destOrd="0" presId="urn:microsoft.com/office/officeart/2005/8/layout/pictureOrgChart+Icon"/>
    <dgm:cxn modelId="{4DE2B87B-4C7F-4D23-8854-6A5C0E68F478}" type="presParOf" srcId="{91F07FEA-92DF-4F41-A04E-126BE07C6CC9}" destId="{80A3D28B-E7C8-46D5-A3E2-FD87FA38F6AF}" srcOrd="2" destOrd="0" presId="urn:microsoft.com/office/officeart/2005/8/layout/pictureOrgChart+Icon"/>
    <dgm:cxn modelId="{9405504E-84C1-44B4-84EC-6741038FFD19}" type="presParOf" srcId="{4465DFBE-24F2-4FAD-B3F9-0123EA2CE8C9}" destId="{B3550DBD-9B6C-4740-9751-F94737B7048B}" srcOrd="2" destOrd="0" presId="urn:microsoft.com/office/officeart/2005/8/layout/pictureOrgChar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EE0F9A3-2FBF-4C13-B290-7AC78F8A6E16}"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s-MX"/>
        </a:p>
      </dgm:t>
    </dgm:pt>
    <dgm:pt modelId="{D0C469DC-2585-4786-A5D2-FA772194DFA4}">
      <dgm:prSet phldrT="[Texto]" custT="1"/>
      <dgm:spPr/>
      <dgm:t>
        <a:bodyPr/>
        <a:lstStyle/>
        <a:p>
          <a:r>
            <a:rPr lang="es-CR" sz="2000" dirty="0" smtClean="0">
              <a:latin typeface="Garamond" pitchFamily="18" charset="0"/>
            </a:rPr>
            <a:t>1)Que el conflicto sea reconocido como inevitable por las partes involucradas.</a:t>
          </a:r>
          <a:endParaRPr lang="es-MX" sz="2000" dirty="0"/>
        </a:p>
      </dgm:t>
    </dgm:pt>
    <dgm:pt modelId="{747D9C29-148C-43B5-AE73-BE665CCC7E4D}" type="parTrans" cxnId="{F4FBEEE0-91EF-4ED4-AB4E-279238C1FE73}">
      <dgm:prSet/>
      <dgm:spPr/>
      <dgm:t>
        <a:bodyPr/>
        <a:lstStyle/>
        <a:p>
          <a:endParaRPr lang="es-MX"/>
        </a:p>
      </dgm:t>
    </dgm:pt>
    <dgm:pt modelId="{853CF359-1045-4058-B8DE-B611863863F3}" type="sibTrans" cxnId="{F4FBEEE0-91EF-4ED4-AB4E-279238C1FE73}">
      <dgm:prSet/>
      <dgm:spPr/>
      <dgm:t>
        <a:bodyPr/>
        <a:lstStyle/>
        <a:p>
          <a:endParaRPr lang="es-MX"/>
        </a:p>
      </dgm:t>
    </dgm:pt>
    <dgm:pt modelId="{50ECEC73-58FC-43A4-B297-C5603EFE4778}">
      <dgm:prSet phldrT="[Texto]" custT="1"/>
      <dgm:spPr/>
      <dgm:t>
        <a:bodyPr/>
        <a:lstStyle/>
        <a:p>
          <a:r>
            <a:rPr lang="es-CR" sz="2000" dirty="0" smtClean="0">
              <a:latin typeface="Garamond" pitchFamily="18" charset="0"/>
            </a:rPr>
            <a:t>2)Que se intente regular las formas que adopta el conflicto y se renuncie a intentar eliminar sus causas.</a:t>
          </a:r>
          <a:endParaRPr lang="es-MX" sz="2000" dirty="0"/>
        </a:p>
      </dgm:t>
    </dgm:pt>
    <dgm:pt modelId="{1DE75334-6A6F-4839-9621-1DC5F0E0788B}" type="parTrans" cxnId="{FD1C096F-71DD-4146-9160-E2A72210764B}">
      <dgm:prSet/>
      <dgm:spPr/>
      <dgm:t>
        <a:bodyPr/>
        <a:lstStyle/>
        <a:p>
          <a:endParaRPr lang="es-MX"/>
        </a:p>
      </dgm:t>
    </dgm:pt>
    <dgm:pt modelId="{CEB5D233-D20A-4366-A9A5-37CC29BE9501}" type="sibTrans" cxnId="{FD1C096F-71DD-4146-9160-E2A72210764B}">
      <dgm:prSet/>
      <dgm:spPr/>
      <dgm:t>
        <a:bodyPr/>
        <a:lstStyle/>
        <a:p>
          <a:endParaRPr lang="es-MX"/>
        </a:p>
      </dgm:t>
    </dgm:pt>
    <dgm:pt modelId="{BD2DCAF0-228F-43D6-8D27-13D4F8134553}">
      <dgm:prSet phldrT="[Texto]" custT="1"/>
      <dgm:spPr/>
      <dgm:t>
        <a:bodyPr/>
        <a:lstStyle/>
        <a:p>
          <a:r>
            <a:rPr lang="es-CR" sz="2000" dirty="0" smtClean="0">
              <a:latin typeface="Garamond" pitchFamily="18" charset="0"/>
            </a:rPr>
            <a:t>3)Que los individuos que van a negociar sean representativos de los grupos en pugna.</a:t>
          </a:r>
          <a:endParaRPr lang="es-MX" sz="2000" dirty="0">
            <a:latin typeface="Garamond" pitchFamily="18" charset="0"/>
          </a:endParaRPr>
        </a:p>
      </dgm:t>
    </dgm:pt>
    <dgm:pt modelId="{B7A69DBE-9BF9-4D16-8A17-B5A6A853A2E4}" type="parTrans" cxnId="{D2062443-2539-40E7-9CB5-A58C0876592A}">
      <dgm:prSet/>
      <dgm:spPr/>
      <dgm:t>
        <a:bodyPr/>
        <a:lstStyle/>
        <a:p>
          <a:endParaRPr lang="es-MX"/>
        </a:p>
      </dgm:t>
    </dgm:pt>
    <dgm:pt modelId="{441D512E-6F68-4CBF-9B26-4B69BACDE23A}" type="sibTrans" cxnId="{D2062443-2539-40E7-9CB5-A58C0876592A}">
      <dgm:prSet/>
      <dgm:spPr/>
      <dgm:t>
        <a:bodyPr/>
        <a:lstStyle/>
        <a:p>
          <a:endParaRPr lang="es-MX"/>
        </a:p>
      </dgm:t>
    </dgm:pt>
    <dgm:pt modelId="{21B0DD48-CBB1-425D-A1EC-992F6F11223A}">
      <dgm:prSet custT="1"/>
      <dgm:spPr/>
      <dgm:t>
        <a:bodyPr/>
        <a:lstStyle/>
        <a:p>
          <a:r>
            <a:rPr lang="es-CR" sz="2000" dirty="0" smtClean="0">
              <a:latin typeface="Garamond" pitchFamily="18" charset="0"/>
            </a:rPr>
            <a:t>4)Que se llegue a un acuerdo respecto a las reglas del juego.</a:t>
          </a:r>
          <a:endParaRPr lang="es-MX" sz="2000" dirty="0">
            <a:latin typeface="Garamond" pitchFamily="18" charset="0"/>
          </a:endParaRPr>
        </a:p>
      </dgm:t>
    </dgm:pt>
    <dgm:pt modelId="{93339FE0-68A6-4C81-B352-EDE3A1622A13}" type="parTrans" cxnId="{B851DA64-98E0-4990-9297-D25EC5CDEA38}">
      <dgm:prSet/>
      <dgm:spPr/>
      <dgm:t>
        <a:bodyPr/>
        <a:lstStyle/>
        <a:p>
          <a:endParaRPr lang="es-MX"/>
        </a:p>
      </dgm:t>
    </dgm:pt>
    <dgm:pt modelId="{BC68CF26-6EDB-4C25-B19E-CC4B63211E83}" type="sibTrans" cxnId="{B851DA64-98E0-4990-9297-D25EC5CDEA38}">
      <dgm:prSet/>
      <dgm:spPr/>
      <dgm:t>
        <a:bodyPr/>
        <a:lstStyle/>
        <a:p>
          <a:endParaRPr lang="es-MX"/>
        </a:p>
      </dgm:t>
    </dgm:pt>
    <dgm:pt modelId="{AEB1D23C-37C1-4B5F-96C3-A26075C82D59}" type="pres">
      <dgm:prSet presAssocID="{BEE0F9A3-2FBF-4C13-B290-7AC78F8A6E16}" presName="linear" presStyleCnt="0">
        <dgm:presLayoutVars>
          <dgm:dir/>
          <dgm:animLvl val="lvl"/>
          <dgm:resizeHandles val="exact"/>
        </dgm:presLayoutVars>
      </dgm:prSet>
      <dgm:spPr/>
      <dgm:t>
        <a:bodyPr/>
        <a:lstStyle/>
        <a:p>
          <a:endParaRPr lang="es-MX"/>
        </a:p>
      </dgm:t>
    </dgm:pt>
    <dgm:pt modelId="{62BE1D24-C855-4DAE-AF2F-4B9A00B0FB1F}" type="pres">
      <dgm:prSet presAssocID="{D0C469DC-2585-4786-A5D2-FA772194DFA4}" presName="parentLin" presStyleCnt="0"/>
      <dgm:spPr/>
      <dgm:t>
        <a:bodyPr/>
        <a:lstStyle/>
        <a:p>
          <a:endParaRPr lang="es-MX"/>
        </a:p>
      </dgm:t>
    </dgm:pt>
    <dgm:pt modelId="{6D3283B3-F6E3-4039-9086-C24DEDBA27AE}" type="pres">
      <dgm:prSet presAssocID="{D0C469DC-2585-4786-A5D2-FA772194DFA4}" presName="parentLeftMargin" presStyleLbl="node1" presStyleIdx="0" presStyleCnt="4"/>
      <dgm:spPr/>
      <dgm:t>
        <a:bodyPr/>
        <a:lstStyle/>
        <a:p>
          <a:endParaRPr lang="es-MX"/>
        </a:p>
      </dgm:t>
    </dgm:pt>
    <dgm:pt modelId="{8A7503EC-41C4-4284-811D-D16E4418F4A9}" type="pres">
      <dgm:prSet presAssocID="{D0C469DC-2585-4786-A5D2-FA772194DFA4}" presName="parentText" presStyleLbl="node1" presStyleIdx="0" presStyleCnt="4">
        <dgm:presLayoutVars>
          <dgm:chMax val="0"/>
          <dgm:bulletEnabled val="1"/>
        </dgm:presLayoutVars>
      </dgm:prSet>
      <dgm:spPr/>
      <dgm:t>
        <a:bodyPr/>
        <a:lstStyle/>
        <a:p>
          <a:endParaRPr lang="es-MX"/>
        </a:p>
      </dgm:t>
    </dgm:pt>
    <dgm:pt modelId="{FB98B9B1-F8C1-4AEE-B86A-73505D6E01EF}" type="pres">
      <dgm:prSet presAssocID="{D0C469DC-2585-4786-A5D2-FA772194DFA4}" presName="negativeSpace" presStyleCnt="0"/>
      <dgm:spPr/>
      <dgm:t>
        <a:bodyPr/>
        <a:lstStyle/>
        <a:p>
          <a:endParaRPr lang="es-MX"/>
        </a:p>
      </dgm:t>
    </dgm:pt>
    <dgm:pt modelId="{3398B86A-70F9-4B5E-94E2-CF69ACF44BE6}" type="pres">
      <dgm:prSet presAssocID="{D0C469DC-2585-4786-A5D2-FA772194DFA4}" presName="childText" presStyleLbl="conFgAcc1" presStyleIdx="0" presStyleCnt="4">
        <dgm:presLayoutVars>
          <dgm:bulletEnabled val="1"/>
        </dgm:presLayoutVars>
      </dgm:prSet>
      <dgm:spPr/>
      <dgm:t>
        <a:bodyPr/>
        <a:lstStyle/>
        <a:p>
          <a:endParaRPr lang="es-MX"/>
        </a:p>
      </dgm:t>
    </dgm:pt>
    <dgm:pt modelId="{48417590-FA30-42C4-BF7A-D6E1166A1A2A}" type="pres">
      <dgm:prSet presAssocID="{853CF359-1045-4058-B8DE-B611863863F3}" presName="spaceBetweenRectangles" presStyleCnt="0"/>
      <dgm:spPr/>
      <dgm:t>
        <a:bodyPr/>
        <a:lstStyle/>
        <a:p>
          <a:endParaRPr lang="es-MX"/>
        </a:p>
      </dgm:t>
    </dgm:pt>
    <dgm:pt modelId="{73490B18-F4FB-43A2-8E78-083B85901CAC}" type="pres">
      <dgm:prSet presAssocID="{50ECEC73-58FC-43A4-B297-C5603EFE4778}" presName="parentLin" presStyleCnt="0"/>
      <dgm:spPr/>
      <dgm:t>
        <a:bodyPr/>
        <a:lstStyle/>
        <a:p>
          <a:endParaRPr lang="es-MX"/>
        </a:p>
      </dgm:t>
    </dgm:pt>
    <dgm:pt modelId="{E9CBC1BE-01A7-4795-8130-8FA04A5260A8}" type="pres">
      <dgm:prSet presAssocID="{50ECEC73-58FC-43A4-B297-C5603EFE4778}" presName="parentLeftMargin" presStyleLbl="node1" presStyleIdx="0" presStyleCnt="4"/>
      <dgm:spPr/>
      <dgm:t>
        <a:bodyPr/>
        <a:lstStyle/>
        <a:p>
          <a:endParaRPr lang="es-MX"/>
        </a:p>
      </dgm:t>
    </dgm:pt>
    <dgm:pt modelId="{2DA363E2-FC81-40A9-9B43-43CE7FC58E78}" type="pres">
      <dgm:prSet presAssocID="{50ECEC73-58FC-43A4-B297-C5603EFE4778}" presName="parentText" presStyleLbl="node1" presStyleIdx="1" presStyleCnt="4">
        <dgm:presLayoutVars>
          <dgm:chMax val="0"/>
          <dgm:bulletEnabled val="1"/>
        </dgm:presLayoutVars>
      </dgm:prSet>
      <dgm:spPr/>
      <dgm:t>
        <a:bodyPr/>
        <a:lstStyle/>
        <a:p>
          <a:endParaRPr lang="es-MX"/>
        </a:p>
      </dgm:t>
    </dgm:pt>
    <dgm:pt modelId="{91E7481B-43AA-432D-B1A6-08BDFD5736EB}" type="pres">
      <dgm:prSet presAssocID="{50ECEC73-58FC-43A4-B297-C5603EFE4778}" presName="negativeSpace" presStyleCnt="0"/>
      <dgm:spPr/>
      <dgm:t>
        <a:bodyPr/>
        <a:lstStyle/>
        <a:p>
          <a:endParaRPr lang="es-MX"/>
        </a:p>
      </dgm:t>
    </dgm:pt>
    <dgm:pt modelId="{0D3836FA-8CA0-4D51-94A5-F2B0EDFDF5D5}" type="pres">
      <dgm:prSet presAssocID="{50ECEC73-58FC-43A4-B297-C5603EFE4778}" presName="childText" presStyleLbl="conFgAcc1" presStyleIdx="1" presStyleCnt="4">
        <dgm:presLayoutVars>
          <dgm:bulletEnabled val="1"/>
        </dgm:presLayoutVars>
      </dgm:prSet>
      <dgm:spPr/>
      <dgm:t>
        <a:bodyPr/>
        <a:lstStyle/>
        <a:p>
          <a:endParaRPr lang="es-MX"/>
        </a:p>
      </dgm:t>
    </dgm:pt>
    <dgm:pt modelId="{36E05BEF-3070-4850-8D2D-30EC972C05EC}" type="pres">
      <dgm:prSet presAssocID="{CEB5D233-D20A-4366-A9A5-37CC29BE9501}" presName="spaceBetweenRectangles" presStyleCnt="0"/>
      <dgm:spPr/>
      <dgm:t>
        <a:bodyPr/>
        <a:lstStyle/>
        <a:p>
          <a:endParaRPr lang="es-MX"/>
        </a:p>
      </dgm:t>
    </dgm:pt>
    <dgm:pt modelId="{770F8D65-D685-4B17-AFFE-EE6DA007F23D}" type="pres">
      <dgm:prSet presAssocID="{BD2DCAF0-228F-43D6-8D27-13D4F8134553}" presName="parentLin" presStyleCnt="0"/>
      <dgm:spPr/>
      <dgm:t>
        <a:bodyPr/>
        <a:lstStyle/>
        <a:p>
          <a:endParaRPr lang="es-MX"/>
        </a:p>
      </dgm:t>
    </dgm:pt>
    <dgm:pt modelId="{9E229483-B6E1-4733-A079-5B04C70429D1}" type="pres">
      <dgm:prSet presAssocID="{BD2DCAF0-228F-43D6-8D27-13D4F8134553}" presName="parentLeftMargin" presStyleLbl="node1" presStyleIdx="1" presStyleCnt="4"/>
      <dgm:spPr/>
      <dgm:t>
        <a:bodyPr/>
        <a:lstStyle/>
        <a:p>
          <a:endParaRPr lang="es-MX"/>
        </a:p>
      </dgm:t>
    </dgm:pt>
    <dgm:pt modelId="{6959B739-9FFC-43D5-BAE2-5B174A36EFF0}" type="pres">
      <dgm:prSet presAssocID="{BD2DCAF0-228F-43D6-8D27-13D4F8134553}" presName="parentText" presStyleLbl="node1" presStyleIdx="2" presStyleCnt="4">
        <dgm:presLayoutVars>
          <dgm:chMax val="0"/>
          <dgm:bulletEnabled val="1"/>
        </dgm:presLayoutVars>
      </dgm:prSet>
      <dgm:spPr/>
      <dgm:t>
        <a:bodyPr/>
        <a:lstStyle/>
        <a:p>
          <a:endParaRPr lang="es-MX"/>
        </a:p>
      </dgm:t>
    </dgm:pt>
    <dgm:pt modelId="{5AA7DE21-17DB-4939-A550-F9E029CF608B}" type="pres">
      <dgm:prSet presAssocID="{BD2DCAF0-228F-43D6-8D27-13D4F8134553}" presName="negativeSpace" presStyleCnt="0"/>
      <dgm:spPr/>
      <dgm:t>
        <a:bodyPr/>
        <a:lstStyle/>
        <a:p>
          <a:endParaRPr lang="es-MX"/>
        </a:p>
      </dgm:t>
    </dgm:pt>
    <dgm:pt modelId="{17A43AD6-08E4-4C10-9DBC-4064FD4CF4FF}" type="pres">
      <dgm:prSet presAssocID="{BD2DCAF0-228F-43D6-8D27-13D4F8134553}" presName="childText" presStyleLbl="conFgAcc1" presStyleIdx="2" presStyleCnt="4">
        <dgm:presLayoutVars>
          <dgm:bulletEnabled val="1"/>
        </dgm:presLayoutVars>
      </dgm:prSet>
      <dgm:spPr/>
      <dgm:t>
        <a:bodyPr/>
        <a:lstStyle/>
        <a:p>
          <a:endParaRPr lang="es-MX"/>
        </a:p>
      </dgm:t>
    </dgm:pt>
    <dgm:pt modelId="{C473301D-EF46-4F47-85B0-11E92B8FFA01}" type="pres">
      <dgm:prSet presAssocID="{441D512E-6F68-4CBF-9B26-4B69BACDE23A}" presName="spaceBetweenRectangles" presStyleCnt="0"/>
      <dgm:spPr/>
      <dgm:t>
        <a:bodyPr/>
        <a:lstStyle/>
        <a:p>
          <a:endParaRPr lang="es-MX"/>
        </a:p>
      </dgm:t>
    </dgm:pt>
    <dgm:pt modelId="{ACECE319-DE65-487D-8CC3-CDFEE23FEC84}" type="pres">
      <dgm:prSet presAssocID="{21B0DD48-CBB1-425D-A1EC-992F6F11223A}" presName="parentLin" presStyleCnt="0"/>
      <dgm:spPr/>
      <dgm:t>
        <a:bodyPr/>
        <a:lstStyle/>
        <a:p>
          <a:endParaRPr lang="es-MX"/>
        </a:p>
      </dgm:t>
    </dgm:pt>
    <dgm:pt modelId="{8B61B252-20FF-45A7-AE12-C0A4C458B4A3}" type="pres">
      <dgm:prSet presAssocID="{21B0DD48-CBB1-425D-A1EC-992F6F11223A}" presName="parentLeftMargin" presStyleLbl="node1" presStyleIdx="2" presStyleCnt="4"/>
      <dgm:spPr/>
      <dgm:t>
        <a:bodyPr/>
        <a:lstStyle/>
        <a:p>
          <a:endParaRPr lang="es-MX"/>
        </a:p>
      </dgm:t>
    </dgm:pt>
    <dgm:pt modelId="{3308E8B6-4857-4BF0-833A-DB4321E264E1}" type="pres">
      <dgm:prSet presAssocID="{21B0DD48-CBB1-425D-A1EC-992F6F11223A}" presName="parentText" presStyleLbl="node1" presStyleIdx="3" presStyleCnt="4">
        <dgm:presLayoutVars>
          <dgm:chMax val="0"/>
          <dgm:bulletEnabled val="1"/>
        </dgm:presLayoutVars>
      </dgm:prSet>
      <dgm:spPr/>
      <dgm:t>
        <a:bodyPr/>
        <a:lstStyle/>
        <a:p>
          <a:endParaRPr lang="es-MX"/>
        </a:p>
      </dgm:t>
    </dgm:pt>
    <dgm:pt modelId="{2E1BA785-13F6-4992-8A75-6F3E14FC6C91}" type="pres">
      <dgm:prSet presAssocID="{21B0DD48-CBB1-425D-A1EC-992F6F11223A}" presName="negativeSpace" presStyleCnt="0"/>
      <dgm:spPr/>
      <dgm:t>
        <a:bodyPr/>
        <a:lstStyle/>
        <a:p>
          <a:endParaRPr lang="es-MX"/>
        </a:p>
      </dgm:t>
    </dgm:pt>
    <dgm:pt modelId="{5FD2D6FD-CA42-4036-8D14-CF8EA31327C1}" type="pres">
      <dgm:prSet presAssocID="{21B0DD48-CBB1-425D-A1EC-992F6F11223A}" presName="childText" presStyleLbl="conFgAcc1" presStyleIdx="3" presStyleCnt="4">
        <dgm:presLayoutVars>
          <dgm:bulletEnabled val="1"/>
        </dgm:presLayoutVars>
      </dgm:prSet>
      <dgm:spPr/>
      <dgm:t>
        <a:bodyPr/>
        <a:lstStyle/>
        <a:p>
          <a:endParaRPr lang="es-MX"/>
        </a:p>
      </dgm:t>
    </dgm:pt>
  </dgm:ptLst>
  <dgm:cxnLst>
    <dgm:cxn modelId="{72A6ECA2-EB2B-4DA1-B214-C96FC18EB2AD}" type="presOf" srcId="{50ECEC73-58FC-43A4-B297-C5603EFE4778}" destId="{2DA363E2-FC81-40A9-9B43-43CE7FC58E78}" srcOrd="1" destOrd="0" presId="urn:microsoft.com/office/officeart/2005/8/layout/list1"/>
    <dgm:cxn modelId="{8A3FD1F1-3994-4DD4-BCF2-7C0651E49D88}" type="presOf" srcId="{BD2DCAF0-228F-43D6-8D27-13D4F8134553}" destId="{9E229483-B6E1-4733-A079-5B04C70429D1}" srcOrd="0" destOrd="0" presId="urn:microsoft.com/office/officeart/2005/8/layout/list1"/>
    <dgm:cxn modelId="{F4FBEEE0-91EF-4ED4-AB4E-279238C1FE73}" srcId="{BEE0F9A3-2FBF-4C13-B290-7AC78F8A6E16}" destId="{D0C469DC-2585-4786-A5D2-FA772194DFA4}" srcOrd="0" destOrd="0" parTransId="{747D9C29-148C-43B5-AE73-BE665CCC7E4D}" sibTransId="{853CF359-1045-4058-B8DE-B611863863F3}"/>
    <dgm:cxn modelId="{8C713969-D9E0-4E3D-96DB-4AF169F90C96}" type="presOf" srcId="{50ECEC73-58FC-43A4-B297-C5603EFE4778}" destId="{E9CBC1BE-01A7-4795-8130-8FA04A5260A8}" srcOrd="0" destOrd="0" presId="urn:microsoft.com/office/officeart/2005/8/layout/list1"/>
    <dgm:cxn modelId="{D2062443-2539-40E7-9CB5-A58C0876592A}" srcId="{BEE0F9A3-2FBF-4C13-B290-7AC78F8A6E16}" destId="{BD2DCAF0-228F-43D6-8D27-13D4F8134553}" srcOrd="2" destOrd="0" parTransId="{B7A69DBE-9BF9-4D16-8A17-B5A6A853A2E4}" sibTransId="{441D512E-6F68-4CBF-9B26-4B69BACDE23A}"/>
    <dgm:cxn modelId="{B851DA64-98E0-4990-9297-D25EC5CDEA38}" srcId="{BEE0F9A3-2FBF-4C13-B290-7AC78F8A6E16}" destId="{21B0DD48-CBB1-425D-A1EC-992F6F11223A}" srcOrd="3" destOrd="0" parTransId="{93339FE0-68A6-4C81-B352-EDE3A1622A13}" sibTransId="{BC68CF26-6EDB-4C25-B19E-CC4B63211E83}"/>
    <dgm:cxn modelId="{D218670D-2303-4845-9A27-53597234D632}" type="presOf" srcId="{BEE0F9A3-2FBF-4C13-B290-7AC78F8A6E16}" destId="{AEB1D23C-37C1-4B5F-96C3-A26075C82D59}" srcOrd="0" destOrd="0" presId="urn:microsoft.com/office/officeart/2005/8/layout/list1"/>
    <dgm:cxn modelId="{FD1C096F-71DD-4146-9160-E2A72210764B}" srcId="{BEE0F9A3-2FBF-4C13-B290-7AC78F8A6E16}" destId="{50ECEC73-58FC-43A4-B297-C5603EFE4778}" srcOrd="1" destOrd="0" parTransId="{1DE75334-6A6F-4839-9621-1DC5F0E0788B}" sibTransId="{CEB5D233-D20A-4366-A9A5-37CC29BE9501}"/>
    <dgm:cxn modelId="{7C7D9587-EEBE-4C6B-BF70-898DD43A69D8}" type="presOf" srcId="{D0C469DC-2585-4786-A5D2-FA772194DFA4}" destId="{6D3283B3-F6E3-4039-9086-C24DEDBA27AE}" srcOrd="0" destOrd="0" presId="urn:microsoft.com/office/officeart/2005/8/layout/list1"/>
    <dgm:cxn modelId="{6ADDA649-3E3E-4D38-B6E5-8EE51289B4E6}" type="presOf" srcId="{21B0DD48-CBB1-425D-A1EC-992F6F11223A}" destId="{8B61B252-20FF-45A7-AE12-C0A4C458B4A3}" srcOrd="0" destOrd="0" presId="urn:microsoft.com/office/officeart/2005/8/layout/list1"/>
    <dgm:cxn modelId="{2119A437-562E-4097-84E7-9C478F370907}" type="presOf" srcId="{BD2DCAF0-228F-43D6-8D27-13D4F8134553}" destId="{6959B739-9FFC-43D5-BAE2-5B174A36EFF0}" srcOrd="1" destOrd="0" presId="urn:microsoft.com/office/officeart/2005/8/layout/list1"/>
    <dgm:cxn modelId="{4C685AC2-950B-44CA-9FF9-23CD7B43C1B8}" type="presOf" srcId="{21B0DD48-CBB1-425D-A1EC-992F6F11223A}" destId="{3308E8B6-4857-4BF0-833A-DB4321E264E1}" srcOrd="1" destOrd="0" presId="urn:microsoft.com/office/officeart/2005/8/layout/list1"/>
    <dgm:cxn modelId="{B3734DB3-C8C4-48E0-9476-6ED5D0EDF211}" type="presOf" srcId="{D0C469DC-2585-4786-A5D2-FA772194DFA4}" destId="{8A7503EC-41C4-4284-811D-D16E4418F4A9}" srcOrd="1" destOrd="0" presId="urn:microsoft.com/office/officeart/2005/8/layout/list1"/>
    <dgm:cxn modelId="{BFA0AA38-51D4-4D46-8F04-494AE4FB6D31}" type="presParOf" srcId="{AEB1D23C-37C1-4B5F-96C3-A26075C82D59}" destId="{62BE1D24-C855-4DAE-AF2F-4B9A00B0FB1F}" srcOrd="0" destOrd="0" presId="urn:microsoft.com/office/officeart/2005/8/layout/list1"/>
    <dgm:cxn modelId="{9429187A-4D44-4336-A023-55EEDD820B2D}" type="presParOf" srcId="{62BE1D24-C855-4DAE-AF2F-4B9A00B0FB1F}" destId="{6D3283B3-F6E3-4039-9086-C24DEDBA27AE}" srcOrd="0" destOrd="0" presId="urn:microsoft.com/office/officeart/2005/8/layout/list1"/>
    <dgm:cxn modelId="{5C6529E9-B48B-483C-B437-2616407185D7}" type="presParOf" srcId="{62BE1D24-C855-4DAE-AF2F-4B9A00B0FB1F}" destId="{8A7503EC-41C4-4284-811D-D16E4418F4A9}" srcOrd="1" destOrd="0" presId="urn:microsoft.com/office/officeart/2005/8/layout/list1"/>
    <dgm:cxn modelId="{637DD4A5-FD01-4972-B2BC-CAEFE9242A60}" type="presParOf" srcId="{AEB1D23C-37C1-4B5F-96C3-A26075C82D59}" destId="{FB98B9B1-F8C1-4AEE-B86A-73505D6E01EF}" srcOrd="1" destOrd="0" presId="urn:microsoft.com/office/officeart/2005/8/layout/list1"/>
    <dgm:cxn modelId="{7921A336-1329-4CC2-A1A2-92916AF6AABF}" type="presParOf" srcId="{AEB1D23C-37C1-4B5F-96C3-A26075C82D59}" destId="{3398B86A-70F9-4B5E-94E2-CF69ACF44BE6}" srcOrd="2" destOrd="0" presId="urn:microsoft.com/office/officeart/2005/8/layout/list1"/>
    <dgm:cxn modelId="{DD2DDC5B-9C3B-4F0D-AEF7-0D2D1CE77873}" type="presParOf" srcId="{AEB1D23C-37C1-4B5F-96C3-A26075C82D59}" destId="{48417590-FA30-42C4-BF7A-D6E1166A1A2A}" srcOrd="3" destOrd="0" presId="urn:microsoft.com/office/officeart/2005/8/layout/list1"/>
    <dgm:cxn modelId="{626319A9-1E63-4685-AE39-88CD99BC71D0}" type="presParOf" srcId="{AEB1D23C-37C1-4B5F-96C3-A26075C82D59}" destId="{73490B18-F4FB-43A2-8E78-083B85901CAC}" srcOrd="4" destOrd="0" presId="urn:microsoft.com/office/officeart/2005/8/layout/list1"/>
    <dgm:cxn modelId="{735BBED9-84FA-4820-9EFC-23ACDF5A0EAB}" type="presParOf" srcId="{73490B18-F4FB-43A2-8E78-083B85901CAC}" destId="{E9CBC1BE-01A7-4795-8130-8FA04A5260A8}" srcOrd="0" destOrd="0" presId="urn:microsoft.com/office/officeart/2005/8/layout/list1"/>
    <dgm:cxn modelId="{84D540A8-A348-404E-9ACB-26EFEC291C31}" type="presParOf" srcId="{73490B18-F4FB-43A2-8E78-083B85901CAC}" destId="{2DA363E2-FC81-40A9-9B43-43CE7FC58E78}" srcOrd="1" destOrd="0" presId="urn:microsoft.com/office/officeart/2005/8/layout/list1"/>
    <dgm:cxn modelId="{8AB11672-A89F-47A5-885D-6EA0C83CBCB4}" type="presParOf" srcId="{AEB1D23C-37C1-4B5F-96C3-A26075C82D59}" destId="{91E7481B-43AA-432D-B1A6-08BDFD5736EB}" srcOrd="5" destOrd="0" presId="urn:microsoft.com/office/officeart/2005/8/layout/list1"/>
    <dgm:cxn modelId="{13BB6FB9-B54A-40F3-928E-5B307D503A41}" type="presParOf" srcId="{AEB1D23C-37C1-4B5F-96C3-A26075C82D59}" destId="{0D3836FA-8CA0-4D51-94A5-F2B0EDFDF5D5}" srcOrd="6" destOrd="0" presId="urn:microsoft.com/office/officeart/2005/8/layout/list1"/>
    <dgm:cxn modelId="{B0982297-8424-4631-B444-7935F594FC92}" type="presParOf" srcId="{AEB1D23C-37C1-4B5F-96C3-A26075C82D59}" destId="{36E05BEF-3070-4850-8D2D-30EC972C05EC}" srcOrd="7" destOrd="0" presId="urn:microsoft.com/office/officeart/2005/8/layout/list1"/>
    <dgm:cxn modelId="{A64648B7-9CAD-4E5A-920C-B309D556893B}" type="presParOf" srcId="{AEB1D23C-37C1-4B5F-96C3-A26075C82D59}" destId="{770F8D65-D685-4B17-AFFE-EE6DA007F23D}" srcOrd="8" destOrd="0" presId="urn:microsoft.com/office/officeart/2005/8/layout/list1"/>
    <dgm:cxn modelId="{25B413FE-68F8-43FC-995C-A3E85A4B9E49}" type="presParOf" srcId="{770F8D65-D685-4B17-AFFE-EE6DA007F23D}" destId="{9E229483-B6E1-4733-A079-5B04C70429D1}" srcOrd="0" destOrd="0" presId="urn:microsoft.com/office/officeart/2005/8/layout/list1"/>
    <dgm:cxn modelId="{687C8363-A944-46E0-AD1E-B1A4D28F016E}" type="presParOf" srcId="{770F8D65-D685-4B17-AFFE-EE6DA007F23D}" destId="{6959B739-9FFC-43D5-BAE2-5B174A36EFF0}" srcOrd="1" destOrd="0" presId="urn:microsoft.com/office/officeart/2005/8/layout/list1"/>
    <dgm:cxn modelId="{EF0D1F89-D6C5-46E3-949A-12C072A6E2A4}" type="presParOf" srcId="{AEB1D23C-37C1-4B5F-96C3-A26075C82D59}" destId="{5AA7DE21-17DB-4939-A550-F9E029CF608B}" srcOrd="9" destOrd="0" presId="urn:microsoft.com/office/officeart/2005/8/layout/list1"/>
    <dgm:cxn modelId="{E7D815F7-4AA6-423C-8BE6-9647A4F3B5E3}" type="presParOf" srcId="{AEB1D23C-37C1-4B5F-96C3-A26075C82D59}" destId="{17A43AD6-08E4-4C10-9DBC-4064FD4CF4FF}" srcOrd="10" destOrd="0" presId="urn:microsoft.com/office/officeart/2005/8/layout/list1"/>
    <dgm:cxn modelId="{89CBEB82-C4B2-409E-9D10-C5D633AE5BC8}" type="presParOf" srcId="{AEB1D23C-37C1-4B5F-96C3-A26075C82D59}" destId="{C473301D-EF46-4F47-85B0-11E92B8FFA01}" srcOrd="11" destOrd="0" presId="urn:microsoft.com/office/officeart/2005/8/layout/list1"/>
    <dgm:cxn modelId="{41299623-A969-4D7A-A2A5-FA6315B73DE7}" type="presParOf" srcId="{AEB1D23C-37C1-4B5F-96C3-A26075C82D59}" destId="{ACECE319-DE65-487D-8CC3-CDFEE23FEC84}" srcOrd="12" destOrd="0" presId="urn:microsoft.com/office/officeart/2005/8/layout/list1"/>
    <dgm:cxn modelId="{5A1A9979-47FB-407E-AA3A-AD2500AB623C}" type="presParOf" srcId="{ACECE319-DE65-487D-8CC3-CDFEE23FEC84}" destId="{8B61B252-20FF-45A7-AE12-C0A4C458B4A3}" srcOrd="0" destOrd="0" presId="urn:microsoft.com/office/officeart/2005/8/layout/list1"/>
    <dgm:cxn modelId="{56679888-A36D-45FB-9952-7B1342801B52}" type="presParOf" srcId="{ACECE319-DE65-487D-8CC3-CDFEE23FEC84}" destId="{3308E8B6-4857-4BF0-833A-DB4321E264E1}" srcOrd="1" destOrd="0" presId="urn:microsoft.com/office/officeart/2005/8/layout/list1"/>
    <dgm:cxn modelId="{F6C29520-6617-4302-8665-C38DA205D9C6}" type="presParOf" srcId="{AEB1D23C-37C1-4B5F-96C3-A26075C82D59}" destId="{2E1BA785-13F6-4992-8A75-6F3E14FC6C91}" srcOrd="13" destOrd="0" presId="urn:microsoft.com/office/officeart/2005/8/layout/list1"/>
    <dgm:cxn modelId="{30DC1812-0323-4F05-BF16-4B50A1EBE166}" type="presParOf" srcId="{AEB1D23C-37C1-4B5F-96C3-A26075C82D59}" destId="{5FD2D6FD-CA42-4036-8D14-CF8EA31327C1}"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BB27C0F-7C28-41C7-8E97-48961E4296EC}" type="doc">
      <dgm:prSet loTypeId="urn:microsoft.com/office/officeart/2008/layout/LinedList" loCatId="list" qsTypeId="urn:microsoft.com/office/officeart/2005/8/quickstyle/simple1" qsCatId="simple" csTypeId="urn:microsoft.com/office/officeart/2005/8/colors/colorful3" csCatId="colorful" phldr="1"/>
      <dgm:spPr/>
      <dgm:t>
        <a:bodyPr/>
        <a:lstStyle/>
        <a:p>
          <a:endParaRPr lang="es-MX"/>
        </a:p>
      </dgm:t>
    </dgm:pt>
    <dgm:pt modelId="{189151D7-09C5-485D-9B45-FC99B5C9F56F}">
      <dgm:prSet phldrT="[Texto]" custT="1"/>
      <dgm:spPr/>
      <dgm:t>
        <a:bodyPr/>
        <a:lstStyle/>
        <a:p>
          <a:r>
            <a:rPr lang="es-CR" sz="1800" dirty="0" err="1" smtClean="0">
              <a:latin typeface="+mn-lt"/>
            </a:rPr>
            <a:t>Morton</a:t>
          </a:r>
          <a:r>
            <a:rPr lang="es-CR" sz="1800" dirty="0" smtClean="0">
              <a:latin typeface="+mn-lt"/>
            </a:rPr>
            <a:t> </a:t>
          </a:r>
          <a:r>
            <a:rPr lang="es-CR" sz="1800" dirty="0" err="1" smtClean="0">
              <a:latin typeface="+mn-lt"/>
            </a:rPr>
            <a:t>Deutsch</a:t>
          </a:r>
          <a:endParaRPr lang="es-CR" sz="1800" dirty="0" smtClean="0">
            <a:latin typeface="+mn-lt"/>
          </a:endParaRPr>
        </a:p>
        <a:p>
          <a:endParaRPr lang="es-CR" sz="1800" dirty="0" smtClean="0">
            <a:latin typeface="+mn-lt"/>
          </a:endParaRPr>
        </a:p>
        <a:p>
          <a:r>
            <a:rPr lang="es-CR" sz="1800" dirty="0" smtClean="0">
              <a:latin typeface="+mn-lt"/>
            </a:rPr>
            <a:t>Seis factores determinantes en la forma y el curso del  conflicto</a:t>
          </a:r>
          <a:endParaRPr lang="es-MX" sz="1800" dirty="0">
            <a:latin typeface="+mn-lt"/>
          </a:endParaRPr>
        </a:p>
      </dgm:t>
    </dgm:pt>
    <dgm:pt modelId="{3EFDB7DE-BB42-427A-8D43-697860DB42C6}" type="parTrans" cxnId="{151DCA6F-9508-42C8-8B73-0DDF5C813B55}">
      <dgm:prSet/>
      <dgm:spPr/>
      <dgm:t>
        <a:bodyPr/>
        <a:lstStyle/>
        <a:p>
          <a:endParaRPr lang="es-MX" sz="1800">
            <a:latin typeface="+mn-lt"/>
          </a:endParaRPr>
        </a:p>
      </dgm:t>
    </dgm:pt>
    <dgm:pt modelId="{DBDAEFB5-5249-494B-AE6B-7489959357CD}" type="sibTrans" cxnId="{151DCA6F-9508-42C8-8B73-0DDF5C813B55}">
      <dgm:prSet/>
      <dgm:spPr/>
      <dgm:t>
        <a:bodyPr/>
        <a:lstStyle/>
        <a:p>
          <a:endParaRPr lang="es-MX" sz="1800">
            <a:latin typeface="+mn-lt"/>
          </a:endParaRPr>
        </a:p>
      </dgm:t>
    </dgm:pt>
    <dgm:pt modelId="{785C2B6C-A774-4297-81EA-EAA283DDBE78}">
      <dgm:prSet phldrT="[Texto]" custT="1"/>
      <dgm:spPr/>
      <dgm:t>
        <a:bodyPr/>
        <a:lstStyle/>
        <a:p>
          <a:r>
            <a:rPr lang="es-CR" sz="1800" dirty="0" smtClean="0">
              <a:latin typeface="+mn-lt"/>
            </a:rPr>
            <a:t>1)Proceso: modo que los involucrados han adoptado para dirimir sus dificultades.</a:t>
          </a:r>
          <a:endParaRPr lang="es-MX" sz="1800" dirty="0">
            <a:latin typeface="+mn-lt"/>
          </a:endParaRPr>
        </a:p>
      </dgm:t>
    </dgm:pt>
    <dgm:pt modelId="{6BA8BBF5-2ED7-4075-8723-488514BD3D88}" type="parTrans" cxnId="{A8A294F2-3896-4046-B812-127C811DCEA3}">
      <dgm:prSet/>
      <dgm:spPr/>
      <dgm:t>
        <a:bodyPr/>
        <a:lstStyle/>
        <a:p>
          <a:endParaRPr lang="es-MX" sz="1800">
            <a:latin typeface="+mn-lt"/>
          </a:endParaRPr>
        </a:p>
      </dgm:t>
    </dgm:pt>
    <dgm:pt modelId="{499AFB46-29EE-4EE6-A7ED-822312EF8EAF}" type="sibTrans" cxnId="{A8A294F2-3896-4046-B812-127C811DCEA3}">
      <dgm:prSet/>
      <dgm:spPr/>
      <dgm:t>
        <a:bodyPr/>
        <a:lstStyle/>
        <a:p>
          <a:endParaRPr lang="es-MX" sz="1800">
            <a:latin typeface="+mn-lt"/>
          </a:endParaRPr>
        </a:p>
      </dgm:t>
    </dgm:pt>
    <dgm:pt modelId="{F85853BE-B776-44E4-B6FB-4790EE2E5622}">
      <dgm:prSet phldrT="[Texto]" custT="1"/>
      <dgm:spPr/>
      <dgm:t>
        <a:bodyPr/>
        <a:lstStyle/>
        <a:p>
          <a:r>
            <a:rPr lang="es-CR" sz="1800" dirty="0" smtClean="0">
              <a:latin typeface="+mn-lt"/>
            </a:rPr>
            <a:t>2)Relación anterior entre las partes: su historia común</a:t>
          </a:r>
          <a:endParaRPr lang="es-MX" sz="1800" dirty="0">
            <a:latin typeface="+mn-lt"/>
          </a:endParaRPr>
        </a:p>
      </dgm:t>
    </dgm:pt>
    <dgm:pt modelId="{13CEAEDD-7FF3-457D-980D-5720191BCC72}" type="parTrans" cxnId="{3A023D36-4E7F-4101-B6E6-0C9B357F1FEB}">
      <dgm:prSet/>
      <dgm:spPr/>
      <dgm:t>
        <a:bodyPr/>
        <a:lstStyle/>
        <a:p>
          <a:endParaRPr lang="es-MX" sz="1800">
            <a:latin typeface="+mn-lt"/>
          </a:endParaRPr>
        </a:p>
      </dgm:t>
    </dgm:pt>
    <dgm:pt modelId="{872A7785-F088-4770-973F-CA73E0ACEB54}" type="sibTrans" cxnId="{3A023D36-4E7F-4101-B6E6-0C9B357F1FEB}">
      <dgm:prSet/>
      <dgm:spPr/>
      <dgm:t>
        <a:bodyPr/>
        <a:lstStyle/>
        <a:p>
          <a:endParaRPr lang="es-MX" sz="1800">
            <a:latin typeface="+mn-lt"/>
          </a:endParaRPr>
        </a:p>
      </dgm:t>
    </dgm:pt>
    <dgm:pt modelId="{1055B880-8221-422E-BCA6-F77F2C407DBC}">
      <dgm:prSet phldrT="[Texto]" custT="1"/>
      <dgm:spPr/>
      <dgm:t>
        <a:bodyPr/>
        <a:lstStyle/>
        <a:p>
          <a:r>
            <a:rPr lang="es-CR" sz="1800" dirty="0" smtClean="0">
              <a:latin typeface="+mn-lt"/>
            </a:rPr>
            <a:t>3)Naturaleza del conflicto:  tamaño del conflicto, y alternativas existentes de él.</a:t>
          </a:r>
          <a:endParaRPr lang="es-MX" sz="1800" dirty="0">
            <a:latin typeface="+mn-lt"/>
          </a:endParaRPr>
        </a:p>
      </dgm:t>
    </dgm:pt>
    <dgm:pt modelId="{21F6AB3E-8387-4A7B-9BA3-D4203B7E1B41}" type="parTrans" cxnId="{32317F91-9190-48FC-B423-6A3C473777B0}">
      <dgm:prSet/>
      <dgm:spPr/>
      <dgm:t>
        <a:bodyPr/>
        <a:lstStyle/>
        <a:p>
          <a:endParaRPr lang="es-MX" sz="1800">
            <a:latin typeface="+mn-lt"/>
          </a:endParaRPr>
        </a:p>
      </dgm:t>
    </dgm:pt>
    <dgm:pt modelId="{A7D8B474-1EA0-4FFD-BEE4-47EA86932AD6}" type="sibTrans" cxnId="{32317F91-9190-48FC-B423-6A3C473777B0}">
      <dgm:prSet/>
      <dgm:spPr/>
      <dgm:t>
        <a:bodyPr/>
        <a:lstStyle/>
        <a:p>
          <a:endParaRPr lang="es-MX" sz="1800">
            <a:latin typeface="+mn-lt"/>
          </a:endParaRPr>
        </a:p>
      </dgm:t>
    </dgm:pt>
    <dgm:pt modelId="{4D3C232C-0621-47C1-AF89-C793F4F04E01}">
      <dgm:prSet phldrT="[Texto]" custT="1"/>
      <dgm:spPr/>
      <dgm:t>
        <a:bodyPr/>
        <a:lstStyle/>
        <a:p>
          <a:r>
            <a:rPr lang="es-CR" sz="1800" dirty="0" smtClean="0">
              <a:latin typeface="+mn-lt"/>
            </a:rPr>
            <a:t>4)Características de los partidos en conflicto: si las partes involucradas son flexibles será mas fácil llegar a un acuerdo que si son rígidas.</a:t>
          </a:r>
          <a:endParaRPr lang="es-MX" sz="1800" dirty="0">
            <a:latin typeface="+mn-lt"/>
          </a:endParaRPr>
        </a:p>
      </dgm:t>
    </dgm:pt>
    <dgm:pt modelId="{C10EC864-9BCC-4DCE-BEE8-DA45809BE252}" type="parTrans" cxnId="{D204103F-9AFC-4BC3-98F2-E887836CAAB1}">
      <dgm:prSet/>
      <dgm:spPr/>
      <dgm:t>
        <a:bodyPr/>
        <a:lstStyle/>
        <a:p>
          <a:endParaRPr lang="es-MX" sz="1800">
            <a:latin typeface="+mn-lt"/>
          </a:endParaRPr>
        </a:p>
      </dgm:t>
    </dgm:pt>
    <dgm:pt modelId="{09870379-A542-4BFA-9E3D-5065CC2F9FA5}" type="sibTrans" cxnId="{D204103F-9AFC-4BC3-98F2-E887836CAAB1}">
      <dgm:prSet/>
      <dgm:spPr/>
      <dgm:t>
        <a:bodyPr/>
        <a:lstStyle/>
        <a:p>
          <a:endParaRPr lang="es-MX" sz="1800">
            <a:latin typeface="+mn-lt"/>
          </a:endParaRPr>
        </a:p>
      </dgm:t>
    </dgm:pt>
    <dgm:pt modelId="{20044AC4-981A-4F28-9C6C-A189514C3450}">
      <dgm:prSet phldrT="[Texto]" custT="1"/>
      <dgm:spPr/>
      <dgm:t>
        <a:bodyPr/>
        <a:lstStyle/>
        <a:p>
          <a:r>
            <a:rPr lang="es-CR" sz="1800" dirty="0" smtClean="0">
              <a:latin typeface="+mn-lt"/>
            </a:rPr>
            <a:t>5)Estimaciones parciales de resultados: el conflicto continuara o variara su curso según sean las estimaciones que cada parte hace de los resultados probables.</a:t>
          </a:r>
          <a:endParaRPr lang="es-MX" sz="1800" dirty="0">
            <a:latin typeface="+mn-lt"/>
          </a:endParaRPr>
        </a:p>
      </dgm:t>
    </dgm:pt>
    <dgm:pt modelId="{ABA4950F-3B0E-4E2B-860A-5E371D00762C}" type="parTrans" cxnId="{524E4881-CBA9-48C5-BB4B-4543DB186EEC}">
      <dgm:prSet/>
      <dgm:spPr/>
      <dgm:t>
        <a:bodyPr/>
        <a:lstStyle/>
        <a:p>
          <a:endParaRPr lang="es-MX" sz="1800">
            <a:latin typeface="+mn-lt"/>
          </a:endParaRPr>
        </a:p>
      </dgm:t>
    </dgm:pt>
    <dgm:pt modelId="{7ED54144-5E05-493F-AACA-AFF019397ABB}" type="sibTrans" cxnId="{524E4881-CBA9-48C5-BB4B-4543DB186EEC}">
      <dgm:prSet/>
      <dgm:spPr/>
      <dgm:t>
        <a:bodyPr/>
        <a:lstStyle/>
        <a:p>
          <a:endParaRPr lang="es-MX" sz="1800">
            <a:latin typeface="+mn-lt"/>
          </a:endParaRPr>
        </a:p>
      </dgm:t>
    </dgm:pt>
    <dgm:pt modelId="{3E63F235-8B5E-41A8-934E-A8C17D2149D4}">
      <dgm:prSet phldrT="[Texto]" custT="1"/>
      <dgm:spPr/>
      <dgm:t>
        <a:bodyPr/>
        <a:lstStyle/>
        <a:p>
          <a:r>
            <a:rPr lang="es-CR" sz="1800" dirty="0" smtClean="0">
              <a:latin typeface="+mn-lt"/>
            </a:rPr>
            <a:t>6)Tercer partido: se refiere a la posibilidad de que se involucre una persona como mediadora del conflicto para que lleguen a una pronta solución.</a:t>
          </a:r>
          <a:endParaRPr lang="es-MX" sz="1800" dirty="0">
            <a:latin typeface="+mn-lt"/>
          </a:endParaRPr>
        </a:p>
      </dgm:t>
    </dgm:pt>
    <dgm:pt modelId="{358232B3-5007-43A9-9535-C372D88DF49A}" type="parTrans" cxnId="{8B78B1E6-B618-4AC5-82F1-B9B4613191D0}">
      <dgm:prSet/>
      <dgm:spPr/>
      <dgm:t>
        <a:bodyPr/>
        <a:lstStyle/>
        <a:p>
          <a:endParaRPr lang="es-MX" sz="1800">
            <a:latin typeface="+mn-lt"/>
          </a:endParaRPr>
        </a:p>
      </dgm:t>
    </dgm:pt>
    <dgm:pt modelId="{932F1BA2-44D2-4D58-86A0-61D43AAC37C8}" type="sibTrans" cxnId="{8B78B1E6-B618-4AC5-82F1-B9B4613191D0}">
      <dgm:prSet/>
      <dgm:spPr/>
      <dgm:t>
        <a:bodyPr/>
        <a:lstStyle/>
        <a:p>
          <a:endParaRPr lang="es-MX" sz="1800">
            <a:latin typeface="+mn-lt"/>
          </a:endParaRPr>
        </a:p>
      </dgm:t>
    </dgm:pt>
    <dgm:pt modelId="{653C1F1F-D7F9-40BA-AFB0-8CB5BAB99ECB}" type="pres">
      <dgm:prSet presAssocID="{0BB27C0F-7C28-41C7-8E97-48961E4296EC}" presName="vert0" presStyleCnt="0">
        <dgm:presLayoutVars>
          <dgm:dir/>
          <dgm:animOne val="branch"/>
          <dgm:animLvl val="lvl"/>
        </dgm:presLayoutVars>
      </dgm:prSet>
      <dgm:spPr/>
      <dgm:t>
        <a:bodyPr/>
        <a:lstStyle/>
        <a:p>
          <a:endParaRPr lang="es-MX"/>
        </a:p>
      </dgm:t>
    </dgm:pt>
    <dgm:pt modelId="{8397FC8F-B4E1-48C7-AECC-6CE1C47CC16C}" type="pres">
      <dgm:prSet presAssocID="{189151D7-09C5-485D-9B45-FC99B5C9F56F}" presName="thickLine" presStyleLbl="alignNode1" presStyleIdx="0" presStyleCnt="1"/>
      <dgm:spPr/>
    </dgm:pt>
    <dgm:pt modelId="{999CAAEB-35F3-44A4-BD04-BDD47E3A1168}" type="pres">
      <dgm:prSet presAssocID="{189151D7-09C5-485D-9B45-FC99B5C9F56F}" presName="horz1" presStyleCnt="0"/>
      <dgm:spPr/>
    </dgm:pt>
    <dgm:pt modelId="{217A9CA2-C501-432C-B774-59F63B5B3B6B}" type="pres">
      <dgm:prSet presAssocID="{189151D7-09C5-485D-9B45-FC99B5C9F56F}" presName="tx1" presStyleLbl="revTx" presStyleIdx="0" presStyleCnt="7"/>
      <dgm:spPr/>
      <dgm:t>
        <a:bodyPr/>
        <a:lstStyle/>
        <a:p>
          <a:endParaRPr lang="es-MX"/>
        </a:p>
      </dgm:t>
    </dgm:pt>
    <dgm:pt modelId="{CEE8D5DC-BD60-4667-91B5-0A337A98AF3B}" type="pres">
      <dgm:prSet presAssocID="{189151D7-09C5-485D-9B45-FC99B5C9F56F}" presName="vert1" presStyleCnt="0"/>
      <dgm:spPr/>
    </dgm:pt>
    <dgm:pt modelId="{55BAC446-9889-4654-9057-53B9D66A20E1}" type="pres">
      <dgm:prSet presAssocID="{785C2B6C-A774-4297-81EA-EAA283DDBE78}" presName="vertSpace2a" presStyleCnt="0"/>
      <dgm:spPr/>
    </dgm:pt>
    <dgm:pt modelId="{D88878B7-AE5C-4EE4-A899-14773BF1E395}" type="pres">
      <dgm:prSet presAssocID="{785C2B6C-A774-4297-81EA-EAA283DDBE78}" presName="horz2" presStyleCnt="0"/>
      <dgm:spPr/>
    </dgm:pt>
    <dgm:pt modelId="{0A1C3897-156D-4460-BA66-3FF0AD2731A8}" type="pres">
      <dgm:prSet presAssocID="{785C2B6C-A774-4297-81EA-EAA283DDBE78}" presName="horzSpace2" presStyleCnt="0"/>
      <dgm:spPr/>
    </dgm:pt>
    <dgm:pt modelId="{0E8A14EF-27A4-4543-AACA-8CFD6E8537B1}" type="pres">
      <dgm:prSet presAssocID="{785C2B6C-A774-4297-81EA-EAA283DDBE78}" presName="tx2" presStyleLbl="revTx" presStyleIdx="1" presStyleCnt="7" custScaleY="165117"/>
      <dgm:spPr/>
      <dgm:t>
        <a:bodyPr/>
        <a:lstStyle/>
        <a:p>
          <a:endParaRPr lang="es-MX"/>
        </a:p>
      </dgm:t>
    </dgm:pt>
    <dgm:pt modelId="{639B0D57-6DFD-4231-8358-990ED75D9A94}" type="pres">
      <dgm:prSet presAssocID="{785C2B6C-A774-4297-81EA-EAA283DDBE78}" presName="vert2" presStyleCnt="0"/>
      <dgm:spPr/>
    </dgm:pt>
    <dgm:pt modelId="{FFCFB091-70B8-4E3C-937F-0083231EBE6C}" type="pres">
      <dgm:prSet presAssocID="{785C2B6C-A774-4297-81EA-EAA283DDBE78}" presName="thinLine2b" presStyleLbl="callout" presStyleIdx="0" presStyleCnt="6"/>
      <dgm:spPr/>
    </dgm:pt>
    <dgm:pt modelId="{AF6CE577-AC61-4330-9095-6743F6379D0B}" type="pres">
      <dgm:prSet presAssocID="{785C2B6C-A774-4297-81EA-EAA283DDBE78}" presName="vertSpace2b" presStyleCnt="0"/>
      <dgm:spPr/>
    </dgm:pt>
    <dgm:pt modelId="{76928788-91D1-44CB-9CEE-0C4CEC605CFF}" type="pres">
      <dgm:prSet presAssocID="{F85853BE-B776-44E4-B6FB-4790EE2E5622}" presName="horz2" presStyleCnt="0"/>
      <dgm:spPr/>
    </dgm:pt>
    <dgm:pt modelId="{3626A85E-0341-4BD2-9949-B6481922783B}" type="pres">
      <dgm:prSet presAssocID="{F85853BE-B776-44E4-B6FB-4790EE2E5622}" presName="horzSpace2" presStyleCnt="0"/>
      <dgm:spPr/>
    </dgm:pt>
    <dgm:pt modelId="{987A1A56-B6F5-458F-B988-B964690FD6A0}" type="pres">
      <dgm:prSet presAssocID="{F85853BE-B776-44E4-B6FB-4790EE2E5622}" presName="tx2" presStyleLbl="revTx" presStyleIdx="2" presStyleCnt="7" custScaleY="165117"/>
      <dgm:spPr/>
      <dgm:t>
        <a:bodyPr/>
        <a:lstStyle/>
        <a:p>
          <a:endParaRPr lang="es-MX"/>
        </a:p>
      </dgm:t>
    </dgm:pt>
    <dgm:pt modelId="{C3CC8BDE-41F4-4983-98BC-BCE368E54395}" type="pres">
      <dgm:prSet presAssocID="{F85853BE-B776-44E4-B6FB-4790EE2E5622}" presName="vert2" presStyleCnt="0"/>
      <dgm:spPr/>
    </dgm:pt>
    <dgm:pt modelId="{B149202A-5E07-47B9-8A56-D620B63B9760}" type="pres">
      <dgm:prSet presAssocID="{F85853BE-B776-44E4-B6FB-4790EE2E5622}" presName="thinLine2b" presStyleLbl="callout" presStyleIdx="1" presStyleCnt="6" custLinFactY="-603170" custLinFactNeighborX="463" custLinFactNeighborY="-700000"/>
      <dgm:spPr/>
    </dgm:pt>
    <dgm:pt modelId="{1080DEF3-C5FA-49CF-AAA8-A5F92CC68F10}" type="pres">
      <dgm:prSet presAssocID="{F85853BE-B776-44E4-B6FB-4790EE2E5622}" presName="vertSpace2b" presStyleCnt="0"/>
      <dgm:spPr/>
    </dgm:pt>
    <dgm:pt modelId="{32783E14-EA6A-4809-83C2-808AE76F6C2C}" type="pres">
      <dgm:prSet presAssocID="{1055B880-8221-422E-BCA6-F77F2C407DBC}" presName="horz2" presStyleCnt="0"/>
      <dgm:spPr/>
    </dgm:pt>
    <dgm:pt modelId="{AE89B34C-3952-4387-A56A-7B978849BE08}" type="pres">
      <dgm:prSet presAssocID="{1055B880-8221-422E-BCA6-F77F2C407DBC}" presName="horzSpace2" presStyleCnt="0"/>
      <dgm:spPr/>
    </dgm:pt>
    <dgm:pt modelId="{3D62A482-EEBE-4F2B-982A-AE7079800407}" type="pres">
      <dgm:prSet presAssocID="{1055B880-8221-422E-BCA6-F77F2C407DBC}" presName="tx2" presStyleLbl="revTx" presStyleIdx="3" presStyleCnt="7" custScaleY="165117"/>
      <dgm:spPr/>
      <dgm:t>
        <a:bodyPr/>
        <a:lstStyle/>
        <a:p>
          <a:endParaRPr lang="es-MX"/>
        </a:p>
      </dgm:t>
    </dgm:pt>
    <dgm:pt modelId="{6E393F3B-34AB-4680-B752-9BE30AA3ECCB}" type="pres">
      <dgm:prSet presAssocID="{1055B880-8221-422E-BCA6-F77F2C407DBC}" presName="vert2" presStyleCnt="0"/>
      <dgm:spPr/>
    </dgm:pt>
    <dgm:pt modelId="{62EF6A64-E5F3-4FB8-82A4-F1C03F59932A}" type="pres">
      <dgm:prSet presAssocID="{1055B880-8221-422E-BCA6-F77F2C407DBC}" presName="thinLine2b" presStyleLbl="callout" presStyleIdx="2" presStyleCnt="6" custLinFactY="-200000" custLinFactNeighborX="-694" custLinFactNeighborY="-286911"/>
      <dgm:spPr/>
    </dgm:pt>
    <dgm:pt modelId="{85884623-41BA-4C8A-87FF-0AE32509B8D6}" type="pres">
      <dgm:prSet presAssocID="{1055B880-8221-422E-BCA6-F77F2C407DBC}" presName="vertSpace2b" presStyleCnt="0"/>
      <dgm:spPr/>
    </dgm:pt>
    <dgm:pt modelId="{7C679407-1658-4BE9-9552-10117DE568D6}" type="pres">
      <dgm:prSet presAssocID="{4D3C232C-0621-47C1-AF89-C793F4F04E01}" presName="horz2" presStyleCnt="0"/>
      <dgm:spPr/>
    </dgm:pt>
    <dgm:pt modelId="{39DA1930-C11F-45C7-AE2D-1C9BB6DEB912}" type="pres">
      <dgm:prSet presAssocID="{4D3C232C-0621-47C1-AF89-C793F4F04E01}" presName="horzSpace2" presStyleCnt="0"/>
      <dgm:spPr/>
    </dgm:pt>
    <dgm:pt modelId="{7C4584C7-D263-42F3-AE3D-34EB5DDC009E}" type="pres">
      <dgm:prSet presAssocID="{4D3C232C-0621-47C1-AF89-C793F4F04E01}" presName="tx2" presStyleLbl="revTx" presStyleIdx="4" presStyleCnt="7" custScaleY="194328"/>
      <dgm:spPr/>
      <dgm:t>
        <a:bodyPr/>
        <a:lstStyle/>
        <a:p>
          <a:endParaRPr lang="es-MX"/>
        </a:p>
      </dgm:t>
    </dgm:pt>
    <dgm:pt modelId="{DD8D8263-996D-4C9A-8B9D-E823EE15445C}" type="pres">
      <dgm:prSet presAssocID="{4D3C232C-0621-47C1-AF89-C793F4F04E01}" presName="vert2" presStyleCnt="0"/>
      <dgm:spPr/>
    </dgm:pt>
    <dgm:pt modelId="{1E6C1265-71DB-4AD5-B0B1-41D404A3BE02}" type="pres">
      <dgm:prSet presAssocID="{4D3C232C-0621-47C1-AF89-C793F4F04E01}" presName="thinLine2b" presStyleLbl="callout" presStyleIdx="3" presStyleCnt="6" custLinFactY="-300000" custLinFactNeighborX="463" custLinFactNeighborY="-326768"/>
      <dgm:spPr/>
    </dgm:pt>
    <dgm:pt modelId="{9A6B9696-60F2-4888-86B1-72C3F6B33465}" type="pres">
      <dgm:prSet presAssocID="{4D3C232C-0621-47C1-AF89-C793F4F04E01}" presName="vertSpace2b" presStyleCnt="0"/>
      <dgm:spPr/>
    </dgm:pt>
    <dgm:pt modelId="{CA45E623-2B06-4D1F-B4FC-D45F18D64C86}" type="pres">
      <dgm:prSet presAssocID="{20044AC4-981A-4F28-9C6C-A189514C3450}" presName="horz2" presStyleCnt="0"/>
      <dgm:spPr/>
    </dgm:pt>
    <dgm:pt modelId="{71716AF4-F92B-4BB4-9C23-D4D1DA1612C7}" type="pres">
      <dgm:prSet presAssocID="{20044AC4-981A-4F28-9C6C-A189514C3450}" presName="horzSpace2" presStyleCnt="0"/>
      <dgm:spPr/>
    </dgm:pt>
    <dgm:pt modelId="{745D6251-774D-4EEF-B7F6-E13277944226}" type="pres">
      <dgm:prSet presAssocID="{20044AC4-981A-4F28-9C6C-A189514C3450}" presName="tx2" presStyleLbl="revTx" presStyleIdx="5" presStyleCnt="7" custScaleY="165117"/>
      <dgm:spPr/>
      <dgm:t>
        <a:bodyPr/>
        <a:lstStyle/>
        <a:p>
          <a:endParaRPr lang="es-MX"/>
        </a:p>
      </dgm:t>
    </dgm:pt>
    <dgm:pt modelId="{9A5F4A6D-12A3-4E59-BB18-3025BA2CDFF2}" type="pres">
      <dgm:prSet presAssocID="{20044AC4-981A-4F28-9C6C-A189514C3450}" presName="vert2" presStyleCnt="0"/>
      <dgm:spPr/>
    </dgm:pt>
    <dgm:pt modelId="{71CADCFD-CE0B-4D39-AE1D-6EA5733C9140}" type="pres">
      <dgm:prSet presAssocID="{20044AC4-981A-4F28-9C6C-A189514C3450}" presName="thinLine2b" presStyleLbl="callout" presStyleIdx="4" presStyleCnt="6"/>
      <dgm:spPr/>
    </dgm:pt>
    <dgm:pt modelId="{B98A4B60-24A6-4733-B34A-42BA270CA692}" type="pres">
      <dgm:prSet presAssocID="{20044AC4-981A-4F28-9C6C-A189514C3450}" presName="vertSpace2b" presStyleCnt="0"/>
      <dgm:spPr/>
    </dgm:pt>
    <dgm:pt modelId="{C50744AF-469F-48FD-81BA-F5C1985195C2}" type="pres">
      <dgm:prSet presAssocID="{3E63F235-8B5E-41A8-934E-A8C17D2149D4}" presName="horz2" presStyleCnt="0"/>
      <dgm:spPr/>
    </dgm:pt>
    <dgm:pt modelId="{6C41F869-113A-46B9-B5E4-32133231C1B7}" type="pres">
      <dgm:prSet presAssocID="{3E63F235-8B5E-41A8-934E-A8C17D2149D4}" presName="horzSpace2" presStyleCnt="0"/>
      <dgm:spPr/>
    </dgm:pt>
    <dgm:pt modelId="{86DCBCD2-614E-4CA8-93E1-F44C979ABF1E}" type="pres">
      <dgm:prSet presAssocID="{3E63F235-8B5E-41A8-934E-A8C17D2149D4}" presName="tx2" presStyleLbl="revTx" presStyleIdx="6" presStyleCnt="7" custScaleY="165117"/>
      <dgm:spPr/>
      <dgm:t>
        <a:bodyPr/>
        <a:lstStyle/>
        <a:p>
          <a:endParaRPr lang="es-MX"/>
        </a:p>
      </dgm:t>
    </dgm:pt>
    <dgm:pt modelId="{F316B6C6-5FF7-4499-9FE9-1CA6AAC0207C}" type="pres">
      <dgm:prSet presAssocID="{3E63F235-8B5E-41A8-934E-A8C17D2149D4}" presName="vert2" presStyleCnt="0"/>
      <dgm:spPr/>
    </dgm:pt>
    <dgm:pt modelId="{196080FB-3E09-4768-A215-14D800C13536}" type="pres">
      <dgm:prSet presAssocID="{3E63F235-8B5E-41A8-934E-A8C17D2149D4}" presName="thinLine2b" presStyleLbl="callout" presStyleIdx="5" presStyleCnt="6"/>
      <dgm:spPr/>
    </dgm:pt>
    <dgm:pt modelId="{7157434B-A07F-46FA-8E63-D53F7887D4E0}" type="pres">
      <dgm:prSet presAssocID="{3E63F235-8B5E-41A8-934E-A8C17D2149D4}" presName="vertSpace2b" presStyleCnt="0"/>
      <dgm:spPr/>
    </dgm:pt>
  </dgm:ptLst>
  <dgm:cxnLst>
    <dgm:cxn modelId="{8B78B1E6-B618-4AC5-82F1-B9B4613191D0}" srcId="{189151D7-09C5-485D-9B45-FC99B5C9F56F}" destId="{3E63F235-8B5E-41A8-934E-A8C17D2149D4}" srcOrd="5" destOrd="0" parTransId="{358232B3-5007-43A9-9535-C372D88DF49A}" sibTransId="{932F1BA2-44D2-4D58-86A0-61D43AAC37C8}"/>
    <dgm:cxn modelId="{A8A294F2-3896-4046-B812-127C811DCEA3}" srcId="{189151D7-09C5-485D-9B45-FC99B5C9F56F}" destId="{785C2B6C-A774-4297-81EA-EAA283DDBE78}" srcOrd="0" destOrd="0" parTransId="{6BA8BBF5-2ED7-4075-8723-488514BD3D88}" sibTransId="{499AFB46-29EE-4EE6-A7ED-822312EF8EAF}"/>
    <dgm:cxn modelId="{3A023D36-4E7F-4101-B6E6-0C9B357F1FEB}" srcId="{189151D7-09C5-485D-9B45-FC99B5C9F56F}" destId="{F85853BE-B776-44E4-B6FB-4790EE2E5622}" srcOrd="1" destOrd="0" parTransId="{13CEAEDD-7FF3-457D-980D-5720191BCC72}" sibTransId="{872A7785-F088-4770-973F-CA73E0ACEB54}"/>
    <dgm:cxn modelId="{A8D4A817-EDEC-4639-8D15-76AD1004893F}" type="presOf" srcId="{189151D7-09C5-485D-9B45-FC99B5C9F56F}" destId="{217A9CA2-C501-432C-B774-59F63B5B3B6B}" srcOrd="0" destOrd="0" presId="urn:microsoft.com/office/officeart/2008/layout/LinedList"/>
    <dgm:cxn modelId="{151DCA6F-9508-42C8-8B73-0DDF5C813B55}" srcId="{0BB27C0F-7C28-41C7-8E97-48961E4296EC}" destId="{189151D7-09C5-485D-9B45-FC99B5C9F56F}" srcOrd="0" destOrd="0" parTransId="{3EFDB7DE-BB42-427A-8D43-697860DB42C6}" sibTransId="{DBDAEFB5-5249-494B-AE6B-7489959357CD}"/>
    <dgm:cxn modelId="{D204103F-9AFC-4BC3-98F2-E887836CAAB1}" srcId="{189151D7-09C5-485D-9B45-FC99B5C9F56F}" destId="{4D3C232C-0621-47C1-AF89-C793F4F04E01}" srcOrd="3" destOrd="0" parTransId="{C10EC864-9BCC-4DCE-BEE8-DA45809BE252}" sibTransId="{09870379-A542-4BFA-9E3D-5065CC2F9FA5}"/>
    <dgm:cxn modelId="{8BEBF5AF-23F8-4530-B8BC-9CDC7A45112A}" type="presOf" srcId="{785C2B6C-A774-4297-81EA-EAA283DDBE78}" destId="{0E8A14EF-27A4-4543-AACA-8CFD6E8537B1}" srcOrd="0" destOrd="0" presId="urn:microsoft.com/office/officeart/2008/layout/LinedList"/>
    <dgm:cxn modelId="{9B0D33E9-E4B8-486E-AE18-7B00A56EDCBD}" type="presOf" srcId="{F85853BE-B776-44E4-B6FB-4790EE2E5622}" destId="{987A1A56-B6F5-458F-B988-B964690FD6A0}" srcOrd="0" destOrd="0" presId="urn:microsoft.com/office/officeart/2008/layout/LinedList"/>
    <dgm:cxn modelId="{87452A85-8526-4A71-93B3-2188F144D3B1}" type="presOf" srcId="{4D3C232C-0621-47C1-AF89-C793F4F04E01}" destId="{7C4584C7-D263-42F3-AE3D-34EB5DDC009E}" srcOrd="0" destOrd="0" presId="urn:microsoft.com/office/officeart/2008/layout/LinedList"/>
    <dgm:cxn modelId="{BF71E1B5-3177-46C5-8966-8FE477D7C8FE}" type="presOf" srcId="{3E63F235-8B5E-41A8-934E-A8C17D2149D4}" destId="{86DCBCD2-614E-4CA8-93E1-F44C979ABF1E}" srcOrd="0" destOrd="0" presId="urn:microsoft.com/office/officeart/2008/layout/LinedList"/>
    <dgm:cxn modelId="{524E4881-CBA9-48C5-BB4B-4543DB186EEC}" srcId="{189151D7-09C5-485D-9B45-FC99B5C9F56F}" destId="{20044AC4-981A-4F28-9C6C-A189514C3450}" srcOrd="4" destOrd="0" parTransId="{ABA4950F-3B0E-4E2B-860A-5E371D00762C}" sibTransId="{7ED54144-5E05-493F-AACA-AFF019397ABB}"/>
    <dgm:cxn modelId="{CE1D3E32-CA9D-424B-85CE-7A9BF01207B2}" type="presOf" srcId="{20044AC4-981A-4F28-9C6C-A189514C3450}" destId="{745D6251-774D-4EEF-B7F6-E13277944226}" srcOrd="0" destOrd="0" presId="urn:microsoft.com/office/officeart/2008/layout/LinedList"/>
    <dgm:cxn modelId="{E7BC1189-2E54-4D7B-864D-1F9D71891F69}" type="presOf" srcId="{0BB27C0F-7C28-41C7-8E97-48961E4296EC}" destId="{653C1F1F-D7F9-40BA-AFB0-8CB5BAB99ECB}" srcOrd="0" destOrd="0" presId="urn:microsoft.com/office/officeart/2008/layout/LinedList"/>
    <dgm:cxn modelId="{32317F91-9190-48FC-B423-6A3C473777B0}" srcId="{189151D7-09C5-485D-9B45-FC99B5C9F56F}" destId="{1055B880-8221-422E-BCA6-F77F2C407DBC}" srcOrd="2" destOrd="0" parTransId="{21F6AB3E-8387-4A7B-9BA3-D4203B7E1B41}" sibTransId="{A7D8B474-1EA0-4FFD-BEE4-47EA86932AD6}"/>
    <dgm:cxn modelId="{3DA91747-698C-4AFE-828E-3CAE85F5F508}" type="presOf" srcId="{1055B880-8221-422E-BCA6-F77F2C407DBC}" destId="{3D62A482-EEBE-4F2B-982A-AE7079800407}" srcOrd="0" destOrd="0" presId="urn:microsoft.com/office/officeart/2008/layout/LinedList"/>
    <dgm:cxn modelId="{BB9DF812-3036-475E-B0EE-A3E393C43754}" type="presParOf" srcId="{653C1F1F-D7F9-40BA-AFB0-8CB5BAB99ECB}" destId="{8397FC8F-B4E1-48C7-AECC-6CE1C47CC16C}" srcOrd="0" destOrd="0" presId="urn:microsoft.com/office/officeart/2008/layout/LinedList"/>
    <dgm:cxn modelId="{A958EE15-DCB3-4F8B-8420-281B75E5076C}" type="presParOf" srcId="{653C1F1F-D7F9-40BA-AFB0-8CB5BAB99ECB}" destId="{999CAAEB-35F3-44A4-BD04-BDD47E3A1168}" srcOrd="1" destOrd="0" presId="urn:microsoft.com/office/officeart/2008/layout/LinedList"/>
    <dgm:cxn modelId="{46E14465-1F58-480A-BF94-4939F6E2E6E5}" type="presParOf" srcId="{999CAAEB-35F3-44A4-BD04-BDD47E3A1168}" destId="{217A9CA2-C501-432C-B774-59F63B5B3B6B}" srcOrd="0" destOrd="0" presId="urn:microsoft.com/office/officeart/2008/layout/LinedList"/>
    <dgm:cxn modelId="{51E0DA3F-1ABF-4734-88E4-8EDAE2255DFB}" type="presParOf" srcId="{999CAAEB-35F3-44A4-BD04-BDD47E3A1168}" destId="{CEE8D5DC-BD60-4667-91B5-0A337A98AF3B}" srcOrd="1" destOrd="0" presId="urn:microsoft.com/office/officeart/2008/layout/LinedList"/>
    <dgm:cxn modelId="{800CF274-934E-4EE0-9163-89ADF9E1E838}" type="presParOf" srcId="{CEE8D5DC-BD60-4667-91B5-0A337A98AF3B}" destId="{55BAC446-9889-4654-9057-53B9D66A20E1}" srcOrd="0" destOrd="0" presId="urn:microsoft.com/office/officeart/2008/layout/LinedList"/>
    <dgm:cxn modelId="{32E72A89-F8ED-4008-AE9F-8B8CB58AAA06}" type="presParOf" srcId="{CEE8D5DC-BD60-4667-91B5-0A337A98AF3B}" destId="{D88878B7-AE5C-4EE4-A899-14773BF1E395}" srcOrd="1" destOrd="0" presId="urn:microsoft.com/office/officeart/2008/layout/LinedList"/>
    <dgm:cxn modelId="{B0E56A29-BD06-409E-82C8-CF597796D647}" type="presParOf" srcId="{D88878B7-AE5C-4EE4-A899-14773BF1E395}" destId="{0A1C3897-156D-4460-BA66-3FF0AD2731A8}" srcOrd="0" destOrd="0" presId="urn:microsoft.com/office/officeart/2008/layout/LinedList"/>
    <dgm:cxn modelId="{78FBEA67-8F0B-49A9-8288-08CE08D85F92}" type="presParOf" srcId="{D88878B7-AE5C-4EE4-A899-14773BF1E395}" destId="{0E8A14EF-27A4-4543-AACA-8CFD6E8537B1}" srcOrd="1" destOrd="0" presId="urn:microsoft.com/office/officeart/2008/layout/LinedList"/>
    <dgm:cxn modelId="{41BBB1D7-33F7-4319-9767-F3E117BBC6BB}" type="presParOf" srcId="{D88878B7-AE5C-4EE4-A899-14773BF1E395}" destId="{639B0D57-6DFD-4231-8358-990ED75D9A94}" srcOrd="2" destOrd="0" presId="urn:microsoft.com/office/officeart/2008/layout/LinedList"/>
    <dgm:cxn modelId="{CEF2A549-7763-4966-A778-B07D3E73332E}" type="presParOf" srcId="{CEE8D5DC-BD60-4667-91B5-0A337A98AF3B}" destId="{FFCFB091-70B8-4E3C-937F-0083231EBE6C}" srcOrd="2" destOrd="0" presId="urn:microsoft.com/office/officeart/2008/layout/LinedList"/>
    <dgm:cxn modelId="{AAB0E171-A24F-41A3-A650-CC2F51BA34EE}" type="presParOf" srcId="{CEE8D5DC-BD60-4667-91B5-0A337A98AF3B}" destId="{AF6CE577-AC61-4330-9095-6743F6379D0B}" srcOrd="3" destOrd="0" presId="urn:microsoft.com/office/officeart/2008/layout/LinedList"/>
    <dgm:cxn modelId="{3B6F4DAF-7D36-4C95-9403-A982977BBFE0}" type="presParOf" srcId="{CEE8D5DC-BD60-4667-91B5-0A337A98AF3B}" destId="{76928788-91D1-44CB-9CEE-0C4CEC605CFF}" srcOrd="4" destOrd="0" presId="urn:microsoft.com/office/officeart/2008/layout/LinedList"/>
    <dgm:cxn modelId="{E96BDBBB-19F7-4F2C-9991-1566E3A3F166}" type="presParOf" srcId="{76928788-91D1-44CB-9CEE-0C4CEC605CFF}" destId="{3626A85E-0341-4BD2-9949-B6481922783B}" srcOrd="0" destOrd="0" presId="urn:microsoft.com/office/officeart/2008/layout/LinedList"/>
    <dgm:cxn modelId="{6D30E4AD-C9BF-4AB0-A089-32E20455AD83}" type="presParOf" srcId="{76928788-91D1-44CB-9CEE-0C4CEC605CFF}" destId="{987A1A56-B6F5-458F-B988-B964690FD6A0}" srcOrd="1" destOrd="0" presId="urn:microsoft.com/office/officeart/2008/layout/LinedList"/>
    <dgm:cxn modelId="{02C32136-1995-4609-9C42-6C058AEA74CD}" type="presParOf" srcId="{76928788-91D1-44CB-9CEE-0C4CEC605CFF}" destId="{C3CC8BDE-41F4-4983-98BC-BCE368E54395}" srcOrd="2" destOrd="0" presId="urn:microsoft.com/office/officeart/2008/layout/LinedList"/>
    <dgm:cxn modelId="{800F8056-07E3-49AA-9A35-7421392E0E98}" type="presParOf" srcId="{CEE8D5DC-BD60-4667-91B5-0A337A98AF3B}" destId="{B149202A-5E07-47B9-8A56-D620B63B9760}" srcOrd="5" destOrd="0" presId="urn:microsoft.com/office/officeart/2008/layout/LinedList"/>
    <dgm:cxn modelId="{FFC39127-EF9F-4957-985D-A1B83441E996}" type="presParOf" srcId="{CEE8D5DC-BD60-4667-91B5-0A337A98AF3B}" destId="{1080DEF3-C5FA-49CF-AAA8-A5F92CC68F10}" srcOrd="6" destOrd="0" presId="urn:microsoft.com/office/officeart/2008/layout/LinedList"/>
    <dgm:cxn modelId="{94DC7605-A908-49F6-8F1C-21DF8E804281}" type="presParOf" srcId="{CEE8D5DC-BD60-4667-91B5-0A337A98AF3B}" destId="{32783E14-EA6A-4809-83C2-808AE76F6C2C}" srcOrd="7" destOrd="0" presId="urn:microsoft.com/office/officeart/2008/layout/LinedList"/>
    <dgm:cxn modelId="{8A5A6CAE-4B70-4D5F-A84A-DB8F946EF39C}" type="presParOf" srcId="{32783E14-EA6A-4809-83C2-808AE76F6C2C}" destId="{AE89B34C-3952-4387-A56A-7B978849BE08}" srcOrd="0" destOrd="0" presId="urn:microsoft.com/office/officeart/2008/layout/LinedList"/>
    <dgm:cxn modelId="{0A00DEBC-CF0A-4EA6-B737-FE7E7088266C}" type="presParOf" srcId="{32783E14-EA6A-4809-83C2-808AE76F6C2C}" destId="{3D62A482-EEBE-4F2B-982A-AE7079800407}" srcOrd="1" destOrd="0" presId="urn:microsoft.com/office/officeart/2008/layout/LinedList"/>
    <dgm:cxn modelId="{0D3AA810-9AA6-402C-B1D7-A8FB91E1F9E0}" type="presParOf" srcId="{32783E14-EA6A-4809-83C2-808AE76F6C2C}" destId="{6E393F3B-34AB-4680-B752-9BE30AA3ECCB}" srcOrd="2" destOrd="0" presId="urn:microsoft.com/office/officeart/2008/layout/LinedList"/>
    <dgm:cxn modelId="{E6A52763-430B-4543-97B5-D6EE9471D183}" type="presParOf" srcId="{CEE8D5DC-BD60-4667-91B5-0A337A98AF3B}" destId="{62EF6A64-E5F3-4FB8-82A4-F1C03F59932A}" srcOrd="8" destOrd="0" presId="urn:microsoft.com/office/officeart/2008/layout/LinedList"/>
    <dgm:cxn modelId="{A82C3C0C-56FF-402D-9771-D00756C558A8}" type="presParOf" srcId="{CEE8D5DC-BD60-4667-91B5-0A337A98AF3B}" destId="{85884623-41BA-4C8A-87FF-0AE32509B8D6}" srcOrd="9" destOrd="0" presId="urn:microsoft.com/office/officeart/2008/layout/LinedList"/>
    <dgm:cxn modelId="{72C768E3-FE40-44EF-B9BE-E1630E6D4850}" type="presParOf" srcId="{CEE8D5DC-BD60-4667-91B5-0A337A98AF3B}" destId="{7C679407-1658-4BE9-9552-10117DE568D6}" srcOrd="10" destOrd="0" presId="urn:microsoft.com/office/officeart/2008/layout/LinedList"/>
    <dgm:cxn modelId="{CEF1353C-7BC1-4903-B786-A433BA4B0194}" type="presParOf" srcId="{7C679407-1658-4BE9-9552-10117DE568D6}" destId="{39DA1930-C11F-45C7-AE2D-1C9BB6DEB912}" srcOrd="0" destOrd="0" presId="urn:microsoft.com/office/officeart/2008/layout/LinedList"/>
    <dgm:cxn modelId="{1875EB94-4EF3-4705-B86A-8193C1BD2E4F}" type="presParOf" srcId="{7C679407-1658-4BE9-9552-10117DE568D6}" destId="{7C4584C7-D263-42F3-AE3D-34EB5DDC009E}" srcOrd="1" destOrd="0" presId="urn:microsoft.com/office/officeart/2008/layout/LinedList"/>
    <dgm:cxn modelId="{BB718601-00A8-4FD7-B9AC-734B4D592BE0}" type="presParOf" srcId="{7C679407-1658-4BE9-9552-10117DE568D6}" destId="{DD8D8263-996D-4C9A-8B9D-E823EE15445C}" srcOrd="2" destOrd="0" presId="urn:microsoft.com/office/officeart/2008/layout/LinedList"/>
    <dgm:cxn modelId="{5A96C8A9-4720-4938-89BD-4ED3BA44CD30}" type="presParOf" srcId="{CEE8D5DC-BD60-4667-91B5-0A337A98AF3B}" destId="{1E6C1265-71DB-4AD5-B0B1-41D404A3BE02}" srcOrd="11" destOrd="0" presId="urn:microsoft.com/office/officeart/2008/layout/LinedList"/>
    <dgm:cxn modelId="{359F1963-25CD-4848-96C2-321D8317416D}" type="presParOf" srcId="{CEE8D5DC-BD60-4667-91B5-0A337A98AF3B}" destId="{9A6B9696-60F2-4888-86B1-72C3F6B33465}" srcOrd="12" destOrd="0" presId="urn:microsoft.com/office/officeart/2008/layout/LinedList"/>
    <dgm:cxn modelId="{06D93062-38C7-49B9-AB2E-7E7463708A87}" type="presParOf" srcId="{CEE8D5DC-BD60-4667-91B5-0A337A98AF3B}" destId="{CA45E623-2B06-4D1F-B4FC-D45F18D64C86}" srcOrd="13" destOrd="0" presId="urn:microsoft.com/office/officeart/2008/layout/LinedList"/>
    <dgm:cxn modelId="{3AF20EB2-B0D0-41A7-B62E-F24B2ED67059}" type="presParOf" srcId="{CA45E623-2B06-4D1F-B4FC-D45F18D64C86}" destId="{71716AF4-F92B-4BB4-9C23-D4D1DA1612C7}" srcOrd="0" destOrd="0" presId="urn:microsoft.com/office/officeart/2008/layout/LinedList"/>
    <dgm:cxn modelId="{19DA195D-215C-4DB0-881C-68F9D1A433B9}" type="presParOf" srcId="{CA45E623-2B06-4D1F-B4FC-D45F18D64C86}" destId="{745D6251-774D-4EEF-B7F6-E13277944226}" srcOrd="1" destOrd="0" presId="urn:microsoft.com/office/officeart/2008/layout/LinedList"/>
    <dgm:cxn modelId="{6182096B-66B9-4958-BA3F-481B5C1A8B24}" type="presParOf" srcId="{CA45E623-2B06-4D1F-B4FC-D45F18D64C86}" destId="{9A5F4A6D-12A3-4E59-BB18-3025BA2CDFF2}" srcOrd="2" destOrd="0" presId="urn:microsoft.com/office/officeart/2008/layout/LinedList"/>
    <dgm:cxn modelId="{6675D010-FA0C-4DD2-AFE6-24FA3056260D}" type="presParOf" srcId="{CEE8D5DC-BD60-4667-91B5-0A337A98AF3B}" destId="{71CADCFD-CE0B-4D39-AE1D-6EA5733C9140}" srcOrd="14" destOrd="0" presId="urn:microsoft.com/office/officeart/2008/layout/LinedList"/>
    <dgm:cxn modelId="{1FAEF598-5F31-4CF9-94B4-047BB68B3AA4}" type="presParOf" srcId="{CEE8D5DC-BD60-4667-91B5-0A337A98AF3B}" destId="{B98A4B60-24A6-4733-B34A-42BA270CA692}" srcOrd="15" destOrd="0" presId="urn:microsoft.com/office/officeart/2008/layout/LinedList"/>
    <dgm:cxn modelId="{7748AAE9-A340-4B2D-80E4-DBD4C7B67F3A}" type="presParOf" srcId="{CEE8D5DC-BD60-4667-91B5-0A337A98AF3B}" destId="{C50744AF-469F-48FD-81BA-F5C1985195C2}" srcOrd="16" destOrd="0" presId="urn:microsoft.com/office/officeart/2008/layout/LinedList"/>
    <dgm:cxn modelId="{D0E511A8-A889-4099-9D2F-FA9E1EA9703B}" type="presParOf" srcId="{C50744AF-469F-48FD-81BA-F5C1985195C2}" destId="{6C41F869-113A-46B9-B5E4-32133231C1B7}" srcOrd="0" destOrd="0" presId="urn:microsoft.com/office/officeart/2008/layout/LinedList"/>
    <dgm:cxn modelId="{F83AB9EC-2FA4-40A7-9380-B73F90E74751}" type="presParOf" srcId="{C50744AF-469F-48FD-81BA-F5C1985195C2}" destId="{86DCBCD2-614E-4CA8-93E1-F44C979ABF1E}" srcOrd="1" destOrd="0" presId="urn:microsoft.com/office/officeart/2008/layout/LinedList"/>
    <dgm:cxn modelId="{1FDCB41F-AD68-474F-A9D8-2856FA6BD65A}" type="presParOf" srcId="{C50744AF-469F-48FD-81BA-F5C1985195C2}" destId="{F316B6C6-5FF7-4499-9FE9-1CA6AAC0207C}" srcOrd="2" destOrd="0" presId="urn:microsoft.com/office/officeart/2008/layout/LinedList"/>
    <dgm:cxn modelId="{F9BB583E-4EE3-4605-A771-CE2CAB2C256F}" type="presParOf" srcId="{CEE8D5DC-BD60-4667-91B5-0A337A98AF3B}" destId="{196080FB-3E09-4768-A215-14D800C13536}" srcOrd="17" destOrd="0" presId="urn:microsoft.com/office/officeart/2008/layout/LinedList"/>
    <dgm:cxn modelId="{F533AE61-A0B9-457D-B9DD-CFC689391847}" type="presParOf" srcId="{CEE8D5DC-BD60-4667-91B5-0A337A98AF3B}" destId="{7157434B-A07F-46FA-8E63-D53F7887D4E0}" srcOrd="18"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0AF482E-4960-4AE4-AD0E-AA3F1DC97BCD}" type="doc">
      <dgm:prSet loTypeId="urn:microsoft.com/office/officeart/2005/8/layout/balance1" loCatId="relationship" qsTypeId="urn:microsoft.com/office/officeart/2005/8/quickstyle/simple1" qsCatId="simple" csTypeId="urn:microsoft.com/office/officeart/2005/8/colors/colorful3" csCatId="colorful" phldr="1"/>
      <dgm:spPr/>
      <dgm:t>
        <a:bodyPr/>
        <a:lstStyle/>
        <a:p>
          <a:endParaRPr lang="es-ES"/>
        </a:p>
      </dgm:t>
    </dgm:pt>
    <dgm:pt modelId="{CBAA6C7D-13C4-4884-AD1A-C48564F2371D}">
      <dgm:prSet phldrT="[Texto]"/>
      <dgm:spPr>
        <a:ln>
          <a:solidFill>
            <a:schemeClr val="tx1">
              <a:alpha val="90000"/>
            </a:schemeClr>
          </a:solidFill>
        </a:ln>
      </dgm:spPr>
      <dgm:t>
        <a:bodyPr/>
        <a:lstStyle/>
        <a:p>
          <a:r>
            <a:rPr lang="es-ES" dirty="0" smtClean="0">
              <a:solidFill>
                <a:schemeClr val="tx1"/>
              </a:solidFill>
              <a:latin typeface="Garamond" pitchFamily="18" charset="0"/>
            </a:rPr>
            <a:t>Consecuencias Negativas</a:t>
          </a:r>
          <a:endParaRPr lang="es-ES" dirty="0">
            <a:solidFill>
              <a:schemeClr val="tx1"/>
            </a:solidFill>
            <a:latin typeface="Garamond" pitchFamily="18" charset="0"/>
          </a:endParaRPr>
        </a:p>
      </dgm:t>
    </dgm:pt>
    <dgm:pt modelId="{F1C9E91C-2CBF-4ADE-951F-029DA0B335CC}" type="parTrans" cxnId="{FE31AE73-055A-419B-B1EE-D261D02F1A86}">
      <dgm:prSet/>
      <dgm:spPr/>
      <dgm:t>
        <a:bodyPr/>
        <a:lstStyle/>
        <a:p>
          <a:endParaRPr lang="es-ES">
            <a:solidFill>
              <a:schemeClr val="tx1"/>
            </a:solidFill>
            <a:latin typeface="Garamond" pitchFamily="18" charset="0"/>
          </a:endParaRPr>
        </a:p>
      </dgm:t>
    </dgm:pt>
    <dgm:pt modelId="{58601BF4-B7BE-4673-B9BE-5BC7C72A2FCE}" type="sibTrans" cxnId="{FE31AE73-055A-419B-B1EE-D261D02F1A86}">
      <dgm:prSet/>
      <dgm:spPr/>
      <dgm:t>
        <a:bodyPr/>
        <a:lstStyle/>
        <a:p>
          <a:endParaRPr lang="es-ES">
            <a:solidFill>
              <a:schemeClr val="tx1"/>
            </a:solidFill>
            <a:latin typeface="Garamond" pitchFamily="18" charset="0"/>
          </a:endParaRPr>
        </a:p>
      </dgm:t>
    </dgm:pt>
    <dgm:pt modelId="{AB911B8B-6110-4EFF-97AF-6E66ED2B8EFC}">
      <dgm:prSet phldrT="[Texto]"/>
      <dgm:spPr/>
      <dgm:t>
        <a:bodyPr/>
        <a:lstStyle/>
        <a:p>
          <a:r>
            <a:rPr lang="es-ES" dirty="0" smtClean="0">
              <a:solidFill>
                <a:schemeClr val="tx1"/>
              </a:solidFill>
              <a:latin typeface="Garamond" pitchFamily="18" charset="0"/>
            </a:rPr>
            <a:t>Enfrentamientos</a:t>
          </a:r>
          <a:endParaRPr lang="es-ES" dirty="0">
            <a:solidFill>
              <a:schemeClr val="tx1"/>
            </a:solidFill>
            <a:latin typeface="Garamond" pitchFamily="18" charset="0"/>
          </a:endParaRPr>
        </a:p>
      </dgm:t>
    </dgm:pt>
    <dgm:pt modelId="{A0CC3012-E2A9-404D-B14F-048F86C97D7C}" type="parTrans" cxnId="{D6AE63FA-6DAF-4DEB-A066-E7850E71BC3B}">
      <dgm:prSet/>
      <dgm:spPr/>
      <dgm:t>
        <a:bodyPr/>
        <a:lstStyle/>
        <a:p>
          <a:endParaRPr lang="es-ES">
            <a:solidFill>
              <a:schemeClr val="tx1"/>
            </a:solidFill>
            <a:latin typeface="Garamond" pitchFamily="18" charset="0"/>
          </a:endParaRPr>
        </a:p>
      </dgm:t>
    </dgm:pt>
    <dgm:pt modelId="{96D6E869-4F61-4926-AB4E-8220EDB1CE46}" type="sibTrans" cxnId="{D6AE63FA-6DAF-4DEB-A066-E7850E71BC3B}">
      <dgm:prSet/>
      <dgm:spPr/>
      <dgm:t>
        <a:bodyPr/>
        <a:lstStyle/>
        <a:p>
          <a:endParaRPr lang="es-ES">
            <a:solidFill>
              <a:schemeClr val="tx1"/>
            </a:solidFill>
            <a:latin typeface="Garamond" pitchFamily="18" charset="0"/>
          </a:endParaRPr>
        </a:p>
      </dgm:t>
    </dgm:pt>
    <dgm:pt modelId="{351AA64F-38E3-4401-B73A-1A9B191F51A8}">
      <dgm:prSet phldrT="[Texto]"/>
      <dgm:spPr/>
      <dgm:t>
        <a:bodyPr/>
        <a:lstStyle/>
        <a:p>
          <a:r>
            <a:rPr lang="es-ES" dirty="0" smtClean="0">
              <a:solidFill>
                <a:schemeClr val="tx1"/>
              </a:solidFill>
              <a:latin typeface="Garamond" pitchFamily="18" charset="0"/>
            </a:rPr>
            <a:t>Disputas</a:t>
          </a:r>
          <a:endParaRPr lang="es-ES" dirty="0">
            <a:solidFill>
              <a:schemeClr val="tx1"/>
            </a:solidFill>
            <a:latin typeface="Garamond" pitchFamily="18" charset="0"/>
          </a:endParaRPr>
        </a:p>
      </dgm:t>
    </dgm:pt>
    <dgm:pt modelId="{76F6A68C-76D5-4CC7-A48E-530FAE7FA5E3}" type="parTrans" cxnId="{950E2297-DFB1-4FA1-9287-F31EF67E105A}">
      <dgm:prSet/>
      <dgm:spPr/>
      <dgm:t>
        <a:bodyPr/>
        <a:lstStyle/>
        <a:p>
          <a:endParaRPr lang="es-ES">
            <a:solidFill>
              <a:schemeClr val="tx1"/>
            </a:solidFill>
            <a:latin typeface="Garamond" pitchFamily="18" charset="0"/>
          </a:endParaRPr>
        </a:p>
      </dgm:t>
    </dgm:pt>
    <dgm:pt modelId="{53FC14DC-094D-4E9F-8433-9DA74ACB73C1}" type="sibTrans" cxnId="{950E2297-DFB1-4FA1-9287-F31EF67E105A}">
      <dgm:prSet/>
      <dgm:spPr/>
      <dgm:t>
        <a:bodyPr/>
        <a:lstStyle/>
        <a:p>
          <a:endParaRPr lang="es-ES">
            <a:solidFill>
              <a:schemeClr val="tx1"/>
            </a:solidFill>
            <a:latin typeface="Garamond" pitchFamily="18" charset="0"/>
          </a:endParaRPr>
        </a:p>
      </dgm:t>
    </dgm:pt>
    <dgm:pt modelId="{1C949DCE-DAEC-4DD7-92C2-DE5355E9CA60}">
      <dgm:prSet phldrT="[Texto]"/>
      <dgm:spPr>
        <a:ln>
          <a:solidFill>
            <a:schemeClr val="tx1">
              <a:alpha val="90000"/>
            </a:schemeClr>
          </a:solidFill>
        </a:ln>
      </dgm:spPr>
      <dgm:t>
        <a:bodyPr/>
        <a:lstStyle/>
        <a:p>
          <a:r>
            <a:rPr lang="es-ES" dirty="0" smtClean="0">
              <a:solidFill>
                <a:schemeClr val="tx1"/>
              </a:solidFill>
              <a:latin typeface="Garamond" pitchFamily="18" charset="0"/>
            </a:rPr>
            <a:t>Consecuencias Positivas</a:t>
          </a:r>
          <a:endParaRPr lang="es-ES" dirty="0">
            <a:solidFill>
              <a:schemeClr val="tx1"/>
            </a:solidFill>
            <a:latin typeface="Garamond" pitchFamily="18" charset="0"/>
          </a:endParaRPr>
        </a:p>
      </dgm:t>
    </dgm:pt>
    <dgm:pt modelId="{79F5AF17-ED2B-4DCD-AE4A-E046DE5BBCBF}" type="parTrans" cxnId="{548A051B-16E2-4BBA-8A26-A190F61C81FD}">
      <dgm:prSet/>
      <dgm:spPr/>
      <dgm:t>
        <a:bodyPr/>
        <a:lstStyle/>
        <a:p>
          <a:endParaRPr lang="es-ES">
            <a:solidFill>
              <a:schemeClr val="tx1"/>
            </a:solidFill>
            <a:latin typeface="Garamond" pitchFamily="18" charset="0"/>
          </a:endParaRPr>
        </a:p>
      </dgm:t>
    </dgm:pt>
    <dgm:pt modelId="{52991F50-C322-4AAA-84E4-2748B9223410}" type="sibTrans" cxnId="{548A051B-16E2-4BBA-8A26-A190F61C81FD}">
      <dgm:prSet/>
      <dgm:spPr/>
      <dgm:t>
        <a:bodyPr/>
        <a:lstStyle/>
        <a:p>
          <a:endParaRPr lang="es-ES">
            <a:solidFill>
              <a:schemeClr val="tx1"/>
            </a:solidFill>
            <a:latin typeface="Garamond" pitchFamily="18" charset="0"/>
          </a:endParaRPr>
        </a:p>
      </dgm:t>
    </dgm:pt>
    <dgm:pt modelId="{8867D880-0DB9-4D2D-89A0-CC3AEE03508E}">
      <dgm:prSet phldrT="[Texto]"/>
      <dgm:spPr/>
      <dgm:t>
        <a:bodyPr/>
        <a:lstStyle/>
        <a:p>
          <a:r>
            <a:rPr lang="es-ES" dirty="0" smtClean="0">
              <a:solidFill>
                <a:schemeClr val="tx1"/>
              </a:solidFill>
              <a:latin typeface="Garamond" pitchFamily="18" charset="0"/>
            </a:rPr>
            <a:t>Cohesión</a:t>
          </a:r>
          <a:endParaRPr lang="es-ES" dirty="0">
            <a:solidFill>
              <a:schemeClr val="tx1"/>
            </a:solidFill>
            <a:latin typeface="Garamond" pitchFamily="18" charset="0"/>
          </a:endParaRPr>
        </a:p>
      </dgm:t>
    </dgm:pt>
    <dgm:pt modelId="{CBB1AB31-9056-40CA-B655-1C4EF0D52250}" type="parTrans" cxnId="{5CA246E5-2E90-4CB9-8B13-12EB28C84E25}">
      <dgm:prSet/>
      <dgm:spPr/>
      <dgm:t>
        <a:bodyPr/>
        <a:lstStyle/>
        <a:p>
          <a:endParaRPr lang="es-ES">
            <a:solidFill>
              <a:schemeClr val="tx1"/>
            </a:solidFill>
            <a:latin typeface="Garamond" pitchFamily="18" charset="0"/>
          </a:endParaRPr>
        </a:p>
      </dgm:t>
    </dgm:pt>
    <dgm:pt modelId="{86E76137-02F2-42F8-A474-E04E0E6516D2}" type="sibTrans" cxnId="{5CA246E5-2E90-4CB9-8B13-12EB28C84E25}">
      <dgm:prSet/>
      <dgm:spPr/>
      <dgm:t>
        <a:bodyPr/>
        <a:lstStyle/>
        <a:p>
          <a:endParaRPr lang="es-ES">
            <a:solidFill>
              <a:schemeClr val="tx1"/>
            </a:solidFill>
            <a:latin typeface="Garamond" pitchFamily="18" charset="0"/>
          </a:endParaRPr>
        </a:p>
      </dgm:t>
    </dgm:pt>
    <dgm:pt modelId="{2CAE2E08-46DA-4595-90F5-222041A84158}">
      <dgm:prSet phldrT="[Texto]"/>
      <dgm:spPr/>
      <dgm:t>
        <a:bodyPr/>
        <a:lstStyle/>
        <a:p>
          <a:r>
            <a:rPr lang="es-ES" dirty="0" smtClean="0">
              <a:solidFill>
                <a:schemeClr val="tx1"/>
              </a:solidFill>
              <a:latin typeface="Garamond" pitchFamily="18" charset="0"/>
            </a:rPr>
            <a:t>Propósito</a:t>
          </a:r>
          <a:endParaRPr lang="es-ES" dirty="0">
            <a:solidFill>
              <a:schemeClr val="tx1"/>
            </a:solidFill>
            <a:latin typeface="Garamond" pitchFamily="18" charset="0"/>
          </a:endParaRPr>
        </a:p>
      </dgm:t>
    </dgm:pt>
    <dgm:pt modelId="{09DFC2B5-91B8-4AAF-AEAB-F8A95016C928}" type="parTrans" cxnId="{E58918F2-42E3-4D45-99DC-B2795C98A46B}">
      <dgm:prSet/>
      <dgm:spPr/>
      <dgm:t>
        <a:bodyPr/>
        <a:lstStyle/>
        <a:p>
          <a:endParaRPr lang="es-ES">
            <a:solidFill>
              <a:schemeClr val="tx1"/>
            </a:solidFill>
            <a:latin typeface="Garamond" pitchFamily="18" charset="0"/>
          </a:endParaRPr>
        </a:p>
      </dgm:t>
    </dgm:pt>
    <dgm:pt modelId="{860BE16A-5D50-4F21-9F33-06D4A061A043}" type="sibTrans" cxnId="{E58918F2-42E3-4D45-99DC-B2795C98A46B}">
      <dgm:prSet/>
      <dgm:spPr/>
      <dgm:t>
        <a:bodyPr/>
        <a:lstStyle/>
        <a:p>
          <a:endParaRPr lang="es-ES">
            <a:solidFill>
              <a:schemeClr val="tx1"/>
            </a:solidFill>
            <a:latin typeface="Garamond" pitchFamily="18" charset="0"/>
          </a:endParaRPr>
        </a:p>
      </dgm:t>
    </dgm:pt>
    <dgm:pt modelId="{B1694214-5C09-4457-B8CD-BECFCB42D2E2}">
      <dgm:prSet phldrT="[Texto]"/>
      <dgm:spPr/>
      <dgm:t>
        <a:bodyPr/>
        <a:lstStyle/>
        <a:p>
          <a:r>
            <a:rPr lang="es-ES" dirty="0" smtClean="0">
              <a:solidFill>
                <a:schemeClr val="tx1"/>
              </a:solidFill>
              <a:latin typeface="Garamond" pitchFamily="18" charset="0"/>
            </a:rPr>
            <a:t>Identidad</a:t>
          </a:r>
          <a:endParaRPr lang="es-ES" dirty="0">
            <a:solidFill>
              <a:schemeClr val="tx1"/>
            </a:solidFill>
            <a:latin typeface="Garamond" pitchFamily="18" charset="0"/>
          </a:endParaRPr>
        </a:p>
      </dgm:t>
    </dgm:pt>
    <dgm:pt modelId="{9BDCF1A2-DE03-4CBE-8F61-F359114AA5A5}" type="parTrans" cxnId="{E4B2D032-2E95-463F-A402-AA20F77BC12E}">
      <dgm:prSet/>
      <dgm:spPr/>
      <dgm:t>
        <a:bodyPr/>
        <a:lstStyle/>
        <a:p>
          <a:endParaRPr lang="es-ES">
            <a:solidFill>
              <a:schemeClr val="tx1"/>
            </a:solidFill>
            <a:latin typeface="Garamond" pitchFamily="18" charset="0"/>
          </a:endParaRPr>
        </a:p>
      </dgm:t>
    </dgm:pt>
    <dgm:pt modelId="{C428BE0C-ACC6-4BAD-9B50-459AABA392FA}" type="sibTrans" cxnId="{E4B2D032-2E95-463F-A402-AA20F77BC12E}">
      <dgm:prSet/>
      <dgm:spPr/>
      <dgm:t>
        <a:bodyPr/>
        <a:lstStyle/>
        <a:p>
          <a:endParaRPr lang="es-ES">
            <a:solidFill>
              <a:schemeClr val="tx1"/>
            </a:solidFill>
            <a:latin typeface="Garamond" pitchFamily="18" charset="0"/>
          </a:endParaRPr>
        </a:p>
      </dgm:t>
    </dgm:pt>
    <dgm:pt modelId="{F5924DCE-CF9A-488D-907C-F71C2F0C8416}" type="pres">
      <dgm:prSet presAssocID="{80AF482E-4960-4AE4-AD0E-AA3F1DC97BCD}" presName="outerComposite" presStyleCnt="0">
        <dgm:presLayoutVars>
          <dgm:chMax val="2"/>
          <dgm:animLvl val="lvl"/>
          <dgm:resizeHandles val="exact"/>
        </dgm:presLayoutVars>
      </dgm:prSet>
      <dgm:spPr/>
      <dgm:t>
        <a:bodyPr/>
        <a:lstStyle/>
        <a:p>
          <a:endParaRPr lang="es-MX"/>
        </a:p>
      </dgm:t>
    </dgm:pt>
    <dgm:pt modelId="{A9B54D29-E88A-4AE4-AA8B-DC0A690E8582}" type="pres">
      <dgm:prSet presAssocID="{80AF482E-4960-4AE4-AD0E-AA3F1DC97BCD}" presName="dummyMaxCanvas" presStyleCnt="0"/>
      <dgm:spPr/>
    </dgm:pt>
    <dgm:pt modelId="{55E824EF-7679-4C59-B631-186E65D2A908}" type="pres">
      <dgm:prSet presAssocID="{80AF482E-4960-4AE4-AD0E-AA3F1DC97BCD}" presName="parentComposite" presStyleCnt="0"/>
      <dgm:spPr/>
    </dgm:pt>
    <dgm:pt modelId="{29CE4EA5-9D99-4441-9D5C-59F538C36ABB}" type="pres">
      <dgm:prSet presAssocID="{80AF482E-4960-4AE4-AD0E-AA3F1DC97BCD}" presName="parent1" presStyleLbl="alignAccFollowNode1" presStyleIdx="0" presStyleCnt="4">
        <dgm:presLayoutVars>
          <dgm:chMax val="4"/>
        </dgm:presLayoutVars>
      </dgm:prSet>
      <dgm:spPr/>
      <dgm:t>
        <a:bodyPr/>
        <a:lstStyle/>
        <a:p>
          <a:endParaRPr lang="es-MX"/>
        </a:p>
      </dgm:t>
    </dgm:pt>
    <dgm:pt modelId="{3123EE62-2C50-4619-B9F5-D16D7747DAEA}" type="pres">
      <dgm:prSet presAssocID="{80AF482E-4960-4AE4-AD0E-AA3F1DC97BCD}" presName="parent2" presStyleLbl="alignAccFollowNode1" presStyleIdx="1" presStyleCnt="4">
        <dgm:presLayoutVars>
          <dgm:chMax val="4"/>
        </dgm:presLayoutVars>
      </dgm:prSet>
      <dgm:spPr/>
      <dgm:t>
        <a:bodyPr/>
        <a:lstStyle/>
        <a:p>
          <a:endParaRPr lang="es-MX"/>
        </a:p>
      </dgm:t>
    </dgm:pt>
    <dgm:pt modelId="{F14E0D97-FBE2-4A4D-B557-50DA90AAB29D}" type="pres">
      <dgm:prSet presAssocID="{80AF482E-4960-4AE4-AD0E-AA3F1DC97BCD}" presName="childrenComposite" presStyleCnt="0"/>
      <dgm:spPr/>
    </dgm:pt>
    <dgm:pt modelId="{CDA2E839-2F13-4DA4-B260-483DFE97FDA5}" type="pres">
      <dgm:prSet presAssocID="{80AF482E-4960-4AE4-AD0E-AA3F1DC97BCD}" presName="dummyMaxCanvas_ChildArea" presStyleCnt="0"/>
      <dgm:spPr/>
    </dgm:pt>
    <dgm:pt modelId="{F3172697-4A5A-4A2F-AF1D-1B6C78966AEC}" type="pres">
      <dgm:prSet presAssocID="{80AF482E-4960-4AE4-AD0E-AA3F1DC97BCD}" presName="fulcrum" presStyleLbl="alignAccFollowNode1" presStyleIdx="2" presStyleCnt="4"/>
      <dgm:spPr>
        <a:solidFill>
          <a:schemeClr val="accent6">
            <a:lumMod val="40000"/>
            <a:lumOff val="60000"/>
            <a:alpha val="90000"/>
          </a:schemeClr>
        </a:solidFill>
        <a:ln>
          <a:solidFill>
            <a:schemeClr val="accent6">
              <a:lumMod val="40000"/>
              <a:lumOff val="60000"/>
              <a:alpha val="90000"/>
            </a:schemeClr>
          </a:solidFill>
        </a:ln>
      </dgm:spPr>
      <dgm:t>
        <a:bodyPr/>
        <a:lstStyle/>
        <a:p>
          <a:endParaRPr lang="es-MX"/>
        </a:p>
      </dgm:t>
    </dgm:pt>
    <dgm:pt modelId="{D2FA24B0-16FE-49D4-84F8-4672ECB4BC8D}" type="pres">
      <dgm:prSet presAssocID="{80AF482E-4960-4AE4-AD0E-AA3F1DC97BCD}" presName="balance_23" presStyleLbl="alignAccFollowNode1" presStyleIdx="3" presStyleCnt="4">
        <dgm:presLayoutVars>
          <dgm:bulletEnabled val="1"/>
        </dgm:presLayoutVars>
      </dgm:prSet>
      <dgm:spPr>
        <a:solidFill>
          <a:schemeClr val="accent6">
            <a:lumMod val="40000"/>
            <a:lumOff val="60000"/>
            <a:alpha val="90000"/>
          </a:schemeClr>
        </a:solidFill>
        <a:ln>
          <a:solidFill>
            <a:schemeClr val="accent6">
              <a:lumMod val="40000"/>
              <a:lumOff val="60000"/>
              <a:alpha val="90000"/>
            </a:schemeClr>
          </a:solidFill>
        </a:ln>
      </dgm:spPr>
      <dgm:t>
        <a:bodyPr/>
        <a:lstStyle/>
        <a:p>
          <a:endParaRPr lang="es-MX"/>
        </a:p>
      </dgm:t>
    </dgm:pt>
    <dgm:pt modelId="{13EFFDE3-AE17-4EC1-B620-87257EC7D01A}" type="pres">
      <dgm:prSet presAssocID="{80AF482E-4960-4AE4-AD0E-AA3F1DC97BCD}" presName="right_23_1" presStyleLbl="node1" presStyleIdx="0" presStyleCnt="5">
        <dgm:presLayoutVars>
          <dgm:bulletEnabled val="1"/>
        </dgm:presLayoutVars>
      </dgm:prSet>
      <dgm:spPr/>
      <dgm:t>
        <a:bodyPr/>
        <a:lstStyle/>
        <a:p>
          <a:endParaRPr lang="es-MX"/>
        </a:p>
      </dgm:t>
    </dgm:pt>
    <dgm:pt modelId="{7B3DA3BA-B575-4359-A8FB-A81C82747D6E}" type="pres">
      <dgm:prSet presAssocID="{80AF482E-4960-4AE4-AD0E-AA3F1DC97BCD}" presName="right_23_2" presStyleLbl="node1" presStyleIdx="1" presStyleCnt="5">
        <dgm:presLayoutVars>
          <dgm:bulletEnabled val="1"/>
        </dgm:presLayoutVars>
      </dgm:prSet>
      <dgm:spPr/>
      <dgm:t>
        <a:bodyPr/>
        <a:lstStyle/>
        <a:p>
          <a:endParaRPr lang="es-MX"/>
        </a:p>
      </dgm:t>
    </dgm:pt>
    <dgm:pt modelId="{28B84938-B3A2-4C5C-96E5-52D40DDF90E6}" type="pres">
      <dgm:prSet presAssocID="{80AF482E-4960-4AE4-AD0E-AA3F1DC97BCD}" presName="right_23_3" presStyleLbl="node1" presStyleIdx="2" presStyleCnt="5">
        <dgm:presLayoutVars>
          <dgm:bulletEnabled val="1"/>
        </dgm:presLayoutVars>
      </dgm:prSet>
      <dgm:spPr/>
      <dgm:t>
        <a:bodyPr/>
        <a:lstStyle/>
        <a:p>
          <a:endParaRPr lang="es-MX"/>
        </a:p>
      </dgm:t>
    </dgm:pt>
    <dgm:pt modelId="{EC49011D-319A-4239-849D-E7CDF76DCBCE}" type="pres">
      <dgm:prSet presAssocID="{80AF482E-4960-4AE4-AD0E-AA3F1DC97BCD}" presName="left_23_1" presStyleLbl="node1" presStyleIdx="3" presStyleCnt="5">
        <dgm:presLayoutVars>
          <dgm:bulletEnabled val="1"/>
        </dgm:presLayoutVars>
      </dgm:prSet>
      <dgm:spPr/>
      <dgm:t>
        <a:bodyPr/>
        <a:lstStyle/>
        <a:p>
          <a:endParaRPr lang="es-MX"/>
        </a:p>
      </dgm:t>
    </dgm:pt>
    <dgm:pt modelId="{524428E4-30A2-4BD8-B717-47F798A4CE81}" type="pres">
      <dgm:prSet presAssocID="{80AF482E-4960-4AE4-AD0E-AA3F1DC97BCD}" presName="left_23_2" presStyleLbl="node1" presStyleIdx="4" presStyleCnt="5">
        <dgm:presLayoutVars>
          <dgm:bulletEnabled val="1"/>
        </dgm:presLayoutVars>
      </dgm:prSet>
      <dgm:spPr/>
      <dgm:t>
        <a:bodyPr/>
        <a:lstStyle/>
        <a:p>
          <a:endParaRPr lang="es-MX"/>
        </a:p>
      </dgm:t>
    </dgm:pt>
  </dgm:ptLst>
  <dgm:cxnLst>
    <dgm:cxn modelId="{5CA246E5-2E90-4CB9-8B13-12EB28C84E25}" srcId="{1C949DCE-DAEC-4DD7-92C2-DE5355E9CA60}" destId="{8867D880-0DB9-4D2D-89A0-CC3AEE03508E}" srcOrd="0" destOrd="0" parTransId="{CBB1AB31-9056-40CA-B655-1C4EF0D52250}" sibTransId="{86E76137-02F2-42F8-A474-E04E0E6516D2}"/>
    <dgm:cxn modelId="{4AC55852-44F3-4DE2-AB8B-99C2FFB4A1C8}" type="presOf" srcId="{351AA64F-38E3-4401-B73A-1A9B191F51A8}" destId="{524428E4-30A2-4BD8-B717-47F798A4CE81}" srcOrd="0" destOrd="0" presId="urn:microsoft.com/office/officeart/2005/8/layout/balance1"/>
    <dgm:cxn modelId="{1F8487B3-981D-4CDF-B436-726BF0BA2B03}" type="presOf" srcId="{AB911B8B-6110-4EFF-97AF-6E66ED2B8EFC}" destId="{EC49011D-319A-4239-849D-E7CDF76DCBCE}" srcOrd="0" destOrd="0" presId="urn:microsoft.com/office/officeart/2005/8/layout/balance1"/>
    <dgm:cxn modelId="{49009B5F-F4DC-4B2B-A824-AFF48FA98DB7}" type="presOf" srcId="{B1694214-5C09-4457-B8CD-BECFCB42D2E2}" destId="{28B84938-B3A2-4C5C-96E5-52D40DDF90E6}" srcOrd="0" destOrd="0" presId="urn:microsoft.com/office/officeart/2005/8/layout/balance1"/>
    <dgm:cxn modelId="{AF5F04BB-0C25-4F2E-BA59-917D2648F65D}" type="presOf" srcId="{CBAA6C7D-13C4-4884-AD1A-C48564F2371D}" destId="{29CE4EA5-9D99-4441-9D5C-59F538C36ABB}" srcOrd="0" destOrd="0" presId="urn:microsoft.com/office/officeart/2005/8/layout/balance1"/>
    <dgm:cxn modelId="{950E2297-DFB1-4FA1-9287-F31EF67E105A}" srcId="{CBAA6C7D-13C4-4884-AD1A-C48564F2371D}" destId="{351AA64F-38E3-4401-B73A-1A9B191F51A8}" srcOrd="1" destOrd="0" parTransId="{76F6A68C-76D5-4CC7-A48E-530FAE7FA5E3}" sibTransId="{53FC14DC-094D-4E9F-8433-9DA74ACB73C1}"/>
    <dgm:cxn modelId="{D6AE63FA-6DAF-4DEB-A066-E7850E71BC3B}" srcId="{CBAA6C7D-13C4-4884-AD1A-C48564F2371D}" destId="{AB911B8B-6110-4EFF-97AF-6E66ED2B8EFC}" srcOrd="0" destOrd="0" parTransId="{A0CC3012-E2A9-404D-B14F-048F86C97D7C}" sibTransId="{96D6E869-4F61-4926-AB4E-8220EDB1CE46}"/>
    <dgm:cxn modelId="{548A051B-16E2-4BBA-8A26-A190F61C81FD}" srcId="{80AF482E-4960-4AE4-AD0E-AA3F1DC97BCD}" destId="{1C949DCE-DAEC-4DD7-92C2-DE5355E9CA60}" srcOrd="1" destOrd="0" parTransId="{79F5AF17-ED2B-4DCD-AE4A-E046DE5BBCBF}" sibTransId="{52991F50-C322-4AAA-84E4-2748B9223410}"/>
    <dgm:cxn modelId="{E4B2D032-2E95-463F-A402-AA20F77BC12E}" srcId="{1C949DCE-DAEC-4DD7-92C2-DE5355E9CA60}" destId="{B1694214-5C09-4457-B8CD-BECFCB42D2E2}" srcOrd="2" destOrd="0" parTransId="{9BDCF1A2-DE03-4CBE-8F61-F359114AA5A5}" sibTransId="{C428BE0C-ACC6-4BAD-9B50-459AABA392FA}"/>
    <dgm:cxn modelId="{E58918F2-42E3-4D45-99DC-B2795C98A46B}" srcId="{1C949DCE-DAEC-4DD7-92C2-DE5355E9CA60}" destId="{2CAE2E08-46DA-4595-90F5-222041A84158}" srcOrd="1" destOrd="0" parTransId="{09DFC2B5-91B8-4AAF-AEAB-F8A95016C928}" sibTransId="{860BE16A-5D50-4F21-9F33-06D4A061A043}"/>
    <dgm:cxn modelId="{EADCFA93-C83C-4DB8-9EA7-3BA443096929}" type="presOf" srcId="{80AF482E-4960-4AE4-AD0E-AA3F1DC97BCD}" destId="{F5924DCE-CF9A-488D-907C-F71C2F0C8416}" srcOrd="0" destOrd="0" presId="urn:microsoft.com/office/officeart/2005/8/layout/balance1"/>
    <dgm:cxn modelId="{3046BD80-DC54-4B92-A8E8-FB9E0E54CCAD}" type="presOf" srcId="{8867D880-0DB9-4D2D-89A0-CC3AEE03508E}" destId="{13EFFDE3-AE17-4EC1-B620-87257EC7D01A}" srcOrd="0" destOrd="0" presId="urn:microsoft.com/office/officeart/2005/8/layout/balance1"/>
    <dgm:cxn modelId="{2D91FABB-4B0E-4C2C-9C6D-82845350B305}" type="presOf" srcId="{1C949DCE-DAEC-4DD7-92C2-DE5355E9CA60}" destId="{3123EE62-2C50-4619-B9F5-D16D7747DAEA}" srcOrd="0" destOrd="0" presId="urn:microsoft.com/office/officeart/2005/8/layout/balance1"/>
    <dgm:cxn modelId="{FE31AE73-055A-419B-B1EE-D261D02F1A86}" srcId="{80AF482E-4960-4AE4-AD0E-AA3F1DC97BCD}" destId="{CBAA6C7D-13C4-4884-AD1A-C48564F2371D}" srcOrd="0" destOrd="0" parTransId="{F1C9E91C-2CBF-4ADE-951F-029DA0B335CC}" sibTransId="{58601BF4-B7BE-4673-B9BE-5BC7C72A2FCE}"/>
    <dgm:cxn modelId="{63D5C9FB-C52A-45F8-A2E1-7F6EDE821729}" type="presOf" srcId="{2CAE2E08-46DA-4595-90F5-222041A84158}" destId="{7B3DA3BA-B575-4359-A8FB-A81C82747D6E}" srcOrd="0" destOrd="0" presId="urn:microsoft.com/office/officeart/2005/8/layout/balance1"/>
    <dgm:cxn modelId="{57C74370-F8B2-4B9C-9656-522685827305}" type="presParOf" srcId="{F5924DCE-CF9A-488D-907C-F71C2F0C8416}" destId="{A9B54D29-E88A-4AE4-AA8B-DC0A690E8582}" srcOrd="0" destOrd="0" presId="urn:microsoft.com/office/officeart/2005/8/layout/balance1"/>
    <dgm:cxn modelId="{E4637C30-430C-4BBF-830F-061A2DD897AD}" type="presParOf" srcId="{F5924DCE-CF9A-488D-907C-F71C2F0C8416}" destId="{55E824EF-7679-4C59-B631-186E65D2A908}" srcOrd="1" destOrd="0" presId="urn:microsoft.com/office/officeart/2005/8/layout/balance1"/>
    <dgm:cxn modelId="{4A669AFB-480B-4C7B-AF2E-2FCF5BF3D4BE}" type="presParOf" srcId="{55E824EF-7679-4C59-B631-186E65D2A908}" destId="{29CE4EA5-9D99-4441-9D5C-59F538C36ABB}" srcOrd="0" destOrd="0" presId="urn:microsoft.com/office/officeart/2005/8/layout/balance1"/>
    <dgm:cxn modelId="{3FCAE6DB-CFEB-4539-90A6-85762C739920}" type="presParOf" srcId="{55E824EF-7679-4C59-B631-186E65D2A908}" destId="{3123EE62-2C50-4619-B9F5-D16D7747DAEA}" srcOrd="1" destOrd="0" presId="urn:microsoft.com/office/officeart/2005/8/layout/balance1"/>
    <dgm:cxn modelId="{76E0C06C-E4BE-4A7D-B3CF-503BBEF4896F}" type="presParOf" srcId="{F5924DCE-CF9A-488D-907C-F71C2F0C8416}" destId="{F14E0D97-FBE2-4A4D-B557-50DA90AAB29D}" srcOrd="2" destOrd="0" presId="urn:microsoft.com/office/officeart/2005/8/layout/balance1"/>
    <dgm:cxn modelId="{3C89B59E-930F-4C07-B7B8-1752FF4F3365}" type="presParOf" srcId="{F14E0D97-FBE2-4A4D-B557-50DA90AAB29D}" destId="{CDA2E839-2F13-4DA4-B260-483DFE97FDA5}" srcOrd="0" destOrd="0" presId="urn:microsoft.com/office/officeart/2005/8/layout/balance1"/>
    <dgm:cxn modelId="{F618505B-B681-4031-9894-CE21D4D773D8}" type="presParOf" srcId="{F14E0D97-FBE2-4A4D-B557-50DA90AAB29D}" destId="{F3172697-4A5A-4A2F-AF1D-1B6C78966AEC}" srcOrd="1" destOrd="0" presId="urn:microsoft.com/office/officeart/2005/8/layout/balance1"/>
    <dgm:cxn modelId="{B49D2ED2-C62A-49FF-BA8B-7D3AC066FB53}" type="presParOf" srcId="{F14E0D97-FBE2-4A4D-B557-50DA90AAB29D}" destId="{D2FA24B0-16FE-49D4-84F8-4672ECB4BC8D}" srcOrd="2" destOrd="0" presId="urn:microsoft.com/office/officeart/2005/8/layout/balance1"/>
    <dgm:cxn modelId="{8764322B-C6A4-4300-A7CE-499C412A5DE2}" type="presParOf" srcId="{F14E0D97-FBE2-4A4D-B557-50DA90AAB29D}" destId="{13EFFDE3-AE17-4EC1-B620-87257EC7D01A}" srcOrd="3" destOrd="0" presId="urn:microsoft.com/office/officeart/2005/8/layout/balance1"/>
    <dgm:cxn modelId="{3DF66682-C073-49BF-80C6-0A6B936A2071}" type="presParOf" srcId="{F14E0D97-FBE2-4A4D-B557-50DA90AAB29D}" destId="{7B3DA3BA-B575-4359-A8FB-A81C82747D6E}" srcOrd="4" destOrd="0" presId="urn:microsoft.com/office/officeart/2005/8/layout/balance1"/>
    <dgm:cxn modelId="{24E0CD68-3CF9-4848-A5D0-E22C61ACBDEF}" type="presParOf" srcId="{F14E0D97-FBE2-4A4D-B557-50DA90AAB29D}" destId="{28B84938-B3A2-4C5C-96E5-52D40DDF90E6}" srcOrd="5" destOrd="0" presId="urn:microsoft.com/office/officeart/2005/8/layout/balance1"/>
    <dgm:cxn modelId="{237188A7-AB47-4E46-A9DF-F2E49C6AFCB0}" type="presParOf" srcId="{F14E0D97-FBE2-4A4D-B557-50DA90AAB29D}" destId="{EC49011D-319A-4239-849D-E7CDF76DCBCE}" srcOrd="6" destOrd="0" presId="urn:microsoft.com/office/officeart/2005/8/layout/balance1"/>
    <dgm:cxn modelId="{3B396CE5-13A5-419D-B2B3-9D06DCEB0F26}" type="presParOf" srcId="{F14E0D97-FBE2-4A4D-B557-50DA90AAB29D}" destId="{524428E4-30A2-4BD8-B717-47F798A4CE81}" srcOrd="7"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3B45127-1032-4553-BBE9-5859E38C27A3}" type="doc">
      <dgm:prSet loTypeId="urn:microsoft.com/office/officeart/2005/8/layout/chevron1" loCatId="process" qsTypeId="urn:microsoft.com/office/officeart/2005/8/quickstyle/simple1" qsCatId="simple" csTypeId="urn:microsoft.com/office/officeart/2005/8/colors/colorful3" csCatId="colorful" phldr="1"/>
      <dgm:spPr/>
      <dgm:t>
        <a:bodyPr/>
        <a:lstStyle/>
        <a:p>
          <a:endParaRPr lang="es-ES"/>
        </a:p>
      </dgm:t>
    </dgm:pt>
    <dgm:pt modelId="{78709398-38D7-4B3C-8423-EB72CFEF70DE}">
      <dgm:prSet phldrT="[Texto]" custT="1"/>
      <dgm:spPr/>
      <dgm:t>
        <a:bodyPr/>
        <a:lstStyle/>
        <a:p>
          <a:r>
            <a:rPr lang="es-MX" sz="2400" dirty="0" smtClean="0">
              <a:solidFill>
                <a:schemeClr val="tx1"/>
              </a:solidFill>
              <a:latin typeface="Garamond" pitchFamily="18" charset="0"/>
            </a:rPr>
            <a:t>Motivos</a:t>
          </a:r>
          <a:endParaRPr lang="es-MX" sz="2400" dirty="0">
            <a:solidFill>
              <a:schemeClr val="tx1"/>
            </a:solidFill>
            <a:latin typeface="Garamond" pitchFamily="18" charset="0"/>
          </a:endParaRPr>
        </a:p>
      </dgm:t>
    </dgm:pt>
    <dgm:pt modelId="{1D90E52A-6A87-4769-83B4-34695FD66680}" type="parTrans" cxnId="{503F23B0-95D6-49FE-BA8C-28916743088B}">
      <dgm:prSet/>
      <dgm:spPr/>
      <dgm:t>
        <a:bodyPr/>
        <a:lstStyle/>
        <a:p>
          <a:endParaRPr lang="es-MX">
            <a:solidFill>
              <a:schemeClr val="tx1"/>
            </a:solidFill>
            <a:latin typeface="Garamond" pitchFamily="18" charset="0"/>
          </a:endParaRPr>
        </a:p>
      </dgm:t>
    </dgm:pt>
    <dgm:pt modelId="{2FA0344D-170B-4AA6-BE0F-B91226857CF4}" type="sibTrans" cxnId="{503F23B0-95D6-49FE-BA8C-28916743088B}">
      <dgm:prSet/>
      <dgm:spPr/>
      <dgm:t>
        <a:bodyPr/>
        <a:lstStyle/>
        <a:p>
          <a:endParaRPr lang="es-MX">
            <a:solidFill>
              <a:schemeClr val="tx1"/>
            </a:solidFill>
            <a:latin typeface="Garamond" pitchFamily="18" charset="0"/>
          </a:endParaRPr>
        </a:p>
      </dgm:t>
    </dgm:pt>
    <dgm:pt modelId="{77BFE51E-CC7E-48B9-B24C-69C49837D55D}">
      <dgm:prSet phldrT="[Texto]" custT="1"/>
      <dgm:spPr/>
      <dgm:t>
        <a:bodyPr/>
        <a:lstStyle/>
        <a:p>
          <a:r>
            <a:rPr lang="es-MX" sz="2200" dirty="0" smtClean="0">
              <a:solidFill>
                <a:schemeClr val="tx1"/>
              </a:solidFill>
              <a:latin typeface="Garamond" pitchFamily="18" charset="0"/>
            </a:rPr>
            <a:t>Emociones</a:t>
          </a:r>
          <a:endParaRPr lang="es-MX" sz="2200" dirty="0">
            <a:solidFill>
              <a:schemeClr val="tx1"/>
            </a:solidFill>
            <a:latin typeface="Garamond" pitchFamily="18" charset="0"/>
          </a:endParaRPr>
        </a:p>
      </dgm:t>
    </dgm:pt>
    <dgm:pt modelId="{ED949FB6-3886-4B0F-A971-5031EACAD16D}" type="parTrans" cxnId="{337F7E07-CDC8-41DD-A1A2-EBB8D5CD57BD}">
      <dgm:prSet/>
      <dgm:spPr/>
      <dgm:t>
        <a:bodyPr/>
        <a:lstStyle/>
        <a:p>
          <a:endParaRPr lang="es-MX">
            <a:solidFill>
              <a:schemeClr val="tx1"/>
            </a:solidFill>
            <a:latin typeface="Garamond" pitchFamily="18" charset="0"/>
          </a:endParaRPr>
        </a:p>
      </dgm:t>
    </dgm:pt>
    <dgm:pt modelId="{D9152C52-F7BF-42AF-976D-4A8F4B6C8D41}" type="sibTrans" cxnId="{337F7E07-CDC8-41DD-A1A2-EBB8D5CD57BD}">
      <dgm:prSet/>
      <dgm:spPr/>
      <dgm:t>
        <a:bodyPr/>
        <a:lstStyle/>
        <a:p>
          <a:endParaRPr lang="es-MX">
            <a:solidFill>
              <a:schemeClr val="tx1"/>
            </a:solidFill>
            <a:latin typeface="Garamond" pitchFamily="18" charset="0"/>
          </a:endParaRPr>
        </a:p>
      </dgm:t>
    </dgm:pt>
    <dgm:pt modelId="{87E8DC3D-BD73-4ECC-B140-C259C8A1D77C}">
      <dgm:prSet phldrT="[Texto]" custT="1"/>
      <dgm:spPr/>
      <dgm:t>
        <a:bodyPr/>
        <a:lstStyle/>
        <a:p>
          <a:r>
            <a:rPr lang="es-MX" sz="2400" dirty="0" smtClean="0">
              <a:solidFill>
                <a:schemeClr val="tx1"/>
              </a:solidFill>
              <a:latin typeface="Garamond" pitchFamily="18" charset="0"/>
            </a:rPr>
            <a:t>Percepciones</a:t>
          </a:r>
          <a:endParaRPr lang="es-MX" sz="2400" dirty="0">
            <a:solidFill>
              <a:schemeClr val="tx1"/>
            </a:solidFill>
            <a:latin typeface="Garamond" pitchFamily="18" charset="0"/>
          </a:endParaRPr>
        </a:p>
      </dgm:t>
    </dgm:pt>
    <dgm:pt modelId="{5C628ACE-14E6-45B0-8D55-F60E4B4678AB}" type="parTrans" cxnId="{E1525257-6EB6-4F2F-A92A-D07AF04AC28B}">
      <dgm:prSet/>
      <dgm:spPr/>
      <dgm:t>
        <a:bodyPr/>
        <a:lstStyle/>
        <a:p>
          <a:endParaRPr lang="es-MX">
            <a:solidFill>
              <a:schemeClr val="tx1"/>
            </a:solidFill>
            <a:latin typeface="Garamond" pitchFamily="18" charset="0"/>
          </a:endParaRPr>
        </a:p>
      </dgm:t>
    </dgm:pt>
    <dgm:pt modelId="{8B2F1EB0-3FF2-4E87-96E3-28F48B3705DB}" type="sibTrans" cxnId="{E1525257-6EB6-4F2F-A92A-D07AF04AC28B}">
      <dgm:prSet/>
      <dgm:spPr/>
      <dgm:t>
        <a:bodyPr/>
        <a:lstStyle/>
        <a:p>
          <a:endParaRPr lang="es-MX">
            <a:solidFill>
              <a:schemeClr val="tx1"/>
            </a:solidFill>
            <a:latin typeface="Garamond" pitchFamily="18" charset="0"/>
          </a:endParaRPr>
        </a:p>
      </dgm:t>
    </dgm:pt>
    <dgm:pt modelId="{CF98CD4D-85EA-4BB6-9028-33EC34B99691}">
      <dgm:prSet custT="1"/>
      <dgm:spPr/>
      <dgm:t>
        <a:bodyPr/>
        <a:lstStyle/>
        <a:p>
          <a:r>
            <a:rPr lang="es-MX" sz="2400" dirty="0" smtClean="0">
              <a:solidFill>
                <a:schemeClr val="tx1"/>
              </a:solidFill>
              <a:latin typeface="Garamond" pitchFamily="18" charset="0"/>
            </a:rPr>
            <a:t>Actitudes</a:t>
          </a:r>
          <a:endParaRPr lang="es-MX" sz="2400" dirty="0">
            <a:solidFill>
              <a:schemeClr val="tx1"/>
            </a:solidFill>
            <a:latin typeface="Garamond" pitchFamily="18" charset="0"/>
          </a:endParaRPr>
        </a:p>
      </dgm:t>
    </dgm:pt>
    <dgm:pt modelId="{B2E79C32-CDC7-43CA-9C6C-832D92C4DBFF}" type="parTrans" cxnId="{2EDCBF8A-8257-49BE-9A90-D133CC60DB70}">
      <dgm:prSet/>
      <dgm:spPr/>
      <dgm:t>
        <a:bodyPr/>
        <a:lstStyle/>
        <a:p>
          <a:endParaRPr lang="es-ES"/>
        </a:p>
      </dgm:t>
    </dgm:pt>
    <dgm:pt modelId="{125AC32D-3596-4CE2-9402-61A510DAF39A}" type="sibTrans" cxnId="{2EDCBF8A-8257-49BE-9A90-D133CC60DB70}">
      <dgm:prSet/>
      <dgm:spPr/>
      <dgm:t>
        <a:bodyPr/>
        <a:lstStyle/>
        <a:p>
          <a:endParaRPr lang="es-ES"/>
        </a:p>
      </dgm:t>
    </dgm:pt>
    <dgm:pt modelId="{4B614F61-2A49-408D-A02C-07DF3E91BB3A}" type="pres">
      <dgm:prSet presAssocID="{03B45127-1032-4553-BBE9-5859E38C27A3}" presName="Name0" presStyleCnt="0">
        <dgm:presLayoutVars>
          <dgm:dir/>
          <dgm:animLvl val="lvl"/>
          <dgm:resizeHandles val="exact"/>
        </dgm:presLayoutVars>
      </dgm:prSet>
      <dgm:spPr/>
      <dgm:t>
        <a:bodyPr/>
        <a:lstStyle/>
        <a:p>
          <a:endParaRPr lang="es-MX"/>
        </a:p>
      </dgm:t>
    </dgm:pt>
    <dgm:pt modelId="{6B51D500-8231-4D19-9EAB-EDB0A8F27C68}" type="pres">
      <dgm:prSet presAssocID="{78709398-38D7-4B3C-8423-EB72CFEF70DE}" presName="parTxOnly" presStyleLbl="node1" presStyleIdx="0" presStyleCnt="4">
        <dgm:presLayoutVars>
          <dgm:chMax val="0"/>
          <dgm:chPref val="0"/>
          <dgm:bulletEnabled val="1"/>
        </dgm:presLayoutVars>
      </dgm:prSet>
      <dgm:spPr/>
      <dgm:t>
        <a:bodyPr/>
        <a:lstStyle/>
        <a:p>
          <a:endParaRPr lang="es-MX"/>
        </a:p>
      </dgm:t>
    </dgm:pt>
    <dgm:pt modelId="{8F41BED3-2582-4754-BEEE-700FA2310C98}" type="pres">
      <dgm:prSet presAssocID="{2FA0344D-170B-4AA6-BE0F-B91226857CF4}" presName="parTxOnlySpace" presStyleCnt="0"/>
      <dgm:spPr/>
    </dgm:pt>
    <dgm:pt modelId="{66515652-B6E6-4959-B604-8A66E51C51DD}" type="pres">
      <dgm:prSet presAssocID="{77BFE51E-CC7E-48B9-B24C-69C49837D55D}" presName="parTxOnly" presStyleLbl="node1" presStyleIdx="1" presStyleCnt="4" custScaleX="113388">
        <dgm:presLayoutVars>
          <dgm:chMax val="0"/>
          <dgm:chPref val="0"/>
          <dgm:bulletEnabled val="1"/>
        </dgm:presLayoutVars>
      </dgm:prSet>
      <dgm:spPr/>
      <dgm:t>
        <a:bodyPr/>
        <a:lstStyle/>
        <a:p>
          <a:endParaRPr lang="es-MX"/>
        </a:p>
      </dgm:t>
    </dgm:pt>
    <dgm:pt modelId="{37C99FDF-7DF7-475C-87AE-00B82CC0655C}" type="pres">
      <dgm:prSet presAssocID="{D9152C52-F7BF-42AF-976D-4A8F4B6C8D41}" presName="parTxOnlySpace" presStyleCnt="0"/>
      <dgm:spPr/>
    </dgm:pt>
    <dgm:pt modelId="{F8CA6809-7EBE-4CF4-B743-35D6D8E97464}" type="pres">
      <dgm:prSet presAssocID="{87E8DC3D-BD73-4ECC-B140-C259C8A1D77C}" presName="parTxOnly" presStyleLbl="node1" presStyleIdx="2" presStyleCnt="4" custScaleX="126089">
        <dgm:presLayoutVars>
          <dgm:chMax val="0"/>
          <dgm:chPref val="0"/>
          <dgm:bulletEnabled val="1"/>
        </dgm:presLayoutVars>
      </dgm:prSet>
      <dgm:spPr/>
      <dgm:t>
        <a:bodyPr/>
        <a:lstStyle/>
        <a:p>
          <a:endParaRPr lang="es-MX"/>
        </a:p>
      </dgm:t>
    </dgm:pt>
    <dgm:pt modelId="{6DEB7F42-E203-405C-BABC-5F294606A1F4}" type="pres">
      <dgm:prSet presAssocID="{8B2F1EB0-3FF2-4E87-96E3-28F48B3705DB}" presName="parTxOnlySpace" presStyleCnt="0"/>
      <dgm:spPr/>
    </dgm:pt>
    <dgm:pt modelId="{E6580A6C-B622-4D7C-A3DC-2C391F112C7B}" type="pres">
      <dgm:prSet presAssocID="{CF98CD4D-85EA-4BB6-9028-33EC34B99691}" presName="parTxOnly" presStyleLbl="node1" presStyleIdx="3" presStyleCnt="4">
        <dgm:presLayoutVars>
          <dgm:chMax val="0"/>
          <dgm:chPref val="0"/>
          <dgm:bulletEnabled val="1"/>
        </dgm:presLayoutVars>
      </dgm:prSet>
      <dgm:spPr/>
      <dgm:t>
        <a:bodyPr/>
        <a:lstStyle/>
        <a:p>
          <a:endParaRPr lang="es-MX"/>
        </a:p>
      </dgm:t>
    </dgm:pt>
  </dgm:ptLst>
  <dgm:cxnLst>
    <dgm:cxn modelId="{2EDCBF8A-8257-49BE-9A90-D133CC60DB70}" srcId="{03B45127-1032-4553-BBE9-5859E38C27A3}" destId="{CF98CD4D-85EA-4BB6-9028-33EC34B99691}" srcOrd="3" destOrd="0" parTransId="{B2E79C32-CDC7-43CA-9C6C-832D92C4DBFF}" sibTransId="{125AC32D-3596-4CE2-9402-61A510DAF39A}"/>
    <dgm:cxn modelId="{9E6B9623-C4C3-48AB-98D7-4BAE308D6FE9}" type="presOf" srcId="{78709398-38D7-4B3C-8423-EB72CFEF70DE}" destId="{6B51D500-8231-4D19-9EAB-EDB0A8F27C68}" srcOrd="0" destOrd="0" presId="urn:microsoft.com/office/officeart/2005/8/layout/chevron1"/>
    <dgm:cxn modelId="{B26E4EAA-81F9-48E5-B69E-D31C499DE61B}" type="presOf" srcId="{CF98CD4D-85EA-4BB6-9028-33EC34B99691}" destId="{E6580A6C-B622-4D7C-A3DC-2C391F112C7B}" srcOrd="0" destOrd="0" presId="urn:microsoft.com/office/officeart/2005/8/layout/chevron1"/>
    <dgm:cxn modelId="{503F23B0-95D6-49FE-BA8C-28916743088B}" srcId="{03B45127-1032-4553-BBE9-5859E38C27A3}" destId="{78709398-38D7-4B3C-8423-EB72CFEF70DE}" srcOrd="0" destOrd="0" parTransId="{1D90E52A-6A87-4769-83B4-34695FD66680}" sibTransId="{2FA0344D-170B-4AA6-BE0F-B91226857CF4}"/>
    <dgm:cxn modelId="{011C015E-968E-4267-BA60-D319F24A35C4}" type="presOf" srcId="{87E8DC3D-BD73-4ECC-B140-C259C8A1D77C}" destId="{F8CA6809-7EBE-4CF4-B743-35D6D8E97464}" srcOrd="0" destOrd="0" presId="urn:microsoft.com/office/officeart/2005/8/layout/chevron1"/>
    <dgm:cxn modelId="{337F7E07-CDC8-41DD-A1A2-EBB8D5CD57BD}" srcId="{03B45127-1032-4553-BBE9-5859E38C27A3}" destId="{77BFE51E-CC7E-48B9-B24C-69C49837D55D}" srcOrd="1" destOrd="0" parTransId="{ED949FB6-3886-4B0F-A971-5031EACAD16D}" sibTransId="{D9152C52-F7BF-42AF-976D-4A8F4B6C8D41}"/>
    <dgm:cxn modelId="{9C336C54-A032-44CE-ADD0-BF3421281C6B}" type="presOf" srcId="{77BFE51E-CC7E-48B9-B24C-69C49837D55D}" destId="{66515652-B6E6-4959-B604-8A66E51C51DD}" srcOrd="0" destOrd="0" presId="urn:microsoft.com/office/officeart/2005/8/layout/chevron1"/>
    <dgm:cxn modelId="{53663D4C-B799-4D44-A863-A79A7987DFE6}" type="presOf" srcId="{03B45127-1032-4553-BBE9-5859E38C27A3}" destId="{4B614F61-2A49-408D-A02C-07DF3E91BB3A}" srcOrd="0" destOrd="0" presId="urn:microsoft.com/office/officeart/2005/8/layout/chevron1"/>
    <dgm:cxn modelId="{E1525257-6EB6-4F2F-A92A-D07AF04AC28B}" srcId="{03B45127-1032-4553-BBE9-5859E38C27A3}" destId="{87E8DC3D-BD73-4ECC-B140-C259C8A1D77C}" srcOrd="2" destOrd="0" parTransId="{5C628ACE-14E6-45B0-8D55-F60E4B4678AB}" sibTransId="{8B2F1EB0-3FF2-4E87-96E3-28F48B3705DB}"/>
    <dgm:cxn modelId="{403FAC94-E87E-4B03-B56C-CCB1C59E4392}" type="presParOf" srcId="{4B614F61-2A49-408D-A02C-07DF3E91BB3A}" destId="{6B51D500-8231-4D19-9EAB-EDB0A8F27C68}" srcOrd="0" destOrd="0" presId="urn:microsoft.com/office/officeart/2005/8/layout/chevron1"/>
    <dgm:cxn modelId="{6F21C1C5-080F-4377-A8C4-B74E3B4C1F70}" type="presParOf" srcId="{4B614F61-2A49-408D-A02C-07DF3E91BB3A}" destId="{8F41BED3-2582-4754-BEEE-700FA2310C98}" srcOrd="1" destOrd="0" presId="urn:microsoft.com/office/officeart/2005/8/layout/chevron1"/>
    <dgm:cxn modelId="{D94B48DB-5A6A-45EB-8E9C-7CE1E6AD4803}" type="presParOf" srcId="{4B614F61-2A49-408D-A02C-07DF3E91BB3A}" destId="{66515652-B6E6-4959-B604-8A66E51C51DD}" srcOrd="2" destOrd="0" presId="urn:microsoft.com/office/officeart/2005/8/layout/chevron1"/>
    <dgm:cxn modelId="{CE70C1F7-CBB6-4D76-8B8A-5F1763454697}" type="presParOf" srcId="{4B614F61-2A49-408D-A02C-07DF3E91BB3A}" destId="{37C99FDF-7DF7-475C-87AE-00B82CC0655C}" srcOrd="3" destOrd="0" presId="urn:microsoft.com/office/officeart/2005/8/layout/chevron1"/>
    <dgm:cxn modelId="{17B3A566-EA9F-49A4-8CFF-FE2ABB5E5042}" type="presParOf" srcId="{4B614F61-2A49-408D-A02C-07DF3E91BB3A}" destId="{F8CA6809-7EBE-4CF4-B743-35D6D8E97464}" srcOrd="4" destOrd="0" presId="urn:microsoft.com/office/officeart/2005/8/layout/chevron1"/>
    <dgm:cxn modelId="{FAC80368-76D8-4543-AD57-BBA87916FC69}" type="presParOf" srcId="{4B614F61-2A49-408D-A02C-07DF3E91BB3A}" destId="{6DEB7F42-E203-405C-BABC-5F294606A1F4}" srcOrd="5" destOrd="0" presId="urn:microsoft.com/office/officeart/2005/8/layout/chevron1"/>
    <dgm:cxn modelId="{3116F2A8-C367-4087-8113-3593EFF3FB9C}" type="presParOf" srcId="{4B614F61-2A49-408D-A02C-07DF3E91BB3A}" destId="{E6580A6C-B622-4D7C-A3DC-2C391F112C7B}"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DAAD0FD-EC32-489E-981D-F32C4DF6DE56}" type="doc">
      <dgm:prSet loTypeId="urn:microsoft.com/office/officeart/2005/8/layout/arrow5" loCatId="relationship" qsTypeId="urn:microsoft.com/office/officeart/2005/8/quickstyle/simple1" qsCatId="simple" csTypeId="urn:microsoft.com/office/officeart/2005/8/colors/colorful3" csCatId="colorful" phldr="1"/>
      <dgm:spPr/>
      <dgm:t>
        <a:bodyPr/>
        <a:lstStyle/>
        <a:p>
          <a:endParaRPr lang="es-ES"/>
        </a:p>
      </dgm:t>
    </dgm:pt>
    <dgm:pt modelId="{29B6DD0D-9957-4F67-896D-D94D239F2135}">
      <dgm:prSet phldrT="[Texto]"/>
      <dgm:spPr/>
      <dgm:t>
        <a:bodyPr/>
        <a:lstStyle/>
        <a:p>
          <a:r>
            <a:rPr lang="es-MX" dirty="0" smtClean="0">
              <a:solidFill>
                <a:schemeClr val="tx1"/>
              </a:solidFill>
              <a:latin typeface="Garamond" pitchFamily="18" charset="0"/>
            </a:rPr>
            <a:t>Dialéctica</a:t>
          </a:r>
          <a:endParaRPr lang="es-MX" dirty="0">
            <a:solidFill>
              <a:schemeClr val="tx1"/>
            </a:solidFill>
            <a:latin typeface="Garamond" pitchFamily="18" charset="0"/>
          </a:endParaRPr>
        </a:p>
      </dgm:t>
    </dgm:pt>
    <dgm:pt modelId="{45C0A6C1-9D8F-42A8-8EC2-BC2E39EAA817}" type="parTrans" cxnId="{11DBFFF5-A507-480D-ADF3-35994A434222}">
      <dgm:prSet/>
      <dgm:spPr/>
      <dgm:t>
        <a:bodyPr/>
        <a:lstStyle/>
        <a:p>
          <a:endParaRPr lang="es-MX">
            <a:solidFill>
              <a:schemeClr val="tx1"/>
            </a:solidFill>
            <a:latin typeface="Garamond" pitchFamily="18" charset="0"/>
          </a:endParaRPr>
        </a:p>
      </dgm:t>
    </dgm:pt>
    <dgm:pt modelId="{B1EAC0E7-4804-4062-9B7F-8DCE428378D3}" type="sibTrans" cxnId="{11DBFFF5-A507-480D-ADF3-35994A434222}">
      <dgm:prSet/>
      <dgm:spPr/>
      <dgm:t>
        <a:bodyPr/>
        <a:lstStyle/>
        <a:p>
          <a:endParaRPr lang="es-MX">
            <a:solidFill>
              <a:schemeClr val="tx1"/>
            </a:solidFill>
            <a:latin typeface="Garamond" pitchFamily="18" charset="0"/>
          </a:endParaRPr>
        </a:p>
      </dgm:t>
    </dgm:pt>
    <dgm:pt modelId="{E33E2659-52E9-470A-B64E-D62AAC05D3C2}">
      <dgm:prSet phldrT="[Texto]"/>
      <dgm:spPr/>
      <dgm:t>
        <a:bodyPr/>
        <a:lstStyle/>
        <a:p>
          <a:r>
            <a:rPr lang="es-MX" dirty="0" smtClean="0">
              <a:solidFill>
                <a:schemeClr val="tx1"/>
              </a:solidFill>
              <a:latin typeface="Garamond" pitchFamily="18" charset="0"/>
            </a:rPr>
            <a:t>Relaciones de Poder</a:t>
          </a:r>
          <a:endParaRPr lang="es-MX" dirty="0">
            <a:solidFill>
              <a:schemeClr val="tx1"/>
            </a:solidFill>
            <a:latin typeface="Garamond" pitchFamily="18" charset="0"/>
          </a:endParaRPr>
        </a:p>
      </dgm:t>
    </dgm:pt>
    <dgm:pt modelId="{B52790FB-FFD9-4CC8-8D2C-1A17D8258DC3}" type="parTrans" cxnId="{858C7073-7505-4D42-B4FE-23E3F09034BB}">
      <dgm:prSet/>
      <dgm:spPr/>
      <dgm:t>
        <a:bodyPr/>
        <a:lstStyle/>
        <a:p>
          <a:endParaRPr lang="es-MX">
            <a:solidFill>
              <a:schemeClr val="tx1"/>
            </a:solidFill>
            <a:latin typeface="Garamond" pitchFamily="18" charset="0"/>
          </a:endParaRPr>
        </a:p>
      </dgm:t>
    </dgm:pt>
    <dgm:pt modelId="{853ACF81-56B9-4866-8B5F-C02ED8E9FB14}" type="sibTrans" cxnId="{858C7073-7505-4D42-B4FE-23E3F09034BB}">
      <dgm:prSet/>
      <dgm:spPr/>
      <dgm:t>
        <a:bodyPr/>
        <a:lstStyle/>
        <a:p>
          <a:endParaRPr lang="es-MX">
            <a:solidFill>
              <a:schemeClr val="tx1"/>
            </a:solidFill>
            <a:latin typeface="Garamond" pitchFamily="18" charset="0"/>
          </a:endParaRPr>
        </a:p>
      </dgm:t>
    </dgm:pt>
    <dgm:pt modelId="{6F7F1EC8-9F2D-403B-80B7-16052133F14F}" type="pres">
      <dgm:prSet presAssocID="{DDAAD0FD-EC32-489E-981D-F32C4DF6DE56}" presName="diagram" presStyleCnt="0">
        <dgm:presLayoutVars>
          <dgm:dir/>
          <dgm:resizeHandles val="exact"/>
        </dgm:presLayoutVars>
      </dgm:prSet>
      <dgm:spPr/>
      <dgm:t>
        <a:bodyPr/>
        <a:lstStyle/>
        <a:p>
          <a:endParaRPr lang="es-MX"/>
        </a:p>
      </dgm:t>
    </dgm:pt>
    <dgm:pt modelId="{A56082B3-2F0A-4C7D-A162-AEB465CDCB43}" type="pres">
      <dgm:prSet presAssocID="{29B6DD0D-9957-4F67-896D-D94D239F2135}" presName="arrow" presStyleLbl="node1" presStyleIdx="0" presStyleCnt="2">
        <dgm:presLayoutVars>
          <dgm:bulletEnabled val="1"/>
        </dgm:presLayoutVars>
      </dgm:prSet>
      <dgm:spPr/>
      <dgm:t>
        <a:bodyPr/>
        <a:lstStyle/>
        <a:p>
          <a:endParaRPr lang="es-ES"/>
        </a:p>
      </dgm:t>
    </dgm:pt>
    <dgm:pt modelId="{B4421956-DA18-45F2-A977-6025EADF4B5E}" type="pres">
      <dgm:prSet presAssocID="{E33E2659-52E9-470A-B64E-D62AAC05D3C2}" presName="arrow" presStyleLbl="node1" presStyleIdx="1" presStyleCnt="2">
        <dgm:presLayoutVars>
          <dgm:bulletEnabled val="1"/>
        </dgm:presLayoutVars>
      </dgm:prSet>
      <dgm:spPr/>
      <dgm:t>
        <a:bodyPr/>
        <a:lstStyle/>
        <a:p>
          <a:endParaRPr lang="es-MX"/>
        </a:p>
      </dgm:t>
    </dgm:pt>
  </dgm:ptLst>
  <dgm:cxnLst>
    <dgm:cxn modelId="{FFA08DE9-18FE-4B13-8F91-C3255A05351A}" type="presOf" srcId="{DDAAD0FD-EC32-489E-981D-F32C4DF6DE56}" destId="{6F7F1EC8-9F2D-403B-80B7-16052133F14F}" srcOrd="0" destOrd="0" presId="urn:microsoft.com/office/officeart/2005/8/layout/arrow5"/>
    <dgm:cxn modelId="{5593DCC7-28FC-4664-AC6E-B8E5E31BFF39}" type="presOf" srcId="{E33E2659-52E9-470A-B64E-D62AAC05D3C2}" destId="{B4421956-DA18-45F2-A977-6025EADF4B5E}" srcOrd="0" destOrd="0" presId="urn:microsoft.com/office/officeart/2005/8/layout/arrow5"/>
    <dgm:cxn modelId="{858C7073-7505-4D42-B4FE-23E3F09034BB}" srcId="{DDAAD0FD-EC32-489E-981D-F32C4DF6DE56}" destId="{E33E2659-52E9-470A-B64E-D62AAC05D3C2}" srcOrd="1" destOrd="0" parTransId="{B52790FB-FFD9-4CC8-8D2C-1A17D8258DC3}" sibTransId="{853ACF81-56B9-4866-8B5F-C02ED8E9FB14}"/>
    <dgm:cxn modelId="{11DBFFF5-A507-480D-ADF3-35994A434222}" srcId="{DDAAD0FD-EC32-489E-981D-F32C4DF6DE56}" destId="{29B6DD0D-9957-4F67-896D-D94D239F2135}" srcOrd="0" destOrd="0" parTransId="{45C0A6C1-9D8F-42A8-8EC2-BC2E39EAA817}" sibTransId="{B1EAC0E7-4804-4062-9B7F-8DCE428378D3}"/>
    <dgm:cxn modelId="{46A85D60-DCAF-475F-BE98-BB8C7AD63C37}" type="presOf" srcId="{29B6DD0D-9957-4F67-896D-D94D239F2135}" destId="{A56082B3-2F0A-4C7D-A162-AEB465CDCB43}" srcOrd="0" destOrd="0" presId="urn:microsoft.com/office/officeart/2005/8/layout/arrow5"/>
    <dgm:cxn modelId="{0CFC9B17-6500-4EFC-9D4A-64557DFF72AD}" type="presParOf" srcId="{6F7F1EC8-9F2D-403B-80B7-16052133F14F}" destId="{A56082B3-2F0A-4C7D-A162-AEB465CDCB43}" srcOrd="0" destOrd="0" presId="urn:microsoft.com/office/officeart/2005/8/layout/arrow5"/>
    <dgm:cxn modelId="{D3D8F297-7211-44BE-873F-60402BD9DC27}" type="presParOf" srcId="{6F7F1EC8-9F2D-403B-80B7-16052133F14F}" destId="{B4421956-DA18-45F2-A977-6025EADF4B5E}"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574E81B-DAC0-459D-99E9-CCC175E75CFE}" type="doc">
      <dgm:prSet loTypeId="urn:microsoft.com/office/officeart/2005/8/layout/arrow2" loCatId="process" qsTypeId="urn:microsoft.com/office/officeart/2005/8/quickstyle/simple1" qsCatId="simple" csTypeId="urn:microsoft.com/office/officeart/2005/8/colors/colorful4" csCatId="colorful" phldr="1"/>
      <dgm:spPr/>
    </dgm:pt>
    <dgm:pt modelId="{9219AC0B-A046-426B-86A6-3DDB738F21F7}">
      <dgm:prSet phldrT="[Texto]" custT="1"/>
      <dgm:spPr/>
      <dgm:t>
        <a:bodyPr/>
        <a:lstStyle/>
        <a:p>
          <a:r>
            <a:rPr lang="es-ES" sz="2000" dirty="0" smtClean="0">
              <a:latin typeface="Garamond" pitchFamily="18" charset="0"/>
            </a:rPr>
            <a:t>Posponer- Retirada</a:t>
          </a:r>
          <a:endParaRPr lang="es-ES" sz="2000" dirty="0">
            <a:latin typeface="Garamond" pitchFamily="18" charset="0"/>
          </a:endParaRPr>
        </a:p>
      </dgm:t>
    </dgm:pt>
    <dgm:pt modelId="{E11B912B-C1B4-4D93-A21A-4CF3D75BCA63}" type="parTrans" cxnId="{7C1574F7-E018-44E1-91AE-0F77750D4F4A}">
      <dgm:prSet/>
      <dgm:spPr/>
      <dgm:t>
        <a:bodyPr/>
        <a:lstStyle/>
        <a:p>
          <a:endParaRPr lang="es-MX">
            <a:solidFill>
              <a:srgbClr val="00B0F0"/>
            </a:solidFill>
            <a:latin typeface="Garamond" pitchFamily="18" charset="0"/>
          </a:endParaRPr>
        </a:p>
      </dgm:t>
    </dgm:pt>
    <dgm:pt modelId="{5003A0D0-7BAB-4DEC-B950-9771B1BEFC6C}" type="sibTrans" cxnId="{7C1574F7-E018-44E1-91AE-0F77750D4F4A}">
      <dgm:prSet/>
      <dgm:spPr/>
      <dgm:t>
        <a:bodyPr/>
        <a:lstStyle/>
        <a:p>
          <a:endParaRPr lang="es-MX">
            <a:solidFill>
              <a:srgbClr val="00B0F0"/>
            </a:solidFill>
            <a:latin typeface="Garamond" pitchFamily="18" charset="0"/>
          </a:endParaRPr>
        </a:p>
      </dgm:t>
    </dgm:pt>
    <dgm:pt modelId="{F23FB674-A9F4-463C-B7D0-732B8643DB2B}">
      <dgm:prSet phldrT="[Texto]" custT="1"/>
      <dgm:spPr/>
      <dgm:t>
        <a:bodyPr/>
        <a:lstStyle/>
        <a:p>
          <a:r>
            <a:rPr lang="es-ES" sz="2000" dirty="0" smtClean="0">
              <a:latin typeface="Garamond" pitchFamily="18" charset="0"/>
            </a:rPr>
            <a:t>Negociación- Compromiso</a:t>
          </a:r>
          <a:endParaRPr lang="es-ES" sz="2000" dirty="0">
            <a:latin typeface="Garamond" pitchFamily="18" charset="0"/>
          </a:endParaRPr>
        </a:p>
      </dgm:t>
    </dgm:pt>
    <dgm:pt modelId="{CE278E01-FCB3-436A-ACAC-0701E5CAB4B5}" type="parTrans" cxnId="{87823483-9DD3-40C7-A841-ABFB9801F9A6}">
      <dgm:prSet/>
      <dgm:spPr/>
      <dgm:t>
        <a:bodyPr/>
        <a:lstStyle/>
        <a:p>
          <a:endParaRPr lang="es-MX">
            <a:solidFill>
              <a:srgbClr val="00B0F0"/>
            </a:solidFill>
            <a:latin typeface="Garamond" pitchFamily="18" charset="0"/>
          </a:endParaRPr>
        </a:p>
      </dgm:t>
    </dgm:pt>
    <dgm:pt modelId="{5A0C7A50-0495-40C2-9EDB-4EA4E9F49EB7}" type="sibTrans" cxnId="{87823483-9DD3-40C7-A841-ABFB9801F9A6}">
      <dgm:prSet/>
      <dgm:spPr/>
      <dgm:t>
        <a:bodyPr/>
        <a:lstStyle/>
        <a:p>
          <a:endParaRPr lang="es-MX">
            <a:solidFill>
              <a:srgbClr val="00B0F0"/>
            </a:solidFill>
            <a:latin typeface="Garamond" pitchFamily="18" charset="0"/>
          </a:endParaRPr>
        </a:p>
      </dgm:t>
    </dgm:pt>
    <dgm:pt modelId="{A95D2758-3CF2-4363-A2D7-8AF5F3CF453C}">
      <dgm:prSet phldrT="[Texto]" custT="1"/>
      <dgm:spPr/>
      <dgm:t>
        <a:bodyPr/>
        <a:lstStyle/>
        <a:p>
          <a:r>
            <a:rPr lang="es-ES" sz="2000" dirty="0" smtClean="0">
              <a:latin typeface="Garamond" pitchFamily="18" charset="0"/>
            </a:rPr>
            <a:t>Diálogo-Trascendencia</a:t>
          </a:r>
          <a:endParaRPr lang="es-ES" sz="2000" dirty="0">
            <a:latin typeface="Garamond" pitchFamily="18" charset="0"/>
          </a:endParaRPr>
        </a:p>
      </dgm:t>
    </dgm:pt>
    <dgm:pt modelId="{0D767CA2-82B5-46A7-9E9B-3C126AC5C037}" type="parTrans" cxnId="{52AA4778-66EF-45EA-A2C2-92F6BA0F136B}">
      <dgm:prSet/>
      <dgm:spPr/>
      <dgm:t>
        <a:bodyPr/>
        <a:lstStyle/>
        <a:p>
          <a:endParaRPr lang="es-MX">
            <a:solidFill>
              <a:srgbClr val="00B0F0"/>
            </a:solidFill>
            <a:latin typeface="Garamond" pitchFamily="18" charset="0"/>
          </a:endParaRPr>
        </a:p>
      </dgm:t>
    </dgm:pt>
    <dgm:pt modelId="{9318647A-8406-4A25-9F40-C664A8B5AF18}" type="sibTrans" cxnId="{52AA4778-66EF-45EA-A2C2-92F6BA0F136B}">
      <dgm:prSet/>
      <dgm:spPr/>
      <dgm:t>
        <a:bodyPr/>
        <a:lstStyle/>
        <a:p>
          <a:endParaRPr lang="es-MX">
            <a:solidFill>
              <a:srgbClr val="00B0F0"/>
            </a:solidFill>
            <a:latin typeface="Garamond" pitchFamily="18" charset="0"/>
          </a:endParaRPr>
        </a:p>
      </dgm:t>
    </dgm:pt>
    <dgm:pt modelId="{E3480A1D-2C9A-40D2-8B5A-79403E098BA6}">
      <dgm:prSet custT="1"/>
      <dgm:spPr/>
      <dgm:t>
        <a:bodyPr/>
        <a:lstStyle/>
        <a:p>
          <a:r>
            <a:rPr lang="es-MX" sz="2000" dirty="0" smtClean="0">
              <a:latin typeface="Garamond" pitchFamily="18" charset="0"/>
            </a:rPr>
            <a:t>Lucha- Victoria</a:t>
          </a:r>
          <a:endParaRPr lang="es-MX" sz="2000" dirty="0">
            <a:latin typeface="Garamond" pitchFamily="18" charset="0"/>
          </a:endParaRPr>
        </a:p>
      </dgm:t>
    </dgm:pt>
    <dgm:pt modelId="{25CE4C6E-6703-43C9-87A4-548D69DB7F68}" type="parTrans" cxnId="{0C093122-E143-4087-A415-6702D59A83B5}">
      <dgm:prSet/>
      <dgm:spPr/>
      <dgm:t>
        <a:bodyPr/>
        <a:lstStyle/>
        <a:p>
          <a:endParaRPr lang="es-MX">
            <a:solidFill>
              <a:srgbClr val="00B0F0"/>
            </a:solidFill>
          </a:endParaRPr>
        </a:p>
      </dgm:t>
    </dgm:pt>
    <dgm:pt modelId="{8E72C5BC-8485-495E-ADE7-B9CC25A17E93}" type="sibTrans" cxnId="{0C093122-E143-4087-A415-6702D59A83B5}">
      <dgm:prSet/>
      <dgm:spPr/>
      <dgm:t>
        <a:bodyPr/>
        <a:lstStyle/>
        <a:p>
          <a:endParaRPr lang="es-MX">
            <a:solidFill>
              <a:srgbClr val="00B0F0"/>
            </a:solidFill>
          </a:endParaRPr>
        </a:p>
      </dgm:t>
    </dgm:pt>
    <dgm:pt modelId="{6941AAE9-4228-4D60-B760-C4C40712E506}" type="pres">
      <dgm:prSet presAssocID="{4574E81B-DAC0-459D-99E9-CCC175E75CFE}" presName="arrowDiagram" presStyleCnt="0">
        <dgm:presLayoutVars>
          <dgm:chMax val="5"/>
          <dgm:dir/>
          <dgm:resizeHandles val="exact"/>
        </dgm:presLayoutVars>
      </dgm:prSet>
      <dgm:spPr/>
    </dgm:pt>
    <dgm:pt modelId="{42E7C42F-8058-4C23-A82E-282E67DF9A0C}" type="pres">
      <dgm:prSet presAssocID="{4574E81B-DAC0-459D-99E9-CCC175E75CFE}" presName="arrow" presStyleLbl="bgShp" presStyleIdx="0" presStyleCnt="1"/>
      <dgm:spPr/>
    </dgm:pt>
    <dgm:pt modelId="{D8FC723F-0F12-44B6-81B0-BE5008FDD0B1}" type="pres">
      <dgm:prSet presAssocID="{4574E81B-DAC0-459D-99E9-CCC175E75CFE}" presName="arrowDiagram4" presStyleCnt="0"/>
      <dgm:spPr/>
    </dgm:pt>
    <dgm:pt modelId="{5C23CDF2-C9FC-4AD8-B532-B613C1A0BD0F}" type="pres">
      <dgm:prSet presAssocID="{E3480A1D-2C9A-40D2-8B5A-79403E098BA6}" presName="bullet4a" presStyleLbl="node1" presStyleIdx="0" presStyleCnt="4"/>
      <dgm:spPr/>
    </dgm:pt>
    <dgm:pt modelId="{724D177E-C9DB-4360-B7E7-380DFF03F93A}" type="pres">
      <dgm:prSet presAssocID="{E3480A1D-2C9A-40D2-8B5A-79403E098BA6}" presName="textBox4a" presStyleLbl="revTx" presStyleIdx="0" presStyleCnt="4" custScaleX="153202" custScaleY="66865">
        <dgm:presLayoutVars>
          <dgm:bulletEnabled val="1"/>
        </dgm:presLayoutVars>
      </dgm:prSet>
      <dgm:spPr/>
      <dgm:t>
        <a:bodyPr/>
        <a:lstStyle/>
        <a:p>
          <a:endParaRPr lang="es-ES"/>
        </a:p>
      </dgm:t>
    </dgm:pt>
    <dgm:pt modelId="{32870AE5-6F8B-459C-8ACD-E4C50F145F79}" type="pres">
      <dgm:prSet presAssocID="{9219AC0B-A046-426B-86A6-3DDB738F21F7}" presName="bullet4b" presStyleLbl="node1" presStyleIdx="1" presStyleCnt="4"/>
      <dgm:spPr/>
    </dgm:pt>
    <dgm:pt modelId="{1C47367E-7F05-4E2B-B1A9-D97809F7C6B1}" type="pres">
      <dgm:prSet presAssocID="{9219AC0B-A046-426B-86A6-3DDB738F21F7}" presName="textBox4b" presStyleLbl="revTx" presStyleIdx="1" presStyleCnt="4" custScaleX="153202" custScaleY="66865">
        <dgm:presLayoutVars>
          <dgm:bulletEnabled val="1"/>
        </dgm:presLayoutVars>
      </dgm:prSet>
      <dgm:spPr/>
      <dgm:t>
        <a:bodyPr/>
        <a:lstStyle/>
        <a:p>
          <a:endParaRPr lang="es-MX"/>
        </a:p>
      </dgm:t>
    </dgm:pt>
    <dgm:pt modelId="{93B26C05-7613-4823-99F3-E722B4CA700E}" type="pres">
      <dgm:prSet presAssocID="{F23FB674-A9F4-463C-B7D0-732B8643DB2B}" presName="bullet4c" presStyleLbl="node1" presStyleIdx="2" presStyleCnt="4"/>
      <dgm:spPr/>
    </dgm:pt>
    <dgm:pt modelId="{8986854B-A265-4200-8E54-0EFA80CDE2D2}" type="pres">
      <dgm:prSet presAssocID="{F23FB674-A9F4-463C-B7D0-732B8643DB2B}" presName="textBox4c" presStyleLbl="revTx" presStyleIdx="2" presStyleCnt="4" custScaleX="153202" custScaleY="66865">
        <dgm:presLayoutVars>
          <dgm:bulletEnabled val="1"/>
        </dgm:presLayoutVars>
      </dgm:prSet>
      <dgm:spPr/>
      <dgm:t>
        <a:bodyPr/>
        <a:lstStyle/>
        <a:p>
          <a:endParaRPr lang="es-MX"/>
        </a:p>
      </dgm:t>
    </dgm:pt>
    <dgm:pt modelId="{E2F1B851-0B1A-4822-AF2E-03223033E8F2}" type="pres">
      <dgm:prSet presAssocID="{A95D2758-3CF2-4363-A2D7-8AF5F3CF453C}" presName="bullet4d" presStyleLbl="node1" presStyleIdx="3" presStyleCnt="4"/>
      <dgm:spPr/>
    </dgm:pt>
    <dgm:pt modelId="{FCEEE7B4-3547-4854-BB04-70E9EB5E4D82}" type="pres">
      <dgm:prSet presAssocID="{A95D2758-3CF2-4363-A2D7-8AF5F3CF453C}" presName="textBox4d" presStyleLbl="revTx" presStyleIdx="3" presStyleCnt="4" custScaleX="153202" custScaleY="66865">
        <dgm:presLayoutVars>
          <dgm:bulletEnabled val="1"/>
        </dgm:presLayoutVars>
      </dgm:prSet>
      <dgm:spPr/>
      <dgm:t>
        <a:bodyPr/>
        <a:lstStyle/>
        <a:p>
          <a:endParaRPr lang="es-MX"/>
        </a:p>
      </dgm:t>
    </dgm:pt>
  </dgm:ptLst>
  <dgm:cxnLst>
    <dgm:cxn modelId="{52AA4778-66EF-45EA-A2C2-92F6BA0F136B}" srcId="{4574E81B-DAC0-459D-99E9-CCC175E75CFE}" destId="{A95D2758-3CF2-4363-A2D7-8AF5F3CF453C}" srcOrd="3" destOrd="0" parTransId="{0D767CA2-82B5-46A7-9E9B-3C126AC5C037}" sibTransId="{9318647A-8406-4A25-9F40-C664A8B5AF18}"/>
    <dgm:cxn modelId="{A102CEE9-4A48-4681-9CAD-DC06871C7322}" type="presOf" srcId="{A95D2758-3CF2-4363-A2D7-8AF5F3CF453C}" destId="{FCEEE7B4-3547-4854-BB04-70E9EB5E4D82}" srcOrd="0" destOrd="0" presId="urn:microsoft.com/office/officeart/2005/8/layout/arrow2"/>
    <dgm:cxn modelId="{0C093122-E143-4087-A415-6702D59A83B5}" srcId="{4574E81B-DAC0-459D-99E9-CCC175E75CFE}" destId="{E3480A1D-2C9A-40D2-8B5A-79403E098BA6}" srcOrd="0" destOrd="0" parTransId="{25CE4C6E-6703-43C9-87A4-548D69DB7F68}" sibTransId="{8E72C5BC-8485-495E-ADE7-B9CC25A17E93}"/>
    <dgm:cxn modelId="{7C1574F7-E018-44E1-91AE-0F77750D4F4A}" srcId="{4574E81B-DAC0-459D-99E9-CCC175E75CFE}" destId="{9219AC0B-A046-426B-86A6-3DDB738F21F7}" srcOrd="1" destOrd="0" parTransId="{E11B912B-C1B4-4D93-A21A-4CF3D75BCA63}" sibTransId="{5003A0D0-7BAB-4DEC-B950-9771B1BEFC6C}"/>
    <dgm:cxn modelId="{77051EEF-BD40-4A52-B25A-EAE29EAC15CD}" type="presOf" srcId="{4574E81B-DAC0-459D-99E9-CCC175E75CFE}" destId="{6941AAE9-4228-4D60-B760-C4C40712E506}" srcOrd="0" destOrd="0" presId="urn:microsoft.com/office/officeart/2005/8/layout/arrow2"/>
    <dgm:cxn modelId="{824D6BC4-CE16-4667-AF3A-D2CA5178C2DF}" type="presOf" srcId="{E3480A1D-2C9A-40D2-8B5A-79403E098BA6}" destId="{724D177E-C9DB-4360-B7E7-380DFF03F93A}" srcOrd="0" destOrd="0" presId="urn:microsoft.com/office/officeart/2005/8/layout/arrow2"/>
    <dgm:cxn modelId="{10D6DF2C-DE40-4CB3-BD73-B78A6BDDB10B}" type="presOf" srcId="{F23FB674-A9F4-463C-B7D0-732B8643DB2B}" destId="{8986854B-A265-4200-8E54-0EFA80CDE2D2}" srcOrd="0" destOrd="0" presId="urn:microsoft.com/office/officeart/2005/8/layout/arrow2"/>
    <dgm:cxn modelId="{87823483-9DD3-40C7-A841-ABFB9801F9A6}" srcId="{4574E81B-DAC0-459D-99E9-CCC175E75CFE}" destId="{F23FB674-A9F4-463C-B7D0-732B8643DB2B}" srcOrd="2" destOrd="0" parTransId="{CE278E01-FCB3-436A-ACAC-0701E5CAB4B5}" sibTransId="{5A0C7A50-0495-40C2-9EDB-4EA4E9F49EB7}"/>
    <dgm:cxn modelId="{0946DA5B-9D4A-4E41-8BCF-F747CEF5673D}" type="presOf" srcId="{9219AC0B-A046-426B-86A6-3DDB738F21F7}" destId="{1C47367E-7F05-4E2B-B1A9-D97809F7C6B1}" srcOrd="0" destOrd="0" presId="urn:microsoft.com/office/officeart/2005/8/layout/arrow2"/>
    <dgm:cxn modelId="{16DD8ABC-85FB-4ED3-84F2-F114609E4852}" type="presParOf" srcId="{6941AAE9-4228-4D60-B760-C4C40712E506}" destId="{42E7C42F-8058-4C23-A82E-282E67DF9A0C}" srcOrd="0" destOrd="0" presId="urn:microsoft.com/office/officeart/2005/8/layout/arrow2"/>
    <dgm:cxn modelId="{35AD8558-F061-4191-B278-A4507F57B7C6}" type="presParOf" srcId="{6941AAE9-4228-4D60-B760-C4C40712E506}" destId="{D8FC723F-0F12-44B6-81B0-BE5008FDD0B1}" srcOrd="1" destOrd="0" presId="urn:microsoft.com/office/officeart/2005/8/layout/arrow2"/>
    <dgm:cxn modelId="{197E9239-2201-4457-ABD6-B9AE89ABC4D5}" type="presParOf" srcId="{D8FC723F-0F12-44B6-81B0-BE5008FDD0B1}" destId="{5C23CDF2-C9FC-4AD8-B532-B613C1A0BD0F}" srcOrd="0" destOrd="0" presId="urn:microsoft.com/office/officeart/2005/8/layout/arrow2"/>
    <dgm:cxn modelId="{019EB086-EAC4-4493-8EA0-BB5B6AB4645F}" type="presParOf" srcId="{D8FC723F-0F12-44B6-81B0-BE5008FDD0B1}" destId="{724D177E-C9DB-4360-B7E7-380DFF03F93A}" srcOrd="1" destOrd="0" presId="urn:microsoft.com/office/officeart/2005/8/layout/arrow2"/>
    <dgm:cxn modelId="{9D0E6B53-9E4B-451C-B09A-A280157A03BA}" type="presParOf" srcId="{D8FC723F-0F12-44B6-81B0-BE5008FDD0B1}" destId="{32870AE5-6F8B-459C-8ACD-E4C50F145F79}" srcOrd="2" destOrd="0" presId="urn:microsoft.com/office/officeart/2005/8/layout/arrow2"/>
    <dgm:cxn modelId="{4AB002E0-53DC-4E54-B576-4012DAA3FD43}" type="presParOf" srcId="{D8FC723F-0F12-44B6-81B0-BE5008FDD0B1}" destId="{1C47367E-7F05-4E2B-B1A9-D97809F7C6B1}" srcOrd="3" destOrd="0" presId="urn:microsoft.com/office/officeart/2005/8/layout/arrow2"/>
    <dgm:cxn modelId="{2AA155B1-B2E2-4781-8F07-389ECA70B05B}" type="presParOf" srcId="{D8FC723F-0F12-44B6-81B0-BE5008FDD0B1}" destId="{93B26C05-7613-4823-99F3-E722B4CA700E}" srcOrd="4" destOrd="0" presId="urn:microsoft.com/office/officeart/2005/8/layout/arrow2"/>
    <dgm:cxn modelId="{80CF4E3C-4B9A-47E4-81D2-C24525850576}" type="presParOf" srcId="{D8FC723F-0F12-44B6-81B0-BE5008FDD0B1}" destId="{8986854B-A265-4200-8E54-0EFA80CDE2D2}" srcOrd="5" destOrd="0" presId="urn:microsoft.com/office/officeart/2005/8/layout/arrow2"/>
    <dgm:cxn modelId="{94210566-FC5E-4242-AB69-1F892C6C691E}" type="presParOf" srcId="{D8FC723F-0F12-44B6-81B0-BE5008FDD0B1}" destId="{E2F1B851-0B1A-4822-AF2E-03223033E8F2}" srcOrd="6" destOrd="0" presId="urn:microsoft.com/office/officeart/2005/8/layout/arrow2"/>
    <dgm:cxn modelId="{D3026760-AE42-4424-829C-B73942AB3FB2}" type="presParOf" srcId="{D8FC723F-0F12-44B6-81B0-BE5008FDD0B1}" destId="{FCEEE7B4-3547-4854-BB04-70E9EB5E4D82}"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93F2F59-D881-4600-9B89-6D72990C1BE8}" type="doc">
      <dgm:prSet loTypeId="urn:microsoft.com/office/officeart/2005/8/layout/hList6" loCatId="list" qsTypeId="urn:microsoft.com/office/officeart/2005/8/quickstyle/simple1" qsCatId="simple" csTypeId="urn:microsoft.com/office/officeart/2005/8/colors/colorful3" csCatId="colorful" phldr="1"/>
      <dgm:spPr/>
      <dgm:t>
        <a:bodyPr/>
        <a:lstStyle/>
        <a:p>
          <a:endParaRPr lang="es-MX"/>
        </a:p>
      </dgm:t>
    </dgm:pt>
    <dgm:pt modelId="{4C238325-4843-40B8-8DCE-B960F5FDED31}">
      <dgm:prSet custT="1"/>
      <dgm:spPr/>
      <dgm:t>
        <a:bodyPr/>
        <a:lstStyle/>
        <a:p>
          <a:pPr rtl="0"/>
          <a:r>
            <a:rPr lang="es-ES_tradnl" sz="2400" dirty="0" smtClean="0"/>
            <a:t>Un acto o amenaza de violencia.</a:t>
          </a:r>
          <a:endParaRPr lang="es-MX" sz="2400" dirty="0"/>
        </a:p>
      </dgm:t>
    </dgm:pt>
    <dgm:pt modelId="{33B53D67-AD7A-49A9-AA7C-22E2C8AA1D75}" type="parTrans" cxnId="{28F1B651-CEFA-4F40-812C-06F829960F30}">
      <dgm:prSet/>
      <dgm:spPr/>
      <dgm:t>
        <a:bodyPr/>
        <a:lstStyle/>
        <a:p>
          <a:endParaRPr lang="es-MX"/>
        </a:p>
      </dgm:t>
    </dgm:pt>
    <dgm:pt modelId="{707DF747-8434-4A82-BDA8-D78EEBC108E4}" type="sibTrans" cxnId="{28F1B651-CEFA-4F40-812C-06F829960F30}">
      <dgm:prSet/>
      <dgm:spPr/>
      <dgm:t>
        <a:bodyPr/>
        <a:lstStyle/>
        <a:p>
          <a:endParaRPr lang="es-MX"/>
        </a:p>
      </dgm:t>
    </dgm:pt>
    <dgm:pt modelId="{EA24F893-A748-44E9-89A6-2FA70AA7F4CD}">
      <dgm:prSet custT="1"/>
      <dgm:spPr/>
      <dgm:t>
        <a:bodyPr/>
        <a:lstStyle/>
        <a:p>
          <a:pPr rtl="0"/>
          <a:r>
            <a:rPr lang="es-ES_tradnl" sz="2400" dirty="0" smtClean="0"/>
            <a:t>Que cause una reacción emocional.</a:t>
          </a:r>
          <a:endParaRPr lang="es-MX" sz="2400" dirty="0"/>
        </a:p>
      </dgm:t>
    </dgm:pt>
    <dgm:pt modelId="{C0AD8B50-C893-4644-88A5-647FA6CADAF1}" type="parTrans" cxnId="{C56D5746-AF82-42BE-B26B-96E1D0B9D595}">
      <dgm:prSet/>
      <dgm:spPr/>
      <dgm:t>
        <a:bodyPr/>
        <a:lstStyle/>
        <a:p>
          <a:endParaRPr lang="es-MX"/>
        </a:p>
      </dgm:t>
    </dgm:pt>
    <dgm:pt modelId="{FC4F3302-0A92-4A06-A9DF-D730CC99D8BA}" type="sibTrans" cxnId="{C56D5746-AF82-42BE-B26B-96E1D0B9D595}">
      <dgm:prSet/>
      <dgm:spPr/>
      <dgm:t>
        <a:bodyPr/>
        <a:lstStyle/>
        <a:p>
          <a:endParaRPr lang="es-MX"/>
        </a:p>
      </dgm:t>
    </dgm:pt>
    <dgm:pt modelId="{150CF3E4-EF02-44CD-84E0-73E4D542A67C}">
      <dgm:prSet custT="1"/>
      <dgm:spPr/>
      <dgm:t>
        <a:bodyPr/>
        <a:lstStyle/>
        <a:p>
          <a:pPr rtl="0"/>
          <a:r>
            <a:rPr lang="es-ES_tradnl" sz="2400" dirty="0" smtClean="0"/>
            <a:t>Que produzca efectos sociales.</a:t>
          </a:r>
          <a:endParaRPr lang="es-MX" sz="2400" dirty="0"/>
        </a:p>
      </dgm:t>
    </dgm:pt>
    <dgm:pt modelId="{7B6FBD02-7F27-4FD5-8215-23C5AF28FAB8}" type="parTrans" cxnId="{737B6D5D-3AF1-403A-83B5-666DE869975F}">
      <dgm:prSet/>
      <dgm:spPr/>
      <dgm:t>
        <a:bodyPr/>
        <a:lstStyle/>
        <a:p>
          <a:endParaRPr lang="es-MX"/>
        </a:p>
      </dgm:t>
    </dgm:pt>
    <dgm:pt modelId="{A3645A70-612B-491B-81A2-5A1B4B9E4669}" type="sibTrans" cxnId="{737B6D5D-3AF1-403A-83B5-666DE869975F}">
      <dgm:prSet/>
      <dgm:spPr/>
      <dgm:t>
        <a:bodyPr/>
        <a:lstStyle/>
        <a:p>
          <a:endParaRPr lang="es-MX"/>
        </a:p>
      </dgm:t>
    </dgm:pt>
    <dgm:pt modelId="{55DFB79E-135C-440A-8FA5-1BE90AC4F297}" type="pres">
      <dgm:prSet presAssocID="{893F2F59-D881-4600-9B89-6D72990C1BE8}" presName="Name0" presStyleCnt="0">
        <dgm:presLayoutVars>
          <dgm:dir/>
          <dgm:resizeHandles val="exact"/>
        </dgm:presLayoutVars>
      </dgm:prSet>
      <dgm:spPr/>
      <dgm:t>
        <a:bodyPr/>
        <a:lstStyle/>
        <a:p>
          <a:endParaRPr lang="es-MX"/>
        </a:p>
      </dgm:t>
    </dgm:pt>
    <dgm:pt modelId="{66F251E2-6287-4B05-92F3-66D037046930}" type="pres">
      <dgm:prSet presAssocID="{4C238325-4843-40B8-8DCE-B960F5FDED31}" presName="node" presStyleLbl="node1" presStyleIdx="0" presStyleCnt="3">
        <dgm:presLayoutVars>
          <dgm:bulletEnabled val="1"/>
        </dgm:presLayoutVars>
      </dgm:prSet>
      <dgm:spPr/>
      <dgm:t>
        <a:bodyPr/>
        <a:lstStyle/>
        <a:p>
          <a:endParaRPr lang="es-MX"/>
        </a:p>
      </dgm:t>
    </dgm:pt>
    <dgm:pt modelId="{EBF0F21F-8186-486B-9F8B-B8CCFBB63E36}" type="pres">
      <dgm:prSet presAssocID="{707DF747-8434-4A82-BDA8-D78EEBC108E4}" presName="sibTrans" presStyleCnt="0"/>
      <dgm:spPr/>
    </dgm:pt>
    <dgm:pt modelId="{C0035421-323E-4306-8EE7-5CA38EB059FB}" type="pres">
      <dgm:prSet presAssocID="{EA24F893-A748-44E9-89A6-2FA70AA7F4CD}" presName="node" presStyleLbl="node1" presStyleIdx="1" presStyleCnt="3">
        <dgm:presLayoutVars>
          <dgm:bulletEnabled val="1"/>
        </dgm:presLayoutVars>
      </dgm:prSet>
      <dgm:spPr/>
      <dgm:t>
        <a:bodyPr/>
        <a:lstStyle/>
        <a:p>
          <a:endParaRPr lang="es-MX"/>
        </a:p>
      </dgm:t>
    </dgm:pt>
    <dgm:pt modelId="{6C09FE21-107C-4E50-B152-F462908736D6}" type="pres">
      <dgm:prSet presAssocID="{FC4F3302-0A92-4A06-A9DF-D730CC99D8BA}" presName="sibTrans" presStyleCnt="0"/>
      <dgm:spPr/>
    </dgm:pt>
    <dgm:pt modelId="{82451BF9-118A-4547-AECE-F2B4FE536E7D}" type="pres">
      <dgm:prSet presAssocID="{150CF3E4-EF02-44CD-84E0-73E4D542A67C}" presName="node" presStyleLbl="node1" presStyleIdx="2" presStyleCnt="3">
        <dgm:presLayoutVars>
          <dgm:bulletEnabled val="1"/>
        </dgm:presLayoutVars>
      </dgm:prSet>
      <dgm:spPr/>
      <dgm:t>
        <a:bodyPr/>
        <a:lstStyle/>
        <a:p>
          <a:endParaRPr lang="es-MX"/>
        </a:p>
      </dgm:t>
    </dgm:pt>
  </dgm:ptLst>
  <dgm:cxnLst>
    <dgm:cxn modelId="{272E619A-657C-4718-B357-9DD8135AC7FC}" type="presOf" srcId="{4C238325-4843-40B8-8DCE-B960F5FDED31}" destId="{66F251E2-6287-4B05-92F3-66D037046930}" srcOrd="0" destOrd="0" presId="urn:microsoft.com/office/officeart/2005/8/layout/hList6"/>
    <dgm:cxn modelId="{5246AF29-F78E-4B17-BC7B-F9D349857BF1}" type="presOf" srcId="{150CF3E4-EF02-44CD-84E0-73E4D542A67C}" destId="{82451BF9-118A-4547-AECE-F2B4FE536E7D}" srcOrd="0" destOrd="0" presId="urn:microsoft.com/office/officeart/2005/8/layout/hList6"/>
    <dgm:cxn modelId="{C56D5746-AF82-42BE-B26B-96E1D0B9D595}" srcId="{893F2F59-D881-4600-9B89-6D72990C1BE8}" destId="{EA24F893-A748-44E9-89A6-2FA70AA7F4CD}" srcOrd="1" destOrd="0" parTransId="{C0AD8B50-C893-4644-88A5-647FA6CADAF1}" sibTransId="{FC4F3302-0A92-4A06-A9DF-D730CC99D8BA}"/>
    <dgm:cxn modelId="{7814A6AA-AB46-4257-964C-4AB74E610046}" type="presOf" srcId="{EA24F893-A748-44E9-89A6-2FA70AA7F4CD}" destId="{C0035421-323E-4306-8EE7-5CA38EB059FB}" srcOrd="0" destOrd="0" presId="urn:microsoft.com/office/officeart/2005/8/layout/hList6"/>
    <dgm:cxn modelId="{28F1B651-CEFA-4F40-812C-06F829960F30}" srcId="{893F2F59-D881-4600-9B89-6D72990C1BE8}" destId="{4C238325-4843-40B8-8DCE-B960F5FDED31}" srcOrd="0" destOrd="0" parTransId="{33B53D67-AD7A-49A9-AA7C-22E2C8AA1D75}" sibTransId="{707DF747-8434-4A82-BDA8-D78EEBC108E4}"/>
    <dgm:cxn modelId="{737B6D5D-3AF1-403A-83B5-666DE869975F}" srcId="{893F2F59-D881-4600-9B89-6D72990C1BE8}" destId="{150CF3E4-EF02-44CD-84E0-73E4D542A67C}" srcOrd="2" destOrd="0" parTransId="{7B6FBD02-7F27-4FD5-8215-23C5AF28FAB8}" sibTransId="{A3645A70-612B-491B-81A2-5A1B4B9E4669}"/>
    <dgm:cxn modelId="{2E2E4E71-AFD3-44B4-902F-32E7E27B818B}" type="presOf" srcId="{893F2F59-D881-4600-9B89-6D72990C1BE8}" destId="{55DFB79E-135C-440A-8FA5-1BE90AC4F297}" srcOrd="0" destOrd="0" presId="urn:microsoft.com/office/officeart/2005/8/layout/hList6"/>
    <dgm:cxn modelId="{DC1BD720-103B-48EA-8495-261D4F10B1C7}" type="presParOf" srcId="{55DFB79E-135C-440A-8FA5-1BE90AC4F297}" destId="{66F251E2-6287-4B05-92F3-66D037046930}" srcOrd="0" destOrd="0" presId="urn:microsoft.com/office/officeart/2005/8/layout/hList6"/>
    <dgm:cxn modelId="{74BCB62A-2D61-4035-9DE0-06A5B099A2E5}" type="presParOf" srcId="{55DFB79E-135C-440A-8FA5-1BE90AC4F297}" destId="{EBF0F21F-8186-486B-9F8B-B8CCFBB63E36}" srcOrd="1" destOrd="0" presId="urn:microsoft.com/office/officeart/2005/8/layout/hList6"/>
    <dgm:cxn modelId="{DDBE3A0A-E990-46DF-8103-416CA8260F63}" type="presParOf" srcId="{55DFB79E-135C-440A-8FA5-1BE90AC4F297}" destId="{C0035421-323E-4306-8EE7-5CA38EB059FB}" srcOrd="2" destOrd="0" presId="urn:microsoft.com/office/officeart/2005/8/layout/hList6"/>
    <dgm:cxn modelId="{15BFFB79-3064-4E09-A52D-2CA462B5C4F1}" type="presParOf" srcId="{55DFB79E-135C-440A-8FA5-1BE90AC4F297}" destId="{6C09FE21-107C-4E50-B152-F462908736D6}" srcOrd="3" destOrd="0" presId="urn:microsoft.com/office/officeart/2005/8/layout/hList6"/>
    <dgm:cxn modelId="{ECC87857-0312-4B77-B7B5-EAABDBCF3C20}" type="presParOf" srcId="{55DFB79E-135C-440A-8FA5-1BE90AC4F297}" destId="{82451BF9-118A-4547-AECE-F2B4FE536E7D}"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ictureOrgChart+Icon">
  <dgm:title val="Organigrama con imágenes"/>
  <dgm:desc val="Se usa para mostrar información o relaciones jerárquicas en una organización, con las correspondientes imágenes. La forma Asistente y los diseños de dependencia de organigrama están disponibles con este diseño."/>
  <dgm:catLst>
    <dgm:cat type="hierarchy" pri="1050"/>
    <dgm:cat type="officeonline" pri="1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lMarg" for="ch" forName="rootText1" refType="w" fact="1.05"/>
                  <dgm:constr type="l" for="ch" forName="rootPict1" refType="w" refFor="ch" refForName="rootText1" op="equ" fact="0.05"/>
                  <dgm:constr type="t" for="ch" forName="rootPict1" refType="h" refFor="ch" refForName="rootText1" op="equ" fact="0.1"/>
                  <dgm:constr type="w" for="ch" forName="rootPict1" refType="w" refFor="ch" refForName="rootText1" op="equ" fact="0.3"/>
                  <dgm:constr type="h" for="ch" forName="rootPict1" refType="h" refFor="ch" refForName="rootText1" op="equ" fact="0.8"/>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Pict1" styleLbl="alignImgPlace1">
              <dgm:alg type="sp"/>
              <dgm:shape xmlns:r="http://schemas.openxmlformats.org/officeDocument/2006/relationships" type="rect" r:blip="" blipPhldr="1">
                <dgm:adjLst/>
              </dgm:shape>
              <dgm:presOf/>
              <dgm:constrLst/>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lMarg" for="ch" forName="rootText" refType="w" fact="1.05"/>
                        <dgm:constr type="l" for="ch" forName="rootPict" refType="w" fact="0.05"/>
                        <dgm:constr type="t" for="ch" forName="rootPict" refType="h" refFor="ch" refForName="rootText" fact="0.1"/>
                        <dgm:constr type="w" for="ch" forName="rootPict" refType="w" fact="0.3"/>
                        <dgm:constr type="h" for="ch" forName="rootPict" refType="h" refFor="ch" refForName="rootText" fact="0.8"/>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Pict" styleLbl="alignImgPlace1">
                    <dgm:alg type="sp"/>
                    <dgm:shape xmlns:r="http://schemas.openxmlformats.org/officeDocument/2006/relationships" type="rect" r:blip="" blipPhldr="1">
                      <dgm:adjLst/>
                    </dgm:shape>
                    <dgm:presOf/>
                    <dgm:constrLst/>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lMarg" for="ch" forName="rootText3" refType="w" fact="1.05"/>
                        <dgm:constr type="l" for="ch" forName="rootPict3" refType="w" fact="0.05"/>
                        <dgm:constr type="t" for="ch" forName="rootPict3" refType="h" refFor="ch" refForName="rootText3" fact="0.1"/>
                        <dgm:constr type="w" for="ch" forName="rootPict3" refType="w" fact="0.3"/>
                        <dgm:constr type="h" for="ch" forName="rootPict3" refType="h" refFor="ch" refForName="rootText3" fact="0.8"/>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Pict3" styleLbl="alignImgPlace1">
                    <dgm:alg type="sp"/>
                    <dgm:shape xmlns:r="http://schemas.openxmlformats.org/officeDocument/2006/relationships" type="rect" r:blip="" blipPhldr="1">
                      <dgm:adjLst/>
                    </dgm:shape>
                    <dgm:presOf/>
                    <dgm:constrLst/>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9.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8403F966-F38F-4414-BABC-545464F07289}" type="datetimeFigureOut">
              <a:rPr lang="es-ES" smtClean="0">
                <a:solidFill>
                  <a:prstClr val="white">
                    <a:alpha val="50000"/>
                  </a:prstClr>
                </a:solidFill>
              </a:rPr>
              <a:pPr/>
              <a:t>02/10/2015</a:t>
            </a:fld>
            <a:endParaRPr lang="es-ES" dirty="0">
              <a:solidFill>
                <a:prstClr val="white">
                  <a:alpha val="50000"/>
                </a:prstClr>
              </a:solidFill>
            </a:endParaRPr>
          </a:p>
        </p:txBody>
      </p:sp>
      <p:sp>
        <p:nvSpPr>
          <p:cNvPr id="8" name="Slide Number Placeholder 7"/>
          <p:cNvSpPr>
            <a:spLocks noGrp="1"/>
          </p:cNvSpPr>
          <p:nvPr>
            <p:ph type="sldNum" sz="quarter" idx="11"/>
          </p:nvPr>
        </p:nvSpPr>
        <p:spPr/>
        <p:txBody>
          <a:bodyPr/>
          <a:lstStyle/>
          <a:p>
            <a:fld id="{2D2EFB8F-5BA5-4F99-A238-782FB783473F}" type="slidenum">
              <a:rPr lang="es-ES" smtClean="0">
                <a:solidFill>
                  <a:prstClr val="white"/>
                </a:solidFill>
              </a:rPr>
              <a:pPr/>
              <a:t>‹Nº›</a:t>
            </a:fld>
            <a:endParaRPr lang="es-ES" dirty="0">
              <a:solidFill>
                <a:prstClr val="white"/>
              </a:solidFill>
            </a:endParaRPr>
          </a:p>
        </p:txBody>
      </p:sp>
      <p:sp>
        <p:nvSpPr>
          <p:cNvPr id="9" name="Footer Placeholder 8"/>
          <p:cNvSpPr>
            <a:spLocks noGrp="1"/>
          </p:cNvSpPr>
          <p:nvPr>
            <p:ph type="ftr" sz="quarter" idx="12"/>
          </p:nvPr>
        </p:nvSpPr>
        <p:spPr/>
        <p:txBody>
          <a:bodyPr/>
          <a:lstStyle/>
          <a:p>
            <a:endParaRPr lang="es-ES" dirty="0">
              <a:solidFill>
                <a:prstClr val="white"/>
              </a:solidFill>
            </a:endParaRPr>
          </a:p>
        </p:txBody>
      </p:sp>
    </p:spTree>
    <p:extLst>
      <p:ext uri="{BB962C8B-B14F-4D97-AF65-F5344CB8AC3E}">
        <p14:creationId xmlns:p14="http://schemas.microsoft.com/office/powerpoint/2010/main" val="48282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403F966-F38F-4414-BABC-545464F07289}" type="datetimeFigureOut">
              <a:rPr lang="es-ES" smtClean="0">
                <a:solidFill>
                  <a:prstClr val="white">
                    <a:alpha val="50000"/>
                  </a:prstClr>
                </a:solidFill>
              </a:rPr>
              <a:pPr/>
              <a:t>02/10/2015</a:t>
            </a:fld>
            <a:endParaRPr lang="es-ES" dirty="0">
              <a:solidFill>
                <a:prstClr val="white">
                  <a:alpha val="50000"/>
                </a:prstClr>
              </a:solidFill>
            </a:endParaRPr>
          </a:p>
        </p:txBody>
      </p:sp>
      <p:sp>
        <p:nvSpPr>
          <p:cNvPr id="5" name="Footer Placeholder 4"/>
          <p:cNvSpPr>
            <a:spLocks noGrp="1"/>
          </p:cNvSpPr>
          <p:nvPr>
            <p:ph type="ftr" sz="quarter" idx="11"/>
          </p:nvPr>
        </p:nvSpPr>
        <p:spPr/>
        <p:txBody>
          <a:bodyPr/>
          <a:lstStyle/>
          <a:p>
            <a:endParaRPr lang="es-ES" dirty="0">
              <a:solidFill>
                <a:prstClr val="white"/>
              </a:solidFill>
            </a:endParaRPr>
          </a:p>
        </p:txBody>
      </p:sp>
      <p:sp>
        <p:nvSpPr>
          <p:cNvPr id="6" name="Slide Number Placeholder 5"/>
          <p:cNvSpPr>
            <a:spLocks noGrp="1"/>
          </p:cNvSpPr>
          <p:nvPr>
            <p:ph type="sldNum" sz="quarter" idx="12"/>
          </p:nvPr>
        </p:nvSpPr>
        <p:spPr/>
        <p:txBody>
          <a:bodyPr/>
          <a:lstStyle/>
          <a:p>
            <a:fld id="{2D2EFB8F-5BA5-4F99-A238-782FB783473F}" type="slidenum">
              <a:rPr lang="es-ES" smtClean="0">
                <a:solidFill>
                  <a:prstClr val="white"/>
                </a:solidFill>
              </a:rPr>
              <a:pPr/>
              <a:t>‹Nº›</a:t>
            </a:fld>
            <a:endParaRPr lang="es-ES" dirty="0">
              <a:solidFill>
                <a:prstClr val="white"/>
              </a:solidFill>
            </a:endParaRPr>
          </a:p>
        </p:txBody>
      </p:sp>
    </p:spTree>
    <p:extLst>
      <p:ext uri="{BB962C8B-B14F-4D97-AF65-F5344CB8AC3E}">
        <p14:creationId xmlns:p14="http://schemas.microsoft.com/office/powerpoint/2010/main" val="3173874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403F966-F38F-4414-BABC-545464F07289}" type="datetimeFigureOut">
              <a:rPr lang="es-ES" smtClean="0">
                <a:solidFill>
                  <a:prstClr val="white">
                    <a:alpha val="50000"/>
                  </a:prstClr>
                </a:solidFill>
              </a:rPr>
              <a:pPr/>
              <a:t>02/10/2015</a:t>
            </a:fld>
            <a:endParaRPr lang="es-ES" dirty="0">
              <a:solidFill>
                <a:prstClr val="white">
                  <a:alpha val="50000"/>
                </a:prstClr>
              </a:solidFill>
            </a:endParaRPr>
          </a:p>
        </p:txBody>
      </p:sp>
      <p:sp>
        <p:nvSpPr>
          <p:cNvPr id="5" name="Footer Placeholder 4"/>
          <p:cNvSpPr>
            <a:spLocks noGrp="1"/>
          </p:cNvSpPr>
          <p:nvPr>
            <p:ph type="ftr" sz="quarter" idx="11"/>
          </p:nvPr>
        </p:nvSpPr>
        <p:spPr/>
        <p:txBody>
          <a:bodyPr/>
          <a:lstStyle/>
          <a:p>
            <a:endParaRPr lang="es-ES" dirty="0">
              <a:solidFill>
                <a:prstClr val="white"/>
              </a:solidFill>
            </a:endParaRPr>
          </a:p>
        </p:txBody>
      </p:sp>
      <p:sp>
        <p:nvSpPr>
          <p:cNvPr id="6" name="Slide Number Placeholder 5"/>
          <p:cNvSpPr>
            <a:spLocks noGrp="1"/>
          </p:cNvSpPr>
          <p:nvPr>
            <p:ph type="sldNum" sz="quarter" idx="12"/>
          </p:nvPr>
        </p:nvSpPr>
        <p:spPr/>
        <p:txBody>
          <a:bodyPr/>
          <a:lstStyle/>
          <a:p>
            <a:fld id="{2D2EFB8F-5BA5-4F99-A238-782FB783473F}" type="slidenum">
              <a:rPr lang="es-ES" smtClean="0">
                <a:solidFill>
                  <a:prstClr val="white"/>
                </a:solidFill>
              </a:rPr>
              <a:pPr/>
              <a:t>‹Nº›</a:t>
            </a:fld>
            <a:endParaRPr lang="es-ES" dirty="0">
              <a:solidFill>
                <a:prstClr val="white"/>
              </a:solidFill>
            </a:endParaRPr>
          </a:p>
        </p:txBody>
      </p:sp>
    </p:spTree>
    <p:extLst>
      <p:ext uri="{BB962C8B-B14F-4D97-AF65-F5344CB8AC3E}">
        <p14:creationId xmlns:p14="http://schemas.microsoft.com/office/powerpoint/2010/main" val="247166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403F966-F38F-4414-BABC-545464F07289}" type="datetimeFigureOut">
              <a:rPr lang="es-ES" smtClean="0">
                <a:solidFill>
                  <a:prstClr val="white">
                    <a:alpha val="50000"/>
                  </a:prstClr>
                </a:solidFill>
              </a:rPr>
              <a:pPr/>
              <a:t>02/10/2015</a:t>
            </a:fld>
            <a:endParaRPr lang="es-ES" dirty="0">
              <a:solidFill>
                <a:prstClr val="white">
                  <a:alpha val="50000"/>
                </a:prstClr>
              </a:solidFill>
            </a:endParaRPr>
          </a:p>
        </p:txBody>
      </p:sp>
      <p:sp>
        <p:nvSpPr>
          <p:cNvPr id="5" name="Footer Placeholder 4"/>
          <p:cNvSpPr>
            <a:spLocks noGrp="1"/>
          </p:cNvSpPr>
          <p:nvPr>
            <p:ph type="ftr" sz="quarter" idx="11"/>
          </p:nvPr>
        </p:nvSpPr>
        <p:spPr/>
        <p:txBody>
          <a:bodyPr/>
          <a:lstStyle/>
          <a:p>
            <a:endParaRPr lang="es-ES" dirty="0">
              <a:solidFill>
                <a:prstClr val="white"/>
              </a:solidFill>
            </a:endParaRPr>
          </a:p>
        </p:txBody>
      </p:sp>
      <p:sp>
        <p:nvSpPr>
          <p:cNvPr id="6" name="Slide Number Placeholder 5"/>
          <p:cNvSpPr>
            <a:spLocks noGrp="1"/>
          </p:cNvSpPr>
          <p:nvPr>
            <p:ph type="sldNum" sz="quarter" idx="12"/>
          </p:nvPr>
        </p:nvSpPr>
        <p:spPr/>
        <p:txBody>
          <a:bodyPr/>
          <a:lstStyle/>
          <a:p>
            <a:fld id="{2D2EFB8F-5BA5-4F99-A238-782FB783473F}" type="slidenum">
              <a:rPr lang="es-ES" smtClean="0">
                <a:solidFill>
                  <a:prstClr val="white"/>
                </a:solidFill>
              </a:rPr>
              <a:pPr/>
              <a:t>‹Nº›</a:t>
            </a:fld>
            <a:endParaRPr lang="es-ES" dirty="0">
              <a:solidFill>
                <a:prstClr val="white"/>
              </a:solidFill>
            </a:endParaRPr>
          </a:p>
        </p:txBody>
      </p:sp>
    </p:spTree>
    <p:extLst>
      <p:ext uri="{BB962C8B-B14F-4D97-AF65-F5344CB8AC3E}">
        <p14:creationId xmlns:p14="http://schemas.microsoft.com/office/powerpoint/2010/main" val="3794127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403F966-F38F-4414-BABC-545464F07289}" type="datetimeFigureOut">
              <a:rPr lang="es-ES" smtClean="0">
                <a:solidFill>
                  <a:prstClr val="white">
                    <a:alpha val="50000"/>
                  </a:prstClr>
                </a:solidFill>
              </a:rPr>
              <a:pPr/>
              <a:t>02/10/2015</a:t>
            </a:fld>
            <a:endParaRPr lang="es-ES" dirty="0">
              <a:solidFill>
                <a:prstClr val="white">
                  <a:alpha val="50000"/>
                </a:prstClr>
              </a:solidFill>
            </a:endParaRPr>
          </a:p>
        </p:txBody>
      </p:sp>
      <p:sp>
        <p:nvSpPr>
          <p:cNvPr id="5" name="Footer Placeholder 4"/>
          <p:cNvSpPr>
            <a:spLocks noGrp="1"/>
          </p:cNvSpPr>
          <p:nvPr>
            <p:ph type="ftr" sz="quarter" idx="11"/>
          </p:nvPr>
        </p:nvSpPr>
        <p:spPr/>
        <p:txBody>
          <a:bodyPr/>
          <a:lstStyle/>
          <a:p>
            <a:endParaRPr lang="es-ES" dirty="0">
              <a:solidFill>
                <a:prstClr val="white"/>
              </a:solidFill>
            </a:endParaRPr>
          </a:p>
        </p:txBody>
      </p:sp>
      <p:sp>
        <p:nvSpPr>
          <p:cNvPr id="6" name="Slide Number Placeholder 5"/>
          <p:cNvSpPr>
            <a:spLocks noGrp="1"/>
          </p:cNvSpPr>
          <p:nvPr>
            <p:ph type="sldNum" sz="quarter" idx="12"/>
          </p:nvPr>
        </p:nvSpPr>
        <p:spPr/>
        <p:txBody>
          <a:bodyPr/>
          <a:lstStyle/>
          <a:p>
            <a:fld id="{2D2EFB8F-5BA5-4F99-A238-782FB783473F}" type="slidenum">
              <a:rPr lang="es-ES" smtClean="0">
                <a:solidFill>
                  <a:prstClr val="white"/>
                </a:solidFill>
              </a:rPr>
              <a:pPr/>
              <a:t>‹Nº›</a:t>
            </a:fld>
            <a:endParaRPr lang="es-ES" dirty="0">
              <a:solidFill>
                <a:prstClr val="white"/>
              </a:solidFill>
            </a:endParaRPr>
          </a:p>
        </p:txBody>
      </p:sp>
    </p:spTree>
    <p:extLst>
      <p:ext uri="{BB962C8B-B14F-4D97-AF65-F5344CB8AC3E}">
        <p14:creationId xmlns:p14="http://schemas.microsoft.com/office/powerpoint/2010/main" val="1054354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403F966-F38F-4414-BABC-545464F07289}" type="datetimeFigureOut">
              <a:rPr lang="es-ES" smtClean="0">
                <a:solidFill>
                  <a:prstClr val="white">
                    <a:alpha val="50000"/>
                  </a:prstClr>
                </a:solidFill>
              </a:rPr>
              <a:pPr/>
              <a:t>02/10/2015</a:t>
            </a:fld>
            <a:endParaRPr lang="es-ES" dirty="0">
              <a:solidFill>
                <a:prstClr val="white">
                  <a:alpha val="50000"/>
                </a:prstClr>
              </a:solidFill>
            </a:endParaRPr>
          </a:p>
        </p:txBody>
      </p:sp>
      <p:sp>
        <p:nvSpPr>
          <p:cNvPr id="6" name="Footer Placeholder 5"/>
          <p:cNvSpPr>
            <a:spLocks noGrp="1"/>
          </p:cNvSpPr>
          <p:nvPr>
            <p:ph type="ftr" sz="quarter" idx="11"/>
          </p:nvPr>
        </p:nvSpPr>
        <p:spPr/>
        <p:txBody>
          <a:bodyPr/>
          <a:lstStyle/>
          <a:p>
            <a:endParaRPr lang="es-ES" dirty="0">
              <a:solidFill>
                <a:prstClr val="white"/>
              </a:solidFill>
            </a:endParaRPr>
          </a:p>
        </p:txBody>
      </p:sp>
      <p:sp>
        <p:nvSpPr>
          <p:cNvPr id="7" name="Slide Number Placeholder 6"/>
          <p:cNvSpPr>
            <a:spLocks noGrp="1"/>
          </p:cNvSpPr>
          <p:nvPr>
            <p:ph type="sldNum" sz="quarter" idx="12"/>
          </p:nvPr>
        </p:nvSpPr>
        <p:spPr/>
        <p:txBody>
          <a:bodyPr/>
          <a:lstStyle/>
          <a:p>
            <a:fld id="{2D2EFB8F-5BA5-4F99-A238-782FB783473F}" type="slidenum">
              <a:rPr lang="es-ES" smtClean="0">
                <a:solidFill>
                  <a:prstClr val="white"/>
                </a:solidFill>
              </a:rPr>
              <a:pPr/>
              <a:t>‹Nº›</a:t>
            </a:fld>
            <a:endParaRPr lang="es-ES" dirty="0">
              <a:solidFill>
                <a:prstClr val="white"/>
              </a:solidFill>
            </a:endParaRPr>
          </a:p>
        </p:txBody>
      </p:sp>
      <p:sp>
        <p:nvSpPr>
          <p:cNvPr id="9" name="Title 8"/>
          <p:cNvSpPr>
            <a:spLocks noGrp="1"/>
          </p:cNvSpPr>
          <p:nvPr>
            <p:ph type="title"/>
          </p:nvPr>
        </p:nvSpPr>
        <p:spPr>
          <a:xfrm>
            <a:off x="914400" y="1544715"/>
            <a:ext cx="7315200" cy="1154097"/>
          </a:xfrm>
        </p:spPr>
        <p:txBody>
          <a:bodyPr/>
          <a:lstStyle/>
          <a:p>
            <a:r>
              <a:rPr lang="es-ES" smtClean="0"/>
              <a:t>Haga clic para modificar el estilo de título del patrón</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629196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8403F966-F38F-4414-BABC-545464F07289}" type="datetimeFigureOut">
              <a:rPr lang="es-ES" smtClean="0">
                <a:solidFill>
                  <a:prstClr val="white">
                    <a:alpha val="50000"/>
                  </a:prstClr>
                </a:solidFill>
              </a:rPr>
              <a:pPr/>
              <a:t>02/10/2015</a:t>
            </a:fld>
            <a:endParaRPr lang="es-ES" dirty="0">
              <a:solidFill>
                <a:prstClr val="white">
                  <a:alpha val="50000"/>
                </a:prstClr>
              </a:solidFill>
            </a:endParaRPr>
          </a:p>
        </p:txBody>
      </p:sp>
      <p:sp>
        <p:nvSpPr>
          <p:cNvPr id="8" name="Footer Placeholder 7"/>
          <p:cNvSpPr>
            <a:spLocks noGrp="1"/>
          </p:cNvSpPr>
          <p:nvPr>
            <p:ph type="ftr" sz="quarter" idx="11"/>
          </p:nvPr>
        </p:nvSpPr>
        <p:spPr/>
        <p:txBody>
          <a:bodyPr/>
          <a:lstStyle/>
          <a:p>
            <a:endParaRPr lang="es-ES" dirty="0">
              <a:solidFill>
                <a:prstClr val="white"/>
              </a:solidFill>
            </a:endParaRPr>
          </a:p>
        </p:txBody>
      </p:sp>
      <p:sp>
        <p:nvSpPr>
          <p:cNvPr id="9" name="Slide Number Placeholder 8"/>
          <p:cNvSpPr>
            <a:spLocks noGrp="1"/>
          </p:cNvSpPr>
          <p:nvPr>
            <p:ph type="sldNum" sz="quarter" idx="12"/>
          </p:nvPr>
        </p:nvSpPr>
        <p:spPr/>
        <p:txBody>
          <a:bodyPr/>
          <a:lstStyle/>
          <a:p>
            <a:fld id="{2D2EFB8F-5BA5-4F99-A238-782FB783473F}" type="slidenum">
              <a:rPr lang="es-ES" smtClean="0">
                <a:solidFill>
                  <a:prstClr val="white"/>
                </a:solidFill>
              </a:rPr>
              <a:pPr/>
              <a:t>‹Nº›</a:t>
            </a:fld>
            <a:endParaRPr lang="es-ES" dirty="0">
              <a:solidFill>
                <a:prstClr val="white"/>
              </a:solidFill>
            </a:endParaRPr>
          </a:p>
        </p:txBody>
      </p:sp>
      <p:sp>
        <p:nvSpPr>
          <p:cNvPr id="10" name="Title 9"/>
          <p:cNvSpPr>
            <a:spLocks noGrp="1"/>
          </p:cNvSpPr>
          <p:nvPr>
            <p:ph type="title"/>
          </p:nvPr>
        </p:nvSpPr>
        <p:spPr>
          <a:xfrm>
            <a:off x="914400" y="1544715"/>
            <a:ext cx="7315200" cy="1154097"/>
          </a:xfrm>
        </p:spPr>
        <p:txBody>
          <a:bodyPr/>
          <a:lstStyle/>
          <a:p>
            <a:r>
              <a:rPr lang="es-ES" smtClean="0"/>
              <a:t>Haga clic para modificar el estilo de título del patrón</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extLst>
      <p:ext uri="{BB962C8B-B14F-4D97-AF65-F5344CB8AC3E}">
        <p14:creationId xmlns:p14="http://schemas.microsoft.com/office/powerpoint/2010/main" val="2278995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8403F966-F38F-4414-BABC-545464F07289}" type="datetimeFigureOut">
              <a:rPr lang="es-ES" smtClean="0">
                <a:solidFill>
                  <a:prstClr val="white">
                    <a:alpha val="50000"/>
                  </a:prstClr>
                </a:solidFill>
              </a:rPr>
              <a:pPr/>
              <a:t>02/10/2015</a:t>
            </a:fld>
            <a:endParaRPr lang="es-ES" dirty="0">
              <a:solidFill>
                <a:prstClr val="white">
                  <a:alpha val="50000"/>
                </a:prstClr>
              </a:solidFill>
            </a:endParaRPr>
          </a:p>
        </p:txBody>
      </p:sp>
      <p:sp>
        <p:nvSpPr>
          <p:cNvPr id="4" name="Footer Placeholder 3"/>
          <p:cNvSpPr>
            <a:spLocks noGrp="1"/>
          </p:cNvSpPr>
          <p:nvPr>
            <p:ph type="ftr" sz="quarter" idx="11"/>
          </p:nvPr>
        </p:nvSpPr>
        <p:spPr/>
        <p:txBody>
          <a:bodyPr/>
          <a:lstStyle/>
          <a:p>
            <a:endParaRPr lang="es-ES" dirty="0">
              <a:solidFill>
                <a:prstClr val="white"/>
              </a:solidFill>
            </a:endParaRPr>
          </a:p>
        </p:txBody>
      </p:sp>
      <p:sp>
        <p:nvSpPr>
          <p:cNvPr id="5" name="Slide Number Placeholder 4"/>
          <p:cNvSpPr>
            <a:spLocks noGrp="1"/>
          </p:cNvSpPr>
          <p:nvPr>
            <p:ph type="sldNum" sz="quarter" idx="12"/>
          </p:nvPr>
        </p:nvSpPr>
        <p:spPr/>
        <p:txBody>
          <a:bodyPr/>
          <a:lstStyle/>
          <a:p>
            <a:fld id="{2D2EFB8F-5BA5-4F99-A238-782FB783473F}" type="slidenum">
              <a:rPr lang="es-ES" smtClean="0">
                <a:solidFill>
                  <a:prstClr val="white"/>
                </a:solidFill>
              </a:rPr>
              <a:pPr/>
              <a:t>‹Nº›</a:t>
            </a:fld>
            <a:endParaRPr lang="es-ES" dirty="0">
              <a:solidFill>
                <a:prstClr val="white"/>
              </a:solidFill>
            </a:endParaRPr>
          </a:p>
        </p:txBody>
      </p:sp>
    </p:spTree>
    <p:extLst>
      <p:ext uri="{BB962C8B-B14F-4D97-AF65-F5344CB8AC3E}">
        <p14:creationId xmlns:p14="http://schemas.microsoft.com/office/powerpoint/2010/main" val="4211667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03F966-F38F-4414-BABC-545464F07289}" type="datetimeFigureOut">
              <a:rPr lang="es-ES" smtClean="0">
                <a:solidFill>
                  <a:prstClr val="white">
                    <a:alpha val="50000"/>
                  </a:prstClr>
                </a:solidFill>
              </a:rPr>
              <a:pPr/>
              <a:t>02/10/2015</a:t>
            </a:fld>
            <a:endParaRPr lang="es-ES" dirty="0">
              <a:solidFill>
                <a:prstClr val="white">
                  <a:alpha val="50000"/>
                </a:prstClr>
              </a:solidFill>
            </a:endParaRPr>
          </a:p>
        </p:txBody>
      </p:sp>
      <p:sp>
        <p:nvSpPr>
          <p:cNvPr id="3" name="Footer Placeholder 2"/>
          <p:cNvSpPr>
            <a:spLocks noGrp="1"/>
          </p:cNvSpPr>
          <p:nvPr>
            <p:ph type="ftr" sz="quarter" idx="11"/>
          </p:nvPr>
        </p:nvSpPr>
        <p:spPr/>
        <p:txBody>
          <a:bodyPr/>
          <a:lstStyle/>
          <a:p>
            <a:endParaRPr lang="es-ES" dirty="0">
              <a:solidFill>
                <a:prstClr val="white"/>
              </a:solidFill>
            </a:endParaRPr>
          </a:p>
        </p:txBody>
      </p:sp>
      <p:sp>
        <p:nvSpPr>
          <p:cNvPr id="4" name="Slide Number Placeholder 3"/>
          <p:cNvSpPr>
            <a:spLocks noGrp="1"/>
          </p:cNvSpPr>
          <p:nvPr>
            <p:ph type="sldNum" sz="quarter" idx="12"/>
          </p:nvPr>
        </p:nvSpPr>
        <p:spPr/>
        <p:txBody>
          <a:bodyPr/>
          <a:lstStyle/>
          <a:p>
            <a:fld id="{2D2EFB8F-5BA5-4F99-A238-782FB783473F}" type="slidenum">
              <a:rPr lang="es-ES" smtClean="0">
                <a:solidFill>
                  <a:prstClr val="white"/>
                </a:solidFill>
              </a:rPr>
              <a:pPr/>
              <a:t>‹Nº›</a:t>
            </a:fld>
            <a:endParaRPr lang="es-ES" dirty="0">
              <a:solidFill>
                <a:prstClr val="white"/>
              </a:solidFill>
            </a:endParaRPr>
          </a:p>
        </p:txBody>
      </p:sp>
    </p:spTree>
    <p:extLst>
      <p:ext uri="{BB962C8B-B14F-4D97-AF65-F5344CB8AC3E}">
        <p14:creationId xmlns:p14="http://schemas.microsoft.com/office/powerpoint/2010/main" val="2667471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403F966-F38F-4414-BABC-545464F07289}" type="datetimeFigureOut">
              <a:rPr lang="es-ES" smtClean="0">
                <a:solidFill>
                  <a:prstClr val="white">
                    <a:alpha val="50000"/>
                  </a:prstClr>
                </a:solidFill>
              </a:rPr>
              <a:pPr/>
              <a:t>02/10/2015</a:t>
            </a:fld>
            <a:endParaRPr lang="es-ES" dirty="0">
              <a:solidFill>
                <a:prstClr val="white">
                  <a:alpha val="50000"/>
                </a:prstClr>
              </a:solidFill>
            </a:endParaRPr>
          </a:p>
        </p:txBody>
      </p:sp>
      <p:sp>
        <p:nvSpPr>
          <p:cNvPr id="6" name="Footer Placeholder 5"/>
          <p:cNvSpPr>
            <a:spLocks noGrp="1"/>
          </p:cNvSpPr>
          <p:nvPr>
            <p:ph type="ftr" sz="quarter" idx="11"/>
          </p:nvPr>
        </p:nvSpPr>
        <p:spPr/>
        <p:txBody>
          <a:bodyPr/>
          <a:lstStyle/>
          <a:p>
            <a:endParaRPr lang="es-ES" dirty="0">
              <a:solidFill>
                <a:prstClr val="white"/>
              </a:solidFill>
            </a:endParaRPr>
          </a:p>
        </p:txBody>
      </p:sp>
      <p:sp>
        <p:nvSpPr>
          <p:cNvPr id="7" name="Slide Number Placeholder 6"/>
          <p:cNvSpPr>
            <a:spLocks noGrp="1"/>
          </p:cNvSpPr>
          <p:nvPr>
            <p:ph type="sldNum" sz="quarter" idx="12"/>
          </p:nvPr>
        </p:nvSpPr>
        <p:spPr/>
        <p:txBody>
          <a:bodyPr/>
          <a:lstStyle/>
          <a:p>
            <a:fld id="{2D2EFB8F-5BA5-4F99-A238-782FB783473F}" type="slidenum">
              <a:rPr lang="es-ES" smtClean="0">
                <a:solidFill>
                  <a:prstClr val="white"/>
                </a:solidFill>
              </a:rPr>
              <a:pPr/>
              <a:t>‹Nº›</a:t>
            </a:fld>
            <a:endParaRPr lang="es-ES" dirty="0">
              <a:solidFill>
                <a:prstClr val="white"/>
              </a:solidFill>
            </a:endParaRPr>
          </a:p>
        </p:txBody>
      </p:sp>
    </p:spTree>
    <p:extLst>
      <p:ext uri="{BB962C8B-B14F-4D97-AF65-F5344CB8AC3E}">
        <p14:creationId xmlns:p14="http://schemas.microsoft.com/office/powerpoint/2010/main" val="3153528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403F966-F38F-4414-BABC-545464F07289}" type="datetimeFigureOut">
              <a:rPr lang="es-ES" smtClean="0">
                <a:solidFill>
                  <a:prstClr val="white">
                    <a:alpha val="50000"/>
                  </a:prstClr>
                </a:solidFill>
              </a:rPr>
              <a:pPr/>
              <a:t>02/10/2015</a:t>
            </a:fld>
            <a:endParaRPr lang="es-ES" dirty="0">
              <a:solidFill>
                <a:prstClr val="white">
                  <a:alpha val="50000"/>
                </a:prstClr>
              </a:solidFill>
            </a:endParaRPr>
          </a:p>
        </p:txBody>
      </p:sp>
      <p:sp>
        <p:nvSpPr>
          <p:cNvPr id="6" name="Footer Placeholder 5"/>
          <p:cNvSpPr>
            <a:spLocks noGrp="1"/>
          </p:cNvSpPr>
          <p:nvPr>
            <p:ph type="ftr" sz="quarter" idx="11"/>
          </p:nvPr>
        </p:nvSpPr>
        <p:spPr/>
        <p:txBody>
          <a:bodyPr/>
          <a:lstStyle/>
          <a:p>
            <a:endParaRPr lang="es-ES" dirty="0">
              <a:solidFill>
                <a:prstClr val="white"/>
              </a:solidFill>
            </a:endParaRPr>
          </a:p>
        </p:txBody>
      </p:sp>
      <p:sp>
        <p:nvSpPr>
          <p:cNvPr id="7" name="Slide Number Placeholder 6"/>
          <p:cNvSpPr>
            <a:spLocks noGrp="1"/>
          </p:cNvSpPr>
          <p:nvPr>
            <p:ph type="sldNum" sz="quarter" idx="12"/>
          </p:nvPr>
        </p:nvSpPr>
        <p:spPr/>
        <p:txBody>
          <a:bodyPr/>
          <a:lstStyle/>
          <a:p>
            <a:fld id="{2D2EFB8F-5BA5-4F99-A238-782FB783473F}" type="slidenum">
              <a:rPr lang="es-ES" smtClean="0">
                <a:solidFill>
                  <a:prstClr val="white"/>
                </a:solidFill>
              </a:rPr>
              <a:pPr/>
              <a:t>‹Nº›</a:t>
            </a:fld>
            <a:endParaRPr lang="es-ES" dirty="0">
              <a:solidFill>
                <a:prstClr val="white"/>
              </a:solidFill>
            </a:endParaRPr>
          </a:p>
        </p:txBody>
      </p:sp>
    </p:spTree>
    <p:extLst>
      <p:ext uri="{BB962C8B-B14F-4D97-AF65-F5344CB8AC3E}">
        <p14:creationId xmlns:p14="http://schemas.microsoft.com/office/powerpoint/2010/main" val="4112979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8403F966-F38F-4414-BABC-545464F07289}" type="datetimeFigureOut">
              <a:rPr lang="es-ES" smtClean="0">
                <a:solidFill>
                  <a:prstClr val="white">
                    <a:alpha val="50000"/>
                  </a:prstClr>
                </a:solidFill>
              </a:rPr>
              <a:pPr/>
              <a:t>02/10/2015</a:t>
            </a:fld>
            <a:endParaRPr lang="es-ES" dirty="0">
              <a:solidFill>
                <a:prstClr val="white">
                  <a:alpha val="50000"/>
                </a:prstClr>
              </a:solidFill>
            </a:endParaRPr>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2D2EFB8F-5BA5-4F99-A238-782FB783473F}" type="slidenum">
              <a:rPr lang="es-ES" smtClean="0">
                <a:solidFill>
                  <a:prstClr val="white"/>
                </a:solidFill>
              </a:rPr>
              <a:pPr/>
              <a:t>‹Nº›</a:t>
            </a:fld>
            <a:endParaRPr lang="es-ES" dirty="0">
              <a:solidFill>
                <a:prstClr val="white"/>
              </a:solidFill>
            </a:endParaRPr>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s-ES" dirty="0">
              <a:solidFill>
                <a:prstClr val="white"/>
              </a:solidFill>
            </a:endParaRPr>
          </a:p>
        </p:txBody>
      </p:sp>
    </p:spTree>
    <p:extLst>
      <p:ext uri="{BB962C8B-B14F-4D97-AF65-F5344CB8AC3E}">
        <p14:creationId xmlns:p14="http://schemas.microsoft.com/office/powerpoint/2010/main" val="107866572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slideLayout" Target="../slideLayouts/slideLayout6.xml"/><Relationship Id="rId1" Type="http://schemas.openxmlformats.org/officeDocument/2006/relationships/themeOverride" Target="../theme/themeOverride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4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612454"/>
            <a:ext cx="1440160" cy="1080120"/>
          </a:xfrm>
          <a:prstGeom prst="rect">
            <a:avLst/>
          </a:prstGeom>
        </p:spPr>
      </p:pic>
      <p:sp>
        <p:nvSpPr>
          <p:cNvPr id="3" name="Marcador de contenido 2"/>
          <p:cNvSpPr>
            <a:spLocks noGrp="1"/>
          </p:cNvSpPr>
          <p:nvPr>
            <p:ph idx="1"/>
          </p:nvPr>
        </p:nvSpPr>
        <p:spPr>
          <a:xfrm>
            <a:off x="1115616" y="2276872"/>
            <a:ext cx="7418785" cy="3777622"/>
          </a:xfrm>
        </p:spPr>
        <p:txBody>
          <a:bodyPr>
            <a:normAutofit/>
          </a:bodyPr>
          <a:lstStyle/>
          <a:p>
            <a:pPr marL="45720" indent="0" algn="ctr">
              <a:buNone/>
            </a:pPr>
            <a:r>
              <a:rPr lang="es-MX" dirty="0">
                <a:solidFill>
                  <a:schemeClr val="tx2"/>
                </a:solidFill>
              </a:rPr>
              <a:t>Licenciatura en </a:t>
            </a:r>
            <a:r>
              <a:rPr lang="es-ES" dirty="0">
                <a:solidFill>
                  <a:schemeClr val="tx2"/>
                </a:solidFill>
              </a:rPr>
              <a:t>Ciencias Políticas  y Administración Pública, </a:t>
            </a:r>
            <a:endParaRPr lang="es-MX" dirty="0">
              <a:solidFill>
                <a:schemeClr val="tx2"/>
              </a:solidFill>
            </a:endParaRPr>
          </a:p>
          <a:p>
            <a:pPr marL="45720" indent="0" algn="ctr">
              <a:buNone/>
            </a:pPr>
            <a:r>
              <a:rPr lang="es-MX" dirty="0">
                <a:solidFill>
                  <a:schemeClr val="tx2"/>
                </a:solidFill>
              </a:rPr>
              <a:t>Licenciatura en </a:t>
            </a:r>
            <a:r>
              <a:rPr lang="es-ES" dirty="0">
                <a:solidFill>
                  <a:schemeClr val="tx2"/>
                </a:solidFill>
              </a:rPr>
              <a:t>Sociología</a:t>
            </a:r>
            <a:endParaRPr lang="es-MX" dirty="0">
              <a:solidFill>
                <a:schemeClr val="tx2"/>
              </a:solidFill>
            </a:endParaRPr>
          </a:p>
          <a:p>
            <a:pPr marL="45720" indent="0" algn="ctr">
              <a:buNone/>
            </a:pPr>
            <a:r>
              <a:rPr lang="es-MX" dirty="0">
                <a:solidFill>
                  <a:schemeClr val="tx2"/>
                </a:solidFill>
              </a:rPr>
              <a:t>Licenciatura en </a:t>
            </a:r>
            <a:r>
              <a:rPr lang="es-ES" dirty="0">
                <a:solidFill>
                  <a:schemeClr val="tx2"/>
                </a:solidFill>
              </a:rPr>
              <a:t>Comunicación</a:t>
            </a:r>
            <a:endParaRPr lang="es-ES" sz="2000" b="1" dirty="0" smtClean="0">
              <a:solidFill>
                <a:schemeClr val="tx2"/>
              </a:solidFill>
              <a:latin typeface="Arial" panose="020B0604020202020204" pitchFamily="34" charset="0"/>
              <a:cs typeface="Arial" panose="020B0604020202020204" pitchFamily="34" charset="0"/>
            </a:endParaRPr>
          </a:p>
          <a:p>
            <a:pPr marL="0" indent="0" algn="ctr">
              <a:buNone/>
            </a:pPr>
            <a:endParaRPr lang="es-ES" sz="2000" b="1" dirty="0" smtClean="0">
              <a:solidFill>
                <a:schemeClr val="tx2"/>
              </a:solidFill>
              <a:latin typeface="Arial" panose="020B0604020202020204" pitchFamily="34" charset="0"/>
              <a:cs typeface="Arial" panose="020B0604020202020204" pitchFamily="34" charset="0"/>
            </a:endParaRPr>
          </a:p>
          <a:p>
            <a:pPr marL="0" indent="0" algn="ctr">
              <a:buNone/>
            </a:pPr>
            <a:r>
              <a:rPr lang="es-ES" sz="2000" b="1" dirty="0" smtClean="0">
                <a:solidFill>
                  <a:schemeClr val="tx2"/>
                </a:solidFill>
                <a:latin typeface="Arial" panose="020B0604020202020204" pitchFamily="34" charset="0"/>
                <a:cs typeface="Arial" panose="020B0604020202020204" pitchFamily="34" charset="0"/>
              </a:rPr>
              <a:t>Unidad </a:t>
            </a:r>
            <a:r>
              <a:rPr lang="es-ES" sz="2000" b="1" dirty="0">
                <a:solidFill>
                  <a:schemeClr val="tx2"/>
                </a:solidFill>
                <a:latin typeface="Arial" panose="020B0604020202020204" pitchFamily="34" charset="0"/>
                <a:cs typeface="Arial" panose="020B0604020202020204" pitchFamily="34" charset="0"/>
              </a:rPr>
              <a:t>de </a:t>
            </a:r>
            <a:r>
              <a:rPr lang="es-ES" sz="2000" b="1" dirty="0" smtClean="0">
                <a:solidFill>
                  <a:schemeClr val="tx2"/>
                </a:solidFill>
                <a:latin typeface="Arial" panose="020B0604020202020204" pitchFamily="34" charset="0"/>
                <a:cs typeface="Arial" panose="020B0604020202020204" pitchFamily="34" charset="0"/>
              </a:rPr>
              <a:t>Aprendizaje </a:t>
            </a:r>
            <a:r>
              <a:rPr lang="es-ES" b="1" dirty="0">
                <a:solidFill>
                  <a:schemeClr val="tx2"/>
                </a:solidFill>
              </a:rPr>
              <a:t>Configuración del Mundo Actual</a:t>
            </a:r>
            <a:endParaRPr lang="es-ES" sz="2000" b="1" dirty="0">
              <a:solidFill>
                <a:schemeClr val="tx2"/>
              </a:solidFill>
              <a:latin typeface="Arial" panose="020B0604020202020204" pitchFamily="34" charset="0"/>
              <a:cs typeface="Arial" panose="020B0604020202020204" pitchFamily="34" charset="0"/>
            </a:endParaRPr>
          </a:p>
          <a:p>
            <a:pPr marL="0" indent="0" algn="ctr">
              <a:buNone/>
            </a:pPr>
            <a:endParaRPr lang="es-ES" sz="2000" b="1" dirty="0" smtClean="0">
              <a:solidFill>
                <a:schemeClr val="tx2"/>
              </a:solidFill>
              <a:latin typeface="Arial" panose="020B0604020202020204" pitchFamily="34" charset="0"/>
              <a:cs typeface="Arial" panose="020B0604020202020204" pitchFamily="34" charset="0"/>
            </a:endParaRPr>
          </a:p>
          <a:p>
            <a:pPr marL="0" indent="0" algn="ctr">
              <a:buNone/>
            </a:pPr>
            <a:r>
              <a:rPr lang="es-ES" sz="2000" b="1" dirty="0" smtClean="0">
                <a:solidFill>
                  <a:schemeClr val="tx2"/>
                </a:solidFill>
                <a:latin typeface="Arial" panose="020B0604020202020204" pitchFamily="34" charset="0"/>
                <a:cs typeface="Arial" panose="020B0604020202020204" pitchFamily="34" charset="0"/>
              </a:rPr>
              <a:t>Material </a:t>
            </a:r>
            <a:r>
              <a:rPr lang="es-ES" sz="2000" b="1" dirty="0">
                <a:solidFill>
                  <a:schemeClr val="tx2"/>
                </a:solidFill>
                <a:latin typeface="Arial" panose="020B0604020202020204" pitchFamily="34" charset="0"/>
                <a:cs typeface="Arial" panose="020B0604020202020204" pitchFamily="34" charset="0"/>
              </a:rPr>
              <a:t>didáctico </a:t>
            </a:r>
            <a:r>
              <a:rPr lang="es-ES" sz="2000" b="1" dirty="0" smtClean="0">
                <a:solidFill>
                  <a:schemeClr val="tx2"/>
                </a:solidFill>
                <a:latin typeface="Arial" panose="020B0604020202020204" pitchFamily="34" charset="0"/>
                <a:cs typeface="Arial" panose="020B0604020202020204" pitchFamily="34" charset="0"/>
              </a:rPr>
              <a:t>visual para la </a:t>
            </a:r>
            <a:r>
              <a:rPr lang="es-MX" sz="2000" b="1" dirty="0" smtClean="0">
                <a:solidFill>
                  <a:schemeClr val="tx2"/>
                </a:solidFill>
                <a:latin typeface="Arial" panose="020B0604020202020204" pitchFamily="34" charset="0"/>
                <a:cs typeface="Arial" panose="020B0604020202020204" pitchFamily="34" charset="0"/>
              </a:rPr>
              <a:t>Unidad IV: Temas 1, 2 y 3</a:t>
            </a:r>
            <a:endParaRPr lang="es-MX" sz="2000" dirty="0" smtClean="0">
              <a:solidFill>
                <a:schemeClr val="tx2"/>
              </a:solidFill>
              <a:latin typeface="Arial" panose="020B0604020202020204" pitchFamily="34" charset="0"/>
              <a:cs typeface="Arial" panose="020B0604020202020204" pitchFamily="34" charset="0"/>
            </a:endParaRPr>
          </a:p>
          <a:p>
            <a:pPr marL="0" indent="0">
              <a:buNone/>
            </a:pPr>
            <a:endParaRPr lang="es-MX" sz="2000" dirty="0">
              <a:solidFill>
                <a:schemeClr val="tx2"/>
              </a:solidFill>
              <a:latin typeface="Arial" panose="020B0604020202020204" pitchFamily="34" charset="0"/>
              <a:cs typeface="Arial" panose="020B0604020202020204" pitchFamily="34" charset="0"/>
            </a:endParaRPr>
          </a:p>
          <a:p>
            <a:pPr marL="0" indent="0" algn="r">
              <a:buNone/>
            </a:pPr>
            <a:r>
              <a:rPr lang="es-MX" sz="2000" b="1" dirty="0" smtClean="0">
                <a:solidFill>
                  <a:schemeClr val="tx2"/>
                </a:solidFill>
                <a:latin typeface="Arial" panose="020B0604020202020204" pitchFamily="34" charset="0"/>
                <a:cs typeface="Arial" panose="020B0604020202020204" pitchFamily="34" charset="0"/>
              </a:rPr>
              <a:t>Elaborado por Guillermina Díaz Pérez</a:t>
            </a:r>
            <a:endParaRPr lang="es-MX" sz="2000" b="1" dirty="0">
              <a:solidFill>
                <a:schemeClr val="tx2"/>
              </a:solidFill>
              <a:latin typeface="Arial" panose="020B0604020202020204" pitchFamily="34" charset="0"/>
              <a:cs typeface="Arial" panose="020B0604020202020204" pitchFamily="34" charset="0"/>
            </a:endParaRPr>
          </a:p>
          <a:p>
            <a:pPr marL="0" indent="0">
              <a:buNone/>
            </a:pPr>
            <a:endParaRPr lang="es-MX" sz="2000" dirty="0">
              <a:solidFill>
                <a:schemeClr val="tx2"/>
              </a:solidFill>
              <a:latin typeface="Arial" panose="020B0604020202020204" pitchFamily="34" charset="0"/>
              <a:cs typeface="Arial" panose="020B0604020202020204" pitchFamily="34" charset="0"/>
            </a:endParaRPr>
          </a:p>
        </p:txBody>
      </p:sp>
      <p:sp>
        <p:nvSpPr>
          <p:cNvPr id="5" name="CuadroTexto 4"/>
          <p:cNvSpPr txBox="1"/>
          <p:nvPr/>
        </p:nvSpPr>
        <p:spPr>
          <a:xfrm>
            <a:off x="1860917" y="764704"/>
            <a:ext cx="5616625" cy="923330"/>
          </a:xfrm>
          <a:prstGeom prst="rect">
            <a:avLst/>
          </a:prstGeom>
          <a:noFill/>
        </p:spPr>
        <p:txBody>
          <a:bodyPr wrap="square" rtlCol="0">
            <a:spAutoFit/>
          </a:bodyPr>
          <a:lstStyle/>
          <a:p>
            <a:pPr algn="ctr"/>
            <a:r>
              <a:rPr lang="es-MX" b="1" dirty="0" smtClean="0">
                <a:solidFill>
                  <a:schemeClr val="tx2"/>
                </a:solidFill>
                <a:latin typeface="Arial" panose="020B0604020202020204" pitchFamily="34" charset="0"/>
                <a:cs typeface="Arial" panose="020B0604020202020204" pitchFamily="34" charset="0"/>
              </a:rPr>
              <a:t>Universidad Autónoma del Estado de México</a:t>
            </a:r>
          </a:p>
          <a:p>
            <a:pPr algn="ctr"/>
            <a:r>
              <a:rPr lang="es-MX" b="1" dirty="0" smtClean="0">
                <a:solidFill>
                  <a:schemeClr val="tx2"/>
                </a:solidFill>
                <a:latin typeface="Arial" panose="020B0604020202020204" pitchFamily="34" charset="0"/>
                <a:cs typeface="Arial" panose="020B0604020202020204" pitchFamily="34" charset="0"/>
              </a:rPr>
              <a:t>Facultad de Ciencias Políticas y Sociales</a:t>
            </a:r>
          </a:p>
          <a:p>
            <a:pPr algn="ctr"/>
            <a:r>
              <a:rPr lang="es-MX" b="1" dirty="0" smtClean="0">
                <a:solidFill>
                  <a:schemeClr val="tx2"/>
                </a:solidFill>
                <a:latin typeface="Arial" panose="020B0604020202020204" pitchFamily="34" charset="0"/>
                <a:cs typeface="Arial" panose="020B0604020202020204" pitchFamily="34" charset="0"/>
              </a:rPr>
              <a:t> </a:t>
            </a:r>
            <a:endParaRPr lang="es-MX" b="1" dirty="0">
              <a:solidFill>
                <a:schemeClr val="tx2"/>
              </a:solidFill>
              <a:latin typeface="Arial" panose="020B0604020202020204" pitchFamily="34" charset="0"/>
              <a:cs typeface="Arial" panose="020B0604020202020204" pitchFamily="34" charset="0"/>
            </a:endParaRPr>
          </a:p>
        </p:txBody>
      </p:sp>
      <p:pic>
        <p:nvPicPr>
          <p:cNvPr id="6" name="4 Imagen" descr="images (2).jpg"/>
          <p:cNvPicPr>
            <a:picLocks noChangeAspect="1"/>
          </p:cNvPicPr>
          <p:nvPr/>
        </p:nvPicPr>
        <p:blipFill>
          <a:blip r:embed="rId3" cstate="print"/>
          <a:stretch>
            <a:fillRect/>
          </a:stretch>
        </p:blipFill>
        <p:spPr>
          <a:xfrm>
            <a:off x="7490757" y="539086"/>
            <a:ext cx="1163960" cy="1080120"/>
          </a:xfrm>
          <a:prstGeom prst="rect">
            <a:avLst/>
          </a:prstGeom>
        </p:spPr>
      </p:pic>
    </p:spTree>
    <p:extLst>
      <p:ext uri="{BB962C8B-B14F-4D97-AF65-F5344CB8AC3E}">
        <p14:creationId xmlns:p14="http://schemas.microsoft.com/office/powerpoint/2010/main" val="25140489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7315200" cy="1154097"/>
          </a:xfrm>
        </p:spPr>
        <p:txBody>
          <a:bodyPr>
            <a:normAutofit/>
          </a:bodyPr>
          <a:lstStyle/>
          <a:p>
            <a:r>
              <a:rPr lang="es-CR" sz="3200" dirty="0" smtClean="0"/>
              <a:t>Etapas del Conflicto</a:t>
            </a:r>
            <a:endParaRPr lang="es-ES" sz="3200" dirty="0"/>
          </a:p>
        </p:txBody>
      </p:sp>
      <p:sp>
        <p:nvSpPr>
          <p:cNvPr id="3" name="2 Marcador de contenido"/>
          <p:cNvSpPr>
            <a:spLocks noGrp="1"/>
          </p:cNvSpPr>
          <p:nvPr>
            <p:ph idx="1"/>
          </p:nvPr>
        </p:nvSpPr>
        <p:spPr>
          <a:xfrm>
            <a:off x="467544" y="1270729"/>
            <a:ext cx="7747248" cy="5038631"/>
          </a:xfrm>
        </p:spPr>
        <p:txBody>
          <a:bodyPr>
            <a:noAutofit/>
          </a:bodyPr>
          <a:lstStyle/>
          <a:p>
            <a:pPr algn="just">
              <a:buNone/>
            </a:pPr>
            <a:r>
              <a:rPr lang="es-CR" sz="2400" dirty="0" smtClean="0"/>
              <a:t>El conflicto es visto como una secuencia para </a:t>
            </a:r>
            <a:r>
              <a:rPr lang="es-CR" sz="2400" dirty="0" err="1" smtClean="0"/>
              <a:t>Dahrendorf</a:t>
            </a:r>
            <a:r>
              <a:rPr lang="es-CR" sz="2400" dirty="0" smtClean="0"/>
              <a:t>  incluye las siguientes etapas:</a:t>
            </a:r>
          </a:p>
          <a:p>
            <a:pPr algn="just">
              <a:buNone/>
            </a:pPr>
            <a:endParaRPr lang="es-CR" sz="2400" dirty="0" smtClean="0"/>
          </a:p>
          <a:p>
            <a:pPr lvl="0">
              <a:spcAft>
                <a:spcPts val="1200"/>
              </a:spcAft>
            </a:pPr>
            <a:r>
              <a:rPr lang="es-CR" sz="2400" dirty="0" smtClean="0"/>
              <a:t>1)Existencia </a:t>
            </a:r>
            <a:r>
              <a:rPr lang="es-CR" sz="2400" dirty="0"/>
              <a:t>de un </a:t>
            </a:r>
            <a:r>
              <a:rPr lang="es-CR" sz="2400" dirty="0" err="1"/>
              <a:t>cuasigrupo</a:t>
            </a:r>
            <a:r>
              <a:rPr lang="es-CR" sz="2400" dirty="0"/>
              <a:t>, formado por personas que comparten posiciones sociales similares y a las que atribuyen características comunes.</a:t>
            </a:r>
            <a:endParaRPr lang="es-MX" sz="2400" dirty="0"/>
          </a:p>
          <a:p>
            <a:pPr lvl="0">
              <a:spcAft>
                <a:spcPts val="1200"/>
              </a:spcAft>
            </a:pPr>
            <a:r>
              <a:rPr lang="es-CR" sz="2400" dirty="0"/>
              <a:t>2)Cristalización del conflicto (los intereses latentes se hacen manifiestos).</a:t>
            </a:r>
            <a:endParaRPr lang="es-MX" sz="2400" dirty="0"/>
          </a:p>
          <a:p>
            <a:pPr lvl="0">
              <a:spcAft>
                <a:spcPts val="1200"/>
              </a:spcAft>
            </a:pPr>
            <a:r>
              <a:rPr lang="es-CR" sz="2400" dirty="0"/>
              <a:t>3)Identificación organizada de las partes del conflicto.</a:t>
            </a:r>
            <a:endParaRPr lang="es-MX" sz="2400" dirty="0"/>
          </a:p>
          <a:p>
            <a:pPr lvl="0">
              <a:spcAft>
                <a:spcPts val="1200"/>
              </a:spcAft>
            </a:pPr>
            <a:r>
              <a:rPr lang="es-CR" sz="2400" dirty="0"/>
              <a:t>4)Regulación del conflicto (se trata de disminuir la violencia de los conflictos</a:t>
            </a:r>
            <a:endParaRPr lang="es-MX" sz="2400" dirty="0"/>
          </a:p>
          <a:p>
            <a:pPr algn="just">
              <a:buNone/>
            </a:pPr>
            <a:endParaRPr lang="es-ES" sz="2400" dirty="0"/>
          </a:p>
        </p:txBody>
      </p:sp>
    </p:spTree>
    <p:extLst>
      <p:ext uri="{BB962C8B-B14F-4D97-AF65-F5344CB8AC3E}">
        <p14:creationId xmlns:p14="http://schemas.microsoft.com/office/powerpoint/2010/main" val="8397063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13863313"/>
              </p:ext>
            </p:extLst>
          </p:nvPr>
        </p:nvGraphicFramePr>
        <p:xfrm>
          <a:off x="467544" y="692696"/>
          <a:ext cx="8064896" cy="60012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615277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04664"/>
            <a:ext cx="7315200" cy="1154097"/>
          </a:xfrm>
        </p:spPr>
        <p:txBody>
          <a:bodyPr>
            <a:normAutofit/>
          </a:bodyPr>
          <a:lstStyle/>
          <a:p>
            <a:r>
              <a:rPr lang="es-CR" sz="2000" dirty="0">
                <a:solidFill>
                  <a:schemeClr val="tx1"/>
                </a:solidFill>
                <a:latin typeface="+mn-lt"/>
              </a:rPr>
              <a:t>Para que un conflicto sea regulado es necesario que se den las siguientes condiciones</a:t>
            </a:r>
            <a:endParaRPr lang="es-MX" sz="2000" dirty="0">
              <a:solidFill>
                <a:schemeClr val="tx1"/>
              </a:solidFill>
              <a:latin typeface="+mn-lt"/>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437288244"/>
              </p:ext>
            </p:extLst>
          </p:nvPr>
        </p:nvGraphicFramePr>
        <p:xfrm>
          <a:off x="914400" y="1916832"/>
          <a:ext cx="7315200" cy="43918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2118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845890027"/>
              </p:ext>
            </p:extLst>
          </p:nvPr>
        </p:nvGraphicFramePr>
        <p:xfrm>
          <a:off x="827584" y="672029"/>
          <a:ext cx="7776864" cy="59973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639867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457200" y="1473383"/>
            <a:ext cx="4040188" cy="659473"/>
          </a:xfrm>
        </p:spPr>
        <p:txBody>
          <a:bodyPr/>
          <a:lstStyle/>
          <a:p>
            <a:pPr algn="ctr"/>
            <a:r>
              <a:rPr lang="es-CR" dirty="0" smtClean="0"/>
              <a:t> Ventajas</a:t>
            </a:r>
            <a:endParaRPr lang="es-ES" dirty="0"/>
          </a:p>
        </p:txBody>
      </p:sp>
      <p:sp>
        <p:nvSpPr>
          <p:cNvPr id="5" name="4 Marcador de texto"/>
          <p:cNvSpPr>
            <a:spLocks noGrp="1"/>
          </p:cNvSpPr>
          <p:nvPr>
            <p:ph type="body" sz="quarter" idx="3"/>
          </p:nvPr>
        </p:nvSpPr>
        <p:spPr>
          <a:xfrm>
            <a:off x="4645025" y="1667729"/>
            <a:ext cx="4041775" cy="465127"/>
          </a:xfrm>
        </p:spPr>
        <p:txBody>
          <a:bodyPr>
            <a:normAutofit/>
          </a:bodyPr>
          <a:lstStyle/>
          <a:p>
            <a:pPr algn="ctr"/>
            <a:r>
              <a:rPr lang="es-CR" dirty="0" smtClean="0"/>
              <a:t>Desventajas</a:t>
            </a:r>
            <a:endParaRPr lang="es-ES" dirty="0"/>
          </a:p>
        </p:txBody>
      </p:sp>
      <p:sp>
        <p:nvSpPr>
          <p:cNvPr id="2" name="1 Título"/>
          <p:cNvSpPr>
            <a:spLocks noGrp="1"/>
          </p:cNvSpPr>
          <p:nvPr>
            <p:ph type="title"/>
          </p:nvPr>
        </p:nvSpPr>
        <p:spPr>
          <a:xfrm>
            <a:off x="457200" y="548680"/>
            <a:ext cx="8229600" cy="594304"/>
          </a:xfrm>
        </p:spPr>
        <p:txBody>
          <a:bodyPr>
            <a:noAutofit/>
          </a:bodyPr>
          <a:lstStyle/>
          <a:p>
            <a:r>
              <a:rPr lang="es-ES" sz="3200" dirty="0"/>
              <a:t/>
            </a:r>
            <a:br>
              <a:rPr lang="es-ES" sz="3200" dirty="0"/>
            </a:br>
            <a:r>
              <a:rPr lang="es-ES" sz="3200" dirty="0"/>
              <a:t/>
            </a:r>
            <a:br>
              <a:rPr lang="es-ES" sz="3200" dirty="0"/>
            </a:br>
            <a:r>
              <a:rPr lang="es-ES" sz="3200" dirty="0" smtClean="0"/>
              <a:t>Ventajas y desventajas del </a:t>
            </a:r>
            <a:r>
              <a:rPr lang="es-CR" sz="3200" dirty="0" smtClean="0"/>
              <a:t>Conflicto</a:t>
            </a:r>
            <a:endParaRPr lang="es-ES" sz="3200" dirty="0"/>
          </a:p>
        </p:txBody>
      </p:sp>
      <p:sp>
        <p:nvSpPr>
          <p:cNvPr id="4" name="3 Marcador de contenido"/>
          <p:cNvSpPr>
            <a:spLocks noGrp="1"/>
          </p:cNvSpPr>
          <p:nvPr>
            <p:ph sz="quarter" idx="13"/>
          </p:nvPr>
        </p:nvSpPr>
        <p:spPr>
          <a:xfrm>
            <a:off x="457200" y="2564904"/>
            <a:ext cx="4040188" cy="3561259"/>
          </a:xfrm>
        </p:spPr>
        <p:txBody>
          <a:bodyPr>
            <a:normAutofit/>
          </a:bodyPr>
          <a:lstStyle/>
          <a:p>
            <a:pPr algn="just">
              <a:spcAft>
                <a:spcPts val="1200"/>
              </a:spcAft>
            </a:pPr>
            <a:r>
              <a:rPr lang="es-CR" dirty="0" smtClean="0"/>
              <a:t>Es un  supuesto para el cambio.</a:t>
            </a:r>
          </a:p>
          <a:p>
            <a:pPr algn="just">
              <a:spcAft>
                <a:spcPts val="1200"/>
              </a:spcAft>
            </a:pPr>
            <a:r>
              <a:rPr lang="es-CR" dirty="0" smtClean="0"/>
              <a:t>Libera energía y actividad.</a:t>
            </a:r>
          </a:p>
          <a:p>
            <a:pPr algn="just">
              <a:spcAft>
                <a:spcPts val="1200"/>
              </a:spcAft>
            </a:pPr>
            <a:r>
              <a:rPr lang="es-CR" dirty="0" smtClean="0"/>
              <a:t>Promueve intereses, deseo por el conocimiento e ideas.</a:t>
            </a:r>
          </a:p>
          <a:p>
            <a:pPr algn="just">
              <a:spcAft>
                <a:spcPts val="1200"/>
              </a:spcAft>
            </a:pPr>
            <a:r>
              <a:rPr lang="es-CR" dirty="0" smtClean="0"/>
              <a:t>Puede llevar a una reducción de las tensiones.</a:t>
            </a:r>
            <a:endParaRPr lang="es-ES" dirty="0"/>
          </a:p>
        </p:txBody>
      </p:sp>
      <p:sp>
        <p:nvSpPr>
          <p:cNvPr id="6" name="5 Marcador de contenido"/>
          <p:cNvSpPr>
            <a:spLocks noGrp="1"/>
          </p:cNvSpPr>
          <p:nvPr>
            <p:ph sz="quarter" idx="14"/>
          </p:nvPr>
        </p:nvSpPr>
        <p:spPr>
          <a:xfrm>
            <a:off x="4645025" y="2564904"/>
            <a:ext cx="4041775" cy="3561259"/>
          </a:xfrm>
        </p:spPr>
        <p:txBody>
          <a:bodyPr>
            <a:normAutofit/>
          </a:bodyPr>
          <a:lstStyle/>
          <a:p>
            <a:pPr algn="just">
              <a:spcAft>
                <a:spcPts val="1200"/>
              </a:spcAft>
            </a:pPr>
            <a:r>
              <a:rPr lang="es-CR" dirty="0"/>
              <a:t>El conflicto extremo puede llevar a la inestabilidad.</a:t>
            </a:r>
          </a:p>
          <a:p>
            <a:pPr algn="just">
              <a:spcAft>
                <a:spcPts val="1200"/>
              </a:spcAft>
            </a:pPr>
            <a:r>
              <a:rPr lang="es-CR" dirty="0"/>
              <a:t>Rompe el flujo de las acciones y modifica a la organización.</a:t>
            </a:r>
          </a:p>
          <a:p>
            <a:pPr algn="just">
              <a:spcAft>
                <a:spcPts val="1200"/>
              </a:spcAft>
            </a:pPr>
            <a:r>
              <a:rPr lang="es-CR" dirty="0"/>
              <a:t>Puede reducir  la confianza en la razón y promueve el comportamiento emocional.</a:t>
            </a:r>
            <a:endParaRPr lang="es-ES" dirty="0"/>
          </a:p>
        </p:txBody>
      </p:sp>
    </p:spTree>
    <p:extLst>
      <p:ext uri="{BB962C8B-B14F-4D97-AF65-F5344CB8AC3E}">
        <p14:creationId xmlns:p14="http://schemas.microsoft.com/office/powerpoint/2010/main" val="31496361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28662" y="357166"/>
            <a:ext cx="7315200" cy="725469"/>
          </a:xfrm>
        </p:spPr>
        <p:txBody>
          <a:bodyPr vert="horz" lIns="91440" tIns="45720" rIns="91440" bIns="45720" rtlCol="0" anchor="b">
            <a:noAutofit/>
          </a:bodyPr>
          <a:lstStyle/>
          <a:p>
            <a:r>
              <a:rPr lang="es-ES" sz="2400" dirty="0" smtClean="0"/>
              <a:t>Para Coser el </a:t>
            </a:r>
            <a:r>
              <a:rPr lang="es-ES" sz="2400" dirty="0"/>
              <a:t>conflicto </a:t>
            </a:r>
            <a:r>
              <a:rPr lang="es-ES" sz="2400" dirty="0" smtClean="0"/>
              <a:t>tiene un sentido más positivo que negativo.</a:t>
            </a:r>
            <a:endParaRPr lang="es-ES" sz="2400" dirty="0"/>
          </a:p>
        </p:txBody>
      </p:sp>
      <p:graphicFrame>
        <p:nvGraphicFramePr>
          <p:cNvPr id="3" name="2 Diagrama"/>
          <p:cNvGraphicFramePr/>
          <p:nvPr>
            <p:extLst>
              <p:ext uri="{D42A27DB-BD31-4B8C-83A1-F6EECF244321}">
                <p14:modId xmlns:p14="http://schemas.microsoft.com/office/powerpoint/2010/main" val="92018904"/>
              </p:ext>
            </p:extLst>
          </p:nvPr>
        </p:nvGraphicFramePr>
        <p:xfrm>
          <a:off x="142844" y="1285860"/>
          <a:ext cx="8712968" cy="5214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65126165"/>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196752"/>
            <a:ext cx="7848326" cy="1154097"/>
          </a:xfrm>
        </p:spPr>
        <p:txBody>
          <a:bodyPr vert="horz" lIns="91440" tIns="45720" rIns="91440" bIns="45720" rtlCol="0" anchor="b">
            <a:normAutofit/>
          </a:bodyPr>
          <a:lstStyle/>
          <a:p>
            <a:pPr algn="ctr"/>
            <a:r>
              <a:rPr lang="es-ES" sz="3200" dirty="0" smtClean="0"/>
              <a:t>El </a:t>
            </a:r>
            <a:r>
              <a:rPr lang="es-ES" sz="3200" dirty="0"/>
              <a:t>conflicto es acción </a:t>
            </a:r>
            <a:r>
              <a:rPr lang="es-ES" sz="3200" dirty="0" smtClean="0"/>
              <a:t>con base en a </a:t>
            </a:r>
            <a:r>
              <a:rPr lang="es-ES" sz="3200" dirty="0"/>
              <a:t>la </a:t>
            </a:r>
            <a:r>
              <a:rPr lang="es-ES" sz="3200" dirty="0" smtClean="0"/>
              <a:t>percepción</a:t>
            </a:r>
            <a:endParaRPr lang="es-ES" sz="3200" dirty="0"/>
          </a:p>
        </p:txBody>
      </p:sp>
      <p:graphicFrame>
        <p:nvGraphicFramePr>
          <p:cNvPr id="4" name="3 Diagrama"/>
          <p:cNvGraphicFramePr/>
          <p:nvPr>
            <p:extLst>
              <p:ext uri="{D42A27DB-BD31-4B8C-83A1-F6EECF244321}">
                <p14:modId xmlns:p14="http://schemas.microsoft.com/office/powerpoint/2010/main" val="4069782141"/>
              </p:ext>
            </p:extLst>
          </p:nvPr>
        </p:nvGraphicFramePr>
        <p:xfrm>
          <a:off x="467544" y="1844824"/>
          <a:ext cx="8568952" cy="4429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35191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62" y="428604"/>
            <a:ext cx="7315200" cy="1154097"/>
          </a:xfrm>
        </p:spPr>
        <p:txBody>
          <a:bodyPr vert="horz" lIns="91440" tIns="45720" rIns="91440" bIns="45720" rtlCol="0" anchor="b">
            <a:normAutofit/>
          </a:bodyPr>
          <a:lstStyle/>
          <a:p>
            <a:r>
              <a:rPr lang="es-ES" dirty="0" err="1"/>
              <a:t>Useche</a:t>
            </a:r>
            <a:r>
              <a:rPr lang="es-ES" dirty="0"/>
              <a:t>: El conflicto es bipolar.</a:t>
            </a:r>
          </a:p>
        </p:txBody>
      </p:sp>
      <p:graphicFrame>
        <p:nvGraphicFramePr>
          <p:cNvPr id="5" name="4 Diagrama"/>
          <p:cNvGraphicFramePr/>
          <p:nvPr>
            <p:extLst>
              <p:ext uri="{D42A27DB-BD31-4B8C-83A1-F6EECF244321}">
                <p14:modId xmlns:p14="http://schemas.microsoft.com/office/powerpoint/2010/main" val="2341007811"/>
              </p:ext>
            </p:extLst>
          </p:nvPr>
        </p:nvGraphicFramePr>
        <p:xfrm>
          <a:off x="1000100" y="1928802"/>
          <a:ext cx="7143800" cy="4429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76861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62" y="357166"/>
            <a:ext cx="7315200" cy="1154097"/>
          </a:xfrm>
        </p:spPr>
        <p:txBody>
          <a:bodyPr vert="horz" lIns="91440" tIns="45720" rIns="91440" bIns="45720" rtlCol="0" anchor="b">
            <a:normAutofit fontScale="90000"/>
          </a:bodyPr>
          <a:lstStyle/>
          <a:p>
            <a:r>
              <a:rPr lang="es-ES" dirty="0" err="1"/>
              <a:t>Galtung</a:t>
            </a:r>
            <a:r>
              <a:rPr lang="es-ES" dirty="0"/>
              <a:t>: El conflicto es superable.</a:t>
            </a:r>
          </a:p>
        </p:txBody>
      </p:sp>
      <p:graphicFrame>
        <p:nvGraphicFramePr>
          <p:cNvPr id="3" name="2 Diagrama"/>
          <p:cNvGraphicFramePr/>
          <p:nvPr>
            <p:extLst>
              <p:ext uri="{D42A27DB-BD31-4B8C-83A1-F6EECF244321}">
                <p14:modId xmlns:p14="http://schemas.microsoft.com/office/powerpoint/2010/main" val="1362299750"/>
              </p:ext>
            </p:extLst>
          </p:nvPr>
        </p:nvGraphicFramePr>
        <p:xfrm>
          <a:off x="251520" y="1643050"/>
          <a:ext cx="8784976" cy="42657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302624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4653137"/>
            <a:ext cx="7772400" cy="792087"/>
          </a:xfrm>
        </p:spPr>
        <p:txBody>
          <a:bodyPr>
            <a:normAutofit fontScale="90000"/>
          </a:bodyPr>
          <a:lstStyle/>
          <a:p>
            <a:pPr algn="r"/>
            <a:r>
              <a:rPr lang="es-ES_tradnl" dirty="0" smtClean="0"/>
              <a:t>Tema 2: Terrorismo.</a:t>
            </a:r>
            <a:endParaRPr lang="es-ES" dirty="0"/>
          </a:p>
        </p:txBody>
      </p:sp>
    </p:spTree>
    <p:extLst>
      <p:ext uri="{BB962C8B-B14F-4D97-AF65-F5344CB8AC3E}">
        <p14:creationId xmlns:p14="http://schemas.microsoft.com/office/powerpoint/2010/main" val="7457992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pPr algn="r"/>
            <a:r>
              <a:rPr lang="es-ES_tradnl" dirty="0" smtClean="0"/>
              <a:t>Tema 1: </a:t>
            </a:r>
            <a:r>
              <a:rPr lang="es-CR" dirty="0" smtClean="0"/>
              <a:t>Conflicto</a:t>
            </a:r>
            <a:endParaRPr lang="es-ES" dirty="0"/>
          </a:p>
        </p:txBody>
      </p:sp>
    </p:spTree>
    <p:extLst>
      <p:ext uri="{BB962C8B-B14F-4D97-AF65-F5344CB8AC3E}">
        <p14:creationId xmlns:p14="http://schemas.microsoft.com/office/powerpoint/2010/main" val="27494167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6050144"/>
          </a:xfrm>
        </p:spPr>
        <p:txBody>
          <a:bodyPr>
            <a:normAutofit/>
          </a:bodyPr>
          <a:lstStyle/>
          <a:p>
            <a:pPr marL="64008" indent="0" algn="just">
              <a:buNone/>
            </a:pPr>
            <a:r>
              <a:rPr lang="es-ES_tradnl" sz="2800" dirty="0" smtClean="0">
                <a:solidFill>
                  <a:schemeClr val="tx2"/>
                </a:solidFill>
              </a:rPr>
              <a:t>Terrorismo</a:t>
            </a:r>
          </a:p>
          <a:p>
            <a:pPr marL="64008" indent="0" algn="just">
              <a:buNone/>
            </a:pPr>
            <a:endParaRPr lang="es-ES_tradnl" sz="2800" dirty="0" smtClean="0">
              <a:solidFill>
                <a:schemeClr val="tx2"/>
              </a:solidFill>
            </a:endParaRPr>
          </a:p>
          <a:p>
            <a:pPr>
              <a:spcAft>
                <a:spcPts val="1200"/>
              </a:spcAft>
            </a:pPr>
            <a:r>
              <a:rPr lang="es-ES_tradnl" sz="2400" dirty="0"/>
              <a:t>Sistema del terror y es un producto acuñado durante la Revolución Francesa</a:t>
            </a:r>
            <a:r>
              <a:rPr lang="es-ES_tradnl" sz="2400" dirty="0" smtClean="0"/>
              <a:t>.</a:t>
            </a:r>
          </a:p>
          <a:p>
            <a:pPr>
              <a:spcAft>
                <a:spcPts val="1200"/>
              </a:spcAft>
            </a:pPr>
            <a:r>
              <a:rPr lang="es-ES_tradnl" sz="2400" dirty="0" smtClean="0"/>
              <a:t> Acto </a:t>
            </a:r>
            <a:r>
              <a:rPr lang="es-ES_tradnl" sz="2400" dirty="0"/>
              <a:t>cuyo fin es la destrucción física de adversarios y la intimidación general de la población o de un cierto sector de ella, acompañada de desorden político, social o económico </a:t>
            </a:r>
            <a:r>
              <a:rPr lang="es-ES_tradnl" sz="2400" dirty="0" smtClean="0"/>
              <a:t>o del </a:t>
            </a:r>
            <a:r>
              <a:rPr lang="es-ES_tradnl" sz="2400" dirty="0"/>
              <a:t>mantenimiento a la fuerza de un aparente orden </a:t>
            </a:r>
            <a:r>
              <a:rPr lang="es-ES_tradnl" sz="2400" dirty="0" smtClean="0"/>
              <a:t>sociopolítico.</a:t>
            </a:r>
          </a:p>
          <a:p>
            <a:pPr>
              <a:spcAft>
                <a:spcPts val="1200"/>
              </a:spcAft>
            </a:pPr>
            <a:r>
              <a:rPr lang="es-ES_tradnl" sz="2400" dirty="0" smtClean="0"/>
              <a:t> Método de acción por el que un agente tiende a producir terror en el propósito de imponer su dominación. </a:t>
            </a:r>
          </a:p>
          <a:p>
            <a:pPr marL="406908" indent="-342900">
              <a:spcAft>
                <a:spcPts val="1200"/>
              </a:spcAft>
            </a:pPr>
            <a:r>
              <a:rPr lang="es-ES_tradnl" sz="2400" dirty="0" smtClean="0"/>
              <a:t>Cualquier acto de violencia con la publicidad como meta</a:t>
            </a:r>
          </a:p>
        </p:txBody>
      </p:sp>
    </p:spTree>
    <p:extLst>
      <p:ext uri="{BB962C8B-B14F-4D97-AF65-F5344CB8AC3E}">
        <p14:creationId xmlns:p14="http://schemas.microsoft.com/office/powerpoint/2010/main" val="12151482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4006123614"/>
              </p:ext>
            </p:extLst>
          </p:nvPr>
        </p:nvGraphicFramePr>
        <p:xfrm>
          <a:off x="827584" y="2348880"/>
          <a:ext cx="7344816" cy="36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p:cNvSpPr/>
          <p:nvPr/>
        </p:nvSpPr>
        <p:spPr>
          <a:xfrm>
            <a:off x="899592" y="828001"/>
            <a:ext cx="5760640" cy="584775"/>
          </a:xfrm>
          <a:prstGeom prst="rect">
            <a:avLst/>
          </a:prstGeom>
        </p:spPr>
        <p:txBody>
          <a:bodyPr wrap="square">
            <a:spAutoFit/>
          </a:bodyPr>
          <a:lstStyle/>
          <a:p>
            <a:pPr lvl="0"/>
            <a:r>
              <a:rPr lang="es-ES_tradnl" sz="3200" dirty="0">
                <a:solidFill>
                  <a:schemeClr val="tx2"/>
                </a:solidFill>
              </a:rPr>
              <a:t>Elementos del terrorismo:</a:t>
            </a:r>
            <a:endParaRPr lang="es-MX" sz="3200" dirty="0">
              <a:solidFill>
                <a:schemeClr val="tx2"/>
              </a:solidFill>
            </a:endParaRPr>
          </a:p>
        </p:txBody>
      </p:sp>
    </p:spTree>
    <p:extLst>
      <p:ext uri="{BB962C8B-B14F-4D97-AF65-F5344CB8AC3E}">
        <p14:creationId xmlns:p14="http://schemas.microsoft.com/office/powerpoint/2010/main" val="39881603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400" y="1772816"/>
            <a:ext cx="7315200" cy="709972"/>
          </a:xfrm>
        </p:spPr>
        <p:txBody>
          <a:bodyPr>
            <a:noAutofit/>
          </a:bodyPr>
          <a:lstStyle/>
          <a:p>
            <a:r>
              <a:rPr lang="es-MX" sz="3200" dirty="0" smtClean="0"/>
              <a:t>Características del Terrorismo.</a:t>
            </a:r>
            <a:endParaRPr lang="es-MX" sz="3200" dirty="0"/>
          </a:p>
        </p:txBody>
      </p:sp>
      <p:sp>
        <p:nvSpPr>
          <p:cNvPr id="3" name="2 Marcador de contenido"/>
          <p:cNvSpPr>
            <a:spLocks noGrp="1"/>
          </p:cNvSpPr>
          <p:nvPr>
            <p:ph idx="1"/>
          </p:nvPr>
        </p:nvSpPr>
        <p:spPr/>
        <p:txBody>
          <a:bodyPr>
            <a:normAutofit/>
          </a:bodyPr>
          <a:lstStyle/>
          <a:p>
            <a:r>
              <a:rPr lang="es-MX" sz="2400" dirty="0" smtClean="0"/>
              <a:t>Violencia indiscriminada.</a:t>
            </a:r>
          </a:p>
          <a:p>
            <a:r>
              <a:rPr lang="es-MX" sz="2400" dirty="0" smtClean="0"/>
              <a:t>Imprevisibilidad.</a:t>
            </a:r>
          </a:p>
          <a:p>
            <a:r>
              <a:rPr lang="es-MX" sz="2400" dirty="0" smtClean="0"/>
              <a:t>Es indirecto.</a:t>
            </a:r>
          </a:p>
          <a:p>
            <a:r>
              <a:rPr lang="es-MX" sz="2400" dirty="0" smtClean="0"/>
              <a:t>Desconoce fronteras.</a:t>
            </a:r>
          </a:p>
          <a:p>
            <a:r>
              <a:rPr lang="es-MX" sz="2400" dirty="0" smtClean="0"/>
              <a:t>La toma de rehenes.</a:t>
            </a:r>
          </a:p>
          <a:p>
            <a:r>
              <a:rPr lang="es-MX" sz="2400" dirty="0" smtClean="0"/>
              <a:t>Tiene como blanco la población.</a:t>
            </a:r>
          </a:p>
          <a:p>
            <a:r>
              <a:rPr lang="es-MX" sz="2400" dirty="0" smtClean="0"/>
              <a:t>Participación creciente de militares.</a:t>
            </a:r>
            <a:endParaRPr lang="es-MX" sz="2400" dirty="0"/>
          </a:p>
        </p:txBody>
      </p:sp>
    </p:spTree>
    <p:extLst>
      <p:ext uri="{BB962C8B-B14F-4D97-AF65-F5344CB8AC3E}">
        <p14:creationId xmlns:p14="http://schemas.microsoft.com/office/powerpoint/2010/main" val="38395941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14400" y="2276872"/>
            <a:ext cx="7315200" cy="3539527"/>
          </a:xfrm>
        </p:spPr>
        <p:txBody>
          <a:bodyPr>
            <a:normAutofit/>
          </a:bodyPr>
          <a:lstStyle/>
          <a:p>
            <a:r>
              <a:rPr lang="es-MX" sz="2400" dirty="0"/>
              <a:t>Terrorismo de Estado</a:t>
            </a:r>
            <a:endParaRPr lang="es-MX" sz="2400" dirty="0" smtClean="0"/>
          </a:p>
          <a:p>
            <a:r>
              <a:rPr lang="es-MX" sz="2400" dirty="0" smtClean="0"/>
              <a:t>Narco terrorismo</a:t>
            </a:r>
          </a:p>
          <a:p>
            <a:r>
              <a:rPr lang="es-MX" sz="2400" dirty="0" err="1"/>
              <a:t>Ciberterrorismo</a:t>
            </a:r>
            <a:endParaRPr lang="es-MX" sz="2400" dirty="0"/>
          </a:p>
          <a:p>
            <a:r>
              <a:rPr lang="es-MX" sz="2400" dirty="0"/>
              <a:t>Eco </a:t>
            </a:r>
            <a:r>
              <a:rPr lang="es-MX" sz="2400" dirty="0" smtClean="0"/>
              <a:t>terrorismo</a:t>
            </a:r>
          </a:p>
          <a:p>
            <a:r>
              <a:rPr lang="es-MX" sz="2400" dirty="0"/>
              <a:t>Terrorismo Religioso </a:t>
            </a:r>
            <a:endParaRPr lang="es-MX" sz="2400" dirty="0" smtClean="0"/>
          </a:p>
          <a:p>
            <a:r>
              <a:rPr lang="es-MX" sz="2400" dirty="0"/>
              <a:t>Terrorismo Racista </a:t>
            </a:r>
            <a:r>
              <a:rPr lang="es-MX" sz="2400" dirty="0" smtClean="0"/>
              <a:t>  </a:t>
            </a:r>
            <a:endParaRPr lang="es-MX" sz="2400" dirty="0"/>
          </a:p>
        </p:txBody>
      </p:sp>
      <p:sp>
        <p:nvSpPr>
          <p:cNvPr id="4" name="1 Título"/>
          <p:cNvSpPr>
            <a:spLocks noGrp="1"/>
          </p:cNvSpPr>
          <p:nvPr>
            <p:ph type="title"/>
          </p:nvPr>
        </p:nvSpPr>
        <p:spPr>
          <a:xfrm>
            <a:off x="914400" y="1544715"/>
            <a:ext cx="7315200" cy="516133"/>
          </a:xfrm>
        </p:spPr>
        <p:txBody>
          <a:bodyPr>
            <a:noAutofit/>
          </a:bodyPr>
          <a:lstStyle/>
          <a:p>
            <a:r>
              <a:rPr lang="es-MX" sz="3200" dirty="0" smtClean="0"/>
              <a:t>Tipos de terrorismo</a:t>
            </a:r>
            <a:endParaRPr lang="es-MX" sz="3200" dirty="0"/>
          </a:p>
        </p:txBody>
      </p:sp>
      <p:sp>
        <p:nvSpPr>
          <p:cNvPr id="6" name="1 Título"/>
          <p:cNvSpPr txBox="1">
            <a:spLocks/>
          </p:cNvSpPr>
          <p:nvPr/>
        </p:nvSpPr>
        <p:spPr>
          <a:xfrm>
            <a:off x="914400" y="1564395"/>
            <a:ext cx="7315200" cy="640469"/>
          </a:xfrm>
          <a:prstGeom prst="rect">
            <a:avLst/>
          </a:prstGeom>
        </p:spPr>
        <p:txBody>
          <a:bodyPr vert="horz" lIns="91440" tIns="45720" rIns="91440" bIns="45720" rtlCol="0" anchor="b">
            <a:normAutofit lnSpcReduction="100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s-MX" dirty="0"/>
          </a:p>
        </p:txBody>
      </p:sp>
    </p:spTree>
    <p:extLst>
      <p:ext uri="{BB962C8B-B14F-4D97-AF65-F5344CB8AC3E}">
        <p14:creationId xmlns:p14="http://schemas.microsoft.com/office/powerpoint/2010/main" val="2202091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6974" y="188640"/>
            <a:ext cx="7315200" cy="1154097"/>
          </a:xfrm>
        </p:spPr>
        <p:txBody>
          <a:bodyPr>
            <a:normAutofit/>
          </a:bodyPr>
          <a:lstStyle/>
          <a:p>
            <a:r>
              <a:rPr lang="es-MX" sz="3200" dirty="0" smtClean="0"/>
              <a:t>Terrorismo de Estado</a:t>
            </a:r>
            <a:endParaRPr lang="es-MX" sz="3200" dirty="0"/>
          </a:p>
        </p:txBody>
      </p:sp>
      <p:sp>
        <p:nvSpPr>
          <p:cNvPr id="3" name="2 Marcador de contenido"/>
          <p:cNvSpPr>
            <a:spLocks noGrp="1"/>
          </p:cNvSpPr>
          <p:nvPr>
            <p:ph idx="1"/>
          </p:nvPr>
        </p:nvSpPr>
        <p:spPr>
          <a:xfrm>
            <a:off x="692991" y="1772816"/>
            <a:ext cx="7543800" cy="1440160"/>
          </a:xfrm>
        </p:spPr>
        <p:txBody>
          <a:bodyPr>
            <a:noAutofit/>
          </a:bodyPr>
          <a:lstStyle/>
          <a:p>
            <a:pPr algn="just"/>
            <a:r>
              <a:rPr lang="es-MX" sz="2400" dirty="0">
                <a:latin typeface="Arial" pitchFamily="34" charset="0"/>
                <a:cs typeface="Arial" pitchFamily="34" charset="0"/>
              </a:rPr>
              <a:t>Uso sistemático, por parte del gobierno de un Estado, de amenazas y represalias, considerado a menudo ilegal dentro incluso de su propia legislación, con el fin de imponer obediencia y una colaboración activa a la población. </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4181846"/>
            <a:ext cx="2411696" cy="159905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4005062"/>
            <a:ext cx="2343150" cy="19526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21722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71728" y="188640"/>
            <a:ext cx="7315200" cy="986132"/>
          </a:xfrm>
        </p:spPr>
        <p:txBody>
          <a:bodyPr>
            <a:normAutofit/>
          </a:bodyPr>
          <a:lstStyle/>
          <a:p>
            <a:r>
              <a:rPr lang="es-MX" sz="3200" dirty="0" smtClean="0"/>
              <a:t>Narco terrorismo </a:t>
            </a:r>
            <a:endParaRPr lang="es-MX" sz="3200" dirty="0"/>
          </a:p>
        </p:txBody>
      </p:sp>
      <p:sp>
        <p:nvSpPr>
          <p:cNvPr id="3" name="2 Marcador de contenido"/>
          <p:cNvSpPr>
            <a:spLocks noGrp="1"/>
          </p:cNvSpPr>
          <p:nvPr>
            <p:ph sz="quarter" idx="13"/>
          </p:nvPr>
        </p:nvSpPr>
        <p:spPr>
          <a:xfrm>
            <a:off x="583182" y="1844824"/>
            <a:ext cx="3566160" cy="3400185"/>
          </a:xfrm>
        </p:spPr>
        <p:txBody>
          <a:bodyPr>
            <a:normAutofit/>
          </a:bodyPr>
          <a:lstStyle/>
          <a:p>
            <a:pPr algn="just"/>
            <a:r>
              <a:rPr lang="es-ES" dirty="0">
                <a:solidFill>
                  <a:schemeClr val="tx1"/>
                </a:solidFill>
                <a:latin typeface="Arial" pitchFamily="34" charset="0"/>
                <a:cs typeface="Arial" pitchFamily="34" charset="0"/>
              </a:rPr>
              <a:t>El narcoterrorismo es la cooperación y alianza estratégica entre mafias del narcotráfico y grupos armados extremistas así como otros grupos insurgentes o terroristas.</a:t>
            </a:r>
          </a:p>
          <a:p>
            <a:endParaRPr lang="es-MX" sz="1600" dirty="0">
              <a:solidFill>
                <a:schemeClr val="tx1"/>
              </a:solidFill>
              <a:latin typeface="Arial" pitchFamily="34" charset="0"/>
              <a:cs typeface="Arial" pitchFamily="34" charset="0"/>
            </a:endParaRPr>
          </a:p>
        </p:txBody>
      </p:sp>
      <p:sp>
        <p:nvSpPr>
          <p:cNvPr id="4" name="Marcador de contenido 3"/>
          <p:cNvSpPr>
            <a:spLocks noGrp="1"/>
          </p:cNvSpPr>
          <p:nvPr>
            <p:ph sz="quarter" idx="14"/>
          </p:nvPr>
        </p:nvSpPr>
        <p:spPr>
          <a:xfrm>
            <a:off x="4681728" y="3212976"/>
            <a:ext cx="3566160" cy="3125911"/>
          </a:xfrm>
        </p:spPr>
        <p:txBody>
          <a:bodyPr>
            <a:normAutofit fontScale="92500" lnSpcReduction="10000"/>
          </a:bodyPr>
          <a:lstStyle/>
          <a:p>
            <a:r>
              <a:rPr lang="es-ES" dirty="0" smtClean="0">
                <a:latin typeface="Arial" pitchFamily="34" charset="0"/>
                <a:cs typeface="Arial" pitchFamily="34" charset="0"/>
              </a:rPr>
              <a:t>Organizaciones </a:t>
            </a:r>
            <a:r>
              <a:rPr lang="es-ES" dirty="0">
                <a:latin typeface="Arial" pitchFamily="34" charset="0"/>
                <a:cs typeface="Arial" pitchFamily="34" charset="0"/>
              </a:rPr>
              <a:t>terroristas obtienen poderosa financiación </a:t>
            </a:r>
            <a:r>
              <a:rPr lang="es-ES" dirty="0" smtClean="0">
                <a:latin typeface="Arial" pitchFamily="34" charset="0"/>
                <a:cs typeface="Arial" pitchFamily="34" charset="0"/>
              </a:rPr>
              <a:t> proporcionando </a:t>
            </a:r>
            <a:r>
              <a:rPr lang="es-ES" dirty="0">
                <a:latin typeface="Arial" pitchFamily="34" charset="0"/>
                <a:cs typeface="Arial" pitchFamily="34" charset="0"/>
              </a:rPr>
              <a:t>cobertura y apoyo armado al narcotráfico</a:t>
            </a:r>
            <a:r>
              <a:rPr lang="es-ES" dirty="0" smtClean="0">
                <a:latin typeface="Arial" pitchFamily="34" charset="0"/>
                <a:cs typeface="Arial" pitchFamily="34" charset="0"/>
              </a:rPr>
              <a:t>.</a:t>
            </a:r>
          </a:p>
          <a:p>
            <a:pPr marL="45720" indent="0">
              <a:buNone/>
            </a:pPr>
            <a:r>
              <a:rPr lang="es-ES" dirty="0" smtClean="0">
                <a:latin typeface="Arial" pitchFamily="34" charset="0"/>
                <a:cs typeface="Arial" pitchFamily="34" charset="0"/>
              </a:rPr>
              <a:t> </a:t>
            </a:r>
          </a:p>
          <a:p>
            <a:r>
              <a:rPr lang="es-ES" dirty="0" smtClean="0">
                <a:latin typeface="Arial" pitchFamily="34" charset="0"/>
                <a:cs typeface="Arial" pitchFamily="34" charset="0"/>
              </a:rPr>
              <a:t>Los </a:t>
            </a:r>
            <a:r>
              <a:rPr lang="es-ES" dirty="0">
                <a:latin typeface="Arial" pitchFamily="34" charset="0"/>
                <a:cs typeface="Arial" pitchFamily="34" charset="0"/>
              </a:rPr>
              <a:t>cárteles de la droga consiguen una capacidad de respuesta militar frente a los gobiernos con los que están en pugna.</a:t>
            </a:r>
          </a:p>
          <a:p>
            <a:endParaRPr lang="es-MX"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5085184"/>
            <a:ext cx="2114957"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1111638"/>
            <a:ext cx="2619375" cy="174307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13253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630796"/>
            <a:ext cx="7315200" cy="925996"/>
          </a:xfrm>
        </p:spPr>
        <p:txBody>
          <a:bodyPr>
            <a:normAutofit/>
          </a:bodyPr>
          <a:lstStyle/>
          <a:p>
            <a:r>
              <a:rPr lang="es-MX" sz="3200" dirty="0" err="1" smtClean="0"/>
              <a:t>Ciberterrorismo</a:t>
            </a:r>
            <a:endParaRPr lang="es-MX" sz="3200" dirty="0"/>
          </a:p>
        </p:txBody>
      </p:sp>
      <p:sp>
        <p:nvSpPr>
          <p:cNvPr id="3" name="2 Marcador de contenido"/>
          <p:cNvSpPr>
            <a:spLocks noGrp="1"/>
          </p:cNvSpPr>
          <p:nvPr>
            <p:ph idx="1"/>
          </p:nvPr>
        </p:nvSpPr>
        <p:spPr>
          <a:xfrm>
            <a:off x="611560" y="2132856"/>
            <a:ext cx="7543800" cy="2016224"/>
          </a:xfrm>
        </p:spPr>
        <p:txBody>
          <a:bodyPr>
            <a:normAutofit lnSpcReduction="10000"/>
          </a:bodyPr>
          <a:lstStyle/>
          <a:p>
            <a:pPr algn="just">
              <a:buFont typeface="Arial" panose="020B0604020202020204" pitchFamily="34" charset="0"/>
              <a:buChar char="•"/>
            </a:pPr>
            <a:r>
              <a:rPr lang="es-ES" dirty="0"/>
              <a:t>El </a:t>
            </a:r>
            <a:r>
              <a:rPr lang="es-ES" b="1" dirty="0"/>
              <a:t>ciberterrorismo</a:t>
            </a:r>
            <a:r>
              <a:rPr lang="es-ES" dirty="0"/>
              <a:t> o </a:t>
            </a:r>
            <a:r>
              <a:rPr lang="es-ES" b="1" dirty="0"/>
              <a:t>terrorismo electrónico</a:t>
            </a:r>
            <a:r>
              <a:rPr lang="es-ES" dirty="0"/>
              <a:t> es el uso de medios de tecnologías de información, comunicación, informática, electrónica o similar con el propósito de generar terror o miedo generalizado en una población, clase dirigente o gobierno, causando con ello una violencia a la libre voluntad de las personas. Los fines pueden ser económicos, políticos o religiosos principalmente.</a:t>
            </a:r>
          </a:p>
          <a:p>
            <a:pPr>
              <a:buFont typeface="Arial" panose="020B0604020202020204" pitchFamily="34" charset="0"/>
              <a:buChar char="•"/>
            </a:pPr>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4967770"/>
            <a:ext cx="2197992" cy="162533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9843" y="5130518"/>
            <a:ext cx="2125137" cy="1299841"/>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71649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404664"/>
            <a:ext cx="6954688" cy="792088"/>
          </a:xfrm>
        </p:spPr>
        <p:txBody>
          <a:bodyPr>
            <a:normAutofit/>
          </a:bodyPr>
          <a:lstStyle/>
          <a:p>
            <a:r>
              <a:rPr lang="es-MX" sz="3200" dirty="0" err="1" smtClean="0"/>
              <a:t>Ecoterrorismo</a:t>
            </a:r>
            <a:r>
              <a:rPr lang="es-MX" sz="3200" dirty="0" smtClean="0"/>
              <a:t> </a:t>
            </a:r>
            <a:endParaRPr lang="es-MX" sz="3200" dirty="0"/>
          </a:p>
        </p:txBody>
      </p:sp>
      <p:sp>
        <p:nvSpPr>
          <p:cNvPr id="5" name="Rectangle 1"/>
          <p:cNvSpPr>
            <a:spLocks noChangeArrowheads="1"/>
          </p:cNvSpPr>
          <p:nvPr/>
        </p:nvSpPr>
        <p:spPr bwMode="auto">
          <a:xfrm>
            <a:off x="616945" y="1249016"/>
            <a:ext cx="7123408" cy="390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0" i="0" u="none" strike="noStrike" cap="none" normalizeH="0" baseline="0" dirty="0" smtClean="0">
                <a:ln>
                  <a:noFill/>
                </a:ln>
                <a:effectLst/>
                <a:latin typeface="Arial" pitchFamily="34" charset="0"/>
                <a:cs typeface="Arial" pitchFamily="34" charset="0"/>
              </a:rPr>
              <a:t>El </a:t>
            </a:r>
            <a:r>
              <a:rPr kumimoji="0" lang="es-ES" sz="2000" b="1" i="0" u="none" strike="noStrike" cap="none" normalizeH="0" baseline="0" dirty="0" smtClean="0">
                <a:ln>
                  <a:noFill/>
                </a:ln>
                <a:effectLst/>
                <a:latin typeface="Arial" pitchFamily="34" charset="0"/>
                <a:cs typeface="Arial" pitchFamily="34" charset="0"/>
              </a:rPr>
              <a:t>ecoterrorismo</a:t>
            </a:r>
            <a:r>
              <a:rPr kumimoji="0" lang="es-ES" sz="2000" b="0" i="0" u="none" strike="noStrike" cap="none" normalizeH="0" baseline="0" dirty="0" smtClean="0">
                <a:ln>
                  <a:noFill/>
                </a:ln>
                <a:effectLst/>
                <a:latin typeface="Arial" pitchFamily="34" charset="0"/>
                <a:cs typeface="Arial" pitchFamily="34" charset="0"/>
              </a:rPr>
              <a:t> es el uso de prácticas terroristas en apoyo a causas medioambientales, o de </a:t>
            </a:r>
            <a:r>
              <a:rPr kumimoji="0" lang="es-ES" sz="2000" b="0" i="0" strike="noStrike" cap="none" normalizeH="0" baseline="0" dirty="0" smtClean="0">
                <a:ln>
                  <a:noFill/>
                </a:ln>
                <a:latin typeface="Arial" pitchFamily="34" charset="0"/>
                <a:cs typeface="Arial" pitchFamily="34" charset="0"/>
              </a:rPr>
              <a:t>derechos de los animales</a:t>
            </a:r>
            <a:r>
              <a:rPr lang="es-ES" sz="2000" i="1" baseline="30000" dirty="0" smtClean="0">
                <a:latin typeface="Arial" pitchFamily="34" charset="0"/>
                <a:cs typeface="Arial" pitchFamily="34" charset="0"/>
              </a:rPr>
              <a:t>.</a:t>
            </a:r>
            <a:r>
              <a:rPr lang="es-ES" sz="2000" i="1" dirty="0" smtClean="0">
                <a:latin typeface="Arial" pitchFamily="34" charset="0"/>
                <a:cs typeface="Arial"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sz="2000" b="0" i="1" u="none" strike="noStrike" cap="none" normalizeH="0" baseline="0" dirty="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0" i="0" u="none" strike="noStrike" cap="none" normalizeH="0" baseline="0" dirty="0" smtClean="0">
                <a:ln>
                  <a:noFill/>
                </a:ln>
                <a:effectLst/>
                <a:latin typeface="Arial" pitchFamily="34" charset="0"/>
                <a:cs typeface="Arial" pitchFamily="34" charset="0"/>
              </a:rPr>
              <a:t>También puede significar ataques terroristas contra el medioambiente.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sz="2800" b="1"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0" i="0" u="none" strike="noStrike" cap="none" normalizeH="0" baseline="0" dirty="0" smtClean="0">
                <a:ln>
                  <a:noFill/>
                </a:ln>
                <a:effectLst/>
                <a:latin typeface="Arial" pitchFamily="34" charset="0"/>
                <a:cs typeface="Arial" pitchFamily="34" charset="0"/>
              </a:rPr>
              <a:t>El FBI lo define  como "el uso o amenaza de uso de la violencia de carácter penal en contra de víctimas inocentes de una propiedad, por grupos subnacionales con orientaciones ecologistas para el medio ambiente o por razones políticas, o destinadas a un público más allá del objetivo, a menudo de carácter simbólico".</a:t>
            </a:r>
            <a:endParaRPr kumimoji="0" lang="es-ES" sz="4000" b="1" i="0" u="none" strike="noStrike" cap="none" normalizeH="0" baseline="0" dirty="0" smtClean="0">
              <a:ln>
                <a:noFill/>
              </a:ln>
              <a:effectLst/>
              <a:latin typeface="Arial" pitchFamily="34" charset="0"/>
              <a:cs typeface="Arial" pitchFamily="34" charset="0"/>
            </a:endParaRPr>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5003890"/>
            <a:ext cx="1475434" cy="1654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20731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1196753"/>
            <a:ext cx="7315200" cy="576063"/>
          </a:xfrm>
        </p:spPr>
        <p:txBody>
          <a:bodyPr>
            <a:normAutofit fontScale="90000"/>
          </a:bodyPr>
          <a:lstStyle/>
          <a:p>
            <a:r>
              <a:rPr lang="es-MX" sz="3200" dirty="0" smtClean="0"/>
              <a:t>Terrorismo Nacionalista </a:t>
            </a:r>
            <a:endParaRPr lang="es-MX" sz="3200" dirty="0"/>
          </a:p>
        </p:txBody>
      </p:sp>
      <p:sp>
        <p:nvSpPr>
          <p:cNvPr id="3" name="2 Marcador de contenido"/>
          <p:cNvSpPr>
            <a:spLocks noGrp="1"/>
          </p:cNvSpPr>
          <p:nvPr>
            <p:ph idx="1"/>
          </p:nvPr>
        </p:nvSpPr>
        <p:spPr>
          <a:xfrm>
            <a:off x="914400" y="1916833"/>
            <a:ext cx="7315200" cy="4392528"/>
          </a:xfrm>
        </p:spPr>
        <p:txBody>
          <a:bodyPr>
            <a:normAutofit/>
          </a:bodyPr>
          <a:lstStyle/>
          <a:p>
            <a:pPr algn="just"/>
            <a:r>
              <a:rPr lang="es-MX" sz="2800" dirty="0" smtClean="0">
                <a:latin typeface="Arial" pitchFamily="34" charset="0"/>
                <a:cs typeface="Arial" pitchFamily="34" charset="0"/>
              </a:rPr>
              <a:t>Son grupos con fuertes ideologías nacionalistas, que desean establecer un Estado Independiente, tomar el control o cambiar el sistema político para remplazarlo por otro. (ETA)</a:t>
            </a:r>
            <a:endParaRPr lang="es-MX" sz="2800" dirty="0">
              <a:latin typeface="Arial" pitchFamily="34" charset="0"/>
              <a:cs typeface="Arial" pitchFamily="34"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4471036"/>
            <a:ext cx="2486025" cy="183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47422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980728"/>
            <a:ext cx="7315200" cy="1154097"/>
          </a:xfrm>
        </p:spPr>
        <p:txBody>
          <a:bodyPr>
            <a:normAutofit/>
          </a:bodyPr>
          <a:lstStyle/>
          <a:p>
            <a:r>
              <a:rPr lang="es-MX" sz="3200" dirty="0" smtClean="0"/>
              <a:t>Terrorismo Religioso </a:t>
            </a:r>
            <a:endParaRPr lang="es-MX" sz="3200" dirty="0"/>
          </a:p>
        </p:txBody>
      </p:sp>
      <p:sp>
        <p:nvSpPr>
          <p:cNvPr id="3" name="2 Marcador de contenido"/>
          <p:cNvSpPr>
            <a:spLocks noGrp="1"/>
          </p:cNvSpPr>
          <p:nvPr>
            <p:ph idx="1"/>
          </p:nvPr>
        </p:nvSpPr>
        <p:spPr/>
        <p:txBody>
          <a:bodyPr/>
          <a:lstStyle/>
          <a:p>
            <a:pPr algn="just"/>
            <a:r>
              <a:rPr lang="es-MX" dirty="0" smtClean="0"/>
              <a:t>Esta forma por una serie de individuos que para lograr sus fines religiosos recurren a la violencia y a actos terroristas. (Al Qaeda)</a:t>
            </a: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4045585"/>
            <a:ext cx="2009775"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4000871"/>
            <a:ext cx="1781175"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00" y="558602"/>
            <a:ext cx="1609725" cy="146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54530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093743195"/>
              </p:ext>
            </p:extLst>
          </p:nvPr>
        </p:nvGraphicFramePr>
        <p:xfrm>
          <a:off x="0" y="0"/>
          <a:ext cx="82296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488672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1268760"/>
            <a:ext cx="7315200" cy="1154097"/>
          </a:xfrm>
        </p:spPr>
        <p:txBody>
          <a:bodyPr>
            <a:normAutofit/>
          </a:bodyPr>
          <a:lstStyle/>
          <a:p>
            <a:r>
              <a:rPr lang="es-MX" sz="3200" dirty="0" smtClean="0"/>
              <a:t>Terrorismo Racista </a:t>
            </a:r>
            <a:endParaRPr lang="es-MX" sz="3200" dirty="0"/>
          </a:p>
        </p:txBody>
      </p:sp>
      <p:sp>
        <p:nvSpPr>
          <p:cNvPr id="3" name="2 Marcador de contenido"/>
          <p:cNvSpPr>
            <a:spLocks noGrp="1"/>
          </p:cNvSpPr>
          <p:nvPr>
            <p:ph idx="1"/>
          </p:nvPr>
        </p:nvSpPr>
        <p:spPr>
          <a:xfrm>
            <a:off x="914400" y="2523332"/>
            <a:ext cx="7315200" cy="3539527"/>
          </a:xfrm>
        </p:spPr>
        <p:txBody>
          <a:bodyPr>
            <a:normAutofit/>
          </a:bodyPr>
          <a:lstStyle/>
          <a:p>
            <a:pPr algn="just"/>
            <a:r>
              <a:rPr lang="es-MX" sz="2400" dirty="0" smtClean="0">
                <a:latin typeface="Arial" pitchFamily="34" charset="0"/>
                <a:cs typeface="Arial" pitchFamily="34" charset="0"/>
              </a:rPr>
              <a:t>Es  una consecuencia de una discriminación por razones raciales  (</a:t>
            </a:r>
            <a:r>
              <a:rPr lang="es-MX" sz="2400" dirty="0" err="1" smtClean="0">
                <a:latin typeface="Arial" pitchFamily="34" charset="0"/>
                <a:cs typeface="Arial" pitchFamily="34" charset="0"/>
              </a:rPr>
              <a:t>Ku</a:t>
            </a:r>
            <a:r>
              <a:rPr lang="es-MX" sz="2400" dirty="0" smtClean="0">
                <a:latin typeface="Arial" pitchFamily="34" charset="0"/>
                <a:cs typeface="Arial" pitchFamily="34" charset="0"/>
              </a:rPr>
              <a:t> </a:t>
            </a:r>
            <a:r>
              <a:rPr lang="es-MX" sz="2400" dirty="0" err="1" smtClean="0">
                <a:latin typeface="Arial" pitchFamily="34" charset="0"/>
                <a:cs typeface="Arial" pitchFamily="34" charset="0"/>
              </a:rPr>
              <a:t>Klux</a:t>
            </a:r>
            <a:r>
              <a:rPr lang="es-MX" sz="2400" dirty="0" smtClean="0">
                <a:latin typeface="Arial" pitchFamily="34" charset="0"/>
                <a:cs typeface="Arial" pitchFamily="34" charset="0"/>
              </a:rPr>
              <a:t> </a:t>
            </a:r>
            <a:r>
              <a:rPr lang="es-MX" sz="2400" dirty="0" err="1" smtClean="0"/>
              <a:t>Klan</a:t>
            </a:r>
            <a:r>
              <a:rPr lang="es-MX" sz="2400" dirty="0" smtClean="0"/>
              <a:t>) </a:t>
            </a:r>
            <a:endParaRPr lang="es-MX" sz="2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6003" y="260648"/>
            <a:ext cx="19050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4002557"/>
            <a:ext cx="2466975"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4128" y="4293096"/>
            <a:ext cx="2628750" cy="1978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08380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908720"/>
            <a:ext cx="7315200" cy="1154097"/>
          </a:xfrm>
        </p:spPr>
        <p:txBody>
          <a:bodyPr>
            <a:normAutofit/>
          </a:bodyPr>
          <a:lstStyle/>
          <a:p>
            <a:r>
              <a:rPr lang="es-MX" sz="3200" dirty="0" smtClean="0"/>
              <a:t>Principales organizaciones terroristas en el mundo.</a:t>
            </a:r>
            <a:endParaRPr lang="es-MX" sz="3200" dirty="0"/>
          </a:p>
        </p:txBody>
      </p:sp>
      <p:sp>
        <p:nvSpPr>
          <p:cNvPr id="3" name="2 Marcador de contenido"/>
          <p:cNvSpPr>
            <a:spLocks noGrp="1"/>
          </p:cNvSpPr>
          <p:nvPr>
            <p:ph idx="1"/>
          </p:nvPr>
        </p:nvSpPr>
        <p:spPr>
          <a:xfrm>
            <a:off x="914400" y="2348880"/>
            <a:ext cx="7315200" cy="3539527"/>
          </a:xfrm>
        </p:spPr>
        <p:txBody>
          <a:bodyPr>
            <a:normAutofit/>
          </a:bodyPr>
          <a:lstStyle/>
          <a:p>
            <a:r>
              <a:rPr lang="es-MX" sz="2400" dirty="0" smtClean="0"/>
              <a:t>Japón: ejercito rojo.</a:t>
            </a:r>
          </a:p>
          <a:p>
            <a:r>
              <a:rPr lang="es-MX" sz="2400" dirty="0" smtClean="0"/>
              <a:t>En oriente: Fatah.</a:t>
            </a:r>
          </a:p>
          <a:p>
            <a:r>
              <a:rPr lang="es-MX" sz="2400" dirty="0" smtClean="0"/>
              <a:t>Etiopía: Partido Revolucionario del Pueblo Etíope.</a:t>
            </a:r>
          </a:p>
          <a:p>
            <a:r>
              <a:rPr lang="es-MX" sz="2400" dirty="0" smtClean="0"/>
              <a:t>Sudan: partido comunista.</a:t>
            </a:r>
          </a:p>
          <a:p>
            <a:r>
              <a:rPr lang="es-MX" sz="2400" dirty="0" smtClean="0"/>
              <a:t>Irlanda: Irish Republica Army.</a:t>
            </a:r>
          </a:p>
          <a:p>
            <a:r>
              <a:rPr lang="es-MX" sz="2400" dirty="0"/>
              <a:t>Afganistán : Al Qaeda.</a:t>
            </a:r>
          </a:p>
          <a:p>
            <a:r>
              <a:rPr lang="es-MX" sz="2400" dirty="0" smtClean="0"/>
              <a:t>Nigeria: </a:t>
            </a:r>
            <a:r>
              <a:rPr lang="es-MX" sz="2400" dirty="0" err="1" smtClean="0"/>
              <a:t>Boko</a:t>
            </a:r>
            <a:r>
              <a:rPr lang="es-MX" sz="2400" dirty="0" smtClean="0"/>
              <a:t> </a:t>
            </a:r>
            <a:r>
              <a:rPr lang="es-MX" sz="2400" dirty="0" err="1"/>
              <a:t>Haram</a:t>
            </a:r>
            <a:endParaRPr lang="es-MX" sz="2400" dirty="0"/>
          </a:p>
          <a:p>
            <a:r>
              <a:rPr lang="es-MX" sz="2400" dirty="0"/>
              <a:t>Irak y Siria</a:t>
            </a:r>
            <a:r>
              <a:rPr lang="es-MX" sz="2400" dirty="0" smtClean="0"/>
              <a:t>: Estado Islámico</a:t>
            </a:r>
            <a:endParaRPr lang="es-MX" sz="2400" dirty="0"/>
          </a:p>
          <a:p>
            <a:endParaRPr lang="es-MX" sz="2400" dirty="0"/>
          </a:p>
        </p:txBody>
      </p:sp>
    </p:spTree>
    <p:extLst>
      <p:ext uri="{BB962C8B-B14F-4D97-AF65-F5344CB8AC3E}">
        <p14:creationId xmlns:p14="http://schemas.microsoft.com/office/powerpoint/2010/main" val="2672746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Documents and Settings\elscorp\Escritorio\MIGRACION\migracion_mx_eu.png"/>
          <p:cNvPicPr>
            <a:picLocks noChangeAspect="1" noChangeArrowheads="1"/>
          </p:cNvPicPr>
          <p:nvPr/>
        </p:nvPicPr>
        <p:blipFill>
          <a:blip r:embed="rId2" cstate="print">
            <a:grayscl/>
          </a:blip>
          <a:srcRect t="24013" b="49432"/>
          <a:stretch>
            <a:fillRect/>
          </a:stretch>
        </p:blipFill>
        <p:spPr bwMode="auto">
          <a:xfrm>
            <a:off x="0" y="0"/>
            <a:ext cx="9144000" cy="1611560"/>
          </a:xfrm>
          <a:prstGeom prst="rect">
            <a:avLst/>
          </a:prstGeom>
          <a:noFill/>
        </p:spPr>
      </p:pic>
      <p:sp>
        <p:nvSpPr>
          <p:cNvPr id="5" name="1 Título"/>
          <p:cNvSpPr txBox="1">
            <a:spLocks/>
          </p:cNvSpPr>
          <p:nvPr/>
        </p:nvSpPr>
        <p:spPr>
          <a:xfrm>
            <a:off x="685800" y="4653137"/>
            <a:ext cx="7772400" cy="792087"/>
          </a:xfrm>
          <a:prstGeom prst="rect">
            <a:avLst/>
          </a:prstGeom>
        </p:spPr>
        <p:txBody>
          <a:bodyPr vert="horz" lIns="91440" tIns="45720" rIns="91440" bIns="45720" rtlCol="0" anchor="b">
            <a:normAutofit fontScale="97500" lnSpcReduction="10000"/>
          </a:bodyPr>
          <a:lstStyle>
            <a:lvl1pPr algn="l" defTabSz="914400" rtl="0" eaLnBrk="1" latinLnBrk="0" hangingPunct="1">
              <a:spcBef>
                <a:spcPct val="0"/>
              </a:spcBef>
              <a:buNone/>
              <a:defRPr sz="48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es-ES_tradnl" dirty="0" smtClean="0"/>
              <a:t>Tema 3:</a:t>
            </a:r>
            <a:r>
              <a:rPr lang="es-ES" dirty="0">
                <a:effectLst>
                  <a:outerShdw blurRad="38100" dist="38100" dir="2700000" algn="tl">
                    <a:srgbClr val="000000">
                      <a:alpha val="43137"/>
                    </a:srgbClr>
                  </a:outerShdw>
                </a:effectLst>
              </a:rPr>
              <a:t> Migración</a:t>
            </a:r>
            <a:endParaRPr lang="es-ES" dirty="0"/>
          </a:p>
        </p:txBody>
      </p:sp>
    </p:spTree>
    <p:extLst>
      <p:ext uri="{BB962C8B-B14F-4D97-AF65-F5344CB8AC3E}">
        <p14:creationId xmlns:p14="http://schemas.microsoft.com/office/powerpoint/2010/main" val="3619377422"/>
      </p:ext>
    </p:extLst>
  </p:cSld>
  <p:clrMapOvr>
    <a:masterClrMapping/>
  </p:clrMapOvr>
  <p:transition>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1916832"/>
            <a:ext cx="4618856" cy="4572000"/>
          </a:xfrm>
        </p:spPr>
        <p:txBody>
          <a:bodyPr>
            <a:normAutofit/>
          </a:bodyPr>
          <a:lstStyle/>
          <a:p>
            <a:pPr marL="45720" indent="0" algn="just">
              <a:buNone/>
            </a:pPr>
            <a:r>
              <a:rPr lang="es-MX" sz="2400" dirty="0" smtClean="0">
                <a:solidFill>
                  <a:schemeClr val="accent2"/>
                </a:solidFill>
                <a:latin typeface="Century Gothic" pitchFamily="34" charset="0"/>
              </a:rPr>
              <a:t> </a:t>
            </a:r>
          </a:p>
          <a:p>
            <a:pPr algn="just"/>
            <a:endParaRPr lang="es-MX" sz="2400" dirty="0">
              <a:solidFill>
                <a:schemeClr val="accent2"/>
              </a:solidFill>
              <a:latin typeface="Century Gothic" pitchFamily="34" charset="0"/>
            </a:endParaRPr>
          </a:p>
          <a:p>
            <a:r>
              <a:rPr lang="es-MX" sz="2400" dirty="0" smtClean="0"/>
              <a:t>Acción y efecto de pasar de un país a otro para establecerse en él. </a:t>
            </a:r>
          </a:p>
          <a:p>
            <a:endParaRPr lang="es-MX" sz="2400" dirty="0"/>
          </a:p>
          <a:p>
            <a:r>
              <a:rPr lang="es-MX" sz="2400" dirty="0" smtClean="0"/>
              <a:t>Desplazamiento geográfico de individuos o grupos, generalmente por causas económicas o sociales.</a:t>
            </a:r>
            <a:endParaRPr lang="es-ES" sz="2400" dirty="0" smtClean="0"/>
          </a:p>
          <a:p>
            <a:endParaRPr lang="es-ES" dirty="0">
              <a:solidFill>
                <a:schemeClr val="accent3"/>
              </a:solidFill>
            </a:endParaRPr>
          </a:p>
        </p:txBody>
      </p:sp>
      <p:pic>
        <p:nvPicPr>
          <p:cNvPr id="2050" name="Picture 2" descr="C:\Documents and Settings\elscorp\Escritorio\MIGRACION\salgado_migrac.jpg"/>
          <p:cNvPicPr>
            <a:picLocks noChangeAspect="1" noChangeArrowheads="1"/>
          </p:cNvPicPr>
          <p:nvPr/>
        </p:nvPicPr>
        <p:blipFill>
          <a:blip r:embed="rId2" cstate="print"/>
          <a:srcRect l="1035" t="1451" r="4769" b="11463"/>
          <a:stretch>
            <a:fillRect/>
          </a:stretch>
        </p:blipFill>
        <p:spPr bwMode="auto">
          <a:xfrm>
            <a:off x="5436096" y="1988840"/>
            <a:ext cx="2948728" cy="1944216"/>
          </a:xfrm>
          <a:prstGeom prst="rect">
            <a:avLst/>
          </a:prstGeom>
          <a:noFill/>
        </p:spPr>
      </p:pic>
      <p:pic>
        <p:nvPicPr>
          <p:cNvPr id="2051" name="Picture 3" descr="C:\Documents and Settings\elscorp\Escritorio\MIGRACION\migrantes-centroamercianos.jpg"/>
          <p:cNvPicPr>
            <a:picLocks noChangeAspect="1" noChangeArrowheads="1"/>
          </p:cNvPicPr>
          <p:nvPr/>
        </p:nvPicPr>
        <p:blipFill>
          <a:blip r:embed="rId3" cstate="print"/>
          <a:srcRect/>
          <a:stretch>
            <a:fillRect/>
          </a:stretch>
        </p:blipFill>
        <p:spPr bwMode="auto">
          <a:xfrm>
            <a:off x="5436096" y="4293096"/>
            <a:ext cx="2961329" cy="2016224"/>
          </a:xfrm>
          <a:prstGeom prst="rect">
            <a:avLst/>
          </a:prstGeom>
          <a:noFill/>
        </p:spPr>
      </p:pic>
      <p:sp>
        <p:nvSpPr>
          <p:cNvPr id="3" name="Rectángulo 2"/>
          <p:cNvSpPr/>
          <p:nvPr/>
        </p:nvSpPr>
        <p:spPr>
          <a:xfrm>
            <a:off x="553069" y="1213922"/>
            <a:ext cx="2194832" cy="584775"/>
          </a:xfrm>
          <a:prstGeom prst="rect">
            <a:avLst/>
          </a:prstGeom>
        </p:spPr>
        <p:txBody>
          <a:bodyPr wrap="none">
            <a:spAutoFit/>
          </a:bodyPr>
          <a:lstStyle/>
          <a:p>
            <a:r>
              <a:rPr lang="es-MX" sz="3200" b="1" dirty="0">
                <a:solidFill>
                  <a:schemeClr val="tx2"/>
                </a:solidFill>
                <a:latin typeface="Century Gothic" pitchFamily="34" charset="0"/>
              </a:rPr>
              <a:t>Migración</a:t>
            </a:r>
            <a:endParaRPr lang="es-MX" sz="3200" dirty="0"/>
          </a:p>
        </p:txBody>
      </p:sp>
    </p:spTree>
    <p:extLst>
      <p:ext uri="{BB962C8B-B14F-4D97-AF65-F5344CB8AC3E}">
        <p14:creationId xmlns:p14="http://schemas.microsoft.com/office/powerpoint/2010/main" val="33864641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3717032"/>
            <a:ext cx="8229600" cy="2841104"/>
          </a:xfrm>
        </p:spPr>
        <p:txBody>
          <a:bodyPr>
            <a:normAutofit/>
          </a:bodyPr>
          <a:lstStyle/>
          <a:p>
            <a:pPr algn="just"/>
            <a:r>
              <a:rPr lang="es-MX" dirty="0"/>
              <a:t>Las migraciones </a:t>
            </a:r>
            <a:r>
              <a:rPr lang="es-MX" dirty="0" smtClean="0"/>
              <a:t>son  desplazamiento de la población ya sea humana o animal que se produce desde un lugar de origen a otro destino.</a:t>
            </a:r>
            <a:r>
              <a:rPr lang="es-MX" baseline="30000" dirty="0" smtClean="0"/>
              <a:t> </a:t>
            </a:r>
            <a:endParaRPr lang="es-ES" dirty="0" smtClean="0"/>
          </a:p>
          <a:p>
            <a:pPr algn="just"/>
            <a:r>
              <a:rPr lang="es-MX" dirty="0" smtClean="0"/>
              <a:t>Las migraciones de seres humanos se estudian tanto por la Demografía como  por la Geografía de la población. </a:t>
            </a:r>
            <a:endParaRPr lang="es-ES" dirty="0" smtClean="0"/>
          </a:p>
          <a:p>
            <a:endParaRPr lang="es-ES" dirty="0"/>
          </a:p>
        </p:txBody>
      </p:sp>
      <p:pic>
        <p:nvPicPr>
          <p:cNvPr id="3074" name="Picture 2" descr="C:\Documents and Settings\elscorp\Escritorio\MIGRACION\Migrantes Bestia.jpg"/>
          <p:cNvPicPr>
            <a:picLocks noChangeAspect="1" noChangeArrowheads="1"/>
          </p:cNvPicPr>
          <p:nvPr/>
        </p:nvPicPr>
        <p:blipFill>
          <a:blip r:embed="rId2" cstate="print"/>
          <a:srcRect/>
          <a:stretch>
            <a:fillRect/>
          </a:stretch>
        </p:blipFill>
        <p:spPr bwMode="auto">
          <a:xfrm>
            <a:off x="2195736" y="548680"/>
            <a:ext cx="5112568" cy="2880320"/>
          </a:xfrm>
          <a:prstGeom prst="rect">
            <a:avLst/>
          </a:prstGeom>
          <a:noFill/>
        </p:spPr>
      </p:pic>
    </p:spTree>
    <p:extLst>
      <p:ext uri="{BB962C8B-B14F-4D97-AF65-F5344CB8AC3E}">
        <p14:creationId xmlns:p14="http://schemas.microsoft.com/office/powerpoint/2010/main" val="21307953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764704"/>
            <a:ext cx="8229600" cy="4572000"/>
          </a:xfrm>
        </p:spPr>
        <p:txBody>
          <a:bodyPr/>
          <a:lstStyle/>
          <a:p>
            <a:pPr algn="just"/>
            <a:r>
              <a:rPr lang="es-MX" dirty="0"/>
              <a:t>Migración humana,  que presenta dos enfoques: el de la emigración, desde el punto de vista del lugar o país de donde sale la población; y el de la inmigración, desde el punto de vista del lugar o país a donde llegan los "migrantes". </a:t>
            </a:r>
            <a:endParaRPr lang="es-ES" dirty="0"/>
          </a:p>
          <a:p>
            <a:endParaRPr lang="es-ES" dirty="0">
              <a:solidFill>
                <a:schemeClr val="accent3"/>
              </a:solidFill>
              <a:latin typeface="Century Gothic" pitchFamily="34" charset="0"/>
            </a:endParaRPr>
          </a:p>
        </p:txBody>
      </p:sp>
      <p:pic>
        <p:nvPicPr>
          <p:cNvPr id="4098" name="Picture 2" descr="C:\Documents and Settings\elscorp\Escritorio\MIGRACION\MIGRACIÓN.jpg"/>
          <p:cNvPicPr>
            <a:picLocks noChangeAspect="1" noChangeArrowheads="1"/>
          </p:cNvPicPr>
          <p:nvPr/>
        </p:nvPicPr>
        <p:blipFill>
          <a:blip r:embed="rId2" cstate="print"/>
          <a:srcRect/>
          <a:stretch>
            <a:fillRect/>
          </a:stretch>
        </p:blipFill>
        <p:spPr bwMode="auto">
          <a:xfrm>
            <a:off x="4870582" y="3744095"/>
            <a:ext cx="3672408" cy="2460513"/>
          </a:xfrm>
          <a:prstGeom prst="rect">
            <a:avLst/>
          </a:prstGeom>
          <a:noFill/>
        </p:spPr>
      </p:pic>
      <p:pic>
        <p:nvPicPr>
          <p:cNvPr id="4099" name="Picture 3" descr="C:\Documents and Settings\elscorp\Escritorio\MIGRACION\f01_migracion-thumb.jpg"/>
          <p:cNvPicPr>
            <a:picLocks noChangeAspect="1" noChangeArrowheads="1"/>
          </p:cNvPicPr>
          <p:nvPr/>
        </p:nvPicPr>
        <p:blipFill>
          <a:blip r:embed="rId3" cstate="print"/>
          <a:srcRect/>
          <a:stretch>
            <a:fillRect/>
          </a:stretch>
        </p:blipFill>
        <p:spPr bwMode="auto">
          <a:xfrm>
            <a:off x="766857" y="2492896"/>
            <a:ext cx="3949571" cy="2468482"/>
          </a:xfrm>
          <a:prstGeom prst="rect">
            <a:avLst/>
          </a:prstGeom>
          <a:noFill/>
        </p:spPr>
      </p:pic>
    </p:spTree>
    <p:extLst>
      <p:ext uri="{BB962C8B-B14F-4D97-AF65-F5344CB8AC3E}">
        <p14:creationId xmlns:p14="http://schemas.microsoft.com/office/powerpoint/2010/main" val="5258836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914400" y="1196752"/>
            <a:ext cx="7315200" cy="3539527"/>
          </a:xfrm>
        </p:spPr>
        <p:txBody>
          <a:bodyPr>
            <a:normAutofit/>
          </a:bodyPr>
          <a:lstStyle/>
          <a:p>
            <a:pPr marL="45720" indent="0" algn="just" fontAlgn="base">
              <a:buNone/>
            </a:pPr>
            <a:r>
              <a:rPr lang="es-MX" dirty="0" smtClean="0">
                <a:solidFill>
                  <a:schemeClr val="tx2"/>
                </a:solidFill>
              </a:rPr>
              <a:t>Enfoque demográfico</a:t>
            </a:r>
          </a:p>
          <a:p>
            <a:pPr algn="just" fontAlgn="base"/>
            <a:r>
              <a:rPr lang="es-MX" dirty="0" smtClean="0"/>
              <a:t>Nos </a:t>
            </a:r>
            <a:r>
              <a:rPr lang="es-MX" dirty="0"/>
              <a:t>da una visión general sobre la existencia de un potencial o de una demanda migratoria.</a:t>
            </a:r>
            <a:endParaRPr lang="es-ES" dirty="0"/>
          </a:p>
          <a:p>
            <a:pPr algn="just" fontAlgn="base"/>
            <a:r>
              <a:rPr lang="es-MX" dirty="0"/>
              <a:t>Se caracteriza porque analiza la relación y el desarrollo de la población  en diversas regiones y países. </a:t>
            </a:r>
          </a:p>
          <a:p>
            <a:pPr algn="just"/>
            <a:endParaRPr lang="es-ES" sz="2400" dirty="0">
              <a:solidFill>
                <a:schemeClr val="accent3"/>
              </a:solidFill>
              <a:latin typeface="Century Gothic" pitchFamily="34" charset="0"/>
            </a:endParaRPr>
          </a:p>
        </p:txBody>
      </p:sp>
      <p:sp>
        <p:nvSpPr>
          <p:cNvPr id="3" name="2 Título"/>
          <p:cNvSpPr>
            <a:spLocks noGrp="1"/>
          </p:cNvSpPr>
          <p:nvPr>
            <p:ph type="title"/>
          </p:nvPr>
        </p:nvSpPr>
        <p:spPr>
          <a:xfrm>
            <a:off x="914400" y="332656"/>
            <a:ext cx="7315200" cy="722049"/>
          </a:xfrm>
        </p:spPr>
        <p:txBody>
          <a:bodyPr>
            <a:noAutofit/>
          </a:bodyPr>
          <a:lstStyle/>
          <a:p>
            <a:pPr marL="228600" indent="-182880" fontAlgn="base">
              <a:spcBef>
                <a:spcPct val="20000"/>
              </a:spcBef>
              <a:buClr>
                <a:schemeClr val="tx2"/>
              </a:buClr>
              <a:buFont typeface="Wingdings" charset="2"/>
            </a:pPr>
            <a:r>
              <a:rPr lang="es-MX" sz="3200" dirty="0" smtClean="0">
                <a:latin typeface="+mn-lt"/>
                <a:ea typeface="+mn-ea"/>
                <a:cs typeface="+mn-cs"/>
              </a:rPr>
              <a:t>Enfoques migratorios a nivel macro</a:t>
            </a:r>
            <a:endParaRPr lang="es-ES" sz="3200" dirty="0">
              <a:latin typeface="+mn-lt"/>
              <a:ea typeface="+mn-ea"/>
              <a:cs typeface="+mn-cs"/>
            </a:endParaRPr>
          </a:p>
        </p:txBody>
      </p:sp>
      <p:pic>
        <p:nvPicPr>
          <p:cNvPr id="21506" name="Picture 2" descr="http://1.bp.blogspot.com/-3WBRRIhrHA4/T50kvXQ_NvI/AAAAAAAACGY/kCEntAb034k/s1600/migraciones_actuale+%5BDesktop+Resolution%5D.jpg"/>
          <p:cNvPicPr>
            <a:picLocks noChangeAspect="1" noChangeArrowheads="1"/>
          </p:cNvPicPr>
          <p:nvPr/>
        </p:nvPicPr>
        <p:blipFill>
          <a:blip r:embed="rId2" cstate="print"/>
          <a:srcRect/>
          <a:stretch>
            <a:fillRect/>
          </a:stretch>
        </p:blipFill>
        <p:spPr bwMode="auto">
          <a:xfrm>
            <a:off x="2843808" y="3721359"/>
            <a:ext cx="3744416" cy="2313933"/>
          </a:xfrm>
          <a:prstGeom prst="rect">
            <a:avLst/>
          </a:prstGeom>
          <a:noFill/>
        </p:spPr>
      </p:pic>
    </p:spTree>
    <p:extLst>
      <p:ext uri="{BB962C8B-B14F-4D97-AF65-F5344CB8AC3E}">
        <p14:creationId xmlns:p14="http://schemas.microsoft.com/office/powerpoint/2010/main" val="1895323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692696"/>
            <a:ext cx="7715200" cy="5403304"/>
          </a:xfrm>
        </p:spPr>
        <p:txBody>
          <a:bodyPr>
            <a:normAutofit/>
          </a:bodyPr>
          <a:lstStyle/>
          <a:p>
            <a:pPr marL="45720" lvl="0" indent="0" algn="just" fontAlgn="base">
              <a:buNone/>
            </a:pPr>
            <a:r>
              <a:rPr lang="es-MX" b="1" dirty="0" smtClean="0">
                <a:solidFill>
                  <a:schemeClr val="tx2"/>
                </a:solidFill>
              </a:rPr>
              <a:t>Enfoque sociológico</a:t>
            </a:r>
            <a:endParaRPr lang="es-ES" b="1" dirty="0" smtClean="0">
              <a:solidFill>
                <a:schemeClr val="tx2"/>
              </a:solidFill>
            </a:endParaRPr>
          </a:p>
          <a:p>
            <a:pPr algn="just" fontAlgn="base"/>
            <a:r>
              <a:rPr lang="es-MX" dirty="0" smtClean="0"/>
              <a:t>Un</a:t>
            </a:r>
            <a:r>
              <a:rPr lang="es-MX" dirty="0"/>
              <a:t> enfoque sociológico a nivel macro </a:t>
            </a:r>
            <a:r>
              <a:rPr lang="es-MX" dirty="0" smtClean="0"/>
              <a:t>es el “paradigma </a:t>
            </a:r>
            <a:r>
              <a:rPr lang="es-MX" dirty="0"/>
              <a:t>de la modernización”, que asocia las migraciones con procesos de cambio socioculturales que predisponen a aumentar la movilidad humana. </a:t>
            </a:r>
            <a:endParaRPr lang="es-ES" dirty="0"/>
          </a:p>
        </p:txBody>
      </p:sp>
      <p:pic>
        <p:nvPicPr>
          <p:cNvPr id="19460" name="Picture 4" descr="http://3.bp.blogspot.com/-Hqqr8s_4WRs/T6em2M155uI/AAAAAAAAAPw/QnY27K87_wE/s1600/MODERNIZACION.jpg"/>
          <p:cNvPicPr>
            <a:picLocks noChangeAspect="1" noChangeArrowheads="1"/>
          </p:cNvPicPr>
          <p:nvPr/>
        </p:nvPicPr>
        <p:blipFill>
          <a:blip r:embed="rId2" cstate="print"/>
          <a:srcRect/>
          <a:stretch>
            <a:fillRect/>
          </a:stretch>
        </p:blipFill>
        <p:spPr bwMode="auto">
          <a:xfrm>
            <a:off x="2131280" y="3130207"/>
            <a:ext cx="1982976" cy="1792610"/>
          </a:xfrm>
          <a:prstGeom prst="rect">
            <a:avLst/>
          </a:prstGeom>
          <a:noFill/>
        </p:spPr>
      </p:pic>
      <p:pic>
        <p:nvPicPr>
          <p:cNvPr id="19471" name="Picture 15" descr="C:\Documents and Settings\elscorp\Escritorio\MIGRACION\2668695439_93e57674f5.jpg"/>
          <p:cNvPicPr>
            <a:picLocks noChangeAspect="1" noChangeArrowheads="1"/>
          </p:cNvPicPr>
          <p:nvPr/>
        </p:nvPicPr>
        <p:blipFill>
          <a:blip r:embed="rId3" cstate="print"/>
          <a:srcRect/>
          <a:stretch>
            <a:fillRect/>
          </a:stretch>
        </p:blipFill>
        <p:spPr bwMode="auto">
          <a:xfrm>
            <a:off x="5652120" y="3789040"/>
            <a:ext cx="2304256" cy="1446461"/>
          </a:xfrm>
          <a:prstGeom prst="rect">
            <a:avLst/>
          </a:prstGeom>
          <a:noFill/>
        </p:spPr>
      </p:pic>
    </p:spTree>
    <p:extLst>
      <p:ext uri="{BB962C8B-B14F-4D97-AF65-F5344CB8AC3E}">
        <p14:creationId xmlns:p14="http://schemas.microsoft.com/office/powerpoint/2010/main" val="36721928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692696"/>
            <a:ext cx="8229600" cy="5403304"/>
          </a:xfrm>
        </p:spPr>
        <p:txBody>
          <a:bodyPr>
            <a:normAutofit/>
          </a:bodyPr>
          <a:lstStyle/>
          <a:p>
            <a:pPr marL="45720" lvl="0" indent="0" algn="just">
              <a:buClr>
                <a:schemeClr val="accent4"/>
              </a:buClr>
              <a:buNone/>
            </a:pPr>
            <a:r>
              <a:rPr lang="es-MX" dirty="0" smtClean="0">
                <a:solidFill>
                  <a:schemeClr val="tx2"/>
                </a:solidFill>
              </a:rPr>
              <a:t>Enfoque económico</a:t>
            </a:r>
            <a:endParaRPr lang="es-ES" dirty="0" smtClean="0">
              <a:solidFill>
                <a:schemeClr val="tx2"/>
              </a:solidFill>
            </a:endParaRPr>
          </a:p>
          <a:p>
            <a:pPr marL="45720" indent="0" algn="just">
              <a:buClr>
                <a:schemeClr val="accent4"/>
              </a:buClr>
              <a:buNone/>
            </a:pPr>
            <a:endParaRPr lang="es-MX" dirty="0" smtClean="0"/>
          </a:p>
          <a:p>
            <a:pPr algn="just"/>
            <a:r>
              <a:rPr lang="es-MX" dirty="0" smtClean="0"/>
              <a:t>Es </a:t>
            </a:r>
            <a:r>
              <a:rPr lang="es-MX" dirty="0"/>
              <a:t>cuando las personas en relación a otros factores productivos potenciaría la emigración debido a los bajos salarios de un trabajo. Por su parte, regiones </a:t>
            </a:r>
            <a:r>
              <a:rPr lang="es-MX" dirty="0" smtClean="0"/>
              <a:t>con </a:t>
            </a:r>
            <a:r>
              <a:rPr lang="es-MX" dirty="0"/>
              <a:t>mucho capital o tierra en relación a la población activa disponible tenderían a generar unos ingresos más altos al trabajo y ser, por ello, atractivos como lugares de inmigración. </a:t>
            </a:r>
            <a:endParaRPr lang="es-ES" dirty="0"/>
          </a:p>
        </p:txBody>
      </p:sp>
      <p:pic>
        <p:nvPicPr>
          <p:cNvPr id="34817" name="Picture 1" descr="C:\Documents and Settings\elscorp\Escritorio\MIGRACION\web-migrantes-madreados.jpg"/>
          <p:cNvPicPr>
            <a:picLocks noChangeAspect="1" noChangeArrowheads="1"/>
          </p:cNvPicPr>
          <p:nvPr/>
        </p:nvPicPr>
        <p:blipFill>
          <a:blip r:embed="rId2" cstate="print"/>
          <a:srcRect/>
          <a:stretch>
            <a:fillRect/>
          </a:stretch>
        </p:blipFill>
        <p:spPr bwMode="auto">
          <a:xfrm>
            <a:off x="4427984" y="4077072"/>
            <a:ext cx="4176464" cy="2439055"/>
          </a:xfrm>
          <a:prstGeom prst="rect">
            <a:avLst/>
          </a:prstGeom>
          <a:noFill/>
        </p:spPr>
      </p:pic>
    </p:spTree>
    <p:extLst>
      <p:ext uri="{BB962C8B-B14F-4D97-AF65-F5344CB8AC3E}">
        <p14:creationId xmlns:p14="http://schemas.microsoft.com/office/powerpoint/2010/main" val="33709156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05787" y="188640"/>
            <a:ext cx="7315200" cy="794057"/>
          </a:xfrm>
        </p:spPr>
        <p:txBody>
          <a:bodyPr>
            <a:noAutofit/>
          </a:bodyPr>
          <a:lstStyle/>
          <a:p>
            <a:r>
              <a:rPr lang="es-MX" sz="3600" b="1" dirty="0" smtClean="0">
                <a:latin typeface="Century Gothic" pitchFamily="34" charset="0"/>
              </a:rPr>
              <a:t>Tipos de migración</a:t>
            </a:r>
            <a:endParaRPr lang="es-ES" sz="3600" b="1" dirty="0">
              <a:latin typeface="Century Gothic" pitchFamily="34" charset="0"/>
            </a:endParaRPr>
          </a:p>
        </p:txBody>
      </p:sp>
      <p:sp>
        <p:nvSpPr>
          <p:cNvPr id="2" name="1 Marcador de contenido"/>
          <p:cNvSpPr>
            <a:spLocks noGrp="1"/>
          </p:cNvSpPr>
          <p:nvPr>
            <p:ph sz="quarter" idx="13"/>
          </p:nvPr>
        </p:nvSpPr>
        <p:spPr>
          <a:xfrm>
            <a:off x="795169" y="1340768"/>
            <a:ext cx="3566160" cy="3593592"/>
          </a:xfrm>
        </p:spPr>
        <p:txBody>
          <a:bodyPr>
            <a:noAutofit/>
          </a:bodyPr>
          <a:lstStyle/>
          <a:p>
            <a:pPr lvl="0" algn="just"/>
            <a:r>
              <a:rPr lang="es-MX" b="1" dirty="0" smtClean="0">
                <a:solidFill>
                  <a:schemeClr val="tx2"/>
                </a:solidFill>
              </a:rPr>
              <a:t>Migración interna</a:t>
            </a:r>
            <a:r>
              <a:rPr lang="es-ES" dirty="0" smtClean="0"/>
              <a:t>. </a:t>
            </a:r>
            <a:r>
              <a:rPr lang="es-MX" dirty="0"/>
              <a:t>Se manifiesta en el interior de los propios estados, ciudades, países ya que las personas buscan un mejor desarrollo de los recursos y una mejor calidad de vida, siendo estos los factores causales interdependientes. </a:t>
            </a:r>
          </a:p>
          <a:p>
            <a:pPr lvl="0" algn="just"/>
            <a:endParaRPr lang="es-ES" dirty="0"/>
          </a:p>
        </p:txBody>
      </p:sp>
      <p:sp>
        <p:nvSpPr>
          <p:cNvPr id="4" name="Marcador de contenido 3"/>
          <p:cNvSpPr>
            <a:spLocks noGrp="1"/>
          </p:cNvSpPr>
          <p:nvPr>
            <p:ph sz="quarter" idx="14"/>
          </p:nvPr>
        </p:nvSpPr>
        <p:spPr>
          <a:xfrm>
            <a:off x="4681728" y="3607296"/>
            <a:ext cx="3566160" cy="2918048"/>
          </a:xfrm>
        </p:spPr>
        <p:txBody>
          <a:bodyPr/>
          <a:lstStyle/>
          <a:p>
            <a:pPr lvl="0" algn="just"/>
            <a:r>
              <a:rPr lang="es-MX" dirty="0">
                <a:solidFill>
                  <a:schemeClr val="tx2"/>
                </a:solidFill>
              </a:rPr>
              <a:t>Migración internacional o externa</a:t>
            </a:r>
            <a:r>
              <a:rPr lang="es-ES" dirty="0"/>
              <a:t>. </a:t>
            </a:r>
            <a:r>
              <a:rPr lang="es-MX" dirty="0"/>
              <a:t>Concierne a las características sociales, económicas  demográficas.  Es el movimiento humano que se desarrolla en una escala de País a País, con la llegada de extranjeros a su territorio. </a:t>
            </a:r>
            <a:endParaRPr lang="es-ES" dirty="0"/>
          </a:p>
          <a:p>
            <a:endParaRPr lang="es-ES" dirty="0">
              <a:solidFill>
                <a:schemeClr val="accent3"/>
              </a:solidFill>
              <a:latin typeface="Century Gothic" pitchFamily="34" charset="0"/>
            </a:endParaRPr>
          </a:p>
          <a:p>
            <a:endParaRPr lang="es-MX" dirty="0"/>
          </a:p>
        </p:txBody>
      </p:sp>
      <p:pic>
        <p:nvPicPr>
          <p:cNvPr id="6" name="Picture 2" descr="http://www.monografias.com/trabajos65/desempleo-migracion-mexico/desempleo-migracion-mexico_image001.jpg"/>
          <p:cNvPicPr>
            <a:picLocks noChangeAspect="1" noChangeArrowheads="1"/>
          </p:cNvPicPr>
          <p:nvPr/>
        </p:nvPicPr>
        <p:blipFill>
          <a:blip r:embed="rId2" cstate="print"/>
          <a:srcRect/>
          <a:stretch>
            <a:fillRect/>
          </a:stretch>
        </p:blipFill>
        <p:spPr bwMode="auto">
          <a:xfrm>
            <a:off x="5244883" y="964107"/>
            <a:ext cx="2736304" cy="2173457"/>
          </a:xfrm>
          <a:prstGeom prst="rect">
            <a:avLst/>
          </a:prstGeom>
          <a:noFill/>
        </p:spPr>
      </p:pic>
      <p:pic>
        <p:nvPicPr>
          <p:cNvPr id="7" name="Picture 2" descr="http://1.bp.blogspot.com/-3WBRRIhrHA4/T50kvXQ_NvI/AAAAAAAACGY/kCEntAb034k/s1600/migraciones_actuale+%5BDesktop+Resolution%5D.jpg"/>
          <p:cNvPicPr>
            <a:picLocks noChangeAspect="1" noChangeArrowheads="1"/>
          </p:cNvPicPr>
          <p:nvPr/>
        </p:nvPicPr>
        <p:blipFill>
          <a:blip r:embed="rId3" cstate="print"/>
          <a:srcRect/>
          <a:stretch>
            <a:fillRect/>
          </a:stretch>
        </p:blipFill>
        <p:spPr bwMode="auto">
          <a:xfrm>
            <a:off x="1043608" y="4797152"/>
            <a:ext cx="2736304" cy="1690951"/>
          </a:xfrm>
          <a:prstGeom prst="rect">
            <a:avLst/>
          </a:prstGeom>
          <a:noFill/>
        </p:spPr>
      </p:pic>
    </p:spTree>
    <p:extLst>
      <p:ext uri="{BB962C8B-B14F-4D97-AF65-F5344CB8AC3E}">
        <p14:creationId xmlns:p14="http://schemas.microsoft.com/office/powerpoint/2010/main" val="6751060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68346"/>
          </a:xfrm>
        </p:spPr>
        <p:txBody>
          <a:bodyPr>
            <a:normAutofit/>
          </a:bodyPr>
          <a:lstStyle/>
          <a:p>
            <a:r>
              <a:rPr lang="es-CR" sz="3200" dirty="0" smtClean="0"/>
              <a:t>Clasificación de los conflictos:</a:t>
            </a:r>
            <a:endParaRPr lang="es-ES" sz="3200" dirty="0"/>
          </a:p>
        </p:txBody>
      </p:sp>
      <p:sp>
        <p:nvSpPr>
          <p:cNvPr id="3" name="2 Marcador de contenido"/>
          <p:cNvSpPr>
            <a:spLocks noGrp="1"/>
          </p:cNvSpPr>
          <p:nvPr>
            <p:ph idx="1"/>
          </p:nvPr>
        </p:nvSpPr>
        <p:spPr>
          <a:xfrm>
            <a:off x="457200" y="1214422"/>
            <a:ext cx="8229600" cy="4911741"/>
          </a:xfrm>
        </p:spPr>
        <p:txBody>
          <a:bodyPr/>
          <a:lstStyle/>
          <a:p>
            <a:r>
              <a:rPr lang="es-CR" sz="2400" dirty="0" smtClean="0"/>
              <a:t>Podemos describir distintos niveles de conflicto, según el tipo de sistemas involucrados.</a:t>
            </a:r>
          </a:p>
          <a:p>
            <a:pPr>
              <a:buNone/>
            </a:pPr>
            <a:endParaRPr lang="es-ES" dirty="0"/>
          </a:p>
        </p:txBody>
      </p:sp>
      <p:graphicFrame>
        <p:nvGraphicFramePr>
          <p:cNvPr id="4" name="3 Tabla"/>
          <p:cNvGraphicFramePr>
            <a:graphicFrameLocks noGrp="1"/>
          </p:cNvGraphicFramePr>
          <p:nvPr>
            <p:extLst>
              <p:ext uri="{D42A27DB-BD31-4B8C-83A1-F6EECF244321}">
                <p14:modId xmlns:p14="http://schemas.microsoft.com/office/powerpoint/2010/main" val="1383785798"/>
              </p:ext>
            </p:extLst>
          </p:nvPr>
        </p:nvGraphicFramePr>
        <p:xfrm>
          <a:off x="971600" y="2564902"/>
          <a:ext cx="6767442" cy="3767314"/>
        </p:xfrm>
        <a:graphic>
          <a:graphicData uri="http://schemas.openxmlformats.org/drawingml/2006/table">
            <a:tbl>
              <a:tblPr firstRow="1" bandRow="1">
                <a:tableStyleId>{7DF18680-E054-41AD-8BC1-D1AEF772440D}</a:tableStyleId>
              </a:tblPr>
              <a:tblGrid>
                <a:gridCol w="2255814"/>
                <a:gridCol w="2255814"/>
                <a:gridCol w="2255814"/>
              </a:tblGrid>
              <a:tr h="991398">
                <a:tc>
                  <a:txBody>
                    <a:bodyPr/>
                    <a:lstStyle/>
                    <a:p>
                      <a:pPr algn="ctr"/>
                      <a:r>
                        <a:rPr lang="es-CR" dirty="0" smtClean="0"/>
                        <a:t>Nivel del Conflicto/Contexto del Conflicto</a:t>
                      </a:r>
                      <a:endParaRPr lang="es-ES" dirty="0"/>
                    </a:p>
                  </a:txBody>
                  <a:tcPr/>
                </a:tc>
                <a:tc>
                  <a:txBody>
                    <a:bodyPr/>
                    <a:lstStyle/>
                    <a:p>
                      <a:pPr algn="ctr"/>
                      <a:r>
                        <a:rPr lang="es-CR" dirty="0" smtClean="0"/>
                        <a:t>Conflicto</a:t>
                      </a:r>
                      <a:r>
                        <a:rPr lang="es-CR" baseline="0" dirty="0" smtClean="0"/>
                        <a:t> Interno al Sistema</a:t>
                      </a:r>
                      <a:endParaRPr lang="es-ES" dirty="0"/>
                    </a:p>
                  </a:txBody>
                  <a:tcPr/>
                </a:tc>
                <a:tc>
                  <a:txBody>
                    <a:bodyPr/>
                    <a:lstStyle/>
                    <a:p>
                      <a:pPr algn="ctr"/>
                      <a:r>
                        <a:rPr lang="es-CR" dirty="0" smtClean="0"/>
                        <a:t>Conflicto entre Sistemas</a:t>
                      </a:r>
                      <a:endParaRPr lang="es-ES" dirty="0"/>
                    </a:p>
                  </a:txBody>
                  <a:tcPr/>
                </a:tc>
              </a:tr>
              <a:tr h="693979">
                <a:tc>
                  <a:txBody>
                    <a:bodyPr/>
                    <a:lstStyle/>
                    <a:p>
                      <a:pPr algn="ctr"/>
                      <a:r>
                        <a:rPr lang="es-CR" dirty="0" smtClean="0"/>
                        <a:t>Individuo</a:t>
                      </a:r>
                      <a:endParaRPr lang="es-ES" dirty="0"/>
                    </a:p>
                  </a:txBody>
                  <a:tcPr/>
                </a:tc>
                <a:tc>
                  <a:txBody>
                    <a:bodyPr/>
                    <a:lstStyle/>
                    <a:p>
                      <a:pPr algn="ctr"/>
                      <a:r>
                        <a:rPr lang="es-CR" dirty="0" smtClean="0"/>
                        <a:t>Intrapersonal</a:t>
                      </a:r>
                      <a:endParaRPr lang="es-ES" dirty="0"/>
                    </a:p>
                  </a:txBody>
                  <a:tcPr/>
                </a:tc>
                <a:tc>
                  <a:txBody>
                    <a:bodyPr/>
                    <a:lstStyle/>
                    <a:p>
                      <a:pPr algn="ctr"/>
                      <a:r>
                        <a:rPr lang="es-CR" dirty="0" smtClean="0"/>
                        <a:t>Interpersonal</a:t>
                      </a:r>
                      <a:endParaRPr lang="es-ES" dirty="0"/>
                    </a:p>
                  </a:txBody>
                  <a:tcPr/>
                </a:tc>
              </a:tr>
              <a:tr h="693979">
                <a:tc>
                  <a:txBody>
                    <a:bodyPr/>
                    <a:lstStyle/>
                    <a:p>
                      <a:pPr algn="ctr"/>
                      <a:r>
                        <a:rPr lang="es-CR" dirty="0" smtClean="0"/>
                        <a:t>Grupo</a:t>
                      </a:r>
                      <a:endParaRPr lang="es-ES" dirty="0"/>
                    </a:p>
                  </a:txBody>
                  <a:tcPr/>
                </a:tc>
                <a:tc>
                  <a:txBody>
                    <a:bodyPr/>
                    <a:lstStyle/>
                    <a:p>
                      <a:pPr algn="ctr"/>
                      <a:r>
                        <a:rPr lang="es-CR" dirty="0" err="1" smtClean="0"/>
                        <a:t>Intragrupal</a:t>
                      </a:r>
                      <a:endParaRPr lang="es-ES" dirty="0"/>
                    </a:p>
                  </a:txBody>
                  <a:tcPr/>
                </a:tc>
                <a:tc>
                  <a:txBody>
                    <a:bodyPr/>
                    <a:lstStyle/>
                    <a:p>
                      <a:pPr algn="ctr"/>
                      <a:r>
                        <a:rPr lang="es-CR" dirty="0" smtClean="0"/>
                        <a:t>Conflicto Intergrupal</a:t>
                      </a:r>
                      <a:endParaRPr lang="es-ES" dirty="0"/>
                    </a:p>
                  </a:txBody>
                  <a:tcPr/>
                </a:tc>
              </a:tr>
              <a:tr h="693979">
                <a:tc>
                  <a:txBody>
                    <a:bodyPr/>
                    <a:lstStyle/>
                    <a:p>
                      <a:pPr algn="ctr"/>
                      <a:r>
                        <a:rPr lang="es-CR" dirty="0" smtClean="0"/>
                        <a:t>Organización</a:t>
                      </a:r>
                      <a:endParaRPr lang="es-ES" dirty="0"/>
                    </a:p>
                  </a:txBody>
                  <a:tcPr/>
                </a:tc>
                <a:tc>
                  <a:txBody>
                    <a:bodyPr/>
                    <a:lstStyle/>
                    <a:p>
                      <a:pPr algn="ctr"/>
                      <a:r>
                        <a:rPr lang="es-CR" baseline="0" dirty="0" smtClean="0"/>
                        <a:t>Interno a la Organización</a:t>
                      </a:r>
                      <a:endParaRPr lang="es-ES" dirty="0"/>
                    </a:p>
                  </a:txBody>
                  <a:tcPr/>
                </a:tc>
                <a:tc>
                  <a:txBody>
                    <a:bodyPr/>
                    <a:lstStyle/>
                    <a:p>
                      <a:pPr algn="ctr"/>
                      <a:r>
                        <a:rPr lang="es-CR" dirty="0" smtClean="0"/>
                        <a:t>Entre organizaciones</a:t>
                      </a:r>
                      <a:endParaRPr lang="es-ES" dirty="0"/>
                    </a:p>
                  </a:txBody>
                  <a:tcPr/>
                </a:tc>
              </a:tr>
              <a:tr h="693979">
                <a:tc>
                  <a:txBody>
                    <a:bodyPr/>
                    <a:lstStyle/>
                    <a:p>
                      <a:pPr algn="ctr"/>
                      <a:r>
                        <a:rPr lang="es-CR" dirty="0" smtClean="0"/>
                        <a:t>Estado</a:t>
                      </a:r>
                      <a:endParaRPr lang="es-ES" dirty="0"/>
                    </a:p>
                  </a:txBody>
                  <a:tcPr/>
                </a:tc>
                <a:tc>
                  <a:txBody>
                    <a:bodyPr/>
                    <a:lstStyle/>
                    <a:p>
                      <a:pPr algn="ctr"/>
                      <a:r>
                        <a:rPr lang="es-CR" dirty="0" err="1" smtClean="0"/>
                        <a:t>Intranacional</a:t>
                      </a:r>
                      <a:endParaRPr lang="es-ES" dirty="0"/>
                    </a:p>
                  </a:txBody>
                  <a:tcPr/>
                </a:tc>
                <a:tc>
                  <a:txBody>
                    <a:bodyPr/>
                    <a:lstStyle/>
                    <a:p>
                      <a:pPr algn="ctr"/>
                      <a:r>
                        <a:rPr lang="es-CR" dirty="0" smtClean="0"/>
                        <a:t>Internacional</a:t>
                      </a:r>
                      <a:endParaRPr lang="es-ES" dirty="0"/>
                    </a:p>
                  </a:txBody>
                  <a:tcPr/>
                </a:tc>
              </a:tr>
            </a:tbl>
          </a:graphicData>
        </a:graphic>
      </p:graphicFrame>
    </p:spTree>
    <p:extLst>
      <p:ext uri="{BB962C8B-B14F-4D97-AF65-F5344CB8AC3E}">
        <p14:creationId xmlns:p14="http://schemas.microsoft.com/office/powerpoint/2010/main" val="3671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914400" y="1556791"/>
            <a:ext cx="7315200" cy="4752569"/>
          </a:xfrm>
        </p:spPr>
        <p:txBody>
          <a:bodyPr>
            <a:normAutofit/>
          </a:bodyPr>
          <a:lstStyle/>
          <a:p>
            <a:pPr algn="just"/>
            <a:r>
              <a:rPr lang="es-MX" dirty="0"/>
              <a:t>La dispersión, se remonta hasta los orígenes mismos del hombre. Es un desplazamiento al azar, sin rumbo u objetivo fijo, buscando donde hallar los medios de subsistencia, que no brinda el lugar de residencia.</a:t>
            </a:r>
            <a:endParaRPr lang="es-ES" dirty="0"/>
          </a:p>
          <a:p>
            <a:endParaRPr lang="es-ES" dirty="0">
              <a:solidFill>
                <a:schemeClr val="accent3"/>
              </a:solidFill>
              <a:latin typeface="Century Gothic" pitchFamily="34" charset="0"/>
            </a:endParaRPr>
          </a:p>
        </p:txBody>
      </p:sp>
      <p:sp>
        <p:nvSpPr>
          <p:cNvPr id="3" name="2 Título"/>
          <p:cNvSpPr>
            <a:spLocks noGrp="1"/>
          </p:cNvSpPr>
          <p:nvPr>
            <p:ph type="title"/>
          </p:nvPr>
        </p:nvSpPr>
        <p:spPr>
          <a:xfrm>
            <a:off x="914400" y="692696"/>
            <a:ext cx="7315200" cy="372117"/>
          </a:xfrm>
        </p:spPr>
        <p:txBody>
          <a:bodyPr>
            <a:normAutofit fontScale="90000"/>
          </a:bodyPr>
          <a:lstStyle/>
          <a:p>
            <a:r>
              <a:rPr lang="es-MX" b="1" dirty="0" smtClean="0">
                <a:solidFill>
                  <a:schemeClr val="accent3">
                    <a:lumMod val="20000"/>
                    <a:lumOff val="80000"/>
                  </a:schemeClr>
                </a:solidFill>
                <a:latin typeface="Century Gothic" pitchFamily="34" charset="0"/>
              </a:rPr>
              <a:t/>
            </a:r>
            <a:br>
              <a:rPr lang="es-MX" b="1" dirty="0" smtClean="0">
                <a:solidFill>
                  <a:schemeClr val="accent3">
                    <a:lumMod val="20000"/>
                    <a:lumOff val="80000"/>
                  </a:schemeClr>
                </a:solidFill>
                <a:latin typeface="Century Gothic" pitchFamily="34" charset="0"/>
              </a:rPr>
            </a:br>
            <a:r>
              <a:rPr lang="es-MX" sz="3600" b="1" dirty="0" smtClean="0">
                <a:latin typeface="Century Gothic" pitchFamily="34" charset="0"/>
              </a:rPr>
              <a:t>Modalidades</a:t>
            </a:r>
            <a:endParaRPr lang="es-ES" sz="3600" dirty="0">
              <a:latin typeface="Century Gothic" pitchFamily="34" charset="0"/>
            </a:endParaRPr>
          </a:p>
        </p:txBody>
      </p:sp>
      <p:pic>
        <p:nvPicPr>
          <p:cNvPr id="7172" name="Picture 4" descr="C:\Documents and Settings\elscorp\Escritorio\MIGRACION\emigracion-mexico.jpg"/>
          <p:cNvPicPr>
            <a:picLocks noChangeAspect="1" noChangeArrowheads="1"/>
          </p:cNvPicPr>
          <p:nvPr/>
        </p:nvPicPr>
        <p:blipFill>
          <a:blip r:embed="rId2" cstate="print"/>
          <a:srcRect/>
          <a:stretch>
            <a:fillRect/>
          </a:stretch>
        </p:blipFill>
        <p:spPr bwMode="auto">
          <a:xfrm>
            <a:off x="1907704" y="3429000"/>
            <a:ext cx="4824536" cy="2713802"/>
          </a:xfrm>
          <a:prstGeom prst="rect">
            <a:avLst/>
          </a:prstGeom>
          <a:noFill/>
        </p:spPr>
      </p:pic>
    </p:spTree>
    <p:extLst>
      <p:ext uri="{BB962C8B-B14F-4D97-AF65-F5344CB8AC3E}">
        <p14:creationId xmlns:p14="http://schemas.microsoft.com/office/powerpoint/2010/main" val="46497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692696"/>
            <a:ext cx="3970784" cy="5403304"/>
          </a:xfrm>
        </p:spPr>
        <p:txBody>
          <a:bodyPr>
            <a:normAutofit/>
          </a:bodyPr>
          <a:lstStyle/>
          <a:p>
            <a:pPr algn="just"/>
            <a:r>
              <a:rPr lang="es-MX" dirty="0"/>
              <a:t>La </a:t>
            </a:r>
            <a:r>
              <a:rPr lang="es-MX" dirty="0">
                <a:solidFill>
                  <a:schemeClr val="tx2"/>
                </a:solidFill>
              </a:rPr>
              <a:t>invasión</a:t>
            </a:r>
            <a:r>
              <a:rPr lang="es-MX" dirty="0"/>
              <a:t>, como fenómeno sociológico, se refiere, más bien a un tipo de migración en masa de pueblos de cultura inferior, sobre otros de cultura superior. </a:t>
            </a:r>
            <a:endParaRPr lang="es-ES" dirty="0"/>
          </a:p>
          <a:p>
            <a:pPr algn="just"/>
            <a:endParaRPr lang="es-ES" dirty="0"/>
          </a:p>
        </p:txBody>
      </p:sp>
      <p:pic>
        <p:nvPicPr>
          <p:cNvPr id="4" name="Picture 2" descr="C:\Documents and Settings\elscorp\Escritorio\MIGRACION\migrantes (1).jpg"/>
          <p:cNvPicPr>
            <a:picLocks noChangeAspect="1" noChangeArrowheads="1"/>
          </p:cNvPicPr>
          <p:nvPr/>
        </p:nvPicPr>
        <p:blipFill>
          <a:blip r:embed="rId2" cstate="print"/>
          <a:srcRect/>
          <a:stretch>
            <a:fillRect/>
          </a:stretch>
        </p:blipFill>
        <p:spPr bwMode="auto">
          <a:xfrm>
            <a:off x="823748" y="3038011"/>
            <a:ext cx="3237687" cy="2160000"/>
          </a:xfrm>
          <a:prstGeom prst="rect">
            <a:avLst/>
          </a:prstGeom>
          <a:noFill/>
        </p:spPr>
      </p:pic>
      <p:pic>
        <p:nvPicPr>
          <p:cNvPr id="5" name="Picture 3" descr="C:\Documents and Settings\elscorp\Escritorio\MIGRACION\migrantes-en-tren.jpg"/>
          <p:cNvPicPr>
            <a:picLocks noChangeAspect="1" noChangeArrowheads="1"/>
          </p:cNvPicPr>
          <p:nvPr/>
        </p:nvPicPr>
        <p:blipFill>
          <a:blip r:embed="rId3" cstate="print"/>
          <a:srcRect/>
          <a:stretch>
            <a:fillRect/>
          </a:stretch>
        </p:blipFill>
        <p:spPr bwMode="auto">
          <a:xfrm>
            <a:off x="4860032" y="1052736"/>
            <a:ext cx="3280000" cy="2160000"/>
          </a:xfrm>
          <a:prstGeom prst="rect">
            <a:avLst/>
          </a:prstGeom>
          <a:noFill/>
        </p:spPr>
      </p:pic>
      <p:pic>
        <p:nvPicPr>
          <p:cNvPr id="8194" name="Picture 2" descr="C:\Documents and Settings\elscorp\Escritorio\MIGRACION\la-bestia2.jpg"/>
          <p:cNvPicPr>
            <a:picLocks noChangeAspect="1" noChangeArrowheads="1"/>
          </p:cNvPicPr>
          <p:nvPr/>
        </p:nvPicPr>
        <p:blipFill>
          <a:blip r:embed="rId4" cstate="print"/>
          <a:srcRect/>
          <a:stretch>
            <a:fillRect/>
          </a:stretch>
        </p:blipFill>
        <p:spPr bwMode="auto">
          <a:xfrm>
            <a:off x="4860032" y="4077072"/>
            <a:ext cx="3279178" cy="2232248"/>
          </a:xfrm>
          <a:prstGeom prst="rect">
            <a:avLst/>
          </a:prstGeom>
          <a:noFill/>
        </p:spPr>
      </p:pic>
    </p:spTree>
    <p:extLst>
      <p:ext uri="{BB962C8B-B14F-4D97-AF65-F5344CB8AC3E}">
        <p14:creationId xmlns:p14="http://schemas.microsoft.com/office/powerpoint/2010/main" val="8186910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692696"/>
            <a:ext cx="7859216" cy="5403304"/>
          </a:xfrm>
        </p:spPr>
        <p:txBody>
          <a:bodyPr/>
          <a:lstStyle/>
          <a:p>
            <a:pPr algn="just"/>
            <a:r>
              <a:rPr lang="es-MX" dirty="0"/>
              <a:t>La </a:t>
            </a:r>
            <a:r>
              <a:rPr lang="es-MX" dirty="0">
                <a:solidFill>
                  <a:schemeClr val="tx2"/>
                </a:solidFill>
              </a:rPr>
              <a:t>conquista</a:t>
            </a:r>
            <a:r>
              <a:rPr lang="es-MX" dirty="0"/>
              <a:t> viene </a:t>
            </a:r>
            <a:r>
              <a:rPr lang="es-MX" dirty="0" smtClean="0"/>
              <a:t>es el </a:t>
            </a:r>
            <a:r>
              <a:rPr lang="es-MX" dirty="0"/>
              <a:t>reverso de la invasión, desde el punto de vista sociológico. Se efectúa por un pueblo superior y bien organizado, sobre otro de cultura inferior. </a:t>
            </a:r>
            <a:endParaRPr lang="es-MX" dirty="0" smtClean="0"/>
          </a:p>
          <a:p>
            <a:pPr algn="just"/>
            <a:r>
              <a:rPr lang="es-MX" dirty="0" smtClean="0"/>
              <a:t>Generalmente</a:t>
            </a:r>
            <a:r>
              <a:rPr lang="es-MX" dirty="0"/>
              <a:t>, la conquista no despoja de la propiedad de las tierras a sus primitivos dueños, </a:t>
            </a:r>
            <a:r>
              <a:rPr lang="es-MX" dirty="0" smtClean="0"/>
              <a:t>impone </a:t>
            </a:r>
            <a:r>
              <a:rPr lang="es-MX" dirty="0"/>
              <a:t>credos o sistemas de vida distintos.</a:t>
            </a:r>
            <a:endParaRPr lang="es-ES" dirty="0"/>
          </a:p>
          <a:p>
            <a:endParaRPr lang="es-ES" dirty="0">
              <a:solidFill>
                <a:schemeClr val="accent3"/>
              </a:solidFill>
              <a:latin typeface="Century Gothic" pitchFamily="34" charset="0"/>
            </a:endParaRPr>
          </a:p>
        </p:txBody>
      </p:sp>
      <p:pic>
        <p:nvPicPr>
          <p:cNvPr id="17412" name="Picture 4" descr="conquista de America"/>
          <p:cNvPicPr>
            <a:picLocks noChangeAspect="1" noChangeArrowheads="1"/>
          </p:cNvPicPr>
          <p:nvPr/>
        </p:nvPicPr>
        <p:blipFill>
          <a:blip r:embed="rId2" cstate="print"/>
          <a:srcRect/>
          <a:stretch>
            <a:fillRect/>
          </a:stretch>
        </p:blipFill>
        <p:spPr bwMode="auto">
          <a:xfrm>
            <a:off x="2267744" y="3573016"/>
            <a:ext cx="4248472" cy="2627570"/>
          </a:xfrm>
          <a:prstGeom prst="rect">
            <a:avLst/>
          </a:prstGeom>
          <a:noFill/>
        </p:spPr>
      </p:pic>
    </p:spTree>
    <p:extLst>
      <p:ext uri="{BB962C8B-B14F-4D97-AF65-F5344CB8AC3E}">
        <p14:creationId xmlns:p14="http://schemas.microsoft.com/office/powerpoint/2010/main" val="20036026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355976" y="692696"/>
            <a:ext cx="3960440" cy="5403304"/>
          </a:xfrm>
        </p:spPr>
        <p:txBody>
          <a:bodyPr>
            <a:normAutofit/>
          </a:bodyPr>
          <a:lstStyle/>
          <a:p>
            <a:pPr algn="just"/>
            <a:r>
              <a:rPr lang="es-MX" dirty="0"/>
              <a:t>La colonización es la más violenta e influyente, en sus efectos, de las formas de migración. </a:t>
            </a:r>
            <a:r>
              <a:rPr lang="es-MX" dirty="0" smtClean="0"/>
              <a:t>Es una conquista </a:t>
            </a:r>
            <a:r>
              <a:rPr lang="es-MX" dirty="0"/>
              <a:t>total, </a:t>
            </a:r>
            <a:r>
              <a:rPr lang="es-MX" dirty="0" smtClean="0"/>
              <a:t>realizada </a:t>
            </a:r>
            <a:r>
              <a:rPr lang="es-MX" dirty="0"/>
              <a:t>por núcleos procedentes de pueblos más poderosos y mejor organizados, en territorios habitados por pueblos inferiores, los cuales son despojados de sus tierras y reducidos a servidumbre, las más de las veces</a:t>
            </a:r>
            <a:r>
              <a:rPr lang="es-MX" sz="2400" dirty="0" smtClean="0">
                <a:solidFill>
                  <a:schemeClr val="accent3"/>
                </a:solidFill>
                <a:latin typeface="Century Gothic" pitchFamily="34" charset="0"/>
              </a:rPr>
              <a:t>. </a:t>
            </a:r>
            <a:endParaRPr lang="es-ES" sz="2400" dirty="0" smtClean="0">
              <a:solidFill>
                <a:schemeClr val="accent3"/>
              </a:solidFill>
              <a:latin typeface="Century Gothic" pitchFamily="34" charset="0"/>
            </a:endParaRPr>
          </a:p>
          <a:p>
            <a:endParaRPr lang="es-ES" dirty="0">
              <a:solidFill>
                <a:schemeClr val="accent3"/>
              </a:solidFill>
              <a:latin typeface="Century Gothic" pitchFamily="34" charset="0"/>
            </a:endParaRPr>
          </a:p>
        </p:txBody>
      </p:sp>
      <p:pic>
        <p:nvPicPr>
          <p:cNvPr id="11266" name="Picture 2" descr="http://cl.kalipedia.com/kalipediamedia/historia/media/200806/05/hischile/20080605klphishch_10_Ies_SCO.jpg"/>
          <p:cNvPicPr>
            <a:picLocks noChangeAspect="1" noChangeArrowheads="1"/>
          </p:cNvPicPr>
          <p:nvPr/>
        </p:nvPicPr>
        <p:blipFill>
          <a:blip r:embed="rId2" cstate="print"/>
          <a:srcRect/>
          <a:stretch>
            <a:fillRect/>
          </a:stretch>
        </p:blipFill>
        <p:spPr bwMode="auto">
          <a:xfrm>
            <a:off x="467544" y="836712"/>
            <a:ext cx="3725497" cy="2376264"/>
          </a:xfrm>
          <a:prstGeom prst="rect">
            <a:avLst/>
          </a:prstGeom>
          <a:noFill/>
        </p:spPr>
      </p:pic>
      <p:pic>
        <p:nvPicPr>
          <p:cNvPr id="11268" name="Picture 4" descr="http://www.educatrachos.hn/joomla/articuloweb/historiasmexicanas/colonia/part_indigena/images/conquista.jpg"/>
          <p:cNvPicPr>
            <a:picLocks noChangeAspect="1" noChangeArrowheads="1"/>
          </p:cNvPicPr>
          <p:nvPr/>
        </p:nvPicPr>
        <p:blipFill>
          <a:blip r:embed="rId3" cstate="print"/>
          <a:srcRect/>
          <a:stretch>
            <a:fillRect/>
          </a:stretch>
        </p:blipFill>
        <p:spPr bwMode="auto">
          <a:xfrm>
            <a:off x="467544" y="3861048"/>
            <a:ext cx="3744416" cy="1982338"/>
          </a:xfrm>
          <a:prstGeom prst="rect">
            <a:avLst/>
          </a:prstGeom>
          <a:noFill/>
        </p:spPr>
      </p:pic>
    </p:spTree>
    <p:extLst>
      <p:ext uri="{BB962C8B-B14F-4D97-AF65-F5344CB8AC3E}">
        <p14:creationId xmlns:p14="http://schemas.microsoft.com/office/powerpoint/2010/main" val="11540814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4509120"/>
            <a:ext cx="8229600" cy="1944216"/>
          </a:xfrm>
        </p:spPr>
        <p:txBody>
          <a:bodyPr/>
          <a:lstStyle/>
          <a:p>
            <a:pPr algn="just"/>
            <a:r>
              <a:rPr lang="es-MX" dirty="0">
                <a:solidFill>
                  <a:schemeClr val="tx2"/>
                </a:solidFill>
              </a:rPr>
              <a:t>Migración voluntaria </a:t>
            </a:r>
            <a:r>
              <a:rPr lang="es-MX" dirty="0"/>
              <a:t>es el movimiento migratorio realizado por un pueblo, al desplazarse de un área a otra, que puede estar determinado por numerosos factores. </a:t>
            </a:r>
            <a:endParaRPr lang="es-ES" dirty="0"/>
          </a:p>
          <a:p>
            <a:endParaRPr lang="es-ES" dirty="0">
              <a:solidFill>
                <a:schemeClr val="accent3"/>
              </a:solidFill>
              <a:latin typeface="Century Gothic" pitchFamily="34" charset="0"/>
            </a:endParaRPr>
          </a:p>
        </p:txBody>
      </p:sp>
      <p:pic>
        <p:nvPicPr>
          <p:cNvPr id="10241" name="Picture 1" descr="C:\Documents and Settings\elscorp\Escritorio\MIGRACION\La-Bestia-en-Mexico_480_311.jpg"/>
          <p:cNvPicPr>
            <a:picLocks noChangeAspect="1" noChangeArrowheads="1"/>
          </p:cNvPicPr>
          <p:nvPr/>
        </p:nvPicPr>
        <p:blipFill>
          <a:blip r:embed="rId2" cstate="print"/>
          <a:srcRect/>
          <a:stretch>
            <a:fillRect/>
          </a:stretch>
        </p:blipFill>
        <p:spPr bwMode="auto">
          <a:xfrm>
            <a:off x="611560" y="1916832"/>
            <a:ext cx="3799570" cy="2232248"/>
          </a:xfrm>
          <a:prstGeom prst="rect">
            <a:avLst/>
          </a:prstGeom>
          <a:noFill/>
        </p:spPr>
      </p:pic>
      <p:pic>
        <p:nvPicPr>
          <p:cNvPr id="10242" name="Picture 2" descr="C:\Documents and Settings\elscorp\Escritorio\MIGRACION\noticia_1087_1349996060.jpg"/>
          <p:cNvPicPr>
            <a:picLocks noChangeAspect="1" noChangeArrowheads="1"/>
          </p:cNvPicPr>
          <p:nvPr/>
        </p:nvPicPr>
        <p:blipFill>
          <a:blip r:embed="rId3" cstate="print"/>
          <a:srcRect/>
          <a:stretch>
            <a:fillRect/>
          </a:stretch>
        </p:blipFill>
        <p:spPr bwMode="auto">
          <a:xfrm>
            <a:off x="4716016" y="620688"/>
            <a:ext cx="3838580" cy="2376264"/>
          </a:xfrm>
          <a:prstGeom prst="rect">
            <a:avLst/>
          </a:prstGeom>
          <a:noFill/>
        </p:spPr>
      </p:pic>
    </p:spTree>
    <p:extLst>
      <p:ext uri="{BB962C8B-B14F-4D97-AF65-F5344CB8AC3E}">
        <p14:creationId xmlns:p14="http://schemas.microsoft.com/office/powerpoint/2010/main" val="9991964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548680"/>
            <a:ext cx="8229600" cy="5547320"/>
          </a:xfrm>
        </p:spPr>
        <p:txBody>
          <a:bodyPr>
            <a:normAutofit/>
          </a:bodyPr>
          <a:lstStyle/>
          <a:p>
            <a:pPr algn="just"/>
            <a:r>
              <a:rPr lang="es-MX" dirty="0" smtClean="0">
                <a:solidFill>
                  <a:schemeClr val="tx2"/>
                </a:solidFill>
              </a:rPr>
              <a:t>Migración </a:t>
            </a:r>
            <a:r>
              <a:rPr lang="es-MX" dirty="0">
                <a:solidFill>
                  <a:schemeClr val="tx2"/>
                </a:solidFill>
              </a:rPr>
              <a:t>forzada </a:t>
            </a:r>
            <a:r>
              <a:rPr lang="es-MX" dirty="0"/>
              <a:t>se presenta, por lo general, debido a causas naturales o fuentes de trabajo, que constituyen la base de seguridad de un pueblo</a:t>
            </a:r>
            <a:r>
              <a:rPr lang="es-MX" sz="2400" dirty="0" smtClean="0">
                <a:solidFill>
                  <a:schemeClr val="accent3"/>
                </a:solidFill>
                <a:latin typeface="Century Gothic" pitchFamily="34" charset="0"/>
              </a:rPr>
              <a:t>.</a:t>
            </a:r>
            <a:r>
              <a:rPr lang="es-MX" sz="2400" baseline="30000" dirty="0" smtClean="0">
                <a:solidFill>
                  <a:schemeClr val="accent3"/>
                </a:solidFill>
                <a:latin typeface="Century Gothic" pitchFamily="34" charset="0"/>
              </a:rPr>
              <a:t> </a:t>
            </a:r>
            <a:endParaRPr lang="es-ES" sz="2400" dirty="0" smtClean="0">
              <a:solidFill>
                <a:schemeClr val="accent3"/>
              </a:solidFill>
              <a:latin typeface="Century Gothic" pitchFamily="34" charset="0"/>
            </a:endParaRPr>
          </a:p>
          <a:p>
            <a:endParaRPr lang="es-ES" dirty="0">
              <a:solidFill>
                <a:schemeClr val="accent3"/>
              </a:solidFill>
              <a:latin typeface="Century Gothic" pitchFamily="34" charset="0"/>
            </a:endParaRPr>
          </a:p>
        </p:txBody>
      </p:sp>
      <p:pic>
        <p:nvPicPr>
          <p:cNvPr id="16385" name="Picture 1" descr="C:\Documents and Settings\elscorp\Escritorio\MIGRACION\migracion (1).jpg"/>
          <p:cNvPicPr>
            <a:picLocks noChangeAspect="1" noChangeArrowheads="1"/>
          </p:cNvPicPr>
          <p:nvPr/>
        </p:nvPicPr>
        <p:blipFill>
          <a:blip r:embed="rId2" cstate="print"/>
          <a:srcRect/>
          <a:stretch>
            <a:fillRect/>
          </a:stretch>
        </p:blipFill>
        <p:spPr bwMode="auto">
          <a:xfrm>
            <a:off x="899592" y="3468637"/>
            <a:ext cx="3816423" cy="2692897"/>
          </a:xfrm>
          <a:prstGeom prst="rect">
            <a:avLst/>
          </a:prstGeom>
          <a:noFill/>
        </p:spPr>
      </p:pic>
      <p:pic>
        <p:nvPicPr>
          <p:cNvPr id="16387" name="Picture 3" descr="http://gentefina09.files.wordpress.com/2010/12/refugiados-ambientales.jpg?w=320&amp;h=230"/>
          <p:cNvPicPr>
            <a:picLocks noChangeAspect="1" noChangeArrowheads="1"/>
          </p:cNvPicPr>
          <p:nvPr/>
        </p:nvPicPr>
        <p:blipFill>
          <a:blip r:embed="rId3" cstate="print"/>
          <a:srcRect/>
          <a:stretch>
            <a:fillRect/>
          </a:stretch>
        </p:blipFill>
        <p:spPr bwMode="auto">
          <a:xfrm>
            <a:off x="5076056" y="2420888"/>
            <a:ext cx="3552056" cy="2553041"/>
          </a:xfrm>
          <a:prstGeom prst="rect">
            <a:avLst/>
          </a:prstGeom>
          <a:noFill/>
        </p:spPr>
      </p:pic>
    </p:spTree>
    <p:extLst>
      <p:ext uri="{BB962C8B-B14F-4D97-AF65-F5344CB8AC3E}">
        <p14:creationId xmlns:p14="http://schemas.microsoft.com/office/powerpoint/2010/main" val="1798776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0" y="692696"/>
            <a:ext cx="4114800" cy="5403304"/>
          </a:xfrm>
        </p:spPr>
        <p:txBody>
          <a:bodyPr>
            <a:normAutofit/>
          </a:bodyPr>
          <a:lstStyle/>
          <a:p>
            <a:pPr marL="45720" indent="0" algn="just" fontAlgn="base">
              <a:buNone/>
            </a:pPr>
            <a:r>
              <a:rPr lang="es-MX" b="1" dirty="0">
                <a:solidFill>
                  <a:schemeClr val="tx2"/>
                </a:solidFill>
              </a:rPr>
              <a:t>De acuerdo al destino</a:t>
            </a:r>
            <a:r>
              <a:rPr lang="es-MX" dirty="0">
                <a:solidFill>
                  <a:schemeClr val="tx2"/>
                </a:solidFill>
              </a:rPr>
              <a:t>:</a:t>
            </a:r>
            <a:endParaRPr lang="es-ES" dirty="0">
              <a:solidFill>
                <a:schemeClr val="tx2"/>
              </a:solidFill>
            </a:endParaRPr>
          </a:p>
          <a:p>
            <a:pPr lvl="0" algn="just" fontAlgn="base"/>
            <a:r>
              <a:rPr lang="es-MX" dirty="0">
                <a:solidFill>
                  <a:schemeClr val="tx2"/>
                </a:solidFill>
              </a:rPr>
              <a:t>Migraciones internacionales</a:t>
            </a:r>
            <a:r>
              <a:rPr lang="es-MX" dirty="0"/>
              <a:t>: en estas, los individuos se trasladan más allá de las fronteras del país en el que se encuentran.</a:t>
            </a:r>
          </a:p>
          <a:p>
            <a:pPr lvl="0" algn="just" fontAlgn="base">
              <a:buNone/>
            </a:pPr>
            <a:endParaRPr lang="es-ES" dirty="0"/>
          </a:p>
          <a:p>
            <a:pPr lvl="0" algn="just" fontAlgn="base"/>
            <a:r>
              <a:rPr lang="es-MX" dirty="0">
                <a:solidFill>
                  <a:schemeClr val="tx2"/>
                </a:solidFill>
              </a:rPr>
              <a:t>Migraciones nacionales</a:t>
            </a:r>
            <a:r>
              <a:rPr lang="es-MX" dirty="0"/>
              <a:t>: en estas, en cambio, el traslado se limita a zonas ubicadas dentro de las fronteras nacionales.</a:t>
            </a:r>
            <a:endParaRPr lang="es-ES" dirty="0"/>
          </a:p>
        </p:txBody>
      </p:sp>
      <p:pic>
        <p:nvPicPr>
          <p:cNvPr id="2049" name="Picture 1" descr="C:\Documents and Settings\elscorp\Escritorio\MIGRACION\migrantes-migracion-496x216.jpg"/>
          <p:cNvPicPr>
            <a:picLocks noChangeAspect="1" noChangeArrowheads="1"/>
          </p:cNvPicPr>
          <p:nvPr/>
        </p:nvPicPr>
        <p:blipFill>
          <a:blip r:embed="rId2" cstate="print"/>
          <a:srcRect/>
          <a:stretch>
            <a:fillRect/>
          </a:stretch>
        </p:blipFill>
        <p:spPr bwMode="auto">
          <a:xfrm>
            <a:off x="2627784" y="4869160"/>
            <a:ext cx="3685014" cy="1604764"/>
          </a:xfrm>
          <a:prstGeom prst="rect">
            <a:avLst/>
          </a:prstGeom>
          <a:noFill/>
        </p:spPr>
      </p:pic>
      <p:pic>
        <p:nvPicPr>
          <p:cNvPr id="2050" name="Picture 2" descr="C:\Documents and Settings\elscorp\Escritorio\MIGRACION\concepto-de-migracion.jpg"/>
          <p:cNvPicPr>
            <a:picLocks noChangeAspect="1" noChangeArrowheads="1"/>
          </p:cNvPicPr>
          <p:nvPr/>
        </p:nvPicPr>
        <p:blipFill>
          <a:blip r:embed="rId3" cstate="print"/>
          <a:srcRect/>
          <a:stretch>
            <a:fillRect/>
          </a:stretch>
        </p:blipFill>
        <p:spPr bwMode="auto">
          <a:xfrm>
            <a:off x="1619672" y="1844824"/>
            <a:ext cx="1510488" cy="2232248"/>
          </a:xfrm>
          <a:prstGeom prst="rect">
            <a:avLst/>
          </a:prstGeom>
          <a:noFill/>
        </p:spPr>
      </p:pic>
    </p:spTree>
    <p:extLst>
      <p:ext uri="{BB962C8B-B14F-4D97-AF65-F5344CB8AC3E}">
        <p14:creationId xmlns:p14="http://schemas.microsoft.com/office/powerpoint/2010/main" val="28665694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692696"/>
            <a:ext cx="4258816" cy="5403304"/>
          </a:xfrm>
        </p:spPr>
        <p:txBody>
          <a:bodyPr>
            <a:normAutofit/>
          </a:bodyPr>
          <a:lstStyle/>
          <a:p>
            <a:pPr marL="45720" indent="0" algn="just" fontAlgn="base">
              <a:buNone/>
            </a:pPr>
            <a:r>
              <a:rPr lang="es-MX" sz="2200" dirty="0">
                <a:solidFill>
                  <a:schemeClr val="tx2"/>
                </a:solidFill>
              </a:rPr>
              <a:t>De acuerdo al tiempo que duren:</a:t>
            </a:r>
            <a:endParaRPr lang="es-ES" sz="2200" dirty="0">
              <a:solidFill>
                <a:schemeClr val="tx2"/>
              </a:solidFill>
            </a:endParaRPr>
          </a:p>
          <a:p>
            <a:pPr algn="just" fontAlgn="base"/>
            <a:r>
              <a:rPr lang="es-MX" sz="2200" dirty="0">
                <a:solidFill>
                  <a:schemeClr val="tx2"/>
                </a:solidFill>
              </a:rPr>
              <a:t>Migraciones </a:t>
            </a:r>
            <a:r>
              <a:rPr lang="es-MX" sz="2200" dirty="0" smtClean="0">
                <a:solidFill>
                  <a:schemeClr val="tx2"/>
                </a:solidFill>
              </a:rPr>
              <a:t>temporales</a:t>
            </a:r>
            <a:r>
              <a:rPr lang="es-MX" sz="2200" dirty="0"/>
              <a:t>: en este caso, el migrante se asentará en el lugar de destino por un lapso de tiempo predeterminado.</a:t>
            </a:r>
          </a:p>
          <a:p>
            <a:pPr algn="just" fontAlgn="base">
              <a:buFont typeface="Wingdings" charset="2"/>
              <a:buNone/>
            </a:pPr>
            <a:endParaRPr lang="es-ES" sz="2200" dirty="0"/>
          </a:p>
          <a:p>
            <a:pPr algn="just" fontAlgn="base"/>
            <a:r>
              <a:rPr lang="es-MX" sz="2200" dirty="0">
                <a:solidFill>
                  <a:schemeClr val="tx2"/>
                </a:solidFill>
              </a:rPr>
              <a:t>Migraciones definitivas</a:t>
            </a:r>
            <a:r>
              <a:rPr lang="es-MX" sz="2200" dirty="0"/>
              <a:t>: en estas migraciones, los migrantes se asientan en el lugar de destino de manera permanente. No se prevé un traslado próximo</a:t>
            </a:r>
            <a:r>
              <a:rPr lang="es-MX" sz="2400" dirty="0" smtClean="0">
                <a:solidFill>
                  <a:schemeClr val="accent1"/>
                </a:solidFill>
                <a:latin typeface="Century Gothic" pitchFamily="34" charset="0"/>
              </a:rPr>
              <a:t>.</a:t>
            </a:r>
            <a:endParaRPr lang="es-ES" sz="2400" dirty="0" smtClean="0">
              <a:solidFill>
                <a:schemeClr val="accent1"/>
              </a:solidFill>
              <a:latin typeface="Century Gothic" pitchFamily="34" charset="0"/>
            </a:endParaRPr>
          </a:p>
          <a:p>
            <a:pPr algn="just"/>
            <a:endParaRPr lang="es-ES" dirty="0">
              <a:solidFill>
                <a:schemeClr val="accent1"/>
              </a:solidFill>
              <a:latin typeface="Century Gothic" pitchFamily="34" charset="0"/>
            </a:endParaRPr>
          </a:p>
        </p:txBody>
      </p:sp>
      <p:pic>
        <p:nvPicPr>
          <p:cNvPr id="5" name="Picture 1" descr="C:\Documents and Settings\elscorp\Escritorio\MIGRACION\web-migrantes-madreados.jpg"/>
          <p:cNvPicPr>
            <a:picLocks noChangeAspect="1" noChangeArrowheads="1"/>
          </p:cNvPicPr>
          <p:nvPr/>
        </p:nvPicPr>
        <p:blipFill>
          <a:blip r:embed="rId2" cstate="print"/>
          <a:srcRect/>
          <a:stretch>
            <a:fillRect/>
          </a:stretch>
        </p:blipFill>
        <p:spPr bwMode="auto">
          <a:xfrm>
            <a:off x="4932040" y="3789040"/>
            <a:ext cx="3228942" cy="1885702"/>
          </a:xfrm>
          <a:prstGeom prst="rect">
            <a:avLst/>
          </a:prstGeom>
          <a:noFill/>
        </p:spPr>
      </p:pic>
      <p:pic>
        <p:nvPicPr>
          <p:cNvPr id="6" name="Picture 2" descr="C:\Documents and Settings\elscorp\Escritorio\MIGRACION\Migrantes.jpg"/>
          <p:cNvPicPr>
            <a:picLocks noChangeAspect="1" noChangeArrowheads="1"/>
          </p:cNvPicPr>
          <p:nvPr/>
        </p:nvPicPr>
        <p:blipFill>
          <a:blip r:embed="rId3" cstate="print"/>
          <a:srcRect/>
          <a:stretch>
            <a:fillRect/>
          </a:stretch>
        </p:blipFill>
        <p:spPr bwMode="auto">
          <a:xfrm>
            <a:off x="5652120" y="1412776"/>
            <a:ext cx="1666471" cy="1944216"/>
          </a:xfrm>
          <a:prstGeom prst="rect">
            <a:avLst/>
          </a:prstGeom>
          <a:noFill/>
        </p:spPr>
      </p:pic>
    </p:spTree>
    <p:extLst>
      <p:ext uri="{BB962C8B-B14F-4D97-AF65-F5344CB8AC3E}">
        <p14:creationId xmlns:p14="http://schemas.microsoft.com/office/powerpoint/2010/main" val="29732930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914400" y="980728"/>
            <a:ext cx="7315200" cy="4824536"/>
          </a:xfrm>
        </p:spPr>
        <p:txBody>
          <a:bodyPr>
            <a:noAutofit/>
          </a:bodyPr>
          <a:lstStyle/>
          <a:p>
            <a:pPr marL="388620" lvl="0" indent="-342900">
              <a:buFont typeface="+mj-lt"/>
              <a:buAutoNum type="arabicPeriod"/>
            </a:pPr>
            <a:r>
              <a:rPr lang="es-MX" sz="1400" dirty="0"/>
              <a:t>Chávez, Flores José, Luminosa </a:t>
            </a:r>
            <a:r>
              <a:rPr lang="es-MX" sz="1400" dirty="0" err="1"/>
              <a:t>Norriega</a:t>
            </a:r>
            <a:r>
              <a:rPr lang="es-MX" sz="1400" dirty="0"/>
              <a:t>, (1998) Geografía económica, </a:t>
            </a:r>
            <a:r>
              <a:rPr lang="es-MX" sz="1400" dirty="0" err="1"/>
              <a:t>España:Paidos</a:t>
            </a:r>
            <a:r>
              <a:rPr lang="es-MX" sz="1400" dirty="0"/>
              <a:t>   </a:t>
            </a:r>
          </a:p>
          <a:p>
            <a:pPr marL="388620" lvl="0" indent="-342900">
              <a:buFont typeface="+mj-lt"/>
              <a:buAutoNum type="arabicPeriod"/>
            </a:pPr>
            <a:r>
              <a:rPr lang="es-MX" sz="1400" dirty="0"/>
              <a:t>Cifuentes María Teresa  (2006) </a:t>
            </a:r>
            <a:r>
              <a:rPr lang="es-ES" sz="1400" dirty="0"/>
              <a:t>Derechos Humanos y Conflicto: Memorias/ Cátedra de Democracia y Ciudadanía. </a:t>
            </a:r>
            <a:r>
              <a:rPr lang="es-MX" sz="1400" dirty="0"/>
              <a:t>Bogotá: Universidad Distrital Francisco José de Caldas.</a:t>
            </a:r>
          </a:p>
          <a:p>
            <a:pPr marL="388620" lvl="0" indent="-342900">
              <a:buFont typeface="+mj-lt"/>
              <a:buAutoNum type="arabicPeriod"/>
            </a:pPr>
            <a:r>
              <a:rPr lang="es-MX" sz="1400" dirty="0"/>
              <a:t>Coser Lewis A. (1991) </a:t>
            </a:r>
            <a:r>
              <a:rPr lang="es-ES" sz="1400" dirty="0"/>
              <a:t>Las funciones del Conflicto Social </a:t>
            </a:r>
            <a:r>
              <a:rPr lang="es-MX" sz="1400" dirty="0"/>
              <a:t>México: Fondo de Cultura Económica</a:t>
            </a:r>
          </a:p>
          <a:p>
            <a:pPr marL="388620" lvl="0" indent="-342900">
              <a:buFont typeface="+mj-lt"/>
              <a:buAutoNum type="arabicPeriod"/>
            </a:pPr>
            <a:r>
              <a:rPr lang="es-MX" sz="1400" dirty="0"/>
              <a:t>Elton B. McNeil (19959 </a:t>
            </a:r>
            <a:r>
              <a:rPr lang="es-ES" sz="1400" dirty="0"/>
              <a:t>La Naturaleza del Conflicto Humano, </a:t>
            </a:r>
            <a:r>
              <a:rPr lang="es-MX" sz="1400" dirty="0"/>
              <a:t>México: Fondo de Cultura Económica </a:t>
            </a:r>
          </a:p>
          <a:p>
            <a:pPr marL="388620" lvl="0" indent="-342900">
              <a:buFont typeface="+mj-lt"/>
              <a:buAutoNum type="arabicPeriod"/>
            </a:pPr>
            <a:r>
              <a:rPr lang="es-MX" sz="1400" dirty="0" err="1"/>
              <a:t>Galtung</a:t>
            </a:r>
            <a:r>
              <a:rPr lang="es-MX" sz="1400" dirty="0"/>
              <a:t>, Johan (2004) </a:t>
            </a:r>
            <a:r>
              <a:rPr lang="es-ES" sz="1400" dirty="0"/>
              <a:t>Trascender y Transformar: una introducción al trabajo de conflictos. </a:t>
            </a:r>
            <a:r>
              <a:rPr lang="es-MX" sz="1400" dirty="0"/>
              <a:t>México: TRANSCEND- Quimera.</a:t>
            </a:r>
          </a:p>
          <a:p>
            <a:pPr marL="388620" lvl="0" indent="-342900">
              <a:buFont typeface="+mj-lt"/>
              <a:buAutoNum type="arabicPeriod"/>
            </a:pPr>
            <a:r>
              <a:rPr lang="es-MX" sz="1400" dirty="0"/>
              <a:t>González Casanova Pablo (1996), El Mundo Actual Situación y Perspectivas, México: Siglo XXI Editores – Instituto de Investigaciones Interdisciplinarias en Humanidades, UNAM. </a:t>
            </a:r>
          </a:p>
          <a:p>
            <a:pPr marL="388620" lvl="0" indent="-342900">
              <a:buFont typeface="+mj-lt"/>
              <a:buAutoNum type="arabicPeriod"/>
            </a:pPr>
            <a:r>
              <a:rPr lang="es-CR" sz="1400" dirty="0"/>
              <a:t>Mansilla Rodríguez Darío (1996)  Gestión Organizacional: Elementos para su estudio, </a:t>
            </a:r>
            <a:r>
              <a:rPr lang="es-MX" sz="1400" dirty="0" err="1"/>
              <a:t>México:Plaza</a:t>
            </a:r>
            <a:r>
              <a:rPr lang="es-MX" sz="1400" dirty="0"/>
              <a:t> y Valdés</a:t>
            </a:r>
          </a:p>
          <a:p>
            <a:pPr marL="388620" lvl="0" indent="-342900">
              <a:buFont typeface="+mj-lt"/>
              <a:buAutoNum type="arabicPeriod"/>
            </a:pPr>
            <a:r>
              <a:rPr lang="es-MX" sz="1400" dirty="0"/>
              <a:t>Mercado, Vargas Horacio, Marisol </a:t>
            </a:r>
            <a:r>
              <a:rPr lang="es-MX" sz="1400" dirty="0" err="1"/>
              <a:t>Palmerín</a:t>
            </a:r>
            <a:r>
              <a:rPr lang="es-MX" sz="1400" dirty="0"/>
              <a:t> Cerna (2009) Causas y consecuencias de la migración de mexicanos a los Estados Unidos de América, México: </a:t>
            </a:r>
            <a:r>
              <a:rPr lang="es-ES" sz="1400" dirty="0"/>
              <a:t>UNAM</a:t>
            </a:r>
            <a:endParaRPr lang="es-MX" sz="1400" dirty="0"/>
          </a:p>
          <a:p>
            <a:pPr marL="388620" lvl="0" indent="-342900">
              <a:buFont typeface="+mj-lt"/>
              <a:buAutoNum type="arabicPeriod"/>
            </a:pPr>
            <a:r>
              <a:rPr lang="es-MX" sz="1400" dirty="0" smtClean="0"/>
              <a:t>México</a:t>
            </a:r>
            <a:r>
              <a:rPr lang="es-MX" sz="1400" dirty="0"/>
              <a:t>: </a:t>
            </a:r>
            <a:r>
              <a:rPr lang="es-MX" sz="1400" dirty="0" err="1"/>
              <a:t>Trellas</a:t>
            </a:r>
            <a:r>
              <a:rPr lang="es-MX" sz="1400" dirty="0"/>
              <a:t>-turismo. </a:t>
            </a:r>
          </a:p>
          <a:p>
            <a:pPr marL="358775" indent="-358775" algn="just">
              <a:lnSpc>
                <a:spcPct val="120000"/>
              </a:lnSpc>
            </a:pPr>
            <a:endParaRPr lang="es-MX" sz="1400" dirty="0"/>
          </a:p>
          <a:p>
            <a:pPr marL="514350" indent="-514350">
              <a:buNone/>
            </a:pPr>
            <a:endParaRPr lang="es-ES" sz="2400" i="1" u="sng" dirty="0">
              <a:solidFill>
                <a:schemeClr val="accent1"/>
              </a:solidFill>
              <a:latin typeface="Century Gothic" pitchFamily="34" charset="0"/>
            </a:endParaRPr>
          </a:p>
        </p:txBody>
      </p:sp>
      <p:sp>
        <p:nvSpPr>
          <p:cNvPr id="3" name="2 Título"/>
          <p:cNvSpPr>
            <a:spLocks noGrp="1"/>
          </p:cNvSpPr>
          <p:nvPr>
            <p:ph type="title"/>
          </p:nvPr>
        </p:nvSpPr>
        <p:spPr>
          <a:xfrm>
            <a:off x="914400" y="188640"/>
            <a:ext cx="7315200" cy="578033"/>
          </a:xfrm>
        </p:spPr>
        <p:txBody>
          <a:bodyPr>
            <a:normAutofit/>
          </a:bodyPr>
          <a:lstStyle/>
          <a:p>
            <a:pPr marL="228600" indent="-182880" algn="just">
              <a:spcBef>
                <a:spcPct val="20000"/>
              </a:spcBef>
              <a:buClr>
                <a:schemeClr val="accent4"/>
              </a:buClr>
            </a:pPr>
            <a:r>
              <a:rPr lang="es-ES" sz="2000" dirty="0" smtClean="0">
                <a:latin typeface="+mn-lt"/>
                <a:ea typeface="+mn-ea"/>
                <a:cs typeface="+mn-cs"/>
              </a:rPr>
              <a:t>Bibliografía</a:t>
            </a:r>
            <a:endParaRPr lang="es-ES" sz="2000" dirty="0">
              <a:latin typeface="+mn-lt"/>
              <a:ea typeface="+mn-ea"/>
              <a:cs typeface="+mn-cs"/>
            </a:endParaRPr>
          </a:p>
        </p:txBody>
      </p:sp>
    </p:spTree>
    <p:extLst>
      <p:ext uri="{BB962C8B-B14F-4D97-AF65-F5344CB8AC3E}">
        <p14:creationId xmlns:p14="http://schemas.microsoft.com/office/powerpoint/2010/main" val="3445782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914400" y="980728"/>
            <a:ext cx="7315200" cy="4824536"/>
          </a:xfrm>
        </p:spPr>
        <p:txBody>
          <a:bodyPr>
            <a:noAutofit/>
          </a:bodyPr>
          <a:lstStyle/>
          <a:p>
            <a:pPr marL="388620" lvl="0" indent="-342900">
              <a:buFont typeface="+mj-lt"/>
              <a:buAutoNum type="arabicPeriod" startAt="10"/>
            </a:pPr>
            <a:r>
              <a:rPr lang="es-MX" sz="1400" dirty="0" err="1" smtClean="0"/>
              <a:t>Mortimer</a:t>
            </a:r>
            <a:r>
              <a:rPr lang="es-MX" sz="1400" dirty="0"/>
              <a:t>, </a:t>
            </a:r>
            <a:r>
              <a:rPr lang="es-MX" sz="1400" dirty="0" err="1"/>
              <a:t>Spiegelma</a:t>
            </a:r>
            <a:r>
              <a:rPr lang="es-MX" sz="1400" dirty="0"/>
              <a:t> (1998) Introducción a la Demografía, México: Fondo de Cultura Económica.</a:t>
            </a:r>
          </a:p>
          <a:p>
            <a:pPr marL="388620" lvl="0" indent="-342900">
              <a:buFont typeface="+mj-lt"/>
              <a:buAutoNum type="arabicPeriod" startAt="10"/>
            </a:pPr>
            <a:r>
              <a:rPr lang="es-CR" sz="1400" dirty="0" err="1" smtClean="0"/>
              <a:t>Morton</a:t>
            </a:r>
            <a:r>
              <a:rPr lang="es-CR" sz="1400" dirty="0" smtClean="0"/>
              <a:t> </a:t>
            </a:r>
            <a:r>
              <a:rPr lang="es-CR" sz="1400" dirty="0" err="1" smtClean="0"/>
              <a:t>Deutsch</a:t>
            </a:r>
            <a:r>
              <a:rPr lang="es-ES" sz="1400" dirty="0" smtClean="0"/>
              <a:t>  (</a:t>
            </a:r>
            <a:r>
              <a:rPr lang="es-MX" sz="1400" dirty="0" smtClean="0"/>
              <a:t>2000) </a:t>
            </a:r>
            <a:r>
              <a:rPr lang="es-ES" sz="1400" dirty="0" smtClean="0"/>
              <a:t>Teorías del Conflicto</a:t>
            </a:r>
            <a:r>
              <a:rPr lang="es-MX" sz="1400" dirty="0" smtClean="0"/>
              <a:t>, San Francisco: </a:t>
            </a:r>
            <a:r>
              <a:rPr lang="es-MX" sz="1400" dirty="0" err="1" smtClean="0"/>
              <a:t>Jossey</a:t>
            </a:r>
            <a:r>
              <a:rPr lang="es-MX" sz="1400" dirty="0" smtClean="0"/>
              <a:t>-Bass.</a:t>
            </a:r>
          </a:p>
          <a:p>
            <a:pPr marL="388620" lvl="0" indent="-342900">
              <a:buFont typeface="+mj-lt"/>
              <a:buAutoNum type="arabicPeriod" startAt="10"/>
            </a:pPr>
            <a:r>
              <a:rPr lang="es-MX" sz="1400" dirty="0" smtClean="0"/>
              <a:t>Ortega, Francisco, </a:t>
            </a:r>
            <a:r>
              <a:rPr lang="es-MX" sz="1400" dirty="0" err="1" smtClean="0"/>
              <a:t>Zuñiga</a:t>
            </a:r>
            <a:r>
              <a:rPr lang="es-MX" sz="1400" dirty="0" smtClean="0"/>
              <a:t> Carlos. (2007) Dinámica de la población en México, México:  El Colegio de México,. </a:t>
            </a:r>
          </a:p>
          <a:p>
            <a:pPr marL="388620" lvl="0" indent="-342900">
              <a:buFont typeface="+mj-lt"/>
              <a:buAutoNum type="arabicPeriod" startAt="10"/>
            </a:pPr>
            <a:r>
              <a:rPr lang="es-MX" sz="1400" dirty="0" smtClean="0"/>
              <a:t>Pimienta, Lastra Rodrigo, Martha </a:t>
            </a:r>
            <a:r>
              <a:rPr lang="es-MX" sz="1400" dirty="0" err="1" smtClean="0"/>
              <a:t>Verci</a:t>
            </a:r>
            <a:r>
              <a:rPr lang="es-MX" sz="1400" dirty="0" smtClean="0"/>
              <a:t> Bolaños (2005) Dinámica migratoria interestatal en la República Mexicana, México: El Colegio Mexiquense,. </a:t>
            </a:r>
          </a:p>
          <a:p>
            <a:pPr marL="388620" lvl="0" indent="-342900">
              <a:buFont typeface="+mj-lt"/>
              <a:buAutoNum type="arabicPeriod" startAt="10"/>
            </a:pPr>
            <a:r>
              <a:rPr lang="es-ES" sz="1400" dirty="0" err="1" smtClean="0"/>
              <a:t>Saxe</a:t>
            </a:r>
            <a:r>
              <a:rPr lang="es-ES" sz="1400" dirty="0" smtClean="0"/>
              <a:t> – Fernández (2012) Crisis e Imperialismo, México: UNAM. </a:t>
            </a:r>
            <a:endParaRPr lang="es-MX" sz="1400" dirty="0" smtClean="0"/>
          </a:p>
          <a:p>
            <a:pPr marL="388620" lvl="0" indent="-342900">
              <a:buFont typeface="+mj-lt"/>
              <a:buAutoNum type="arabicPeriod" startAt="10"/>
            </a:pPr>
            <a:r>
              <a:rPr lang="es-MX" sz="1400" dirty="0" smtClean="0"/>
              <a:t>Smith, Stephen (2002) Geografía recreativa investigación de potenciales turísticos, México: </a:t>
            </a:r>
            <a:r>
              <a:rPr lang="es-MX" sz="1400" dirty="0" err="1" smtClean="0"/>
              <a:t>Trellas</a:t>
            </a:r>
            <a:r>
              <a:rPr lang="es-MX" sz="1400" dirty="0" smtClean="0"/>
              <a:t>-turismo. </a:t>
            </a:r>
          </a:p>
          <a:p>
            <a:pPr marL="388620" lvl="0" indent="-342900">
              <a:buFont typeface="+mj-lt"/>
              <a:buAutoNum type="arabicPeriod" startAt="10"/>
            </a:pPr>
            <a:r>
              <a:rPr lang="fr-FR" sz="1400" dirty="0" err="1" smtClean="0"/>
              <a:t>Wallerstein</a:t>
            </a:r>
            <a:r>
              <a:rPr lang="fr-FR" sz="1400" dirty="0"/>
              <a:t>, </a:t>
            </a:r>
            <a:r>
              <a:rPr lang="fr-FR" sz="1400" dirty="0" err="1"/>
              <a:t>Immanuel</a:t>
            </a:r>
            <a:r>
              <a:rPr lang="es-MX" sz="1400" dirty="0"/>
              <a:t>(1996),  Después del Liberalismo, México: Siglo XXI Editores</a:t>
            </a:r>
          </a:p>
          <a:p>
            <a:pPr marL="358775" indent="-358775" algn="just">
              <a:lnSpc>
                <a:spcPct val="120000"/>
              </a:lnSpc>
            </a:pPr>
            <a:endParaRPr lang="es-MX" sz="1400" dirty="0"/>
          </a:p>
          <a:p>
            <a:pPr marL="514350" indent="-514350">
              <a:buNone/>
            </a:pPr>
            <a:endParaRPr lang="es-ES" sz="2400" i="1" u="sng" dirty="0">
              <a:solidFill>
                <a:schemeClr val="accent1"/>
              </a:solidFill>
              <a:latin typeface="Century Gothic" pitchFamily="34" charset="0"/>
            </a:endParaRPr>
          </a:p>
        </p:txBody>
      </p:sp>
      <p:sp>
        <p:nvSpPr>
          <p:cNvPr id="3" name="2 Título"/>
          <p:cNvSpPr>
            <a:spLocks noGrp="1"/>
          </p:cNvSpPr>
          <p:nvPr>
            <p:ph type="title"/>
          </p:nvPr>
        </p:nvSpPr>
        <p:spPr>
          <a:xfrm>
            <a:off x="914400" y="188640"/>
            <a:ext cx="7315200" cy="578033"/>
          </a:xfrm>
        </p:spPr>
        <p:txBody>
          <a:bodyPr>
            <a:normAutofit/>
          </a:bodyPr>
          <a:lstStyle/>
          <a:p>
            <a:pPr marL="228600" indent="-182880" algn="just">
              <a:spcBef>
                <a:spcPct val="20000"/>
              </a:spcBef>
              <a:buClr>
                <a:schemeClr val="accent4"/>
              </a:buClr>
            </a:pPr>
            <a:r>
              <a:rPr lang="es-ES" sz="2000" dirty="0" smtClean="0">
                <a:latin typeface="+mn-lt"/>
                <a:ea typeface="+mn-ea"/>
                <a:cs typeface="+mn-cs"/>
              </a:rPr>
              <a:t>Bibliografía</a:t>
            </a:r>
            <a:endParaRPr lang="es-ES" sz="2000" dirty="0">
              <a:latin typeface="+mn-lt"/>
              <a:ea typeface="+mn-ea"/>
              <a:cs typeface="+mn-cs"/>
            </a:endParaRPr>
          </a:p>
        </p:txBody>
      </p:sp>
    </p:spTree>
    <p:extLst>
      <p:ext uri="{BB962C8B-B14F-4D97-AF65-F5344CB8AC3E}">
        <p14:creationId xmlns:p14="http://schemas.microsoft.com/office/powerpoint/2010/main" val="4585246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28604"/>
            <a:ext cx="7972452" cy="5697559"/>
          </a:xfrm>
        </p:spPr>
        <p:txBody>
          <a:bodyPr>
            <a:normAutofit/>
          </a:bodyPr>
          <a:lstStyle/>
          <a:p>
            <a:pPr marL="514350" indent="-514350">
              <a:buNone/>
            </a:pPr>
            <a:r>
              <a:rPr lang="es-CR" b="1" dirty="0" smtClean="0"/>
              <a:t>A) A nivel Individual</a:t>
            </a:r>
          </a:p>
          <a:p>
            <a:pPr marL="514350" indent="-514350" algn="just"/>
            <a:r>
              <a:rPr lang="es-CR" dirty="0" smtClean="0"/>
              <a:t>Conflicto Intrapersonal: ocurre cuando una persona se siente presionada por expectativas o demandas contradictorias.</a:t>
            </a:r>
          </a:p>
          <a:p>
            <a:pPr marL="514350" indent="-514350"/>
            <a:endParaRPr lang="es-CR" dirty="0" smtClean="0"/>
          </a:p>
          <a:p>
            <a:pPr marL="514350" indent="-514350"/>
            <a:endParaRPr lang="es-CR" dirty="0"/>
          </a:p>
          <a:p>
            <a:pPr marL="514350" indent="-514350"/>
            <a:endParaRPr lang="es-CR" dirty="0" smtClean="0"/>
          </a:p>
          <a:p>
            <a:pPr marL="514350" indent="-514350"/>
            <a:endParaRPr lang="es-CR" dirty="0"/>
          </a:p>
          <a:p>
            <a:pPr marL="514350" indent="-514350">
              <a:buNone/>
            </a:pPr>
            <a:endParaRPr lang="es-CR" dirty="0"/>
          </a:p>
          <a:p>
            <a:pPr marL="514350" indent="-514350" algn="just"/>
            <a:r>
              <a:rPr lang="es-CR" dirty="0" smtClean="0"/>
              <a:t>Conflicto Interpersonal: cuando entre dos personas, se producen diferencias de opiniones, que pueden derivar en situaciones conflictivas.</a:t>
            </a:r>
          </a:p>
          <a:p>
            <a:pPr marL="514350" indent="-514350"/>
            <a:endParaRPr lang="es-CR"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7554" y="1571612"/>
            <a:ext cx="2943225"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7554" y="4714884"/>
            <a:ext cx="2943225" cy="1669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859420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4704"/>
            <a:ext cx="8229600" cy="5361459"/>
          </a:xfrm>
        </p:spPr>
        <p:txBody>
          <a:bodyPr>
            <a:noAutofit/>
          </a:bodyPr>
          <a:lstStyle/>
          <a:p>
            <a:pPr>
              <a:buNone/>
            </a:pPr>
            <a:r>
              <a:rPr lang="es-MX" dirty="0" smtClean="0">
                <a:solidFill>
                  <a:schemeClr val="tx2"/>
                </a:solidFill>
              </a:rPr>
              <a:t>Guión explicativo para el uso del material</a:t>
            </a:r>
          </a:p>
          <a:p>
            <a:pPr>
              <a:buNone/>
            </a:pPr>
            <a:endParaRPr lang="es-MX" sz="900" dirty="0" smtClean="0"/>
          </a:p>
          <a:p>
            <a:pPr marL="180000" indent="0" algn="just">
              <a:buNone/>
            </a:pPr>
            <a:r>
              <a:rPr lang="es-MX" sz="1400" dirty="0" smtClean="0"/>
              <a:t>El material visual que se presenta pretende apoyar la impartición de la cuarta unidad de competencia “Conflictos Actuales” de la unidad de aprendizaje Configuración del Mundo Actual, que es impartida en el área del núcleo básico de las licenciaturas </a:t>
            </a:r>
            <a:r>
              <a:rPr lang="es-MX" sz="1400" dirty="0"/>
              <a:t>en </a:t>
            </a:r>
            <a:r>
              <a:rPr lang="es-ES" sz="1400" dirty="0"/>
              <a:t>Ciencias Políticas  y Administración Pública, </a:t>
            </a:r>
            <a:r>
              <a:rPr lang="es-MX" sz="1400" dirty="0"/>
              <a:t>en </a:t>
            </a:r>
            <a:r>
              <a:rPr lang="es-ES" sz="1400" dirty="0"/>
              <a:t>Sociología y  en </a:t>
            </a:r>
            <a:r>
              <a:rPr lang="es-ES" sz="1400" dirty="0" smtClean="0"/>
              <a:t>Comunicación. La </a:t>
            </a:r>
            <a:r>
              <a:rPr lang="es-MX" sz="1400" dirty="0" smtClean="0"/>
              <a:t>temática central de la unidad son  los conflictos sociales y medio ambientales que se presentan en </a:t>
            </a:r>
            <a:r>
              <a:rPr lang="es-MX" sz="1400" dirty="0"/>
              <a:t>el en el </a:t>
            </a:r>
            <a:r>
              <a:rPr lang="es-MX" sz="1400" dirty="0" smtClean="0"/>
              <a:t>contexto mundial. </a:t>
            </a:r>
          </a:p>
          <a:p>
            <a:pPr marL="180000" indent="0" algn="just">
              <a:buNone/>
            </a:pPr>
            <a:endParaRPr lang="es-MX" dirty="0" smtClean="0"/>
          </a:p>
          <a:p>
            <a:pPr marL="180000" indent="0" algn="just">
              <a:buNone/>
            </a:pPr>
            <a:r>
              <a:rPr lang="es-ES" sz="1400" dirty="0" smtClean="0"/>
              <a:t>El objetivo de la unidad acorde al programa </a:t>
            </a:r>
            <a:r>
              <a:rPr lang="es-ES" sz="1400" dirty="0"/>
              <a:t>es  “</a:t>
            </a:r>
            <a:r>
              <a:rPr lang="es-MX" sz="1400" dirty="0"/>
              <a:t>El alumno explicará  los conflictos presentes y potenciales en el contexto mundial actual, a través del análisis crítico de las diversas manifestaciones de  violencia en la sociedad,  a partir de identificar y  discutir sobre los  problemas políticos, sociales y ambientales, así como sus posibles ámbitos de paz  con una actitud de  respeto por el medio ambiente, los derechos humanos y la paz”</a:t>
            </a:r>
            <a:r>
              <a:rPr lang="es-ES" sz="1400" dirty="0"/>
              <a:t>, así se presentan una serie de láminas que abordan los tres primeros temas que integran  dicha unidad.</a:t>
            </a:r>
            <a:endParaRPr lang="es-MX" sz="1400" dirty="0"/>
          </a:p>
          <a:p>
            <a:pPr marL="180000" indent="0" algn="just">
              <a:buNone/>
            </a:pPr>
            <a:r>
              <a:rPr lang="es-ES" sz="1400" dirty="0" smtClean="0"/>
              <a:t> </a:t>
            </a:r>
            <a:endParaRPr lang="es-MX" sz="1400" dirty="0" smtClean="0"/>
          </a:p>
          <a:p>
            <a:pPr marL="180000" indent="0" algn="just">
              <a:buNone/>
            </a:pPr>
            <a:r>
              <a:rPr lang="es-ES" sz="1400" dirty="0" smtClean="0"/>
              <a:t>El primer tema de la  unidad de competencia “</a:t>
            </a:r>
            <a:r>
              <a:rPr lang="es-ES" sz="1400" dirty="0"/>
              <a:t>Conflicto</a:t>
            </a:r>
            <a:r>
              <a:rPr lang="es-ES" sz="1400" dirty="0" smtClean="0"/>
              <a:t>” está apoyada en una serie de láminas que muestran los elementos para reconocer  un conflicto, así como sus modalidades  y niveles. Se establecen los elementos que </a:t>
            </a:r>
            <a:r>
              <a:rPr lang="es-ES" sz="1400" dirty="0"/>
              <a:t>p</a:t>
            </a:r>
            <a:r>
              <a:rPr lang="es-ES" sz="1400" dirty="0" smtClean="0"/>
              <a:t>ermitirán al  expositor analizar y reflexionar con el alumnado sobre </a:t>
            </a:r>
            <a:r>
              <a:rPr lang="es-CR" sz="1400" dirty="0" smtClean="0"/>
              <a:t>los </a:t>
            </a:r>
            <a:r>
              <a:rPr lang="es-CR" sz="1400" dirty="0"/>
              <a:t>supuestos  por los que surgen </a:t>
            </a:r>
            <a:r>
              <a:rPr lang="es-CR" sz="1400" dirty="0" smtClean="0"/>
              <a:t>los conflictos</a:t>
            </a:r>
            <a:r>
              <a:rPr lang="es-MX" sz="1400" dirty="0" smtClean="0"/>
              <a:t>, así como  las etapas de los mismos </a:t>
            </a:r>
            <a:r>
              <a:rPr lang="es-MX" sz="1400" dirty="0"/>
              <a:t>para finalmente reconocer </a:t>
            </a:r>
            <a:r>
              <a:rPr lang="es-MX" sz="1400" dirty="0" smtClean="0"/>
              <a:t>sus </a:t>
            </a:r>
            <a:r>
              <a:rPr lang="es-MX" sz="1400" dirty="0"/>
              <a:t>aspectos </a:t>
            </a:r>
            <a:r>
              <a:rPr lang="es-ES" sz="1400" dirty="0" smtClean="0"/>
              <a:t>positivos </a:t>
            </a:r>
            <a:r>
              <a:rPr lang="es-ES" sz="1400" dirty="0"/>
              <a:t>y </a:t>
            </a:r>
            <a:r>
              <a:rPr lang="es-ES" sz="1400" dirty="0" smtClean="0"/>
              <a:t>negativos que les permitan reflexionar  sobre como </a:t>
            </a:r>
            <a:r>
              <a:rPr lang="es-ES" sz="1400" dirty="0"/>
              <a:t>gracias </a:t>
            </a:r>
            <a:r>
              <a:rPr lang="es-ES" sz="1400" dirty="0" smtClean="0"/>
              <a:t>a </a:t>
            </a:r>
            <a:r>
              <a:rPr lang="es-ES" sz="1400" dirty="0"/>
              <a:t>los conflictos hemos logrado evolucionar como sociedad </a:t>
            </a:r>
            <a:endParaRPr lang="es-ES" sz="1400" dirty="0" smtClean="0"/>
          </a:p>
          <a:p>
            <a:pPr algn="just">
              <a:buNone/>
            </a:pPr>
            <a:r>
              <a:rPr lang="es-ES" sz="900" dirty="0" smtClean="0"/>
              <a:t> </a:t>
            </a:r>
            <a:endParaRPr lang="es-MX" sz="900" dirty="0" smtClean="0"/>
          </a:p>
          <a:p>
            <a:pPr>
              <a:buNone/>
            </a:pPr>
            <a:r>
              <a:rPr lang="es-MX" sz="900" dirty="0" smtClean="0"/>
              <a:t> </a:t>
            </a:r>
          </a:p>
          <a:p>
            <a:pPr>
              <a:buNone/>
            </a:pPr>
            <a:endParaRPr lang="es-MX" sz="900" dirty="0" smtClean="0"/>
          </a:p>
        </p:txBody>
      </p:sp>
    </p:spTree>
    <p:extLst>
      <p:ext uri="{BB962C8B-B14F-4D97-AF65-F5344CB8AC3E}">
        <p14:creationId xmlns:p14="http://schemas.microsoft.com/office/powerpoint/2010/main" val="124946557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332656"/>
            <a:ext cx="8229600" cy="5361459"/>
          </a:xfrm>
        </p:spPr>
        <p:txBody>
          <a:bodyPr>
            <a:noAutofit/>
          </a:bodyPr>
          <a:lstStyle/>
          <a:p>
            <a:pPr>
              <a:buNone/>
            </a:pPr>
            <a:endParaRPr lang="es-MX" sz="900" dirty="0" smtClean="0"/>
          </a:p>
          <a:p>
            <a:pPr marL="180000" indent="0" algn="just">
              <a:buNone/>
            </a:pPr>
            <a:r>
              <a:rPr lang="es-ES" sz="1400" dirty="0"/>
              <a:t>Posteriormente se analizará en el segundo tema </a:t>
            </a:r>
            <a:r>
              <a:rPr lang="es-ES" sz="1400" dirty="0" smtClean="0"/>
              <a:t>el terrorismo, iniciando con su definición y los antecedentes  de este fenómeno social. Se abordan los elementos del terrorismo de tal  manera que el expositor podrá exponer las reacciones emocionales y los efectos sociales que ocasionan estos  actos o amenazas de violencia terrorista. Las siete características del terrorismo podrán ser reflexionadas  para comprender los mecanismos </a:t>
            </a:r>
            <a:r>
              <a:rPr lang="es-ES" sz="1400" dirty="0"/>
              <a:t>a través de los cuales </a:t>
            </a:r>
            <a:r>
              <a:rPr lang="es-ES" sz="1400" dirty="0" smtClean="0"/>
              <a:t>éste </a:t>
            </a:r>
            <a:r>
              <a:rPr lang="es-ES" sz="1400" dirty="0"/>
              <a:t>opera </a:t>
            </a:r>
            <a:r>
              <a:rPr lang="es-ES" sz="1400" dirty="0" smtClean="0"/>
              <a:t>y que lo constituyen en un acto deplorable.</a:t>
            </a:r>
          </a:p>
          <a:p>
            <a:pPr marL="180000" indent="0" algn="just">
              <a:buNone/>
            </a:pPr>
            <a:endParaRPr lang="es-ES" sz="1400" dirty="0" smtClean="0"/>
          </a:p>
          <a:p>
            <a:pPr marL="180000" indent="0" algn="just">
              <a:buNone/>
            </a:pPr>
            <a:r>
              <a:rPr lang="es-MX" sz="1400" dirty="0" smtClean="0"/>
              <a:t>En un tercer momento se exponen los tipos de terrorismo, así </a:t>
            </a:r>
            <a:r>
              <a:rPr lang="es-MX" sz="1400" dirty="0"/>
              <a:t>el profesor, </a:t>
            </a:r>
            <a:r>
              <a:rPr lang="es-MX" sz="1400" dirty="0" smtClean="0"/>
              <a:t>podrá abordar  </a:t>
            </a:r>
            <a:r>
              <a:rPr lang="es-MX" sz="1400" dirty="0"/>
              <a:t>los mecanismos de acción de cada uno de ellos, por otra parte el expositor puede motivar al alumnado a ejemplificar cada una de estas modalidades con los sucesos recientes  en el contexto </a:t>
            </a:r>
            <a:r>
              <a:rPr lang="es-MX" sz="1400" dirty="0" smtClean="0"/>
              <a:t>internacional. Para </a:t>
            </a:r>
            <a:r>
              <a:rPr lang="es-MX" sz="1400" dirty="0"/>
              <a:t>cerrar el tema se podrán exponer las principales organizaciones terroristas que hoy en día están  operando </a:t>
            </a:r>
            <a:r>
              <a:rPr lang="es-MX" sz="1400" dirty="0" smtClean="0"/>
              <a:t> </a:t>
            </a:r>
            <a:r>
              <a:rPr lang="es-MX" sz="1400" dirty="0"/>
              <a:t>y relacionarlas con el tipo de terrorismo que </a:t>
            </a:r>
            <a:r>
              <a:rPr lang="es-MX" sz="1400" dirty="0" smtClean="0"/>
              <a:t>ejercen.</a:t>
            </a:r>
          </a:p>
          <a:p>
            <a:pPr marL="180000" indent="0" algn="just">
              <a:buNone/>
            </a:pPr>
            <a:endParaRPr lang="es-MX" sz="1400" dirty="0"/>
          </a:p>
          <a:p>
            <a:pPr marL="180000" indent="0" algn="just">
              <a:buNone/>
            </a:pPr>
            <a:r>
              <a:rPr lang="es-MX" sz="1400" dirty="0"/>
              <a:t>El tercer y último tema que forma parte de este material es la migración, así el expositor encontrará </a:t>
            </a:r>
            <a:r>
              <a:rPr lang="es-MX" sz="1400" dirty="0" smtClean="0"/>
              <a:t>las diapositivas que le permitirán abordar </a:t>
            </a:r>
            <a:r>
              <a:rPr lang="es-MX" sz="1400" dirty="0"/>
              <a:t>los diversos enfoques qué definen este fenómeno social, para posteriormente </a:t>
            </a:r>
            <a:r>
              <a:rPr lang="es-MX" sz="1400" dirty="0" smtClean="0"/>
              <a:t>exponer </a:t>
            </a:r>
            <a:r>
              <a:rPr lang="es-MX" sz="1400" dirty="0"/>
              <a:t>sus diversas </a:t>
            </a:r>
            <a:r>
              <a:rPr lang="es-MX" sz="1400" dirty="0" smtClean="0"/>
              <a:t>modalidades, </a:t>
            </a:r>
            <a:r>
              <a:rPr lang="es-MX" sz="1400" dirty="0"/>
              <a:t>invitando al alumnado a reflexionar sobre los motivos de las mismas y ejemplificarlas en el contexto mexicano. </a:t>
            </a:r>
            <a:endParaRPr lang="es-MX" sz="1400" dirty="0" smtClean="0"/>
          </a:p>
          <a:p>
            <a:pPr marL="180000" indent="0" algn="just">
              <a:buNone/>
            </a:pPr>
            <a:endParaRPr lang="es-MX" sz="1400" dirty="0"/>
          </a:p>
          <a:p>
            <a:pPr marL="180000" indent="0" algn="just">
              <a:buNone/>
            </a:pPr>
            <a:r>
              <a:rPr lang="es-MX" sz="1400" dirty="0" smtClean="0"/>
              <a:t>Finalmente </a:t>
            </a:r>
            <a:r>
              <a:rPr lang="es-MX" sz="1400" dirty="0"/>
              <a:t>se muestra la bibliografía que fue utilizada para realizar en materia este material.</a:t>
            </a:r>
          </a:p>
          <a:p>
            <a:pPr marL="180000" indent="0" algn="just">
              <a:buNone/>
            </a:pPr>
            <a:endParaRPr lang="es-MX" sz="1400" dirty="0"/>
          </a:p>
          <a:p>
            <a:pPr marL="180000" indent="0" algn="just">
              <a:buNone/>
            </a:pPr>
            <a:r>
              <a:rPr lang="es-MX" sz="1400" dirty="0" smtClean="0"/>
              <a:t>  </a:t>
            </a:r>
            <a:endParaRPr lang="es-MX" sz="1400" dirty="0"/>
          </a:p>
          <a:p>
            <a:pPr marL="180000" indent="0" algn="just">
              <a:buNone/>
            </a:pPr>
            <a:endParaRPr lang="es-MX" sz="1400" dirty="0"/>
          </a:p>
          <a:p>
            <a:pPr algn="just">
              <a:buNone/>
            </a:pPr>
            <a:endParaRPr lang="es-MX" sz="900" dirty="0" smtClean="0"/>
          </a:p>
          <a:p>
            <a:pPr>
              <a:buNone/>
            </a:pPr>
            <a:r>
              <a:rPr lang="es-MX" sz="900" dirty="0" smtClean="0"/>
              <a:t> </a:t>
            </a:r>
          </a:p>
          <a:p>
            <a:pPr>
              <a:buNone/>
            </a:pPr>
            <a:endParaRPr lang="es-MX" sz="900" dirty="0" smtClean="0"/>
          </a:p>
        </p:txBody>
      </p:sp>
    </p:spTree>
    <p:extLst>
      <p:ext uri="{BB962C8B-B14F-4D97-AF65-F5344CB8AC3E}">
        <p14:creationId xmlns:p14="http://schemas.microsoft.com/office/powerpoint/2010/main" val="40723402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14400" y="548680"/>
            <a:ext cx="7315200" cy="5880716"/>
          </a:xfrm>
        </p:spPr>
        <p:txBody>
          <a:bodyPr>
            <a:normAutofit/>
          </a:bodyPr>
          <a:lstStyle/>
          <a:p>
            <a:pPr marL="514350" indent="-514350">
              <a:buNone/>
            </a:pPr>
            <a:r>
              <a:rPr lang="es-CR" b="1" dirty="0"/>
              <a:t>B) A nivel Grupal</a:t>
            </a:r>
          </a:p>
          <a:p>
            <a:pPr marL="514350" indent="-514350" algn="just"/>
            <a:r>
              <a:rPr lang="es-CR" dirty="0"/>
              <a:t>Conflicto </a:t>
            </a:r>
            <a:r>
              <a:rPr lang="es-CR" dirty="0" err="1"/>
              <a:t>Intragrupal</a:t>
            </a:r>
            <a:r>
              <a:rPr lang="es-CR" dirty="0"/>
              <a:t>: las personas se encuentran con que su trabajo en la organización está referido a grupos.</a:t>
            </a:r>
          </a:p>
          <a:p>
            <a:pPr marL="514350" indent="-514350"/>
            <a:endParaRPr lang="es-CR" dirty="0" smtClean="0"/>
          </a:p>
          <a:p>
            <a:pPr marL="514350" indent="-514350"/>
            <a:endParaRPr lang="es-CR" dirty="0" smtClean="0"/>
          </a:p>
          <a:p>
            <a:pPr marL="514350" indent="-514350"/>
            <a:endParaRPr lang="es-CR" dirty="0"/>
          </a:p>
          <a:p>
            <a:pPr marL="514350" indent="-514350"/>
            <a:endParaRPr lang="es-CR" dirty="0" smtClean="0"/>
          </a:p>
          <a:p>
            <a:pPr marL="514350" indent="-514350">
              <a:buNone/>
            </a:pPr>
            <a:endParaRPr lang="es-CR" dirty="0"/>
          </a:p>
          <a:p>
            <a:pPr marL="514350" indent="-514350" algn="just"/>
            <a:endParaRPr lang="es-CR" dirty="0" smtClean="0"/>
          </a:p>
          <a:p>
            <a:pPr marL="514350" indent="-514350" algn="just"/>
            <a:endParaRPr lang="es-CR" dirty="0"/>
          </a:p>
          <a:p>
            <a:pPr marL="514350" indent="-514350" algn="just"/>
            <a:r>
              <a:rPr lang="es-CR" dirty="0" smtClean="0"/>
              <a:t>Conflicto </a:t>
            </a:r>
            <a:r>
              <a:rPr lang="es-CR" dirty="0" err="1"/>
              <a:t>Intergrupos</a:t>
            </a:r>
            <a:r>
              <a:rPr lang="es-CR" dirty="0"/>
              <a:t>: diferentes grupos dentro de la organización se enfrentan por las oportunidades que la organización ofrece.</a:t>
            </a:r>
          </a:p>
          <a:p>
            <a:pPr marL="514350" indent="-514350"/>
            <a:endParaRPr lang="es-ES" dirty="0"/>
          </a:p>
          <a:p>
            <a:endParaRPr lang="es-MX"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2276872"/>
            <a:ext cx="3444974" cy="1451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61386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57166"/>
            <a:ext cx="7972452" cy="5768997"/>
          </a:xfrm>
        </p:spPr>
        <p:txBody>
          <a:bodyPr>
            <a:normAutofit/>
          </a:bodyPr>
          <a:lstStyle/>
          <a:p>
            <a:pPr>
              <a:buNone/>
            </a:pPr>
            <a:r>
              <a:rPr lang="es-CR" b="1" dirty="0"/>
              <a:t>C) A nivel Organizacional</a:t>
            </a:r>
          </a:p>
          <a:p>
            <a:pPr algn="just"/>
            <a:r>
              <a:rPr lang="es-CR" dirty="0"/>
              <a:t>Conflicto </a:t>
            </a:r>
            <a:r>
              <a:rPr lang="es-CR" dirty="0" err="1"/>
              <a:t>Intraorganizacional</a:t>
            </a:r>
            <a:r>
              <a:rPr lang="es-CR" dirty="0"/>
              <a:t>:  son aquellos que se refieren a la departamentalización de la organización, producto del proceso de diferenciación</a:t>
            </a:r>
            <a:r>
              <a:rPr lang="es-CR" dirty="0" smtClean="0"/>
              <a:t>.</a:t>
            </a:r>
          </a:p>
          <a:p>
            <a:endParaRPr lang="es-CR" dirty="0"/>
          </a:p>
          <a:p>
            <a:endParaRPr lang="es-CR" dirty="0" smtClean="0"/>
          </a:p>
          <a:p>
            <a:endParaRPr lang="es-CR" dirty="0"/>
          </a:p>
          <a:p>
            <a:endParaRPr lang="es-CR" dirty="0" smtClean="0"/>
          </a:p>
          <a:p>
            <a:endParaRPr lang="es-CR" dirty="0"/>
          </a:p>
          <a:p>
            <a:endParaRPr lang="es-CR" dirty="0"/>
          </a:p>
          <a:p>
            <a:pPr algn="just"/>
            <a:r>
              <a:rPr lang="es-CR" dirty="0"/>
              <a:t> </a:t>
            </a:r>
            <a:r>
              <a:rPr lang="es-CR" dirty="0" smtClean="0"/>
              <a:t>Conflicto </a:t>
            </a:r>
            <a:r>
              <a:rPr lang="es-CR" dirty="0" err="1"/>
              <a:t>Interoganizacional</a:t>
            </a:r>
            <a:r>
              <a:rPr lang="es-CR" dirty="0"/>
              <a:t>: las diferentes organizaciones que compiten en un mercado se encuentran en una situación tal, que es </a:t>
            </a:r>
            <a:r>
              <a:rPr lang="es-CR" dirty="0" err="1"/>
              <a:t>facil</a:t>
            </a:r>
            <a:r>
              <a:rPr lang="es-CR" dirty="0"/>
              <a:t> que surja el conflicto a partir de ella.</a:t>
            </a:r>
          </a:p>
          <a:p>
            <a:pPr>
              <a:buNone/>
            </a:pPr>
            <a:endParaRPr lang="es-CR" dirty="0" smtClean="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6575" y="1785926"/>
            <a:ext cx="2990850" cy="178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250" y="5013176"/>
            <a:ext cx="2857500"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63657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357166"/>
            <a:ext cx="7315200" cy="6096170"/>
          </a:xfrm>
        </p:spPr>
        <p:txBody>
          <a:bodyPr/>
          <a:lstStyle/>
          <a:p>
            <a:pPr>
              <a:buNone/>
            </a:pPr>
            <a:r>
              <a:rPr lang="es-CR" b="1" dirty="0"/>
              <a:t>D) A nivel del </a:t>
            </a:r>
            <a:r>
              <a:rPr lang="es-CR" b="1" dirty="0" smtClean="0"/>
              <a:t>Estado</a:t>
            </a:r>
          </a:p>
          <a:p>
            <a:pPr>
              <a:buNone/>
            </a:pPr>
            <a:endParaRPr lang="es-CR" dirty="0"/>
          </a:p>
          <a:p>
            <a:pPr algn="just"/>
            <a:r>
              <a:rPr lang="es-CR" dirty="0"/>
              <a:t>Conflictos </a:t>
            </a:r>
            <a:r>
              <a:rPr lang="es-CR" dirty="0" err="1"/>
              <a:t>Intranacionales</a:t>
            </a:r>
            <a:r>
              <a:rPr lang="es-CR" dirty="0"/>
              <a:t>: son </a:t>
            </a:r>
            <a:r>
              <a:rPr lang="es-CR" dirty="0" smtClean="0"/>
              <a:t>al </a:t>
            </a:r>
            <a:r>
              <a:rPr lang="es-CR" dirty="0"/>
              <a:t>interior de un </a:t>
            </a:r>
            <a:r>
              <a:rPr lang="es-CR" dirty="0" smtClean="0"/>
              <a:t>país.</a:t>
            </a:r>
            <a:endParaRPr lang="es-CR" dirty="0"/>
          </a:p>
          <a:p>
            <a:endParaRPr lang="es-CR" dirty="0" smtClean="0"/>
          </a:p>
          <a:p>
            <a:endParaRPr lang="es-CR" dirty="0"/>
          </a:p>
          <a:p>
            <a:endParaRPr lang="es-CR" dirty="0" smtClean="0"/>
          </a:p>
          <a:p>
            <a:endParaRPr lang="es-CR" dirty="0"/>
          </a:p>
          <a:p>
            <a:pPr>
              <a:buNone/>
            </a:pPr>
            <a:endParaRPr lang="es-CR" dirty="0"/>
          </a:p>
          <a:p>
            <a:pPr algn="just"/>
            <a:endParaRPr lang="es-CR" dirty="0" smtClean="0"/>
          </a:p>
          <a:p>
            <a:pPr algn="just"/>
            <a:r>
              <a:rPr lang="es-CR" dirty="0" smtClean="0"/>
              <a:t>Conflictos </a:t>
            </a:r>
            <a:r>
              <a:rPr lang="es-CR" dirty="0"/>
              <a:t>Internacionales: se trata de aquellos que involucran a </a:t>
            </a:r>
            <a:r>
              <a:rPr lang="es-CR" dirty="0" smtClean="0"/>
              <a:t>más </a:t>
            </a:r>
            <a:r>
              <a:rPr lang="es-CR" dirty="0"/>
              <a:t>de una nación por la búsqueda de algún recurso valorado</a:t>
            </a:r>
            <a:r>
              <a:rPr lang="es-CR" dirty="0" smtClean="0"/>
              <a:t>.</a:t>
            </a:r>
          </a:p>
          <a:p>
            <a:endParaRPr lang="es-ES" dirty="0"/>
          </a:p>
          <a:p>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1798753"/>
            <a:ext cx="2808312" cy="163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4655690"/>
            <a:ext cx="2808312" cy="167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0737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28604"/>
            <a:ext cx="8229600" cy="725470"/>
          </a:xfrm>
        </p:spPr>
        <p:txBody>
          <a:bodyPr>
            <a:normAutofit/>
          </a:bodyPr>
          <a:lstStyle/>
          <a:p>
            <a:r>
              <a:rPr lang="es-CR" sz="3200" dirty="0" smtClean="0"/>
              <a:t>Supuestos </a:t>
            </a:r>
            <a:r>
              <a:rPr lang="es-CR" sz="3200" dirty="0"/>
              <a:t> </a:t>
            </a:r>
            <a:r>
              <a:rPr lang="es-CR" sz="3200" dirty="0" smtClean="0"/>
              <a:t>por los que surgen conflictos</a:t>
            </a:r>
            <a:endParaRPr lang="es-ES" sz="3200" dirty="0"/>
          </a:p>
        </p:txBody>
      </p:sp>
      <p:sp>
        <p:nvSpPr>
          <p:cNvPr id="3" name="2 Marcador de contenido"/>
          <p:cNvSpPr>
            <a:spLocks noGrp="1"/>
          </p:cNvSpPr>
          <p:nvPr>
            <p:ph idx="1"/>
          </p:nvPr>
        </p:nvSpPr>
        <p:spPr>
          <a:xfrm>
            <a:off x="428596" y="1500174"/>
            <a:ext cx="8229600" cy="4572032"/>
          </a:xfrm>
        </p:spPr>
        <p:txBody>
          <a:bodyPr>
            <a:normAutofit/>
          </a:bodyPr>
          <a:lstStyle/>
          <a:p>
            <a:pPr algn="just">
              <a:buNone/>
            </a:pPr>
            <a:endParaRPr lang="es-CR" dirty="0" smtClean="0"/>
          </a:p>
          <a:p>
            <a:pPr marL="514350" indent="-514350" algn="just">
              <a:buAutoNum type="arabicParenR"/>
            </a:pPr>
            <a:r>
              <a:rPr lang="es-CR" dirty="0" smtClean="0"/>
              <a:t>Deben existir al menos dos tendencias de comportamiento simultáneas, que son incompatibles o al menos contradictorias.</a:t>
            </a:r>
          </a:p>
          <a:p>
            <a:pPr marL="514350" indent="-514350" algn="just">
              <a:buAutoNum type="arabicParenR"/>
            </a:pPr>
            <a:r>
              <a:rPr lang="es-CR" dirty="0" smtClean="0"/>
              <a:t>Debe haber un presión hacia la decisión, puesto que en caso contrario es posible eludir el conflicto.</a:t>
            </a:r>
          </a:p>
          <a:p>
            <a:pPr marL="514350" indent="-514350" algn="just">
              <a:buAutoNum type="arabicParenR"/>
            </a:pPr>
            <a:r>
              <a:rPr lang="es-CR" dirty="0" smtClean="0"/>
              <a:t>Deben afectarse necesidades importantes.</a:t>
            </a:r>
            <a:endParaRPr lang="es-E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4077072"/>
            <a:ext cx="2685169"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descr="http://pictures.todocoleccion.net/tc/2010/12/16/2343138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6314" y="4572008"/>
            <a:ext cx="3240360"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612560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a">
  <a:themeElements>
    <a:clrScheme name="Perspectiva">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a">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Override1.xml><?xml version="1.0" encoding="utf-8"?>
<a:themeOverride xmlns:a="http://schemas.openxmlformats.org/drawingml/2006/main">
  <a:clrScheme name="Perspectiva">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themeOverride>
</file>

<file path=docProps/app.xml><?xml version="1.0" encoding="utf-8"?>
<Properties xmlns="http://schemas.openxmlformats.org/officeDocument/2006/extended-properties" xmlns:vt="http://schemas.openxmlformats.org/officeDocument/2006/docPropsVTypes">
  <TotalTime>769</TotalTime>
  <Words>2438</Words>
  <Application>Microsoft Office PowerPoint</Application>
  <PresentationFormat>Presentación en pantalla (4:3)</PresentationFormat>
  <Paragraphs>264</Paragraphs>
  <Slides>51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51</vt:i4>
      </vt:variant>
    </vt:vector>
  </HeadingPairs>
  <TitlesOfParts>
    <vt:vector size="56" baseType="lpstr">
      <vt:lpstr>Arial</vt:lpstr>
      <vt:lpstr>Century Gothic</vt:lpstr>
      <vt:lpstr>Garamond</vt:lpstr>
      <vt:lpstr>Wingdings</vt:lpstr>
      <vt:lpstr>Perspectiva</vt:lpstr>
      <vt:lpstr>Presentación de PowerPoint</vt:lpstr>
      <vt:lpstr>Tema 1: Conflicto</vt:lpstr>
      <vt:lpstr>Presentación de PowerPoint</vt:lpstr>
      <vt:lpstr>Clasificación de los conflictos:</vt:lpstr>
      <vt:lpstr>Presentación de PowerPoint</vt:lpstr>
      <vt:lpstr>Presentación de PowerPoint</vt:lpstr>
      <vt:lpstr>Presentación de PowerPoint</vt:lpstr>
      <vt:lpstr>Presentación de PowerPoint</vt:lpstr>
      <vt:lpstr>Supuestos  por los que surgen conflictos</vt:lpstr>
      <vt:lpstr>Etapas del Conflicto</vt:lpstr>
      <vt:lpstr>Presentación de PowerPoint</vt:lpstr>
      <vt:lpstr>Para que un conflicto sea regulado es necesario que se den las siguientes condiciones</vt:lpstr>
      <vt:lpstr>Presentación de PowerPoint</vt:lpstr>
      <vt:lpstr>  Ventajas y desventajas del Conflicto</vt:lpstr>
      <vt:lpstr>Para Coser el conflicto tiene un sentido más positivo que negativo.</vt:lpstr>
      <vt:lpstr>El conflicto es acción con base en a la percepción</vt:lpstr>
      <vt:lpstr>Useche: El conflicto es bipolar.</vt:lpstr>
      <vt:lpstr>Galtung: El conflicto es superable.</vt:lpstr>
      <vt:lpstr>Tema 2: Terrorismo.</vt:lpstr>
      <vt:lpstr>Presentación de PowerPoint</vt:lpstr>
      <vt:lpstr>Presentación de PowerPoint</vt:lpstr>
      <vt:lpstr>Características del Terrorismo.</vt:lpstr>
      <vt:lpstr>Tipos de terrorismo</vt:lpstr>
      <vt:lpstr>Terrorismo de Estado</vt:lpstr>
      <vt:lpstr>Narco terrorismo </vt:lpstr>
      <vt:lpstr>Ciberterrorismo</vt:lpstr>
      <vt:lpstr>Ecoterrorismo </vt:lpstr>
      <vt:lpstr>Terrorismo Nacionalista </vt:lpstr>
      <vt:lpstr>Terrorismo Religioso </vt:lpstr>
      <vt:lpstr>Terrorismo Racista </vt:lpstr>
      <vt:lpstr>Principales organizaciones terroristas en el mundo.</vt:lpstr>
      <vt:lpstr>Presentación de PowerPoint</vt:lpstr>
      <vt:lpstr>Presentación de PowerPoint</vt:lpstr>
      <vt:lpstr>Presentación de PowerPoint</vt:lpstr>
      <vt:lpstr>Presentación de PowerPoint</vt:lpstr>
      <vt:lpstr>Enfoques migratorios a nivel macro</vt:lpstr>
      <vt:lpstr>Presentación de PowerPoint</vt:lpstr>
      <vt:lpstr>Presentación de PowerPoint</vt:lpstr>
      <vt:lpstr>Tipos de migración</vt:lpstr>
      <vt:lpstr> Modalidades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Bibliografía</vt:lpstr>
      <vt:lpstr>Bibliografía</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CONFLICTO.</dc:title>
  <dc:creator>pc5</dc:creator>
  <cp:lastModifiedBy>Guillermina Díaz  Pérez</cp:lastModifiedBy>
  <cp:revision>43</cp:revision>
  <dcterms:created xsi:type="dcterms:W3CDTF">2012-05-04T13:56:40Z</dcterms:created>
  <dcterms:modified xsi:type="dcterms:W3CDTF">2015-10-02T19:57:40Z</dcterms:modified>
</cp:coreProperties>
</file>