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3"/>
  </p:notesMasterIdLst>
  <p:sldIdLst>
    <p:sldId id="290" r:id="rId2"/>
    <p:sldId id="256" r:id="rId3"/>
    <p:sldId id="257" r:id="rId4"/>
    <p:sldId id="258" r:id="rId5"/>
    <p:sldId id="259" r:id="rId6"/>
    <p:sldId id="260" r:id="rId7"/>
    <p:sldId id="325" r:id="rId8"/>
    <p:sldId id="351" r:id="rId9"/>
    <p:sldId id="272" r:id="rId10"/>
    <p:sldId id="274" r:id="rId11"/>
    <p:sldId id="277" r:id="rId12"/>
    <p:sldId id="352" r:id="rId13"/>
    <p:sldId id="279" r:id="rId14"/>
    <p:sldId id="354" r:id="rId15"/>
    <p:sldId id="261" r:id="rId16"/>
    <p:sldId id="262" r:id="rId17"/>
    <p:sldId id="355" r:id="rId18"/>
    <p:sldId id="289" r:id="rId19"/>
    <p:sldId id="292" r:id="rId20"/>
    <p:sldId id="356" r:id="rId21"/>
    <p:sldId id="343" r:id="rId22"/>
    <p:sldId id="344" r:id="rId23"/>
    <p:sldId id="346" r:id="rId24"/>
    <p:sldId id="294" r:id="rId25"/>
    <p:sldId id="321" r:id="rId26"/>
    <p:sldId id="295" r:id="rId27"/>
    <p:sldId id="296" r:id="rId28"/>
    <p:sldId id="297" r:id="rId29"/>
    <p:sldId id="298" r:id="rId30"/>
    <p:sldId id="299" r:id="rId31"/>
    <p:sldId id="300" r:id="rId32"/>
    <p:sldId id="301" r:id="rId33"/>
    <p:sldId id="336" r:id="rId34"/>
    <p:sldId id="302" r:id="rId35"/>
    <p:sldId id="303" r:id="rId36"/>
    <p:sldId id="338" r:id="rId37"/>
    <p:sldId id="342" r:id="rId38"/>
    <p:sldId id="327" r:id="rId39"/>
    <p:sldId id="328" r:id="rId40"/>
    <p:sldId id="340" r:id="rId41"/>
    <p:sldId id="329" r:id="rId42"/>
    <p:sldId id="330" r:id="rId43"/>
    <p:sldId id="333" r:id="rId44"/>
    <p:sldId id="331" r:id="rId45"/>
    <p:sldId id="306" r:id="rId46"/>
    <p:sldId id="310" r:id="rId47"/>
    <p:sldId id="311" r:id="rId48"/>
    <p:sldId id="312" r:id="rId49"/>
    <p:sldId id="313" r:id="rId50"/>
    <p:sldId id="314" r:id="rId51"/>
    <p:sldId id="315" r:id="rId52"/>
    <p:sldId id="316" r:id="rId53"/>
    <p:sldId id="317" r:id="rId54"/>
    <p:sldId id="318" r:id="rId55"/>
    <p:sldId id="319" r:id="rId56"/>
    <p:sldId id="320" r:id="rId57"/>
    <p:sldId id="323" r:id="rId58"/>
    <p:sldId id="348" r:id="rId59"/>
    <p:sldId id="349" r:id="rId60"/>
    <p:sldId id="350" r:id="rId61"/>
    <p:sldId id="358" r:id="rId6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4660"/>
  </p:normalViewPr>
  <p:slideViewPr>
    <p:cSldViewPr>
      <p:cViewPr varScale="1">
        <p:scale>
          <a:sx n="87" d="100"/>
          <a:sy n="87" d="100"/>
        </p:scale>
        <p:origin x="154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_rels/data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image" Target="../media/image15.jpeg"/></Relationships>
</file>

<file path=ppt/diagrams/_rels/data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image" Target="../media/image17.jpeg"/></Relationships>
</file>

<file path=ppt/diagrams/_rels/data1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image" Target="../media/image19.jpeg"/></Relationships>
</file>

<file path=ppt/diagrams/_rels/data1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image" Target="../media/image21.jpeg"/></Relationships>
</file>

<file path=ppt/diagrams/_rels/data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0C27DC-3183-408F-A055-EB807C6A7F46}" type="doc">
      <dgm:prSet loTypeId="urn:microsoft.com/office/officeart/2005/8/layout/vList2" loCatId="list" qsTypeId="urn:microsoft.com/office/officeart/2005/8/quickstyle/simple5" qsCatId="simple" csTypeId="urn:microsoft.com/office/officeart/2005/8/colors/colorful1" csCatId="colorful" phldr="1"/>
      <dgm:spPr/>
      <dgm:t>
        <a:bodyPr/>
        <a:lstStyle/>
        <a:p>
          <a:endParaRPr lang="es-MX"/>
        </a:p>
      </dgm:t>
    </dgm:pt>
    <dgm:pt modelId="{9A36B0D1-1071-4D46-BE73-ED83205CD5E2}">
      <dgm:prSet phldrT="[Texto]"/>
      <dgm:spPr/>
      <dgm:t>
        <a:bodyPr/>
        <a:lstStyle/>
        <a:p>
          <a:r>
            <a:rPr lang="es-MX" dirty="0" smtClean="0">
              <a:latin typeface="Arial" panose="020B0604020202020204" pitchFamily="34" charset="0"/>
              <a:cs typeface="Arial" panose="020B0604020202020204" pitchFamily="34" charset="0"/>
            </a:rPr>
            <a:t>P. gubernamentales </a:t>
          </a:r>
          <a:endParaRPr lang="es-MX" dirty="0">
            <a:latin typeface="Arial" panose="020B0604020202020204" pitchFamily="34" charset="0"/>
            <a:cs typeface="Arial" panose="020B0604020202020204" pitchFamily="34" charset="0"/>
          </a:endParaRPr>
        </a:p>
      </dgm:t>
    </dgm:pt>
    <dgm:pt modelId="{0ECB9DFD-06F5-4F45-9893-F0D77EB285D7}" type="parTrans" cxnId="{D01A5720-04B5-405E-9DDE-1C65D68A1988}">
      <dgm:prSet/>
      <dgm:spPr/>
      <dgm:t>
        <a:bodyPr/>
        <a:lstStyle/>
        <a:p>
          <a:endParaRPr lang="es-MX">
            <a:latin typeface="Arial" panose="020B0604020202020204" pitchFamily="34" charset="0"/>
            <a:cs typeface="Arial" panose="020B0604020202020204" pitchFamily="34" charset="0"/>
          </a:endParaRPr>
        </a:p>
      </dgm:t>
    </dgm:pt>
    <dgm:pt modelId="{AE654BB6-E263-4012-9B95-6E30BEDF5B8B}" type="sibTrans" cxnId="{D01A5720-04B5-405E-9DDE-1C65D68A1988}">
      <dgm:prSet/>
      <dgm:spPr/>
      <dgm:t>
        <a:bodyPr/>
        <a:lstStyle/>
        <a:p>
          <a:endParaRPr lang="es-MX">
            <a:latin typeface="Arial" panose="020B0604020202020204" pitchFamily="34" charset="0"/>
            <a:cs typeface="Arial" panose="020B0604020202020204" pitchFamily="34" charset="0"/>
          </a:endParaRPr>
        </a:p>
      </dgm:t>
    </dgm:pt>
    <dgm:pt modelId="{5C17E67E-C6CE-4D4D-915E-BA2735DCD962}">
      <dgm:prSet phldrT="[Texto]"/>
      <dgm:spPr/>
      <dgm:t>
        <a:bodyPr/>
        <a:lstStyle/>
        <a:p>
          <a:r>
            <a:rPr lang="es-MX" dirty="0" smtClean="0">
              <a:latin typeface="Arial" panose="020B0604020202020204" pitchFamily="34" charset="0"/>
              <a:cs typeface="Arial" panose="020B0604020202020204" pitchFamily="34" charset="0"/>
            </a:rPr>
            <a:t>No consideran opiniones y estrategias de grupos ciudadanos, ellas monopolizan  la autoridad</a:t>
          </a:r>
          <a:endParaRPr lang="es-MX" dirty="0">
            <a:latin typeface="Arial" panose="020B0604020202020204" pitchFamily="34" charset="0"/>
            <a:cs typeface="Arial" panose="020B0604020202020204" pitchFamily="34" charset="0"/>
          </a:endParaRPr>
        </a:p>
      </dgm:t>
    </dgm:pt>
    <dgm:pt modelId="{90C8DA8A-EE85-43A0-90F8-FCF377BC5495}" type="parTrans" cxnId="{806EE14F-62FB-4499-849A-34E813262F72}">
      <dgm:prSet/>
      <dgm:spPr/>
      <dgm:t>
        <a:bodyPr/>
        <a:lstStyle/>
        <a:p>
          <a:endParaRPr lang="es-MX">
            <a:latin typeface="Arial" panose="020B0604020202020204" pitchFamily="34" charset="0"/>
            <a:cs typeface="Arial" panose="020B0604020202020204" pitchFamily="34" charset="0"/>
          </a:endParaRPr>
        </a:p>
      </dgm:t>
    </dgm:pt>
    <dgm:pt modelId="{81A21C4C-9E68-4B76-8B60-0BD38AC26211}" type="sibTrans" cxnId="{806EE14F-62FB-4499-849A-34E813262F72}">
      <dgm:prSet/>
      <dgm:spPr/>
      <dgm:t>
        <a:bodyPr/>
        <a:lstStyle/>
        <a:p>
          <a:endParaRPr lang="es-MX">
            <a:latin typeface="Arial" panose="020B0604020202020204" pitchFamily="34" charset="0"/>
            <a:cs typeface="Arial" panose="020B0604020202020204" pitchFamily="34" charset="0"/>
          </a:endParaRPr>
        </a:p>
      </dgm:t>
    </dgm:pt>
    <dgm:pt modelId="{B6DBCE84-92D2-40F6-8089-10BD610AC51D}">
      <dgm:prSet phldrT="[Texto]"/>
      <dgm:spPr/>
      <dgm:t>
        <a:bodyPr/>
        <a:lstStyle/>
        <a:p>
          <a:r>
            <a:rPr lang="es-MX" dirty="0" smtClean="0">
              <a:latin typeface="Arial" panose="020B0604020202020204" pitchFamily="34" charset="0"/>
              <a:cs typeface="Arial" panose="020B0604020202020204" pitchFamily="34" charset="0"/>
            </a:rPr>
            <a:t>P. públicas</a:t>
          </a:r>
          <a:endParaRPr lang="es-MX" dirty="0">
            <a:latin typeface="Arial" panose="020B0604020202020204" pitchFamily="34" charset="0"/>
            <a:cs typeface="Arial" panose="020B0604020202020204" pitchFamily="34" charset="0"/>
          </a:endParaRPr>
        </a:p>
      </dgm:t>
    </dgm:pt>
    <dgm:pt modelId="{75E895C6-D354-41D8-931B-4FF8FEFE3E54}" type="parTrans" cxnId="{9DC65857-3F62-4BC6-81D5-B14430183C48}">
      <dgm:prSet/>
      <dgm:spPr/>
      <dgm:t>
        <a:bodyPr/>
        <a:lstStyle/>
        <a:p>
          <a:endParaRPr lang="es-MX">
            <a:latin typeface="Arial" panose="020B0604020202020204" pitchFamily="34" charset="0"/>
            <a:cs typeface="Arial" panose="020B0604020202020204" pitchFamily="34" charset="0"/>
          </a:endParaRPr>
        </a:p>
      </dgm:t>
    </dgm:pt>
    <dgm:pt modelId="{AFA7719F-2DD0-4623-AEDE-DCE02B5A18BB}" type="sibTrans" cxnId="{9DC65857-3F62-4BC6-81D5-B14430183C48}">
      <dgm:prSet/>
      <dgm:spPr/>
      <dgm:t>
        <a:bodyPr/>
        <a:lstStyle/>
        <a:p>
          <a:endParaRPr lang="es-MX">
            <a:latin typeface="Arial" panose="020B0604020202020204" pitchFamily="34" charset="0"/>
            <a:cs typeface="Arial" panose="020B0604020202020204" pitchFamily="34" charset="0"/>
          </a:endParaRPr>
        </a:p>
      </dgm:t>
    </dgm:pt>
    <dgm:pt modelId="{E065F4C9-7314-43FB-B00D-A8CD53BB617E}">
      <dgm:prSet phldrT="[Texto]"/>
      <dgm:spPr/>
      <dgm:t>
        <a:bodyPr/>
        <a:lstStyle/>
        <a:p>
          <a:r>
            <a:rPr lang="es-MX" dirty="0" smtClean="0">
              <a:latin typeface="Arial" panose="020B0604020202020204" pitchFamily="34" charset="0"/>
              <a:cs typeface="Arial" panose="020B0604020202020204" pitchFamily="34" charset="0"/>
            </a:rPr>
            <a:t>Elaboran, diseñan y operan considerando a los ciudadanos</a:t>
          </a:r>
          <a:endParaRPr lang="es-MX" dirty="0">
            <a:latin typeface="Arial" panose="020B0604020202020204" pitchFamily="34" charset="0"/>
            <a:cs typeface="Arial" panose="020B0604020202020204" pitchFamily="34" charset="0"/>
          </a:endParaRPr>
        </a:p>
      </dgm:t>
    </dgm:pt>
    <dgm:pt modelId="{11E0354F-5AC4-49C6-AA52-4DB0A68951CD}" type="parTrans" cxnId="{270F2250-18C9-473D-A5EF-5AF912EF1D05}">
      <dgm:prSet/>
      <dgm:spPr/>
      <dgm:t>
        <a:bodyPr/>
        <a:lstStyle/>
        <a:p>
          <a:endParaRPr lang="es-MX">
            <a:latin typeface="Arial" panose="020B0604020202020204" pitchFamily="34" charset="0"/>
            <a:cs typeface="Arial" panose="020B0604020202020204" pitchFamily="34" charset="0"/>
          </a:endParaRPr>
        </a:p>
      </dgm:t>
    </dgm:pt>
    <dgm:pt modelId="{BB517570-0F43-4604-907A-D4F7656B2794}" type="sibTrans" cxnId="{270F2250-18C9-473D-A5EF-5AF912EF1D05}">
      <dgm:prSet/>
      <dgm:spPr/>
      <dgm:t>
        <a:bodyPr/>
        <a:lstStyle/>
        <a:p>
          <a:endParaRPr lang="es-MX">
            <a:latin typeface="Arial" panose="020B0604020202020204" pitchFamily="34" charset="0"/>
            <a:cs typeface="Arial" panose="020B0604020202020204" pitchFamily="34" charset="0"/>
          </a:endParaRPr>
        </a:p>
      </dgm:t>
    </dgm:pt>
    <dgm:pt modelId="{A20B725E-8455-4764-9ABA-DF319B182108}">
      <dgm:prSet phldrT="[Texto]"/>
      <dgm:spPr/>
      <dgm:t>
        <a:bodyPr/>
        <a:lstStyle/>
        <a:p>
          <a:r>
            <a:rPr lang="es-MX" dirty="0" smtClean="0">
              <a:latin typeface="Arial" panose="020B0604020202020204" pitchFamily="34" charset="0"/>
              <a:cs typeface="Arial" panose="020B0604020202020204" pitchFamily="34" charset="0"/>
            </a:rPr>
            <a:t>Estimulan cooperación  entre ciudadanos y gobierno </a:t>
          </a:r>
          <a:endParaRPr lang="es-MX" dirty="0">
            <a:latin typeface="Arial" panose="020B0604020202020204" pitchFamily="34" charset="0"/>
            <a:cs typeface="Arial" panose="020B0604020202020204" pitchFamily="34" charset="0"/>
          </a:endParaRPr>
        </a:p>
      </dgm:t>
    </dgm:pt>
    <dgm:pt modelId="{02B53D34-1626-489C-B91C-15EDE9FBA8EA}" type="parTrans" cxnId="{F9905E17-32B6-4582-821C-A16137130B58}">
      <dgm:prSet/>
      <dgm:spPr/>
      <dgm:t>
        <a:bodyPr/>
        <a:lstStyle/>
        <a:p>
          <a:endParaRPr lang="es-MX">
            <a:latin typeface="Arial" panose="020B0604020202020204" pitchFamily="34" charset="0"/>
            <a:cs typeface="Arial" panose="020B0604020202020204" pitchFamily="34" charset="0"/>
          </a:endParaRPr>
        </a:p>
      </dgm:t>
    </dgm:pt>
    <dgm:pt modelId="{0FDE76DD-B0C8-4F2E-86F6-AB5423CAE86F}" type="sibTrans" cxnId="{F9905E17-32B6-4582-821C-A16137130B58}">
      <dgm:prSet/>
      <dgm:spPr/>
      <dgm:t>
        <a:bodyPr/>
        <a:lstStyle/>
        <a:p>
          <a:endParaRPr lang="es-MX">
            <a:latin typeface="Arial" panose="020B0604020202020204" pitchFamily="34" charset="0"/>
            <a:cs typeface="Arial" panose="020B0604020202020204" pitchFamily="34" charset="0"/>
          </a:endParaRPr>
        </a:p>
      </dgm:t>
    </dgm:pt>
    <dgm:pt modelId="{8BB8FD77-747C-4E46-A60E-698E7ABF3D1E}" type="pres">
      <dgm:prSet presAssocID="{EA0C27DC-3183-408F-A055-EB807C6A7F46}" presName="linear" presStyleCnt="0">
        <dgm:presLayoutVars>
          <dgm:animLvl val="lvl"/>
          <dgm:resizeHandles val="exact"/>
        </dgm:presLayoutVars>
      </dgm:prSet>
      <dgm:spPr/>
      <dgm:t>
        <a:bodyPr/>
        <a:lstStyle/>
        <a:p>
          <a:endParaRPr lang="es-MX"/>
        </a:p>
      </dgm:t>
    </dgm:pt>
    <dgm:pt modelId="{DA3C9046-6A52-4716-B55A-1404232EDE33}" type="pres">
      <dgm:prSet presAssocID="{9A36B0D1-1071-4D46-BE73-ED83205CD5E2}" presName="parentText" presStyleLbl="node1" presStyleIdx="0" presStyleCnt="2">
        <dgm:presLayoutVars>
          <dgm:chMax val="0"/>
          <dgm:bulletEnabled val="1"/>
        </dgm:presLayoutVars>
      </dgm:prSet>
      <dgm:spPr/>
      <dgm:t>
        <a:bodyPr/>
        <a:lstStyle/>
        <a:p>
          <a:endParaRPr lang="es-MX"/>
        </a:p>
      </dgm:t>
    </dgm:pt>
    <dgm:pt modelId="{6324579C-6CF1-4FF3-9B8B-7CF61668FEF6}" type="pres">
      <dgm:prSet presAssocID="{9A36B0D1-1071-4D46-BE73-ED83205CD5E2}" presName="childText" presStyleLbl="revTx" presStyleIdx="0" presStyleCnt="2">
        <dgm:presLayoutVars>
          <dgm:bulletEnabled val="1"/>
        </dgm:presLayoutVars>
      </dgm:prSet>
      <dgm:spPr/>
      <dgm:t>
        <a:bodyPr/>
        <a:lstStyle/>
        <a:p>
          <a:endParaRPr lang="es-MX"/>
        </a:p>
      </dgm:t>
    </dgm:pt>
    <dgm:pt modelId="{B2FCB953-9BEC-4DB4-92F3-DE4AB7FFAE5A}" type="pres">
      <dgm:prSet presAssocID="{B6DBCE84-92D2-40F6-8089-10BD610AC51D}" presName="parentText" presStyleLbl="node1" presStyleIdx="1" presStyleCnt="2">
        <dgm:presLayoutVars>
          <dgm:chMax val="0"/>
          <dgm:bulletEnabled val="1"/>
        </dgm:presLayoutVars>
      </dgm:prSet>
      <dgm:spPr/>
      <dgm:t>
        <a:bodyPr/>
        <a:lstStyle/>
        <a:p>
          <a:endParaRPr lang="es-MX"/>
        </a:p>
      </dgm:t>
    </dgm:pt>
    <dgm:pt modelId="{EADF1797-1F3F-4FCC-91E9-0E5766C62282}" type="pres">
      <dgm:prSet presAssocID="{B6DBCE84-92D2-40F6-8089-10BD610AC51D}" presName="childText" presStyleLbl="revTx" presStyleIdx="1" presStyleCnt="2">
        <dgm:presLayoutVars>
          <dgm:bulletEnabled val="1"/>
        </dgm:presLayoutVars>
      </dgm:prSet>
      <dgm:spPr/>
      <dgm:t>
        <a:bodyPr/>
        <a:lstStyle/>
        <a:p>
          <a:endParaRPr lang="es-MX"/>
        </a:p>
      </dgm:t>
    </dgm:pt>
  </dgm:ptLst>
  <dgm:cxnLst>
    <dgm:cxn modelId="{806EE14F-62FB-4499-849A-34E813262F72}" srcId="{9A36B0D1-1071-4D46-BE73-ED83205CD5E2}" destId="{5C17E67E-C6CE-4D4D-915E-BA2735DCD962}" srcOrd="0" destOrd="0" parTransId="{90C8DA8A-EE85-43A0-90F8-FCF377BC5495}" sibTransId="{81A21C4C-9E68-4B76-8B60-0BD38AC26211}"/>
    <dgm:cxn modelId="{37EC1F03-40E3-421B-8D16-CDDA5B1B5E27}" type="presOf" srcId="{EA0C27DC-3183-408F-A055-EB807C6A7F46}" destId="{8BB8FD77-747C-4E46-A60E-698E7ABF3D1E}" srcOrd="0" destOrd="0" presId="urn:microsoft.com/office/officeart/2005/8/layout/vList2"/>
    <dgm:cxn modelId="{D6F10C38-E6B8-479B-AF20-1E17D9D1B809}" type="presOf" srcId="{E065F4C9-7314-43FB-B00D-A8CD53BB617E}" destId="{EADF1797-1F3F-4FCC-91E9-0E5766C62282}" srcOrd="0" destOrd="0" presId="urn:microsoft.com/office/officeart/2005/8/layout/vList2"/>
    <dgm:cxn modelId="{4CD15525-13E6-4F2F-818D-53568C2E2521}" type="presOf" srcId="{9A36B0D1-1071-4D46-BE73-ED83205CD5E2}" destId="{DA3C9046-6A52-4716-B55A-1404232EDE33}" srcOrd="0" destOrd="0" presId="urn:microsoft.com/office/officeart/2005/8/layout/vList2"/>
    <dgm:cxn modelId="{284146DF-E4D6-43CB-9CCF-E1E6ACA1CE2B}" type="presOf" srcId="{5C17E67E-C6CE-4D4D-915E-BA2735DCD962}" destId="{6324579C-6CF1-4FF3-9B8B-7CF61668FEF6}" srcOrd="0" destOrd="0" presId="urn:microsoft.com/office/officeart/2005/8/layout/vList2"/>
    <dgm:cxn modelId="{ED16DFF5-8942-43E8-BA7F-671F6ED730C7}" type="presOf" srcId="{B6DBCE84-92D2-40F6-8089-10BD610AC51D}" destId="{B2FCB953-9BEC-4DB4-92F3-DE4AB7FFAE5A}" srcOrd="0" destOrd="0" presId="urn:microsoft.com/office/officeart/2005/8/layout/vList2"/>
    <dgm:cxn modelId="{F9905E17-32B6-4582-821C-A16137130B58}" srcId="{B6DBCE84-92D2-40F6-8089-10BD610AC51D}" destId="{A20B725E-8455-4764-9ABA-DF319B182108}" srcOrd="1" destOrd="0" parTransId="{02B53D34-1626-489C-B91C-15EDE9FBA8EA}" sibTransId="{0FDE76DD-B0C8-4F2E-86F6-AB5423CAE86F}"/>
    <dgm:cxn modelId="{4131531B-E408-4983-AF8D-40253791EA3B}" type="presOf" srcId="{A20B725E-8455-4764-9ABA-DF319B182108}" destId="{EADF1797-1F3F-4FCC-91E9-0E5766C62282}" srcOrd="0" destOrd="1" presId="urn:microsoft.com/office/officeart/2005/8/layout/vList2"/>
    <dgm:cxn modelId="{270F2250-18C9-473D-A5EF-5AF912EF1D05}" srcId="{B6DBCE84-92D2-40F6-8089-10BD610AC51D}" destId="{E065F4C9-7314-43FB-B00D-A8CD53BB617E}" srcOrd="0" destOrd="0" parTransId="{11E0354F-5AC4-49C6-AA52-4DB0A68951CD}" sibTransId="{BB517570-0F43-4604-907A-D4F7656B2794}"/>
    <dgm:cxn modelId="{9DC65857-3F62-4BC6-81D5-B14430183C48}" srcId="{EA0C27DC-3183-408F-A055-EB807C6A7F46}" destId="{B6DBCE84-92D2-40F6-8089-10BD610AC51D}" srcOrd="1" destOrd="0" parTransId="{75E895C6-D354-41D8-931B-4FF8FEFE3E54}" sibTransId="{AFA7719F-2DD0-4623-AEDE-DCE02B5A18BB}"/>
    <dgm:cxn modelId="{D01A5720-04B5-405E-9DDE-1C65D68A1988}" srcId="{EA0C27DC-3183-408F-A055-EB807C6A7F46}" destId="{9A36B0D1-1071-4D46-BE73-ED83205CD5E2}" srcOrd="0" destOrd="0" parTransId="{0ECB9DFD-06F5-4F45-9893-F0D77EB285D7}" sibTransId="{AE654BB6-E263-4012-9B95-6E30BEDF5B8B}"/>
    <dgm:cxn modelId="{7840621B-6A6E-417F-B2CD-4691C526B280}" type="presParOf" srcId="{8BB8FD77-747C-4E46-A60E-698E7ABF3D1E}" destId="{DA3C9046-6A52-4716-B55A-1404232EDE33}" srcOrd="0" destOrd="0" presId="urn:microsoft.com/office/officeart/2005/8/layout/vList2"/>
    <dgm:cxn modelId="{5226268A-2D5A-4DAA-B223-0162A09D5DC0}" type="presParOf" srcId="{8BB8FD77-747C-4E46-A60E-698E7ABF3D1E}" destId="{6324579C-6CF1-4FF3-9B8B-7CF61668FEF6}" srcOrd="1" destOrd="0" presId="urn:microsoft.com/office/officeart/2005/8/layout/vList2"/>
    <dgm:cxn modelId="{AD034C1F-C69C-4663-B734-A14F6E175A06}" type="presParOf" srcId="{8BB8FD77-747C-4E46-A60E-698E7ABF3D1E}" destId="{B2FCB953-9BEC-4DB4-92F3-DE4AB7FFAE5A}" srcOrd="2" destOrd="0" presId="urn:microsoft.com/office/officeart/2005/8/layout/vList2"/>
    <dgm:cxn modelId="{435C635E-D5EE-4B1A-AB83-EF944950369E}" type="presParOf" srcId="{8BB8FD77-747C-4E46-A60E-698E7ABF3D1E}" destId="{EADF1797-1F3F-4FCC-91E9-0E5766C62282}"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78726F5-7716-4CA4-91F1-6E2EF4EE7923}"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10D4CA78-17CE-46A6-ABED-2EAB91AD575C}">
      <dgm:prSet phldrT="[Texto]" custT="1"/>
      <dgm:spPr/>
      <dgm:t>
        <a:bodyPr/>
        <a:lstStyle/>
        <a:p>
          <a:r>
            <a:rPr lang="es-MX" sz="2000" dirty="0" smtClean="0">
              <a:latin typeface="Arial" panose="020B0604020202020204" pitchFamily="34" charset="0"/>
              <a:cs typeface="Arial" panose="020B0604020202020204" pitchFamily="34" charset="0"/>
            </a:rPr>
            <a:t>Proceso de dirección de la sociedad que se estructura institucional y técnicamente (sentido, objetivos, metas, distribución de la autoridad, división del trabajo, comunicación y coordinación).</a:t>
          </a:r>
          <a:endParaRPr lang="es-MX" sz="2000" dirty="0">
            <a:latin typeface="Arial" panose="020B0604020202020204" pitchFamily="34" charset="0"/>
            <a:cs typeface="Arial" panose="020B0604020202020204" pitchFamily="34" charset="0"/>
          </a:endParaRPr>
        </a:p>
      </dgm:t>
    </dgm:pt>
    <dgm:pt modelId="{AA625375-CE90-4647-9A1C-67EEEF18546E}" type="parTrans" cxnId="{71364178-31CF-4D0E-9AA9-5436E760392C}">
      <dgm:prSet/>
      <dgm:spPr/>
      <dgm:t>
        <a:bodyPr/>
        <a:lstStyle/>
        <a:p>
          <a:endParaRPr lang="es-MX"/>
        </a:p>
      </dgm:t>
    </dgm:pt>
    <dgm:pt modelId="{84FFFDCC-27AA-4E6F-A091-8F18B2BBFDF3}" type="sibTrans" cxnId="{71364178-31CF-4D0E-9AA9-5436E760392C}">
      <dgm:prSet/>
      <dgm:spPr/>
      <dgm:t>
        <a:bodyPr/>
        <a:lstStyle/>
        <a:p>
          <a:endParaRPr lang="es-MX"/>
        </a:p>
      </dgm:t>
    </dgm:pt>
    <dgm:pt modelId="{2CAD31AA-E3A9-40D4-9924-3C5BDD980743}">
      <dgm:prSet phldrT="[Texto]" custT="1"/>
      <dgm:spPr/>
      <dgm:t>
        <a:bodyPr/>
        <a:lstStyle/>
        <a:p>
          <a:r>
            <a:rPr lang="es-MX" sz="2000" dirty="0" smtClean="0">
              <a:latin typeface="Arial" panose="020B0604020202020204" pitchFamily="34" charset="0"/>
              <a:cs typeface="Arial" panose="020B0604020202020204" pitchFamily="34" charset="0"/>
            </a:rPr>
            <a:t>La dirección de la sociedad no es un aspecto exclusivo del gobierno, aunque lo puede incluir en distintos modos y niveles.</a:t>
          </a:r>
          <a:endParaRPr lang="es-MX" sz="2000" dirty="0">
            <a:latin typeface="Arial" panose="020B0604020202020204" pitchFamily="34" charset="0"/>
            <a:cs typeface="Arial" panose="020B0604020202020204" pitchFamily="34" charset="0"/>
          </a:endParaRPr>
        </a:p>
      </dgm:t>
    </dgm:pt>
    <dgm:pt modelId="{DFD8C8A2-8429-405F-BAE5-F117E3A3EF57}" type="parTrans" cxnId="{2AF0A4BE-3983-4092-A63F-BE288C285DDE}">
      <dgm:prSet/>
      <dgm:spPr/>
      <dgm:t>
        <a:bodyPr/>
        <a:lstStyle/>
        <a:p>
          <a:endParaRPr lang="es-MX"/>
        </a:p>
      </dgm:t>
    </dgm:pt>
    <dgm:pt modelId="{2C86977D-6B63-4A4B-A39D-48B500C6F378}" type="sibTrans" cxnId="{2AF0A4BE-3983-4092-A63F-BE288C285DDE}">
      <dgm:prSet/>
      <dgm:spPr/>
      <dgm:t>
        <a:bodyPr/>
        <a:lstStyle/>
        <a:p>
          <a:endParaRPr lang="es-MX"/>
        </a:p>
      </dgm:t>
    </dgm:pt>
    <dgm:pt modelId="{A059373A-602F-4BC0-A37E-6074A859FC8B}" type="pres">
      <dgm:prSet presAssocID="{078726F5-7716-4CA4-91F1-6E2EF4EE7923}" presName="linear" presStyleCnt="0">
        <dgm:presLayoutVars>
          <dgm:dir/>
          <dgm:resizeHandles val="exact"/>
        </dgm:presLayoutVars>
      </dgm:prSet>
      <dgm:spPr/>
      <dgm:t>
        <a:bodyPr/>
        <a:lstStyle/>
        <a:p>
          <a:endParaRPr lang="es-MX"/>
        </a:p>
      </dgm:t>
    </dgm:pt>
    <dgm:pt modelId="{FF31F1DE-AB2E-466A-8DDF-18AEBD97AA71}" type="pres">
      <dgm:prSet presAssocID="{10D4CA78-17CE-46A6-ABED-2EAB91AD575C}" presName="comp" presStyleCnt="0"/>
      <dgm:spPr/>
    </dgm:pt>
    <dgm:pt modelId="{5CD850AA-E178-48D5-B115-73CCBC994121}" type="pres">
      <dgm:prSet presAssocID="{10D4CA78-17CE-46A6-ABED-2EAB91AD575C}" presName="box" presStyleLbl="node1" presStyleIdx="0" presStyleCnt="2" custLinFactNeighborX="-269"/>
      <dgm:spPr/>
      <dgm:t>
        <a:bodyPr/>
        <a:lstStyle/>
        <a:p>
          <a:endParaRPr lang="es-MX"/>
        </a:p>
      </dgm:t>
    </dgm:pt>
    <dgm:pt modelId="{F1FB1980-C4A0-4E25-A1CD-A5347D747A6E}" type="pres">
      <dgm:prSet presAssocID="{10D4CA78-17CE-46A6-ABED-2EAB91AD575C}" presName="img" presStyleLbl="fgImgPlace1" presStyleIdx="0" presStyleCnt="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5000" b="-15000"/>
          </a:stretch>
        </a:blipFill>
      </dgm:spPr>
      <dgm:t>
        <a:bodyPr/>
        <a:lstStyle/>
        <a:p>
          <a:endParaRPr lang="es-MX"/>
        </a:p>
      </dgm:t>
    </dgm:pt>
    <dgm:pt modelId="{79AEC104-98C4-4930-9004-F0BE74FF393D}" type="pres">
      <dgm:prSet presAssocID="{10D4CA78-17CE-46A6-ABED-2EAB91AD575C}" presName="text" presStyleLbl="node1" presStyleIdx="0" presStyleCnt="2">
        <dgm:presLayoutVars>
          <dgm:bulletEnabled val="1"/>
        </dgm:presLayoutVars>
      </dgm:prSet>
      <dgm:spPr/>
      <dgm:t>
        <a:bodyPr/>
        <a:lstStyle/>
        <a:p>
          <a:endParaRPr lang="es-MX"/>
        </a:p>
      </dgm:t>
    </dgm:pt>
    <dgm:pt modelId="{2AE6C8F5-6AE3-4992-BABA-C1C9CF1DD56E}" type="pres">
      <dgm:prSet presAssocID="{84FFFDCC-27AA-4E6F-A091-8F18B2BBFDF3}" presName="spacer" presStyleCnt="0"/>
      <dgm:spPr/>
    </dgm:pt>
    <dgm:pt modelId="{2581FD14-4001-48C5-A3CC-A60C798EA3AF}" type="pres">
      <dgm:prSet presAssocID="{2CAD31AA-E3A9-40D4-9924-3C5BDD980743}" presName="comp" presStyleCnt="0"/>
      <dgm:spPr/>
    </dgm:pt>
    <dgm:pt modelId="{6A0C2C9E-FDF6-49C4-BE71-09E041D5DBA6}" type="pres">
      <dgm:prSet presAssocID="{2CAD31AA-E3A9-40D4-9924-3C5BDD980743}" presName="box" presStyleLbl="node1" presStyleIdx="1" presStyleCnt="2" custLinFactNeighborX="-370" custLinFactNeighborY="-3996"/>
      <dgm:spPr/>
      <dgm:t>
        <a:bodyPr/>
        <a:lstStyle/>
        <a:p>
          <a:endParaRPr lang="es-MX"/>
        </a:p>
      </dgm:t>
    </dgm:pt>
    <dgm:pt modelId="{2AF106FD-1FF7-4EFD-B7AE-3E4B15E0551F}" type="pres">
      <dgm:prSet presAssocID="{2CAD31AA-E3A9-40D4-9924-3C5BDD980743}" presName="img" presStyleLbl="fgImgPlace1" presStyleIdx="1" presStyleCnt="2"/>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17000" b="-17000"/>
          </a:stretch>
        </a:blipFill>
      </dgm:spPr>
      <dgm:t>
        <a:bodyPr/>
        <a:lstStyle/>
        <a:p>
          <a:endParaRPr lang="es-MX"/>
        </a:p>
      </dgm:t>
    </dgm:pt>
    <dgm:pt modelId="{F3E547B5-31DB-4289-8AFE-319254CC766D}" type="pres">
      <dgm:prSet presAssocID="{2CAD31AA-E3A9-40D4-9924-3C5BDD980743}" presName="text" presStyleLbl="node1" presStyleIdx="1" presStyleCnt="2">
        <dgm:presLayoutVars>
          <dgm:bulletEnabled val="1"/>
        </dgm:presLayoutVars>
      </dgm:prSet>
      <dgm:spPr/>
      <dgm:t>
        <a:bodyPr/>
        <a:lstStyle/>
        <a:p>
          <a:endParaRPr lang="es-MX"/>
        </a:p>
      </dgm:t>
    </dgm:pt>
  </dgm:ptLst>
  <dgm:cxnLst>
    <dgm:cxn modelId="{B44A19D9-2576-427B-9DB4-ABADBFBFA115}" type="presOf" srcId="{078726F5-7716-4CA4-91F1-6E2EF4EE7923}" destId="{A059373A-602F-4BC0-A37E-6074A859FC8B}" srcOrd="0" destOrd="0" presId="urn:microsoft.com/office/officeart/2005/8/layout/vList4"/>
    <dgm:cxn modelId="{985EB0BF-F211-4EDA-A05F-2FB28913EE37}" type="presOf" srcId="{2CAD31AA-E3A9-40D4-9924-3C5BDD980743}" destId="{F3E547B5-31DB-4289-8AFE-319254CC766D}" srcOrd="1" destOrd="0" presId="urn:microsoft.com/office/officeart/2005/8/layout/vList4"/>
    <dgm:cxn modelId="{2AF0A4BE-3983-4092-A63F-BE288C285DDE}" srcId="{078726F5-7716-4CA4-91F1-6E2EF4EE7923}" destId="{2CAD31AA-E3A9-40D4-9924-3C5BDD980743}" srcOrd="1" destOrd="0" parTransId="{DFD8C8A2-8429-405F-BAE5-F117E3A3EF57}" sibTransId="{2C86977D-6B63-4A4B-A39D-48B500C6F378}"/>
    <dgm:cxn modelId="{71364178-31CF-4D0E-9AA9-5436E760392C}" srcId="{078726F5-7716-4CA4-91F1-6E2EF4EE7923}" destId="{10D4CA78-17CE-46A6-ABED-2EAB91AD575C}" srcOrd="0" destOrd="0" parTransId="{AA625375-CE90-4647-9A1C-67EEEF18546E}" sibTransId="{84FFFDCC-27AA-4E6F-A091-8F18B2BBFDF3}"/>
    <dgm:cxn modelId="{4F3B4729-93D9-4D42-AC60-2B448E5A5A8A}" type="presOf" srcId="{10D4CA78-17CE-46A6-ABED-2EAB91AD575C}" destId="{5CD850AA-E178-48D5-B115-73CCBC994121}" srcOrd="0" destOrd="0" presId="urn:microsoft.com/office/officeart/2005/8/layout/vList4"/>
    <dgm:cxn modelId="{B06AA0FB-7D57-4B3F-B86A-61F626F6023F}" type="presOf" srcId="{2CAD31AA-E3A9-40D4-9924-3C5BDD980743}" destId="{6A0C2C9E-FDF6-49C4-BE71-09E041D5DBA6}" srcOrd="0" destOrd="0" presId="urn:microsoft.com/office/officeart/2005/8/layout/vList4"/>
    <dgm:cxn modelId="{94908100-232D-46CA-B6CB-BBED34703AA4}" type="presOf" srcId="{10D4CA78-17CE-46A6-ABED-2EAB91AD575C}" destId="{79AEC104-98C4-4930-9004-F0BE74FF393D}" srcOrd="1" destOrd="0" presId="urn:microsoft.com/office/officeart/2005/8/layout/vList4"/>
    <dgm:cxn modelId="{CCEB90C4-3178-4523-89D7-7F14AC8F9A25}" type="presParOf" srcId="{A059373A-602F-4BC0-A37E-6074A859FC8B}" destId="{FF31F1DE-AB2E-466A-8DDF-18AEBD97AA71}" srcOrd="0" destOrd="0" presId="urn:microsoft.com/office/officeart/2005/8/layout/vList4"/>
    <dgm:cxn modelId="{557F1049-01BC-490C-90C5-9EAB1E2B6093}" type="presParOf" srcId="{FF31F1DE-AB2E-466A-8DDF-18AEBD97AA71}" destId="{5CD850AA-E178-48D5-B115-73CCBC994121}" srcOrd="0" destOrd="0" presId="urn:microsoft.com/office/officeart/2005/8/layout/vList4"/>
    <dgm:cxn modelId="{CFC30FE2-1BA0-43F2-9B90-FC7E66460082}" type="presParOf" srcId="{FF31F1DE-AB2E-466A-8DDF-18AEBD97AA71}" destId="{F1FB1980-C4A0-4E25-A1CD-A5347D747A6E}" srcOrd="1" destOrd="0" presId="urn:microsoft.com/office/officeart/2005/8/layout/vList4"/>
    <dgm:cxn modelId="{7D21BE71-8BAF-4CC8-AF3C-9B0F71014865}" type="presParOf" srcId="{FF31F1DE-AB2E-466A-8DDF-18AEBD97AA71}" destId="{79AEC104-98C4-4930-9004-F0BE74FF393D}" srcOrd="2" destOrd="0" presId="urn:microsoft.com/office/officeart/2005/8/layout/vList4"/>
    <dgm:cxn modelId="{8CB72161-8461-47E9-8E26-DF3360A6850B}" type="presParOf" srcId="{A059373A-602F-4BC0-A37E-6074A859FC8B}" destId="{2AE6C8F5-6AE3-4992-BABA-C1C9CF1DD56E}" srcOrd="1" destOrd="0" presId="urn:microsoft.com/office/officeart/2005/8/layout/vList4"/>
    <dgm:cxn modelId="{67E88992-6971-4F62-AFC3-258E33E7C4A3}" type="presParOf" srcId="{A059373A-602F-4BC0-A37E-6074A859FC8B}" destId="{2581FD14-4001-48C5-A3CC-A60C798EA3AF}" srcOrd="2" destOrd="0" presId="urn:microsoft.com/office/officeart/2005/8/layout/vList4"/>
    <dgm:cxn modelId="{EBB59431-6CD8-484A-AE2B-AC23D4B1C27A}" type="presParOf" srcId="{2581FD14-4001-48C5-A3CC-A60C798EA3AF}" destId="{6A0C2C9E-FDF6-49C4-BE71-09E041D5DBA6}" srcOrd="0" destOrd="0" presId="urn:microsoft.com/office/officeart/2005/8/layout/vList4"/>
    <dgm:cxn modelId="{D2618766-2E8A-4563-B66A-30C4A78CCCF9}" type="presParOf" srcId="{2581FD14-4001-48C5-A3CC-A60C798EA3AF}" destId="{2AF106FD-1FF7-4EFD-B7AE-3E4B15E0551F}" srcOrd="1" destOrd="0" presId="urn:microsoft.com/office/officeart/2005/8/layout/vList4"/>
    <dgm:cxn modelId="{279A950C-282E-40F3-8AE9-CC601E75B563}" type="presParOf" srcId="{2581FD14-4001-48C5-A3CC-A60C798EA3AF}" destId="{F3E547B5-31DB-4289-8AFE-319254CC766D}"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78726F5-7716-4CA4-91F1-6E2EF4EE7923}"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3D0C7E0F-8D50-4B5D-B6C6-8030289152A5}">
      <dgm:prSet phldrT="[Texto]" custT="1"/>
      <dgm:spPr/>
      <dgm:t>
        <a:bodyPr/>
        <a:lstStyle/>
        <a:p>
          <a:r>
            <a:rPr lang="es-MX" sz="2000" dirty="0" smtClean="0">
              <a:latin typeface="Arial" panose="020B0604020202020204" pitchFamily="34" charset="0"/>
              <a:cs typeface="Arial" panose="020B0604020202020204" pitchFamily="34" charset="0"/>
            </a:rPr>
            <a:t>Los recursos, capacidades y actividades del gobierno son necesarias, pero insuficientes, para la realización de los objetivos de la sociedad.</a:t>
          </a:r>
          <a:endParaRPr lang="es-MX" sz="2000" dirty="0">
            <a:latin typeface="Arial" panose="020B0604020202020204" pitchFamily="34" charset="0"/>
            <a:cs typeface="Arial" panose="020B0604020202020204" pitchFamily="34" charset="0"/>
          </a:endParaRPr>
        </a:p>
      </dgm:t>
    </dgm:pt>
    <dgm:pt modelId="{3D1FA232-AA8A-4893-ABF3-B0F7CEF64397}" type="parTrans" cxnId="{CCECE840-4AA4-417E-8C96-16A55601FA27}">
      <dgm:prSet/>
      <dgm:spPr/>
      <dgm:t>
        <a:bodyPr/>
        <a:lstStyle/>
        <a:p>
          <a:endParaRPr lang="es-MX"/>
        </a:p>
      </dgm:t>
    </dgm:pt>
    <dgm:pt modelId="{E8C3008C-195D-488C-B097-C7621D50A98A}" type="sibTrans" cxnId="{CCECE840-4AA4-417E-8C96-16A55601FA27}">
      <dgm:prSet/>
      <dgm:spPr/>
      <dgm:t>
        <a:bodyPr/>
        <a:lstStyle/>
        <a:p>
          <a:endParaRPr lang="es-MX"/>
        </a:p>
      </dgm:t>
    </dgm:pt>
    <dgm:pt modelId="{A3B0BF51-D6DE-4D90-BC0E-1894FFB41B6F}">
      <dgm:prSet custT="1"/>
      <dgm:spPr/>
      <dgm:t>
        <a:bodyPr/>
        <a:lstStyle/>
        <a:p>
          <a:r>
            <a:rPr lang="es-MX" sz="2000" dirty="0" smtClean="0">
              <a:latin typeface="Arial" panose="020B0604020202020204" pitchFamily="34" charset="0"/>
              <a:cs typeface="Arial" panose="020B0604020202020204" pitchFamily="34" charset="0"/>
            </a:rPr>
            <a:t>Se requieren como condición de dirección los recursos de distintos actores.</a:t>
          </a:r>
          <a:endParaRPr lang="es-MX" sz="2000" dirty="0">
            <a:latin typeface="Arial" panose="020B0604020202020204" pitchFamily="34" charset="0"/>
            <a:cs typeface="Arial" panose="020B0604020202020204" pitchFamily="34" charset="0"/>
          </a:endParaRPr>
        </a:p>
      </dgm:t>
    </dgm:pt>
    <dgm:pt modelId="{13675844-3769-4181-8A8A-C4E7EF7C0E12}" type="parTrans" cxnId="{5CED1B63-C82D-4615-B78E-14D1E3E4D566}">
      <dgm:prSet/>
      <dgm:spPr/>
      <dgm:t>
        <a:bodyPr/>
        <a:lstStyle/>
        <a:p>
          <a:endParaRPr lang="es-MX"/>
        </a:p>
      </dgm:t>
    </dgm:pt>
    <dgm:pt modelId="{911B1452-754F-40BB-AB73-B2DFBCB40EBB}" type="sibTrans" cxnId="{5CED1B63-C82D-4615-B78E-14D1E3E4D566}">
      <dgm:prSet/>
      <dgm:spPr/>
      <dgm:t>
        <a:bodyPr/>
        <a:lstStyle/>
        <a:p>
          <a:endParaRPr lang="es-MX"/>
        </a:p>
      </dgm:t>
    </dgm:pt>
    <dgm:pt modelId="{A059373A-602F-4BC0-A37E-6074A859FC8B}" type="pres">
      <dgm:prSet presAssocID="{078726F5-7716-4CA4-91F1-6E2EF4EE7923}" presName="linear" presStyleCnt="0">
        <dgm:presLayoutVars>
          <dgm:dir/>
          <dgm:resizeHandles val="exact"/>
        </dgm:presLayoutVars>
      </dgm:prSet>
      <dgm:spPr/>
      <dgm:t>
        <a:bodyPr/>
        <a:lstStyle/>
        <a:p>
          <a:endParaRPr lang="es-MX"/>
        </a:p>
      </dgm:t>
    </dgm:pt>
    <dgm:pt modelId="{95CAF0D9-9996-406F-B472-3291A865901A}" type="pres">
      <dgm:prSet presAssocID="{3D0C7E0F-8D50-4B5D-B6C6-8030289152A5}" presName="comp" presStyleCnt="0"/>
      <dgm:spPr/>
    </dgm:pt>
    <dgm:pt modelId="{1994EB23-5207-4C32-91B4-39774944764E}" type="pres">
      <dgm:prSet presAssocID="{3D0C7E0F-8D50-4B5D-B6C6-8030289152A5}" presName="box" presStyleLbl="node1" presStyleIdx="0" presStyleCnt="2"/>
      <dgm:spPr/>
      <dgm:t>
        <a:bodyPr/>
        <a:lstStyle/>
        <a:p>
          <a:endParaRPr lang="es-MX"/>
        </a:p>
      </dgm:t>
    </dgm:pt>
    <dgm:pt modelId="{29289363-13CD-4A84-B878-43465D85274B}" type="pres">
      <dgm:prSet presAssocID="{3D0C7E0F-8D50-4B5D-B6C6-8030289152A5}" presName="img" presStyleLbl="fgImgPlace1" presStyleIdx="0" presStyleCnt="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51000" b="-51000"/>
          </a:stretch>
        </a:blipFill>
      </dgm:spPr>
      <dgm:t>
        <a:bodyPr/>
        <a:lstStyle/>
        <a:p>
          <a:endParaRPr lang="es-MX"/>
        </a:p>
      </dgm:t>
    </dgm:pt>
    <dgm:pt modelId="{9191F2EA-690F-4ADE-83A1-5B4242E0C5E5}" type="pres">
      <dgm:prSet presAssocID="{3D0C7E0F-8D50-4B5D-B6C6-8030289152A5}" presName="text" presStyleLbl="node1" presStyleIdx="0" presStyleCnt="2">
        <dgm:presLayoutVars>
          <dgm:bulletEnabled val="1"/>
        </dgm:presLayoutVars>
      </dgm:prSet>
      <dgm:spPr/>
      <dgm:t>
        <a:bodyPr/>
        <a:lstStyle/>
        <a:p>
          <a:endParaRPr lang="es-MX"/>
        </a:p>
      </dgm:t>
    </dgm:pt>
    <dgm:pt modelId="{666F06B7-DE67-4D71-A9BC-64212A411943}" type="pres">
      <dgm:prSet presAssocID="{E8C3008C-195D-488C-B097-C7621D50A98A}" presName="spacer" presStyleCnt="0"/>
      <dgm:spPr/>
    </dgm:pt>
    <dgm:pt modelId="{A4E8EFCB-210F-4596-887F-304557C477BF}" type="pres">
      <dgm:prSet presAssocID="{A3B0BF51-D6DE-4D90-BC0E-1894FFB41B6F}" presName="comp" presStyleCnt="0"/>
      <dgm:spPr/>
    </dgm:pt>
    <dgm:pt modelId="{0DEFA5F3-4D21-4B8F-AFA4-5F70F22A5AD7}" type="pres">
      <dgm:prSet presAssocID="{A3B0BF51-D6DE-4D90-BC0E-1894FFB41B6F}" presName="box" presStyleLbl="node1" presStyleIdx="1" presStyleCnt="2"/>
      <dgm:spPr/>
      <dgm:t>
        <a:bodyPr/>
        <a:lstStyle/>
        <a:p>
          <a:endParaRPr lang="es-MX"/>
        </a:p>
      </dgm:t>
    </dgm:pt>
    <dgm:pt modelId="{0ACD3B3B-B931-4359-8B34-8E70FAE7857F}" type="pres">
      <dgm:prSet presAssocID="{A3B0BF51-D6DE-4D90-BC0E-1894FFB41B6F}" presName="img" presStyleLbl="fgImgPlace1" presStyleIdx="1" presStyleCnt="2"/>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22000" b="-22000"/>
          </a:stretch>
        </a:blipFill>
      </dgm:spPr>
      <dgm:t>
        <a:bodyPr/>
        <a:lstStyle/>
        <a:p>
          <a:endParaRPr lang="es-MX"/>
        </a:p>
      </dgm:t>
    </dgm:pt>
    <dgm:pt modelId="{A8D7243A-0443-45FD-92F6-D0D8E893546F}" type="pres">
      <dgm:prSet presAssocID="{A3B0BF51-D6DE-4D90-BC0E-1894FFB41B6F}" presName="text" presStyleLbl="node1" presStyleIdx="1" presStyleCnt="2">
        <dgm:presLayoutVars>
          <dgm:bulletEnabled val="1"/>
        </dgm:presLayoutVars>
      </dgm:prSet>
      <dgm:spPr/>
      <dgm:t>
        <a:bodyPr/>
        <a:lstStyle/>
        <a:p>
          <a:endParaRPr lang="es-MX"/>
        </a:p>
      </dgm:t>
    </dgm:pt>
  </dgm:ptLst>
  <dgm:cxnLst>
    <dgm:cxn modelId="{CCECE840-4AA4-417E-8C96-16A55601FA27}" srcId="{078726F5-7716-4CA4-91F1-6E2EF4EE7923}" destId="{3D0C7E0F-8D50-4B5D-B6C6-8030289152A5}" srcOrd="0" destOrd="0" parTransId="{3D1FA232-AA8A-4893-ABF3-B0F7CEF64397}" sibTransId="{E8C3008C-195D-488C-B097-C7621D50A98A}"/>
    <dgm:cxn modelId="{A0376160-38D4-4854-B736-6B42F6F90440}" type="presOf" srcId="{078726F5-7716-4CA4-91F1-6E2EF4EE7923}" destId="{A059373A-602F-4BC0-A37E-6074A859FC8B}" srcOrd="0" destOrd="0" presId="urn:microsoft.com/office/officeart/2005/8/layout/vList4"/>
    <dgm:cxn modelId="{407676AD-66FB-4AC6-A9C9-1298CCD228A0}" type="presOf" srcId="{3D0C7E0F-8D50-4B5D-B6C6-8030289152A5}" destId="{1994EB23-5207-4C32-91B4-39774944764E}" srcOrd="0" destOrd="0" presId="urn:microsoft.com/office/officeart/2005/8/layout/vList4"/>
    <dgm:cxn modelId="{5CED1B63-C82D-4615-B78E-14D1E3E4D566}" srcId="{078726F5-7716-4CA4-91F1-6E2EF4EE7923}" destId="{A3B0BF51-D6DE-4D90-BC0E-1894FFB41B6F}" srcOrd="1" destOrd="0" parTransId="{13675844-3769-4181-8A8A-C4E7EF7C0E12}" sibTransId="{911B1452-754F-40BB-AB73-B2DFBCB40EBB}"/>
    <dgm:cxn modelId="{226F16EE-5E9E-4991-92B6-8597F1B69DF3}" type="presOf" srcId="{A3B0BF51-D6DE-4D90-BC0E-1894FFB41B6F}" destId="{0DEFA5F3-4D21-4B8F-AFA4-5F70F22A5AD7}" srcOrd="0" destOrd="0" presId="urn:microsoft.com/office/officeart/2005/8/layout/vList4"/>
    <dgm:cxn modelId="{4C03D8E6-49AC-4498-B686-AEC7D955D065}" type="presOf" srcId="{3D0C7E0F-8D50-4B5D-B6C6-8030289152A5}" destId="{9191F2EA-690F-4ADE-83A1-5B4242E0C5E5}" srcOrd="1" destOrd="0" presId="urn:microsoft.com/office/officeart/2005/8/layout/vList4"/>
    <dgm:cxn modelId="{AE68DAFA-9D31-42C9-B0C6-4EF3AA5A0CBE}" type="presOf" srcId="{A3B0BF51-D6DE-4D90-BC0E-1894FFB41B6F}" destId="{A8D7243A-0443-45FD-92F6-D0D8E893546F}" srcOrd="1" destOrd="0" presId="urn:microsoft.com/office/officeart/2005/8/layout/vList4"/>
    <dgm:cxn modelId="{898E01DB-A4A9-4711-83F5-85AE699A34EC}" type="presParOf" srcId="{A059373A-602F-4BC0-A37E-6074A859FC8B}" destId="{95CAF0D9-9996-406F-B472-3291A865901A}" srcOrd="0" destOrd="0" presId="urn:microsoft.com/office/officeart/2005/8/layout/vList4"/>
    <dgm:cxn modelId="{C9F5D78B-6C67-43C5-8BC6-4AC5067D24A1}" type="presParOf" srcId="{95CAF0D9-9996-406F-B472-3291A865901A}" destId="{1994EB23-5207-4C32-91B4-39774944764E}" srcOrd="0" destOrd="0" presId="urn:microsoft.com/office/officeart/2005/8/layout/vList4"/>
    <dgm:cxn modelId="{F7CAA86E-5696-4962-91B9-CD25B863F27A}" type="presParOf" srcId="{95CAF0D9-9996-406F-B472-3291A865901A}" destId="{29289363-13CD-4A84-B878-43465D85274B}" srcOrd="1" destOrd="0" presId="urn:microsoft.com/office/officeart/2005/8/layout/vList4"/>
    <dgm:cxn modelId="{1B47830C-551D-4CAF-8AFB-5849FA4C6CCC}" type="presParOf" srcId="{95CAF0D9-9996-406F-B472-3291A865901A}" destId="{9191F2EA-690F-4ADE-83A1-5B4242E0C5E5}" srcOrd="2" destOrd="0" presId="urn:microsoft.com/office/officeart/2005/8/layout/vList4"/>
    <dgm:cxn modelId="{8F42B9B7-E56E-45ED-B39E-00DA886A1B48}" type="presParOf" srcId="{A059373A-602F-4BC0-A37E-6074A859FC8B}" destId="{666F06B7-DE67-4D71-A9BC-64212A411943}" srcOrd="1" destOrd="0" presId="urn:microsoft.com/office/officeart/2005/8/layout/vList4"/>
    <dgm:cxn modelId="{481AFB62-585B-4565-8BE8-815B0C12F22C}" type="presParOf" srcId="{A059373A-602F-4BC0-A37E-6074A859FC8B}" destId="{A4E8EFCB-210F-4596-887F-304557C477BF}" srcOrd="2" destOrd="0" presId="urn:microsoft.com/office/officeart/2005/8/layout/vList4"/>
    <dgm:cxn modelId="{A20ADE11-96BA-40BA-87A6-D59041133D0C}" type="presParOf" srcId="{A4E8EFCB-210F-4596-887F-304557C477BF}" destId="{0DEFA5F3-4D21-4B8F-AFA4-5F70F22A5AD7}" srcOrd="0" destOrd="0" presId="urn:microsoft.com/office/officeart/2005/8/layout/vList4"/>
    <dgm:cxn modelId="{75605DF5-82AC-4BA8-A8C3-0212692F4DCA}" type="presParOf" srcId="{A4E8EFCB-210F-4596-887F-304557C477BF}" destId="{0ACD3B3B-B931-4359-8B34-8E70FAE7857F}" srcOrd="1" destOrd="0" presId="urn:microsoft.com/office/officeart/2005/8/layout/vList4"/>
    <dgm:cxn modelId="{2B96E2A4-83DD-43FC-9324-EBCBA37561F2}" type="presParOf" srcId="{A4E8EFCB-210F-4596-887F-304557C477BF}" destId="{A8D7243A-0443-45FD-92F6-D0D8E893546F}"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B5D9FA8-FFE8-473A-8799-26C49C93AC12}"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389510CE-E26B-4915-9D2B-0E9D431D4F59}">
      <dgm:prSet phldrT="[Texto]" custT="1"/>
      <dgm:spPr/>
      <dgm:t>
        <a:bodyPr/>
        <a:lstStyle/>
        <a:p>
          <a:r>
            <a:rPr lang="es-MX" sz="2000" dirty="0" smtClean="0">
              <a:latin typeface="Arial" panose="020B0604020202020204" pitchFamily="34" charset="0"/>
              <a:cs typeface="Arial" panose="020B0604020202020204" pitchFamily="34" charset="0"/>
            </a:rPr>
            <a:t>Capacidad de autorregulación de los grupos de actores.</a:t>
          </a:r>
          <a:endParaRPr lang="es-MX" sz="2000" dirty="0">
            <a:latin typeface="Arial" panose="020B0604020202020204" pitchFamily="34" charset="0"/>
            <a:cs typeface="Arial" panose="020B0604020202020204" pitchFamily="34" charset="0"/>
          </a:endParaRPr>
        </a:p>
      </dgm:t>
    </dgm:pt>
    <dgm:pt modelId="{E140C1A8-6DE8-4E38-8A26-CACB16F269F3}" type="parTrans" cxnId="{4F5D39C9-2AD7-4087-88C4-FAA7CBA4A486}">
      <dgm:prSet/>
      <dgm:spPr/>
      <dgm:t>
        <a:bodyPr/>
        <a:lstStyle/>
        <a:p>
          <a:endParaRPr lang="es-MX"/>
        </a:p>
      </dgm:t>
    </dgm:pt>
    <dgm:pt modelId="{830693BB-5597-4BFC-9595-3432D1BDA1D9}" type="sibTrans" cxnId="{4F5D39C9-2AD7-4087-88C4-FAA7CBA4A486}">
      <dgm:prSet/>
      <dgm:spPr/>
      <dgm:t>
        <a:bodyPr/>
        <a:lstStyle/>
        <a:p>
          <a:endParaRPr lang="es-MX"/>
        </a:p>
      </dgm:t>
    </dgm:pt>
    <dgm:pt modelId="{1347CFEE-2EC6-4996-8959-6C439C7DE08D}">
      <dgm:prSet phldrT="[Texto]" custT="1"/>
      <dgm:spPr/>
      <dgm:t>
        <a:bodyPr/>
        <a:lstStyle/>
        <a:p>
          <a:r>
            <a:rPr lang="es-MX" sz="2000" dirty="0" smtClean="0">
              <a:latin typeface="Arial" panose="020B0604020202020204" pitchFamily="34" charset="0"/>
              <a:cs typeface="Arial" panose="020B0604020202020204" pitchFamily="34" charset="0"/>
            </a:rPr>
            <a:t>La gobernación se ejerce como un proceso interdependiente: asociaciones y/o redes de interdependencia entre los sectores público, privado y social.</a:t>
          </a:r>
          <a:endParaRPr lang="es-MX" sz="2000" dirty="0">
            <a:latin typeface="Arial" panose="020B0604020202020204" pitchFamily="34" charset="0"/>
            <a:cs typeface="Arial" panose="020B0604020202020204" pitchFamily="34" charset="0"/>
          </a:endParaRPr>
        </a:p>
      </dgm:t>
    </dgm:pt>
    <dgm:pt modelId="{BF5A5FF7-4264-4979-8A7F-8AD404D6B390}" type="parTrans" cxnId="{0B79596F-4E38-4411-89C6-CE3E6E331F93}">
      <dgm:prSet/>
      <dgm:spPr/>
      <dgm:t>
        <a:bodyPr/>
        <a:lstStyle/>
        <a:p>
          <a:endParaRPr lang="es-MX"/>
        </a:p>
      </dgm:t>
    </dgm:pt>
    <dgm:pt modelId="{537D9105-2DE4-4366-8EDC-64F63198BED1}" type="sibTrans" cxnId="{0B79596F-4E38-4411-89C6-CE3E6E331F93}">
      <dgm:prSet/>
      <dgm:spPr/>
      <dgm:t>
        <a:bodyPr/>
        <a:lstStyle/>
        <a:p>
          <a:endParaRPr lang="es-MX"/>
        </a:p>
      </dgm:t>
    </dgm:pt>
    <dgm:pt modelId="{B311B4FA-EB79-4F73-891C-F16C84217D65}" type="pres">
      <dgm:prSet presAssocID="{8B5D9FA8-FFE8-473A-8799-26C49C93AC12}" presName="linear" presStyleCnt="0">
        <dgm:presLayoutVars>
          <dgm:dir/>
          <dgm:resizeHandles val="exact"/>
        </dgm:presLayoutVars>
      </dgm:prSet>
      <dgm:spPr/>
      <dgm:t>
        <a:bodyPr/>
        <a:lstStyle/>
        <a:p>
          <a:endParaRPr lang="es-MX"/>
        </a:p>
      </dgm:t>
    </dgm:pt>
    <dgm:pt modelId="{BC7234D4-1DB1-4FC6-A888-7B9EE078757B}" type="pres">
      <dgm:prSet presAssocID="{389510CE-E26B-4915-9D2B-0E9D431D4F59}" presName="comp" presStyleCnt="0"/>
      <dgm:spPr/>
    </dgm:pt>
    <dgm:pt modelId="{97C07C4F-F5F1-40E3-BCC3-2846587D794C}" type="pres">
      <dgm:prSet presAssocID="{389510CE-E26B-4915-9D2B-0E9D431D4F59}" presName="box" presStyleLbl="node1" presStyleIdx="0" presStyleCnt="2"/>
      <dgm:spPr/>
      <dgm:t>
        <a:bodyPr/>
        <a:lstStyle/>
        <a:p>
          <a:endParaRPr lang="es-MX"/>
        </a:p>
      </dgm:t>
    </dgm:pt>
    <dgm:pt modelId="{55203A7B-B1A7-4649-9BB8-CCCAC98137BC}" type="pres">
      <dgm:prSet presAssocID="{389510CE-E26B-4915-9D2B-0E9D431D4F59}" presName="img" presStyleLbl="fgImgPlace1" presStyleIdx="0" presStyleCnt="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5000" b="-15000"/>
          </a:stretch>
        </a:blipFill>
      </dgm:spPr>
      <dgm:t>
        <a:bodyPr/>
        <a:lstStyle/>
        <a:p>
          <a:endParaRPr lang="es-MX"/>
        </a:p>
      </dgm:t>
    </dgm:pt>
    <dgm:pt modelId="{17D18DD2-8BB5-46C2-9E1E-C638217A6C5F}" type="pres">
      <dgm:prSet presAssocID="{389510CE-E26B-4915-9D2B-0E9D431D4F59}" presName="text" presStyleLbl="node1" presStyleIdx="0" presStyleCnt="2">
        <dgm:presLayoutVars>
          <dgm:bulletEnabled val="1"/>
        </dgm:presLayoutVars>
      </dgm:prSet>
      <dgm:spPr/>
      <dgm:t>
        <a:bodyPr/>
        <a:lstStyle/>
        <a:p>
          <a:endParaRPr lang="es-MX"/>
        </a:p>
      </dgm:t>
    </dgm:pt>
    <dgm:pt modelId="{2A693122-845D-4AEB-A932-726F802371E4}" type="pres">
      <dgm:prSet presAssocID="{830693BB-5597-4BFC-9595-3432D1BDA1D9}" presName="spacer" presStyleCnt="0"/>
      <dgm:spPr/>
    </dgm:pt>
    <dgm:pt modelId="{41FBEF5C-C1CA-4AF3-ACAF-F0ADE5F4CC90}" type="pres">
      <dgm:prSet presAssocID="{1347CFEE-2EC6-4996-8959-6C439C7DE08D}" presName="comp" presStyleCnt="0"/>
      <dgm:spPr/>
    </dgm:pt>
    <dgm:pt modelId="{21FEA948-D855-4F04-B5CE-50B51519A04E}" type="pres">
      <dgm:prSet presAssocID="{1347CFEE-2EC6-4996-8959-6C439C7DE08D}" presName="box" presStyleLbl="node1" presStyleIdx="1" presStyleCnt="2"/>
      <dgm:spPr/>
      <dgm:t>
        <a:bodyPr/>
        <a:lstStyle/>
        <a:p>
          <a:endParaRPr lang="es-MX"/>
        </a:p>
      </dgm:t>
    </dgm:pt>
    <dgm:pt modelId="{00A6E3C9-5785-4ED3-AB86-1A2FC8712CE1}" type="pres">
      <dgm:prSet presAssocID="{1347CFEE-2EC6-4996-8959-6C439C7DE08D}" presName="img" presStyleLbl="fgImgPlace1" presStyleIdx="1" presStyleCnt="2" custScaleY="107229"/>
      <dgm:spPr>
        <a:blipFill>
          <a:blip xmlns:r="http://schemas.openxmlformats.org/officeDocument/2006/relationships" r:embed="rId2">
            <a:extLst>
              <a:ext uri="{28A0092B-C50C-407E-A947-70E740481C1C}">
                <a14:useLocalDpi xmlns:a14="http://schemas.microsoft.com/office/drawing/2010/main" val="0"/>
              </a:ext>
            </a:extLst>
          </a:blip>
          <a:srcRect/>
          <a:stretch>
            <a:fillRect t="-17000" b="-17000"/>
          </a:stretch>
        </a:blipFill>
      </dgm:spPr>
      <dgm:t>
        <a:bodyPr/>
        <a:lstStyle/>
        <a:p>
          <a:endParaRPr lang="es-MX"/>
        </a:p>
      </dgm:t>
    </dgm:pt>
    <dgm:pt modelId="{F5119D60-0149-442E-8A38-F1688D4E6D77}" type="pres">
      <dgm:prSet presAssocID="{1347CFEE-2EC6-4996-8959-6C439C7DE08D}" presName="text" presStyleLbl="node1" presStyleIdx="1" presStyleCnt="2">
        <dgm:presLayoutVars>
          <dgm:bulletEnabled val="1"/>
        </dgm:presLayoutVars>
      </dgm:prSet>
      <dgm:spPr/>
      <dgm:t>
        <a:bodyPr/>
        <a:lstStyle/>
        <a:p>
          <a:endParaRPr lang="es-MX"/>
        </a:p>
      </dgm:t>
    </dgm:pt>
  </dgm:ptLst>
  <dgm:cxnLst>
    <dgm:cxn modelId="{BF6087C5-D838-4952-BDA8-E9B3A7469D56}" type="presOf" srcId="{1347CFEE-2EC6-4996-8959-6C439C7DE08D}" destId="{21FEA948-D855-4F04-B5CE-50B51519A04E}" srcOrd="0" destOrd="0" presId="urn:microsoft.com/office/officeart/2005/8/layout/vList4"/>
    <dgm:cxn modelId="{79059B57-9649-4CD7-9D04-B9C4C857403A}" type="presOf" srcId="{1347CFEE-2EC6-4996-8959-6C439C7DE08D}" destId="{F5119D60-0149-442E-8A38-F1688D4E6D77}" srcOrd="1" destOrd="0" presId="urn:microsoft.com/office/officeart/2005/8/layout/vList4"/>
    <dgm:cxn modelId="{9BBCE225-2CD1-4F9A-826C-72C71525363F}" type="presOf" srcId="{389510CE-E26B-4915-9D2B-0E9D431D4F59}" destId="{97C07C4F-F5F1-40E3-BCC3-2846587D794C}" srcOrd="0" destOrd="0" presId="urn:microsoft.com/office/officeart/2005/8/layout/vList4"/>
    <dgm:cxn modelId="{0B79596F-4E38-4411-89C6-CE3E6E331F93}" srcId="{8B5D9FA8-FFE8-473A-8799-26C49C93AC12}" destId="{1347CFEE-2EC6-4996-8959-6C439C7DE08D}" srcOrd="1" destOrd="0" parTransId="{BF5A5FF7-4264-4979-8A7F-8AD404D6B390}" sibTransId="{537D9105-2DE4-4366-8EDC-64F63198BED1}"/>
    <dgm:cxn modelId="{5607E4F3-9F61-479C-8E90-47608940ABFC}" type="presOf" srcId="{389510CE-E26B-4915-9D2B-0E9D431D4F59}" destId="{17D18DD2-8BB5-46C2-9E1E-C638217A6C5F}" srcOrd="1" destOrd="0" presId="urn:microsoft.com/office/officeart/2005/8/layout/vList4"/>
    <dgm:cxn modelId="{AEE98B30-A64A-42BC-A48D-4AB352B0BF4F}" type="presOf" srcId="{8B5D9FA8-FFE8-473A-8799-26C49C93AC12}" destId="{B311B4FA-EB79-4F73-891C-F16C84217D65}" srcOrd="0" destOrd="0" presId="urn:microsoft.com/office/officeart/2005/8/layout/vList4"/>
    <dgm:cxn modelId="{4F5D39C9-2AD7-4087-88C4-FAA7CBA4A486}" srcId="{8B5D9FA8-FFE8-473A-8799-26C49C93AC12}" destId="{389510CE-E26B-4915-9D2B-0E9D431D4F59}" srcOrd="0" destOrd="0" parTransId="{E140C1A8-6DE8-4E38-8A26-CACB16F269F3}" sibTransId="{830693BB-5597-4BFC-9595-3432D1BDA1D9}"/>
    <dgm:cxn modelId="{5025E2F8-45AD-4E09-B7A1-60EB3453A420}" type="presParOf" srcId="{B311B4FA-EB79-4F73-891C-F16C84217D65}" destId="{BC7234D4-1DB1-4FC6-A888-7B9EE078757B}" srcOrd="0" destOrd="0" presId="urn:microsoft.com/office/officeart/2005/8/layout/vList4"/>
    <dgm:cxn modelId="{88CE2630-EB85-44E5-B4DC-D97AF2D6317E}" type="presParOf" srcId="{BC7234D4-1DB1-4FC6-A888-7B9EE078757B}" destId="{97C07C4F-F5F1-40E3-BCC3-2846587D794C}" srcOrd="0" destOrd="0" presId="urn:microsoft.com/office/officeart/2005/8/layout/vList4"/>
    <dgm:cxn modelId="{24BEFA1C-3A82-4A81-B342-3B5A16CF7566}" type="presParOf" srcId="{BC7234D4-1DB1-4FC6-A888-7B9EE078757B}" destId="{55203A7B-B1A7-4649-9BB8-CCCAC98137BC}" srcOrd="1" destOrd="0" presId="urn:microsoft.com/office/officeart/2005/8/layout/vList4"/>
    <dgm:cxn modelId="{1AC87540-0896-40F4-A177-FE739B830EA2}" type="presParOf" srcId="{BC7234D4-1DB1-4FC6-A888-7B9EE078757B}" destId="{17D18DD2-8BB5-46C2-9E1E-C638217A6C5F}" srcOrd="2" destOrd="0" presId="urn:microsoft.com/office/officeart/2005/8/layout/vList4"/>
    <dgm:cxn modelId="{CE09326D-CAA1-40F3-9552-58FDB41FDE30}" type="presParOf" srcId="{B311B4FA-EB79-4F73-891C-F16C84217D65}" destId="{2A693122-845D-4AEB-A932-726F802371E4}" srcOrd="1" destOrd="0" presId="urn:microsoft.com/office/officeart/2005/8/layout/vList4"/>
    <dgm:cxn modelId="{7968DED9-2327-4E85-B430-B7FB31B263E6}" type="presParOf" srcId="{B311B4FA-EB79-4F73-891C-F16C84217D65}" destId="{41FBEF5C-C1CA-4AF3-ACAF-F0ADE5F4CC90}" srcOrd="2" destOrd="0" presId="urn:microsoft.com/office/officeart/2005/8/layout/vList4"/>
    <dgm:cxn modelId="{D8FFD5E5-EB18-429F-A4A8-41CC0EDF015A}" type="presParOf" srcId="{41FBEF5C-C1CA-4AF3-ACAF-F0ADE5F4CC90}" destId="{21FEA948-D855-4F04-B5CE-50B51519A04E}" srcOrd="0" destOrd="0" presId="urn:microsoft.com/office/officeart/2005/8/layout/vList4"/>
    <dgm:cxn modelId="{3C2707B9-B592-401F-92B2-8745B72AA0D9}" type="presParOf" srcId="{41FBEF5C-C1CA-4AF3-ACAF-F0ADE5F4CC90}" destId="{00A6E3C9-5785-4ED3-AB86-1A2FC8712CE1}" srcOrd="1" destOrd="0" presId="urn:microsoft.com/office/officeart/2005/8/layout/vList4"/>
    <dgm:cxn modelId="{D961BB8C-12B6-4807-9A54-EAC7B0B8A4FB}" type="presParOf" srcId="{41FBEF5C-C1CA-4AF3-ACAF-F0ADE5F4CC90}" destId="{F5119D60-0149-442E-8A38-F1688D4E6D77}"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B5D9FA8-FFE8-473A-8799-26C49C93AC12}"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850FADBA-3529-41B3-B367-BE29ABCCBE0C}">
      <dgm:prSet phldrT="[Texto]" custT="1"/>
      <dgm:spPr/>
      <dgm:t>
        <a:bodyPr/>
        <a:lstStyle/>
        <a:p>
          <a:r>
            <a:rPr lang="es-MX" sz="2000" dirty="0" smtClean="0">
              <a:latin typeface="Arial" panose="020B0604020202020204" pitchFamily="34" charset="0"/>
              <a:cs typeface="Arial" panose="020B0604020202020204" pitchFamily="34" charset="0"/>
            </a:rPr>
            <a:t>Las distinciones entre los ámbitos público y privado se vuelven más difusas en la búsqueda de soluciones a los problemas  de interés público.</a:t>
          </a:r>
          <a:endParaRPr lang="es-MX" sz="2000" dirty="0">
            <a:latin typeface="Arial" panose="020B0604020202020204" pitchFamily="34" charset="0"/>
            <a:cs typeface="Arial" panose="020B0604020202020204" pitchFamily="34" charset="0"/>
          </a:endParaRPr>
        </a:p>
      </dgm:t>
    </dgm:pt>
    <dgm:pt modelId="{8882C58D-4A50-4B54-9CBB-481FDD7405C9}" type="parTrans" cxnId="{CF84A225-0488-43DF-8EEC-29CDF8E15A72}">
      <dgm:prSet/>
      <dgm:spPr/>
      <dgm:t>
        <a:bodyPr/>
        <a:lstStyle/>
        <a:p>
          <a:endParaRPr lang="es-MX"/>
        </a:p>
      </dgm:t>
    </dgm:pt>
    <dgm:pt modelId="{DBAC1722-FAA7-49B1-B1E1-6CF3BDC55B71}" type="sibTrans" cxnId="{CF84A225-0488-43DF-8EEC-29CDF8E15A72}">
      <dgm:prSet/>
      <dgm:spPr/>
      <dgm:t>
        <a:bodyPr/>
        <a:lstStyle/>
        <a:p>
          <a:endParaRPr lang="es-MX"/>
        </a:p>
      </dgm:t>
    </dgm:pt>
    <dgm:pt modelId="{F054F485-657D-4B69-962A-54A6CB90C1DE}">
      <dgm:prSet custT="1"/>
      <dgm:spPr/>
      <dgm:t>
        <a:bodyPr/>
        <a:lstStyle/>
        <a:p>
          <a:r>
            <a:rPr lang="es-MX" sz="2000" dirty="0" smtClean="0">
              <a:latin typeface="Arial" panose="020B0604020202020204" pitchFamily="34" charset="0"/>
              <a:cs typeface="Arial" panose="020B0604020202020204" pitchFamily="34" charset="0"/>
            </a:rPr>
            <a:t>Los instrumentos o prácticas de gobernación no están formalmente institucionalizados en un inicio, posteriormente pueden formarse leyes, reglas, procedimientos o instituciones.</a:t>
          </a:r>
          <a:endParaRPr lang="es-MX" sz="2000" dirty="0">
            <a:latin typeface="Arial" panose="020B0604020202020204" pitchFamily="34" charset="0"/>
            <a:cs typeface="Arial" panose="020B0604020202020204" pitchFamily="34" charset="0"/>
          </a:endParaRPr>
        </a:p>
      </dgm:t>
    </dgm:pt>
    <dgm:pt modelId="{4853DBA3-9705-4229-8FDF-CE14865EA7F0}" type="parTrans" cxnId="{B12A3B82-5DA2-464B-A27C-348918D098BC}">
      <dgm:prSet/>
      <dgm:spPr/>
      <dgm:t>
        <a:bodyPr/>
        <a:lstStyle/>
        <a:p>
          <a:endParaRPr lang="es-MX"/>
        </a:p>
      </dgm:t>
    </dgm:pt>
    <dgm:pt modelId="{820A726E-DA75-4F07-9721-1BD69545BED8}" type="sibTrans" cxnId="{B12A3B82-5DA2-464B-A27C-348918D098BC}">
      <dgm:prSet/>
      <dgm:spPr/>
      <dgm:t>
        <a:bodyPr/>
        <a:lstStyle/>
        <a:p>
          <a:endParaRPr lang="es-MX"/>
        </a:p>
      </dgm:t>
    </dgm:pt>
    <dgm:pt modelId="{B311B4FA-EB79-4F73-891C-F16C84217D65}" type="pres">
      <dgm:prSet presAssocID="{8B5D9FA8-FFE8-473A-8799-26C49C93AC12}" presName="linear" presStyleCnt="0">
        <dgm:presLayoutVars>
          <dgm:dir/>
          <dgm:resizeHandles val="exact"/>
        </dgm:presLayoutVars>
      </dgm:prSet>
      <dgm:spPr/>
      <dgm:t>
        <a:bodyPr/>
        <a:lstStyle/>
        <a:p>
          <a:endParaRPr lang="es-MX"/>
        </a:p>
      </dgm:t>
    </dgm:pt>
    <dgm:pt modelId="{6DBC0BE4-2499-40F0-A837-0D5CFA2FB9F4}" type="pres">
      <dgm:prSet presAssocID="{850FADBA-3529-41B3-B367-BE29ABCCBE0C}" presName="comp" presStyleCnt="0"/>
      <dgm:spPr/>
    </dgm:pt>
    <dgm:pt modelId="{D9E4F560-7DC3-437D-B960-F18E45380610}" type="pres">
      <dgm:prSet presAssocID="{850FADBA-3529-41B3-B367-BE29ABCCBE0C}" presName="box" presStyleLbl="node1" presStyleIdx="0" presStyleCnt="2" custLinFactNeighborX="980"/>
      <dgm:spPr/>
      <dgm:t>
        <a:bodyPr/>
        <a:lstStyle/>
        <a:p>
          <a:endParaRPr lang="es-MX"/>
        </a:p>
      </dgm:t>
    </dgm:pt>
    <dgm:pt modelId="{462146E9-DB38-4914-A093-08516B299102}" type="pres">
      <dgm:prSet presAssocID="{850FADBA-3529-41B3-B367-BE29ABCCBE0C}" presName="img"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t="-51000" b="-51000"/>
          </a:stretch>
        </a:blipFill>
      </dgm:spPr>
      <dgm:t>
        <a:bodyPr/>
        <a:lstStyle/>
        <a:p>
          <a:endParaRPr lang="es-MX"/>
        </a:p>
      </dgm:t>
    </dgm:pt>
    <dgm:pt modelId="{D20C2157-07E3-43F1-9BE4-61D9A444E1BB}" type="pres">
      <dgm:prSet presAssocID="{850FADBA-3529-41B3-B367-BE29ABCCBE0C}" presName="text" presStyleLbl="node1" presStyleIdx="0" presStyleCnt="2">
        <dgm:presLayoutVars>
          <dgm:bulletEnabled val="1"/>
        </dgm:presLayoutVars>
      </dgm:prSet>
      <dgm:spPr/>
      <dgm:t>
        <a:bodyPr/>
        <a:lstStyle/>
        <a:p>
          <a:endParaRPr lang="es-MX"/>
        </a:p>
      </dgm:t>
    </dgm:pt>
    <dgm:pt modelId="{456E7F37-0A40-4A48-BF57-6DB8EA135C49}" type="pres">
      <dgm:prSet presAssocID="{DBAC1722-FAA7-49B1-B1E1-6CF3BDC55B71}" presName="spacer" presStyleCnt="0"/>
      <dgm:spPr/>
    </dgm:pt>
    <dgm:pt modelId="{F3C7458D-A5E5-4955-9959-4C161595F28E}" type="pres">
      <dgm:prSet presAssocID="{F054F485-657D-4B69-962A-54A6CB90C1DE}" presName="comp" presStyleCnt="0"/>
      <dgm:spPr/>
    </dgm:pt>
    <dgm:pt modelId="{FC8135E5-9C72-4C47-A914-1C6C9A611839}" type="pres">
      <dgm:prSet presAssocID="{F054F485-657D-4B69-962A-54A6CB90C1DE}" presName="box" presStyleLbl="node1" presStyleIdx="1" presStyleCnt="2"/>
      <dgm:spPr/>
      <dgm:t>
        <a:bodyPr/>
        <a:lstStyle/>
        <a:p>
          <a:endParaRPr lang="es-MX"/>
        </a:p>
      </dgm:t>
    </dgm:pt>
    <dgm:pt modelId="{0E9EB5D0-CCCF-4C69-AF80-0990CEC99CBD}" type="pres">
      <dgm:prSet presAssocID="{F054F485-657D-4B69-962A-54A6CB90C1DE}" presName="img" presStyleLbl="fgImgPlac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t="-16000" b="-16000"/>
          </a:stretch>
        </a:blipFill>
      </dgm:spPr>
      <dgm:t>
        <a:bodyPr/>
        <a:lstStyle/>
        <a:p>
          <a:endParaRPr lang="es-MX"/>
        </a:p>
      </dgm:t>
    </dgm:pt>
    <dgm:pt modelId="{00232DB4-7248-4F3D-B547-1C753EA03914}" type="pres">
      <dgm:prSet presAssocID="{F054F485-657D-4B69-962A-54A6CB90C1DE}" presName="text" presStyleLbl="node1" presStyleIdx="1" presStyleCnt="2">
        <dgm:presLayoutVars>
          <dgm:bulletEnabled val="1"/>
        </dgm:presLayoutVars>
      </dgm:prSet>
      <dgm:spPr/>
      <dgm:t>
        <a:bodyPr/>
        <a:lstStyle/>
        <a:p>
          <a:endParaRPr lang="es-MX"/>
        </a:p>
      </dgm:t>
    </dgm:pt>
  </dgm:ptLst>
  <dgm:cxnLst>
    <dgm:cxn modelId="{0BBCA72D-B5A6-413D-B685-D9095759CDC6}" type="presOf" srcId="{850FADBA-3529-41B3-B367-BE29ABCCBE0C}" destId="{D9E4F560-7DC3-437D-B960-F18E45380610}" srcOrd="0" destOrd="0" presId="urn:microsoft.com/office/officeart/2005/8/layout/vList4"/>
    <dgm:cxn modelId="{9C27BECE-1793-4260-83C3-1D73A82F110A}" type="presOf" srcId="{8B5D9FA8-FFE8-473A-8799-26C49C93AC12}" destId="{B311B4FA-EB79-4F73-891C-F16C84217D65}" srcOrd="0" destOrd="0" presId="urn:microsoft.com/office/officeart/2005/8/layout/vList4"/>
    <dgm:cxn modelId="{B12A3B82-5DA2-464B-A27C-348918D098BC}" srcId="{8B5D9FA8-FFE8-473A-8799-26C49C93AC12}" destId="{F054F485-657D-4B69-962A-54A6CB90C1DE}" srcOrd="1" destOrd="0" parTransId="{4853DBA3-9705-4229-8FDF-CE14865EA7F0}" sibTransId="{820A726E-DA75-4F07-9721-1BD69545BED8}"/>
    <dgm:cxn modelId="{507F18EA-5C54-4DC9-8AC4-5BCEC52B36BC}" type="presOf" srcId="{850FADBA-3529-41B3-B367-BE29ABCCBE0C}" destId="{D20C2157-07E3-43F1-9BE4-61D9A444E1BB}" srcOrd="1" destOrd="0" presId="urn:microsoft.com/office/officeart/2005/8/layout/vList4"/>
    <dgm:cxn modelId="{7F6E8BEF-BF30-4521-8004-7A614E7B6315}" type="presOf" srcId="{F054F485-657D-4B69-962A-54A6CB90C1DE}" destId="{FC8135E5-9C72-4C47-A914-1C6C9A611839}" srcOrd="0" destOrd="0" presId="urn:microsoft.com/office/officeart/2005/8/layout/vList4"/>
    <dgm:cxn modelId="{1448FEFB-0DC5-49AD-B569-741F0E8A9198}" type="presOf" srcId="{F054F485-657D-4B69-962A-54A6CB90C1DE}" destId="{00232DB4-7248-4F3D-B547-1C753EA03914}" srcOrd="1" destOrd="0" presId="urn:microsoft.com/office/officeart/2005/8/layout/vList4"/>
    <dgm:cxn modelId="{CF84A225-0488-43DF-8EEC-29CDF8E15A72}" srcId="{8B5D9FA8-FFE8-473A-8799-26C49C93AC12}" destId="{850FADBA-3529-41B3-B367-BE29ABCCBE0C}" srcOrd="0" destOrd="0" parTransId="{8882C58D-4A50-4B54-9CBB-481FDD7405C9}" sibTransId="{DBAC1722-FAA7-49B1-B1E1-6CF3BDC55B71}"/>
    <dgm:cxn modelId="{A323A031-FA59-4174-8715-D4B81A4DA771}" type="presParOf" srcId="{B311B4FA-EB79-4F73-891C-F16C84217D65}" destId="{6DBC0BE4-2499-40F0-A837-0D5CFA2FB9F4}" srcOrd="0" destOrd="0" presId="urn:microsoft.com/office/officeart/2005/8/layout/vList4"/>
    <dgm:cxn modelId="{E4922162-16E3-434F-8908-ABD3FEE1DAB4}" type="presParOf" srcId="{6DBC0BE4-2499-40F0-A837-0D5CFA2FB9F4}" destId="{D9E4F560-7DC3-437D-B960-F18E45380610}" srcOrd="0" destOrd="0" presId="urn:microsoft.com/office/officeart/2005/8/layout/vList4"/>
    <dgm:cxn modelId="{375BBA67-6063-438A-A66F-3B4E50BE616F}" type="presParOf" srcId="{6DBC0BE4-2499-40F0-A837-0D5CFA2FB9F4}" destId="{462146E9-DB38-4914-A093-08516B299102}" srcOrd="1" destOrd="0" presId="urn:microsoft.com/office/officeart/2005/8/layout/vList4"/>
    <dgm:cxn modelId="{935B201B-D031-401E-97C0-D37392019F7D}" type="presParOf" srcId="{6DBC0BE4-2499-40F0-A837-0D5CFA2FB9F4}" destId="{D20C2157-07E3-43F1-9BE4-61D9A444E1BB}" srcOrd="2" destOrd="0" presId="urn:microsoft.com/office/officeart/2005/8/layout/vList4"/>
    <dgm:cxn modelId="{A08DB2FD-9776-468A-AFE5-25ABAA0087DF}" type="presParOf" srcId="{B311B4FA-EB79-4F73-891C-F16C84217D65}" destId="{456E7F37-0A40-4A48-BF57-6DB8EA135C49}" srcOrd="1" destOrd="0" presId="urn:microsoft.com/office/officeart/2005/8/layout/vList4"/>
    <dgm:cxn modelId="{A509A558-9769-4F32-9CBA-A6149A09B7C4}" type="presParOf" srcId="{B311B4FA-EB79-4F73-891C-F16C84217D65}" destId="{F3C7458D-A5E5-4955-9959-4C161595F28E}" srcOrd="2" destOrd="0" presId="urn:microsoft.com/office/officeart/2005/8/layout/vList4"/>
    <dgm:cxn modelId="{CDC5E5D8-82D2-431E-9CA0-9C15E9F0758C}" type="presParOf" srcId="{F3C7458D-A5E5-4955-9959-4C161595F28E}" destId="{FC8135E5-9C72-4C47-A914-1C6C9A611839}" srcOrd="0" destOrd="0" presId="urn:microsoft.com/office/officeart/2005/8/layout/vList4"/>
    <dgm:cxn modelId="{63B71BAF-929B-4E81-BE98-2E76A1A32736}" type="presParOf" srcId="{F3C7458D-A5E5-4955-9959-4C161595F28E}" destId="{0E9EB5D0-CCCF-4C69-AF80-0990CEC99CBD}" srcOrd="1" destOrd="0" presId="urn:microsoft.com/office/officeart/2005/8/layout/vList4"/>
    <dgm:cxn modelId="{D3712BBE-C352-423A-848F-4D6773B6B31C}" type="presParOf" srcId="{F3C7458D-A5E5-4955-9959-4C161595F28E}" destId="{00232DB4-7248-4F3D-B547-1C753EA03914}"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94DE58D-972C-4211-90C1-BAC22EC09CBB}" type="doc">
      <dgm:prSet loTypeId="urn:microsoft.com/office/officeart/2005/8/layout/pyramid2" loCatId="pyramid" qsTypeId="urn:microsoft.com/office/officeart/2005/8/quickstyle/simple1" qsCatId="simple" csTypeId="urn:microsoft.com/office/officeart/2005/8/colors/accent1_2" csCatId="accent1"/>
      <dgm:spPr/>
      <dgm:t>
        <a:bodyPr/>
        <a:lstStyle/>
        <a:p>
          <a:endParaRPr lang="es-MX"/>
        </a:p>
      </dgm:t>
    </dgm:pt>
    <dgm:pt modelId="{25D20D5F-E692-40DE-875D-0092F08E37B4}">
      <dgm:prSet custT="1"/>
      <dgm:spPr/>
      <dgm:t>
        <a:bodyPr/>
        <a:lstStyle/>
        <a:p>
          <a:pPr rtl="0"/>
          <a:r>
            <a:rPr lang="es-MX" sz="1800" dirty="0" smtClean="0">
              <a:latin typeface="Arial" panose="020B0604020202020204" pitchFamily="34" charset="0"/>
              <a:cs typeface="Arial" panose="020B0604020202020204" pitchFamily="34" charset="0"/>
            </a:rPr>
            <a:t>Tras el éxito de  conceptos: sociedad civil, </a:t>
          </a:r>
          <a:r>
            <a:rPr lang="es-MX" sz="1800" dirty="0" err="1" smtClean="0">
              <a:latin typeface="Arial" panose="020B0604020202020204" pitchFamily="34" charset="0"/>
              <a:cs typeface="Arial" panose="020B0604020202020204" pitchFamily="34" charset="0"/>
            </a:rPr>
            <a:t>empowerment</a:t>
          </a:r>
          <a:r>
            <a:rPr lang="es-MX" sz="1800" dirty="0" smtClean="0">
              <a:latin typeface="Arial" panose="020B0604020202020204" pitchFamily="34" charset="0"/>
              <a:cs typeface="Arial" panose="020B0604020202020204" pitchFamily="34" charset="0"/>
            </a:rPr>
            <a:t>, tercer sector, calidad de la democracia</a:t>
          </a:r>
          <a:r>
            <a:rPr lang="es-MX" sz="1600" dirty="0" smtClean="0"/>
            <a:t>,</a:t>
          </a:r>
          <a:endParaRPr lang="es-MX" sz="1600" dirty="0"/>
        </a:p>
      </dgm:t>
    </dgm:pt>
    <dgm:pt modelId="{C39421B7-E1B1-4AAE-BE37-BA68CB722911}" type="parTrans" cxnId="{2F66A17A-974C-4942-8688-12CB01D9D1AD}">
      <dgm:prSet/>
      <dgm:spPr/>
      <dgm:t>
        <a:bodyPr/>
        <a:lstStyle/>
        <a:p>
          <a:endParaRPr lang="es-MX"/>
        </a:p>
      </dgm:t>
    </dgm:pt>
    <dgm:pt modelId="{248CCDE4-4B28-4666-9E78-B727D3492989}" type="sibTrans" cxnId="{2F66A17A-974C-4942-8688-12CB01D9D1AD}">
      <dgm:prSet/>
      <dgm:spPr/>
      <dgm:t>
        <a:bodyPr/>
        <a:lstStyle/>
        <a:p>
          <a:endParaRPr lang="es-MX"/>
        </a:p>
      </dgm:t>
    </dgm:pt>
    <dgm:pt modelId="{2927DE56-8B1D-43E8-BEB2-4C206AD0FBB4}">
      <dgm:prSet custT="1"/>
      <dgm:spPr/>
      <dgm:t>
        <a:bodyPr/>
        <a:lstStyle/>
        <a:p>
          <a:pPr rtl="0"/>
          <a:r>
            <a:rPr lang="es-MX" sz="1800" dirty="0" smtClean="0">
              <a:latin typeface="Arial" panose="020B0604020202020204" pitchFamily="34" charset="0"/>
              <a:cs typeface="Arial" panose="020B0604020202020204" pitchFamily="34" charset="0"/>
            </a:rPr>
            <a:t>la participación ciudadana adquiere protagonismo absoluto unido a la idea de capital social.</a:t>
          </a:r>
          <a:endParaRPr lang="es-MX" sz="1800" dirty="0">
            <a:latin typeface="Arial" panose="020B0604020202020204" pitchFamily="34" charset="0"/>
            <a:cs typeface="Arial" panose="020B0604020202020204" pitchFamily="34" charset="0"/>
          </a:endParaRPr>
        </a:p>
      </dgm:t>
    </dgm:pt>
    <dgm:pt modelId="{BB4A7B17-97FE-4299-BAFE-784EE9909ED4}" type="parTrans" cxnId="{AB050AEF-F56D-4A70-801C-8F5808DFF65C}">
      <dgm:prSet/>
      <dgm:spPr/>
      <dgm:t>
        <a:bodyPr/>
        <a:lstStyle/>
        <a:p>
          <a:endParaRPr lang="es-MX"/>
        </a:p>
      </dgm:t>
    </dgm:pt>
    <dgm:pt modelId="{2ED8F182-DC40-46A2-9479-FCD6A7439FC1}" type="sibTrans" cxnId="{AB050AEF-F56D-4A70-801C-8F5808DFF65C}">
      <dgm:prSet/>
      <dgm:spPr/>
      <dgm:t>
        <a:bodyPr/>
        <a:lstStyle/>
        <a:p>
          <a:endParaRPr lang="es-MX"/>
        </a:p>
      </dgm:t>
    </dgm:pt>
    <dgm:pt modelId="{5D049AEB-D125-4E7B-901E-794DC5FDE0EB}" type="pres">
      <dgm:prSet presAssocID="{694DE58D-972C-4211-90C1-BAC22EC09CBB}" presName="compositeShape" presStyleCnt="0">
        <dgm:presLayoutVars>
          <dgm:dir/>
          <dgm:resizeHandles/>
        </dgm:presLayoutVars>
      </dgm:prSet>
      <dgm:spPr/>
      <dgm:t>
        <a:bodyPr/>
        <a:lstStyle/>
        <a:p>
          <a:endParaRPr lang="es-MX"/>
        </a:p>
      </dgm:t>
    </dgm:pt>
    <dgm:pt modelId="{AC7FCEDD-BBA9-4594-957D-5EECED832541}" type="pres">
      <dgm:prSet presAssocID="{694DE58D-972C-4211-90C1-BAC22EC09CBB}" presName="pyramid" presStyleLbl="node1" presStyleIdx="0" presStyleCnt="1"/>
      <dgm:spPr/>
    </dgm:pt>
    <dgm:pt modelId="{8CBBF7CD-77FB-48E6-AB4E-246A907E2CBF}" type="pres">
      <dgm:prSet presAssocID="{694DE58D-972C-4211-90C1-BAC22EC09CBB}" presName="theList" presStyleCnt="0"/>
      <dgm:spPr/>
    </dgm:pt>
    <dgm:pt modelId="{4ABB97B1-7669-4EDB-9040-DDCEEC2CA03C}" type="pres">
      <dgm:prSet presAssocID="{25D20D5F-E692-40DE-875D-0092F08E37B4}" presName="aNode" presStyleLbl="fgAcc1" presStyleIdx="0" presStyleCnt="2">
        <dgm:presLayoutVars>
          <dgm:bulletEnabled val="1"/>
        </dgm:presLayoutVars>
      </dgm:prSet>
      <dgm:spPr/>
      <dgm:t>
        <a:bodyPr/>
        <a:lstStyle/>
        <a:p>
          <a:endParaRPr lang="es-MX"/>
        </a:p>
      </dgm:t>
    </dgm:pt>
    <dgm:pt modelId="{A1DD408E-A6E1-4C49-AFE5-A14A3F70F857}" type="pres">
      <dgm:prSet presAssocID="{25D20D5F-E692-40DE-875D-0092F08E37B4}" presName="aSpace" presStyleCnt="0"/>
      <dgm:spPr/>
    </dgm:pt>
    <dgm:pt modelId="{847105E8-BFF2-4699-80A7-7FB29860806B}" type="pres">
      <dgm:prSet presAssocID="{2927DE56-8B1D-43E8-BEB2-4C206AD0FBB4}" presName="aNode" presStyleLbl="fgAcc1" presStyleIdx="1" presStyleCnt="2">
        <dgm:presLayoutVars>
          <dgm:bulletEnabled val="1"/>
        </dgm:presLayoutVars>
      </dgm:prSet>
      <dgm:spPr/>
      <dgm:t>
        <a:bodyPr/>
        <a:lstStyle/>
        <a:p>
          <a:endParaRPr lang="es-MX"/>
        </a:p>
      </dgm:t>
    </dgm:pt>
    <dgm:pt modelId="{D145656B-0D25-4FAC-A7B6-C1E042736F41}" type="pres">
      <dgm:prSet presAssocID="{2927DE56-8B1D-43E8-BEB2-4C206AD0FBB4}" presName="aSpace" presStyleCnt="0"/>
      <dgm:spPr/>
    </dgm:pt>
  </dgm:ptLst>
  <dgm:cxnLst>
    <dgm:cxn modelId="{D96A36BF-CF8D-4ED0-9DD6-6EDFC79BAD79}" type="presOf" srcId="{2927DE56-8B1D-43E8-BEB2-4C206AD0FBB4}" destId="{847105E8-BFF2-4699-80A7-7FB29860806B}" srcOrd="0" destOrd="0" presId="urn:microsoft.com/office/officeart/2005/8/layout/pyramid2"/>
    <dgm:cxn modelId="{6B855B8F-BC5F-4AF4-84A3-FA13D221D3E2}" type="presOf" srcId="{694DE58D-972C-4211-90C1-BAC22EC09CBB}" destId="{5D049AEB-D125-4E7B-901E-794DC5FDE0EB}" srcOrd="0" destOrd="0" presId="urn:microsoft.com/office/officeart/2005/8/layout/pyramid2"/>
    <dgm:cxn modelId="{AB050AEF-F56D-4A70-801C-8F5808DFF65C}" srcId="{694DE58D-972C-4211-90C1-BAC22EC09CBB}" destId="{2927DE56-8B1D-43E8-BEB2-4C206AD0FBB4}" srcOrd="1" destOrd="0" parTransId="{BB4A7B17-97FE-4299-BAFE-784EE9909ED4}" sibTransId="{2ED8F182-DC40-46A2-9479-FCD6A7439FC1}"/>
    <dgm:cxn modelId="{2F66A17A-974C-4942-8688-12CB01D9D1AD}" srcId="{694DE58D-972C-4211-90C1-BAC22EC09CBB}" destId="{25D20D5F-E692-40DE-875D-0092F08E37B4}" srcOrd="0" destOrd="0" parTransId="{C39421B7-E1B1-4AAE-BE37-BA68CB722911}" sibTransId="{248CCDE4-4B28-4666-9E78-B727D3492989}"/>
    <dgm:cxn modelId="{6114BCD0-F288-4EB5-9B2D-F548864065CE}" type="presOf" srcId="{25D20D5F-E692-40DE-875D-0092F08E37B4}" destId="{4ABB97B1-7669-4EDB-9040-DDCEEC2CA03C}" srcOrd="0" destOrd="0" presId="urn:microsoft.com/office/officeart/2005/8/layout/pyramid2"/>
    <dgm:cxn modelId="{5F3D7366-C435-478F-97EA-1FF758DFE3E2}" type="presParOf" srcId="{5D049AEB-D125-4E7B-901E-794DC5FDE0EB}" destId="{AC7FCEDD-BBA9-4594-957D-5EECED832541}" srcOrd="0" destOrd="0" presId="urn:microsoft.com/office/officeart/2005/8/layout/pyramid2"/>
    <dgm:cxn modelId="{9B8F6965-4536-4A2F-A517-490B032ABFE8}" type="presParOf" srcId="{5D049AEB-D125-4E7B-901E-794DC5FDE0EB}" destId="{8CBBF7CD-77FB-48E6-AB4E-246A907E2CBF}" srcOrd="1" destOrd="0" presId="urn:microsoft.com/office/officeart/2005/8/layout/pyramid2"/>
    <dgm:cxn modelId="{C49BA99F-0CDB-4B1B-98AB-A1331DB0187C}" type="presParOf" srcId="{8CBBF7CD-77FB-48E6-AB4E-246A907E2CBF}" destId="{4ABB97B1-7669-4EDB-9040-DDCEEC2CA03C}" srcOrd="0" destOrd="0" presId="urn:microsoft.com/office/officeart/2005/8/layout/pyramid2"/>
    <dgm:cxn modelId="{A3672711-F147-41A4-8EF3-F2479FBF596A}" type="presParOf" srcId="{8CBBF7CD-77FB-48E6-AB4E-246A907E2CBF}" destId="{A1DD408E-A6E1-4C49-AFE5-A14A3F70F857}" srcOrd="1" destOrd="0" presId="urn:microsoft.com/office/officeart/2005/8/layout/pyramid2"/>
    <dgm:cxn modelId="{2FBF9237-E845-44BA-B41F-F75966201673}" type="presParOf" srcId="{8CBBF7CD-77FB-48E6-AB4E-246A907E2CBF}" destId="{847105E8-BFF2-4699-80A7-7FB29860806B}" srcOrd="2" destOrd="0" presId="urn:microsoft.com/office/officeart/2005/8/layout/pyramid2"/>
    <dgm:cxn modelId="{4764B310-1FB4-4931-BDAE-FFF2E97F5703}" type="presParOf" srcId="{8CBBF7CD-77FB-48E6-AB4E-246A907E2CBF}" destId="{D145656B-0D25-4FAC-A7B6-C1E042736F41}"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7A9B7E8-C3F0-4C30-94BB-2CC450B2655A}"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37AF5D49-5677-4CDE-8444-095D8E6E248D}">
      <dgm:prSet phldrT="[Texto]" custT="1"/>
      <dgm:spPr/>
      <dgm:t>
        <a:bodyPr/>
        <a:lstStyle/>
        <a:p>
          <a:r>
            <a:rPr lang="es-MX" sz="2800" dirty="0" smtClean="0">
              <a:latin typeface="Arial" panose="020B0604020202020204" pitchFamily="34" charset="0"/>
              <a:cs typeface="Arial" panose="020B0604020202020204" pitchFamily="34" charset="0"/>
            </a:rPr>
            <a:t>Instituciones débiles</a:t>
          </a:r>
          <a:endParaRPr lang="es-MX" sz="2800" dirty="0">
            <a:latin typeface="Arial" panose="020B0604020202020204" pitchFamily="34" charset="0"/>
            <a:cs typeface="Arial" panose="020B0604020202020204" pitchFamily="34" charset="0"/>
          </a:endParaRPr>
        </a:p>
      </dgm:t>
    </dgm:pt>
    <dgm:pt modelId="{08B8A5EC-0888-4095-BA7A-5C2B2523649B}" type="parTrans" cxnId="{8EF4166A-B782-4AA7-80EF-50CF0D94CC58}">
      <dgm:prSet/>
      <dgm:spPr/>
      <dgm:t>
        <a:bodyPr/>
        <a:lstStyle/>
        <a:p>
          <a:endParaRPr lang="es-MX" sz="2000">
            <a:latin typeface="Arial" panose="020B0604020202020204" pitchFamily="34" charset="0"/>
            <a:cs typeface="Arial" panose="020B0604020202020204" pitchFamily="34" charset="0"/>
          </a:endParaRPr>
        </a:p>
      </dgm:t>
    </dgm:pt>
    <dgm:pt modelId="{C4400D17-54FB-4BA6-B1CF-AE880BAA0BFF}" type="sibTrans" cxnId="{8EF4166A-B782-4AA7-80EF-50CF0D94CC58}">
      <dgm:prSet/>
      <dgm:spPr/>
      <dgm:t>
        <a:bodyPr/>
        <a:lstStyle/>
        <a:p>
          <a:endParaRPr lang="es-MX" sz="2000">
            <a:latin typeface="Arial" panose="020B0604020202020204" pitchFamily="34" charset="0"/>
            <a:cs typeface="Arial" panose="020B0604020202020204" pitchFamily="34" charset="0"/>
          </a:endParaRPr>
        </a:p>
      </dgm:t>
    </dgm:pt>
    <dgm:pt modelId="{0AA4D9B5-F2E5-4190-BC07-D80F2BACB984}">
      <dgm:prSet phldrT="[Texto]" custT="1"/>
      <dgm:spPr/>
      <dgm:t>
        <a:bodyPr/>
        <a:lstStyle/>
        <a:p>
          <a:pPr marL="114300" indent="0" defTabSz="622300">
            <a:lnSpc>
              <a:spcPct val="90000"/>
            </a:lnSpc>
            <a:spcBef>
              <a:spcPct val="0"/>
            </a:spcBef>
            <a:spcAft>
              <a:spcPct val="15000"/>
            </a:spcAft>
            <a:buNone/>
          </a:pPr>
          <a:r>
            <a:rPr lang="es-MX" sz="1800" dirty="0" smtClean="0">
              <a:latin typeface="Arial" panose="020B0604020202020204" pitchFamily="34" charset="0"/>
              <a:cs typeface="Arial" panose="020B0604020202020204" pitchFamily="34" charset="0"/>
            </a:rPr>
            <a:t>Crisis de confianza  en instituciones  y partidos políticos</a:t>
          </a:r>
          <a:endParaRPr lang="es-MX" sz="1800" dirty="0">
            <a:latin typeface="Arial" panose="020B0604020202020204" pitchFamily="34" charset="0"/>
            <a:cs typeface="Arial" panose="020B0604020202020204" pitchFamily="34" charset="0"/>
          </a:endParaRPr>
        </a:p>
      </dgm:t>
    </dgm:pt>
    <dgm:pt modelId="{41DF4E88-1B7F-44AA-AA3D-36625576F7CE}" type="parTrans" cxnId="{7D33EBFD-C408-401A-9B01-6E6F290E6D95}">
      <dgm:prSet/>
      <dgm:spPr/>
      <dgm:t>
        <a:bodyPr/>
        <a:lstStyle/>
        <a:p>
          <a:endParaRPr lang="es-MX" sz="2000">
            <a:latin typeface="Arial" panose="020B0604020202020204" pitchFamily="34" charset="0"/>
            <a:cs typeface="Arial" panose="020B0604020202020204" pitchFamily="34" charset="0"/>
          </a:endParaRPr>
        </a:p>
      </dgm:t>
    </dgm:pt>
    <dgm:pt modelId="{EABC3F1B-54BE-4D62-B5A6-513A02DC57D3}" type="sibTrans" cxnId="{7D33EBFD-C408-401A-9B01-6E6F290E6D95}">
      <dgm:prSet/>
      <dgm:spPr/>
      <dgm:t>
        <a:bodyPr/>
        <a:lstStyle/>
        <a:p>
          <a:endParaRPr lang="es-MX" sz="2000">
            <a:latin typeface="Arial" panose="020B0604020202020204" pitchFamily="34" charset="0"/>
            <a:cs typeface="Arial" panose="020B0604020202020204" pitchFamily="34" charset="0"/>
          </a:endParaRPr>
        </a:p>
      </dgm:t>
    </dgm:pt>
    <dgm:pt modelId="{3F1221C9-AAF1-4A10-A614-402AD7903328}">
      <dgm:prSet phldrT="[Texto]" custT="1"/>
      <dgm:spPr/>
      <dgm:t>
        <a:bodyPr/>
        <a:lstStyle/>
        <a:p>
          <a:r>
            <a:rPr lang="es-MX" sz="4400" dirty="0" smtClean="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Política compleja</a:t>
          </a:r>
          <a:endParaRPr lang="es-MX" sz="2800" dirty="0">
            <a:latin typeface="Arial" panose="020B0604020202020204" pitchFamily="34" charset="0"/>
            <a:cs typeface="Arial" panose="020B0604020202020204" pitchFamily="34" charset="0"/>
          </a:endParaRPr>
        </a:p>
      </dgm:t>
    </dgm:pt>
    <dgm:pt modelId="{319F17B4-C103-4581-A18E-25590F99C0DE}" type="parTrans" cxnId="{59320F12-15DC-4134-BA36-CB209CC27CDF}">
      <dgm:prSet/>
      <dgm:spPr/>
      <dgm:t>
        <a:bodyPr/>
        <a:lstStyle/>
        <a:p>
          <a:endParaRPr lang="es-MX" sz="2000">
            <a:latin typeface="Arial" panose="020B0604020202020204" pitchFamily="34" charset="0"/>
            <a:cs typeface="Arial" panose="020B0604020202020204" pitchFamily="34" charset="0"/>
          </a:endParaRPr>
        </a:p>
      </dgm:t>
    </dgm:pt>
    <dgm:pt modelId="{5628D6D5-9D43-4953-A80E-52B487C187AA}" type="sibTrans" cxnId="{59320F12-15DC-4134-BA36-CB209CC27CDF}">
      <dgm:prSet/>
      <dgm:spPr/>
      <dgm:t>
        <a:bodyPr/>
        <a:lstStyle/>
        <a:p>
          <a:endParaRPr lang="es-MX" sz="2000">
            <a:latin typeface="Arial" panose="020B0604020202020204" pitchFamily="34" charset="0"/>
            <a:cs typeface="Arial" panose="020B0604020202020204" pitchFamily="34" charset="0"/>
          </a:endParaRPr>
        </a:p>
      </dgm:t>
    </dgm:pt>
    <dgm:pt modelId="{7CC197DD-32F5-42B1-ACC6-1372234DF905}">
      <dgm:prSet custT="1"/>
      <dgm:spPr/>
      <dgm:t>
        <a:bodyPr/>
        <a:lstStyle/>
        <a:p>
          <a:endParaRPr lang="es-MX" sz="1800" dirty="0">
            <a:latin typeface="Arial" panose="020B0604020202020204" pitchFamily="34" charset="0"/>
            <a:cs typeface="Arial" panose="020B0604020202020204" pitchFamily="34" charset="0"/>
          </a:endParaRPr>
        </a:p>
      </dgm:t>
    </dgm:pt>
    <dgm:pt modelId="{05C74D11-5040-4B7F-ACBC-A88A75301B8D}" type="parTrans" cxnId="{1C4E0731-6688-4DDB-9D50-2C932FC49AD7}">
      <dgm:prSet/>
      <dgm:spPr/>
      <dgm:t>
        <a:bodyPr/>
        <a:lstStyle/>
        <a:p>
          <a:endParaRPr lang="es-MX" sz="2000">
            <a:latin typeface="Arial" panose="020B0604020202020204" pitchFamily="34" charset="0"/>
            <a:cs typeface="Arial" panose="020B0604020202020204" pitchFamily="34" charset="0"/>
          </a:endParaRPr>
        </a:p>
      </dgm:t>
    </dgm:pt>
    <dgm:pt modelId="{D9151ACE-ECE2-419E-82B6-0A0408B9CCFB}" type="sibTrans" cxnId="{1C4E0731-6688-4DDB-9D50-2C932FC49AD7}">
      <dgm:prSet/>
      <dgm:spPr/>
      <dgm:t>
        <a:bodyPr/>
        <a:lstStyle/>
        <a:p>
          <a:endParaRPr lang="es-MX" sz="2000">
            <a:latin typeface="Arial" panose="020B0604020202020204" pitchFamily="34" charset="0"/>
            <a:cs typeface="Arial" panose="020B0604020202020204" pitchFamily="34" charset="0"/>
          </a:endParaRPr>
        </a:p>
      </dgm:t>
    </dgm:pt>
    <dgm:pt modelId="{E9CBA0AC-1EB7-4977-9D7F-C5931E6F1D9E}">
      <dgm:prSet custT="1"/>
      <dgm:spPr/>
      <dgm:t>
        <a:bodyPr/>
        <a:lstStyle/>
        <a:p>
          <a:r>
            <a:rPr lang="es-MX" sz="1800" dirty="0" smtClean="0">
              <a:latin typeface="Arial" panose="020B0604020202020204" pitchFamily="34" charset="0"/>
              <a:cs typeface="Arial" panose="020B0604020202020204" pitchFamily="34" charset="0"/>
            </a:rPr>
            <a:t>Existen  más actores, más niveles de gobierno y menos esquemas estables</a:t>
          </a:r>
          <a:endParaRPr lang="es-MX" sz="1800" dirty="0">
            <a:latin typeface="Arial" panose="020B0604020202020204" pitchFamily="34" charset="0"/>
            <a:cs typeface="Arial" panose="020B0604020202020204" pitchFamily="34" charset="0"/>
          </a:endParaRPr>
        </a:p>
      </dgm:t>
    </dgm:pt>
    <dgm:pt modelId="{663D0FF4-D2C1-49D4-8775-B23273C30322}" type="parTrans" cxnId="{D96C7BDD-0EC5-4984-85DD-086E11BCD5CE}">
      <dgm:prSet/>
      <dgm:spPr/>
      <dgm:t>
        <a:bodyPr/>
        <a:lstStyle/>
        <a:p>
          <a:endParaRPr lang="es-MX" sz="2000">
            <a:latin typeface="Arial" panose="020B0604020202020204" pitchFamily="34" charset="0"/>
            <a:cs typeface="Arial" panose="020B0604020202020204" pitchFamily="34" charset="0"/>
          </a:endParaRPr>
        </a:p>
      </dgm:t>
    </dgm:pt>
    <dgm:pt modelId="{FC2ED9D8-A916-4788-9181-36A811A4E0F4}" type="sibTrans" cxnId="{D96C7BDD-0EC5-4984-85DD-086E11BCD5CE}">
      <dgm:prSet/>
      <dgm:spPr/>
      <dgm:t>
        <a:bodyPr/>
        <a:lstStyle/>
        <a:p>
          <a:endParaRPr lang="es-MX" sz="2000">
            <a:latin typeface="Arial" panose="020B0604020202020204" pitchFamily="34" charset="0"/>
            <a:cs typeface="Arial" panose="020B0604020202020204" pitchFamily="34" charset="0"/>
          </a:endParaRPr>
        </a:p>
      </dgm:t>
    </dgm:pt>
    <dgm:pt modelId="{81780872-34C0-43EC-82B5-BEAA9B4D6A09}">
      <dgm:prSet custT="1"/>
      <dgm:spPr/>
      <dgm:t>
        <a:bodyPr/>
        <a:lstStyle/>
        <a:p>
          <a:r>
            <a:rPr lang="es-MX" sz="1800" dirty="0" smtClean="0">
              <a:latin typeface="Arial" panose="020B0604020202020204" pitchFamily="34" charset="0"/>
              <a:cs typeface="Arial" panose="020B0604020202020204" pitchFamily="34" charset="0"/>
            </a:rPr>
            <a:t>Problemas sociales </a:t>
          </a:r>
          <a:r>
            <a:rPr lang="es-MX" sz="1800" dirty="0" err="1" smtClean="0">
              <a:latin typeface="Arial" panose="020B0604020202020204" pitchFamily="34" charset="0"/>
              <a:cs typeface="Arial" panose="020B0604020202020204" pitchFamily="34" charset="0"/>
            </a:rPr>
            <a:t>exarcebados</a:t>
          </a:r>
          <a:endParaRPr lang="es-MX" sz="1800" dirty="0" smtClean="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dgm:t>
    </dgm:pt>
    <dgm:pt modelId="{BA33FAC1-00A4-4003-91D2-19520598CF4C}" type="parTrans" cxnId="{7EAAEF2E-2FB2-4065-BE2B-29B1A05816FE}">
      <dgm:prSet/>
      <dgm:spPr/>
      <dgm:t>
        <a:bodyPr/>
        <a:lstStyle/>
        <a:p>
          <a:endParaRPr lang="es-MX" sz="2000">
            <a:latin typeface="Arial" panose="020B0604020202020204" pitchFamily="34" charset="0"/>
            <a:cs typeface="Arial" panose="020B0604020202020204" pitchFamily="34" charset="0"/>
          </a:endParaRPr>
        </a:p>
      </dgm:t>
    </dgm:pt>
    <dgm:pt modelId="{B86D90C4-2B49-4D1B-91DA-E7798C5169B8}" type="sibTrans" cxnId="{7EAAEF2E-2FB2-4065-BE2B-29B1A05816FE}">
      <dgm:prSet/>
      <dgm:spPr/>
      <dgm:t>
        <a:bodyPr/>
        <a:lstStyle/>
        <a:p>
          <a:endParaRPr lang="es-MX" sz="2000">
            <a:latin typeface="Arial" panose="020B0604020202020204" pitchFamily="34" charset="0"/>
            <a:cs typeface="Arial" panose="020B0604020202020204" pitchFamily="34" charset="0"/>
          </a:endParaRPr>
        </a:p>
      </dgm:t>
    </dgm:pt>
    <dgm:pt modelId="{9B221207-C8E7-4F05-8ED7-55C7A0092781}">
      <dgm:prSet phldrT="[Texto]" custT="1"/>
      <dgm:spPr/>
      <dgm:t>
        <a:bodyPr/>
        <a:lstStyle/>
        <a:p>
          <a:pPr marL="114300" indent="0" defTabSz="622300">
            <a:lnSpc>
              <a:spcPct val="90000"/>
            </a:lnSpc>
            <a:spcBef>
              <a:spcPct val="0"/>
            </a:spcBef>
            <a:spcAft>
              <a:spcPct val="15000"/>
            </a:spcAft>
            <a:buNone/>
          </a:pPr>
          <a:r>
            <a:rPr lang="es-MX" sz="1800" dirty="0" smtClean="0">
              <a:latin typeface="Arial" panose="020B0604020202020204" pitchFamily="34" charset="0"/>
              <a:cs typeface="Arial" panose="020B0604020202020204" pitchFamily="34" charset="0"/>
            </a:rPr>
            <a:t>Cinismo político</a:t>
          </a:r>
          <a:endParaRPr lang="es-MX" sz="1800" dirty="0">
            <a:latin typeface="Arial" panose="020B0604020202020204" pitchFamily="34" charset="0"/>
            <a:cs typeface="Arial" panose="020B0604020202020204" pitchFamily="34" charset="0"/>
          </a:endParaRPr>
        </a:p>
      </dgm:t>
    </dgm:pt>
    <dgm:pt modelId="{F8083B4E-14A4-40FD-AD42-F44832625985}" type="parTrans" cxnId="{32B55CDB-F211-4DD3-8222-E2491265EC92}">
      <dgm:prSet/>
      <dgm:spPr/>
      <dgm:t>
        <a:bodyPr/>
        <a:lstStyle/>
        <a:p>
          <a:endParaRPr lang="es-MX" sz="2000">
            <a:latin typeface="Arial" panose="020B0604020202020204" pitchFamily="34" charset="0"/>
            <a:cs typeface="Arial" panose="020B0604020202020204" pitchFamily="34" charset="0"/>
          </a:endParaRPr>
        </a:p>
      </dgm:t>
    </dgm:pt>
    <dgm:pt modelId="{DF92CAF0-1FD0-45A9-A73C-064BF1C48590}" type="sibTrans" cxnId="{32B55CDB-F211-4DD3-8222-E2491265EC92}">
      <dgm:prSet/>
      <dgm:spPr/>
      <dgm:t>
        <a:bodyPr/>
        <a:lstStyle/>
        <a:p>
          <a:endParaRPr lang="es-MX" sz="2000">
            <a:latin typeface="Arial" panose="020B0604020202020204" pitchFamily="34" charset="0"/>
            <a:cs typeface="Arial" panose="020B0604020202020204" pitchFamily="34" charset="0"/>
          </a:endParaRPr>
        </a:p>
      </dgm:t>
    </dgm:pt>
    <dgm:pt modelId="{C5BC8E3E-C11A-4897-85CE-C9FCEB79842F}">
      <dgm:prSet phldrT="[Texto]" custT="1"/>
      <dgm:spPr/>
      <dgm:t>
        <a:bodyPr/>
        <a:lstStyle/>
        <a:p>
          <a:pPr marL="114300" indent="0" defTabSz="622300">
            <a:lnSpc>
              <a:spcPct val="90000"/>
            </a:lnSpc>
            <a:spcBef>
              <a:spcPct val="0"/>
            </a:spcBef>
            <a:spcAft>
              <a:spcPct val="15000"/>
            </a:spcAft>
            <a:buNone/>
          </a:pPr>
          <a:r>
            <a:rPr lang="es-MX" sz="1800" smtClean="0">
              <a:latin typeface="Arial" panose="020B0604020202020204" pitchFamily="34" charset="0"/>
              <a:cs typeface="Arial" panose="020B0604020202020204" pitchFamily="34" charset="0"/>
            </a:rPr>
            <a:t>Incapacidad de procesar nuevas demandas y conflictos</a:t>
          </a:r>
          <a:endParaRPr lang="es-MX" sz="1800" dirty="0">
            <a:latin typeface="Arial" panose="020B0604020202020204" pitchFamily="34" charset="0"/>
            <a:cs typeface="Arial" panose="020B0604020202020204" pitchFamily="34" charset="0"/>
          </a:endParaRPr>
        </a:p>
      </dgm:t>
    </dgm:pt>
    <dgm:pt modelId="{429473AE-B113-45EA-A58F-42E84D482D22}" type="parTrans" cxnId="{2DF79738-EC86-4A8B-867E-73FBCB4181C3}">
      <dgm:prSet/>
      <dgm:spPr/>
      <dgm:t>
        <a:bodyPr/>
        <a:lstStyle/>
        <a:p>
          <a:endParaRPr lang="es-MX" sz="2000">
            <a:latin typeface="Arial" panose="020B0604020202020204" pitchFamily="34" charset="0"/>
            <a:cs typeface="Arial" panose="020B0604020202020204" pitchFamily="34" charset="0"/>
          </a:endParaRPr>
        </a:p>
      </dgm:t>
    </dgm:pt>
    <dgm:pt modelId="{B13BE97F-BFF1-4E3B-9CA4-6B291F9ED210}" type="sibTrans" cxnId="{2DF79738-EC86-4A8B-867E-73FBCB4181C3}">
      <dgm:prSet/>
      <dgm:spPr/>
      <dgm:t>
        <a:bodyPr/>
        <a:lstStyle/>
        <a:p>
          <a:endParaRPr lang="es-MX" sz="2000">
            <a:latin typeface="Arial" panose="020B0604020202020204" pitchFamily="34" charset="0"/>
            <a:cs typeface="Arial" panose="020B0604020202020204" pitchFamily="34" charset="0"/>
          </a:endParaRPr>
        </a:p>
      </dgm:t>
    </dgm:pt>
    <dgm:pt modelId="{0BA68DCC-A171-4A58-8E08-A7BBED36B773}">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1800" dirty="0" smtClean="0">
              <a:latin typeface="Arial" panose="020B0604020202020204" pitchFamily="34" charset="0"/>
              <a:cs typeface="Arial" panose="020B0604020202020204" pitchFamily="34" charset="0"/>
            </a:rPr>
            <a:t>Abstención electoral</a:t>
          </a:r>
        </a:p>
        <a:p>
          <a:pPr marL="114300" indent="0" defTabSz="622300">
            <a:lnSpc>
              <a:spcPct val="90000"/>
            </a:lnSpc>
            <a:spcBef>
              <a:spcPct val="0"/>
            </a:spcBef>
            <a:spcAft>
              <a:spcPct val="15000"/>
            </a:spcAft>
            <a:buNone/>
          </a:pPr>
          <a:endParaRPr lang="es-MX" sz="1600" dirty="0">
            <a:latin typeface="Arial" panose="020B0604020202020204" pitchFamily="34" charset="0"/>
            <a:cs typeface="Arial" panose="020B0604020202020204" pitchFamily="34" charset="0"/>
          </a:endParaRPr>
        </a:p>
      </dgm:t>
    </dgm:pt>
    <dgm:pt modelId="{79BA69A6-83E5-4DEA-9619-C7C93AC45414}" type="sibTrans" cxnId="{170CAFDC-A7DA-48EE-AD27-C9AF712F8DAD}">
      <dgm:prSet/>
      <dgm:spPr/>
      <dgm:t>
        <a:bodyPr/>
        <a:lstStyle/>
        <a:p>
          <a:endParaRPr lang="es-MX" sz="2000">
            <a:latin typeface="Arial" panose="020B0604020202020204" pitchFamily="34" charset="0"/>
            <a:cs typeface="Arial" panose="020B0604020202020204" pitchFamily="34" charset="0"/>
          </a:endParaRPr>
        </a:p>
      </dgm:t>
    </dgm:pt>
    <dgm:pt modelId="{39ECDFB0-DBE2-43B2-B4A9-EC357D0901AC}" type="parTrans" cxnId="{170CAFDC-A7DA-48EE-AD27-C9AF712F8DAD}">
      <dgm:prSet/>
      <dgm:spPr/>
      <dgm:t>
        <a:bodyPr/>
        <a:lstStyle/>
        <a:p>
          <a:endParaRPr lang="es-MX" sz="2000">
            <a:latin typeface="Arial" panose="020B0604020202020204" pitchFamily="34" charset="0"/>
            <a:cs typeface="Arial" panose="020B0604020202020204" pitchFamily="34" charset="0"/>
          </a:endParaRPr>
        </a:p>
      </dgm:t>
    </dgm:pt>
    <dgm:pt modelId="{99940807-1BBD-4055-9B30-E8927F360193}" type="pres">
      <dgm:prSet presAssocID="{47A9B7E8-C3F0-4C30-94BB-2CC450B2655A}" presName="Name0" presStyleCnt="0">
        <dgm:presLayoutVars>
          <dgm:dir/>
          <dgm:animLvl val="lvl"/>
          <dgm:resizeHandles/>
        </dgm:presLayoutVars>
      </dgm:prSet>
      <dgm:spPr/>
      <dgm:t>
        <a:bodyPr/>
        <a:lstStyle/>
        <a:p>
          <a:endParaRPr lang="es-MX"/>
        </a:p>
      </dgm:t>
    </dgm:pt>
    <dgm:pt modelId="{FC1CEEA5-81F4-47BB-9048-62E3A4EC52EB}" type="pres">
      <dgm:prSet presAssocID="{37AF5D49-5677-4CDE-8444-095D8E6E248D}" presName="linNode" presStyleCnt="0"/>
      <dgm:spPr/>
    </dgm:pt>
    <dgm:pt modelId="{6928025A-8244-4F92-806E-054C6FC30E7A}" type="pres">
      <dgm:prSet presAssocID="{37AF5D49-5677-4CDE-8444-095D8E6E248D}" presName="parentShp" presStyleLbl="node1" presStyleIdx="0" presStyleCnt="2" custScaleX="73750">
        <dgm:presLayoutVars>
          <dgm:bulletEnabled val="1"/>
        </dgm:presLayoutVars>
      </dgm:prSet>
      <dgm:spPr/>
      <dgm:t>
        <a:bodyPr/>
        <a:lstStyle/>
        <a:p>
          <a:endParaRPr lang="es-MX"/>
        </a:p>
      </dgm:t>
    </dgm:pt>
    <dgm:pt modelId="{2A58134E-C2AA-49D3-B708-960A4677F65C}" type="pres">
      <dgm:prSet presAssocID="{37AF5D49-5677-4CDE-8444-095D8E6E248D}" presName="childShp" presStyleLbl="bgAccFollowNode1" presStyleIdx="0" presStyleCnt="2" custScaleX="99168">
        <dgm:presLayoutVars>
          <dgm:bulletEnabled val="1"/>
        </dgm:presLayoutVars>
      </dgm:prSet>
      <dgm:spPr/>
      <dgm:t>
        <a:bodyPr/>
        <a:lstStyle/>
        <a:p>
          <a:endParaRPr lang="es-MX"/>
        </a:p>
      </dgm:t>
    </dgm:pt>
    <dgm:pt modelId="{EE5979E3-2FBB-4216-ACE1-694DA6AAC8F7}" type="pres">
      <dgm:prSet presAssocID="{C4400D17-54FB-4BA6-B1CF-AE880BAA0BFF}" presName="spacing" presStyleCnt="0"/>
      <dgm:spPr/>
    </dgm:pt>
    <dgm:pt modelId="{5814D5B0-AA4F-4AB5-B5C2-B8C1A5E17B0B}" type="pres">
      <dgm:prSet presAssocID="{3F1221C9-AAF1-4A10-A614-402AD7903328}" presName="linNode" presStyleCnt="0"/>
      <dgm:spPr/>
    </dgm:pt>
    <dgm:pt modelId="{36FA3605-50CE-4214-A32A-DA3E2BF8726E}" type="pres">
      <dgm:prSet presAssocID="{3F1221C9-AAF1-4A10-A614-402AD7903328}" presName="parentShp" presStyleLbl="node1" presStyleIdx="1" presStyleCnt="2" custScaleX="74998" custLinFactNeighborY="2006">
        <dgm:presLayoutVars>
          <dgm:bulletEnabled val="1"/>
        </dgm:presLayoutVars>
      </dgm:prSet>
      <dgm:spPr/>
      <dgm:t>
        <a:bodyPr/>
        <a:lstStyle/>
        <a:p>
          <a:endParaRPr lang="es-MX"/>
        </a:p>
      </dgm:t>
    </dgm:pt>
    <dgm:pt modelId="{75797B6C-1D4A-4350-96EC-8941766FDB45}" type="pres">
      <dgm:prSet presAssocID="{3F1221C9-AAF1-4A10-A614-402AD7903328}" presName="childShp" presStyleLbl="bgAccFollowNode1" presStyleIdx="1" presStyleCnt="2">
        <dgm:presLayoutVars>
          <dgm:bulletEnabled val="1"/>
        </dgm:presLayoutVars>
      </dgm:prSet>
      <dgm:spPr/>
      <dgm:t>
        <a:bodyPr/>
        <a:lstStyle/>
        <a:p>
          <a:endParaRPr lang="es-MX"/>
        </a:p>
      </dgm:t>
    </dgm:pt>
  </dgm:ptLst>
  <dgm:cxnLst>
    <dgm:cxn modelId="{C55CF71A-8FA0-42C6-B772-C3E71DBA38E5}" type="presOf" srcId="{3F1221C9-AAF1-4A10-A614-402AD7903328}" destId="{36FA3605-50CE-4214-A32A-DA3E2BF8726E}" srcOrd="0" destOrd="0" presId="urn:microsoft.com/office/officeart/2005/8/layout/vList6"/>
    <dgm:cxn modelId="{D96C7BDD-0EC5-4984-85DD-086E11BCD5CE}" srcId="{3F1221C9-AAF1-4A10-A614-402AD7903328}" destId="{E9CBA0AC-1EB7-4977-9D7F-C5931E6F1D9E}" srcOrd="1" destOrd="0" parTransId="{663D0FF4-D2C1-49D4-8775-B23273C30322}" sibTransId="{FC2ED9D8-A916-4788-9181-36A811A4E0F4}"/>
    <dgm:cxn modelId="{C705D648-D2EB-4646-97C2-F0FC6E9AE14A}" type="presOf" srcId="{C5BC8E3E-C11A-4897-85CE-C9FCEB79842F}" destId="{2A58134E-C2AA-49D3-B708-960A4677F65C}" srcOrd="0" destOrd="2" presId="urn:microsoft.com/office/officeart/2005/8/layout/vList6"/>
    <dgm:cxn modelId="{67B92177-F6C3-4621-952C-7703E49B2B1B}" type="presOf" srcId="{E9CBA0AC-1EB7-4977-9D7F-C5931E6F1D9E}" destId="{75797B6C-1D4A-4350-96EC-8941766FDB45}" srcOrd="0" destOrd="1" presId="urn:microsoft.com/office/officeart/2005/8/layout/vList6"/>
    <dgm:cxn modelId="{7EAAEF2E-2FB2-4065-BE2B-29B1A05816FE}" srcId="{3F1221C9-AAF1-4A10-A614-402AD7903328}" destId="{81780872-34C0-43EC-82B5-BEAA9B4D6A09}" srcOrd="2" destOrd="0" parTransId="{BA33FAC1-00A4-4003-91D2-19520598CF4C}" sibTransId="{B86D90C4-2B49-4D1B-91DA-E7798C5169B8}"/>
    <dgm:cxn modelId="{32B55CDB-F211-4DD3-8222-E2491265EC92}" srcId="{37AF5D49-5677-4CDE-8444-095D8E6E248D}" destId="{9B221207-C8E7-4F05-8ED7-55C7A0092781}" srcOrd="1" destOrd="0" parTransId="{F8083B4E-14A4-40FD-AD42-F44832625985}" sibTransId="{DF92CAF0-1FD0-45A9-A73C-064BF1C48590}"/>
    <dgm:cxn modelId="{4254C4AC-AA24-45C6-BF22-EC3A84572EF2}" type="presOf" srcId="{0AA4D9B5-F2E5-4190-BC07-D80F2BACB984}" destId="{2A58134E-C2AA-49D3-B708-960A4677F65C}" srcOrd="0" destOrd="0" presId="urn:microsoft.com/office/officeart/2005/8/layout/vList6"/>
    <dgm:cxn modelId="{7D33EBFD-C408-401A-9B01-6E6F290E6D95}" srcId="{37AF5D49-5677-4CDE-8444-095D8E6E248D}" destId="{0AA4D9B5-F2E5-4190-BC07-D80F2BACB984}" srcOrd="0" destOrd="0" parTransId="{41DF4E88-1B7F-44AA-AA3D-36625576F7CE}" sibTransId="{EABC3F1B-54BE-4D62-B5A6-513A02DC57D3}"/>
    <dgm:cxn modelId="{E4B145C9-AC91-4953-8706-A531255A52A3}" type="presOf" srcId="{0BA68DCC-A171-4A58-8E08-A7BBED36B773}" destId="{2A58134E-C2AA-49D3-B708-960A4677F65C}" srcOrd="0" destOrd="3" presId="urn:microsoft.com/office/officeart/2005/8/layout/vList6"/>
    <dgm:cxn modelId="{68ADE8F1-750E-4EEB-A7CC-C7DD425B1297}" type="presOf" srcId="{47A9B7E8-C3F0-4C30-94BB-2CC450B2655A}" destId="{99940807-1BBD-4055-9B30-E8927F360193}" srcOrd="0" destOrd="0" presId="urn:microsoft.com/office/officeart/2005/8/layout/vList6"/>
    <dgm:cxn modelId="{4E38F003-143B-49B5-869D-30D3BD7239BA}" type="presOf" srcId="{81780872-34C0-43EC-82B5-BEAA9B4D6A09}" destId="{75797B6C-1D4A-4350-96EC-8941766FDB45}" srcOrd="0" destOrd="2" presId="urn:microsoft.com/office/officeart/2005/8/layout/vList6"/>
    <dgm:cxn modelId="{8EF4166A-B782-4AA7-80EF-50CF0D94CC58}" srcId="{47A9B7E8-C3F0-4C30-94BB-2CC450B2655A}" destId="{37AF5D49-5677-4CDE-8444-095D8E6E248D}" srcOrd="0" destOrd="0" parTransId="{08B8A5EC-0888-4095-BA7A-5C2B2523649B}" sibTransId="{C4400D17-54FB-4BA6-B1CF-AE880BAA0BFF}"/>
    <dgm:cxn modelId="{59320F12-15DC-4134-BA36-CB209CC27CDF}" srcId="{47A9B7E8-C3F0-4C30-94BB-2CC450B2655A}" destId="{3F1221C9-AAF1-4A10-A614-402AD7903328}" srcOrd="1" destOrd="0" parTransId="{319F17B4-C103-4581-A18E-25590F99C0DE}" sibTransId="{5628D6D5-9D43-4953-A80E-52B487C187AA}"/>
    <dgm:cxn modelId="{170CAFDC-A7DA-48EE-AD27-C9AF712F8DAD}" srcId="{37AF5D49-5677-4CDE-8444-095D8E6E248D}" destId="{0BA68DCC-A171-4A58-8E08-A7BBED36B773}" srcOrd="3" destOrd="0" parTransId="{39ECDFB0-DBE2-43B2-B4A9-EC357D0901AC}" sibTransId="{79BA69A6-83E5-4DEA-9619-C7C93AC45414}"/>
    <dgm:cxn modelId="{1C4E0731-6688-4DDB-9D50-2C932FC49AD7}" srcId="{3F1221C9-AAF1-4A10-A614-402AD7903328}" destId="{7CC197DD-32F5-42B1-ACC6-1372234DF905}" srcOrd="0" destOrd="0" parTransId="{05C74D11-5040-4B7F-ACBC-A88A75301B8D}" sibTransId="{D9151ACE-ECE2-419E-82B6-0A0408B9CCFB}"/>
    <dgm:cxn modelId="{86C3C92C-E749-48DF-B93E-4A48B3D7D92F}" type="presOf" srcId="{37AF5D49-5677-4CDE-8444-095D8E6E248D}" destId="{6928025A-8244-4F92-806E-054C6FC30E7A}" srcOrd="0" destOrd="0" presId="urn:microsoft.com/office/officeart/2005/8/layout/vList6"/>
    <dgm:cxn modelId="{2DF79738-EC86-4A8B-867E-73FBCB4181C3}" srcId="{37AF5D49-5677-4CDE-8444-095D8E6E248D}" destId="{C5BC8E3E-C11A-4897-85CE-C9FCEB79842F}" srcOrd="2" destOrd="0" parTransId="{429473AE-B113-45EA-A58F-42E84D482D22}" sibTransId="{B13BE97F-BFF1-4E3B-9CA4-6B291F9ED210}"/>
    <dgm:cxn modelId="{40D4BF55-6D2F-4EFC-9FFC-6C13D66479F1}" type="presOf" srcId="{9B221207-C8E7-4F05-8ED7-55C7A0092781}" destId="{2A58134E-C2AA-49D3-B708-960A4677F65C}" srcOrd="0" destOrd="1" presId="urn:microsoft.com/office/officeart/2005/8/layout/vList6"/>
    <dgm:cxn modelId="{8D1B686D-2D49-454B-A695-DAE5505E9D0C}" type="presOf" srcId="{7CC197DD-32F5-42B1-ACC6-1372234DF905}" destId="{75797B6C-1D4A-4350-96EC-8941766FDB45}" srcOrd="0" destOrd="0" presId="urn:microsoft.com/office/officeart/2005/8/layout/vList6"/>
    <dgm:cxn modelId="{0FD50B04-5936-4722-AB9E-AFCE5F5EB340}" type="presParOf" srcId="{99940807-1BBD-4055-9B30-E8927F360193}" destId="{FC1CEEA5-81F4-47BB-9048-62E3A4EC52EB}" srcOrd="0" destOrd="0" presId="urn:microsoft.com/office/officeart/2005/8/layout/vList6"/>
    <dgm:cxn modelId="{21C27772-0C3B-4E26-AAE0-EDE37AF8F9F2}" type="presParOf" srcId="{FC1CEEA5-81F4-47BB-9048-62E3A4EC52EB}" destId="{6928025A-8244-4F92-806E-054C6FC30E7A}" srcOrd="0" destOrd="0" presId="urn:microsoft.com/office/officeart/2005/8/layout/vList6"/>
    <dgm:cxn modelId="{C3B66AFB-426D-418D-ABA1-A4E663D8C537}" type="presParOf" srcId="{FC1CEEA5-81F4-47BB-9048-62E3A4EC52EB}" destId="{2A58134E-C2AA-49D3-B708-960A4677F65C}" srcOrd="1" destOrd="0" presId="urn:microsoft.com/office/officeart/2005/8/layout/vList6"/>
    <dgm:cxn modelId="{EEA896EB-8A2D-43E4-969C-FAC8D96F76B5}" type="presParOf" srcId="{99940807-1BBD-4055-9B30-E8927F360193}" destId="{EE5979E3-2FBB-4216-ACE1-694DA6AAC8F7}" srcOrd="1" destOrd="0" presId="urn:microsoft.com/office/officeart/2005/8/layout/vList6"/>
    <dgm:cxn modelId="{6F102F33-243C-46EE-99E7-8C8EF66E5F6A}" type="presParOf" srcId="{99940807-1BBD-4055-9B30-E8927F360193}" destId="{5814D5B0-AA4F-4AB5-B5C2-B8C1A5E17B0B}" srcOrd="2" destOrd="0" presId="urn:microsoft.com/office/officeart/2005/8/layout/vList6"/>
    <dgm:cxn modelId="{E45E13AD-6357-4912-9A49-79D79D244FCB}" type="presParOf" srcId="{5814D5B0-AA4F-4AB5-B5C2-B8C1A5E17B0B}" destId="{36FA3605-50CE-4214-A32A-DA3E2BF8726E}" srcOrd="0" destOrd="0" presId="urn:microsoft.com/office/officeart/2005/8/layout/vList6"/>
    <dgm:cxn modelId="{03BE8229-6357-462C-BFE6-61FC212258C9}" type="presParOf" srcId="{5814D5B0-AA4F-4AB5-B5C2-B8C1A5E17B0B}" destId="{75797B6C-1D4A-4350-96EC-8941766FDB45}"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7A9B7E8-C3F0-4C30-94BB-2CC450B2655A}"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MX"/>
        </a:p>
      </dgm:t>
    </dgm:pt>
    <dgm:pt modelId="{9A71BEFB-C990-45CF-9AA0-EB49E14E15C4}">
      <dgm:prSet custT="1"/>
      <dgm:spPr/>
      <dgm:t>
        <a:bodyPr/>
        <a:lstStyle/>
        <a:p>
          <a:pPr>
            <a:spcAft>
              <a:spcPct val="15000"/>
            </a:spcAft>
          </a:pPr>
          <a:endParaRPr lang="es-MX" sz="1800" dirty="0">
            <a:latin typeface="Arial" panose="020B0604020202020204" pitchFamily="34" charset="0"/>
            <a:cs typeface="Arial" panose="020B0604020202020204" pitchFamily="34" charset="0"/>
          </a:endParaRPr>
        </a:p>
      </dgm:t>
    </dgm:pt>
    <dgm:pt modelId="{63A064F2-DA23-4526-A13F-050012667AC4}" type="parTrans" cxnId="{1C9772F7-1474-47C9-910D-D05001A18F83}">
      <dgm:prSet/>
      <dgm:spPr/>
      <dgm:t>
        <a:bodyPr/>
        <a:lstStyle/>
        <a:p>
          <a:endParaRPr lang="es-MX" sz="2000">
            <a:latin typeface="Arial" panose="020B0604020202020204" pitchFamily="34" charset="0"/>
            <a:cs typeface="Arial" panose="020B0604020202020204" pitchFamily="34" charset="0"/>
          </a:endParaRPr>
        </a:p>
      </dgm:t>
    </dgm:pt>
    <dgm:pt modelId="{29AA39F3-8BC3-47C6-9495-1005E6DE81DC}" type="sibTrans" cxnId="{1C9772F7-1474-47C9-910D-D05001A18F83}">
      <dgm:prSet/>
      <dgm:spPr/>
      <dgm:t>
        <a:bodyPr/>
        <a:lstStyle/>
        <a:p>
          <a:endParaRPr lang="es-MX" sz="2000">
            <a:latin typeface="Arial" panose="020B0604020202020204" pitchFamily="34" charset="0"/>
            <a:cs typeface="Arial" panose="020B0604020202020204" pitchFamily="34" charset="0"/>
          </a:endParaRPr>
        </a:p>
      </dgm:t>
    </dgm:pt>
    <dgm:pt modelId="{FDEB2369-43CA-4AA7-8FEB-E61F62267425}">
      <dgm:prSet custT="1"/>
      <dgm:spPr/>
      <dgm:t>
        <a:bodyPr/>
        <a:lstStyle/>
        <a:p>
          <a:pPr>
            <a:spcAft>
              <a:spcPct val="15000"/>
            </a:spcAft>
          </a:pPr>
          <a:endParaRPr lang="es-MX" sz="1800" dirty="0">
            <a:latin typeface="Arial" panose="020B0604020202020204" pitchFamily="34" charset="0"/>
            <a:cs typeface="Arial" panose="020B0604020202020204" pitchFamily="34" charset="0"/>
          </a:endParaRPr>
        </a:p>
      </dgm:t>
    </dgm:pt>
    <dgm:pt modelId="{C78215B9-2825-4591-B8AB-6BC53B0AD23F}" type="parTrans" cxnId="{1CE33641-8BF7-48C7-8C15-8AF34F0F8606}">
      <dgm:prSet/>
      <dgm:spPr/>
      <dgm:t>
        <a:bodyPr/>
        <a:lstStyle/>
        <a:p>
          <a:endParaRPr lang="es-MX" sz="2000">
            <a:latin typeface="Arial" panose="020B0604020202020204" pitchFamily="34" charset="0"/>
            <a:cs typeface="Arial" panose="020B0604020202020204" pitchFamily="34" charset="0"/>
          </a:endParaRPr>
        </a:p>
      </dgm:t>
    </dgm:pt>
    <dgm:pt modelId="{3EB807E7-D01C-4781-B7FF-F1D9538B0F52}" type="sibTrans" cxnId="{1CE33641-8BF7-48C7-8C15-8AF34F0F8606}">
      <dgm:prSet/>
      <dgm:spPr/>
      <dgm:t>
        <a:bodyPr/>
        <a:lstStyle/>
        <a:p>
          <a:endParaRPr lang="es-MX" sz="2000">
            <a:latin typeface="Arial" panose="020B0604020202020204" pitchFamily="34" charset="0"/>
            <a:cs typeface="Arial" panose="020B0604020202020204" pitchFamily="34" charset="0"/>
          </a:endParaRPr>
        </a:p>
      </dgm:t>
    </dgm:pt>
    <dgm:pt modelId="{CE5C57A4-8A91-424C-A2EE-42223FCDA0A7}">
      <dgm:prSet custT="1"/>
      <dgm:spPr/>
      <dgm:t>
        <a:bodyPr/>
        <a:lstStyle/>
        <a:p>
          <a:pPr>
            <a:spcAft>
              <a:spcPct val="15000"/>
            </a:spcAft>
          </a:pPr>
          <a:endParaRPr lang="es-MX" sz="1800" dirty="0">
            <a:latin typeface="Arial" panose="020B0604020202020204" pitchFamily="34" charset="0"/>
            <a:cs typeface="Arial" panose="020B0604020202020204" pitchFamily="34" charset="0"/>
          </a:endParaRPr>
        </a:p>
      </dgm:t>
    </dgm:pt>
    <dgm:pt modelId="{55326042-A5E0-4DED-A09A-9F2176B38813}" type="parTrans" cxnId="{18C5AB2D-6A0B-4F31-9CD6-E6780908F374}">
      <dgm:prSet/>
      <dgm:spPr/>
      <dgm:t>
        <a:bodyPr/>
        <a:lstStyle/>
        <a:p>
          <a:endParaRPr lang="es-MX" sz="2000">
            <a:latin typeface="Arial" panose="020B0604020202020204" pitchFamily="34" charset="0"/>
            <a:cs typeface="Arial" panose="020B0604020202020204" pitchFamily="34" charset="0"/>
          </a:endParaRPr>
        </a:p>
      </dgm:t>
    </dgm:pt>
    <dgm:pt modelId="{0B2F1D2B-833A-4C68-8AB6-80D58FA4CFE7}" type="sibTrans" cxnId="{18C5AB2D-6A0B-4F31-9CD6-E6780908F374}">
      <dgm:prSet/>
      <dgm:spPr/>
      <dgm:t>
        <a:bodyPr/>
        <a:lstStyle/>
        <a:p>
          <a:endParaRPr lang="es-MX" sz="2000">
            <a:latin typeface="Arial" panose="020B0604020202020204" pitchFamily="34" charset="0"/>
            <a:cs typeface="Arial" panose="020B0604020202020204" pitchFamily="34" charset="0"/>
          </a:endParaRPr>
        </a:p>
      </dgm:t>
    </dgm:pt>
    <dgm:pt modelId="{81780872-34C0-43EC-82B5-BEAA9B4D6A09}">
      <dgm:prSet custT="1"/>
      <dgm:spPr/>
      <dgm:t>
        <a:bodyPr/>
        <a:lstStyle/>
        <a:p>
          <a:r>
            <a:rPr lang="es-MX" sz="2800" dirty="0" smtClean="0">
              <a:latin typeface="Arial" panose="020B0604020202020204" pitchFamily="34" charset="0"/>
              <a:cs typeface="Arial" panose="020B0604020202020204" pitchFamily="34" charset="0"/>
            </a:rPr>
            <a:t>Ciudadanos críticos</a:t>
          </a:r>
          <a:endParaRPr lang="es-MX" sz="1600" dirty="0">
            <a:latin typeface="Arial" panose="020B0604020202020204" pitchFamily="34" charset="0"/>
            <a:cs typeface="Arial" panose="020B0604020202020204" pitchFamily="34" charset="0"/>
          </a:endParaRPr>
        </a:p>
      </dgm:t>
    </dgm:pt>
    <dgm:pt modelId="{BA33FAC1-00A4-4003-91D2-19520598CF4C}" type="parTrans" cxnId="{7EAAEF2E-2FB2-4065-BE2B-29B1A05816FE}">
      <dgm:prSet/>
      <dgm:spPr/>
      <dgm:t>
        <a:bodyPr/>
        <a:lstStyle/>
        <a:p>
          <a:endParaRPr lang="es-MX" sz="2000">
            <a:latin typeface="Arial" panose="020B0604020202020204" pitchFamily="34" charset="0"/>
            <a:cs typeface="Arial" panose="020B0604020202020204" pitchFamily="34" charset="0"/>
          </a:endParaRPr>
        </a:p>
      </dgm:t>
    </dgm:pt>
    <dgm:pt modelId="{B86D90C4-2B49-4D1B-91DA-E7798C5169B8}" type="sibTrans" cxnId="{7EAAEF2E-2FB2-4065-BE2B-29B1A05816FE}">
      <dgm:prSet/>
      <dgm:spPr/>
      <dgm:t>
        <a:bodyPr/>
        <a:lstStyle/>
        <a:p>
          <a:endParaRPr lang="es-MX" sz="2000">
            <a:latin typeface="Arial" panose="020B0604020202020204" pitchFamily="34" charset="0"/>
            <a:cs typeface="Arial" panose="020B0604020202020204" pitchFamily="34" charset="0"/>
          </a:endParaRPr>
        </a:p>
      </dgm:t>
    </dgm:pt>
    <dgm:pt modelId="{301DEE69-6D97-432E-8142-8B07AA4E767B}">
      <dgm:prSet custT="1"/>
      <dgm:spPr/>
      <dgm:t>
        <a:bodyPr/>
        <a:lstStyle/>
        <a:p>
          <a:pPr>
            <a:spcAft>
              <a:spcPct val="15000"/>
            </a:spcAft>
          </a:pPr>
          <a:endParaRPr lang="es-MX" sz="1800" dirty="0">
            <a:latin typeface="Arial" panose="020B0604020202020204" pitchFamily="34" charset="0"/>
            <a:cs typeface="Arial" panose="020B0604020202020204" pitchFamily="34" charset="0"/>
          </a:endParaRPr>
        </a:p>
      </dgm:t>
    </dgm:pt>
    <dgm:pt modelId="{6A269C26-F1E1-418C-9B3D-B0602683F9D5}" type="parTrans" cxnId="{170A7A62-8C79-4CF7-8C32-57244B4E6524}">
      <dgm:prSet/>
      <dgm:spPr/>
      <dgm:t>
        <a:bodyPr/>
        <a:lstStyle/>
        <a:p>
          <a:endParaRPr lang="es-MX" sz="2000">
            <a:latin typeface="Arial" panose="020B0604020202020204" pitchFamily="34" charset="0"/>
            <a:cs typeface="Arial" panose="020B0604020202020204" pitchFamily="34" charset="0"/>
          </a:endParaRPr>
        </a:p>
      </dgm:t>
    </dgm:pt>
    <dgm:pt modelId="{CFAE0982-20B0-4E1B-8690-20BFEA90DC1F}" type="sibTrans" cxnId="{170A7A62-8C79-4CF7-8C32-57244B4E6524}">
      <dgm:prSet/>
      <dgm:spPr/>
      <dgm:t>
        <a:bodyPr/>
        <a:lstStyle/>
        <a:p>
          <a:endParaRPr lang="es-MX" sz="2000">
            <a:latin typeface="Arial" panose="020B0604020202020204" pitchFamily="34" charset="0"/>
            <a:cs typeface="Arial" panose="020B0604020202020204" pitchFamily="34" charset="0"/>
          </a:endParaRPr>
        </a:p>
      </dgm:t>
    </dgm:pt>
    <dgm:pt modelId="{6FD8FD82-4625-4BF6-B392-0884C8428BF9}">
      <dgm:prSet custT="1"/>
      <dgm:spPr/>
      <dgm:t>
        <a:bodyPr/>
        <a:lstStyle/>
        <a:p>
          <a:pPr>
            <a:spcAft>
              <a:spcPts val="320"/>
            </a:spcAft>
          </a:pPr>
          <a:r>
            <a:rPr lang="es-MX" sz="1600" dirty="0" smtClean="0">
              <a:latin typeface="Arial" panose="020B0604020202020204" pitchFamily="34" charset="0"/>
              <a:cs typeface="Arial" panose="020B0604020202020204" pitchFamily="34" charset="0"/>
            </a:rPr>
            <a:t>No dispuestos a participar  en instrumentos jerarquizados, disciplinados y globalizadores</a:t>
          </a:r>
          <a:endParaRPr lang="es-MX" sz="1600" dirty="0">
            <a:latin typeface="Arial" panose="020B0604020202020204" pitchFamily="34" charset="0"/>
            <a:cs typeface="Arial" panose="020B0604020202020204" pitchFamily="34" charset="0"/>
          </a:endParaRPr>
        </a:p>
      </dgm:t>
    </dgm:pt>
    <dgm:pt modelId="{CF6CE92E-79F2-4ADF-89EC-1B90B9AD4349}" type="parTrans" cxnId="{9CCF4883-330C-469D-9136-4A4FFE2C09B1}">
      <dgm:prSet/>
      <dgm:spPr/>
      <dgm:t>
        <a:bodyPr/>
        <a:lstStyle/>
        <a:p>
          <a:endParaRPr lang="es-MX" sz="2000">
            <a:latin typeface="Arial" panose="020B0604020202020204" pitchFamily="34" charset="0"/>
            <a:cs typeface="Arial" panose="020B0604020202020204" pitchFamily="34" charset="0"/>
          </a:endParaRPr>
        </a:p>
      </dgm:t>
    </dgm:pt>
    <dgm:pt modelId="{4400E903-6FEC-43EC-A83E-6CC1F599303A}" type="sibTrans" cxnId="{9CCF4883-330C-469D-9136-4A4FFE2C09B1}">
      <dgm:prSet/>
      <dgm:spPr/>
      <dgm:t>
        <a:bodyPr/>
        <a:lstStyle/>
        <a:p>
          <a:endParaRPr lang="es-MX" sz="2000">
            <a:latin typeface="Arial" panose="020B0604020202020204" pitchFamily="34" charset="0"/>
            <a:cs typeface="Arial" panose="020B0604020202020204" pitchFamily="34" charset="0"/>
          </a:endParaRPr>
        </a:p>
      </dgm:t>
    </dgm:pt>
    <dgm:pt modelId="{B5383FC4-A370-4502-8647-B0A74CFA0674}">
      <dgm:prSet custT="1"/>
      <dgm:spPr/>
      <dgm:t>
        <a:bodyPr/>
        <a:lstStyle/>
        <a:p>
          <a:pPr>
            <a:spcAft>
              <a:spcPts val="320"/>
            </a:spcAft>
          </a:pPr>
          <a:r>
            <a:rPr lang="es-MX" sz="1600" smtClean="0">
              <a:latin typeface="Arial" panose="020B0604020202020204" pitchFamily="34" charset="0"/>
              <a:cs typeface="Arial" panose="020B0604020202020204" pitchFamily="34" charset="0"/>
            </a:rPr>
            <a:t>Capital humano   en    </a:t>
          </a:r>
          <a:r>
            <a:rPr lang="es-MX" sz="1600" dirty="0" smtClean="0">
              <a:latin typeface="Arial" panose="020B0604020202020204" pitchFamily="34" charset="0"/>
              <a:cs typeface="Arial" panose="020B0604020202020204" pitchFamily="34" charset="0"/>
            </a:rPr>
            <a:t>organizaciones horizontales: movimientos sociales, ONG´S, tercer sector </a:t>
          </a:r>
        </a:p>
      </dgm:t>
    </dgm:pt>
    <dgm:pt modelId="{6EDDC8DF-B0AA-43C3-A2EF-060C265F99EA}" type="parTrans" cxnId="{F59E39D5-193F-4BEA-91CB-3DD1EB1B13EA}">
      <dgm:prSet/>
      <dgm:spPr/>
      <dgm:t>
        <a:bodyPr/>
        <a:lstStyle/>
        <a:p>
          <a:endParaRPr lang="es-MX" sz="2000">
            <a:latin typeface="Arial" panose="020B0604020202020204" pitchFamily="34" charset="0"/>
            <a:cs typeface="Arial" panose="020B0604020202020204" pitchFamily="34" charset="0"/>
          </a:endParaRPr>
        </a:p>
      </dgm:t>
    </dgm:pt>
    <dgm:pt modelId="{00C5775F-D918-4EAB-9270-DC80D51D5659}" type="sibTrans" cxnId="{F59E39D5-193F-4BEA-91CB-3DD1EB1B13EA}">
      <dgm:prSet/>
      <dgm:spPr/>
      <dgm:t>
        <a:bodyPr/>
        <a:lstStyle/>
        <a:p>
          <a:endParaRPr lang="es-MX" sz="2000">
            <a:latin typeface="Arial" panose="020B0604020202020204" pitchFamily="34" charset="0"/>
            <a:cs typeface="Arial" panose="020B0604020202020204" pitchFamily="34" charset="0"/>
          </a:endParaRPr>
        </a:p>
      </dgm:t>
    </dgm:pt>
    <dgm:pt modelId="{5B1BDCB0-2115-4193-9EB6-17AC67528C22}">
      <dgm:prSet custT="1"/>
      <dgm:spPr/>
      <dgm:t>
        <a:bodyPr/>
        <a:lstStyle/>
        <a:p>
          <a:pPr>
            <a:spcAft>
              <a:spcPts val="320"/>
            </a:spcAft>
          </a:pPr>
          <a:r>
            <a:rPr lang="es-MX" sz="1600" dirty="0" smtClean="0">
              <a:latin typeface="Arial" panose="020B0604020202020204" pitchFamily="34" charset="0"/>
              <a:cs typeface="Arial" panose="020B0604020202020204" pitchFamily="34" charset="0"/>
            </a:rPr>
            <a:t>Crecientes niveles educativos y accesibilidad a información</a:t>
          </a:r>
        </a:p>
      </dgm:t>
    </dgm:pt>
    <dgm:pt modelId="{0A797053-A468-487E-A562-954ADB3E9707}" type="parTrans" cxnId="{263972FB-0A29-471E-A1C4-85D137264C15}">
      <dgm:prSet/>
      <dgm:spPr/>
      <dgm:t>
        <a:bodyPr/>
        <a:lstStyle/>
        <a:p>
          <a:endParaRPr lang="es-MX" sz="2000">
            <a:latin typeface="Arial" panose="020B0604020202020204" pitchFamily="34" charset="0"/>
            <a:cs typeface="Arial" panose="020B0604020202020204" pitchFamily="34" charset="0"/>
          </a:endParaRPr>
        </a:p>
      </dgm:t>
    </dgm:pt>
    <dgm:pt modelId="{4FA65810-ECCA-47E5-9DB4-EA65BF8D02BE}" type="sibTrans" cxnId="{263972FB-0A29-471E-A1C4-85D137264C15}">
      <dgm:prSet/>
      <dgm:spPr/>
      <dgm:t>
        <a:bodyPr/>
        <a:lstStyle/>
        <a:p>
          <a:endParaRPr lang="es-MX" sz="2000">
            <a:latin typeface="Arial" panose="020B0604020202020204" pitchFamily="34" charset="0"/>
            <a:cs typeface="Arial" panose="020B0604020202020204" pitchFamily="34" charset="0"/>
          </a:endParaRPr>
        </a:p>
      </dgm:t>
    </dgm:pt>
    <dgm:pt modelId="{C8BFBD23-E0FA-48C7-95CF-439A135FA193}">
      <dgm:prSet custT="1"/>
      <dgm:spPr/>
      <dgm:t>
        <a:bodyPr/>
        <a:lstStyle/>
        <a:p>
          <a:pPr>
            <a:spcAft>
              <a:spcPts val="320"/>
            </a:spcAft>
          </a:pPr>
          <a:r>
            <a:rPr lang="es-MX" sz="1600" dirty="0" smtClean="0">
              <a:latin typeface="Arial" panose="020B0604020202020204" pitchFamily="34" charset="0"/>
              <a:cs typeface="Arial" panose="020B0604020202020204" pitchFamily="34" charset="0"/>
            </a:rPr>
            <a:t>Tiempo disponible finito y sometido a presiones</a:t>
          </a:r>
        </a:p>
        <a:p>
          <a:pPr>
            <a:spcAft>
              <a:spcPct val="15000"/>
            </a:spcAft>
          </a:pPr>
          <a:endParaRPr lang="es-MX" sz="1600" dirty="0">
            <a:latin typeface="Arial" panose="020B0604020202020204" pitchFamily="34" charset="0"/>
            <a:cs typeface="Arial" panose="020B0604020202020204" pitchFamily="34" charset="0"/>
          </a:endParaRPr>
        </a:p>
      </dgm:t>
    </dgm:pt>
    <dgm:pt modelId="{9B8D6EEB-3588-439F-957A-81AB62B40104}" type="parTrans" cxnId="{C830EF37-AE92-4D71-BBCA-9BE0879C5161}">
      <dgm:prSet/>
      <dgm:spPr/>
      <dgm:t>
        <a:bodyPr/>
        <a:lstStyle/>
        <a:p>
          <a:endParaRPr lang="es-MX" sz="2000">
            <a:latin typeface="Arial" panose="020B0604020202020204" pitchFamily="34" charset="0"/>
            <a:cs typeface="Arial" panose="020B0604020202020204" pitchFamily="34" charset="0"/>
          </a:endParaRPr>
        </a:p>
      </dgm:t>
    </dgm:pt>
    <dgm:pt modelId="{4EA1FA72-1BD6-4C69-BBF4-A0A3898BF975}" type="sibTrans" cxnId="{C830EF37-AE92-4D71-BBCA-9BE0879C5161}">
      <dgm:prSet/>
      <dgm:spPr/>
      <dgm:t>
        <a:bodyPr/>
        <a:lstStyle/>
        <a:p>
          <a:endParaRPr lang="es-MX" sz="2000">
            <a:latin typeface="Arial" panose="020B0604020202020204" pitchFamily="34" charset="0"/>
            <a:cs typeface="Arial" panose="020B0604020202020204" pitchFamily="34" charset="0"/>
          </a:endParaRPr>
        </a:p>
      </dgm:t>
    </dgm:pt>
    <dgm:pt modelId="{99940807-1BBD-4055-9B30-E8927F360193}" type="pres">
      <dgm:prSet presAssocID="{47A9B7E8-C3F0-4C30-94BB-2CC450B2655A}" presName="Name0" presStyleCnt="0">
        <dgm:presLayoutVars>
          <dgm:dir/>
          <dgm:animLvl val="lvl"/>
          <dgm:resizeHandles/>
        </dgm:presLayoutVars>
      </dgm:prSet>
      <dgm:spPr/>
      <dgm:t>
        <a:bodyPr/>
        <a:lstStyle/>
        <a:p>
          <a:endParaRPr lang="es-MX"/>
        </a:p>
      </dgm:t>
    </dgm:pt>
    <dgm:pt modelId="{F270BC90-3374-49BF-B4C9-21ADF153CCFF}" type="pres">
      <dgm:prSet presAssocID="{81780872-34C0-43EC-82B5-BEAA9B4D6A09}" presName="linNode" presStyleCnt="0"/>
      <dgm:spPr/>
    </dgm:pt>
    <dgm:pt modelId="{A639BCA9-EADA-47A6-A732-238CC07987DC}" type="pres">
      <dgm:prSet presAssocID="{81780872-34C0-43EC-82B5-BEAA9B4D6A09}" presName="parentShp" presStyleLbl="node1" presStyleIdx="0" presStyleCnt="1" custScaleY="82400" custLinFactNeighborY="-225">
        <dgm:presLayoutVars>
          <dgm:bulletEnabled val="1"/>
        </dgm:presLayoutVars>
      </dgm:prSet>
      <dgm:spPr/>
      <dgm:t>
        <a:bodyPr/>
        <a:lstStyle/>
        <a:p>
          <a:endParaRPr lang="es-MX"/>
        </a:p>
      </dgm:t>
    </dgm:pt>
    <dgm:pt modelId="{FE72C1F6-FE14-40A5-B789-53448A4135AD}" type="pres">
      <dgm:prSet presAssocID="{81780872-34C0-43EC-82B5-BEAA9B4D6A09}" presName="childShp" presStyleLbl="bgAccFollowNode1" presStyleIdx="0" presStyleCnt="1" custLinFactNeighborX="494" custLinFactNeighborY="8889">
        <dgm:presLayoutVars>
          <dgm:bulletEnabled val="1"/>
        </dgm:presLayoutVars>
      </dgm:prSet>
      <dgm:spPr/>
      <dgm:t>
        <a:bodyPr/>
        <a:lstStyle/>
        <a:p>
          <a:endParaRPr lang="es-MX"/>
        </a:p>
      </dgm:t>
    </dgm:pt>
  </dgm:ptLst>
  <dgm:cxnLst>
    <dgm:cxn modelId="{D4F30EEE-3CED-40F1-A5CF-00B5758A4A4D}" type="presOf" srcId="{81780872-34C0-43EC-82B5-BEAA9B4D6A09}" destId="{A639BCA9-EADA-47A6-A732-238CC07987DC}" srcOrd="0" destOrd="0" presId="urn:microsoft.com/office/officeart/2005/8/layout/vList6"/>
    <dgm:cxn modelId="{DA0B20B1-BE7F-4DB1-A5A6-76776D12BBE0}" type="presOf" srcId="{C8BFBD23-E0FA-48C7-95CF-439A135FA193}" destId="{FE72C1F6-FE14-40A5-B789-53448A4135AD}" srcOrd="0" destOrd="3" presId="urn:microsoft.com/office/officeart/2005/8/layout/vList6"/>
    <dgm:cxn modelId="{170A7A62-8C79-4CF7-8C32-57244B4E6524}" srcId="{81780872-34C0-43EC-82B5-BEAA9B4D6A09}" destId="{301DEE69-6D97-432E-8142-8B07AA4E767B}" srcOrd="5" destOrd="0" parTransId="{6A269C26-F1E1-418C-9B3D-B0602683F9D5}" sibTransId="{CFAE0982-20B0-4E1B-8690-20BFEA90DC1F}"/>
    <dgm:cxn modelId="{1C9772F7-1474-47C9-910D-D05001A18F83}" srcId="{81780872-34C0-43EC-82B5-BEAA9B4D6A09}" destId="{9A71BEFB-C990-45CF-9AA0-EB49E14E15C4}" srcOrd="4" destOrd="0" parTransId="{63A064F2-DA23-4526-A13F-050012667AC4}" sibTransId="{29AA39F3-8BC3-47C6-9495-1005E6DE81DC}"/>
    <dgm:cxn modelId="{7EAAEF2E-2FB2-4065-BE2B-29B1A05816FE}" srcId="{47A9B7E8-C3F0-4C30-94BB-2CC450B2655A}" destId="{81780872-34C0-43EC-82B5-BEAA9B4D6A09}" srcOrd="0" destOrd="0" parTransId="{BA33FAC1-00A4-4003-91D2-19520598CF4C}" sibTransId="{B86D90C4-2B49-4D1B-91DA-E7798C5169B8}"/>
    <dgm:cxn modelId="{C830EF37-AE92-4D71-BBCA-9BE0879C5161}" srcId="{81780872-34C0-43EC-82B5-BEAA9B4D6A09}" destId="{C8BFBD23-E0FA-48C7-95CF-439A135FA193}" srcOrd="3" destOrd="0" parTransId="{9B8D6EEB-3588-439F-957A-81AB62B40104}" sibTransId="{4EA1FA72-1BD6-4C69-BBF4-A0A3898BF975}"/>
    <dgm:cxn modelId="{F59E39D5-193F-4BEA-91CB-3DD1EB1B13EA}" srcId="{81780872-34C0-43EC-82B5-BEAA9B4D6A09}" destId="{B5383FC4-A370-4502-8647-B0A74CFA0674}" srcOrd="1" destOrd="0" parTransId="{6EDDC8DF-B0AA-43C3-A2EF-060C265F99EA}" sibTransId="{00C5775F-D918-4EAB-9270-DC80D51D5659}"/>
    <dgm:cxn modelId="{D524D2C1-87E2-4BF8-A6DE-CDB7078E02C4}" type="presOf" srcId="{B5383FC4-A370-4502-8647-B0A74CFA0674}" destId="{FE72C1F6-FE14-40A5-B789-53448A4135AD}" srcOrd="0" destOrd="1" presId="urn:microsoft.com/office/officeart/2005/8/layout/vList6"/>
    <dgm:cxn modelId="{68BE50D0-0E72-407F-8908-45F6015121C2}" type="presOf" srcId="{FDEB2369-43CA-4AA7-8FEB-E61F62267425}" destId="{FE72C1F6-FE14-40A5-B789-53448A4135AD}" srcOrd="0" destOrd="6" presId="urn:microsoft.com/office/officeart/2005/8/layout/vList6"/>
    <dgm:cxn modelId="{EA4D01D1-0CB6-4BA8-9B34-A78B1F1D511C}" type="presOf" srcId="{47A9B7E8-C3F0-4C30-94BB-2CC450B2655A}" destId="{99940807-1BBD-4055-9B30-E8927F360193}" srcOrd="0" destOrd="0" presId="urn:microsoft.com/office/officeart/2005/8/layout/vList6"/>
    <dgm:cxn modelId="{66DE3285-BE39-4AFD-8C97-7DA89317F6C6}" type="presOf" srcId="{CE5C57A4-8A91-424C-A2EE-42223FCDA0A7}" destId="{FE72C1F6-FE14-40A5-B789-53448A4135AD}" srcOrd="0" destOrd="7" presId="urn:microsoft.com/office/officeart/2005/8/layout/vList6"/>
    <dgm:cxn modelId="{8D2C9D28-B3B6-4356-9CD1-391BA25C6A9F}" type="presOf" srcId="{301DEE69-6D97-432E-8142-8B07AA4E767B}" destId="{FE72C1F6-FE14-40A5-B789-53448A4135AD}" srcOrd="0" destOrd="5" presId="urn:microsoft.com/office/officeart/2005/8/layout/vList6"/>
    <dgm:cxn modelId="{0F4D8814-C8BB-487F-8EF3-C704D707E945}" type="presOf" srcId="{5B1BDCB0-2115-4193-9EB6-17AC67528C22}" destId="{FE72C1F6-FE14-40A5-B789-53448A4135AD}" srcOrd="0" destOrd="2" presId="urn:microsoft.com/office/officeart/2005/8/layout/vList6"/>
    <dgm:cxn modelId="{FE6220DE-AD3C-4E26-9575-5A850D54CFF1}" type="presOf" srcId="{6FD8FD82-4625-4BF6-B392-0884C8428BF9}" destId="{FE72C1F6-FE14-40A5-B789-53448A4135AD}" srcOrd="0" destOrd="0" presId="urn:microsoft.com/office/officeart/2005/8/layout/vList6"/>
    <dgm:cxn modelId="{EA58ADDA-F18C-4A12-88F1-352630FF94F0}" type="presOf" srcId="{9A71BEFB-C990-45CF-9AA0-EB49E14E15C4}" destId="{FE72C1F6-FE14-40A5-B789-53448A4135AD}" srcOrd="0" destOrd="4" presId="urn:microsoft.com/office/officeart/2005/8/layout/vList6"/>
    <dgm:cxn modelId="{263972FB-0A29-471E-A1C4-85D137264C15}" srcId="{81780872-34C0-43EC-82B5-BEAA9B4D6A09}" destId="{5B1BDCB0-2115-4193-9EB6-17AC67528C22}" srcOrd="2" destOrd="0" parTransId="{0A797053-A468-487E-A562-954ADB3E9707}" sibTransId="{4FA65810-ECCA-47E5-9DB4-EA65BF8D02BE}"/>
    <dgm:cxn modelId="{1CE33641-8BF7-48C7-8C15-8AF34F0F8606}" srcId="{81780872-34C0-43EC-82B5-BEAA9B4D6A09}" destId="{FDEB2369-43CA-4AA7-8FEB-E61F62267425}" srcOrd="6" destOrd="0" parTransId="{C78215B9-2825-4591-B8AB-6BC53B0AD23F}" sibTransId="{3EB807E7-D01C-4781-B7FF-F1D9538B0F52}"/>
    <dgm:cxn modelId="{9CCF4883-330C-469D-9136-4A4FFE2C09B1}" srcId="{81780872-34C0-43EC-82B5-BEAA9B4D6A09}" destId="{6FD8FD82-4625-4BF6-B392-0884C8428BF9}" srcOrd="0" destOrd="0" parTransId="{CF6CE92E-79F2-4ADF-89EC-1B90B9AD4349}" sibTransId="{4400E903-6FEC-43EC-A83E-6CC1F599303A}"/>
    <dgm:cxn modelId="{18C5AB2D-6A0B-4F31-9CD6-E6780908F374}" srcId="{81780872-34C0-43EC-82B5-BEAA9B4D6A09}" destId="{CE5C57A4-8A91-424C-A2EE-42223FCDA0A7}" srcOrd="7" destOrd="0" parTransId="{55326042-A5E0-4DED-A09A-9F2176B38813}" sibTransId="{0B2F1D2B-833A-4C68-8AB6-80D58FA4CFE7}"/>
    <dgm:cxn modelId="{23545C05-99FF-48AC-8474-DCD67ECE5990}" type="presParOf" srcId="{99940807-1BBD-4055-9B30-E8927F360193}" destId="{F270BC90-3374-49BF-B4C9-21ADF153CCFF}" srcOrd="0" destOrd="0" presId="urn:microsoft.com/office/officeart/2005/8/layout/vList6"/>
    <dgm:cxn modelId="{FFA14B9F-2CDF-4B89-8CD2-AEA8A90AD8FD}" type="presParOf" srcId="{F270BC90-3374-49BF-B4C9-21ADF153CCFF}" destId="{A639BCA9-EADA-47A6-A732-238CC07987DC}" srcOrd="0" destOrd="0" presId="urn:microsoft.com/office/officeart/2005/8/layout/vList6"/>
    <dgm:cxn modelId="{9BF2EDE1-DD4A-4DF8-A8E7-D5161806B7E5}" type="presParOf" srcId="{F270BC90-3374-49BF-B4C9-21ADF153CCFF}" destId="{FE72C1F6-FE14-40A5-B789-53448A4135AD}"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2D0E499-7670-4BFA-9070-A88002480A53}" type="doc">
      <dgm:prSet loTypeId="urn:microsoft.com/office/officeart/2009/3/layout/BlockDescendingList" loCatId="list" qsTypeId="urn:microsoft.com/office/officeart/2005/8/quickstyle/simple1" qsCatId="simple" csTypeId="urn:microsoft.com/office/officeart/2005/8/colors/accent1_2" csCatId="accent1" phldr="1"/>
      <dgm:spPr/>
      <dgm:t>
        <a:bodyPr/>
        <a:lstStyle/>
        <a:p>
          <a:endParaRPr lang="es-MX"/>
        </a:p>
      </dgm:t>
    </dgm:pt>
    <dgm:pt modelId="{5D45590E-3A70-4320-9976-264629A0F6B2}">
      <dgm:prSet phldrT="[Texto]" custT="1"/>
      <dgm:spPr/>
      <dgm:t>
        <a:bodyPr/>
        <a:lstStyle/>
        <a:p>
          <a:r>
            <a:rPr lang="es-MX" sz="2000" dirty="0" smtClean="0">
              <a:latin typeface="Arial" panose="020B0604020202020204" pitchFamily="34" charset="0"/>
              <a:cs typeface="Arial" panose="020B0604020202020204" pitchFamily="34" charset="0"/>
            </a:rPr>
            <a:t>Institucionalizada</a:t>
          </a:r>
          <a:endParaRPr lang="es-MX" sz="2000" dirty="0">
            <a:latin typeface="Arial" panose="020B0604020202020204" pitchFamily="34" charset="0"/>
            <a:cs typeface="Arial" panose="020B0604020202020204" pitchFamily="34" charset="0"/>
          </a:endParaRPr>
        </a:p>
      </dgm:t>
    </dgm:pt>
    <dgm:pt modelId="{A2476BDC-98B8-4F90-9D1D-EB9DBEF86FCC}" type="parTrans" cxnId="{9FC6DB42-90A8-423F-8C40-10BE41AE15A6}">
      <dgm:prSet/>
      <dgm:spPr/>
      <dgm:t>
        <a:bodyPr/>
        <a:lstStyle/>
        <a:p>
          <a:endParaRPr lang="es-MX">
            <a:latin typeface="Arial" panose="020B0604020202020204" pitchFamily="34" charset="0"/>
            <a:cs typeface="Arial" panose="020B0604020202020204" pitchFamily="34" charset="0"/>
          </a:endParaRPr>
        </a:p>
      </dgm:t>
    </dgm:pt>
    <dgm:pt modelId="{C714CDDB-2489-4A88-AD5D-937674947FB9}" type="sibTrans" cxnId="{9FC6DB42-90A8-423F-8C40-10BE41AE15A6}">
      <dgm:prSet/>
      <dgm:spPr/>
      <dgm:t>
        <a:bodyPr/>
        <a:lstStyle/>
        <a:p>
          <a:endParaRPr lang="es-MX">
            <a:latin typeface="Arial" panose="020B0604020202020204" pitchFamily="34" charset="0"/>
            <a:cs typeface="Arial" panose="020B0604020202020204" pitchFamily="34" charset="0"/>
          </a:endParaRPr>
        </a:p>
      </dgm:t>
    </dgm:pt>
    <dgm:pt modelId="{7182A54A-EF34-417A-90AE-AA26D0A407F5}">
      <dgm:prSet phldrT="[Texto]" custT="1"/>
      <dgm:spPr/>
      <dgm:t>
        <a:bodyPr/>
        <a:lstStyle/>
        <a:p>
          <a:r>
            <a:rPr lang="es-MX" sz="1600" dirty="0" smtClean="0">
              <a:latin typeface="Arial" panose="020B0604020202020204" pitchFamily="34" charset="0"/>
              <a:cs typeface="Arial" panose="020B0604020202020204" pitchFamily="34" charset="0"/>
            </a:rPr>
            <a:t>Contenida en el marco legal y normativo del gobierno local , la ciudadanía participe en los procesos decisorios  del  gobierno (comités vecinales o comités de participa-</a:t>
          </a:r>
          <a:r>
            <a:rPr lang="es-MX" sz="1600" dirty="0" err="1" smtClean="0">
              <a:latin typeface="Arial" panose="020B0604020202020204" pitchFamily="34" charset="0"/>
              <a:cs typeface="Arial" panose="020B0604020202020204" pitchFamily="34" charset="0"/>
            </a:rPr>
            <a:t>ción</a:t>
          </a:r>
          <a:r>
            <a:rPr lang="es-MX" sz="1600" dirty="0" smtClean="0">
              <a:latin typeface="Arial" panose="020B0604020202020204" pitchFamily="34" charset="0"/>
              <a:cs typeface="Arial" panose="020B0604020202020204" pitchFamily="34" charset="0"/>
            </a:rPr>
            <a:t>  ciudadana</a:t>
          </a:r>
          <a:r>
            <a:rPr lang="es-MX" sz="1400" dirty="0" smtClean="0">
              <a:latin typeface="Arial" panose="020B0604020202020204" pitchFamily="34" charset="0"/>
              <a:cs typeface="Arial" panose="020B0604020202020204" pitchFamily="34" charset="0"/>
            </a:rPr>
            <a:t>)</a:t>
          </a:r>
          <a:endParaRPr lang="es-MX" sz="1400" dirty="0">
            <a:latin typeface="Arial" panose="020B0604020202020204" pitchFamily="34" charset="0"/>
            <a:cs typeface="Arial" panose="020B0604020202020204" pitchFamily="34" charset="0"/>
          </a:endParaRPr>
        </a:p>
      </dgm:t>
    </dgm:pt>
    <dgm:pt modelId="{E3AAABD6-6A00-4D80-8D3C-965640072CCE}" type="parTrans" cxnId="{6C45C1A1-6DDE-443E-9873-1B0F7E344A3D}">
      <dgm:prSet/>
      <dgm:spPr/>
      <dgm:t>
        <a:bodyPr/>
        <a:lstStyle/>
        <a:p>
          <a:endParaRPr lang="es-MX">
            <a:latin typeface="Arial" panose="020B0604020202020204" pitchFamily="34" charset="0"/>
            <a:cs typeface="Arial" panose="020B0604020202020204" pitchFamily="34" charset="0"/>
          </a:endParaRPr>
        </a:p>
      </dgm:t>
    </dgm:pt>
    <dgm:pt modelId="{351C43D6-9D55-4BC2-9640-C2955D1DE23A}" type="sibTrans" cxnId="{6C45C1A1-6DDE-443E-9873-1B0F7E344A3D}">
      <dgm:prSet/>
      <dgm:spPr/>
      <dgm:t>
        <a:bodyPr/>
        <a:lstStyle/>
        <a:p>
          <a:endParaRPr lang="es-MX">
            <a:latin typeface="Arial" panose="020B0604020202020204" pitchFamily="34" charset="0"/>
            <a:cs typeface="Arial" panose="020B0604020202020204" pitchFamily="34" charset="0"/>
          </a:endParaRPr>
        </a:p>
      </dgm:t>
    </dgm:pt>
    <dgm:pt modelId="{2EAB872E-7CCB-441B-A1A3-348CBBF0728F}">
      <dgm:prSet phldrT="[Texto]" custT="1"/>
      <dgm:spPr/>
      <dgm:t>
        <a:bodyPr/>
        <a:lstStyle/>
        <a:p>
          <a:r>
            <a:rPr lang="es-MX" sz="2000" dirty="0" smtClean="0">
              <a:latin typeface="Arial" panose="020B0604020202020204" pitchFamily="34" charset="0"/>
              <a:cs typeface="Arial" panose="020B0604020202020204" pitchFamily="34" charset="0"/>
            </a:rPr>
            <a:t>Autónoma</a:t>
          </a:r>
          <a:endParaRPr lang="es-MX" sz="2000" dirty="0">
            <a:latin typeface="Arial" panose="020B0604020202020204" pitchFamily="34" charset="0"/>
            <a:cs typeface="Arial" panose="020B0604020202020204" pitchFamily="34" charset="0"/>
          </a:endParaRPr>
        </a:p>
      </dgm:t>
    </dgm:pt>
    <dgm:pt modelId="{9DD75635-DFDC-4FC5-A612-24A4AD8AD499}" type="parTrans" cxnId="{7A7E3511-17E1-4460-B59E-BE3244BC9998}">
      <dgm:prSet/>
      <dgm:spPr/>
      <dgm:t>
        <a:bodyPr/>
        <a:lstStyle/>
        <a:p>
          <a:endParaRPr lang="es-MX">
            <a:latin typeface="Arial" panose="020B0604020202020204" pitchFamily="34" charset="0"/>
            <a:cs typeface="Arial" panose="020B0604020202020204" pitchFamily="34" charset="0"/>
          </a:endParaRPr>
        </a:p>
      </dgm:t>
    </dgm:pt>
    <dgm:pt modelId="{810A6712-6DF0-4718-AB1F-3051F520FB57}" type="sibTrans" cxnId="{7A7E3511-17E1-4460-B59E-BE3244BC9998}">
      <dgm:prSet/>
      <dgm:spPr/>
      <dgm:t>
        <a:bodyPr/>
        <a:lstStyle/>
        <a:p>
          <a:endParaRPr lang="es-MX">
            <a:latin typeface="Arial" panose="020B0604020202020204" pitchFamily="34" charset="0"/>
            <a:cs typeface="Arial" panose="020B0604020202020204" pitchFamily="34" charset="0"/>
          </a:endParaRPr>
        </a:p>
      </dgm:t>
    </dgm:pt>
    <dgm:pt modelId="{765A993D-BA9F-41AE-8FF0-ECAC127708B1}">
      <dgm:prSet phldrT="[Texto]"/>
      <dgm:spPr/>
      <dgm:t>
        <a:bodyPr/>
        <a:lstStyle/>
        <a:p>
          <a:r>
            <a:rPr lang="es-MX" dirty="0" smtClean="0">
              <a:latin typeface="Arial" panose="020B0604020202020204" pitchFamily="34" charset="0"/>
              <a:cs typeface="Arial" panose="020B0604020202020204" pitchFamily="34" charset="0"/>
            </a:rPr>
            <a:t>La ciudadanía  participa a través de un tipo de  asociación civil, es organizada desde la propia sociedad (movimientos urbano populares)</a:t>
          </a:r>
          <a:endParaRPr lang="es-MX" dirty="0">
            <a:latin typeface="Arial" panose="020B0604020202020204" pitchFamily="34" charset="0"/>
            <a:cs typeface="Arial" panose="020B0604020202020204" pitchFamily="34" charset="0"/>
          </a:endParaRPr>
        </a:p>
      </dgm:t>
    </dgm:pt>
    <dgm:pt modelId="{D91FA42D-A157-4F0D-B155-D70D613CFB0A}" type="parTrans" cxnId="{00DBBA8C-30F2-4973-B7FB-9720A6D8AD89}">
      <dgm:prSet/>
      <dgm:spPr/>
      <dgm:t>
        <a:bodyPr/>
        <a:lstStyle/>
        <a:p>
          <a:endParaRPr lang="es-MX">
            <a:latin typeface="Arial" panose="020B0604020202020204" pitchFamily="34" charset="0"/>
            <a:cs typeface="Arial" panose="020B0604020202020204" pitchFamily="34" charset="0"/>
          </a:endParaRPr>
        </a:p>
      </dgm:t>
    </dgm:pt>
    <dgm:pt modelId="{D5CCF833-A6DC-4B4A-A751-734726307A98}" type="sibTrans" cxnId="{00DBBA8C-30F2-4973-B7FB-9720A6D8AD89}">
      <dgm:prSet/>
      <dgm:spPr/>
      <dgm:t>
        <a:bodyPr/>
        <a:lstStyle/>
        <a:p>
          <a:endParaRPr lang="es-MX">
            <a:latin typeface="Arial" panose="020B0604020202020204" pitchFamily="34" charset="0"/>
            <a:cs typeface="Arial" panose="020B0604020202020204" pitchFamily="34" charset="0"/>
          </a:endParaRPr>
        </a:p>
      </dgm:t>
    </dgm:pt>
    <dgm:pt modelId="{0E040963-DBAE-4838-A81A-24857620A546}">
      <dgm:prSet phldrT="[Texto]" custT="1"/>
      <dgm:spPr/>
      <dgm:t>
        <a:bodyPr/>
        <a:lstStyle/>
        <a:p>
          <a:r>
            <a:rPr lang="es-MX" sz="2000" dirty="0" err="1" smtClean="0">
              <a:latin typeface="Arial" panose="020B0604020202020204" pitchFamily="34" charset="0"/>
              <a:cs typeface="Arial" panose="020B0604020202020204" pitchFamily="34" charset="0"/>
            </a:rPr>
            <a:t>Clientelística</a:t>
          </a:r>
          <a:endParaRPr lang="es-MX" sz="2000" dirty="0">
            <a:latin typeface="Arial" panose="020B0604020202020204" pitchFamily="34" charset="0"/>
            <a:cs typeface="Arial" panose="020B0604020202020204" pitchFamily="34" charset="0"/>
          </a:endParaRPr>
        </a:p>
      </dgm:t>
    </dgm:pt>
    <dgm:pt modelId="{202E94C2-C00B-43DB-9966-6B0DA3892DDE}" type="parTrans" cxnId="{5BEDE4CE-9363-4369-80F8-B48227FB5F0A}">
      <dgm:prSet/>
      <dgm:spPr/>
      <dgm:t>
        <a:bodyPr/>
        <a:lstStyle/>
        <a:p>
          <a:endParaRPr lang="es-MX">
            <a:latin typeface="Arial" panose="020B0604020202020204" pitchFamily="34" charset="0"/>
            <a:cs typeface="Arial" panose="020B0604020202020204" pitchFamily="34" charset="0"/>
          </a:endParaRPr>
        </a:p>
      </dgm:t>
    </dgm:pt>
    <dgm:pt modelId="{C7945418-02DF-4B36-8411-8EAD66803776}" type="sibTrans" cxnId="{5BEDE4CE-9363-4369-80F8-B48227FB5F0A}">
      <dgm:prSet/>
      <dgm:spPr/>
      <dgm:t>
        <a:bodyPr/>
        <a:lstStyle/>
        <a:p>
          <a:endParaRPr lang="es-MX">
            <a:latin typeface="Arial" panose="020B0604020202020204" pitchFamily="34" charset="0"/>
            <a:cs typeface="Arial" panose="020B0604020202020204" pitchFamily="34" charset="0"/>
          </a:endParaRPr>
        </a:p>
      </dgm:t>
    </dgm:pt>
    <dgm:pt modelId="{8D910AC4-DDEB-47B2-AE45-5B9601184696}">
      <dgm:prSet phldrT="[Texto]" custT="1"/>
      <dgm:spPr/>
      <dgm:t>
        <a:bodyPr/>
        <a:lstStyle/>
        <a:p>
          <a:r>
            <a:rPr lang="es-MX" sz="1600" dirty="0" smtClean="0">
              <a:latin typeface="Arial" panose="020B0604020202020204" pitchFamily="34" charset="0"/>
              <a:cs typeface="Arial" panose="020B0604020202020204" pitchFamily="34" charset="0"/>
            </a:rPr>
            <a:t>La autoridad  e individuos o grupos se relacionan con instancias  de gobierno a través del intercambio de  bienes o favores  (votos  </a:t>
          </a:r>
          <a:r>
            <a:rPr lang="es-MX" sz="1600" dirty="0" err="1" smtClean="0">
              <a:latin typeface="Arial" panose="020B0604020202020204" pitchFamily="34" charset="0"/>
              <a:cs typeface="Arial" panose="020B0604020202020204" pitchFamily="34" charset="0"/>
            </a:rPr>
            <a:t>corporativis-mo</a:t>
          </a:r>
          <a:r>
            <a:rPr lang="es-MX" sz="1600" dirty="0" smtClean="0">
              <a:latin typeface="Arial" panose="020B0604020202020204" pitchFamily="34" charset="0"/>
              <a:cs typeface="Arial" panose="020B0604020202020204" pitchFamily="34" charset="0"/>
            </a:rPr>
            <a:t>)</a:t>
          </a:r>
          <a:endParaRPr lang="es-MX" sz="1600" dirty="0">
            <a:latin typeface="Arial" panose="020B0604020202020204" pitchFamily="34" charset="0"/>
            <a:cs typeface="Arial" panose="020B0604020202020204" pitchFamily="34" charset="0"/>
          </a:endParaRPr>
        </a:p>
      </dgm:t>
    </dgm:pt>
    <dgm:pt modelId="{BA5BD50C-C9B4-4CE8-BCEE-F4EF8695862B}" type="parTrans" cxnId="{07420878-E7DA-4B8E-B8EE-2BDF7DF1F924}">
      <dgm:prSet/>
      <dgm:spPr/>
      <dgm:t>
        <a:bodyPr/>
        <a:lstStyle/>
        <a:p>
          <a:endParaRPr lang="es-MX">
            <a:latin typeface="Arial" panose="020B0604020202020204" pitchFamily="34" charset="0"/>
            <a:cs typeface="Arial" panose="020B0604020202020204" pitchFamily="34" charset="0"/>
          </a:endParaRPr>
        </a:p>
      </dgm:t>
    </dgm:pt>
    <dgm:pt modelId="{60AC3D3E-A040-4EE2-9713-D8BAF2457577}" type="sibTrans" cxnId="{07420878-E7DA-4B8E-B8EE-2BDF7DF1F924}">
      <dgm:prSet/>
      <dgm:spPr/>
      <dgm:t>
        <a:bodyPr/>
        <a:lstStyle/>
        <a:p>
          <a:endParaRPr lang="es-MX">
            <a:latin typeface="Arial" panose="020B0604020202020204" pitchFamily="34" charset="0"/>
            <a:cs typeface="Arial" panose="020B0604020202020204" pitchFamily="34" charset="0"/>
          </a:endParaRPr>
        </a:p>
      </dgm:t>
    </dgm:pt>
    <dgm:pt modelId="{649B3661-2BF1-42B3-98E6-A1D881334606}">
      <dgm:prSet custT="1"/>
      <dgm:spPr/>
      <dgm:t>
        <a:bodyPr/>
        <a:lstStyle/>
        <a:p>
          <a:r>
            <a:rPr lang="es-MX" sz="2000" dirty="0" smtClean="0">
              <a:latin typeface="Arial" panose="020B0604020202020204" pitchFamily="34" charset="0"/>
              <a:cs typeface="Arial" panose="020B0604020202020204" pitchFamily="34" charset="0"/>
            </a:rPr>
            <a:t>Incluyente o</a:t>
          </a:r>
        </a:p>
        <a:p>
          <a:r>
            <a:rPr lang="es-MX" sz="2000" dirty="0" smtClean="0">
              <a:latin typeface="Arial" panose="020B0604020202020204" pitchFamily="34" charset="0"/>
              <a:cs typeface="Arial" panose="020B0604020202020204" pitchFamily="34" charset="0"/>
            </a:rPr>
            <a:t> equitativa</a:t>
          </a:r>
        </a:p>
      </dgm:t>
    </dgm:pt>
    <dgm:pt modelId="{75A5CAB5-C37A-4B1D-AADC-86F109AC657E}" type="parTrans" cxnId="{0B418B98-00B1-4B4F-85DA-533E9F66EDF9}">
      <dgm:prSet/>
      <dgm:spPr/>
      <dgm:t>
        <a:bodyPr/>
        <a:lstStyle/>
        <a:p>
          <a:endParaRPr lang="es-MX">
            <a:latin typeface="Arial" panose="020B0604020202020204" pitchFamily="34" charset="0"/>
            <a:cs typeface="Arial" panose="020B0604020202020204" pitchFamily="34" charset="0"/>
          </a:endParaRPr>
        </a:p>
      </dgm:t>
    </dgm:pt>
    <dgm:pt modelId="{194C053D-D24D-4C1E-87CA-BA113B4EBF1D}" type="sibTrans" cxnId="{0B418B98-00B1-4B4F-85DA-533E9F66EDF9}">
      <dgm:prSet/>
      <dgm:spPr/>
      <dgm:t>
        <a:bodyPr/>
        <a:lstStyle/>
        <a:p>
          <a:endParaRPr lang="es-MX">
            <a:latin typeface="Arial" panose="020B0604020202020204" pitchFamily="34" charset="0"/>
            <a:cs typeface="Arial" panose="020B0604020202020204" pitchFamily="34" charset="0"/>
          </a:endParaRPr>
        </a:p>
      </dgm:t>
    </dgm:pt>
    <dgm:pt modelId="{3AB7B325-5E0F-4632-9514-63151F7B8F42}" type="pres">
      <dgm:prSet presAssocID="{82D0E499-7670-4BFA-9070-A88002480A53}" presName="Name0" presStyleCnt="0">
        <dgm:presLayoutVars>
          <dgm:chMax val="7"/>
          <dgm:chPref val="7"/>
          <dgm:dir/>
          <dgm:animLvl val="lvl"/>
        </dgm:presLayoutVars>
      </dgm:prSet>
      <dgm:spPr/>
      <dgm:t>
        <a:bodyPr/>
        <a:lstStyle/>
        <a:p>
          <a:endParaRPr lang="es-MX"/>
        </a:p>
      </dgm:t>
    </dgm:pt>
    <dgm:pt modelId="{FD5121AB-8799-4F5B-8EB5-4EBC7F618E1B}" type="pres">
      <dgm:prSet presAssocID="{5D45590E-3A70-4320-9976-264629A0F6B2}" presName="parentText_1" presStyleLbl="node1" presStyleIdx="0" presStyleCnt="4">
        <dgm:presLayoutVars>
          <dgm:chMax val="1"/>
          <dgm:chPref val="1"/>
          <dgm:bulletEnabled val="1"/>
        </dgm:presLayoutVars>
      </dgm:prSet>
      <dgm:spPr/>
      <dgm:t>
        <a:bodyPr/>
        <a:lstStyle/>
        <a:p>
          <a:endParaRPr lang="es-MX"/>
        </a:p>
      </dgm:t>
    </dgm:pt>
    <dgm:pt modelId="{663C6DD7-5B15-411C-B953-B069F9905C56}" type="pres">
      <dgm:prSet presAssocID="{5D45590E-3A70-4320-9976-264629A0F6B2}" presName="childText_1" presStyleLbl="node1" presStyleIdx="0" presStyleCnt="4">
        <dgm:presLayoutVars>
          <dgm:chMax val="0"/>
          <dgm:chPref val="0"/>
          <dgm:bulletEnabled val="1"/>
        </dgm:presLayoutVars>
      </dgm:prSet>
      <dgm:spPr/>
      <dgm:t>
        <a:bodyPr/>
        <a:lstStyle/>
        <a:p>
          <a:endParaRPr lang="es-MX"/>
        </a:p>
      </dgm:t>
    </dgm:pt>
    <dgm:pt modelId="{799B0640-340D-46DF-B14B-27714787FBF8}" type="pres">
      <dgm:prSet presAssocID="{5D45590E-3A70-4320-9976-264629A0F6B2}" presName="accentShape_1" presStyleCnt="0"/>
      <dgm:spPr/>
    </dgm:pt>
    <dgm:pt modelId="{AD0954B0-CB0A-4FC3-817C-116240689D2B}" type="pres">
      <dgm:prSet presAssocID="{5D45590E-3A70-4320-9976-264629A0F6B2}" presName="imageRepeatNode" presStyleLbl="node1" presStyleIdx="0" presStyleCnt="4"/>
      <dgm:spPr/>
      <dgm:t>
        <a:bodyPr/>
        <a:lstStyle/>
        <a:p>
          <a:endParaRPr lang="es-MX"/>
        </a:p>
      </dgm:t>
    </dgm:pt>
    <dgm:pt modelId="{D65FFC26-215D-4349-B202-7C46F2DAB563}" type="pres">
      <dgm:prSet presAssocID="{2EAB872E-7CCB-441B-A1A3-348CBBF0728F}" presName="parentText_2" presStyleLbl="node1" presStyleIdx="0" presStyleCnt="4">
        <dgm:presLayoutVars>
          <dgm:chMax val="1"/>
          <dgm:chPref val="1"/>
          <dgm:bulletEnabled val="1"/>
        </dgm:presLayoutVars>
      </dgm:prSet>
      <dgm:spPr/>
      <dgm:t>
        <a:bodyPr/>
        <a:lstStyle/>
        <a:p>
          <a:endParaRPr lang="es-MX"/>
        </a:p>
      </dgm:t>
    </dgm:pt>
    <dgm:pt modelId="{95AA8D54-D07D-461D-8EFB-0BDE9F33A0D4}" type="pres">
      <dgm:prSet presAssocID="{2EAB872E-7CCB-441B-A1A3-348CBBF0728F}" presName="childText_2" presStyleLbl="node2" presStyleIdx="0" presStyleCnt="0">
        <dgm:presLayoutVars>
          <dgm:chMax val="0"/>
          <dgm:chPref val="0"/>
          <dgm:bulletEnabled val="1"/>
        </dgm:presLayoutVars>
      </dgm:prSet>
      <dgm:spPr/>
      <dgm:t>
        <a:bodyPr/>
        <a:lstStyle/>
        <a:p>
          <a:endParaRPr lang="es-MX"/>
        </a:p>
      </dgm:t>
    </dgm:pt>
    <dgm:pt modelId="{0E8C1768-4140-4133-B1CE-B3BED19EA895}" type="pres">
      <dgm:prSet presAssocID="{2EAB872E-7CCB-441B-A1A3-348CBBF0728F}" presName="accentShape_2" presStyleCnt="0"/>
      <dgm:spPr/>
    </dgm:pt>
    <dgm:pt modelId="{FA75A129-5436-4F1C-9CD9-892085084F7E}" type="pres">
      <dgm:prSet presAssocID="{2EAB872E-7CCB-441B-A1A3-348CBBF0728F}" presName="imageRepeatNode" presStyleLbl="node1" presStyleIdx="1" presStyleCnt="4"/>
      <dgm:spPr/>
      <dgm:t>
        <a:bodyPr/>
        <a:lstStyle/>
        <a:p>
          <a:endParaRPr lang="es-MX"/>
        </a:p>
      </dgm:t>
    </dgm:pt>
    <dgm:pt modelId="{99EAE909-23F3-411F-8044-912FD7D4B64C}" type="pres">
      <dgm:prSet presAssocID="{0E040963-DBAE-4838-A81A-24857620A546}" presName="parentText_3" presStyleLbl="node1" presStyleIdx="1" presStyleCnt="4">
        <dgm:presLayoutVars>
          <dgm:chMax val="1"/>
          <dgm:chPref val="1"/>
          <dgm:bulletEnabled val="1"/>
        </dgm:presLayoutVars>
      </dgm:prSet>
      <dgm:spPr/>
      <dgm:t>
        <a:bodyPr/>
        <a:lstStyle/>
        <a:p>
          <a:endParaRPr lang="es-MX"/>
        </a:p>
      </dgm:t>
    </dgm:pt>
    <dgm:pt modelId="{32C1CCCD-08D7-4D49-9372-23564324C290}" type="pres">
      <dgm:prSet presAssocID="{0E040963-DBAE-4838-A81A-24857620A546}" presName="childText_3" presStyleLbl="node2" presStyleIdx="0" presStyleCnt="0">
        <dgm:presLayoutVars>
          <dgm:chMax val="0"/>
          <dgm:chPref val="0"/>
          <dgm:bulletEnabled val="1"/>
        </dgm:presLayoutVars>
      </dgm:prSet>
      <dgm:spPr/>
      <dgm:t>
        <a:bodyPr/>
        <a:lstStyle/>
        <a:p>
          <a:endParaRPr lang="es-MX"/>
        </a:p>
      </dgm:t>
    </dgm:pt>
    <dgm:pt modelId="{10B9C291-05D8-41D3-938B-7BF5CFC0CF40}" type="pres">
      <dgm:prSet presAssocID="{0E040963-DBAE-4838-A81A-24857620A546}" presName="accentShape_3" presStyleCnt="0"/>
      <dgm:spPr/>
    </dgm:pt>
    <dgm:pt modelId="{B826F801-FEAF-4E13-85FB-78AFD7DE51F1}" type="pres">
      <dgm:prSet presAssocID="{0E040963-DBAE-4838-A81A-24857620A546}" presName="imageRepeatNode" presStyleLbl="node1" presStyleIdx="2" presStyleCnt="4"/>
      <dgm:spPr/>
      <dgm:t>
        <a:bodyPr/>
        <a:lstStyle/>
        <a:p>
          <a:endParaRPr lang="es-MX"/>
        </a:p>
      </dgm:t>
    </dgm:pt>
    <dgm:pt modelId="{BFB94144-C446-44FC-BD08-09769628AA63}" type="pres">
      <dgm:prSet presAssocID="{649B3661-2BF1-42B3-98E6-A1D881334606}" presName="parentText_4" presStyleLbl="node1" presStyleIdx="2" presStyleCnt="4">
        <dgm:presLayoutVars>
          <dgm:chMax val="1"/>
          <dgm:chPref val="1"/>
          <dgm:bulletEnabled val="1"/>
        </dgm:presLayoutVars>
      </dgm:prSet>
      <dgm:spPr/>
      <dgm:t>
        <a:bodyPr/>
        <a:lstStyle/>
        <a:p>
          <a:endParaRPr lang="es-MX"/>
        </a:p>
      </dgm:t>
    </dgm:pt>
    <dgm:pt modelId="{88C0B462-0F5E-48E2-A384-780AC2C39204}" type="pres">
      <dgm:prSet presAssocID="{649B3661-2BF1-42B3-98E6-A1D881334606}" presName="childText_4" presStyleLbl="node1" presStyleIdx="2" presStyleCnt="4">
        <dgm:presLayoutVars>
          <dgm:chMax val="0"/>
          <dgm:chPref val="0"/>
          <dgm:bulletEnabled val="1"/>
        </dgm:presLayoutVars>
      </dgm:prSet>
      <dgm:spPr/>
    </dgm:pt>
    <dgm:pt modelId="{5F5FB343-08FA-404A-B016-87A5202DE774}" type="pres">
      <dgm:prSet presAssocID="{649B3661-2BF1-42B3-98E6-A1D881334606}" presName="accentShape_4" presStyleCnt="0"/>
      <dgm:spPr/>
    </dgm:pt>
    <dgm:pt modelId="{1CFA4FF4-DE02-46E1-9231-14E4C778AC19}" type="pres">
      <dgm:prSet presAssocID="{649B3661-2BF1-42B3-98E6-A1D881334606}" presName="imageRepeatNode" presStyleLbl="node1" presStyleIdx="3" presStyleCnt="4" custLinFactNeighborX="873" custLinFactNeighborY="286"/>
      <dgm:spPr/>
      <dgm:t>
        <a:bodyPr/>
        <a:lstStyle/>
        <a:p>
          <a:endParaRPr lang="es-MX"/>
        </a:p>
      </dgm:t>
    </dgm:pt>
  </dgm:ptLst>
  <dgm:cxnLst>
    <dgm:cxn modelId="{0B418B98-00B1-4B4F-85DA-533E9F66EDF9}" srcId="{82D0E499-7670-4BFA-9070-A88002480A53}" destId="{649B3661-2BF1-42B3-98E6-A1D881334606}" srcOrd="3" destOrd="0" parTransId="{75A5CAB5-C37A-4B1D-AADC-86F109AC657E}" sibTransId="{194C053D-D24D-4C1E-87CA-BA113B4EBF1D}"/>
    <dgm:cxn modelId="{6C45C1A1-6DDE-443E-9873-1B0F7E344A3D}" srcId="{5D45590E-3A70-4320-9976-264629A0F6B2}" destId="{7182A54A-EF34-417A-90AE-AA26D0A407F5}" srcOrd="0" destOrd="0" parTransId="{E3AAABD6-6A00-4D80-8D3C-965640072CCE}" sibTransId="{351C43D6-9D55-4BC2-9640-C2955D1DE23A}"/>
    <dgm:cxn modelId="{13B81291-FEF8-41D8-B720-DD38046BD63D}" type="presOf" srcId="{649B3661-2BF1-42B3-98E6-A1D881334606}" destId="{1CFA4FF4-DE02-46E1-9231-14E4C778AC19}" srcOrd="1" destOrd="0" presId="urn:microsoft.com/office/officeart/2009/3/layout/BlockDescendingList"/>
    <dgm:cxn modelId="{4F2062BF-7A4F-4CB1-BC36-230BD0EDF82A}" type="presOf" srcId="{0E040963-DBAE-4838-A81A-24857620A546}" destId="{99EAE909-23F3-411F-8044-912FD7D4B64C}" srcOrd="0" destOrd="0" presId="urn:microsoft.com/office/officeart/2009/3/layout/BlockDescendingList"/>
    <dgm:cxn modelId="{9FC6DB42-90A8-423F-8C40-10BE41AE15A6}" srcId="{82D0E499-7670-4BFA-9070-A88002480A53}" destId="{5D45590E-3A70-4320-9976-264629A0F6B2}" srcOrd="0" destOrd="0" parTransId="{A2476BDC-98B8-4F90-9D1D-EB9DBEF86FCC}" sibTransId="{C714CDDB-2489-4A88-AD5D-937674947FB9}"/>
    <dgm:cxn modelId="{D1970664-FB5B-4D72-95F6-30F57625D267}" type="presOf" srcId="{2EAB872E-7CCB-441B-A1A3-348CBBF0728F}" destId="{FA75A129-5436-4F1C-9CD9-892085084F7E}" srcOrd="1" destOrd="0" presId="urn:microsoft.com/office/officeart/2009/3/layout/BlockDescendingList"/>
    <dgm:cxn modelId="{72D372B1-3808-4D5F-8D59-215A18856AC2}" type="presOf" srcId="{8D910AC4-DDEB-47B2-AE45-5B9601184696}" destId="{32C1CCCD-08D7-4D49-9372-23564324C290}" srcOrd="0" destOrd="0" presId="urn:microsoft.com/office/officeart/2009/3/layout/BlockDescendingList"/>
    <dgm:cxn modelId="{07420878-E7DA-4B8E-B8EE-2BDF7DF1F924}" srcId="{0E040963-DBAE-4838-A81A-24857620A546}" destId="{8D910AC4-DDEB-47B2-AE45-5B9601184696}" srcOrd="0" destOrd="0" parTransId="{BA5BD50C-C9B4-4CE8-BCEE-F4EF8695862B}" sibTransId="{60AC3D3E-A040-4EE2-9713-D8BAF2457577}"/>
    <dgm:cxn modelId="{5BEDE4CE-9363-4369-80F8-B48227FB5F0A}" srcId="{82D0E499-7670-4BFA-9070-A88002480A53}" destId="{0E040963-DBAE-4838-A81A-24857620A546}" srcOrd="2" destOrd="0" parTransId="{202E94C2-C00B-43DB-9966-6B0DA3892DDE}" sibTransId="{C7945418-02DF-4B36-8411-8EAD66803776}"/>
    <dgm:cxn modelId="{35F28A8E-E88C-4E5D-A598-47CAE120C5F7}" type="presOf" srcId="{7182A54A-EF34-417A-90AE-AA26D0A407F5}" destId="{663C6DD7-5B15-411C-B953-B069F9905C56}" srcOrd="0" destOrd="0" presId="urn:microsoft.com/office/officeart/2009/3/layout/BlockDescendingList"/>
    <dgm:cxn modelId="{6006F6BE-878B-40D4-87D0-8D7C13CF74AB}" type="presOf" srcId="{5D45590E-3A70-4320-9976-264629A0F6B2}" destId="{FD5121AB-8799-4F5B-8EB5-4EBC7F618E1B}" srcOrd="0" destOrd="0" presId="urn:microsoft.com/office/officeart/2009/3/layout/BlockDescendingList"/>
    <dgm:cxn modelId="{A2CB74E5-84B1-4F32-9545-0E234C141869}" type="presOf" srcId="{82D0E499-7670-4BFA-9070-A88002480A53}" destId="{3AB7B325-5E0F-4632-9514-63151F7B8F42}" srcOrd="0" destOrd="0" presId="urn:microsoft.com/office/officeart/2009/3/layout/BlockDescendingList"/>
    <dgm:cxn modelId="{1359070C-140F-4E87-A49F-07250891F202}" type="presOf" srcId="{0E040963-DBAE-4838-A81A-24857620A546}" destId="{B826F801-FEAF-4E13-85FB-78AFD7DE51F1}" srcOrd="1" destOrd="0" presId="urn:microsoft.com/office/officeart/2009/3/layout/BlockDescendingList"/>
    <dgm:cxn modelId="{A01C5DDF-6DC8-460C-8A1E-CE6EBE66896D}" type="presOf" srcId="{649B3661-2BF1-42B3-98E6-A1D881334606}" destId="{BFB94144-C446-44FC-BD08-09769628AA63}" srcOrd="0" destOrd="0" presId="urn:microsoft.com/office/officeart/2009/3/layout/BlockDescendingList"/>
    <dgm:cxn modelId="{D391663D-2B8F-4100-9D08-B37098442556}" type="presOf" srcId="{2EAB872E-7CCB-441B-A1A3-348CBBF0728F}" destId="{D65FFC26-215D-4349-B202-7C46F2DAB563}" srcOrd="0" destOrd="0" presId="urn:microsoft.com/office/officeart/2009/3/layout/BlockDescendingList"/>
    <dgm:cxn modelId="{224C4338-5854-4049-879F-1A90A0B265CC}" type="presOf" srcId="{765A993D-BA9F-41AE-8FF0-ECAC127708B1}" destId="{95AA8D54-D07D-461D-8EFB-0BDE9F33A0D4}" srcOrd="0" destOrd="0" presId="urn:microsoft.com/office/officeart/2009/3/layout/BlockDescendingList"/>
    <dgm:cxn modelId="{D55CAFB3-9D25-4A52-BDDC-6E9439F3E1E3}" type="presOf" srcId="{5D45590E-3A70-4320-9976-264629A0F6B2}" destId="{AD0954B0-CB0A-4FC3-817C-116240689D2B}" srcOrd="1" destOrd="0" presId="urn:microsoft.com/office/officeart/2009/3/layout/BlockDescendingList"/>
    <dgm:cxn modelId="{7A7E3511-17E1-4460-B59E-BE3244BC9998}" srcId="{82D0E499-7670-4BFA-9070-A88002480A53}" destId="{2EAB872E-7CCB-441B-A1A3-348CBBF0728F}" srcOrd="1" destOrd="0" parTransId="{9DD75635-DFDC-4FC5-A612-24A4AD8AD499}" sibTransId="{810A6712-6DF0-4718-AB1F-3051F520FB57}"/>
    <dgm:cxn modelId="{00DBBA8C-30F2-4973-B7FB-9720A6D8AD89}" srcId="{2EAB872E-7CCB-441B-A1A3-348CBBF0728F}" destId="{765A993D-BA9F-41AE-8FF0-ECAC127708B1}" srcOrd="0" destOrd="0" parTransId="{D91FA42D-A157-4F0D-B155-D70D613CFB0A}" sibTransId="{D5CCF833-A6DC-4B4A-A751-734726307A98}"/>
    <dgm:cxn modelId="{EE12E916-FE88-4799-BA6B-659F38ABB2AE}" type="presParOf" srcId="{3AB7B325-5E0F-4632-9514-63151F7B8F42}" destId="{FD5121AB-8799-4F5B-8EB5-4EBC7F618E1B}" srcOrd="0" destOrd="0" presId="urn:microsoft.com/office/officeart/2009/3/layout/BlockDescendingList"/>
    <dgm:cxn modelId="{AD141D75-0F41-4329-BAF7-D95A751077D0}" type="presParOf" srcId="{3AB7B325-5E0F-4632-9514-63151F7B8F42}" destId="{663C6DD7-5B15-411C-B953-B069F9905C56}" srcOrd="1" destOrd="0" presId="urn:microsoft.com/office/officeart/2009/3/layout/BlockDescendingList"/>
    <dgm:cxn modelId="{5D6AEA89-426B-4F75-B39F-4F9A931AB024}" type="presParOf" srcId="{3AB7B325-5E0F-4632-9514-63151F7B8F42}" destId="{799B0640-340D-46DF-B14B-27714787FBF8}" srcOrd="2" destOrd="0" presId="urn:microsoft.com/office/officeart/2009/3/layout/BlockDescendingList"/>
    <dgm:cxn modelId="{EA5A6C48-5FA4-45E9-A8B1-4B6759D433BC}" type="presParOf" srcId="{799B0640-340D-46DF-B14B-27714787FBF8}" destId="{AD0954B0-CB0A-4FC3-817C-116240689D2B}" srcOrd="0" destOrd="0" presId="urn:microsoft.com/office/officeart/2009/3/layout/BlockDescendingList"/>
    <dgm:cxn modelId="{0E11B19F-8987-4B58-9B69-FE86ED8C0CBA}" type="presParOf" srcId="{3AB7B325-5E0F-4632-9514-63151F7B8F42}" destId="{D65FFC26-215D-4349-B202-7C46F2DAB563}" srcOrd="3" destOrd="0" presId="urn:microsoft.com/office/officeart/2009/3/layout/BlockDescendingList"/>
    <dgm:cxn modelId="{18FB3DAC-A049-4447-9331-B416C8DFD721}" type="presParOf" srcId="{3AB7B325-5E0F-4632-9514-63151F7B8F42}" destId="{95AA8D54-D07D-461D-8EFB-0BDE9F33A0D4}" srcOrd="4" destOrd="0" presId="urn:microsoft.com/office/officeart/2009/3/layout/BlockDescendingList"/>
    <dgm:cxn modelId="{A9AE3173-A1D5-4D52-A0A5-087F9D19454F}" type="presParOf" srcId="{3AB7B325-5E0F-4632-9514-63151F7B8F42}" destId="{0E8C1768-4140-4133-B1CE-B3BED19EA895}" srcOrd="5" destOrd="0" presId="urn:microsoft.com/office/officeart/2009/3/layout/BlockDescendingList"/>
    <dgm:cxn modelId="{501EE1BF-C7F4-4940-A1A5-8988BF191311}" type="presParOf" srcId="{0E8C1768-4140-4133-B1CE-B3BED19EA895}" destId="{FA75A129-5436-4F1C-9CD9-892085084F7E}" srcOrd="0" destOrd="0" presId="urn:microsoft.com/office/officeart/2009/3/layout/BlockDescendingList"/>
    <dgm:cxn modelId="{1D03AF2E-F13F-47BB-A796-BE400BCB4177}" type="presParOf" srcId="{3AB7B325-5E0F-4632-9514-63151F7B8F42}" destId="{99EAE909-23F3-411F-8044-912FD7D4B64C}" srcOrd="6" destOrd="0" presId="urn:microsoft.com/office/officeart/2009/3/layout/BlockDescendingList"/>
    <dgm:cxn modelId="{7453B4E8-800D-4132-8F9C-8F98A204F26D}" type="presParOf" srcId="{3AB7B325-5E0F-4632-9514-63151F7B8F42}" destId="{32C1CCCD-08D7-4D49-9372-23564324C290}" srcOrd="7" destOrd="0" presId="urn:microsoft.com/office/officeart/2009/3/layout/BlockDescendingList"/>
    <dgm:cxn modelId="{0F39EF10-90EB-443A-9DAC-97AC8DC08B5A}" type="presParOf" srcId="{3AB7B325-5E0F-4632-9514-63151F7B8F42}" destId="{10B9C291-05D8-41D3-938B-7BF5CFC0CF40}" srcOrd="8" destOrd="0" presId="urn:microsoft.com/office/officeart/2009/3/layout/BlockDescendingList"/>
    <dgm:cxn modelId="{897363B3-5914-4360-BE5B-7664CE9B54AB}" type="presParOf" srcId="{10B9C291-05D8-41D3-938B-7BF5CFC0CF40}" destId="{B826F801-FEAF-4E13-85FB-78AFD7DE51F1}" srcOrd="0" destOrd="0" presId="urn:microsoft.com/office/officeart/2009/3/layout/BlockDescendingList"/>
    <dgm:cxn modelId="{59385D38-B9D4-42FF-B6AA-A709C1FB98BC}" type="presParOf" srcId="{3AB7B325-5E0F-4632-9514-63151F7B8F42}" destId="{BFB94144-C446-44FC-BD08-09769628AA63}" srcOrd="9" destOrd="0" presId="urn:microsoft.com/office/officeart/2009/3/layout/BlockDescendingList"/>
    <dgm:cxn modelId="{EC4A574A-42F8-406C-9037-2D51D74BB7EE}" type="presParOf" srcId="{3AB7B325-5E0F-4632-9514-63151F7B8F42}" destId="{88C0B462-0F5E-48E2-A384-780AC2C39204}" srcOrd="10" destOrd="0" presId="urn:microsoft.com/office/officeart/2009/3/layout/BlockDescendingList"/>
    <dgm:cxn modelId="{908EF68B-A514-4FCA-9791-8A1FAF90A106}" type="presParOf" srcId="{3AB7B325-5E0F-4632-9514-63151F7B8F42}" destId="{5F5FB343-08FA-404A-B016-87A5202DE774}" srcOrd="11" destOrd="0" presId="urn:microsoft.com/office/officeart/2009/3/layout/BlockDescendingList"/>
    <dgm:cxn modelId="{52EB8A68-D3BA-431C-9E4B-75D9C0145C8A}" type="presParOf" srcId="{5F5FB343-08FA-404A-B016-87A5202DE774}" destId="{1CFA4FF4-DE02-46E1-9231-14E4C778AC19}" srcOrd="0" destOrd="0" presId="urn:microsoft.com/office/officeart/2009/3/layout/BlockDescending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43CC9EA-7F5B-4519-93B0-7C7A0C70A91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s-MX"/>
        </a:p>
      </dgm:t>
    </dgm:pt>
    <dgm:pt modelId="{D9CD3116-DBD1-4819-AA15-B65DB45FCE13}">
      <dgm:prSet phldrT="[Texto]" custT="1"/>
      <dgm:spPr/>
      <dgm:t>
        <a:bodyPr/>
        <a:lstStyle/>
        <a:p>
          <a:r>
            <a:rPr lang="es-MX" sz="1800" smtClean="0">
              <a:latin typeface="Arial" panose="020B0604020202020204" pitchFamily="34" charset="0"/>
              <a:cs typeface="Arial" panose="020B0604020202020204" pitchFamily="34" charset="0"/>
            </a:rPr>
            <a:t>1.-Las asambleas </a:t>
          </a:r>
          <a:endParaRPr lang="es-MX" sz="1800" dirty="0">
            <a:latin typeface="Arial" panose="020B0604020202020204" pitchFamily="34" charset="0"/>
            <a:cs typeface="Arial" panose="020B0604020202020204" pitchFamily="34" charset="0"/>
          </a:endParaRPr>
        </a:p>
      </dgm:t>
    </dgm:pt>
    <dgm:pt modelId="{32F21505-49A5-4602-A1CA-DBA9F8035AFC}" type="parTrans" cxnId="{D3693D51-AF9E-4C81-8097-50BAABEBEE0E}">
      <dgm:prSet/>
      <dgm:spPr/>
      <dgm:t>
        <a:bodyPr/>
        <a:lstStyle/>
        <a:p>
          <a:endParaRPr lang="es-MX" sz="1800">
            <a:latin typeface="Arial" panose="020B0604020202020204" pitchFamily="34" charset="0"/>
            <a:cs typeface="Arial" panose="020B0604020202020204" pitchFamily="34" charset="0"/>
          </a:endParaRPr>
        </a:p>
      </dgm:t>
    </dgm:pt>
    <dgm:pt modelId="{37FAD2A3-182F-4744-90C5-D28E3681E50F}" type="sibTrans" cxnId="{D3693D51-AF9E-4C81-8097-50BAABEBEE0E}">
      <dgm:prSet/>
      <dgm:spPr/>
      <dgm:t>
        <a:bodyPr/>
        <a:lstStyle/>
        <a:p>
          <a:endParaRPr lang="es-MX" sz="1800">
            <a:latin typeface="Arial" panose="020B0604020202020204" pitchFamily="34" charset="0"/>
            <a:cs typeface="Arial" panose="020B0604020202020204" pitchFamily="34" charset="0"/>
          </a:endParaRPr>
        </a:p>
      </dgm:t>
    </dgm:pt>
    <dgm:pt modelId="{0903A5CD-8AE1-4505-84EF-2096B7576E4B}">
      <dgm:prSet phldrT="[Texto]" custT="1"/>
      <dgm:spPr/>
      <dgm:t>
        <a:bodyPr/>
        <a:lstStyle/>
        <a:p>
          <a:r>
            <a:rPr lang="es-MX" sz="1800" dirty="0" smtClean="0">
              <a:latin typeface="Arial" panose="020B0604020202020204" pitchFamily="34" charset="0"/>
              <a:cs typeface="Arial" panose="020B0604020202020204" pitchFamily="34" charset="0"/>
            </a:rPr>
            <a:t>3.- Los Consejos de barrio  </a:t>
          </a:r>
          <a:endParaRPr lang="es-MX" sz="1800" dirty="0">
            <a:latin typeface="Arial" panose="020B0604020202020204" pitchFamily="34" charset="0"/>
            <a:cs typeface="Arial" panose="020B0604020202020204" pitchFamily="34" charset="0"/>
          </a:endParaRPr>
        </a:p>
      </dgm:t>
    </dgm:pt>
    <dgm:pt modelId="{EB1862F1-1554-4C5E-9604-2EA6DF82296D}" type="parTrans" cxnId="{8ABE3B8A-922B-45C9-96C1-2E2BFC125082}">
      <dgm:prSet/>
      <dgm:spPr/>
      <dgm:t>
        <a:bodyPr/>
        <a:lstStyle/>
        <a:p>
          <a:endParaRPr lang="es-MX" sz="1800">
            <a:latin typeface="Arial" panose="020B0604020202020204" pitchFamily="34" charset="0"/>
            <a:cs typeface="Arial" panose="020B0604020202020204" pitchFamily="34" charset="0"/>
          </a:endParaRPr>
        </a:p>
      </dgm:t>
    </dgm:pt>
    <dgm:pt modelId="{83FB6A5F-C503-4FA5-BCC4-32011C6C516C}" type="sibTrans" cxnId="{8ABE3B8A-922B-45C9-96C1-2E2BFC125082}">
      <dgm:prSet/>
      <dgm:spPr/>
      <dgm:t>
        <a:bodyPr/>
        <a:lstStyle/>
        <a:p>
          <a:endParaRPr lang="es-MX" sz="1800">
            <a:latin typeface="Arial" panose="020B0604020202020204" pitchFamily="34" charset="0"/>
            <a:cs typeface="Arial" panose="020B0604020202020204" pitchFamily="34" charset="0"/>
          </a:endParaRPr>
        </a:p>
      </dgm:t>
    </dgm:pt>
    <dgm:pt modelId="{5339766E-63C0-41A8-AB9D-CBD3D11A25FD}">
      <dgm:prSet phldrT="[Texto]" custT="1"/>
      <dgm:spPr/>
      <dgm:t>
        <a:bodyPr/>
        <a:lstStyle/>
        <a:p>
          <a:r>
            <a:rPr lang="es-MX" sz="1800" dirty="0" smtClean="0">
              <a:latin typeface="Arial" panose="020B0604020202020204" pitchFamily="34" charset="0"/>
              <a:cs typeface="Arial" panose="020B0604020202020204" pitchFamily="34" charset="0"/>
            </a:rPr>
            <a:t>5.- Los presupuestos participativos </a:t>
          </a:r>
          <a:endParaRPr lang="es-MX" sz="1800" dirty="0">
            <a:latin typeface="Arial" panose="020B0604020202020204" pitchFamily="34" charset="0"/>
            <a:cs typeface="Arial" panose="020B0604020202020204" pitchFamily="34" charset="0"/>
          </a:endParaRPr>
        </a:p>
      </dgm:t>
    </dgm:pt>
    <dgm:pt modelId="{0C788792-AD33-4104-8397-7E80E1B25364}" type="parTrans" cxnId="{4FAB9D51-4494-4FFF-8AE7-14E4334B7CFB}">
      <dgm:prSet/>
      <dgm:spPr/>
      <dgm:t>
        <a:bodyPr/>
        <a:lstStyle/>
        <a:p>
          <a:endParaRPr lang="es-MX" sz="1800">
            <a:latin typeface="Arial" panose="020B0604020202020204" pitchFamily="34" charset="0"/>
            <a:cs typeface="Arial" panose="020B0604020202020204" pitchFamily="34" charset="0"/>
          </a:endParaRPr>
        </a:p>
      </dgm:t>
    </dgm:pt>
    <dgm:pt modelId="{10408B99-4B91-4BAF-AC2F-4102FBDADC5C}" type="sibTrans" cxnId="{4FAB9D51-4494-4FFF-8AE7-14E4334B7CFB}">
      <dgm:prSet/>
      <dgm:spPr/>
      <dgm:t>
        <a:bodyPr/>
        <a:lstStyle/>
        <a:p>
          <a:endParaRPr lang="es-MX" sz="1800">
            <a:latin typeface="Arial" panose="020B0604020202020204" pitchFamily="34" charset="0"/>
            <a:cs typeface="Arial" panose="020B0604020202020204" pitchFamily="34" charset="0"/>
          </a:endParaRPr>
        </a:p>
      </dgm:t>
    </dgm:pt>
    <dgm:pt modelId="{67A4C375-683E-44FB-99E0-0EC27D582891}">
      <dgm:prSet custT="1"/>
      <dgm:spPr/>
      <dgm:t>
        <a:bodyPr/>
        <a:lstStyle/>
        <a:p>
          <a:r>
            <a:rPr lang="es-MX" sz="1800" dirty="0" smtClean="0">
              <a:latin typeface="Arial" panose="020B0604020202020204" pitchFamily="34" charset="0"/>
              <a:cs typeface="Arial" panose="020B0604020202020204" pitchFamily="34" charset="0"/>
            </a:rPr>
            <a:t>2.-Referéndum</a:t>
          </a:r>
          <a:endParaRPr lang="es-MX" sz="1800" dirty="0">
            <a:latin typeface="Arial" panose="020B0604020202020204" pitchFamily="34" charset="0"/>
            <a:cs typeface="Arial" panose="020B0604020202020204" pitchFamily="34" charset="0"/>
          </a:endParaRPr>
        </a:p>
      </dgm:t>
    </dgm:pt>
    <dgm:pt modelId="{1F87F08C-A440-4A04-A558-C2ACF5F9A503}" type="parTrans" cxnId="{CBA89DD0-5CCB-4453-82A9-982CD01C18B0}">
      <dgm:prSet/>
      <dgm:spPr/>
      <dgm:t>
        <a:bodyPr/>
        <a:lstStyle/>
        <a:p>
          <a:endParaRPr lang="es-MX" sz="1800">
            <a:latin typeface="Arial" panose="020B0604020202020204" pitchFamily="34" charset="0"/>
            <a:cs typeface="Arial" panose="020B0604020202020204" pitchFamily="34" charset="0"/>
          </a:endParaRPr>
        </a:p>
      </dgm:t>
    </dgm:pt>
    <dgm:pt modelId="{4436E8CF-5237-497A-A7A2-CBD69E113E40}" type="sibTrans" cxnId="{CBA89DD0-5CCB-4453-82A9-982CD01C18B0}">
      <dgm:prSet/>
      <dgm:spPr/>
      <dgm:t>
        <a:bodyPr/>
        <a:lstStyle/>
        <a:p>
          <a:endParaRPr lang="es-MX" sz="1800">
            <a:latin typeface="Arial" panose="020B0604020202020204" pitchFamily="34" charset="0"/>
            <a:cs typeface="Arial" panose="020B0604020202020204" pitchFamily="34" charset="0"/>
          </a:endParaRPr>
        </a:p>
      </dgm:t>
    </dgm:pt>
    <dgm:pt modelId="{EA0582F9-E699-4A72-BE9D-36290E7D59FE}">
      <dgm:prSet custT="1"/>
      <dgm:spPr/>
      <dgm:t>
        <a:bodyPr/>
        <a:lstStyle/>
        <a:p>
          <a:r>
            <a:rPr lang="es-MX" sz="1800" dirty="0" smtClean="0">
              <a:latin typeface="Arial" panose="020B0604020202020204" pitchFamily="34" charset="0"/>
              <a:cs typeface="Arial" panose="020B0604020202020204" pitchFamily="34" charset="0"/>
            </a:rPr>
            <a:t>4.- Los fondos de barrio </a:t>
          </a:r>
          <a:endParaRPr lang="es-MX" sz="1800" dirty="0">
            <a:latin typeface="Arial" panose="020B0604020202020204" pitchFamily="34" charset="0"/>
            <a:cs typeface="Arial" panose="020B0604020202020204" pitchFamily="34" charset="0"/>
          </a:endParaRPr>
        </a:p>
      </dgm:t>
    </dgm:pt>
    <dgm:pt modelId="{D26A313A-1327-48AF-9713-F9C11210812B}" type="parTrans" cxnId="{9FF008D6-4D09-469C-9F54-D8D72F441A50}">
      <dgm:prSet/>
      <dgm:spPr/>
      <dgm:t>
        <a:bodyPr/>
        <a:lstStyle/>
        <a:p>
          <a:endParaRPr lang="es-MX" sz="1800">
            <a:latin typeface="Arial" panose="020B0604020202020204" pitchFamily="34" charset="0"/>
            <a:cs typeface="Arial" panose="020B0604020202020204" pitchFamily="34" charset="0"/>
          </a:endParaRPr>
        </a:p>
      </dgm:t>
    </dgm:pt>
    <dgm:pt modelId="{B2F4528E-02AE-48F9-A2B8-A69FEE2562E0}" type="sibTrans" cxnId="{9FF008D6-4D09-469C-9F54-D8D72F441A50}">
      <dgm:prSet/>
      <dgm:spPr/>
      <dgm:t>
        <a:bodyPr/>
        <a:lstStyle/>
        <a:p>
          <a:endParaRPr lang="es-MX" sz="1800">
            <a:latin typeface="Arial" panose="020B0604020202020204" pitchFamily="34" charset="0"/>
            <a:cs typeface="Arial" panose="020B0604020202020204" pitchFamily="34" charset="0"/>
          </a:endParaRPr>
        </a:p>
      </dgm:t>
    </dgm:pt>
    <dgm:pt modelId="{7F7BB2BC-F833-4928-8B72-DBBFF9C5A9E9}">
      <dgm:prSet custT="1"/>
      <dgm:spPr/>
      <dgm:t>
        <a:bodyPr/>
        <a:lstStyle/>
        <a:p>
          <a:r>
            <a:rPr lang="es-MX" sz="1800" dirty="0" smtClean="0">
              <a:latin typeface="Arial" panose="020B0604020202020204" pitchFamily="34" charset="0"/>
              <a:cs typeface="Arial" panose="020B0604020202020204" pitchFamily="34" charset="0"/>
            </a:rPr>
            <a:t>6.- El desarrollo comunitarios</a:t>
          </a:r>
          <a:endParaRPr lang="es-MX" sz="1800" dirty="0">
            <a:latin typeface="Arial" panose="020B0604020202020204" pitchFamily="34" charset="0"/>
            <a:cs typeface="Arial" panose="020B0604020202020204" pitchFamily="34" charset="0"/>
          </a:endParaRPr>
        </a:p>
      </dgm:t>
    </dgm:pt>
    <dgm:pt modelId="{3CF6D09E-505C-4766-9F10-8A5C20516B4D}" type="parTrans" cxnId="{FE928D95-D87D-4F7C-B7D1-BE91211E633A}">
      <dgm:prSet/>
      <dgm:spPr/>
      <dgm:t>
        <a:bodyPr/>
        <a:lstStyle/>
        <a:p>
          <a:endParaRPr lang="es-MX" sz="1800">
            <a:latin typeface="Arial" panose="020B0604020202020204" pitchFamily="34" charset="0"/>
            <a:cs typeface="Arial" panose="020B0604020202020204" pitchFamily="34" charset="0"/>
          </a:endParaRPr>
        </a:p>
      </dgm:t>
    </dgm:pt>
    <dgm:pt modelId="{A4F5CDEF-4E52-4DDE-AC63-B6703FC76781}" type="sibTrans" cxnId="{FE928D95-D87D-4F7C-B7D1-BE91211E633A}">
      <dgm:prSet/>
      <dgm:spPr/>
      <dgm:t>
        <a:bodyPr/>
        <a:lstStyle/>
        <a:p>
          <a:endParaRPr lang="es-MX" sz="1800">
            <a:latin typeface="Arial" panose="020B0604020202020204" pitchFamily="34" charset="0"/>
            <a:cs typeface="Arial" panose="020B0604020202020204" pitchFamily="34" charset="0"/>
          </a:endParaRPr>
        </a:p>
      </dgm:t>
    </dgm:pt>
    <dgm:pt modelId="{E27D34B4-EBF8-4F71-A89B-013393DAFF30}">
      <dgm:prSet custT="1"/>
      <dgm:spPr/>
      <dgm:t>
        <a:bodyPr/>
        <a:lstStyle/>
        <a:p>
          <a:r>
            <a:rPr lang="es-MX" sz="1800" dirty="0" smtClean="0">
              <a:latin typeface="Arial" panose="020B0604020202020204" pitchFamily="34" charset="0"/>
              <a:cs typeface="Arial" panose="020B0604020202020204" pitchFamily="34" charset="0"/>
            </a:rPr>
            <a:t>8.- Las comisiones consultivas </a:t>
          </a:r>
          <a:endParaRPr lang="es-MX" sz="1800" dirty="0">
            <a:latin typeface="Arial" panose="020B0604020202020204" pitchFamily="34" charset="0"/>
            <a:cs typeface="Arial" panose="020B0604020202020204" pitchFamily="34" charset="0"/>
          </a:endParaRPr>
        </a:p>
      </dgm:t>
    </dgm:pt>
    <dgm:pt modelId="{F6E83AE6-20C3-41CF-830D-E14FED8FBDAF}" type="parTrans" cxnId="{C11D5784-75F5-4A0C-8023-4CE35F3EDADD}">
      <dgm:prSet/>
      <dgm:spPr/>
      <dgm:t>
        <a:bodyPr/>
        <a:lstStyle/>
        <a:p>
          <a:endParaRPr lang="es-MX" sz="1800">
            <a:latin typeface="Arial" panose="020B0604020202020204" pitchFamily="34" charset="0"/>
            <a:cs typeface="Arial" panose="020B0604020202020204" pitchFamily="34" charset="0"/>
          </a:endParaRPr>
        </a:p>
      </dgm:t>
    </dgm:pt>
    <dgm:pt modelId="{1C7FB414-7D3D-4FCF-8A65-92CB89D84718}" type="sibTrans" cxnId="{C11D5784-75F5-4A0C-8023-4CE35F3EDADD}">
      <dgm:prSet/>
      <dgm:spPr/>
      <dgm:t>
        <a:bodyPr/>
        <a:lstStyle/>
        <a:p>
          <a:endParaRPr lang="es-MX" sz="1800">
            <a:latin typeface="Arial" panose="020B0604020202020204" pitchFamily="34" charset="0"/>
            <a:cs typeface="Arial" panose="020B0604020202020204" pitchFamily="34" charset="0"/>
          </a:endParaRPr>
        </a:p>
      </dgm:t>
    </dgm:pt>
    <dgm:pt modelId="{E9ECC2A3-2EAB-452F-BC80-ECB1DD9DDE5F}">
      <dgm:prSet phldrT="[Texto]" custT="1"/>
      <dgm:spPr/>
      <dgm:t>
        <a:bodyPr/>
        <a:lstStyle/>
        <a:p>
          <a:r>
            <a:rPr lang="es-MX" sz="1800" dirty="0" smtClean="0">
              <a:latin typeface="Arial" panose="020B0604020202020204" pitchFamily="34" charset="0"/>
              <a:cs typeface="Arial" panose="020B0604020202020204" pitchFamily="34" charset="0"/>
            </a:rPr>
            <a:t>9.- Planes estratégicos participativos y planes de desarrollo comunitario</a:t>
          </a:r>
          <a:endParaRPr lang="es-MX" sz="1800" dirty="0">
            <a:latin typeface="Arial" panose="020B0604020202020204" pitchFamily="34" charset="0"/>
            <a:cs typeface="Arial" panose="020B0604020202020204" pitchFamily="34" charset="0"/>
          </a:endParaRPr>
        </a:p>
      </dgm:t>
    </dgm:pt>
    <dgm:pt modelId="{C8448F2A-5CAD-460B-86C8-4ACDBA4D4514}" type="parTrans" cxnId="{23149E73-B3A7-41BF-B105-7EA4836F8679}">
      <dgm:prSet/>
      <dgm:spPr/>
      <dgm:t>
        <a:bodyPr/>
        <a:lstStyle/>
        <a:p>
          <a:endParaRPr lang="es-MX" sz="1800">
            <a:latin typeface="Arial" panose="020B0604020202020204" pitchFamily="34" charset="0"/>
            <a:cs typeface="Arial" panose="020B0604020202020204" pitchFamily="34" charset="0"/>
          </a:endParaRPr>
        </a:p>
      </dgm:t>
    </dgm:pt>
    <dgm:pt modelId="{D60069EC-E820-46E9-9507-20A819235E99}" type="sibTrans" cxnId="{23149E73-B3A7-41BF-B105-7EA4836F8679}">
      <dgm:prSet/>
      <dgm:spPr/>
      <dgm:t>
        <a:bodyPr/>
        <a:lstStyle/>
        <a:p>
          <a:endParaRPr lang="es-MX" sz="1800">
            <a:latin typeface="Arial" panose="020B0604020202020204" pitchFamily="34" charset="0"/>
            <a:cs typeface="Arial" panose="020B0604020202020204" pitchFamily="34" charset="0"/>
          </a:endParaRPr>
        </a:p>
      </dgm:t>
    </dgm:pt>
    <dgm:pt modelId="{175F14D1-F730-4B13-BFBD-753A1ADEDAA7}">
      <dgm:prSet custT="1"/>
      <dgm:spPr/>
      <dgm:t>
        <a:bodyPr/>
        <a:lstStyle/>
        <a:p>
          <a:r>
            <a:rPr lang="es-MX" sz="1800" dirty="0" smtClean="0">
              <a:latin typeface="Arial" panose="020B0604020202020204" pitchFamily="34" charset="0"/>
              <a:cs typeface="Arial" panose="020B0604020202020204" pitchFamily="34" charset="0"/>
            </a:rPr>
            <a:t>10.- Los dispositivos de representación para ciudadanos usuarios  de servicios públicos</a:t>
          </a:r>
          <a:endParaRPr lang="es-MX" sz="1800" dirty="0">
            <a:latin typeface="Arial" panose="020B0604020202020204" pitchFamily="34" charset="0"/>
            <a:cs typeface="Arial" panose="020B0604020202020204" pitchFamily="34" charset="0"/>
          </a:endParaRPr>
        </a:p>
      </dgm:t>
    </dgm:pt>
    <dgm:pt modelId="{5000ECEE-7B31-4C5C-BFDF-D4B838DF067F}" type="parTrans" cxnId="{805F0B4F-9787-46D1-B6EF-86F808B3B92A}">
      <dgm:prSet/>
      <dgm:spPr/>
      <dgm:t>
        <a:bodyPr/>
        <a:lstStyle/>
        <a:p>
          <a:endParaRPr lang="es-MX" sz="1800">
            <a:latin typeface="Arial" panose="020B0604020202020204" pitchFamily="34" charset="0"/>
            <a:cs typeface="Arial" panose="020B0604020202020204" pitchFamily="34" charset="0"/>
          </a:endParaRPr>
        </a:p>
      </dgm:t>
    </dgm:pt>
    <dgm:pt modelId="{5AE2B85B-47CF-43A2-91BA-9BACB2E3FFDA}" type="sibTrans" cxnId="{805F0B4F-9787-46D1-B6EF-86F808B3B92A}">
      <dgm:prSet/>
      <dgm:spPr/>
      <dgm:t>
        <a:bodyPr/>
        <a:lstStyle/>
        <a:p>
          <a:endParaRPr lang="es-MX" sz="1800">
            <a:latin typeface="Arial" panose="020B0604020202020204" pitchFamily="34" charset="0"/>
            <a:cs typeface="Arial" panose="020B0604020202020204" pitchFamily="34" charset="0"/>
          </a:endParaRPr>
        </a:p>
      </dgm:t>
    </dgm:pt>
    <dgm:pt modelId="{2362237A-8393-4918-9016-A3ABFD673AD7}">
      <dgm:prSet custT="1"/>
      <dgm:spPr/>
      <dgm:t>
        <a:bodyPr/>
        <a:lstStyle/>
        <a:p>
          <a:r>
            <a:rPr lang="es-MX" sz="1800" dirty="0" smtClean="0">
              <a:latin typeface="Arial" panose="020B0604020202020204" pitchFamily="34" charset="0"/>
              <a:cs typeface="Arial" panose="020B0604020202020204" pitchFamily="34" charset="0"/>
            </a:rPr>
            <a:t>7. Los jurados ciudadanos</a:t>
          </a:r>
          <a:endParaRPr lang="es-MX" sz="1800" dirty="0">
            <a:latin typeface="Arial" panose="020B0604020202020204" pitchFamily="34" charset="0"/>
            <a:cs typeface="Arial" panose="020B0604020202020204" pitchFamily="34" charset="0"/>
          </a:endParaRPr>
        </a:p>
      </dgm:t>
    </dgm:pt>
    <dgm:pt modelId="{57BB6F08-DB2E-41F8-9786-510201D2EE6E}" type="parTrans" cxnId="{3FFAD70D-0F83-4F1C-A871-539C530ECDA0}">
      <dgm:prSet/>
      <dgm:spPr/>
      <dgm:t>
        <a:bodyPr/>
        <a:lstStyle/>
        <a:p>
          <a:endParaRPr lang="es-MX"/>
        </a:p>
      </dgm:t>
    </dgm:pt>
    <dgm:pt modelId="{84AA0966-F65A-45F8-8ECE-65893B8978EA}" type="sibTrans" cxnId="{3FFAD70D-0F83-4F1C-A871-539C530ECDA0}">
      <dgm:prSet/>
      <dgm:spPr/>
      <dgm:t>
        <a:bodyPr/>
        <a:lstStyle/>
        <a:p>
          <a:endParaRPr lang="es-MX"/>
        </a:p>
      </dgm:t>
    </dgm:pt>
    <dgm:pt modelId="{4438B6F1-6041-4AF1-9C4B-5FBFB68D52D8}" type="pres">
      <dgm:prSet presAssocID="{E43CC9EA-7F5B-4519-93B0-7C7A0C70A91E}" presName="vert0" presStyleCnt="0">
        <dgm:presLayoutVars>
          <dgm:dir/>
          <dgm:animOne val="branch"/>
          <dgm:animLvl val="lvl"/>
        </dgm:presLayoutVars>
      </dgm:prSet>
      <dgm:spPr/>
      <dgm:t>
        <a:bodyPr/>
        <a:lstStyle/>
        <a:p>
          <a:endParaRPr lang="es-MX"/>
        </a:p>
      </dgm:t>
    </dgm:pt>
    <dgm:pt modelId="{70CB354A-B726-4500-A4A6-23267BC77C35}" type="pres">
      <dgm:prSet presAssocID="{D9CD3116-DBD1-4819-AA15-B65DB45FCE13}" presName="thickLine" presStyleLbl="alignNode1" presStyleIdx="0" presStyleCnt="10"/>
      <dgm:spPr/>
    </dgm:pt>
    <dgm:pt modelId="{F2412940-78F0-4D9A-9173-77F606D1010F}" type="pres">
      <dgm:prSet presAssocID="{D9CD3116-DBD1-4819-AA15-B65DB45FCE13}" presName="horz1" presStyleCnt="0"/>
      <dgm:spPr/>
    </dgm:pt>
    <dgm:pt modelId="{16E9AB36-C4AF-4224-8F0F-1529C98C75AE}" type="pres">
      <dgm:prSet presAssocID="{D9CD3116-DBD1-4819-AA15-B65DB45FCE13}" presName="tx1" presStyleLbl="revTx" presStyleIdx="0" presStyleCnt="10"/>
      <dgm:spPr/>
      <dgm:t>
        <a:bodyPr/>
        <a:lstStyle/>
        <a:p>
          <a:endParaRPr lang="es-MX"/>
        </a:p>
      </dgm:t>
    </dgm:pt>
    <dgm:pt modelId="{D0D0C436-6A3D-4351-92E9-2134E79C2A27}" type="pres">
      <dgm:prSet presAssocID="{D9CD3116-DBD1-4819-AA15-B65DB45FCE13}" presName="vert1" presStyleCnt="0"/>
      <dgm:spPr/>
    </dgm:pt>
    <dgm:pt modelId="{A4D9DBCE-A574-4460-85E5-56893F53A271}" type="pres">
      <dgm:prSet presAssocID="{67A4C375-683E-44FB-99E0-0EC27D582891}" presName="thickLine" presStyleLbl="alignNode1" presStyleIdx="1" presStyleCnt="10"/>
      <dgm:spPr/>
    </dgm:pt>
    <dgm:pt modelId="{38F40393-BF77-46C3-8A2A-37B3D3797D1B}" type="pres">
      <dgm:prSet presAssocID="{67A4C375-683E-44FB-99E0-0EC27D582891}" presName="horz1" presStyleCnt="0"/>
      <dgm:spPr/>
    </dgm:pt>
    <dgm:pt modelId="{FD9045E2-ED43-409A-9152-F7ACF7074D97}" type="pres">
      <dgm:prSet presAssocID="{67A4C375-683E-44FB-99E0-0EC27D582891}" presName="tx1" presStyleLbl="revTx" presStyleIdx="1" presStyleCnt="10"/>
      <dgm:spPr/>
      <dgm:t>
        <a:bodyPr/>
        <a:lstStyle/>
        <a:p>
          <a:endParaRPr lang="es-MX"/>
        </a:p>
      </dgm:t>
    </dgm:pt>
    <dgm:pt modelId="{C2295077-CCF5-4AF4-9D29-70F57A9EB106}" type="pres">
      <dgm:prSet presAssocID="{67A4C375-683E-44FB-99E0-0EC27D582891}" presName="vert1" presStyleCnt="0"/>
      <dgm:spPr/>
    </dgm:pt>
    <dgm:pt modelId="{FA6196FA-6A2F-4935-9B9F-36E9F9D4019C}" type="pres">
      <dgm:prSet presAssocID="{0903A5CD-8AE1-4505-84EF-2096B7576E4B}" presName="thickLine" presStyleLbl="alignNode1" presStyleIdx="2" presStyleCnt="10"/>
      <dgm:spPr/>
    </dgm:pt>
    <dgm:pt modelId="{CC4C7F9E-EEC7-4AA1-8C9A-88AC6C3F4A78}" type="pres">
      <dgm:prSet presAssocID="{0903A5CD-8AE1-4505-84EF-2096B7576E4B}" presName="horz1" presStyleCnt="0"/>
      <dgm:spPr/>
    </dgm:pt>
    <dgm:pt modelId="{680C95DD-41E2-4D7E-9357-FF8755FF31A9}" type="pres">
      <dgm:prSet presAssocID="{0903A5CD-8AE1-4505-84EF-2096B7576E4B}" presName="tx1" presStyleLbl="revTx" presStyleIdx="2" presStyleCnt="10"/>
      <dgm:spPr/>
      <dgm:t>
        <a:bodyPr/>
        <a:lstStyle/>
        <a:p>
          <a:endParaRPr lang="es-MX"/>
        </a:p>
      </dgm:t>
    </dgm:pt>
    <dgm:pt modelId="{97EF9F0A-66E3-4F7D-8046-7F94B92A5E36}" type="pres">
      <dgm:prSet presAssocID="{0903A5CD-8AE1-4505-84EF-2096B7576E4B}" presName="vert1" presStyleCnt="0"/>
      <dgm:spPr/>
    </dgm:pt>
    <dgm:pt modelId="{326DBB70-C9D5-42B6-BBB3-E3F4ADA4B8B0}" type="pres">
      <dgm:prSet presAssocID="{EA0582F9-E699-4A72-BE9D-36290E7D59FE}" presName="thickLine" presStyleLbl="alignNode1" presStyleIdx="3" presStyleCnt="10"/>
      <dgm:spPr/>
    </dgm:pt>
    <dgm:pt modelId="{96018E79-C957-4A5F-AA67-6BBE2CB5F04C}" type="pres">
      <dgm:prSet presAssocID="{EA0582F9-E699-4A72-BE9D-36290E7D59FE}" presName="horz1" presStyleCnt="0"/>
      <dgm:spPr/>
    </dgm:pt>
    <dgm:pt modelId="{CB47C62B-2048-4F31-BF81-8DD434C9DF5D}" type="pres">
      <dgm:prSet presAssocID="{EA0582F9-E699-4A72-BE9D-36290E7D59FE}" presName="tx1" presStyleLbl="revTx" presStyleIdx="3" presStyleCnt="10"/>
      <dgm:spPr/>
      <dgm:t>
        <a:bodyPr/>
        <a:lstStyle/>
        <a:p>
          <a:endParaRPr lang="es-MX"/>
        </a:p>
      </dgm:t>
    </dgm:pt>
    <dgm:pt modelId="{4A1C8234-FC27-4BE2-8440-7378DCDD3EA7}" type="pres">
      <dgm:prSet presAssocID="{EA0582F9-E699-4A72-BE9D-36290E7D59FE}" presName="vert1" presStyleCnt="0"/>
      <dgm:spPr/>
    </dgm:pt>
    <dgm:pt modelId="{8FA1E5E5-8B42-4F5F-8D9E-30DF7A999F8F}" type="pres">
      <dgm:prSet presAssocID="{5339766E-63C0-41A8-AB9D-CBD3D11A25FD}" presName="thickLine" presStyleLbl="alignNode1" presStyleIdx="4" presStyleCnt="10"/>
      <dgm:spPr/>
    </dgm:pt>
    <dgm:pt modelId="{08157EF3-28A1-48CC-AC27-CB75F78D6BB5}" type="pres">
      <dgm:prSet presAssocID="{5339766E-63C0-41A8-AB9D-CBD3D11A25FD}" presName="horz1" presStyleCnt="0"/>
      <dgm:spPr/>
    </dgm:pt>
    <dgm:pt modelId="{EE068F95-7554-44F7-BF25-C7124735FC6E}" type="pres">
      <dgm:prSet presAssocID="{5339766E-63C0-41A8-AB9D-CBD3D11A25FD}" presName="tx1" presStyleLbl="revTx" presStyleIdx="4" presStyleCnt="10"/>
      <dgm:spPr/>
      <dgm:t>
        <a:bodyPr/>
        <a:lstStyle/>
        <a:p>
          <a:endParaRPr lang="es-MX"/>
        </a:p>
      </dgm:t>
    </dgm:pt>
    <dgm:pt modelId="{89498C90-BEEE-46F1-BD18-8E19FC60575C}" type="pres">
      <dgm:prSet presAssocID="{5339766E-63C0-41A8-AB9D-CBD3D11A25FD}" presName="vert1" presStyleCnt="0"/>
      <dgm:spPr/>
    </dgm:pt>
    <dgm:pt modelId="{68FEDE72-D4A9-425B-B13D-A09D3C4F64B6}" type="pres">
      <dgm:prSet presAssocID="{7F7BB2BC-F833-4928-8B72-DBBFF9C5A9E9}" presName="thickLine" presStyleLbl="alignNode1" presStyleIdx="5" presStyleCnt="10"/>
      <dgm:spPr/>
    </dgm:pt>
    <dgm:pt modelId="{49E2384B-50DA-4113-BE3C-05FAA9061FDA}" type="pres">
      <dgm:prSet presAssocID="{7F7BB2BC-F833-4928-8B72-DBBFF9C5A9E9}" presName="horz1" presStyleCnt="0"/>
      <dgm:spPr/>
    </dgm:pt>
    <dgm:pt modelId="{39580BDE-787C-40C2-B5FF-FE62E4A62C91}" type="pres">
      <dgm:prSet presAssocID="{7F7BB2BC-F833-4928-8B72-DBBFF9C5A9E9}" presName="tx1" presStyleLbl="revTx" presStyleIdx="5" presStyleCnt="10"/>
      <dgm:spPr/>
      <dgm:t>
        <a:bodyPr/>
        <a:lstStyle/>
        <a:p>
          <a:endParaRPr lang="es-MX"/>
        </a:p>
      </dgm:t>
    </dgm:pt>
    <dgm:pt modelId="{CF47B2C2-E60B-4C7B-8AFD-CC3AA23B86DD}" type="pres">
      <dgm:prSet presAssocID="{7F7BB2BC-F833-4928-8B72-DBBFF9C5A9E9}" presName="vert1" presStyleCnt="0"/>
      <dgm:spPr/>
    </dgm:pt>
    <dgm:pt modelId="{8D125A13-593C-4942-8178-7FB392A710A5}" type="pres">
      <dgm:prSet presAssocID="{2362237A-8393-4918-9016-A3ABFD673AD7}" presName="thickLine" presStyleLbl="alignNode1" presStyleIdx="6" presStyleCnt="10"/>
      <dgm:spPr/>
    </dgm:pt>
    <dgm:pt modelId="{A726FFF5-BCC9-4258-AC49-C11562441D55}" type="pres">
      <dgm:prSet presAssocID="{2362237A-8393-4918-9016-A3ABFD673AD7}" presName="horz1" presStyleCnt="0"/>
      <dgm:spPr/>
    </dgm:pt>
    <dgm:pt modelId="{809AE751-2566-492C-806F-B6A7D6F28962}" type="pres">
      <dgm:prSet presAssocID="{2362237A-8393-4918-9016-A3ABFD673AD7}" presName="tx1" presStyleLbl="revTx" presStyleIdx="6" presStyleCnt="10"/>
      <dgm:spPr/>
      <dgm:t>
        <a:bodyPr/>
        <a:lstStyle/>
        <a:p>
          <a:endParaRPr lang="es-MX"/>
        </a:p>
      </dgm:t>
    </dgm:pt>
    <dgm:pt modelId="{D8D6E19C-7791-48A0-9448-94BBE09666C1}" type="pres">
      <dgm:prSet presAssocID="{2362237A-8393-4918-9016-A3ABFD673AD7}" presName="vert1" presStyleCnt="0"/>
      <dgm:spPr/>
    </dgm:pt>
    <dgm:pt modelId="{4DD20AA5-30D4-4763-BBE5-091A6CE8B016}" type="pres">
      <dgm:prSet presAssocID="{E27D34B4-EBF8-4F71-A89B-013393DAFF30}" presName="thickLine" presStyleLbl="alignNode1" presStyleIdx="7" presStyleCnt="10"/>
      <dgm:spPr/>
    </dgm:pt>
    <dgm:pt modelId="{448F7382-D33A-407A-9B35-85ACF81225FD}" type="pres">
      <dgm:prSet presAssocID="{E27D34B4-EBF8-4F71-A89B-013393DAFF30}" presName="horz1" presStyleCnt="0"/>
      <dgm:spPr/>
    </dgm:pt>
    <dgm:pt modelId="{C81BD714-15E2-494D-AE3B-B8FD24BE9515}" type="pres">
      <dgm:prSet presAssocID="{E27D34B4-EBF8-4F71-A89B-013393DAFF30}" presName="tx1" presStyleLbl="revTx" presStyleIdx="7" presStyleCnt="10"/>
      <dgm:spPr/>
      <dgm:t>
        <a:bodyPr/>
        <a:lstStyle/>
        <a:p>
          <a:endParaRPr lang="es-MX"/>
        </a:p>
      </dgm:t>
    </dgm:pt>
    <dgm:pt modelId="{99966EA5-9C18-4B68-A75D-AE2CCEAA1CB0}" type="pres">
      <dgm:prSet presAssocID="{E27D34B4-EBF8-4F71-A89B-013393DAFF30}" presName="vert1" presStyleCnt="0"/>
      <dgm:spPr/>
    </dgm:pt>
    <dgm:pt modelId="{F8105471-F005-4BE0-B868-1D722ADBBC19}" type="pres">
      <dgm:prSet presAssocID="{E9ECC2A3-2EAB-452F-BC80-ECB1DD9DDE5F}" presName="thickLine" presStyleLbl="alignNode1" presStyleIdx="8" presStyleCnt="10"/>
      <dgm:spPr/>
    </dgm:pt>
    <dgm:pt modelId="{ABB912F2-52BA-4411-B67B-A5BE9360BFA6}" type="pres">
      <dgm:prSet presAssocID="{E9ECC2A3-2EAB-452F-BC80-ECB1DD9DDE5F}" presName="horz1" presStyleCnt="0"/>
      <dgm:spPr/>
    </dgm:pt>
    <dgm:pt modelId="{A9552401-2DEC-4BFF-9CA4-770B8302477F}" type="pres">
      <dgm:prSet presAssocID="{E9ECC2A3-2EAB-452F-BC80-ECB1DD9DDE5F}" presName="tx1" presStyleLbl="revTx" presStyleIdx="8" presStyleCnt="10"/>
      <dgm:spPr/>
      <dgm:t>
        <a:bodyPr/>
        <a:lstStyle/>
        <a:p>
          <a:endParaRPr lang="es-MX"/>
        </a:p>
      </dgm:t>
    </dgm:pt>
    <dgm:pt modelId="{5001B5F1-A156-4178-ADF4-43065BC86C88}" type="pres">
      <dgm:prSet presAssocID="{E9ECC2A3-2EAB-452F-BC80-ECB1DD9DDE5F}" presName="vert1" presStyleCnt="0"/>
      <dgm:spPr/>
    </dgm:pt>
    <dgm:pt modelId="{7DD65822-6956-4376-B0B4-0FED51E55A3E}" type="pres">
      <dgm:prSet presAssocID="{175F14D1-F730-4B13-BFBD-753A1ADEDAA7}" presName="thickLine" presStyleLbl="alignNode1" presStyleIdx="9" presStyleCnt="10"/>
      <dgm:spPr/>
    </dgm:pt>
    <dgm:pt modelId="{779A5A77-72E6-42BD-96EA-49C2C01EBCAD}" type="pres">
      <dgm:prSet presAssocID="{175F14D1-F730-4B13-BFBD-753A1ADEDAA7}" presName="horz1" presStyleCnt="0"/>
      <dgm:spPr/>
    </dgm:pt>
    <dgm:pt modelId="{28FB69C7-1BDA-4C6D-9A02-6A3F5576AC89}" type="pres">
      <dgm:prSet presAssocID="{175F14D1-F730-4B13-BFBD-753A1ADEDAA7}" presName="tx1" presStyleLbl="revTx" presStyleIdx="9" presStyleCnt="10"/>
      <dgm:spPr/>
      <dgm:t>
        <a:bodyPr/>
        <a:lstStyle/>
        <a:p>
          <a:endParaRPr lang="es-MX"/>
        </a:p>
      </dgm:t>
    </dgm:pt>
    <dgm:pt modelId="{0B135C67-DC13-4AA2-B29C-64B07E71DFEB}" type="pres">
      <dgm:prSet presAssocID="{175F14D1-F730-4B13-BFBD-753A1ADEDAA7}" presName="vert1" presStyleCnt="0"/>
      <dgm:spPr/>
    </dgm:pt>
  </dgm:ptLst>
  <dgm:cxnLst>
    <dgm:cxn modelId="{E1632E12-AC50-4601-8C96-88D8B6C4164B}" type="presOf" srcId="{2362237A-8393-4918-9016-A3ABFD673AD7}" destId="{809AE751-2566-492C-806F-B6A7D6F28962}" srcOrd="0" destOrd="0" presId="urn:microsoft.com/office/officeart/2008/layout/LinedList"/>
    <dgm:cxn modelId="{8DDB2486-7CAC-4A1F-8D2E-1B865A575F86}" type="presOf" srcId="{EA0582F9-E699-4A72-BE9D-36290E7D59FE}" destId="{CB47C62B-2048-4F31-BF81-8DD434C9DF5D}" srcOrd="0" destOrd="0" presId="urn:microsoft.com/office/officeart/2008/layout/LinedList"/>
    <dgm:cxn modelId="{FE928D95-D87D-4F7C-B7D1-BE91211E633A}" srcId="{E43CC9EA-7F5B-4519-93B0-7C7A0C70A91E}" destId="{7F7BB2BC-F833-4928-8B72-DBBFF9C5A9E9}" srcOrd="5" destOrd="0" parTransId="{3CF6D09E-505C-4766-9F10-8A5C20516B4D}" sibTransId="{A4F5CDEF-4E52-4DDE-AC63-B6703FC76781}"/>
    <dgm:cxn modelId="{805F0B4F-9787-46D1-B6EF-86F808B3B92A}" srcId="{E43CC9EA-7F5B-4519-93B0-7C7A0C70A91E}" destId="{175F14D1-F730-4B13-BFBD-753A1ADEDAA7}" srcOrd="9" destOrd="0" parTransId="{5000ECEE-7B31-4C5C-BFDF-D4B838DF067F}" sibTransId="{5AE2B85B-47CF-43A2-91BA-9BACB2E3FFDA}"/>
    <dgm:cxn modelId="{E5F38406-2F1B-4231-B9DB-834305CE1257}" type="presOf" srcId="{0903A5CD-8AE1-4505-84EF-2096B7576E4B}" destId="{680C95DD-41E2-4D7E-9357-FF8755FF31A9}" srcOrd="0" destOrd="0" presId="urn:microsoft.com/office/officeart/2008/layout/LinedList"/>
    <dgm:cxn modelId="{100F1E26-D042-474B-9799-8C87FDBC994F}" type="presOf" srcId="{175F14D1-F730-4B13-BFBD-753A1ADEDAA7}" destId="{28FB69C7-1BDA-4C6D-9A02-6A3F5576AC89}" srcOrd="0" destOrd="0" presId="urn:microsoft.com/office/officeart/2008/layout/LinedList"/>
    <dgm:cxn modelId="{3FFAD70D-0F83-4F1C-A871-539C530ECDA0}" srcId="{E43CC9EA-7F5B-4519-93B0-7C7A0C70A91E}" destId="{2362237A-8393-4918-9016-A3ABFD673AD7}" srcOrd="6" destOrd="0" parTransId="{57BB6F08-DB2E-41F8-9786-510201D2EE6E}" sibTransId="{84AA0966-F65A-45F8-8ECE-65893B8978EA}"/>
    <dgm:cxn modelId="{8ABE3B8A-922B-45C9-96C1-2E2BFC125082}" srcId="{E43CC9EA-7F5B-4519-93B0-7C7A0C70A91E}" destId="{0903A5CD-8AE1-4505-84EF-2096B7576E4B}" srcOrd="2" destOrd="0" parTransId="{EB1862F1-1554-4C5E-9604-2EA6DF82296D}" sibTransId="{83FB6A5F-C503-4FA5-BCC4-32011C6C516C}"/>
    <dgm:cxn modelId="{C11D5784-75F5-4A0C-8023-4CE35F3EDADD}" srcId="{E43CC9EA-7F5B-4519-93B0-7C7A0C70A91E}" destId="{E27D34B4-EBF8-4F71-A89B-013393DAFF30}" srcOrd="7" destOrd="0" parTransId="{F6E83AE6-20C3-41CF-830D-E14FED8FBDAF}" sibTransId="{1C7FB414-7D3D-4FCF-8A65-92CB89D84718}"/>
    <dgm:cxn modelId="{8478C792-A437-489A-ACF7-DEA9FF686572}" type="presOf" srcId="{5339766E-63C0-41A8-AB9D-CBD3D11A25FD}" destId="{EE068F95-7554-44F7-BF25-C7124735FC6E}" srcOrd="0" destOrd="0" presId="urn:microsoft.com/office/officeart/2008/layout/LinedList"/>
    <dgm:cxn modelId="{6B92B67D-2D95-4B7D-A9B3-2A89740FEA46}" type="presOf" srcId="{E9ECC2A3-2EAB-452F-BC80-ECB1DD9DDE5F}" destId="{A9552401-2DEC-4BFF-9CA4-770B8302477F}" srcOrd="0" destOrd="0" presId="urn:microsoft.com/office/officeart/2008/layout/LinedList"/>
    <dgm:cxn modelId="{D0899648-BB14-4224-9723-E62D9630AAF4}" type="presOf" srcId="{E27D34B4-EBF8-4F71-A89B-013393DAFF30}" destId="{C81BD714-15E2-494D-AE3B-B8FD24BE9515}" srcOrd="0" destOrd="0" presId="urn:microsoft.com/office/officeart/2008/layout/LinedList"/>
    <dgm:cxn modelId="{23149E73-B3A7-41BF-B105-7EA4836F8679}" srcId="{E43CC9EA-7F5B-4519-93B0-7C7A0C70A91E}" destId="{E9ECC2A3-2EAB-452F-BC80-ECB1DD9DDE5F}" srcOrd="8" destOrd="0" parTransId="{C8448F2A-5CAD-460B-86C8-4ACDBA4D4514}" sibTransId="{D60069EC-E820-46E9-9507-20A819235E99}"/>
    <dgm:cxn modelId="{76CD07B0-FCFA-47EB-B541-778FC6C94F74}" type="presOf" srcId="{E43CC9EA-7F5B-4519-93B0-7C7A0C70A91E}" destId="{4438B6F1-6041-4AF1-9C4B-5FBFB68D52D8}" srcOrd="0" destOrd="0" presId="urn:microsoft.com/office/officeart/2008/layout/LinedList"/>
    <dgm:cxn modelId="{1C8F5E45-0628-4A6D-B30C-5DABA4E45A96}" type="presOf" srcId="{7F7BB2BC-F833-4928-8B72-DBBFF9C5A9E9}" destId="{39580BDE-787C-40C2-B5FF-FE62E4A62C91}" srcOrd="0" destOrd="0" presId="urn:microsoft.com/office/officeart/2008/layout/LinedList"/>
    <dgm:cxn modelId="{24829151-792E-4E9B-9BA6-249CD45EAC00}" type="presOf" srcId="{D9CD3116-DBD1-4819-AA15-B65DB45FCE13}" destId="{16E9AB36-C4AF-4224-8F0F-1529C98C75AE}" srcOrd="0" destOrd="0" presId="urn:microsoft.com/office/officeart/2008/layout/LinedList"/>
    <dgm:cxn modelId="{9FF008D6-4D09-469C-9F54-D8D72F441A50}" srcId="{E43CC9EA-7F5B-4519-93B0-7C7A0C70A91E}" destId="{EA0582F9-E699-4A72-BE9D-36290E7D59FE}" srcOrd="3" destOrd="0" parTransId="{D26A313A-1327-48AF-9713-F9C11210812B}" sibTransId="{B2F4528E-02AE-48F9-A2B8-A69FEE2562E0}"/>
    <dgm:cxn modelId="{D3693D51-AF9E-4C81-8097-50BAABEBEE0E}" srcId="{E43CC9EA-7F5B-4519-93B0-7C7A0C70A91E}" destId="{D9CD3116-DBD1-4819-AA15-B65DB45FCE13}" srcOrd="0" destOrd="0" parTransId="{32F21505-49A5-4602-A1CA-DBA9F8035AFC}" sibTransId="{37FAD2A3-182F-4744-90C5-D28E3681E50F}"/>
    <dgm:cxn modelId="{C0E5490B-F665-40C7-87A2-FFC680A3E7B7}" type="presOf" srcId="{67A4C375-683E-44FB-99E0-0EC27D582891}" destId="{FD9045E2-ED43-409A-9152-F7ACF7074D97}" srcOrd="0" destOrd="0" presId="urn:microsoft.com/office/officeart/2008/layout/LinedList"/>
    <dgm:cxn modelId="{CBA89DD0-5CCB-4453-82A9-982CD01C18B0}" srcId="{E43CC9EA-7F5B-4519-93B0-7C7A0C70A91E}" destId="{67A4C375-683E-44FB-99E0-0EC27D582891}" srcOrd="1" destOrd="0" parTransId="{1F87F08C-A440-4A04-A558-C2ACF5F9A503}" sibTransId="{4436E8CF-5237-497A-A7A2-CBD69E113E40}"/>
    <dgm:cxn modelId="{4FAB9D51-4494-4FFF-8AE7-14E4334B7CFB}" srcId="{E43CC9EA-7F5B-4519-93B0-7C7A0C70A91E}" destId="{5339766E-63C0-41A8-AB9D-CBD3D11A25FD}" srcOrd="4" destOrd="0" parTransId="{0C788792-AD33-4104-8397-7E80E1B25364}" sibTransId="{10408B99-4B91-4BAF-AC2F-4102FBDADC5C}"/>
    <dgm:cxn modelId="{8F6A3434-CB1F-461F-A4FD-EC1027E435AE}" type="presParOf" srcId="{4438B6F1-6041-4AF1-9C4B-5FBFB68D52D8}" destId="{70CB354A-B726-4500-A4A6-23267BC77C35}" srcOrd="0" destOrd="0" presId="urn:microsoft.com/office/officeart/2008/layout/LinedList"/>
    <dgm:cxn modelId="{AA7CA3D8-EB83-46FF-8A7A-41BE89AE91DA}" type="presParOf" srcId="{4438B6F1-6041-4AF1-9C4B-5FBFB68D52D8}" destId="{F2412940-78F0-4D9A-9173-77F606D1010F}" srcOrd="1" destOrd="0" presId="urn:microsoft.com/office/officeart/2008/layout/LinedList"/>
    <dgm:cxn modelId="{19773E41-3C0B-456D-8AA2-39451F8837E3}" type="presParOf" srcId="{F2412940-78F0-4D9A-9173-77F606D1010F}" destId="{16E9AB36-C4AF-4224-8F0F-1529C98C75AE}" srcOrd="0" destOrd="0" presId="urn:microsoft.com/office/officeart/2008/layout/LinedList"/>
    <dgm:cxn modelId="{4694BFF9-FFED-4FC3-A9D9-B27ECA3E6C32}" type="presParOf" srcId="{F2412940-78F0-4D9A-9173-77F606D1010F}" destId="{D0D0C436-6A3D-4351-92E9-2134E79C2A27}" srcOrd="1" destOrd="0" presId="urn:microsoft.com/office/officeart/2008/layout/LinedList"/>
    <dgm:cxn modelId="{A90938C5-E042-4751-8921-5E941AD7A8A1}" type="presParOf" srcId="{4438B6F1-6041-4AF1-9C4B-5FBFB68D52D8}" destId="{A4D9DBCE-A574-4460-85E5-56893F53A271}" srcOrd="2" destOrd="0" presId="urn:microsoft.com/office/officeart/2008/layout/LinedList"/>
    <dgm:cxn modelId="{B5A270E7-1111-4CFE-BED7-FB151AF53481}" type="presParOf" srcId="{4438B6F1-6041-4AF1-9C4B-5FBFB68D52D8}" destId="{38F40393-BF77-46C3-8A2A-37B3D3797D1B}" srcOrd="3" destOrd="0" presId="urn:microsoft.com/office/officeart/2008/layout/LinedList"/>
    <dgm:cxn modelId="{6C3B048E-B052-4FEF-8DE4-E6B0191AA044}" type="presParOf" srcId="{38F40393-BF77-46C3-8A2A-37B3D3797D1B}" destId="{FD9045E2-ED43-409A-9152-F7ACF7074D97}" srcOrd="0" destOrd="0" presId="urn:microsoft.com/office/officeart/2008/layout/LinedList"/>
    <dgm:cxn modelId="{670E272B-EA7D-46A4-BF74-0751AB8F57C0}" type="presParOf" srcId="{38F40393-BF77-46C3-8A2A-37B3D3797D1B}" destId="{C2295077-CCF5-4AF4-9D29-70F57A9EB106}" srcOrd="1" destOrd="0" presId="urn:microsoft.com/office/officeart/2008/layout/LinedList"/>
    <dgm:cxn modelId="{9F24FF54-6BB5-49DF-A7F1-74DA8B139C5F}" type="presParOf" srcId="{4438B6F1-6041-4AF1-9C4B-5FBFB68D52D8}" destId="{FA6196FA-6A2F-4935-9B9F-36E9F9D4019C}" srcOrd="4" destOrd="0" presId="urn:microsoft.com/office/officeart/2008/layout/LinedList"/>
    <dgm:cxn modelId="{9EAE79B6-374A-4E97-A487-B9852FDDE5AF}" type="presParOf" srcId="{4438B6F1-6041-4AF1-9C4B-5FBFB68D52D8}" destId="{CC4C7F9E-EEC7-4AA1-8C9A-88AC6C3F4A78}" srcOrd="5" destOrd="0" presId="urn:microsoft.com/office/officeart/2008/layout/LinedList"/>
    <dgm:cxn modelId="{D80CE47E-C0C7-4EE9-9F03-776822B3791E}" type="presParOf" srcId="{CC4C7F9E-EEC7-4AA1-8C9A-88AC6C3F4A78}" destId="{680C95DD-41E2-4D7E-9357-FF8755FF31A9}" srcOrd="0" destOrd="0" presId="urn:microsoft.com/office/officeart/2008/layout/LinedList"/>
    <dgm:cxn modelId="{579A9C49-8DFB-403F-8AFA-E311529E1F80}" type="presParOf" srcId="{CC4C7F9E-EEC7-4AA1-8C9A-88AC6C3F4A78}" destId="{97EF9F0A-66E3-4F7D-8046-7F94B92A5E36}" srcOrd="1" destOrd="0" presId="urn:microsoft.com/office/officeart/2008/layout/LinedList"/>
    <dgm:cxn modelId="{748AF2BD-910A-469E-B153-E5EFB34404B5}" type="presParOf" srcId="{4438B6F1-6041-4AF1-9C4B-5FBFB68D52D8}" destId="{326DBB70-C9D5-42B6-BBB3-E3F4ADA4B8B0}" srcOrd="6" destOrd="0" presId="urn:microsoft.com/office/officeart/2008/layout/LinedList"/>
    <dgm:cxn modelId="{634D5529-CFF4-43DC-BC64-128CBF761944}" type="presParOf" srcId="{4438B6F1-6041-4AF1-9C4B-5FBFB68D52D8}" destId="{96018E79-C957-4A5F-AA67-6BBE2CB5F04C}" srcOrd="7" destOrd="0" presId="urn:microsoft.com/office/officeart/2008/layout/LinedList"/>
    <dgm:cxn modelId="{28506F50-0065-4E10-A4C9-9B959DDA40B3}" type="presParOf" srcId="{96018E79-C957-4A5F-AA67-6BBE2CB5F04C}" destId="{CB47C62B-2048-4F31-BF81-8DD434C9DF5D}" srcOrd="0" destOrd="0" presId="urn:microsoft.com/office/officeart/2008/layout/LinedList"/>
    <dgm:cxn modelId="{7D13D9F4-4584-433B-9D5D-AE9EF670B853}" type="presParOf" srcId="{96018E79-C957-4A5F-AA67-6BBE2CB5F04C}" destId="{4A1C8234-FC27-4BE2-8440-7378DCDD3EA7}" srcOrd="1" destOrd="0" presId="urn:microsoft.com/office/officeart/2008/layout/LinedList"/>
    <dgm:cxn modelId="{7415CFEF-9C13-4C45-A630-BD3DF7CC278C}" type="presParOf" srcId="{4438B6F1-6041-4AF1-9C4B-5FBFB68D52D8}" destId="{8FA1E5E5-8B42-4F5F-8D9E-30DF7A999F8F}" srcOrd="8" destOrd="0" presId="urn:microsoft.com/office/officeart/2008/layout/LinedList"/>
    <dgm:cxn modelId="{7E235D51-86E0-4518-A438-E7F09E59A940}" type="presParOf" srcId="{4438B6F1-6041-4AF1-9C4B-5FBFB68D52D8}" destId="{08157EF3-28A1-48CC-AC27-CB75F78D6BB5}" srcOrd="9" destOrd="0" presId="urn:microsoft.com/office/officeart/2008/layout/LinedList"/>
    <dgm:cxn modelId="{B166D06C-C77D-48C3-97B7-5F9D068AD6F0}" type="presParOf" srcId="{08157EF3-28A1-48CC-AC27-CB75F78D6BB5}" destId="{EE068F95-7554-44F7-BF25-C7124735FC6E}" srcOrd="0" destOrd="0" presId="urn:microsoft.com/office/officeart/2008/layout/LinedList"/>
    <dgm:cxn modelId="{F9182666-B1A5-453E-8FF1-7D248E83555C}" type="presParOf" srcId="{08157EF3-28A1-48CC-AC27-CB75F78D6BB5}" destId="{89498C90-BEEE-46F1-BD18-8E19FC60575C}" srcOrd="1" destOrd="0" presId="urn:microsoft.com/office/officeart/2008/layout/LinedList"/>
    <dgm:cxn modelId="{4C2C1723-4761-4392-A8A5-034DE6605753}" type="presParOf" srcId="{4438B6F1-6041-4AF1-9C4B-5FBFB68D52D8}" destId="{68FEDE72-D4A9-425B-B13D-A09D3C4F64B6}" srcOrd="10" destOrd="0" presId="urn:microsoft.com/office/officeart/2008/layout/LinedList"/>
    <dgm:cxn modelId="{70CDC729-4B3B-4B82-A157-1C882DC2CB59}" type="presParOf" srcId="{4438B6F1-6041-4AF1-9C4B-5FBFB68D52D8}" destId="{49E2384B-50DA-4113-BE3C-05FAA9061FDA}" srcOrd="11" destOrd="0" presId="urn:microsoft.com/office/officeart/2008/layout/LinedList"/>
    <dgm:cxn modelId="{6CD0DBCC-8584-4C69-B45E-26D7F96A462B}" type="presParOf" srcId="{49E2384B-50DA-4113-BE3C-05FAA9061FDA}" destId="{39580BDE-787C-40C2-B5FF-FE62E4A62C91}" srcOrd="0" destOrd="0" presId="urn:microsoft.com/office/officeart/2008/layout/LinedList"/>
    <dgm:cxn modelId="{5D6B62AD-2635-48A8-A823-66CF813A7D7E}" type="presParOf" srcId="{49E2384B-50DA-4113-BE3C-05FAA9061FDA}" destId="{CF47B2C2-E60B-4C7B-8AFD-CC3AA23B86DD}" srcOrd="1" destOrd="0" presId="urn:microsoft.com/office/officeart/2008/layout/LinedList"/>
    <dgm:cxn modelId="{92B984A3-6F65-48E3-B569-9D44D01F1DCA}" type="presParOf" srcId="{4438B6F1-6041-4AF1-9C4B-5FBFB68D52D8}" destId="{8D125A13-593C-4942-8178-7FB392A710A5}" srcOrd="12" destOrd="0" presId="urn:microsoft.com/office/officeart/2008/layout/LinedList"/>
    <dgm:cxn modelId="{86CACE90-941C-4ACB-A2F3-60280692565F}" type="presParOf" srcId="{4438B6F1-6041-4AF1-9C4B-5FBFB68D52D8}" destId="{A726FFF5-BCC9-4258-AC49-C11562441D55}" srcOrd="13" destOrd="0" presId="urn:microsoft.com/office/officeart/2008/layout/LinedList"/>
    <dgm:cxn modelId="{23C5AD66-22BD-4CEC-8853-4089F74FB3B8}" type="presParOf" srcId="{A726FFF5-BCC9-4258-AC49-C11562441D55}" destId="{809AE751-2566-492C-806F-B6A7D6F28962}" srcOrd="0" destOrd="0" presId="urn:microsoft.com/office/officeart/2008/layout/LinedList"/>
    <dgm:cxn modelId="{F16F2ADA-17F8-4EBC-8850-AE6BCCB4E81F}" type="presParOf" srcId="{A726FFF5-BCC9-4258-AC49-C11562441D55}" destId="{D8D6E19C-7791-48A0-9448-94BBE09666C1}" srcOrd="1" destOrd="0" presId="urn:microsoft.com/office/officeart/2008/layout/LinedList"/>
    <dgm:cxn modelId="{05595ADE-3E9A-44AA-857F-D2A58D0D9879}" type="presParOf" srcId="{4438B6F1-6041-4AF1-9C4B-5FBFB68D52D8}" destId="{4DD20AA5-30D4-4763-BBE5-091A6CE8B016}" srcOrd="14" destOrd="0" presId="urn:microsoft.com/office/officeart/2008/layout/LinedList"/>
    <dgm:cxn modelId="{63D888D3-A716-4B5F-8F71-49B68A748B42}" type="presParOf" srcId="{4438B6F1-6041-4AF1-9C4B-5FBFB68D52D8}" destId="{448F7382-D33A-407A-9B35-85ACF81225FD}" srcOrd="15" destOrd="0" presId="urn:microsoft.com/office/officeart/2008/layout/LinedList"/>
    <dgm:cxn modelId="{20D181CC-1649-4945-8B81-79687A339272}" type="presParOf" srcId="{448F7382-D33A-407A-9B35-85ACF81225FD}" destId="{C81BD714-15E2-494D-AE3B-B8FD24BE9515}" srcOrd="0" destOrd="0" presId="urn:microsoft.com/office/officeart/2008/layout/LinedList"/>
    <dgm:cxn modelId="{241766AB-7FB9-4D5E-8CCB-EF7A10C37BAF}" type="presParOf" srcId="{448F7382-D33A-407A-9B35-85ACF81225FD}" destId="{99966EA5-9C18-4B68-A75D-AE2CCEAA1CB0}" srcOrd="1" destOrd="0" presId="urn:microsoft.com/office/officeart/2008/layout/LinedList"/>
    <dgm:cxn modelId="{78C0BBBA-7B47-4BE2-940A-6C11E2513EFC}" type="presParOf" srcId="{4438B6F1-6041-4AF1-9C4B-5FBFB68D52D8}" destId="{F8105471-F005-4BE0-B868-1D722ADBBC19}" srcOrd="16" destOrd="0" presId="urn:microsoft.com/office/officeart/2008/layout/LinedList"/>
    <dgm:cxn modelId="{A5EE5A0A-F60C-4F2A-A961-FF4633B896A6}" type="presParOf" srcId="{4438B6F1-6041-4AF1-9C4B-5FBFB68D52D8}" destId="{ABB912F2-52BA-4411-B67B-A5BE9360BFA6}" srcOrd="17" destOrd="0" presId="urn:microsoft.com/office/officeart/2008/layout/LinedList"/>
    <dgm:cxn modelId="{0B77E7B8-8530-4F41-BBB4-9AB8EAADC465}" type="presParOf" srcId="{ABB912F2-52BA-4411-B67B-A5BE9360BFA6}" destId="{A9552401-2DEC-4BFF-9CA4-770B8302477F}" srcOrd="0" destOrd="0" presId="urn:microsoft.com/office/officeart/2008/layout/LinedList"/>
    <dgm:cxn modelId="{197B11B1-A394-4918-945A-3B6CF288350F}" type="presParOf" srcId="{ABB912F2-52BA-4411-B67B-A5BE9360BFA6}" destId="{5001B5F1-A156-4178-ADF4-43065BC86C88}" srcOrd="1" destOrd="0" presId="urn:microsoft.com/office/officeart/2008/layout/LinedList"/>
    <dgm:cxn modelId="{8DAB88C6-C0F4-4751-97FD-4EC129649404}" type="presParOf" srcId="{4438B6F1-6041-4AF1-9C4B-5FBFB68D52D8}" destId="{7DD65822-6956-4376-B0B4-0FED51E55A3E}" srcOrd="18" destOrd="0" presId="urn:microsoft.com/office/officeart/2008/layout/LinedList"/>
    <dgm:cxn modelId="{FB20E85E-C0DB-4A8A-9C51-44623D1EBB39}" type="presParOf" srcId="{4438B6F1-6041-4AF1-9C4B-5FBFB68D52D8}" destId="{779A5A77-72E6-42BD-96EA-49C2C01EBCAD}" srcOrd="19" destOrd="0" presId="urn:microsoft.com/office/officeart/2008/layout/LinedList"/>
    <dgm:cxn modelId="{AEAA728F-2D61-4F34-9F73-D4B18C762539}" type="presParOf" srcId="{779A5A77-72E6-42BD-96EA-49C2C01EBCAD}" destId="{28FB69C7-1BDA-4C6D-9A02-6A3F5576AC89}" srcOrd="0" destOrd="0" presId="urn:microsoft.com/office/officeart/2008/layout/LinedList"/>
    <dgm:cxn modelId="{620C1108-0A02-41A8-B52B-7EE79110D36F}" type="presParOf" srcId="{779A5A77-72E6-42BD-96EA-49C2C01EBCAD}" destId="{0B135C67-DC13-4AA2-B29C-64B07E71DFE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AE072C7-5E2E-4AC7-A7F9-8A3C2A19B431}" type="doc">
      <dgm:prSet loTypeId="urn:microsoft.com/office/officeart/2005/8/layout/hProcess9" loCatId="process" qsTypeId="urn:microsoft.com/office/officeart/2005/8/quickstyle/simple1" qsCatId="simple" csTypeId="urn:microsoft.com/office/officeart/2005/8/colors/accent1_2" csCatId="accent1" phldr="1"/>
      <dgm:spPr/>
    </dgm:pt>
    <dgm:pt modelId="{E8C3D628-B9D1-44C9-8100-B07CE4661F6B}">
      <dgm:prSet phldrT="[Texto]"/>
      <dgm:spPr/>
      <dgm:t>
        <a:bodyPr/>
        <a:lstStyle/>
        <a:p>
          <a:r>
            <a:rPr lang="es-MX" dirty="0" smtClean="0">
              <a:latin typeface="Arial" panose="020B0604020202020204" pitchFamily="34" charset="0"/>
              <a:cs typeface="Arial" panose="020B0604020202020204" pitchFamily="34" charset="0"/>
            </a:rPr>
            <a:t>Movimiento de mujeres</a:t>
          </a:r>
        </a:p>
        <a:p>
          <a:r>
            <a:rPr lang="es-MX" dirty="0" smtClean="0">
              <a:latin typeface="Arial" panose="020B0604020202020204" pitchFamily="34" charset="0"/>
              <a:cs typeface="Arial" panose="020B0604020202020204" pitchFamily="34" charset="0"/>
            </a:rPr>
            <a:t>Comunidades académicas, </a:t>
          </a:r>
        </a:p>
        <a:p>
          <a:r>
            <a:rPr lang="es-MX" dirty="0" smtClean="0">
              <a:latin typeface="Arial" panose="020B0604020202020204" pitchFamily="34" charset="0"/>
              <a:cs typeface="Arial" panose="020B0604020202020204" pitchFamily="34" charset="0"/>
            </a:rPr>
            <a:t>ONG´S, </a:t>
          </a:r>
        </a:p>
        <a:p>
          <a:r>
            <a:rPr lang="es-MX" dirty="0" smtClean="0">
              <a:latin typeface="Arial" panose="020B0604020202020204" pitchFamily="34" charset="0"/>
              <a:cs typeface="Arial" panose="020B0604020202020204" pitchFamily="34" charset="0"/>
            </a:rPr>
            <a:t>Organismos internacionales </a:t>
          </a:r>
          <a:endParaRPr lang="es-MX" dirty="0">
            <a:latin typeface="Arial" panose="020B0604020202020204" pitchFamily="34" charset="0"/>
            <a:cs typeface="Arial" panose="020B0604020202020204" pitchFamily="34" charset="0"/>
          </a:endParaRPr>
        </a:p>
      </dgm:t>
    </dgm:pt>
    <dgm:pt modelId="{940099F3-22BA-46F6-910B-251F93D53FF2}" type="parTrans" cxnId="{B4065CBA-A201-4BC5-B058-CACB1D4FFC02}">
      <dgm:prSet/>
      <dgm:spPr/>
      <dgm:t>
        <a:bodyPr/>
        <a:lstStyle/>
        <a:p>
          <a:endParaRPr lang="es-MX"/>
        </a:p>
      </dgm:t>
    </dgm:pt>
    <dgm:pt modelId="{4D3D02BB-F8CB-4434-9F90-56034C4E505C}" type="sibTrans" cxnId="{B4065CBA-A201-4BC5-B058-CACB1D4FFC02}">
      <dgm:prSet/>
      <dgm:spPr/>
      <dgm:t>
        <a:bodyPr/>
        <a:lstStyle/>
        <a:p>
          <a:endParaRPr lang="es-MX"/>
        </a:p>
      </dgm:t>
    </dgm:pt>
    <dgm:pt modelId="{37BB8709-A257-47E6-84AC-DFF313DE075B}">
      <dgm:prSet phldrT="[Texto]"/>
      <dgm:spPr/>
      <dgm:t>
        <a:bodyPr/>
        <a:lstStyle/>
        <a:p>
          <a:r>
            <a:rPr lang="es-MX" dirty="0" smtClean="0">
              <a:latin typeface="Arial" panose="020B0604020202020204" pitchFamily="34" charset="0"/>
              <a:cs typeface="Arial" panose="020B0604020202020204" pitchFamily="34" charset="0"/>
            </a:rPr>
            <a:t>Problemas públicos: discriminación y violencia de género </a:t>
          </a:r>
          <a:endParaRPr lang="es-MX" dirty="0">
            <a:latin typeface="Arial" panose="020B0604020202020204" pitchFamily="34" charset="0"/>
            <a:cs typeface="Arial" panose="020B0604020202020204" pitchFamily="34" charset="0"/>
          </a:endParaRPr>
        </a:p>
      </dgm:t>
    </dgm:pt>
    <dgm:pt modelId="{79A9250E-AF89-4A3C-8F38-6C3580CE82A5}" type="parTrans" cxnId="{2A232768-4B3D-4B6C-8908-49A3D2CF5DCC}">
      <dgm:prSet/>
      <dgm:spPr/>
      <dgm:t>
        <a:bodyPr/>
        <a:lstStyle/>
        <a:p>
          <a:endParaRPr lang="es-MX"/>
        </a:p>
      </dgm:t>
    </dgm:pt>
    <dgm:pt modelId="{61F98DD0-A9C9-4DF0-A02D-3EC6ABCB1060}" type="sibTrans" cxnId="{2A232768-4B3D-4B6C-8908-49A3D2CF5DCC}">
      <dgm:prSet/>
      <dgm:spPr/>
      <dgm:t>
        <a:bodyPr/>
        <a:lstStyle/>
        <a:p>
          <a:endParaRPr lang="es-MX"/>
        </a:p>
      </dgm:t>
    </dgm:pt>
    <dgm:pt modelId="{E07FE1B0-BFBE-464F-98E0-0193DE1C501B}">
      <dgm:prSet phldrT="[Texto]"/>
      <dgm:spPr/>
      <dgm:t>
        <a:bodyPr/>
        <a:lstStyle/>
        <a:p>
          <a:r>
            <a:rPr lang="es-MX" dirty="0" smtClean="0">
              <a:latin typeface="Arial" panose="020B0604020202020204" pitchFamily="34" charset="0"/>
              <a:cs typeface="Arial" panose="020B0604020202020204" pitchFamily="34" charset="0"/>
            </a:rPr>
            <a:t>Políticas con enfoque de género</a:t>
          </a:r>
          <a:endParaRPr lang="es-MX" dirty="0">
            <a:latin typeface="Arial" panose="020B0604020202020204" pitchFamily="34" charset="0"/>
            <a:cs typeface="Arial" panose="020B0604020202020204" pitchFamily="34" charset="0"/>
          </a:endParaRPr>
        </a:p>
      </dgm:t>
    </dgm:pt>
    <dgm:pt modelId="{F4A9BFAA-316B-4BBF-A8C4-B9337BA4A88B}" type="parTrans" cxnId="{1A6B0A6F-9288-403E-81F0-92581F254A95}">
      <dgm:prSet/>
      <dgm:spPr/>
      <dgm:t>
        <a:bodyPr/>
        <a:lstStyle/>
        <a:p>
          <a:endParaRPr lang="es-MX"/>
        </a:p>
      </dgm:t>
    </dgm:pt>
    <dgm:pt modelId="{313A9838-F80C-4E64-96C9-CA55DEF98356}" type="sibTrans" cxnId="{1A6B0A6F-9288-403E-81F0-92581F254A95}">
      <dgm:prSet/>
      <dgm:spPr/>
      <dgm:t>
        <a:bodyPr/>
        <a:lstStyle/>
        <a:p>
          <a:endParaRPr lang="es-MX"/>
        </a:p>
      </dgm:t>
    </dgm:pt>
    <dgm:pt modelId="{48C2A6EB-5FA2-4B30-B9C9-9AEF343D663B}" type="pres">
      <dgm:prSet presAssocID="{9AE072C7-5E2E-4AC7-A7F9-8A3C2A19B431}" presName="CompostProcess" presStyleCnt="0">
        <dgm:presLayoutVars>
          <dgm:dir/>
          <dgm:resizeHandles val="exact"/>
        </dgm:presLayoutVars>
      </dgm:prSet>
      <dgm:spPr/>
    </dgm:pt>
    <dgm:pt modelId="{7AE1D32D-6109-44E2-BAD8-6F2BA88FCAFB}" type="pres">
      <dgm:prSet presAssocID="{9AE072C7-5E2E-4AC7-A7F9-8A3C2A19B431}" presName="arrow" presStyleLbl="bgShp" presStyleIdx="0" presStyleCnt="1"/>
      <dgm:spPr/>
    </dgm:pt>
    <dgm:pt modelId="{2C4EAF3D-9D35-49D6-8D5B-4B7B3CD41215}" type="pres">
      <dgm:prSet presAssocID="{9AE072C7-5E2E-4AC7-A7F9-8A3C2A19B431}" presName="linearProcess" presStyleCnt="0"/>
      <dgm:spPr/>
    </dgm:pt>
    <dgm:pt modelId="{6DAD3588-E48A-4572-9CC9-FF8117C0358B}" type="pres">
      <dgm:prSet presAssocID="{E8C3D628-B9D1-44C9-8100-B07CE4661F6B}" presName="textNode" presStyleLbl="node1" presStyleIdx="0" presStyleCnt="3" custScaleY="146295">
        <dgm:presLayoutVars>
          <dgm:bulletEnabled val="1"/>
        </dgm:presLayoutVars>
      </dgm:prSet>
      <dgm:spPr/>
      <dgm:t>
        <a:bodyPr/>
        <a:lstStyle/>
        <a:p>
          <a:endParaRPr lang="es-MX"/>
        </a:p>
      </dgm:t>
    </dgm:pt>
    <dgm:pt modelId="{E1AECC89-C77F-4E30-8693-D2AA1AFBA252}" type="pres">
      <dgm:prSet presAssocID="{4D3D02BB-F8CB-4434-9F90-56034C4E505C}" presName="sibTrans" presStyleCnt="0"/>
      <dgm:spPr/>
    </dgm:pt>
    <dgm:pt modelId="{93F35D5D-FF89-4D0C-9A90-470FCD0703E3}" type="pres">
      <dgm:prSet presAssocID="{37BB8709-A257-47E6-84AC-DFF313DE075B}" presName="textNode" presStyleLbl="node1" presStyleIdx="1" presStyleCnt="3" custScaleY="146295">
        <dgm:presLayoutVars>
          <dgm:bulletEnabled val="1"/>
        </dgm:presLayoutVars>
      </dgm:prSet>
      <dgm:spPr/>
      <dgm:t>
        <a:bodyPr/>
        <a:lstStyle/>
        <a:p>
          <a:endParaRPr lang="es-MX"/>
        </a:p>
      </dgm:t>
    </dgm:pt>
    <dgm:pt modelId="{ED4CF4C9-AA9A-4E0D-BFFE-6B974BBCC951}" type="pres">
      <dgm:prSet presAssocID="{61F98DD0-A9C9-4DF0-A02D-3EC6ABCB1060}" presName="sibTrans" presStyleCnt="0"/>
      <dgm:spPr/>
    </dgm:pt>
    <dgm:pt modelId="{8A0E6067-E2E9-4E75-9595-FDDE837AC0DE}" type="pres">
      <dgm:prSet presAssocID="{E07FE1B0-BFBE-464F-98E0-0193DE1C501B}" presName="textNode" presStyleLbl="node1" presStyleIdx="2" presStyleCnt="3" custScaleY="139775" custLinFactNeighborX="-21453" custLinFactNeighborY="-3260">
        <dgm:presLayoutVars>
          <dgm:bulletEnabled val="1"/>
        </dgm:presLayoutVars>
      </dgm:prSet>
      <dgm:spPr/>
      <dgm:t>
        <a:bodyPr/>
        <a:lstStyle/>
        <a:p>
          <a:endParaRPr lang="es-MX"/>
        </a:p>
      </dgm:t>
    </dgm:pt>
  </dgm:ptLst>
  <dgm:cxnLst>
    <dgm:cxn modelId="{8CAB76F3-8E6B-44A3-A652-D932F5AC0371}" type="presOf" srcId="{37BB8709-A257-47E6-84AC-DFF313DE075B}" destId="{93F35D5D-FF89-4D0C-9A90-470FCD0703E3}" srcOrd="0" destOrd="0" presId="urn:microsoft.com/office/officeart/2005/8/layout/hProcess9"/>
    <dgm:cxn modelId="{9360E130-3361-4051-BF45-D843AFB90F93}" type="presOf" srcId="{9AE072C7-5E2E-4AC7-A7F9-8A3C2A19B431}" destId="{48C2A6EB-5FA2-4B30-B9C9-9AEF343D663B}" srcOrd="0" destOrd="0" presId="urn:microsoft.com/office/officeart/2005/8/layout/hProcess9"/>
    <dgm:cxn modelId="{2A232768-4B3D-4B6C-8908-49A3D2CF5DCC}" srcId="{9AE072C7-5E2E-4AC7-A7F9-8A3C2A19B431}" destId="{37BB8709-A257-47E6-84AC-DFF313DE075B}" srcOrd="1" destOrd="0" parTransId="{79A9250E-AF89-4A3C-8F38-6C3580CE82A5}" sibTransId="{61F98DD0-A9C9-4DF0-A02D-3EC6ABCB1060}"/>
    <dgm:cxn modelId="{1A6B0A6F-9288-403E-81F0-92581F254A95}" srcId="{9AE072C7-5E2E-4AC7-A7F9-8A3C2A19B431}" destId="{E07FE1B0-BFBE-464F-98E0-0193DE1C501B}" srcOrd="2" destOrd="0" parTransId="{F4A9BFAA-316B-4BBF-A8C4-B9337BA4A88B}" sibTransId="{313A9838-F80C-4E64-96C9-CA55DEF98356}"/>
    <dgm:cxn modelId="{0024F40D-1206-4759-A92F-731709C73C37}" type="presOf" srcId="{E07FE1B0-BFBE-464F-98E0-0193DE1C501B}" destId="{8A0E6067-E2E9-4E75-9595-FDDE837AC0DE}" srcOrd="0" destOrd="0" presId="urn:microsoft.com/office/officeart/2005/8/layout/hProcess9"/>
    <dgm:cxn modelId="{ABA55C10-60A9-4606-B086-D7A0DDDC04A9}" type="presOf" srcId="{E8C3D628-B9D1-44C9-8100-B07CE4661F6B}" destId="{6DAD3588-E48A-4572-9CC9-FF8117C0358B}" srcOrd="0" destOrd="0" presId="urn:microsoft.com/office/officeart/2005/8/layout/hProcess9"/>
    <dgm:cxn modelId="{B4065CBA-A201-4BC5-B058-CACB1D4FFC02}" srcId="{9AE072C7-5E2E-4AC7-A7F9-8A3C2A19B431}" destId="{E8C3D628-B9D1-44C9-8100-B07CE4661F6B}" srcOrd="0" destOrd="0" parTransId="{940099F3-22BA-46F6-910B-251F93D53FF2}" sibTransId="{4D3D02BB-F8CB-4434-9F90-56034C4E505C}"/>
    <dgm:cxn modelId="{9618DC31-1841-408B-9BEB-144A67F0BDF8}" type="presParOf" srcId="{48C2A6EB-5FA2-4B30-B9C9-9AEF343D663B}" destId="{7AE1D32D-6109-44E2-BAD8-6F2BA88FCAFB}" srcOrd="0" destOrd="0" presId="urn:microsoft.com/office/officeart/2005/8/layout/hProcess9"/>
    <dgm:cxn modelId="{BD0366B5-B1BD-4271-B33F-2DC3334419CC}" type="presParOf" srcId="{48C2A6EB-5FA2-4B30-B9C9-9AEF343D663B}" destId="{2C4EAF3D-9D35-49D6-8D5B-4B7B3CD41215}" srcOrd="1" destOrd="0" presId="urn:microsoft.com/office/officeart/2005/8/layout/hProcess9"/>
    <dgm:cxn modelId="{4EC287F1-DC28-4FB0-BB5D-E289104D4EE9}" type="presParOf" srcId="{2C4EAF3D-9D35-49D6-8D5B-4B7B3CD41215}" destId="{6DAD3588-E48A-4572-9CC9-FF8117C0358B}" srcOrd="0" destOrd="0" presId="urn:microsoft.com/office/officeart/2005/8/layout/hProcess9"/>
    <dgm:cxn modelId="{B8F2F6FC-0E86-4834-8329-027D5FAC8138}" type="presParOf" srcId="{2C4EAF3D-9D35-49D6-8D5B-4B7B3CD41215}" destId="{E1AECC89-C77F-4E30-8693-D2AA1AFBA252}" srcOrd="1" destOrd="0" presId="urn:microsoft.com/office/officeart/2005/8/layout/hProcess9"/>
    <dgm:cxn modelId="{B5AEF6CD-A8AC-480D-953D-3BD940389DD2}" type="presParOf" srcId="{2C4EAF3D-9D35-49D6-8D5B-4B7B3CD41215}" destId="{93F35D5D-FF89-4D0C-9A90-470FCD0703E3}" srcOrd="2" destOrd="0" presId="urn:microsoft.com/office/officeart/2005/8/layout/hProcess9"/>
    <dgm:cxn modelId="{9792C9C3-531F-4028-BD47-4E2E4244F75F}" type="presParOf" srcId="{2C4EAF3D-9D35-49D6-8D5B-4B7B3CD41215}" destId="{ED4CF4C9-AA9A-4E0D-BFFE-6B974BBCC951}" srcOrd="3" destOrd="0" presId="urn:microsoft.com/office/officeart/2005/8/layout/hProcess9"/>
    <dgm:cxn modelId="{0554F34E-6CC4-4DFF-A173-58D565B02F05}" type="presParOf" srcId="{2C4EAF3D-9D35-49D6-8D5B-4B7B3CD41215}" destId="{8A0E6067-E2E9-4E75-9595-FDDE837AC0DE}"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62AA54-4696-41B4-B6FE-685DC302E7CC}"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s-MX"/>
        </a:p>
      </dgm:t>
    </dgm:pt>
    <dgm:pt modelId="{097248ED-F391-4625-ADFB-90DBA487766B}">
      <dgm:prSet phldrT="[Texto]"/>
      <dgm:spPr/>
      <dgm:t>
        <a:bodyPr/>
        <a:lstStyle/>
        <a:p>
          <a:r>
            <a:rPr lang="es-MX" dirty="0" smtClean="0"/>
            <a:t>Política pública </a:t>
          </a:r>
          <a:endParaRPr lang="es-MX" dirty="0"/>
        </a:p>
      </dgm:t>
    </dgm:pt>
    <dgm:pt modelId="{0931F34F-08B6-499C-A3CE-9489F5A26A4E}" type="parTrans" cxnId="{F574CB27-9B45-4271-9B13-F99938931AE9}">
      <dgm:prSet/>
      <dgm:spPr/>
      <dgm:t>
        <a:bodyPr/>
        <a:lstStyle/>
        <a:p>
          <a:endParaRPr lang="es-MX"/>
        </a:p>
      </dgm:t>
    </dgm:pt>
    <dgm:pt modelId="{37224F6C-899C-46F2-B3F0-4827139B9BD8}" type="sibTrans" cxnId="{F574CB27-9B45-4271-9B13-F99938931AE9}">
      <dgm:prSet/>
      <dgm:spPr/>
      <dgm:t>
        <a:bodyPr/>
        <a:lstStyle/>
        <a:p>
          <a:endParaRPr lang="es-MX"/>
        </a:p>
      </dgm:t>
    </dgm:pt>
    <dgm:pt modelId="{97E8CB1F-EF0E-4927-8622-4F7B366487D1}">
      <dgm:prSet phldrT="[Texto]"/>
      <dgm:spPr/>
      <dgm:t>
        <a:bodyPr/>
        <a:lstStyle/>
        <a:p>
          <a:r>
            <a:rPr lang="es-MX" dirty="0" smtClean="0"/>
            <a:t>Decisiones  y actividades coherentes </a:t>
          </a:r>
          <a:endParaRPr lang="es-MX" dirty="0"/>
        </a:p>
      </dgm:t>
    </dgm:pt>
    <dgm:pt modelId="{47801067-C3CD-478F-9B78-C48A444C6C34}" type="parTrans" cxnId="{4F01441A-786A-494F-B622-CF3049155AC3}">
      <dgm:prSet/>
      <dgm:spPr/>
      <dgm:t>
        <a:bodyPr/>
        <a:lstStyle/>
        <a:p>
          <a:endParaRPr lang="es-MX"/>
        </a:p>
      </dgm:t>
    </dgm:pt>
    <dgm:pt modelId="{4E65FA03-23BA-4362-998B-E15E3FDBAE00}" type="sibTrans" cxnId="{4F01441A-786A-494F-B622-CF3049155AC3}">
      <dgm:prSet/>
      <dgm:spPr/>
      <dgm:t>
        <a:bodyPr/>
        <a:lstStyle/>
        <a:p>
          <a:endParaRPr lang="es-MX"/>
        </a:p>
      </dgm:t>
    </dgm:pt>
    <dgm:pt modelId="{77494898-F1A8-43B8-B67D-07D26A1BFF13}">
      <dgm:prSet phldrT="[Texto]"/>
      <dgm:spPr/>
      <dgm:t>
        <a:bodyPr/>
        <a:lstStyle/>
        <a:p>
          <a:r>
            <a:rPr lang="es-MX" dirty="0" smtClean="0"/>
            <a:t>Resolver un problema público</a:t>
          </a:r>
          <a:endParaRPr lang="es-MX" dirty="0"/>
        </a:p>
      </dgm:t>
    </dgm:pt>
    <dgm:pt modelId="{DA16FD84-A20A-4801-BFA2-752E3141E407}" type="parTrans" cxnId="{34A5C87C-7B2C-4D01-AAC7-3B1341FFFE2B}">
      <dgm:prSet/>
      <dgm:spPr/>
      <dgm:t>
        <a:bodyPr/>
        <a:lstStyle/>
        <a:p>
          <a:endParaRPr lang="es-MX"/>
        </a:p>
      </dgm:t>
    </dgm:pt>
    <dgm:pt modelId="{A8895AF4-68C5-41D5-9730-FF6B5DB55476}" type="sibTrans" cxnId="{34A5C87C-7B2C-4D01-AAC7-3B1341FFFE2B}">
      <dgm:prSet/>
      <dgm:spPr/>
      <dgm:t>
        <a:bodyPr/>
        <a:lstStyle/>
        <a:p>
          <a:endParaRPr lang="es-MX"/>
        </a:p>
      </dgm:t>
    </dgm:pt>
    <dgm:pt modelId="{24D9A299-94AD-447B-9851-6BC1921D0E93}">
      <dgm:prSet phldrT="[Texto]"/>
      <dgm:spPr/>
      <dgm:t>
        <a:bodyPr/>
        <a:lstStyle/>
        <a:p>
          <a:r>
            <a:rPr lang="es-MX" dirty="0" smtClean="0"/>
            <a:t>Actores:  público, privado y social</a:t>
          </a:r>
          <a:endParaRPr lang="es-MX" dirty="0"/>
        </a:p>
      </dgm:t>
    </dgm:pt>
    <dgm:pt modelId="{2E85CA41-2308-4A3B-8D24-C54EC52DEE62}" type="parTrans" cxnId="{68CB7522-FBF9-4734-A05F-427766027871}">
      <dgm:prSet/>
      <dgm:spPr/>
      <dgm:t>
        <a:bodyPr/>
        <a:lstStyle/>
        <a:p>
          <a:endParaRPr lang="es-MX"/>
        </a:p>
      </dgm:t>
    </dgm:pt>
    <dgm:pt modelId="{090A435D-57F8-4C20-813A-E0030DCD9B8F}" type="sibTrans" cxnId="{68CB7522-FBF9-4734-A05F-427766027871}">
      <dgm:prSet/>
      <dgm:spPr/>
      <dgm:t>
        <a:bodyPr/>
        <a:lstStyle/>
        <a:p>
          <a:endParaRPr lang="es-MX"/>
        </a:p>
      </dgm:t>
    </dgm:pt>
    <dgm:pt modelId="{E4276860-BD9E-4A9A-9A2E-B1E625922E74}">
      <dgm:prSet phldrT="[Texto]"/>
      <dgm:spPr/>
      <dgm:t>
        <a:bodyPr/>
        <a:lstStyle/>
        <a:p>
          <a:r>
            <a:rPr lang="es-MX" smtClean="0"/>
            <a:t>Acciones concretas</a:t>
          </a:r>
          <a:endParaRPr lang="es-MX" dirty="0"/>
        </a:p>
      </dgm:t>
    </dgm:pt>
    <dgm:pt modelId="{375D4EE1-7F88-4003-9AFE-83954A0B3727}" type="parTrans" cxnId="{5CD3F845-8D26-434B-ADDC-45A7D1A8E3F3}">
      <dgm:prSet/>
      <dgm:spPr/>
      <dgm:t>
        <a:bodyPr/>
        <a:lstStyle/>
        <a:p>
          <a:endParaRPr lang="es-MX"/>
        </a:p>
      </dgm:t>
    </dgm:pt>
    <dgm:pt modelId="{ABA72C65-FA17-480F-8F1C-EEB7E1741DAB}" type="sibTrans" cxnId="{5CD3F845-8D26-434B-ADDC-45A7D1A8E3F3}">
      <dgm:prSet/>
      <dgm:spPr/>
      <dgm:t>
        <a:bodyPr/>
        <a:lstStyle/>
        <a:p>
          <a:endParaRPr lang="es-MX"/>
        </a:p>
      </dgm:t>
    </dgm:pt>
    <dgm:pt modelId="{F6656350-9532-470F-9C42-82BFC698F41D}" type="pres">
      <dgm:prSet presAssocID="{0762AA54-4696-41B4-B6FE-685DC302E7CC}" presName="cycle" presStyleCnt="0">
        <dgm:presLayoutVars>
          <dgm:chMax val="1"/>
          <dgm:dir/>
          <dgm:animLvl val="ctr"/>
          <dgm:resizeHandles val="exact"/>
        </dgm:presLayoutVars>
      </dgm:prSet>
      <dgm:spPr/>
      <dgm:t>
        <a:bodyPr/>
        <a:lstStyle/>
        <a:p>
          <a:endParaRPr lang="es-MX"/>
        </a:p>
      </dgm:t>
    </dgm:pt>
    <dgm:pt modelId="{F5812A4A-B90F-44C2-942D-F73F0AA07A96}" type="pres">
      <dgm:prSet presAssocID="{097248ED-F391-4625-ADFB-90DBA487766B}" presName="centerShape" presStyleLbl="node0" presStyleIdx="0" presStyleCnt="1"/>
      <dgm:spPr/>
      <dgm:t>
        <a:bodyPr/>
        <a:lstStyle/>
        <a:p>
          <a:endParaRPr lang="es-MX"/>
        </a:p>
      </dgm:t>
    </dgm:pt>
    <dgm:pt modelId="{2E307E90-6494-4809-BF36-DF8CBB2047DC}" type="pres">
      <dgm:prSet presAssocID="{47801067-C3CD-478F-9B78-C48A444C6C34}" presName="parTrans" presStyleLbl="bgSibTrans2D1" presStyleIdx="0" presStyleCnt="4"/>
      <dgm:spPr/>
      <dgm:t>
        <a:bodyPr/>
        <a:lstStyle/>
        <a:p>
          <a:endParaRPr lang="es-MX"/>
        </a:p>
      </dgm:t>
    </dgm:pt>
    <dgm:pt modelId="{DA470EDD-8E31-4A90-BE15-41611195E994}" type="pres">
      <dgm:prSet presAssocID="{97E8CB1F-EF0E-4927-8622-4F7B366487D1}" presName="node" presStyleLbl="node1" presStyleIdx="0" presStyleCnt="4">
        <dgm:presLayoutVars>
          <dgm:bulletEnabled val="1"/>
        </dgm:presLayoutVars>
      </dgm:prSet>
      <dgm:spPr/>
      <dgm:t>
        <a:bodyPr/>
        <a:lstStyle/>
        <a:p>
          <a:endParaRPr lang="es-MX"/>
        </a:p>
      </dgm:t>
    </dgm:pt>
    <dgm:pt modelId="{69216FBD-9224-447E-86DD-8DF824603340}" type="pres">
      <dgm:prSet presAssocID="{DA16FD84-A20A-4801-BFA2-752E3141E407}" presName="parTrans" presStyleLbl="bgSibTrans2D1" presStyleIdx="1" presStyleCnt="4"/>
      <dgm:spPr/>
      <dgm:t>
        <a:bodyPr/>
        <a:lstStyle/>
        <a:p>
          <a:endParaRPr lang="es-MX"/>
        </a:p>
      </dgm:t>
    </dgm:pt>
    <dgm:pt modelId="{E2D22303-CE7C-477C-8966-E41327D2E57D}" type="pres">
      <dgm:prSet presAssocID="{77494898-F1A8-43B8-B67D-07D26A1BFF13}" presName="node" presStyleLbl="node1" presStyleIdx="1" presStyleCnt="4">
        <dgm:presLayoutVars>
          <dgm:bulletEnabled val="1"/>
        </dgm:presLayoutVars>
      </dgm:prSet>
      <dgm:spPr/>
      <dgm:t>
        <a:bodyPr/>
        <a:lstStyle/>
        <a:p>
          <a:endParaRPr lang="es-MX"/>
        </a:p>
      </dgm:t>
    </dgm:pt>
    <dgm:pt modelId="{FA1F83B8-1230-4193-A106-090B92D5362B}" type="pres">
      <dgm:prSet presAssocID="{2E85CA41-2308-4A3B-8D24-C54EC52DEE62}" presName="parTrans" presStyleLbl="bgSibTrans2D1" presStyleIdx="2" presStyleCnt="4"/>
      <dgm:spPr/>
      <dgm:t>
        <a:bodyPr/>
        <a:lstStyle/>
        <a:p>
          <a:endParaRPr lang="es-MX"/>
        </a:p>
      </dgm:t>
    </dgm:pt>
    <dgm:pt modelId="{31ACE943-4220-4C17-90EE-D791DABA8384}" type="pres">
      <dgm:prSet presAssocID="{24D9A299-94AD-447B-9851-6BC1921D0E93}" presName="node" presStyleLbl="node1" presStyleIdx="2" presStyleCnt="4">
        <dgm:presLayoutVars>
          <dgm:bulletEnabled val="1"/>
        </dgm:presLayoutVars>
      </dgm:prSet>
      <dgm:spPr/>
      <dgm:t>
        <a:bodyPr/>
        <a:lstStyle/>
        <a:p>
          <a:endParaRPr lang="es-MX"/>
        </a:p>
      </dgm:t>
    </dgm:pt>
    <dgm:pt modelId="{32386B79-3590-4370-9F34-D35A9B5B4834}" type="pres">
      <dgm:prSet presAssocID="{375D4EE1-7F88-4003-9AFE-83954A0B3727}" presName="parTrans" presStyleLbl="bgSibTrans2D1" presStyleIdx="3" presStyleCnt="4"/>
      <dgm:spPr/>
      <dgm:t>
        <a:bodyPr/>
        <a:lstStyle/>
        <a:p>
          <a:endParaRPr lang="es-MX"/>
        </a:p>
      </dgm:t>
    </dgm:pt>
    <dgm:pt modelId="{2A8038DF-13A8-4168-960E-E0F9208D9A58}" type="pres">
      <dgm:prSet presAssocID="{E4276860-BD9E-4A9A-9A2E-B1E625922E74}" presName="node" presStyleLbl="node1" presStyleIdx="3" presStyleCnt="4">
        <dgm:presLayoutVars>
          <dgm:bulletEnabled val="1"/>
        </dgm:presLayoutVars>
      </dgm:prSet>
      <dgm:spPr/>
      <dgm:t>
        <a:bodyPr/>
        <a:lstStyle/>
        <a:p>
          <a:endParaRPr lang="es-MX"/>
        </a:p>
      </dgm:t>
    </dgm:pt>
  </dgm:ptLst>
  <dgm:cxnLst>
    <dgm:cxn modelId="{946330C5-8351-4E95-9320-1716C6953BE0}" type="presOf" srcId="{24D9A299-94AD-447B-9851-6BC1921D0E93}" destId="{31ACE943-4220-4C17-90EE-D791DABA8384}" srcOrd="0" destOrd="0" presId="urn:microsoft.com/office/officeart/2005/8/layout/radial4"/>
    <dgm:cxn modelId="{2A9F4841-F601-4360-A79B-8698D4D0BEF0}" type="presOf" srcId="{0762AA54-4696-41B4-B6FE-685DC302E7CC}" destId="{F6656350-9532-470F-9C42-82BFC698F41D}" srcOrd="0" destOrd="0" presId="urn:microsoft.com/office/officeart/2005/8/layout/radial4"/>
    <dgm:cxn modelId="{40F814D6-4478-4F88-837A-A92C377E65E2}" type="presOf" srcId="{2E85CA41-2308-4A3B-8D24-C54EC52DEE62}" destId="{FA1F83B8-1230-4193-A106-090B92D5362B}" srcOrd="0" destOrd="0" presId="urn:microsoft.com/office/officeart/2005/8/layout/radial4"/>
    <dgm:cxn modelId="{D5B0E303-D23B-4A68-B8D0-A11132183064}" type="presOf" srcId="{77494898-F1A8-43B8-B67D-07D26A1BFF13}" destId="{E2D22303-CE7C-477C-8966-E41327D2E57D}" srcOrd="0" destOrd="0" presId="urn:microsoft.com/office/officeart/2005/8/layout/radial4"/>
    <dgm:cxn modelId="{34A5C87C-7B2C-4D01-AAC7-3B1341FFFE2B}" srcId="{097248ED-F391-4625-ADFB-90DBA487766B}" destId="{77494898-F1A8-43B8-B67D-07D26A1BFF13}" srcOrd="1" destOrd="0" parTransId="{DA16FD84-A20A-4801-BFA2-752E3141E407}" sibTransId="{A8895AF4-68C5-41D5-9730-FF6B5DB55476}"/>
    <dgm:cxn modelId="{6505C755-17EB-473B-A925-E26747BD38F4}" type="presOf" srcId="{47801067-C3CD-478F-9B78-C48A444C6C34}" destId="{2E307E90-6494-4809-BF36-DF8CBB2047DC}" srcOrd="0" destOrd="0" presId="urn:microsoft.com/office/officeart/2005/8/layout/radial4"/>
    <dgm:cxn modelId="{9D4202C5-5C16-41F7-A3C7-0D5E83D21CB1}" type="presOf" srcId="{097248ED-F391-4625-ADFB-90DBA487766B}" destId="{F5812A4A-B90F-44C2-942D-F73F0AA07A96}" srcOrd="0" destOrd="0" presId="urn:microsoft.com/office/officeart/2005/8/layout/radial4"/>
    <dgm:cxn modelId="{23AF3ABE-B97C-41EE-ACFE-1F2A9FA0B7B0}" type="presOf" srcId="{97E8CB1F-EF0E-4927-8622-4F7B366487D1}" destId="{DA470EDD-8E31-4A90-BE15-41611195E994}" srcOrd="0" destOrd="0" presId="urn:microsoft.com/office/officeart/2005/8/layout/radial4"/>
    <dgm:cxn modelId="{B1F6D972-6BA6-4199-9B1E-69CD10FF3C7B}" type="presOf" srcId="{DA16FD84-A20A-4801-BFA2-752E3141E407}" destId="{69216FBD-9224-447E-86DD-8DF824603340}" srcOrd="0" destOrd="0" presId="urn:microsoft.com/office/officeart/2005/8/layout/radial4"/>
    <dgm:cxn modelId="{5CD3F845-8D26-434B-ADDC-45A7D1A8E3F3}" srcId="{097248ED-F391-4625-ADFB-90DBA487766B}" destId="{E4276860-BD9E-4A9A-9A2E-B1E625922E74}" srcOrd="3" destOrd="0" parTransId="{375D4EE1-7F88-4003-9AFE-83954A0B3727}" sibTransId="{ABA72C65-FA17-480F-8F1C-EEB7E1741DAB}"/>
    <dgm:cxn modelId="{F574CB27-9B45-4271-9B13-F99938931AE9}" srcId="{0762AA54-4696-41B4-B6FE-685DC302E7CC}" destId="{097248ED-F391-4625-ADFB-90DBA487766B}" srcOrd="0" destOrd="0" parTransId="{0931F34F-08B6-499C-A3CE-9489F5A26A4E}" sibTransId="{37224F6C-899C-46F2-B3F0-4827139B9BD8}"/>
    <dgm:cxn modelId="{4F01441A-786A-494F-B622-CF3049155AC3}" srcId="{097248ED-F391-4625-ADFB-90DBA487766B}" destId="{97E8CB1F-EF0E-4927-8622-4F7B366487D1}" srcOrd="0" destOrd="0" parTransId="{47801067-C3CD-478F-9B78-C48A444C6C34}" sibTransId="{4E65FA03-23BA-4362-998B-E15E3FDBAE00}"/>
    <dgm:cxn modelId="{A15A207F-E021-46F6-917A-4B0CB37EF2DA}" type="presOf" srcId="{E4276860-BD9E-4A9A-9A2E-B1E625922E74}" destId="{2A8038DF-13A8-4168-960E-E0F9208D9A58}" srcOrd="0" destOrd="0" presId="urn:microsoft.com/office/officeart/2005/8/layout/radial4"/>
    <dgm:cxn modelId="{68CB7522-FBF9-4734-A05F-427766027871}" srcId="{097248ED-F391-4625-ADFB-90DBA487766B}" destId="{24D9A299-94AD-447B-9851-6BC1921D0E93}" srcOrd="2" destOrd="0" parTransId="{2E85CA41-2308-4A3B-8D24-C54EC52DEE62}" sibTransId="{090A435D-57F8-4C20-813A-E0030DCD9B8F}"/>
    <dgm:cxn modelId="{82E2B469-ED2B-4A73-9E91-1C1E36A9115C}" type="presOf" srcId="{375D4EE1-7F88-4003-9AFE-83954A0B3727}" destId="{32386B79-3590-4370-9F34-D35A9B5B4834}" srcOrd="0" destOrd="0" presId="urn:microsoft.com/office/officeart/2005/8/layout/radial4"/>
    <dgm:cxn modelId="{0ED9C4F1-485A-428C-836C-36663DCDE2F0}" type="presParOf" srcId="{F6656350-9532-470F-9C42-82BFC698F41D}" destId="{F5812A4A-B90F-44C2-942D-F73F0AA07A96}" srcOrd="0" destOrd="0" presId="urn:microsoft.com/office/officeart/2005/8/layout/radial4"/>
    <dgm:cxn modelId="{016F81E2-2EBB-4CE2-A946-95588189A567}" type="presParOf" srcId="{F6656350-9532-470F-9C42-82BFC698F41D}" destId="{2E307E90-6494-4809-BF36-DF8CBB2047DC}" srcOrd="1" destOrd="0" presId="urn:microsoft.com/office/officeart/2005/8/layout/radial4"/>
    <dgm:cxn modelId="{795F7D83-987A-4084-A8CD-1AFEE0CD7AC6}" type="presParOf" srcId="{F6656350-9532-470F-9C42-82BFC698F41D}" destId="{DA470EDD-8E31-4A90-BE15-41611195E994}" srcOrd="2" destOrd="0" presId="urn:microsoft.com/office/officeart/2005/8/layout/radial4"/>
    <dgm:cxn modelId="{7996E1F5-B374-485A-8787-DD5CDB5CE1E6}" type="presParOf" srcId="{F6656350-9532-470F-9C42-82BFC698F41D}" destId="{69216FBD-9224-447E-86DD-8DF824603340}" srcOrd="3" destOrd="0" presId="urn:microsoft.com/office/officeart/2005/8/layout/radial4"/>
    <dgm:cxn modelId="{4A7EF3BC-0DB3-4FAB-BBB9-AF329F40E73A}" type="presParOf" srcId="{F6656350-9532-470F-9C42-82BFC698F41D}" destId="{E2D22303-CE7C-477C-8966-E41327D2E57D}" srcOrd="4" destOrd="0" presId="urn:microsoft.com/office/officeart/2005/8/layout/radial4"/>
    <dgm:cxn modelId="{928DDCBC-4EE8-4884-9A24-299E0198E3CF}" type="presParOf" srcId="{F6656350-9532-470F-9C42-82BFC698F41D}" destId="{FA1F83B8-1230-4193-A106-090B92D5362B}" srcOrd="5" destOrd="0" presId="urn:microsoft.com/office/officeart/2005/8/layout/radial4"/>
    <dgm:cxn modelId="{5FC602B0-4958-46CD-830D-DADBBC45E8EB}" type="presParOf" srcId="{F6656350-9532-470F-9C42-82BFC698F41D}" destId="{31ACE943-4220-4C17-90EE-D791DABA8384}" srcOrd="6" destOrd="0" presId="urn:microsoft.com/office/officeart/2005/8/layout/radial4"/>
    <dgm:cxn modelId="{F56813C3-522A-4230-91B7-F8A72B345FB5}" type="presParOf" srcId="{F6656350-9532-470F-9C42-82BFC698F41D}" destId="{32386B79-3590-4370-9F34-D35A9B5B4834}" srcOrd="7" destOrd="0" presId="urn:microsoft.com/office/officeart/2005/8/layout/radial4"/>
    <dgm:cxn modelId="{0292CF2F-E2A4-4A48-8850-3E431A212F24}" type="presParOf" srcId="{F6656350-9532-470F-9C42-82BFC698F41D}" destId="{2A8038DF-13A8-4168-960E-E0F9208D9A58}"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1308C61-BF46-4654-B427-4CFE959031ED}"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MX"/>
        </a:p>
      </dgm:t>
    </dgm:pt>
    <dgm:pt modelId="{6E0756D4-C52D-4F20-A0A9-4B7BE6D5D24D}">
      <dgm:prSet phldrT="[Texto]" custT="1"/>
      <dgm:spPr/>
      <dgm:t>
        <a:bodyPr/>
        <a:lstStyle/>
        <a:p>
          <a:r>
            <a:rPr lang="es-MX" sz="2800" dirty="0" smtClean="0"/>
            <a:t>Institucionalización</a:t>
          </a:r>
          <a:endParaRPr lang="es-MX" sz="2800" dirty="0"/>
        </a:p>
      </dgm:t>
    </dgm:pt>
    <dgm:pt modelId="{3E615550-7B34-4B74-A6CA-BC6C44AB1B1A}" type="parTrans" cxnId="{0C4200C3-EEBA-49A0-9239-4850602CDE39}">
      <dgm:prSet/>
      <dgm:spPr/>
      <dgm:t>
        <a:bodyPr/>
        <a:lstStyle/>
        <a:p>
          <a:endParaRPr lang="es-MX"/>
        </a:p>
      </dgm:t>
    </dgm:pt>
    <dgm:pt modelId="{B812082D-5FA7-444F-B3D6-29F791B5CB3C}" type="sibTrans" cxnId="{0C4200C3-EEBA-49A0-9239-4850602CDE39}">
      <dgm:prSet/>
      <dgm:spPr>
        <a:solidFill>
          <a:srgbClr val="FFC000">
            <a:alpha val="90000"/>
          </a:srgbClr>
        </a:solidFill>
      </dgm:spPr>
      <dgm:t>
        <a:bodyPr/>
        <a:lstStyle/>
        <a:p>
          <a:endParaRPr lang="es-MX"/>
        </a:p>
      </dgm:t>
    </dgm:pt>
    <dgm:pt modelId="{F04EBE7B-FECE-44F6-B76E-3B9425A5C264}">
      <dgm:prSet phldrT="[Texto]" custT="1"/>
      <dgm:spPr/>
      <dgm:t>
        <a:bodyPr/>
        <a:lstStyle/>
        <a:p>
          <a:r>
            <a:rPr lang="es-MX" sz="2800" dirty="0" err="1" smtClean="0"/>
            <a:t>Transversalización</a:t>
          </a:r>
          <a:endParaRPr lang="es-MX" sz="2800" dirty="0"/>
        </a:p>
      </dgm:t>
    </dgm:pt>
    <dgm:pt modelId="{3F5C5A26-540D-428C-9141-5F5D70A4676D}" type="parTrans" cxnId="{1695C817-F4E4-4C07-ACC0-353ADB5F0989}">
      <dgm:prSet/>
      <dgm:spPr/>
      <dgm:t>
        <a:bodyPr/>
        <a:lstStyle/>
        <a:p>
          <a:endParaRPr lang="es-MX"/>
        </a:p>
      </dgm:t>
    </dgm:pt>
    <dgm:pt modelId="{53DECA4B-261C-4385-919D-B918A6C42D8F}" type="sibTrans" cxnId="{1695C817-F4E4-4C07-ACC0-353ADB5F0989}">
      <dgm:prSet/>
      <dgm:spPr/>
      <dgm:t>
        <a:bodyPr/>
        <a:lstStyle/>
        <a:p>
          <a:endParaRPr lang="es-MX"/>
        </a:p>
      </dgm:t>
    </dgm:pt>
    <dgm:pt modelId="{0E729D7E-4C2D-45ED-BB73-3DC328B95121}" type="pres">
      <dgm:prSet presAssocID="{11308C61-BF46-4654-B427-4CFE959031ED}" presName="outerComposite" presStyleCnt="0">
        <dgm:presLayoutVars>
          <dgm:chMax val="5"/>
          <dgm:dir/>
          <dgm:resizeHandles val="exact"/>
        </dgm:presLayoutVars>
      </dgm:prSet>
      <dgm:spPr/>
      <dgm:t>
        <a:bodyPr/>
        <a:lstStyle/>
        <a:p>
          <a:endParaRPr lang="es-MX"/>
        </a:p>
      </dgm:t>
    </dgm:pt>
    <dgm:pt modelId="{D12F40C0-51BA-4369-A795-FFC71C4FA709}" type="pres">
      <dgm:prSet presAssocID="{11308C61-BF46-4654-B427-4CFE959031ED}" presName="dummyMaxCanvas" presStyleCnt="0">
        <dgm:presLayoutVars/>
      </dgm:prSet>
      <dgm:spPr/>
    </dgm:pt>
    <dgm:pt modelId="{0B371685-3436-4F27-888C-BFC1D7C5FE79}" type="pres">
      <dgm:prSet presAssocID="{11308C61-BF46-4654-B427-4CFE959031ED}" presName="TwoNodes_1" presStyleLbl="node1" presStyleIdx="0" presStyleCnt="2">
        <dgm:presLayoutVars>
          <dgm:bulletEnabled val="1"/>
        </dgm:presLayoutVars>
      </dgm:prSet>
      <dgm:spPr/>
      <dgm:t>
        <a:bodyPr/>
        <a:lstStyle/>
        <a:p>
          <a:endParaRPr lang="es-MX"/>
        </a:p>
      </dgm:t>
    </dgm:pt>
    <dgm:pt modelId="{164C7E21-D016-4AE2-996F-AD6B03842DC7}" type="pres">
      <dgm:prSet presAssocID="{11308C61-BF46-4654-B427-4CFE959031ED}" presName="TwoNodes_2" presStyleLbl="node1" presStyleIdx="1" presStyleCnt="2" custLinFactNeighborY="5291">
        <dgm:presLayoutVars>
          <dgm:bulletEnabled val="1"/>
        </dgm:presLayoutVars>
      </dgm:prSet>
      <dgm:spPr/>
      <dgm:t>
        <a:bodyPr/>
        <a:lstStyle/>
        <a:p>
          <a:endParaRPr lang="es-MX"/>
        </a:p>
      </dgm:t>
    </dgm:pt>
    <dgm:pt modelId="{A058954B-641B-4122-82DC-A6E9E0C2D66E}" type="pres">
      <dgm:prSet presAssocID="{11308C61-BF46-4654-B427-4CFE959031ED}" presName="TwoConn_1-2" presStyleLbl="fgAccFollowNode1" presStyleIdx="0" presStyleCnt="1" custLinFactNeighborX="-65217" custLinFactNeighborY="-6980">
        <dgm:presLayoutVars>
          <dgm:bulletEnabled val="1"/>
        </dgm:presLayoutVars>
      </dgm:prSet>
      <dgm:spPr/>
      <dgm:t>
        <a:bodyPr/>
        <a:lstStyle/>
        <a:p>
          <a:endParaRPr lang="es-MX"/>
        </a:p>
      </dgm:t>
    </dgm:pt>
    <dgm:pt modelId="{D859C2D5-D33C-4392-8623-3C692BB6778C}" type="pres">
      <dgm:prSet presAssocID="{11308C61-BF46-4654-B427-4CFE959031ED}" presName="TwoNodes_1_text" presStyleLbl="node1" presStyleIdx="1" presStyleCnt="2">
        <dgm:presLayoutVars>
          <dgm:bulletEnabled val="1"/>
        </dgm:presLayoutVars>
      </dgm:prSet>
      <dgm:spPr/>
      <dgm:t>
        <a:bodyPr/>
        <a:lstStyle/>
        <a:p>
          <a:endParaRPr lang="es-MX"/>
        </a:p>
      </dgm:t>
    </dgm:pt>
    <dgm:pt modelId="{64059510-2307-411A-A9B1-418586389CDA}" type="pres">
      <dgm:prSet presAssocID="{11308C61-BF46-4654-B427-4CFE959031ED}" presName="TwoNodes_2_text" presStyleLbl="node1" presStyleIdx="1" presStyleCnt="2">
        <dgm:presLayoutVars>
          <dgm:bulletEnabled val="1"/>
        </dgm:presLayoutVars>
      </dgm:prSet>
      <dgm:spPr/>
      <dgm:t>
        <a:bodyPr/>
        <a:lstStyle/>
        <a:p>
          <a:endParaRPr lang="es-MX"/>
        </a:p>
      </dgm:t>
    </dgm:pt>
  </dgm:ptLst>
  <dgm:cxnLst>
    <dgm:cxn modelId="{B10CC11B-2449-4A7B-A582-464A84F95C07}" type="presOf" srcId="{B812082D-5FA7-444F-B3D6-29F791B5CB3C}" destId="{A058954B-641B-4122-82DC-A6E9E0C2D66E}" srcOrd="0" destOrd="0" presId="urn:microsoft.com/office/officeart/2005/8/layout/vProcess5"/>
    <dgm:cxn modelId="{64C745E1-F685-42B9-8648-1D9897368A76}" type="presOf" srcId="{F04EBE7B-FECE-44F6-B76E-3B9425A5C264}" destId="{64059510-2307-411A-A9B1-418586389CDA}" srcOrd="1" destOrd="0" presId="urn:microsoft.com/office/officeart/2005/8/layout/vProcess5"/>
    <dgm:cxn modelId="{A7E2C3AF-F205-43EE-BA48-5898988B5CBD}" type="presOf" srcId="{6E0756D4-C52D-4F20-A0A9-4B7BE6D5D24D}" destId="{0B371685-3436-4F27-888C-BFC1D7C5FE79}" srcOrd="0" destOrd="0" presId="urn:microsoft.com/office/officeart/2005/8/layout/vProcess5"/>
    <dgm:cxn modelId="{83AD8694-0B6F-414E-B416-E5834101214C}" type="presOf" srcId="{11308C61-BF46-4654-B427-4CFE959031ED}" destId="{0E729D7E-4C2D-45ED-BB73-3DC328B95121}" srcOrd="0" destOrd="0" presId="urn:microsoft.com/office/officeart/2005/8/layout/vProcess5"/>
    <dgm:cxn modelId="{9AFB8868-5563-4779-AA6A-84D4E8A3ED21}" type="presOf" srcId="{F04EBE7B-FECE-44F6-B76E-3B9425A5C264}" destId="{164C7E21-D016-4AE2-996F-AD6B03842DC7}" srcOrd="0" destOrd="0" presId="urn:microsoft.com/office/officeart/2005/8/layout/vProcess5"/>
    <dgm:cxn modelId="{0C4200C3-EEBA-49A0-9239-4850602CDE39}" srcId="{11308C61-BF46-4654-B427-4CFE959031ED}" destId="{6E0756D4-C52D-4F20-A0A9-4B7BE6D5D24D}" srcOrd="0" destOrd="0" parTransId="{3E615550-7B34-4B74-A6CA-BC6C44AB1B1A}" sibTransId="{B812082D-5FA7-444F-B3D6-29F791B5CB3C}"/>
    <dgm:cxn modelId="{1695C817-F4E4-4C07-ACC0-353ADB5F0989}" srcId="{11308C61-BF46-4654-B427-4CFE959031ED}" destId="{F04EBE7B-FECE-44F6-B76E-3B9425A5C264}" srcOrd="1" destOrd="0" parTransId="{3F5C5A26-540D-428C-9141-5F5D70A4676D}" sibTransId="{53DECA4B-261C-4385-919D-B918A6C42D8F}"/>
    <dgm:cxn modelId="{609931D4-EAC4-4365-AD89-CF3A1A8968A5}" type="presOf" srcId="{6E0756D4-C52D-4F20-A0A9-4B7BE6D5D24D}" destId="{D859C2D5-D33C-4392-8623-3C692BB6778C}" srcOrd="1" destOrd="0" presId="urn:microsoft.com/office/officeart/2005/8/layout/vProcess5"/>
    <dgm:cxn modelId="{4558547B-F00C-4AE1-848C-5665D1A54F7C}" type="presParOf" srcId="{0E729D7E-4C2D-45ED-BB73-3DC328B95121}" destId="{D12F40C0-51BA-4369-A795-FFC71C4FA709}" srcOrd="0" destOrd="0" presId="urn:microsoft.com/office/officeart/2005/8/layout/vProcess5"/>
    <dgm:cxn modelId="{DDE3DF1B-25F5-4E47-AE6B-5561F3A435E8}" type="presParOf" srcId="{0E729D7E-4C2D-45ED-BB73-3DC328B95121}" destId="{0B371685-3436-4F27-888C-BFC1D7C5FE79}" srcOrd="1" destOrd="0" presId="urn:microsoft.com/office/officeart/2005/8/layout/vProcess5"/>
    <dgm:cxn modelId="{6A5C76DF-3837-42F6-8F3D-AADC6C34F4ED}" type="presParOf" srcId="{0E729D7E-4C2D-45ED-BB73-3DC328B95121}" destId="{164C7E21-D016-4AE2-996F-AD6B03842DC7}" srcOrd="2" destOrd="0" presId="urn:microsoft.com/office/officeart/2005/8/layout/vProcess5"/>
    <dgm:cxn modelId="{B7D26268-305D-4D1C-ADF3-F0CED9732762}" type="presParOf" srcId="{0E729D7E-4C2D-45ED-BB73-3DC328B95121}" destId="{A058954B-641B-4122-82DC-A6E9E0C2D66E}" srcOrd="3" destOrd="0" presId="urn:microsoft.com/office/officeart/2005/8/layout/vProcess5"/>
    <dgm:cxn modelId="{50B207DC-F08F-4704-B382-98B6AB8C19E5}" type="presParOf" srcId="{0E729D7E-4C2D-45ED-BB73-3DC328B95121}" destId="{D859C2D5-D33C-4392-8623-3C692BB6778C}" srcOrd="4" destOrd="0" presId="urn:microsoft.com/office/officeart/2005/8/layout/vProcess5"/>
    <dgm:cxn modelId="{8E51EF50-087A-417B-A027-CC459F76E46E}" type="presParOf" srcId="{0E729D7E-4C2D-45ED-BB73-3DC328B95121}" destId="{64059510-2307-411A-A9B1-418586389CDA}"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3CC0FE3-A287-4644-966D-7D4FE73C60F8}" type="doc">
      <dgm:prSet loTypeId="urn:microsoft.com/office/officeart/2008/layout/LinedList" loCatId="list" qsTypeId="urn:microsoft.com/office/officeart/2005/8/quickstyle/3d2" qsCatId="3D" csTypeId="urn:microsoft.com/office/officeart/2005/8/colors/accent1_4" csCatId="accent1" phldr="1"/>
      <dgm:spPr/>
      <dgm:t>
        <a:bodyPr/>
        <a:lstStyle/>
        <a:p>
          <a:endParaRPr lang="es-MX"/>
        </a:p>
      </dgm:t>
    </dgm:pt>
    <dgm:pt modelId="{8F85B025-255E-4576-A964-53B71D19101B}">
      <dgm:prSet phldrT="[Texto]" custT="1"/>
      <dgm:spPr/>
      <dgm:t>
        <a:bodyPr/>
        <a:lstStyle/>
        <a:p>
          <a:r>
            <a:rPr lang="en-US" sz="2400" dirty="0" smtClean="0">
              <a:latin typeface="Arial" panose="020B0604020202020204" pitchFamily="34" charset="0"/>
              <a:cs typeface="Arial" panose="020B0604020202020204" pitchFamily="34" charset="0"/>
            </a:rPr>
            <a:t>Políticas ciegas al género</a:t>
          </a:r>
          <a:endParaRPr lang="es-MX" sz="2400" dirty="0">
            <a:latin typeface="Arial" panose="020B0604020202020204" pitchFamily="34" charset="0"/>
            <a:cs typeface="Arial" panose="020B0604020202020204" pitchFamily="34" charset="0"/>
          </a:endParaRPr>
        </a:p>
      </dgm:t>
    </dgm:pt>
    <dgm:pt modelId="{3DB4BC82-30E2-49E7-B082-7357F1CC943F}" type="parTrans" cxnId="{65118790-EFDA-4685-940F-05868147C586}">
      <dgm:prSet/>
      <dgm:spPr/>
      <dgm:t>
        <a:bodyPr/>
        <a:lstStyle/>
        <a:p>
          <a:endParaRPr lang="es-MX"/>
        </a:p>
      </dgm:t>
    </dgm:pt>
    <dgm:pt modelId="{1A78CBB9-828A-4FED-B50E-AEBE057F4436}" type="sibTrans" cxnId="{65118790-EFDA-4685-940F-05868147C586}">
      <dgm:prSet/>
      <dgm:spPr/>
      <dgm:t>
        <a:bodyPr/>
        <a:lstStyle/>
        <a:p>
          <a:endParaRPr lang="es-MX"/>
        </a:p>
      </dgm:t>
    </dgm:pt>
    <dgm:pt modelId="{A9DD9C68-7E34-4C07-BECC-F51D4E1AA40C}">
      <dgm:prSet phldrT="[Texto]" custT="1"/>
      <dgm:spPr/>
      <dgm:t>
        <a:bodyPr/>
        <a:lstStyle/>
        <a:p>
          <a:r>
            <a:rPr lang="en-US" sz="2400" dirty="0" smtClean="0">
              <a:latin typeface="Arial" panose="020B0604020202020204" pitchFamily="34" charset="0"/>
              <a:cs typeface="Arial" panose="020B0604020202020204" pitchFamily="34" charset="0"/>
            </a:rPr>
            <a:t>Políticas específicas para mujeres</a:t>
          </a:r>
          <a:endParaRPr lang="es-MX" sz="2400" dirty="0">
            <a:latin typeface="Arial" panose="020B0604020202020204" pitchFamily="34" charset="0"/>
            <a:cs typeface="Arial" panose="020B0604020202020204" pitchFamily="34" charset="0"/>
          </a:endParaRPr>
        </a:p>
      </dgm:t>
    </dgm:pt>
    <dgm:pt modelId="{BCF9983A-7FB9-4E74-93A2-59A0E1D2E5E0}" type="sibTrans" cxnId="{6F327738-0F95-42D3-9699-31EBE150024A}">
      <dgm:prSet/>
      <dgm:spPr/>
      <dgm:t>
        <a:bodyPr/>
        <a:lstStyle/>
        <a:p>
          <a:endParaRPr lang="es-MX"/>
        </a:p>
      </dgm:t>
    </dgm:pt>
    <dgm:pt modelId="{BE3E7703-3AA6-47E7-8182-3DDAE0A338A7}" type="parTrans" cxnId="{6F327738-0F95-42D3-9699-31EBE150024A}">
      <dgm:prSet/>
      <dgm:spPr/>
      <dgm:t>
        <a:bodyPr/>
        <a:lstStyle/>
        <a:p>
          <a:endParaRPr lang="es-MX"/>
        </a:p>
      </dgm:t>
    </dgm:pt>
    <dgm:pt modelId="{E2B40BA2-5756-4ED9-B408-4DACAB25E17D}">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400" dirty="0" smtClean="0">
              <a:latin typeface="Arial" panose="020B0604020202020204" pitchFamily="34" charset="0"/>
              <a:cs typeface="Arial" panose="020B0604020202020204" pitchFamily="34" charset="0"/>
            </a:rPr>
            <a:t>Políticas </a:t>
          </a:r>
          <a:r>
            <a:rPr lang="es-MX" sz="2400" dirty="0" smtClean="0">
              <a:latin typeface="Arial" panose="020B0604020202020204" pitchFamily="34" charset="0"/>
              <a:cs typeface="Arial" panose="020B0604020202020204" pitchFamily="34" charset="0"/>
            </a:rPr>
            <a:t>de acción positiva</a:t>
          </a:r>
        </a:p>
      </dgm:t>
    </dgm:pt>
    <dgm:pt modelId="{94A67968-1F15-4120-9B3A-8B79E00408D0}" type="sibTrans" cxnId="{4EACF7A2-A7C7-4DD2-9D9C-8CB204155EF0}">
      <dgm:prSet/>
      <dgm:spPr/>
      <dgm:t>
        <a:bodyPr/>
        <a:lstStyle/>
        <a:p>
          <a:endParaRPr lang="es-MX"/>
        </a:p>
      </dgm:t>
    </dgm:pt>
    <dgm:pt modelId="{8F9C1758-EF98-4EB4-8DB1-C6BB812032EE}" type="parTrans" cxnId="{4EACF7A2-A7C7-4DD2-9D9C-8CB204155EF0}">
      <dgm:prSet/>
      <dgm:spPr/>
      <dgm:t>
        <a:bodyPr/>
        <a:lstStyle/>
        <a:p>
          <a:endParaRPr lang="es-MX"/>
        </a:p>
      </dgm:t>
    </dgm:pt>
    <dgm:pt modelId="{7A19D259-406A-4FD9-98A1-6A328842CE08}">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2400" dirty="0" smtClean="0">
              <a:latin typeface="Arial" panose="020B0604020202020204" pitchFamily="34" charset="0"/>
              <a:cs typeface="Arial" panose="020B0604020202020204" pitchFamily="34" charset="0"/>
            </a:rPr>
            <a:t>Políticas </a:t>
          </a:r>
          <a:r>
            <a:rPr lang="en-US" sz="2400" dirty="0" smtClean="0">
              <a:latin typeface="Arial" panose="020B0604020202020204" pitchFamily="34" charset="0"/>
              <a:cs typeface="Arial" panose="020B0604020202020204" pitchFamily="34" charset="0"/>
            </a:rPr>
            <a:t>transformadoras o redistributivas de </a:t>
          </a:r>
          <a:r>
            <a:rPr lang="en-US" sz="2400" dirty="0" err="1" smtClean="0">
              <a:latin typeface="Arial" panose="020B0604020202020204" pitchFamily="34" charset="0"/>
              <a:cs typeface="Arial" panose="020B0604020202020204" pitchFamily="34" charset="0"/>
            </a:rPr>
            <a:t>género</a:t>
          </a:r>
          <a:endParaRPr lang="es-MX" sz="1500" dirty="0">
            <a:latin typeface="Arial" panose="020B0604020202020204" pitchFamily="34" charset="0"/>
            <a:cs typeface="Arial" panose="020B0604020202020204" pitchFamily="34" charset="0"/>
          </a:endParaRPr>
        </a:p>
      </dgm:t>
    </dgm:pt>
    <dgm:pt modelId="{49D14152-8920-4EC0-A40E-C5550E36FFA5}" type="parTrans" cxnId="{F004057F-6D7D-4E06-8A6E-DA4655F2148D}">
      <dgm:prSet/>
      <dgm:spPr/>
      <dgm:t>
        <a:bodyPr/>
        <a:lstStyle/>
        <a:p>
          <a:endParaRPr lang="es-MX"/>
        </a:p>
      </dgm:t>
    </dgm:pt>
    <dgm:pt modelId="{3BC5159F-16D3-4AF9-9418-3DB1D34A5B9C}" type="sibTrans" cxnId="{F004057F-6D7D-4E06-8A6E-DA4655F2148D}">
      <dgm:prSet/>
      <dgm:spPr/>
      <dgm:t>
        <a:bodyPr/>
        <a:lstStyle/>
        <a:p>
          <a:endParaRPr lang="es-MX"/>
        </a:p>
      </dgm:t>
    </dgm:pt>
    <dgm:pt modelId="{637B8347-9D88-4D85-9C63-9F486EC7E577}">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MX" sz="2400" dirty="0" smtClean="0">
              <a:latin typeface="Arial" panose="020B0604020202020204" pitchFamily="34" charset="0"/>
              <a:cs typeface="Arial" panose="020B0604020202020204" pitchFamily="34" charset="0"/>
            </a:rPr>
            <a:t>Políticas de carácter transversal y paridad en las políticas</a:t>
          </a:r>
        </a:p>
        <a:p>
          <a:endParaRPr lang="es-MX" sz="1500" dirty="0"/>
        </a:p>
      </dgm:t>
    </dgm:pt>
    <dgm:pt modelId="{BEAB2CCF-C1F5-4C0A-AD60-AA2E93F1335D}" type="parTrans" cxnId="{8866D6CD-8056-431C-8CC6-FCB99ADA31EF}">
      <dgm:prSet/>
      <dgm:spPr/>
      <dgm:t>
        <a:bodyPr/>
        <a:lstStyle/>
        <a:p>
          <a:endParaRPr lang="es-MX"/>
        </a:p>
      </dgm:t>
    </dgm:pt>
    <dgm:pt modelId="{E1663E3C-1ACB-48C3-9A50-16445AFF061C}" type="sibTrans" cxnId="{8866D6CD-8056-431C-8CC6-FCB99ADA31EF}">
      <dgm:prSet/>
      <dgm:spPr/>
      <dgm:t>
        <a:bodyPr/>
        <a:lstStyle/>
        <a:p>
          <a:endParaRPr lang="es-MX"/>
        </a:p>
      </dgm:t>
    </dgm:pt>
    <dgm:pt modelId="{4B63C427-0999-4BA0-9BF5-4C2DFEF6BD4E}" type="pres">
      <dgm:prSet presAssocID="{33CC0FE3-A287-4644-966D-7D4FE73C60F8}" presName="vert0" presStyleCnt="0">
        <dgm:presLayoutVars>
          <dgm:dir/>
          <dgm:animOne val="branch"/>
          <dgm:animLvl val="lvl"/>
        </dgm:presLayoutVars>
      </dgm:prSet>
      <dgm:spPr/>
      <dgm:t>
        <a:bodyPr/>
        <a:lstStyle/>
        <a:p>
          <a:endParaRPr lang="es-MX"/>
        </a:p>
      </dgm:t>
    </dgm:pt>
    <dgm:pt modelId="{7DD8B33A-F449-4D0F-B288-D2D69C84E321}" type="pres">
      <dgm:prSet presAssocID="{8F85B025-255E-4576-A964-53B71D19101B}" presName="thickLine" presStyleLbl="alignNode1" presStyleIdx="0" presStyleCnt="5"/>
      <dgm:spPr/>
    </dgm:pt>
    <dgm:pt modelId="{F00613BC-B1AF-4B03-A289-ED1B1C7A6B93}" type="pres">
      <dgm:prSet presAssocID="{8F85B025-255E-4576-A964-53B71D19101B}" presName="horz1" presStyleCnt="0"/>
      <dgm:spPr/>
    </dgm:pt>
    <dgm:pt modelId="{B52D0C0A-2BBC-4686-B4E3-3297B52C44F5}" type="pres">
      <dgm:prSet presAssocID="{8F85B025-255E-4576-A964-53B71D19101B}" presName="tx1" presStyleLbl="revTx" presStyleIdx="0" presStyleCnt="5"/>
      <dgm:spPr/>
      <dgm:t>
        <a:bodyPr/>
        <a:lstStyle/>
        <a:p>
          <a:endParaRPr lang="es-MX"/>
        </a:p>
      </dgm:t>
    </dgm:pt>
    <dgm:pt modelId="{F01E4191-82CA-47A9-AD5E-E352FF39A954}" type="pres">
      <dgm:prSet presAssocID="{8F85B025-255E-4576-A964-53B71D19101B}" presName="vert1" presStyleCnt="0"/>
      <dgm:spPr/>
    </dgm:pt>
    <dgm:pt modelId="{9BEFED6E-1D91-4CF2-BE62-E0C9EBE1C45A}" type="pres">
      <dgm:prSet presAssocID="{A9DD9C68-7E34-4C07-BECC-F51D4E1AA40C}" presName="thickLine" presStyleLbl="alignNode1" presStyleIdx="1" presStyleCnt="5"/>
      <dgm:spPr/>
    </dgm:pt>
    <dgm:pt modelId="{6F03D46F-74EF-4EA2-B0D8-30EEBECD9452}" type="pres">
      <dgm:prSet presAssocID="{A9DD9C68-7E34-4C07-BECC-F51D4E1AA40C}" presName="horz1" presStyleCnt="0"/>
      <dgm:spPr/>
    </dgm:pt>
    <dgm:pt modelId="{DE8FAAB9-2A7A-4FF3-800E-B46E7AFC82F5}" type="pres">
      <dgm:prSet presAssocID="{A9DD9C68-7E34-4C07-BECC-F51D4E1AA40C}" presName="tx1" presStyleLbl="revTx" presStyleIdx="1" presStyleCnt="5"/>
      <dgm:spPr/>
      <dgm:t>
        <a:bodyPr/>
        <a:lstStyle/>
        <a:p>
          <a:endParaRPr lang="es-MX"/>
        </a:p>
      </dgm:t>
    </dgm:pt>
    <dgm:pt modelId="{54418518-CDD4-42E2-BBB9-C169AFF1DF88}" type="pres">
      <dgm:prSet presAssocID="{A9DD9C68-7E34-4C07-BECC-F51D4E1AA40C}" presName="vert1" presStyleCnt="0"/>
      <dgm:spPr/>
    </dgm:pt>
    <dgm:pt modelId="{EAF042ED-3940-4888-8447-49C90931A4B5}" type="pres">
      <dgm:prSet presAssocID="{E2B40BA2-5756-4ED9-B408-4DACAB25E17D}" presName="thickLine" presStyleLbl="alignNode1" presStyleIdx="2" presStyleCnt="5"/>
      <dgm:spPr/>
    </dgm:pt>
    <dgm:pt modelId="{83E7F475-1F01-4883-9B04-18CEDF0012C7}" type="pres">
      <dgm:prSet presAssocID="{E2B40BA2-5756-4ED9-B408-4DACAB25E17D}" presName="horz1" presStyleCnt="0"/>
      <dgm:spPr/>
    </dgm:pt>
    <dgm:pt modelId="{5FE26FCC-D3B3-4EA1-B395-93BF26F2D2BA}" type="pres">
      <dgm:prSet presAssocID="{E2B40BA2-5756-4ED9-B408-4DACAB25E17D}" presName="tx1" presStyleLbl="revTx" presStyleIdx="2" presStyleCnt="5"/>
      <dgm:spPr/>
      <dgm:t>
        <a:bodyPr/>
        <a:lstStyle/>
        <a:p>
          <a:endParaRPr lang="es-MX"/>
        </a:p>
      </dgm:t>
    </dgm:pt>
    <dgm:pt modelId="{4795DD73-A73B-4201-8038-94225FD5D878}" type="pres">
      <dgm:prSet presAssocID="{E2B40BA2-5756-4ED9-B408-4DACAB25E17D}" presName="vert1" presStyleCnt="0"/>
      <dgm:spPr/>
    </dgm:pt>
    <dgm:pt modelId="{363A6C45-2D7A-4278-8543-4F5492BB87B5}" type="pres">
      <dgm:prSet presAssocID="{7A19D259-406A-4FD9-98A1-6A328842CE08}" presName="thickLine" presStyleLbl="alignNode1" presStyleIdx="3" presStyleCnt="5"/>
      <dgm:spPr/>
    </dgm:pt>
    <dgm:pt modelId="{5896FEC6-0210-41EC-A16E-C4EBFDCB5CD7}" type="pres">
      <dgm:prSet presAssocID="{7A19D259-406A-4FD9-98A1-6A328842CE08}" presName="horz1" presStyleCnt="0"/>
      <dgm:spPr/>
    </dgm:pt>
    <dgm:pt modelId="{D35568E3-9CAF-4CA0-B9AE-0C171A341C08}" type="pres">
      <dgm:prSet presAssocID="{7A19D259-406A-4FD9-98A1-6A328842CE08}" presName="tx1" presStyleLbl="revTx" presStyleIdx="3" presStyleCnt="5"/>
      <dgm:spPr/>
      <dgm:t>
        <a:bodyPr/>
        <a:lstStyle/>
        <a:p>
          <a:endParaRPr lang="es-MX"/>
        </a:p>
      </dgm:t>
    </dgm:pt>
    <dgm:pt modelId="{87004124-7428-43FD-B37B-F48A580E22BC}" type="pres">
      <dgm:prSet presAssocID="{7A19D259-406A-4FD9-98A1-6A328842CE08}" presName="vert1" presStyleCnt="0"/>
      <dgm:spPr/>
    </dgm:pt>
    <dgm:pt modelId="{AFBEBB62-AFF3-47EB-8D2D-1C5A0E7AB39C}" type="pres">
      <dgm:prSet presAssocID="{637B8347-9D88-4D85-9C63-9F486EC7E577}" presName="thickLine" presStyleLbl="alignNode1" presStyleIdx="4" presStyleCnt="5"/>
      <dgm:spPr/>
    </dgm:pt>
    <dgm:pt modelId="{2A9A5248-8B33-4EF6-A10E-287ABBF7817C}" type="pres">
      <dgm:prSet presAssocID="{637B8347-9D88-4D85-9C63-9F486EC7E577}" presName="horz1" presStyleCnt="0"/>
      <dgm:spPr/>
    </dgm:pt>
    <dgm:pt modelId="{3892C5FF-5D5B-4A24-A3D4-3CBF12B8879B}" type="pres">
      <dgm:prSet presAssocID="{637B8347-9D88-4D85-9C63-9F486EC7E577}" presName="tx1" presStyleLbl="revTx" presStyleIdx="4" presStyleCnt="5"/>
      <dgm:spPr/>
      <dgm:t>
        <a:bodyPr/>
        <a:lstStyle/>
        <a:p>
          <a:endParaRPr lang="es-MX"/>
        </a:p>
      </dgm:t>
    </dgm:pt>
    <dgm:pt modelId="{15A10F42-FE1F-4535-ACCC-4B8E85633124}" type="pres">
      <dgm:prSet presAssocID="{637B8347-9D88-4D85-9C63-9F486EC7E577}" presName="vert1" presStyleCnt="0"/>
      <dgm:spPr/>
    </dgm:pt>
  </dgm:ptLst>
  <dgm:cxnLst>
    <dgm:cxn modelId="{4EACF7A2-A7C7-4DD2-9D9C-8CB204155EF0}" srcId="{33CC0FE3-A287-4644-966D-7D4FE73C60F8}" destId="{E2B40BA2-5756-4ED9-B408-4DACAB25E17D}" srcOrd="2" destOrd="0" parTransId="{8F9C1758-EF98-4EB4-8DB1-C6BB812032EE}" sibTransId="{94A67968-1F15-4120-9B3A-8B79E00408D0}"/>
    <dgm:cxn modelId="{96C43BD1-FAA8-4AFE-853B-264B9E8996D6}" type="presOf" srcId="{637B8347-9D88-4D85-9C63-9F486EC7E577}" destId="{3892C5FF-5D5B-4A24-A3D4-3CBF12B8879B}" srcOrd="0" destOrd="0" presId="urn:microsoft.com/office/officeart/2008/layout/LinedList"/>
    <dgm:cxn modelId="{5C785003-0C5F-4BB2-839E-D712D1C8188C}" type="presOf" srcId="{33CC0FE3-A287-4644-966D-7D4FE73C60F8}" destId="{4B63C427-0999-4BA0-9BF5-4C2DFEF6BD4E}" srcOrd="0" destOrd="0" presId="urn:microsoft.com/office/officeart/2008/layout/LinedList"/>
    <dgm:cxn modelId="{10580742-F7BD-4090-B54E-123991EC4880}" type="presOf" srcId="{A9DD9C68-7E34-4C07-BECC-F51D4E1AA40C}" destId="{DE8FAAB9-2A7A-4FF3-800E-B46E7AFC82F5}" srcOrd="0" destOrd="0" presId="urn:microsoft.com/office/officeart/2008/layout/LinedList"/>
    <dgm:cxn modelId="{6F327738-0F95-42D3-9699-31EBE150024A}" srcId="{33CC0FE3-A287-4644-966D-7D4FE73C60F8}" destId="{A9DD9C68-7E34-4C07-BECC-F51D4E1AA40C}" srcOrd="1" destOrd="0" parTransId="{BE3E7703-3AA6-47E7-8182-3DDAE0A338A7}" sibTransId="{BCF9983A-7FB9-4E74-93A2-59A0E1D2E5E0}"/>
    <dgm:cxn modelId="{EE81F6C7-FCEF-4104-B22D-E3A192D75993}" type="presOf" srcId="{7A19D259-406A-4FD9-98A1-6A328842CE08}" destId="{D35568E3-9CAF-4CA0-B9AE-0C171A341C08}" srcOrd="0" destOrd="0" presId="urn:microsoft.com/office/officeart/2008/layout/LinedList"/>
    <dgm:cxn modelId="{F004057F-6D7D-4E06-8A6E-DA4655F2148D}" srcId="{33CC0FE3-A287-4644-966D-7D4FE73C60F8}" destId="{7A19D259-406A-4FD9-98A1-6A328842CE08}" srcOrd="3" destOrd="0" parTransId="{49D14152-8920-4EC0-A40E-C5550E36FFA5}" sibTransId="{3BC5159F-16D3-4AF9-9418-3DB1D34A5B9C}"/>
    <dgm:cxn modelId="{65118790-EFDA-4685-940F-05868147C586}" srcId="{33CC0FE3-A287-4644-966D-7D4FE73C60F8}" destId="{8F85B025-255E-4576-A964-53B71D19101B}" srcOrd="0" destOrd="0" parTransId="{3DB4BC82-30E2-49E7-B082-7357F1CC943F}" sibTransId="{1A78CBB9-828A-4FED-B50E-AEBE057F4436}"/>
    <dgm:cxn modelId="{24B8BFA5-64BE-49E9-9F31-4A3726E3C532}" type="presOf" srcId="{8F85B025-255E-4576-A964-53B71D19101B}" destId="{B52D0C0A-2BBC-4686-B4E3-3297B52C44F5}" srcOrd="0" destOrd="0" presId="urn:microsoft.com/office/officeart/2008/layout/LinedList"/>
    <dgm:cxn modelId="{8866D6CD-8056-431C-8CC6-FCB99ADA31EF}" srcId="{33CC0FE3-A287-4644-966D-7D4FE73C60F8}" destId="{637B8347-9D88-4D85-9C63-9F486EC7E577}" srcOrd="4" destOrd="0" parTransId="{BEAB2CCF-C1F5-4C0A-AD60-AA2E93F1335D}" sibTransId="{E1663E3C-1ACB-48C3-9A50-16445AFF061C}"/>
    <dgm:cxn modelId="{53C558ED-9CB7-4CAC-BFFF-A36C1D0BCAEB}" type="presOf" srcId="{E2B40BA2-5756-4ED9-B408-4DACAB25E17D}" destId="{5FE26FCC-D3B3-4EA1-B395-93BF26F2D2BA}" srcOrd="0" destOrd="0" presId="urn:microsoft.com/office/officeart/2008/layout/LinedList"/>
    <dgm:cxn modelId="{A978CCA7-21D2-45F9-82F5-52852E75ABAD}" type="presParOf" srcId="{4B63C427-0999-4BA0-9BF5-4C2DFEF6BD4E}" destId="{7DD8B33A-F449-4D0F-B288-D2D69C84E321}" srcOrd="0" destOrd="0" presId="urn:microsoft.com/office/officeart/2008/layout/LinedList"/>
    <dgm:cxn modelId="{5674779E-DB9D-484A-B8E4-322C8DE73BEB}" type="presParOf" srcId="{4B63C427-0999-4BA0-9BF5-4C2DFEF6BD4E}" destId="{F00613BC-B1AF-4B03-A289-ED1B1C7A6B93}" srcOrd="1" destOrd="0" presId="urn:microsoft.com/office/officeart/2008/layout/LinedList"/>
    <dgm:cxn modelId="{8D3F6498-94FD-481C-8ADC-6B3C836AD145}" type="presParOf" srcId="{F00613BC-B1AF-4B03-A289-ED1B1C7A6B93}" destId="{B52D0C0A-2BBC-4686-B4E3-3297B52C44F5}" srcOrd="0" destOrd="0" presId="urn:microsoft.com/office/officeart/2008/layout/LinedList"/>
    <dgm:cxn modelId="{C294ABB2-4329-4437-9F32-23A46A988F6A}" type="presParOf" srcId="{F00613BC-B1AF-4B03-A289-ED1B1C7A6B93}" destId="{F01E4191-82CA-47A9-AD5E-E352FF39A954}" srcOrd="1" destOrd="0" presId="urn:microsoft.com/office/officeart/2008/layout/LinedList"/>
    <dgm:cxn modelId="{DB9BEC5C-1CF6-4324-ADE2-6F8FE2613FBE}" type="presParOf" srcId="{4B63C427-0999-4BA0-9BF5-4C2DFEF6BD4E}" destId="{9BEFED6E-1D91-4CF2-BE62-E0C9EBE1C45A}" srcOrd="2" destOrd="0" presId="urn:microsoft.com/office/officeart/2008/layout/LinedList"/>
    <dgm:cxn modelId="{AC53A8F5-F43F-41F5-95B3-9ED05CDEEFC2}" type="presParOf" srcId="{4B63C427-0999-4BA0-9BF5-4C2DFEF6BD4E}" destId="{6F03D46F-74EF-4EA2-B0D8-30EEBECD9452}" srcOrd="3" destOrd="0" presId="urn:microsoft.com/office/officeart/2008/layout/LinedList"/>
    <dgm:cxn modelId="{C1137E8E-88D5-4E81-9C3B-FE0B1A958638}" type="presParOf" srcId="{6F03D46F-74EF-4EA2-B0D8-30EEBECD9452}" destId="{DE8FAAB9-2A7A-4FF3-800E-B46E7AFC82F5}" srcOrd="0" destOrd="0" presId="urn:microsoft.com/office/officeart/2008/layout/LinedList"/>
    <dgm:cxn modelId="{D213FD70-2CE7-48BB-9B2B-A2D01F2B5FD4}" type="presParOf" srcId="{6F03D46F-74EF-4EA2-B0D8-30EEBECD9452}" destId="{54418518-CDD4-42E2-BBB9-C169AFF1DF88}" srcOrd="1" destOrd="0" presId="urn:microsoft.com/office/officeart/2008/layout/LinedList"/>
    <dgm:cxn modelId="{4F4F3654-4079-4340-8418-CB75FA8C8556}" type="presParOf" srcId="{4B63C427-0999-4BA0-9BF5-4C2DFEF6BD4E}" destId="{EAF042ED-3940-4888-8447-49C90931A4B5}" srcOrd="4" destOrd="0" presId="urn:microsoft.com/office/officeart/2008/layout/LinedList"/>
    <dgm:cxn modelId="{AA08B04E-9FBF-414C-9D9B-0F5A124181BA}" type="presParOf" srcId="{4B63C427-0999-4BA0-9BF5-4C2DFEF6BD4E}" destId="{83E7F475-1F01-4883-9B04-18CEDF0012C7}" srcOrd="5" destOrd="0" presId="urn:microsoft.com/office/officeart/2008/layout/LinedList"/>
    <dgm:cxn modelId="{0A63F192-5864-4A57-A0DE-BEF452300E4F}" type="presParOf" srcId="{83E7F475-1F01-4883-9B04-18CEDF0012C7}" destId="{5FE26FCC-D3B3-4EA1-B395-93BF26F2D2BA}" srcOrd="0" destOrd="0" presId="urn:microsoft.com/office/officeart/2008/layout/LinedList"/>
    <dgm:cxn modelId="{9EB2F0B9-56C5-446B-82D8-D39CED88A754}" type="presParOf" srcId="{83E7F475-1F01-4883-9B04-18CEDF0012C7}" destId="{4795DD73-A73B-4201-8038-94225FD5D878}" srcOrd="1" destOrd="0" presId="urn:microsoft.com/office/officeart/2008/layout/LinedList"/>
    <dgm:cxn modelId="{754E6171-43D9-45D3-BCB2-DF2B22D3949E}" type="presParOf" srcId="{4B63C427-0999-4BA0-9BF5-4C2DFEF6BD4E}" destId="{363A6C45-2D7A-4278-8543-4F5492BB87B5}" srcOrd="6" destOrd="0" presId="urn:microsoft.com/office/officeart/2008/layout/LinedList"/>
    <dgm:cxn modelId="{C94F1954-BA02-4FCB-930F-09A3B0C7184A}" type="presParOf" srcId="{4B63C427-0999-4BA0-9BF5-4C2DFEF6BD4E}" destId="{5896FEC6-0210-41EC-A16E-C4EBFDCB5CD7}" srcOrd="7" destOrd="0" presId="urn:microsoft.com/office/officeart/2008/layout/LinedList"/>
    <dgm:cxn modelId="{9BB679DC-FB88-4011-939E-992B92FDDCD7}" type="presParOf" srcId="{5896FEC6-0210-41EC-A16E-C4EBFDCB5CD7}" destId="{D35568E3-9CAF-4CA0-B9AE-0C171A341C08}" srcOrd="0" destOrd="0" presId="urn:microsoft.com/office/officeart/2008/layout/LinedList"/>
    <dgm:cxn modelId="{C87936F1-D948-478B-B5E9-0FB68E897F19}" type="presParOf" srcId="{5896FEC6-0210-41EC-A16E-C4EBFDCB5CD7}" destId="{87004124-7428-43FD-B37B-F48A580E22BC}" srcOrd="1" destOrd="0" presId="urn:microsoft.com/office/officeart/2008/layout/LinedList"/>
    <dgm:cxn modelId="{5CF710A8-F956-413B-A48B-4CD7A7AD7E3F}" type="presParOf" srcId="{4B63C427-0999-4BA0-9BF5-4C2DFEF6BD4E}" destId="{AFBEBB62-AFF3-47EB-8D2D-1C5A0E7AB39C}" srcOrd="8" destOrd="0" presId="urn:microsoft.com/office/officeart/2008/layout/LinedList"/>
    <dgm:cxn modelId="{F5DAE0BB-12BD-4110-BF11-A39948783086}" type="presParOf" srcId="{4B63C427-0999-4BA0-9BF5-4C2DFEF6BD4E}" destId="{2A9A5248-8B33-4EF6-A10E-287ABBF7817C}" srcOrd="9" destOrd="0" presId="urn:microsoft.com/office/officeart/2008/layout/LinedList"/>
    <dgm:cxn modelId="{32DC9335-7949-4061-B0B3-399BAB164815}" type="presParOf" srcId="{2A9A5248-8B33-4EF6-A10E-287ABBF7817C}" destId="{3892C5FF-5D5B-4A24-A3D4-3CBF12B8879B}" srcOrd="0" destOrd="0" presId="urn:microsoft.com/office/officeart/2008/layout/LinedList"/>
    <dgm:cxn modelId="{1C452327-C114-4CD4-8EE1-EFCC47F1FEDB}" type="presParOf" srcId="{2A9A5248-8B33-4EF6-A10E-287ABBF7817C}" destId="{15A10F42-FE1F-4535-ACCC-4B8E85633124}" srcOrd="1" destOrd="0" presId="urn:microsoft.com/office/officeart/2008/layout/Lined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79E43D9-15D1-4FE9-B284-B4F71DD977E1}" type="doc">
      <dgm:prSet loTypeId="urn:microsoft.com/office/officeart/2005/8/layout/target3" loCatId="list" qsTypeId="urn:microsoft.com/office/officeart/2005/8/quickstyle/3d1" qsCatId="3D" csTypeId="urn:microsoft.com/office/officeart/2005/8/colors/accent1_2" csCatId="accent1" phldr="1"/>
      <dgm:spPr/>
      <dgm:t>
        <a:bodyPr/>
        <a:lstStyle/>
        <a:p>
          <a:endParaRPr lang="es-MX"/>
        </a:p>
      </dgm:t>
    </dgm:pt>
    <dgm:pt modelId="{126A043C-B1B7-4AE8-ABBF-5E1409F2DF15}">
      <dgm:prSet phldrT="[Texto]" custT="1"/>
      <dgm:spPr/>
      <dgm:t>
        <a:bodyPr/>
        <a:lstStyle/>
        <a:p>
          <a:r>
            <a:rPr lang="es-MX" sz="2400" dirty="0" smtClean="0">
              <a:latin typeface="Arial" panose="020B0604020202020204" pitchFamily="34" charset="0"/>
              <a:cs typeface="Arial" panose="020B0604020202020204" pitchFamily="34" charset="0"/>
            </a:rPr>
            <a:t>Prevención</a:t>
          </a:r>
          <a:endParaRPr lang="es-MX" sz="2400" dirty="0">
            <a:latin typeface="Arial" panose="020B0604020202020204" pitchFamily="34" charset="0"/>
            <a:cs typeface="Arial" panose="020B0604020202020204" pitchFamily="34" charset="0"/>
          </a:endParaRPr>
        </a:p>
      </dgm:t>
    </dgm:pt>
    <dgm:pt modelId="{4211AABE-8313-41D3-88DD-00A911F8D6EC}" type="parTrans" cxnId="{D71DC91A-DDE5-43C3-951C-8F9A393AE13D}">
      <dgm:prSet/>
      <dgm:spPr/>
      <dgm:t>
        <a:bodyPr/>
        <a:lstStyle/>
        <a:p>
          <a:endParaRPr lang="es-MX"/>
        </a:p>
      </dgm:t>
    </dgm:pt>
    <dgm:pt modelId="{4D10BC0D-D62C-44BC-8090-2864210CE130}" type="sibTrans" cxnId="{D71DC91A-DDE5-43C3-951C-8F9A393AE13D}">
      <dgm:prSet/>
      <dgm:spPr/>
      <dgm:t>
        <a:bodyPr/>
        <a:lstStyle/>
        <a:p>
          <a:endParaRPr lang="es-MX"/>
        </a:p>
      </dgm:t>
    </dgm:pt>
    <dgm:pt modelId="{7CF00BEE-6F96-42A9-B4E4-027E805E2E8F}">
      <dgm:prSet phldrT="[Texto]" custT="1"/>
      <dgm:spPr/>
      <dgm:t>
        <a:bodyPr/>
        <a:lstStyle/>
        <a:p>
          <a:r>
            <a:rPr lang="es-MX" sz="2400" dirty="0" smtClean="0">
              <a:latin typeface="Arial" panose="020B0604020202020204" pitchFamily="34" charset="0"/>
              <a:cs typeface="Arial" panose="020B0604020202020204" pitchFamily="34" charset="0"/>
            </a:rPr>
            <a:t>Atención</a:t>
          </a:r>
          <a:endParaRPr lang="es-MX" sz="2400" dirty="0">
            <a:latin typeface="Arial" panose="020B0604020202020204" pitchFamily="34" charset="0"/>
            <a:cs typeface="Arial" panose="020B0604020202020204" pitchFamily="34" charset="0"/>
          </a:endParaRPr>
        </a:p>
      </dgm:t>
    </dgm:pt>
    <dgm:pt modelId="{17698912-5714-470B-B7B5-42D7862F3A20}" type="parTrans" cxnId="{2934D966-8872-45EA-89FA-7DF27E57DEDA}">
      <dgm:prSet/>
      <dgm:spPr/>
      <dgm:t>
        <a:bodyPr/>
        <a:lstStyle/>
        <a:p>
          <a:endParaRPr lang="es-MX"/>
        </a:p>
      </dgm:t>
    </dgm:pt>
    <dgm:pt modelId="{E6DCFF17-030D-4CA4-BC82-43437A72A11B}" type="sibTrans" cxnId="{2934D966-8872-45EA-89FA-7DF27E57DEDA}">
      <dgm:prSet/>
      <dgm:spPr/>
      <dgm:t>
        <a:bodyPr/>
        <a:lstStyle/>
        <a:p>
          <a:endParaRPr lang="es-MX"/>
        </a:p>
      </dgm:t>
    </dgm:pt>
    <dgm:pt modelId="{BEC7F1B8-7656-4812-8FAF-8F67CCC8BE45}">
      <dgm:prSet phldrT="[Texto]" custT="1"/>
      <dgm:spPr/>
      <dgm:t>
        <a:bodyPr/>
        <a:lstStyle/>
        <a:p>
          <a:r>
            <a:rPr lang="es-MX" sz="2400" dirty="0" smtClean="0">
              <a:latin typeface="Arial" panose="020B0604020202020204" pitchFamily="34" charset="0"/>
              <a:cs typeface="Arial" panose="020B0604020202020204" pitchFamily="34" charset="0"/>
            </a:rPr>
            <a:t>Sanción</a:t>
          </a:r>
          <a:endParaRPr lang="es-MX" sz="2400" dirty="0">
            <a:latin typeface="Arial" panose="020B0604020202020204" pitchFamily="34" charset="0"/>
            <a:cs typeface="Arial" panose="020B0604020202020204" pitchFamily="34" charset="0"/>
          </a:endParaRPr>
        </a:p>
      </dgm:t>
    </dgm:pt>
    <dgm:pt modelId="{5EE67060-83B7-49E3-AC05-27793188B338}" type="parTrans" cxnId="{877ECB39-6AA0-4827-8F6C-94D2CB8F7426}">
      <dgm:prSet/>
      <dgm:spPr/>
      <dgm:t>
        <a:bodyPr/>
        <a:lstStyle/>
        <a:p>
          <a:endParaRPr lang="es-MX"/>
        </a:p>
      </dgm:t>
    </dgm:pt>
    <dgm:pt modelId="{933F2283-95D2-4C40-A97F-7B49B35E2C43}" type="sibTrans" cxnId="{877ECB39-6AA0-4827-8F6C-94D2CB8F7426}">
      <dgm:prSet/>
      <dgm:spPr/>
      <dgm:t>
        <a:bodyPr/>
        <a:lstStyle/>
        <a:p>
          <a:endParaRPr lang="es-MX"/>
        </a:p>
      </dgm:t>
    </dgm:pt>
    <dgm:pt modelId="{F56D2563-F7AB-4CF7-9BE8-2DB3F35E1B38}">
      <dgm:prSet phldrT="[Texto]" custT="1"/>
      <dgm:spPr/>
      <dgm:t>
        <a:bodyPr/>
        <a:lstStyle/>
        <a:p>
          <a:r>
            <a:rPr lang="es-MX" sz="2400" dirty="0" smtClean="0">
              <a:latin typeface="Arial" panose="020B0604020202020204" pitchFamily="34" charset="0"/>
              <a:cs typeface="Arial" panose="020B0604020202020204" pitchFamily="34" charset="0"/>
            </a:rPr>
            <a:t>Erradicación</a:t>
          </a:r>
          <a:endParaRPr lang="es-MX" sz="2400" dirty="0">
            <a:latin typeface="Arial" panose="020B0604020202020204" pitchFamily="34" charset="0"/>
            <a:cs typeface="Arial" panose="020B0604020202020204" pitchFamily="34" charset="0"/>
          </a:endParaRPr>
        </a:p>
      </dgm:t>
    </dgm:pt>
    <dgm:pt modelId="{6F8BF7E8-42A0-4D0D-849A-6B808352CAD8}" type="parTrans" cxnId="{95E97D69-150F-41B5-92E8-A14B8349DC40}">
      <dgm:prSet/>
      <dgm:spPr/>
      <dgm:t>
        <a:bodyPr/>
        <a:lstStyle/>
        <a:p>
          <a:endParaRPr lang="es-MX"/>
        </a:p>
      </dgm:t>
    </dgm:pt>
    <dgm:pt modelId="{82F052D9-7056-4113-BCAB-8E8D85A6E48F}" type="sibTrans" cxnId="{95E97D69-150F-41B5-92E8-A14B8349DC40}">
      <dgm:prSet/>
      <dgm:spPr/>
      <dgm:t>
        <a:bodyPr/>
        <a:lstStyle/>
        <a:p>
          <a:endParaRPr lang="es-MX"/>
        </a:p>
      </dgm:t>
    </dgm:pt>
    <dgm:pt modelId="{6015B310-E6D5-46AC-8661-EA193DF840DE}" type="pres">
      <dgm:prSet presAssocID="{379E43D9-15D1-4FE9-B284-B4F71DD977E1}" presName="Name0" presStyleCnt="0">
        <dgm:presLayoutVars>
          <dgm:chMax val="7"/>
          <dgm:dir/>
          <dgm:animLvl val="lvl"/>
          <dgm:resizeHandles val="exact"/>
        </dgm:presLayoutVars>
      </dgm:prSet>
      <dgm:spPr/>
      <dgm:t>
        <a:bodyPr/>
        <a:lstStyle/>
        <a:p>
          <a:endParaRPr lang="es-MX"/>
        </a:p>
      </dgm:t>
    </dgm:pt>
    <dgm:pt modelId="{4766C551-26D3-4B69-A75B-E259827B5287}" type="pres">
      <dgm:prSet presAssocID="{126A043C-B1B7-4AE8-ABBF-5E1409F2DF15}" presName="circle1" presStyleLbl="node1" presStyleIdx="0" presStyleCnt="4"/>
      <dgm:spPr/>
    </dgm:pt>
    <dgm:pt modelId="{18910DA7-1DEE-427F-AC61-376F0735E368}" type="pres">
      <dgm:prSet presAssocID="{126A043C-B1B7-4AE8-ABBF-5E1409F2DF15}" presName="space" presStyleCnt="0"/>
      <dgm:spPr/>
    </dgm:pt>
    <dgm:pt modelId="{35586B58-8F3D-4656-9F25-BF1866E781A5}" type="pres">
      <dgm:prSet presAssocID="{126A043C-B1B7-4AE8-ABBF-5E1409F2DF15}" presName="rect1" presStyleLbl="alignAcc1" presStyleIdx="0" presStyleCnt="4" custLinFactNeighborX="-116" custLinFactNeighborY="-755"/>
      <dgm:spPr/>
      <dgm:t>
        <a:bodyPr/>
        <a:lstStyle/>
        <a:p>
          <a:endParaRPr lang="es-MX"/>
        </a:p>
      </dgm:t>
    </dgm:pt>
    <dgm:pt modelId="{DC9FFC3B-CF81-44DB-9E1B-A925E1A4F893}" type="pres">
      <dgm:prSet presAssocID="{7CF00BEE-6F96-42A9-B4E4-027E805E2E8F}" presName="vertSpace2" presStyleLbl="node1" presStyleIdx="0" presStyleCnt="4"/>
      <dgm:spPr/>
    </dgm:pt>
    <dgm:pt modelId="{21CD9237-AAA1-4E7A-90D2-AF21D9B8B981}" type="pres">
      <dgm:prSet presAssocID="{7CF00BEE-6F96-42A9-B4E4-027E805E2E8F}" presName="circle2" presStyleLbl="node1" presStyleIdx="1" presStyleCnt="4"/>
      <dgm:spPr/>
    </dgm:pt>
    <dgm:pt modelId="{359DDFE4-9AAD-4754-A617-3BDE3D3FA3E7}" type="pres">
      <dgm:prSet presAssocID="{7CF00BEE-6F96-42A9-B4E4-027E805E2E8F}" presName="rect2" presStyleLbl="alignAcc1" presStyleIdx="1" presStyleCnt="4"/>
      <dgm:spPr/>
      <dgm:t>
        <a:bodyPr/>
        <a:lstStyle/>
        <a:p>
          <a:endParaRPr lang="es-MX"/>
        </a:p>
      </dgm:t>
    </dgm:pt>
    <dgm:pt modelId="{38628741-9F86-4CC8-B128-7A037CC71312}" type="pres">
      <dgm:prSet presAssocID="{BEC7F1B8-7656-4812-8FAF-8F67CCC8BE45}" presName="vertSpace3" presStyleLbl="node1" presStyleIdx="1" presStyleCnt="4"/>
      <dgm:spPr/>
    </dgm:pt>
    <dgm:pt modelId="{255FF6DB-2D36-4C0D-A594-33F5F7BACB3E}" type="pres">
      <dgm:prSet presAssocID="{BEC7F1B8-7656-4812-8FAF-8F67CCC8BE45}" presName="circle3" presStyleLbl="node1" presStyleIdx="2" presStyleCnt="4"/>
      <dgm:spPr/>
    </dgm:pt>
    <dgm:pt modelId="{643AD1C3-1605-4E37-B111-B9C2D419A4EA}" type="pres">
      <dgm:prSet presAssocID="{BEC7F1B8-7656-4812-8FAF-8F67CCC8BE45}" presName="rect3" presStyleLbl="alignAcc1" presStyleIdx="2" presStyleCnt="4"/>
      <dgm:spPr/>
      <dgm:t>
        <a:bodyPr/>
        <a:lstStyle/>
        <a:p>
          <a:endParaRPr lang="es-MX"/>
        </a:p>
      </dgm:t>
    </dgm:pt>
    <dgm:pt modelId="{9A2B59E2-91C6-4F7D-AC1E-849C8D8E46A3}" type="pres">
      <dgm:prSet presAssocID="{F56D2563-F7AB-4CF7-9BE8-2DB3F35E1B38}" presName="vertSpace4" presStyleLbl="node1" presStyleIdx="2" presStyleCnt="4"/>
      <dgm:spPr/>
    </dgm:pt>
    <dgm:pt modelId="{990F2152-4FAE-4177-BF6D-515920EAA95F}" type="pres">
      <dgm:prSet presAssocID="{F56D2563-F7AB-4CF7-9BE8-2DB3F35E1B38}" presName="circle4" presStyleLbl="node1" presStyleIdx="3" presStyleCnt="4"/>
      <dgm:spPr/>
    </dgm:pt>
    <dgm:pt modelId="{913652F0-7A82-4F63-96D9-F0E4594D35DA}" type="pres">
      <dgm:prSet presAssocID="{F56D2563-F7AB-4CF7-9BE8-2DB3F35E1B38}" presName="rect4" presStyleLbl="alignAcc1" presStyleIdx="3" presStyleCnt="4"/>
      <dgm:spPr/>
      <dgm:t>
        <a:bodyPr/>
        <a:lstStyle/>
        <a:p>
          <a:endParaRPr lang="es-MX"/>
        </a:p>
      </dgm:t>
    </dgm:pt>
    <dgm:pt modelId="{9481AEE9-3EA9-42D3-97C8-5C64F14AD0EF}" type="pres">
      <dgm:prSet presAssocID="{126A043C-B1B7-4AE8-ABBF-5E1409F2DF15}" presName="rect1ParTxNoCh" presStyleLbl="alignAcc1" presStyleIdx="3" presStyleCnt="4">
        <dgm:presLayoutVars>
          <dgm:chMax val="1"/>
          <dgm:bulletEnabled val="1"/>
        </dgm:presLayoutVars>
      </dgm:prSet>
      <dgm:spPr/>
      <dgm:t>
        <a:bodyPr/>
        <a:lstStyle/>
        <a:p>
          <a:endParaRPr lang="es-MX"/>
        </a:p>
      </dgm:t>
    </dgm:pt>
    <dgm:pt modelId="{C1335B86-8BB4-4D2B-B74F-FBC88E0716DE}" type="pres">
      <dgm:prSet presAssocID="{7CF00BEE-6F96-42A9-B4E4-027E805E2E8F}" presName="rect2ParTxNoCh" presStyleLbl="alignAcc1" presStyleIdx="3" presStyleCnt="4">
        <dgm:presLayoutVars>
          <dgm:chMax val="1"/>
          <dgm:bulletEnabled val="1"/>
        </dgm:presLayoutVars>
      </dgm:prSet>
      <dgm:spPr/>
      <dgm:t>
        <a:bodyPr/>
        <a:lstStyle/>
        <a:p>
          <a:endParaRPr lang="es-MX"/>
        </a:p>
      </dgm:t>
    </dgm:pt>
    <dgm:pt modelId="{F4A1B07A-49B9-4B8A-B112-AE608EF39089}" type="pres">
      <dgm:prSet presAssocID="{BEC7F1B8-7656-4812-8FAF-8F67CCC8BE45}" presName="rect3ParTxNoCh" presStyleLbl="alignAcc1" presStyleIdx="3" presStyleCnt="4">
        <dgm:presLayoutVars>
          <dgm:chMax val="1"/>
          <dgm:bulletEnabled val="1"/>
        </dgm:presLayoutVars>
      </dgm:prSet>
      <dgm:spPr/>
      <dgm:t>
        <a:bodyPr/>
        <a:lstStyle/>
        <a:p>
          <a:endParaRPr lang="es-MX"/>
        </a:p>
      </dgm:t>
    </dgm:pt>
    <dgm:pt modelId="{B5DE2692-4772-4EE9-BB3A-A3DA3A9D6863}" type="pres">
      <dgm:prSet presAssocID="{F56D2563-F7AB-4CF7-9BE8-2DB3F35E1B38}" presName="rect4ParTxNoCh" presStyleLbl="alignAcc1" presStyleIdx="3" presStyleCnt="4">
        <dgm:presLayoutVars>
          <dgm:chMax val="1"/>
          <dgm:bulletEnabled val="1"/>
        </dgm:presLayoutVars>
      </dgm:prSet>
      <dgm:spPr/>
      <dgm:t>
        <a:bodyPr/>
        <a:lstStyle/>
        <a:p>
          <a:endParaRPr lang="es-MX"/>
        </a:p>
      </dgm:t>
    </dgm:pt>
  </dgm:ptLst>
  <dgm:cxnLst>
    <dgm:cxn modelId="{0915974C-80A9-41FF-A206-42A57A0462F4}" type="presOf" srcId="{126A043C-B1B7-4AE8-ABBF-5E1409F2DF15}" destId="{9481AEE9-3EA9-42D3-97C8-5C64F14AD0EF}" srcOrd="1" destOrd="0" presId="urn:microsoft.com/office/officeart/2005/8/layout/target3"/>
    <dgm:cxn modelId="{9F4823CD-A219-4648-A3E1-9940B16C6D3C}" type="presOf" srcId="{7CF00BEE-6F96-42A9-B4E4-027E805E2E8F}" destId="{C1335B86-8BB4-4D2B-B74F-FBC88E0716DE}" srcOrd="1" destOrd="0" presId="urn:microsoft.com/office/officeart/2005/8/layout/target3"/>
    <dgm:cxn modelId="{4E3E8BEE-AB5F-468D-AAD7-811EA56D1BB4}" type="presOf" srcId="{7CF00BEE-6F96-42A9-B4E4-027E805E2E8F}" destId="{359DDFE4-9AAD-4754-A617-3BDE3D3FA3E7}" srcOrd="0" destOrd="0" presId="urn:microsoft.com/office/officeart/2005/8/layout/target3"/>
    <dgm:cxn modelId="{2934D966-8872-45EA-89FA-7DF27E57DEDA}" srcId="{379E43D9-15D1-4FE9-B284-B4F71DD977E1}" destId="{7CF00BEE-6F96-42A9-B4E4-027E805E2E8F}" srcOrd="1" destOrd="0" parTransId="{17698912-5714-470B-B7B5-42D7862F3A20}" sibTransId="{E6DCFF17-030D-4CA4-BC82-43437A72A11B}"/>
    <dgm:cxn modelId="{877ECB39-6AA0-4827-8F6C-94D2CB8F7426}" srcId="{379E43D9-15D1-4FE9-B284-B4F71DD977E1}" destId="{BEC7F1B8-7656-4812-8FAF-8F67CCC8BE45}" srcOrd="2" destOrd="0" parTransId="{5EE67060-83B7-49E3-AC05-27793188B338}" sibTransId="{933F2283-95D2-4C40-A97F-7B49B35E2C43}"/>
    <dgm:cxn modelId="{847A7BEA-3B53-409A-92AB-182A50F7C607}" type="presOf" srcId="{F56D2563-F7AB-4CF7-9BE8-2DB3F35E1B38}" destId="{913652F0-7A82-4F63-96D9-F0E4594D35DA}" srcOrd="0" destOrd="0" presId="urn:microsoft.com/office/officeart/2005/8/layout/target3"/>
    <dgm:cxn modelId="{95E97D69-150F-41B5-92E8-A14B8349DC40}" srcId="{379E43D9-15D1-4FE9-B284-B4F71DD977E1}" destId="{F56D2563-F7AB-4CF7-9BE8-2DB3F35E1B38}" srcOrd="3" destOrd="0" parTransId="{6F8BF7E8-42A0-4D0D-849A-6B808352CAD8}" sibTransId="{82F052D9-7056-4113-BCAB-8E8D85A6E48F}"/>
    <dgm:cxn modelId="{17BFE323-C474-492D-AE3B-99757C55623B}" type="presOf" srcId="{BEC7F1B8-7656-4812-8FAF-8F67CCC8BE45}" destId="{F4A1B07A-49B9-4B8A-B112-AE608EF39089}" srcOrd="1" destOrd="0" presId="urn:microsoft.com/office/officeart/2005/8/layout/target3"/>
    <dgm:cxn modelId="{98D37C07-4652-4E8F-9AC1-40FCA1913C82}" type="presOf" srcId="{126A043C-B1B7-4AE8-ABBF-5E1409F2DF15}" destId="{35586B58-8F3D-4656-9F25-BF1866E781A5}" srcOrd="0" destOrd="0" presId="urn:microsoft.com/office/officeart/2005/8/layout/target3"/>
    <dgm:cxn modelId="{062AC2D9-8322-4C21-B41B-8DAD6744B1EE}" type="presOf" srcId="{379E43D9-15D1-4FE9-B284-B4F71DD977E1}" destId="{6015B310-E6D5-46AC-8661-EA193DF840DE}" srcOrd="0" destOrd="0" presId="urn:microsoft.com/office/officeart/2005/8/layout/target3"/>
    <dgm:cxn modelId="{B5984FB0-0B6A-4F12-B7AF-A88CE8C6D102}" type="presOf" srcId="{F56D2563-F7AB-4CF7-9BE8-2DB3F35E1B38}" destId="{B5DE2692-4772-4EE9-BB3A-A3DA3A9D6863}" srcOrd="1" destOrd="0" presId="urn:microsoft.com/office/officeart/2005/8/layout/target3"/>
    <dgm:cxn modelId="{D71DC91A-DDE5-43C3-951C-8F9A393AE13D}" srcId="{379E43D9-15D1-4FE9-B284-B4F71DD977E1}" destId="{126A043C-B1B7-4AE8-ABBF-5E1409F2DF15}" srcOrd="0" destOrd="0" parTransId="{4211AABE-8313-41D3-88DD-00A911F8D6EC}" sibTransId="{4D10BC0D-D62C-44BC-8090-2864210CE130}"/>
    <dgm:cxn modelId="{214C4C6E-873B-4611-8A12-215B13886600}" type="presOf" srcId="{BEC7F1B8-7656-4812-8FAF-8F67CCC8BE45}" destId="{643AD1C3-1605-4E37-B111-B9C2D419A4EA}" srcOrd="0" destOrd="0" presId="urn:microsoft.com/office/officeart/2005/8/layout/target3"/>
    <dgm:cxn modelId="{CD768087-D078-49B6-BDB0-BFA8DC7906DB}" type="presParOf" srcId="{6015B310-E6D5-46AC-8661-EA193DF840DE}" destId="{4766C551-26D3-4B69-A75B-E259827B5287}" srcOrd="0" destOrd="0" presId="urn:microsoft.com/office/officeart/2005/8/layout/target3"/>
    <dgm:cxn modelId="{BC31B7C6-DC4B-41DC-8137-98FD6C8C7E5D}" type="presParOf" srcId="{6015B310-E6D5-46AC-8661-EA193DF840DE}" destId="{18910DA7-1DEE-427F-AC61-376F0735E368}" srcOrd="1" destOrd="0" presId="urn:microsoft.com/office/officeart/2005/8/layout/target3"/>
    <dgm:cxn modelId="{673DC881-1972-49B1-BB83-C3341771F395}" type="presParOf" srcId="{6015B310-E6D5-46AC-8661-EA193DF840DE}" destId="{35586B58-8F3D-4656-9F25-BF1866E781A5}" srcOrd="2" destOrd="0" presId="urn:microsoft.com/office/officeart/2005/8/layout/target3"/>
    <dgm:cxn modelId="{C2484002-DF7D-441E-B151-F3BFC3B0AFEB}" type="presParOf" srcId="{6015B310-E6D5-46AC-8661-EA193DF840DE}" destId="{DC9FFC3B-CF81-44DB-9E1B-A925E1A4F893}" srcOrd="3" destOrd="0" presId="urn:microsoft.com/office/officeart/2005/8/layout/target3"/>
    <dgm:cxn modelId="{DD046458-02A4-48BE-AAB6-BCFE841C9741}" type="presParOf" srcId="{6015B310-E6D5-46AC-8661-EA193DF840DE}" destId="{21CD9237-AAA1-4E7A-90D2-AF21D9B8B981}" srcOrd="4" destOrd="0" presId="urn:microsoft.com/office/officeart/2005/8/layout/target3"/>
    <dgm:cxn modelId="{6F0E89E8-0B41-492D-95D5-1D775B1F7756}" type="presParOf" srcId="{6015B310-E6D5-46AC-8661-EA193DF840DE}" destId="{359DDFE4-9AAD-4754-A617-3BDE3D3FA3E7}" srcOrd="5" destOrd="0" presId="urn:microsoft.com/office/officeart/2005/8/layout/target3"/>
    <dgm:cxn modelId="{0ACA18F8-8686-40F8-970D-144797278A82}" type="presParOf" srcId="{6015B310-E6D5-46AC-8661-EA193DF840DE}" destId="{38628741-9F86-4CC8-B128-7A037CC71312}" srcOrd="6" destOrd="0" presId="urn:microsoft.com/office/officeart/2005/8/layout/target3"/>
    <dgm:cxn modelId="{3EE85AC6-EDE3-46F5-8132-2089F2F1B892}" type="presParOf" srcId="{6015B310-E6D5-46AC-8661-EA193DF840DE}" destId="{255FF6DB-2D36-4C0D-A594-33F5F7BACB3E}" srcOrd="7" destOrd="0" presId="urn:microsoft.com/office/officeart/2005/8/layout/target3"/>
    <dgm:cxn modelId="{D7459956-DA07-4651-B981-DF0013DBE4FF}" type="presParOf" srcId="{6015B310-E6D5-46AC-8661-EA193DF840DE}" destId="{643AD1C3-1605-4E37-B111-B9C2D419A4EA}" srcOrd="8" destOrd="0" presId="urn:microsoft.com/office/officeart/2005/8/layout/target3"/>
    <dgm:cxn modelId="{9AD6AF45-CF73-4A68-8EDD-91D5EABA64A4}" type="presParOf" srcId="{6015B310-E6D5-46AC-8661-EA193DF840DE}" destId="{9A2B59E2-91C6-4F7D-AC1E-849C8D8E46A3}" srcOrd="9" destOrd="0" presId="urn:microsoft.com/office/officeart/2005/8/layout/target3"/>
    <dgm:cxn modelId="{021D496C-38F5-4631-B2FA-845A9D0C10CC}" type="presParOf" srcId="{6015B310-E6D5-46AC-8661-EA193DF840DE}" destId="{990F2152-4FAE-4177-BF6D-515920EAA95F}" srcOrd="10" destOrd="0" presId="urn:microsoft.com/office/officeart/2005/8/layout/target3"/>
    <dgm:cxn modelId="{989D0EB9-CA7E-4053-B0D8-5F928F861B5D}" type="presParOf" srcId="{6015B310-E6D5-46AC-8661-EA193DF840DE}" destId="{913652F0-7A82-4F63-96D9-F0E4594D35DA}" srcOrd="11" destOrd="0" presId="urn:microsoft.com/office/officeart/2005/8/layout/target3"/>
    <dgm:cxn modelId="{D7C3158C-D5A8-4CF9-80CD-9245C17F7940}" type="presParOf" srcId="{6015B310-E6D5-46AC-8661-EA193DF840DE}" destId="{9481AEE9-3EA9-42D3-97C8-5C64F14AD0EF}" srcOrd="12" destOrd="0" presId="urn:microsoft.com/office/officeart/2005/8/layout/target3"/>
    <dgm:cxn modelId="{8514805B-BC74-4C40-84EE-673D1A38F01C}" type="presParOf" srcId="{6015B310-E6D5-46AC-8661-EA193DF840DE}" destId="{C1335B86-8BB4-4D2B-B74F-FBC88E0716DE}" srcOrd="13" destOrd="0" presId="urn:microsoft.com/office/officeart/2005/8/layout/target3"/>
    <dgm:cxn modelId="{246D752F-9377-48AF-8DF1-6897CE1DB170}" type="presParOf" srcId="{6015B310-E6D5-46AC-8661-EA193DF840DE}" destId="{F4A1B07A-49B9-4B8A-B112-AE608EF39089}" srcOrd="14" destOrd="0" presId="urn:microsoft.com/office/officeart/2005/8/layout/target3"/>
    <dgm:cxn modelId="{354E899C-BC03-45F4-A308-1542AE1D4199}" type="presParOf" srcId="{6015B310-E6D5-46AC-8661-EA193DF840DE}" destId="{B5DE2692-4772-4EE9-BB3A-A3DA3A9D6863}"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E48896-670C-401D-B8CD-4BC3D200E874}" type="doc">
      <dgm:prSet loTypeId="urn:microsoft.com/office/officeart/2005/8/layout/lProcess1" loCatId="process" qsTypeId="urn:microsoft.com/office/officeart/2005/8/quickstyle/simple5" qsCatId="simple" csTypeId="urn:microsoft.com/office/officeart/2005/8/colors/colorful1" csCatId="colorful" phldr="1"/>
      <dgm:spPr/>
      <dgm:t>
        <a:bodyPr/>
        <a:lstStyle/>
        <a:p>
          <a:endParaRPr lang="es-MX"/>
        </a:p>
      </dgm:t>
    </dgm:pt>
    <dgm:pt modelId="{1E0177E2-36E5-4B84-AA09-CA31A07B1790}">
      <dgm:prSet phldrT="[Texto]"/>
      <dgm:spPr/>
      <dgm:t>
        <a:bodyPr/>
        <a:lstStyle/>
        <a:p>
          <a:r>
            <a:rPr lang="es-MX" dirty="0" smtClean="0"/>
            <a:t>Conjunto de decisiones  y actividades…</a:t>
          </a:r>
          <a:endParaRPr lang="es-MX" dirty="0"/>
        </a:p>
      </dgm:t>
    </dgm:pt>
    <dgm:pt modelId="{A6D33324-7A67-4B93-B152-BC0C6AC551F5}" type="parTrans" cxnId="{7B385843-7C93-43FD-98AA-9B715A38773B}">
      <dgm:prSet/>
      <dgm:spPr/>
      <dgm:t>
        <a:bodyPr/>
        <a:lstStyle/>
        <a:p>
          <a:endParaRPr lang="es-MX"/>
        </a:p>
      </dgm:t>
    </dgm:pt>
    <dgm:pt modelId="{355129F7-7FF7-411E-8F62-17294797EEB7}" type="sibTrans" cxnId="{7B385843-7C93-43FD-98AA-9B715A38773B}">
      <dgm:prSet/>
      <dgm:spPr/>
      <dgm:t>
        <a:bodyPr/>
        <a:lstStyle/>
        <a:p>
          <a:endParaRPr lang="es-MX"/>
        </a:p>
      </dgm:t>
    </dgm:pt>
    <dgm:pt modelId="{FE542808-939B-4BFB-81CD-488F2F24D49A}">
      <dgm:prSet phldrT="[Texto]"/>
      <dgm:spPr/>
      <dgm:t>
        <a:bodyPr/>
        <a:lstStyle/>
        <a:p>
          <a:r>
            <a:rPr lang="es-MX" dirty="0" smtClean="0"/>
            <a:t>… con coherencia , por lo menos  en la intención</a:t>
          </a:r>
          <a:endParaRPr lang="es-MX" dirty="0"/>
        </a:p>
      </dgm:t>
    </dgm:pt>
    <dgm:pt modelId="{E2EDAB3C-0EC6-4069-A90E-45040EC2A5D2}" type="parTrans" cxnId="{C882EC38-073A-4CE2-A7B4-956264EDE544}">
      <dgm:prSet/>
      <dgm:spPr/>
      <dgm:t>
        <a:bodyPr/>
        <a:lstStyle/>
        <a:p>
          <a:endParaRPr lang="es-MX"/>
        </a:p>
      </dgm:t>
    </dgm:pt>
    <dgm:pt modelId="{23609CF2-C990-4E65-8191-BBA20E4CCE73}" type="sibTrans" cxnId="{C882EC38-073A-4CE2-A7B4-956264EDE544}">
      <dgm:prSet/>
      <dgm:spPr/>
      <dgm:t>
        <a:bodyPr/>
        <a:lstStyle/>
        <a:p>
          <a:endParaRPr lang="es-MX"/>
        </a:p>
      </dgm:t>
    </dgm:pt>
    <dgm:pt modelId="{0B8094D4-91E7-4F26-AF92-5FB13143D145}">
      <dgm:prSet phldrT="[Texto]"/>
      <dgm:spPr/>
      <dgm:t>
        <a:bodyPr/>
        <a:lstStyle/>
        <a:p>
          <a:r>
            <a:rPr lang="es-MX" dirty="0" smtClean="0"/>
            <a:t>Decisión o actividad única (por ejemplo declaración de intensiones, enunciar  una política sin acciones concretas subsecuentes)</a:t>
          </a:r>
          <a:endParaRPr lang="es-MX" dirty="0"/>
        </a:p>
      </dgm:t>
    </dgm:pt>
    <dgm:pt modelId="{D67D57D8-3064-47FB-89F6-13E79838C8A6}" type="parTrans" cxnId="{53F9CAF3-56A2-4430-B6F6-B40BB1EEA553}">
      <dgm:prSet/>
      <dgm:spPr/>
      <dgm:t>
        <a:bodyPr/>
        <a:lstStyle/>
        <a:p>
          <a:endParaRPr lang="es-MX"/>
        </a:p>
      </dgm:t>
    </dgm:pt>
    <dgm:pt modelId="{932E5F23-387B-47B9-8CDF-264FBDC50238}" type="sibTrans" cxnId="{53F9CAF3-56A2-4430-B6F6-B40BB1EEA553}">
      <dgm:prSet/>
      <dgm:spPr/>
      <dgm:t>
        <a:bodyPr/>
        <a:lstStyle/>
        <a:p>
          <a:endParaRPr lang="es-MX"/>
        </a:p>
      </dgm:t>
    </dgm:pt>
    <dgm:pt modelId="{D11CE216-5DF9-4D85-94F1-E74DC374B3BF}">
      <dgm:prSet phldrT="[Texto]"/>
      <dgm:spPr/>
      <dgm:t>
        <a:bodyPr/>
        <a:lstStyle/>
        <a:p>
          <a:r>
            <a:rPr lang="es-MX" dirty="0" smtClean="0"/>
            <a:t>Decisiones o acciones incoherentes (por ejemplo promoción del vino desde el punto de vista agrícola y limitación al consumo del alcohol )</a:t>
          </a:r>
          <a:endParaRPr lang="es-MX" dirty="0"/>
        </a:p>
      </dgm:t>
    </dgm:pt>
    <dgm:pt modelId="{89A21B0C-90B9-49CD-8754-5581FAD8F07E}" type="parTrans" cxnId="{D7257496-95CE-417B-B72A-7FB0AD5BC2F4}">
      <dgm:prSet/>
      <dgm:spPr/>
      <dgm:t>
        <a:bodyPr/>
        <a:lstStyle/>
        <a:p>
          <a:endParaRPr lang="es-MX"/>
        </a:p>
      </dgm:t>
    </dgm:pt>
    <dgm:pt modelId="{28948062-F5D2-43E8-A511-94214482F5E1}" type="sibTrans" cxnId="{D7257496-95CE-417B-B72A-7FB0AD5BC2F4}">
      <dgm:prSet/>
      <dgm:spPr/>
      <dgm:t>
        <a:bodyPr/>
        <a:lstStyle/>
        <a:p>
          <a:endParaRPr lang="es-MX"/>
        </a:p>
      </dgm:t>
    </dgm:pt>
    <dgm:pt modelId="{75B2ED2F-BB35-49A2-B1DF-B39817338991}" type="pres">
      <dgm:prSet presAssocID="{D5E48896-670C-401D-B8CD-4BC3D200E874}" presName="Name0" presStyleCnt="0">
        <dgm:presLayoutVars>
          <dgm:dir/>
          <dgm:animLvl val="lvl"/>
          <dgm:resizeHandles val="exact"/>
        </dgm:presLayoutVars>
      </dgm:prSet>
      <dgm:spPr/>
      <dgm:t>
        <a:bodyPr/>
        <a:lstStyle/>
        <a:p>
          <a:endParaRPr lang="es-MX"/>
        </a:p>
      </dgm:t>
    </dgm:pt>
    <dgm:pt modelId="{30366192-E40F-478A-A6E9-296EB36EE5B5}" type="pres">
      <dgm:prSet presAssocID="{1E0177E2-36E5-4B84-AA09-CA31A07B1790}" presName="vertFlow" presStyleCnt="0"/>
      <dgm:spPr/>
    </dgm:pt>
    <dgm:pt modelId="{DAEEDB7F-04E5-4086-9820-65FCC12715CC}" type="pres">
      <dgm:prSet presAssocID="{1E0177E2-36E5-4B84-AA09-CA31A07B1790}" presName="header" presStyleLbl="node1" presStyleIdx="0" presStyleCnt="2"/>
      <dgm:spPr/>
      <dgm:t>
        <a:bodyPr/>
        <a:lstStyle/>
        <a:p>
          <a:endParaRPr lang="es-MX"/>
        </a:p>
      </dgm:t>
    </dgm:pt>
    <dgm:pt modelId="{9D5F5E08-E42E-42A8-8FAF-AC2923A2B271}" type="pres">
      <dgm:prSet presAssocID="{E2EDAB3C-0EC6-4069-A90E-45040EC2A5D2}" presName="parTrans" presStyleLbl="sibTrans2D1" presStyleIdx="0" presStyleCnt="2" custScaleY="699285" custLinFactX="-39117" custLinFactNeighborX="-100000"/>
      <dgm:spPr/>
      <dgm:t>
        <a:bodyPr/>
        <a:lstStyle/>
        <a:p>
          <a:endParaRPr lang="es-MX"/>
        </a:p>
      </dgm:t>
    </dgm:pt>
    <dgm:pt modelId="{65A7E5B2-869B-422C-8F87-0F73F03815E4}" type="pres">
      <dgm:prSet presAssocID="{FE542808-939B-4BFB-81CD-488F2F24D49A}" presName="child" presStyleLbl="alignAccFollowNode1" presStyleIdx="0" presStyleCnt="2" custScaleY="124715" custLinFactY="42204" custLinFactNeighborX="-9" custLinFactNeighborY="100000">
        <dgm:presLayoutVars>
          <dgm:chMax val="0"/>
          <dgm:bulletEnabled val="1"/>
        </dgm:presLayoutVars>
      </dgm:prSet>
      <dgm:spPr/>
      <dgm:t>
        <a:bodyPr/>
        <a:lstStyle/>
        <a:p>
          <a:endParaRPr lang="es-MX"/>
        </a:p>
      </dgm:t>
    </dgm:pt>
    <dgm:pt modelId="{242D54FD-6F2D-4F4F-B751-A11CA6CDCDDF}" type="pres">
      <dgm:prSet presAssocID="{1E0177E2-36E5-4B84-AA09-CA31A07B1790}" presName="hSp" presStyleCnt="0"/>
      <dgm:spPr/>
    </dgm:pt>
    <dgm:pt modelId="{A925A3E4-6375-4F66-A765-0FD23BA958A7}" type="pres">
      <dgm:prSet presAssocID="{0B8094D4-91E7-4F26-AF92-5FB13143D145}" presName="vertFlow" presStyleCnt="0"/>
      <dgm:spPr/>
    </dgm:pt>
    <dgm:pt modelId="{15B365DE-7502-47BD-9315-E1CD7C9B0972}" type="pres">
      <dgm:prSet presAssocID="{0B8094D4-91E7-4F26-AF92-5FB13143D145}" presName="header" presStyleLbl="node1" presStyleIdx="1" presStyleCnt="2" custScaleY="149709"/>
      <dgm:spPr/>
      <dgm:t>
        <a:bodyPr/>
        <a:lstStyle/>
        <a:p>
          <a:endParaRPr lang="es-MX"/>
        </a:p>
      </dgm:t>
    </dgm:pt>
    <dgm:pt modelId="{06AAC49D-05E0-4636-9450-445B15E15AF9}" type="pres">
      <dgm:prSet presAssocID="{89A21B0C-90B9-49CD-8754-5581FAD8F07E}" presName="parTrans" presStyleLbl="sibTrans2D1" presStyleIdx="1" presStyleCnt="2" custScaleX="242424" custScaleY="584845" custLinFactX="-900000" custLinFactY="-50490" custLinFactNeighborX="-918655" custLinFactNeighborY="-100000"/>
      <dgm:spPr/>
      <dgm:t>
        <a:bodyPr/>
        <a:lstStyle/>
        <a:p>
          <a:endParaRPr lang="es-MX"/>
        </a:p>
      </dgm:t>
    </dgm:pt>
    <dgm:pt modelId="{B4A48A36-4BD7-4892-B989-05F6381D10F8}" type="pres">
      <dgm:prSet presAssocID="{D11CE216-5DF9-4D85-94F1-E74DC374B3BF}" presName="child" presStyleLbl="alignAccFollowNode1" presStyleIdx="1" presStyleCnt="2" custScaleY="144943" custLinFactY="1249" custLinFactNeighborY="100000">
        <dgm:presLayoutVars>
          <dgm:chMax val="0"/>
          <dgm:bulletEnabled val="1"/>
        </dgm:presLayoutVars>
      </dgm:prSet>
      <dgm:spPr/>
      <dgm:t>
        <a:bodyPr/>
        <a:lstStyle/>
        <a:p>
          <a:endParaRPr lang="es-MX"/>
        </a:p>
      </dgm:t>
    </dgm:pt>
  </dgm:ptLst>
  <dgm:cxnLst>
    <dgm:cxn modelId="{2190D519-0BE3-4AE6-8D71-2D340EAE31C9}" type="presOf" srcId="{89A21B0C-90B9-49CD-8754-5581FAD8F07E}" destId="{06AAC49D-05E0-4636-9450-445B15E15AF9}" srcOrd="0" destOrd="0" presId="urn:microsoft.com/office/officeart/2005/8/layout/lProcess1"/>
    <dgm:cxn modelId="{1871FEE7-B7AA-4B60-9DB7-55136B90B45F}" type="presOf" srcId="{0B8094D4-91E7-4F26-AF92-5FB13143D145}" destId="{15B365DE-7502-47BD-9315-E1CD7C9B0972}" srcOrd="0" destOrd="0" presId="urn:microsoft.com/office/officeart/2005/8/layout/lProcess1"/>
    <dgm:cxn modelId="{EDF19BA7-3B73-439D-9468-6A2AC04C8A9D}" type="presOf" srcId="{D11CE216-5DF9-4D85-94F1-E74DC374B3BF}" destId="{B4A48A36-4BD7-4892-B989-05F6381D10F8}" srcOrd="0" destOrd="0" presId="urn:microsoft.com/office/officeart/2005/8/layout/lProcess1"/>
    <dgm:cxn modelId="{C882EC38-073A-4CE2-A7B4-956264EDE544}" srcId="{1E0177E2-36E5-4B84-AA09-CA31A07B1790}" destId="{FE542808-939B-4BFB-81CD-488F2F24D49A}" srcOrd="0" destOrd="0" parTransId="{E2EDAB3C-0EC6-4069-A90E-45040EC2A5D2}" sibTransId="{23609CF2-C990-4E65-8191-BBA20E4CCE73}"/>
    <dgm:cxn modelId="{7B385843-7C93-43FD-98AA-9B715A38773B}" srcId="{D5E48896-670C-401D-B8CD-4BC3D200E874}" destId="{1E0177E2-36E5-4B84-AA09-CA31A07B1790}" srcOrd="0" destOrd="0" parTransId="{A6D33324-7A67-4B93-B152-BC0C6AC551F5}" sibTransId="{355129F7-7FF7-411E-8F62-17294797EEB7}"/>
    <dgm:cxn modelId="{D7257496-95CE-417B-B72A-7FB0AD5BC2F4}" srcId="{0B8094D4-91E7-4F26-AF92-5FB13143D145}" destId="{D11CE216-5DF9-4D85-94F1-E74DC374B3BF}" srcOrd="0" destOrd="0" parTransId="{89A21B0C-90B9-49CD-8754-5581FAD8F07E}" sibTransId="{28948062-F5D2-43E8-A511-94214482F5E1}"/>
    <dgm:cxn modelId="{53F9CAF3-56A2-4430-B6F6-B40BB1EEA553}" srcId="{D5E48896-670C-401D-B8CD-4BC3D200E874}" destId="{0B8094D4-91E7-4F26-AF92-5FB13143D145}" srcOrd="1" destOrd="0" parTransId="{D67D57D8-3064-47FB-89F6-13E79838C8A6}" sibTransId="{932E5F23-387B-47B9-8CDF-264FBDC50238}"/>
    <dgm:cxn modelId="{AF76A087-807B-488B-BDEC-36773D0A2F05}" type="presOf" srcId="{E2EDAB3C-0EC6-4069-A90E-45040EC2A5D2}" destId="{9D5F5E08-E42E-42A8-8FAF-AC2923A2B271}" srcOrd="0" destOrd="0" presId="urn:microsoft.com/office/officeart/2005/8/layout/lProcess1"/>
    <dgm:cxn modelId="{2E070CC5-9CC3-47A7-AA95-E87C5BFE3D87}" type="presOf" srcId="{FE542808-939B-4BFB-81CD-488F2F24D49A}" destId="{65A7E5B2-869B-422C-8F87-0F73F03815E4}" srcOrd="0" destOrd="0" presId="urn:microsoft.com/office/officeart/2005/8/layout/lProcess1"/>
    <dgm:cxn modelId="{AFFD1C1B-1BD6-4D08-A2B6-0D2CD6A6205E}" type="presOf" srcId="{D5E48896-670C-401D-B8CD-4BC3D200E874}" destId="{75B2ED2F-BB35-49A2-B1DF-B39817338991}" srcOrd="0" destOrd="0" presId="urn:microsoft.com/office/officeart/2005/8/layout/lProcess1"/>
    <dgm:cxn modelId="{F4D65F2D-7F54-4F99-955B-C62B489644C3}" type="presOf" srcId="{1E0177E2-36E5-4B84-AA09-CA31A07B1790}" destId="{DAEEDB7F-04E5-4086-9820-65FCC12715CC}" srcOrd="0" destOrd="0" presId="urn:microsoft.com/office/officeart/2005/8/layout/lProcess1"/>
    <dgm:cxn modelId="{25C1FB2D-89A0-43AE-9C45-D443CEAE2B15}" type="presParOf" srcId="{75B2ED2F-BB35-49A2-B1DF-B39817338991}" destId="{30366192-E40F-478A-A6E9-296EB36EE5B5}" srcOrd="0" destOrd="0" presId="urn:microsoft.com/office/officeart/2005/8/layout/lProcess1"/>
    <dgm:cxn modelId="{0CBD91E0-529B-4305-9BCC-0C01779C3CCD}" type="presParOf" srcId="{30366192-E40F-478A-A6E9-296EB36EE5B5}" destId="{DAEEDB7F-04E5-4086-9820-65FCC12715CC}" srcOrd="0" destOrd="0" presId="urn:microsoft.com/office/officeart/2005/8/layout/lProcess1"/>
    <dgm:cxn modelId="{8B2B57C9-1326-4984-A3D4-341E37A4061B}" type="presParOf" srcId="{30366192-E40F-478A-A6E9-296EB36EE5B5}" destId="{9D5F5E08-E42E-42A8-8FAF-AC2923A2B271}" srcOrd="1" destOrd="0" presId="urn:microsoft.com/office/officeart/2005/8/layout/lProcess1"/>
    <dgm:cxn modelId="{DE99CB4A-2DBB-491C-A470-480954411D65}" type="presParOf" srcId="{30366192-E40F-478A-A6E9-296EB36EE5B5}" destId="{65A7E5B2-869B-422C-8F87-0F73F03815E4}" srcOrd="2" destOrd="0" presId="urn:microsoft.com/office/officeart/2005/8/layout/lProcess1"/>
    <dgm:cxn modelId="{9B190CE2-A4A9-4E8A-9BB2-523EF08670E3}" type="presParOf" srcId="{75B2ED2F-BB35-49A2-B1DF-B39817338991}" destId="{242D54FD-6F2D-4F4F-B751-A11CA6CDCDDF}" srcOrd="1" destOrd="0" presId="urn:microsoft.com/office/officeart/2005/8/layout/lProcess1"/>
    <dgm:cxn modelId="{C53B3E89-3233-40EA-B999-07A321105779}" type="presParOf" srcId="{75B2ED2F-BB35-49A2-B1DF-B39817338991}" destId="{A925A3E4-6375-4F66-A765-0FD23BA958A7}" srcOrd="2" destOrd="0" presId="urn:microsoft.com/office/officeart/2005/8/layout/lProcess1"/>
    <dgm:cxn modelId="{ACFB6DBF-AEF8-4FA3-AEA8-C4699EDAF887}" type="presParOf" srcId="{A925A3E4-6375-4F66-A765-0FD23BA958A7}" destId="{15B365DE-7502-47BD-9315-E1CD7C9B0972}" srcOrd="0" destOrd="0" presId="urn:microsoft.com/office/officeart/2005/8/layout/lProcess1"/>
    <dgm:cxn modelId="{FE5291DB-688E-400A-89FB-9438B042E138}" type="presParOf" srcId="{A925A3E4-6375-4F66-A765-0FD23BA958A7}" destId="{06AAC49D-05E0-4636-9450-445B15E15AF9}" srcOrd="1" destOrd="0" presId="urn:microsoft.com/office/officeart/2005/8/layout/lProcess1"/>
    <dgm:cxn modelId="{802F750C-DB84-472E-83DA-FBEDEE1D8D39}" type="presParOf" srcId="{A925A3E4-6375-4F66-A765-0FD23BA958A7}" destId="{B4A48A36-4BD7-4892-B989-05F6381D10F8}"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E48896-670C-401D-B8CD-4BC3D200E874}" type="doc">
      <dgm:prSet loTypeId="urn:microsoft.com/office/officeart/2005/8/layout/lProcess1" loCatId="process" qsTypeId="urn:microsoft.com/office/officeart/2005/8/quickstyle/simple5" qsCatId="simple" csTypeId="urn:microsoft.com/office/officeart/2005/8/colors/colorful1" csCatId="colorful" phldr="1"/>
      <dgm:spPr/>
      <dgm:t>
        <a:bodyPr/>
        <a:lstStyle/>
        <a:p>
          <a:endParaRPr lang="es-MX"/>
        </a:p>
      </dgm:t>
    </dgm:pt>
    <dgm:pt modelId="{1E0177E2-36E5-4B84-AA09-CA31A07B1790}">
      <dgm:prSet phldrT="[Texto]"/>
      <dgm:spPr/>
      <dgm:t>
        <a:bodyPr/>
        <a:lstStyle/>
        <a:p>
          <a:r>
            <a:rPr lang="es-MX" dirty="0" smtClean="0"/>
            <a:t>… emprendidas o efectuadas por actores públicos</a:t>
          </a:r>
          <a:endParaRPr lang="es-MX" dirty="0"/>
        </a:p>
      </dgm:t>
    </dgm:pt>
    <dgm:pt modelId="{A6D33324-7A67-4B93-B152-BC0C6AC551F5}" type="parTrans" cxnId="{7B385843-7C93-43FD-98AA-9B715A38773B}">
      <dgm:prSet/>
      <dgm:spPr/>
      <dgm:t>
        <a:bodyPr/>
        <a:lstStyle/>
        <a:p>
          <a:endParaRPr lang="es-MX"/>
        </a:p>
      </dgm:t>
    </dgm:pt>
    <dgm:pt modelId="{355129F7-7FF7-411E-8F62-17294797EEB7}" type="sibTrans" cxnId="{7B385843-7C93-43FD-98AA-9B715A38773B}">
      <dgm:prSet/>
      <dgm:spPr/>
      <dgm:t>
        <a:bodyPr/>
        <a:lstStyle/>
        <a:p>
          <a:endParaRPr lang="es-MX"/>
        </a:p>
      </dgm:t>
    </dgm:pt>
    <dgm:pt modelId="{FE542808-939B-4BFB-81CD-488F2F24D49A}">
      <dgm:prSet phldrT="[Texto]"/>
      <dgm:spPr/>
      <dgm:t>
        <a:bodyPr/>
        <a:lstStyle/>
        <a:p>
          <a:r>
            <a:rPr lang="es-MX" dirty="0" smtClean="0"/>
            <a:t>… con diferentes niveles de  concreción</a:t>
          </a:r>
          <a:endParaRPr lang="es-MX" dirty="0"/>
        </a:p>
      </dgm:t>
    </dgm:pt>
    <dgm:pt modelId="{E2EDAB3C-0EC6-4069-A90E-45040EC2A5D2}" type="parTrans" cxnId="{C882EC38-073A-4CE2-A7B4-956264EDE544}">
      <dgm:prSet/>
      <dgm:spPr/>
      <dgm:t>
        <a:bodyPr/>
        <a:lstStyle/>
        <a:p>
          <a:endParaRPr lang="es-MX"/>
        </a:p>
      </dgm:t>
    </dgm:pt>
    <dgm:pt modelId="{23609CF2-C990-4E65-8191-BBA20E4CCE73}" type="sibTrans" cxnId="{C882EC38-073A-4CE2-A7B4-956264EDE544}">
      <dgm:prSet/>
      <dgm:spPr/>
      <dgm:t>
        <a:bodyPr/>
        <a:lstStyle/>
        <a:p>
          <a:endParaRPr lang="es-MX"/>
        </a:p>
      </dgm:t>
    </dgm:pt>
    <dgm:pt modelId="{0B8094D4-91E7-4F26-AF92-5FB13143D145}">
      <dgm:prSet phldrT="[Texto]"/>
      <dgm:spPr/>
      <dgm:t>
        <a:bodyPr/>
        <a:lstStyle/>
        <a:p>
          <a:r>
            <a:rPr lang="es-MX" dirty="0" smtClean="0"/>
            <a:t>Decisiones o acciones emprendidas o efectuadas por actores privados (por ejemplo certificación promovida  por asociaciones de empresas)</a:t>
          </a:r>
          <a:endParaRPr lang="es-MX" dirty="0"/>
        </a:p>
      </dgm:t>
    </dgm:pt>
    <dgm:pt modelId="{D67D57D8-3064-47FB-89F6-13E79838C8A6}" type="parTrans" cxnId="{53F9CAF3-56A2-4430-B6F6-B40BB1EEA553}">
      <dgm:prSet/>
      <dgm:spPr/>
      <dgm:t>
        <a:bodyPr/>
        <a:lstStyle/>
        <a:p>
          <a:endParaRPr lang="es-MX"/>
        </a:p>
      </dgm:t>
    </dgm:pt>
    <dgm:pt modelId="{932E5F23-387B-47B9-8CDF-264FBDC50238}" type="sibTrans" cxnId="{53F9CAF3-56A2-4430-B6F6-B40BB1EEA553}">
      <dgm:prSet/>
      <dgm:spPr/>
      <dgm:t>
        <a:bodyPr/>
        <a:lstStyle/>
        <a:p>
          <a:endParaRPr lang="es-MX"/>
        </a:p>
      </dgm:t>
    </dgm:pt>
    <dgm:pt modelId="{D11CE216-5DF9-4D85-94F1-E74DC374B3BF}">
      <dgm:prSet phldrT="[Texto]"/>
      <dgm:spPr/>
      <dgm:t>
        <a:bodyPr/>
        <a:lstStyle/>
        <a:p>
          <a:r>
            <a:rPr lang="es-MX" dirty="0" smtClean="0"/>
            <a:t>Decisiones que no pasan de un estado puramente legislativo (por ejemplo principios de intervención  definidos sin aplicación posterior )</a:t>
          </a:r>
          <a:endParaRPr lang="es-MX" dirty="0"/>
        </a:p>
      </dgm:t>
    </dgm:pt>
    <dgm:pt modelId="{89A21B0C-90B9-49CD-8754-5581FAD8F07E}" type="parTrans" cxnId="{D7257496-95CE-417B-B72A-7FB0AD5BC2F4}">
      <dgm:prSet/>
      <dgm:spPr/>
      <dgm:t>
        <a:bodyPr/>
        <a:lstStyle/>
        <a:p>
          <a:endParaRPr lang="es-MX"/>
        </a:p>
      </dgm:t>
    </dgm:pt>
    <dgm:pt modelId="{28948062-F5D2-43E8-A511-94214482F5E1}" type="sibTrans" cxnId="{D7257496-95CE-417B-B72A-7FB0AD5BC2F4}">
      <dgm:prSet/>
      <dgm:spPr/>
      <dgm:t>
        <a:bodyPr/>
        <a:lstStyle/>
        <a:p>
          <a:endParaRPr lang="es-MX"/>
        </a:p>
      </dgm:t>
    </dgm:pt>
    <dgm:pt modelId="{75B2ED2F-BB35-49A2-B1DF-B39817338991}" type="pres">
      <dgm:prSet presAssocID="{D5E48896-670C-401D-B8CD-4BC3D200E874}" presName="Name0" presStyleCnt="0">
        <dgm:presLayoutVars>
          <dgm:dir/>
          <dgm:animLvl val="lvl"/>
          <dgm:resizeHandles val="exact"/>
        </dgm:presLayoutVars>
      </dgm:prSet>
      <dgm:spPr/>
      <dgm:t>
        <a:bodyPr/>
        <a:lstStyle/>
        <a:p>
          <a:endParaRPr lang="es-MX"/>
        </a:p>
      </dgm:t>
    </dgm:pt>
    <dgm:pt modelId="{30366192-E40F-478A-A6E9-296EB36EE5B5}" type="pres">
      <dgm:prSet presAssocID="{1E0177E2-36E5-4B84-AA09-CA31A07B1790}" presName="vertFlow" presStyleCnt="0"/>
      <dgm:spPr/>
    </dgm:pt>
    <dgm:pt modelId="{DAEEDB7F-04E5-4086-9820-65FCC12715CC}" type="pres">
      <dgm:prSet presAssocID="{1E0177E2-36E5-4B84-AA09-CA31A07B1790}" presName="header" presStyleLbl="node1" presStyleIdx="0" presStyleCnt="2"/>
      <dgm:spPr/>
      <dgm:t>
        <a:bodyPr/>
        <a:lstStyle/>
        <a:p>
          <a:endParaRPr lang="es-MX"/>
        </a:p>
      </dgm:t>
    </dgm:pt>
    <dgm:pt modelId="{9D5F5E08-E42E-42A8-8FAF-AC2923A2B271}" type="pres">
      <dgm:prSet presAssocID="{E2EDAB3C-0EC6-4069-A90E-45040EC2A5D2}" presName="parTrans" presStyleLbl="sibTrans2D1" presStyleIdx="0" presStyleCnt="2" custScaleY="561497" custLinFactX="-76866" custLinFactNeighborX="-100000"/>
      <dgm:spPr/>
      <dgm:t>
        <a:bodyPr/>
        <a:lstStyle/>
        <a:p>
          <a:endParaRPr lang="es-MX"/>
        </a:p>
      </dgm:t>
    </dgm:pt>
    <dgm:pt modelId="{65A7E5B2-869B-422C-8F87-0F73F03815E4}" type="pres">
      <dgm:prSet presAssocID="{FE542808-939B-4BFB-81CD-488F2F24D49A}" presName="child" presStyleLbl="alignAccFollowNode1" presStyleIdx="0" presStyleCnt="2" custLinFactY="50709" custLinFactNeighborX="-9" custLinFactNeighborY="100000">
        <dgm:presLayoutVars>
          <dgm:chMax val="0"/>
          <dgm:bulletEnabled val="1"/>
        </dgm:presLayoutVars>
      </dgm:prSet>
      <dgm:spPr/>
      <dgm:t>
        <a:bodyPr/>
        <a:lstStyle/>
        <a:p>
          <a:endParaRPr lang="es-MX"/>
        </a:p>
      </dgm:t>
    </dgm:pt>
    <dgm:pt modelId="{242D54FD-6F2D-4F4F-B751-A11CA6CDCDDF}" type="pres">
      <dgm:prSet presAssocID="{1E0177E2-36E5-4B84-AA09-CA31A07B1790}" presName="hSp" presStyleCnt="0"/>
      <dgm:spPr/>
    </dgm:pt>
    <dgm:pt modelId="{A925A3E4-6375-4F66-A765-0FD23BA958A7}" type="pres">
      <dgm:prSet presAssocID="{0B8094D4-91E7-4F26-AF92-5FB13143D145}" presName="vertFlow" presStyleCnt="0"/>
      <dgm:spPr/>
    </dgm:pt>
    <dgm:pt modelId="{15B365DE-7502-47BD-9315-E1CD7C9B0972}" type="pres">
      <dgm:prSet presAssocID="{0B8094D4-91E7-4F26-AF92-5FB13143D145}" presName="header" presStyleLbl="node1" presStyleIdx="1" presStyleCnt="2" custScaleY="149709"/>
      <dgm:spPr/>
      <dgm:t>
        <a:bodyPr/>
        <a:lstStyle/>
        <a:p>
          <a:endParaRPr lang="es-MX"/>
        </a:p>
      </dgm:t>
    </dgm:pt>
    <dgm:pt modelId="{06AAC49D-05E0-4636-9450-445B15E15AF9}" type="pres">
      <dgm:prSet presAssocID="{89A21B0C-90B9-49CD-8754-5581FAD8F07E}" presName="parTrans" presStyleLbl="sibTrans2D1" presStyleIdx="1" presStyleCnt="2" custScaleX="258956" custScaleY="613629" custLinFactX="-957209" custLinFactY="-40203" custLinFactNeighborX="-1000000" custLinFactNeighborY="-100000"/>
      <dgm:spPr/>
      <dgm:t>
        <a:bodyPr/>
        <a:lstStyle/>
        <a:p>
          <a:endParaRPr lang="es-MX"/>
        </a:p>
      </dgm:t>
    </dgm:pt>
    <dgm:pt modelId="{B4A48A36-4BD7-4892-B989-05F6381D10F8}" type="pres">
      <dgm:prSet presAssocID="{D11CE216-5DF9-4D85-94F1-E74DC374B3BF}" presName="child" presStyleLbl="alignAccFollowNode1" presStyleIdx="1" presStyleCnt="2" custScaleX="99019" custScaleY="199554" custLinFactNeighborY="42069">
        <dgm:presLayoutVars>
          <dgm:chMax val="0"/>
          <dgm:bulletEnabled val="1"/>
        </dgm:presLayoutVars>
      </dgm:prSet>
      <dgm:spPr/>
      <dgm:t>
        <a:bodyPr/>
        <a:lstStyle/>
        <a:p>
          <a:endParaRPr lang="es-MX"/>
        </a:p>
      </dgm:t>
    </dgm:pt>
  </dgm:ptLst>
  <dgm:cxnLst>
    <dgm:cxn modelId="{93934073-C8CD-4505-B06F-5FE780FEE71D}" type="presOf" srcId="{E2EDAB3C-0EC6-4069-A90E-45040EC2A5D2}" destId="{9D5F5E08-E42E-42A8-8FAF-AC2923A2B271}" srcOrd="0" destOrd="0" presId="urn:microsoft.com/office/officeart/2005/8/layout/lProcess1"/>
    <dgm:cxn modelId="{C882EC38-073A-4CE2-A7B4-956264EDE544}" srcId="{1E0177E2-36E5-4B84-AA09-CA31A07B1790}" destId="{FE542808-939B-4BFB-81CD-488F2F24D49A}" srcOrd="0" destOrd="0" parTransId="{E2EDAB3C-0EC6-4069-A90E-45040EC2A5D2}" sibTransId="{23609CF2-C990-4E65-8191-BBA20E4CCE73}"/>
    <dgm:cxn modelId="{85241216-3F79-45D1-BDB9-78210D70BB1C}" type="presOf" srcId="{1E0177E2-36E5-4B84-AA09-CA31A07B1790}" destId="{DAEEDB7F-04E5-4086-9820-65FCC12715CC}" srcOrd="0" destOrd="0" presId="urn:microsoft.com/office/officeart/2005/8/layout/lProcess1"/>
    <dgm:cxn modelId="{ED3426E8-347D-4775-B008-75218114A62A}" type="presOf" srcId="{D11CE216-5DF9-4D85-94F1-E74DC374B3BF}" destId="{B4A48A36-4BD7-4892-B989-05F6381D10F8}" srcOrd="0" destOrd="0" presId="urn:microsoft.com/office/officeart/2005/8/layout/lProcess1"/>
    <dgm:cxn modelId="{E9C377DF-34EB-473C-A202-C051908FF5B1}" type="presOf" srcId="{0B8094D4-91E7-4F26-AF92-5FB13143D145}" destId="{15B365DE-7502-47BD-9315-E1CD7C9B0972}" srcOrd="0" destOrd="0" presId="urn:microsoft.com/office/officeart/2005/8/layout/lProcess1"/>
    <dgm:cxn modelId="{FF758F9F-B1D7-4BD4-A3A8-0EBBD9BCB7A6}" type="presOf" srcId="{D5E48896-670C-401D-B8CD-4BC3D200E874}" destId="{75B2ED2F-BB35-49A2-B1DF-B39817338991}" srcOrd="0" destOrd="0" presId="urn:microsoft.com/office/officeart/2005/8/layout/lProcess1"/>
    <dgm:cxn modelId="{D7257496-95CE-417B-B72A-7FB0AD5BC2F4}" srcId="{0B8094D4-91E7-4F26-AF92-5FB13143D145}" destId="{D11CE216-5DF9-4D85-94F1-E74DC374B3BF}" srcOrd="0" destOrd="0" parTransId="{89A21B0C-90B9-49CD-8754-5581FAD8F07E}" sibTransId="{28948062-F5D2-43E8-A511-94214482F5E1}"/>
    <dgm:cxn modelId="{D74DE07B-54C3-4A05-BD73-38897068A621}" type="presOf" srcId="{89A21B0C-90B9-49CD-8754-5581FAD8F07E}" destId="{06AAC49D-05E0-4636-9450-445B15E15AF9}" srcOrd="0" destOrd="0" presId="urn:microsoft.com/office/officeart/2005/8/layout/lProcess1"/>
    <dgm:cxn modelId="{38AC6C03-B0EE-48C7-A61C-2E3885EDB961}" type="presOf" srcId="{FE542808-939B-4BFB-81CD-488F2F24D49A}" destId="{65A7E5B2-869B-422C-8F87-0F73F03815E4}" srcOrd="0" destOrd="0" presId="urn:microsoft.com/office/officeart/2005/8/layout/lProcess1"/>
    <dgm:cxn modelId="{7B385843-7C93-43FD-98AA-9B715A38773B}" srcId="{D5E48896-670C-401D-B8CD-4BC3D200E874}" destId="{1E0177E2-36E5-4B84-AA09-CA31A07B1790}" srcOrd="0" destOrd="0" parTransId="{A6D33324-7A67-4B93-B152-BC0C6AC551F5}" sibTransId="{355129F7-7FF7-411E-8F62-17294797EEB7}"/>
    <dgm:cxn modelId="{53F9CAF3-56A2-4430-B6F6-B40BB1EEA553}" srcId="{D5E48896-670C-401D-B8CD-4BC3D200E874}" destId="{0B8094D4-91E7-4F26-AF92-5FB13143D145}" srcOrd="1" destOrd="0" parTransId="{D67D57D8-3064-47FB-89F6-13E79838C8A6}" sibTransId="{932E5F23-387B-47B9-8CDF-264FBDC50238}"/>
    <dgm:cxn modelId="{EA743A39-6859-4CE6-8475-AE1045CF50E9}" type="presParOf" srcId="{75B2ED2F-BB35-49A2-B1DF-B39817338991}" destId="{30366192-E40F-478A-A6E9-296EB36EE5B5}" srcOrd="0" destOrd="0" presId="urn:microsoft.com/office/officeart/2005/8/layout/lProcess1"/>
    <dgm:cxn modelId="{A865E51B-DCE7-4D71-BAA4-1AC520516922}" type="presParOf" srcId="{30366192-E40F-478A-A6E9-296EB36EE5B5}" destId="{DAEEDB7F-04E5-4086-9820-65FCC12715CC}" srcOrd="0" destOrd="0" presId="urn:microsoft.com/office/officeart/2005/8/layout/lProcess1"/>
    <dgm:cxn modelId="{DF742036-F90A-48DA-88BF-6447EA714C70}" type="presParOf" srcId="{30366192-E40F-478A-A6E9-296EB36EE5B5}" destId="{9D5F5E08-E42E-42A8-8FAF-AC2923A2B271}" srcOrd="1" destOrd="0" presId="urn:microsoft.com/office/officeart/2005/8/layout/lProcess1"/>
    <dgm:cxn modelId="{41A6A26D-E8FA-415F-8060-38F4F4E090A9}" type="presParOf" srcId="{30366192-E40F-478A-A6E9-296EB36EE5B5}" destId="{65A7E5B2-869B-422C-8F87-0F73F03815E4}" srcOrd="2" destOrd="0" presId="urn:microsoft.com/office/officeart/2005/8/layout/lProcess1"/>
    <dgm:cxn modelId="{0D054800-DE67-4F94-96A7-38D5501F0A01}" type="presParOf" srcId="{75B2ED2F-BB35-49A2-B1DF-B39817338991}" destId="{242D54FD-6F2D-4F4F-B751-A11CA6CDCDDF}" srcOrd="1" destOrd="0" presId="urn:microsoft.com/office/officeart/2005/8/layout/lProcess1"/>
    <dgm:cxn modelId="{8AD6E43D-E7A9-459C-AC47-F0E99216A670}" type="presParOf" srcId="{75B2ED2F-BB35-49A2-B1DF-B39817338991}" destId="{A925A3E4-6375-4F66-A765-0FD23BA958A7}" srcOrd="2" destOrd="0" presId="urn:microsoft.com/office/officeart/2005/8/layout/lProcess1"/>
    <dgm:cxn modelId="{CA75C059-0AC9-48C5-8E31-7795E5693278}" type="presParOf" srcId="{A925A3E4-6375-4F66-A765-0FD23BA958A7}" destId="{15B365DE-7502-47BD-9315-E1CD7C9B0972}" srcOrd="0" destOrd="0" presId="urn:microsoft.com/office/officeart/2005/8/layout/lProcess1"/>
    <dgm:cxn modelId="{55F6116D-8317-4E96-BB1B-9BB2DE50A029}" type="presParOf" srcId="{A925A3E4-6375-4F66-A765-0FD23BA958A7}" destId="{06AAC49D-05E0-4636-9450-445B15E15AF9}" srcOrd="1" destOrd="0" presId="urn:microsoft.com/office/officeart/2005/8/layout/lProcess1"/>
    <dgm:cxn modelId="{4D47FC57-E91F-4876-9C0A-EB5BD0570BDF}" type="presParOf" srcId="{A925A3E4-6375-4F66-A765-0FD23BA958A7}" destId="{B4A48A36-4BD7-4892-B989-05F6381D10F8}"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5E48896-670C-401D-B8CD-4BC3D200E874}" type="doc">
      <dgm:prSet loTypeId="urn:microsoft.com/office/officeart/2005/8/layout/lProcess1" loCatId="process" qsTypeId="urn:microsoft.com/office/officeart/2005/8/quickstyle/simple5" qsCatId="simple" csTypeId="urn:microsoft.com/office/officeart/2005/8/colors/colorful1" csCatId="colorful" phldr="1"/>
      <dgm:spPr/>
      <dgm:t>
        <a:bodyPr/>
        <a:lstStyle/>
        <a:p>
          <a:endParaRPr lang="es-MX"/>
        </a:p>
      </dgm:t>
    </dgm:pt>
    <dgm:pt modelId="{1E0177E2-36E5-4B84-AA09-CA31A07B1790}">
      <dgm:prSet phldrT="[Texto]" custT="1"/>
      <dgm:spPr/>
      <dgm:t>
        <a:bodyPr/>
        <a:lstStyle/>
        <a:p>
          <a:r>
            <a:rPr lang="es-MX" sz="1400" dirty="0" smtClean="0"/>
            <a:t>… </a:t>
          </a:r>
          <a:r>
            <a:rPr lang="es-MX" sz="1800" dirty="0" smtClean="0"/>
            <a:t>que se traducen  en actos individuales y concretos</a:t>
          </a:r>
          <a:endParaRPr lang="es-MX" sz="1800" dirty="0"/>
        </a:p>
      </dgm:t>
    </dgm:pt>
    <dgm:pt modelId="{A6D33324-7A67-4B93-B152-BC0C6AC551F5}" type="parTrans" cxnId="{7B385843-7C93-43FD-98AA-9B715A38773B}">
      <dgm:prSet/>
      <dgm:spPr/>
      <dgm:t>
        <a:bodyPr/>
        <a:lstStyle/>
        <a:p>
          <a:endParaRPr lang="es-MX"/>
        </a:p>
      </dgm:t>
    </dgm:pt>
    <dgm:pt modelId="{355129F7-7FF7-411E-8F62-17294797EEB7}" type="sibTrans" cxnId="{7B385843-7C93-43FD-98AA-9B715A38773B}">
      <dgm:prSet/>
      <dgm:spPr/>
      <dgm:t>
        <a:bodyPr/>
        <a:lstStyle/>
        <a:p>
          <a:endParaRPr lang="es-MX"/>
        </a:p>
      </dgm:t>
    </dgm:pt>
    <dgm:pt modelId="{FE542808-939B-4BFB-81CD-488F2F24D49A}">
      <dgm:prSet phldrT="[Texto]" custT="1"/>
      <dgm:spPr/>
      <dgm:t>
        <a:bodyPr/>
        <a:lstStyle/>
        <a:p>
          <a:r>
            <a:rPr lang="es-MX" sz="1500" dirty="0" smtClean="0"/>
            <a:t>… </a:t>
          </a:r>
          <a:r>
            <a:rPr lang="es-MX" dirty="0" smtClean="0"/>
            <a:t>que buscan influenciar  la conducta de grupos – objetivos causantes del problema político a resolver</a:t>
          </a:r>
          <a:endParaRPr lang="es-MX" dirty="0"/>
        </a:p>
      </dgm:t>
    </dgm:pt>
    <dgm:pt modelId="{E2EDAB3C-0EC6-4069-A90E-45040EC2A5D2}" type="parTrans" cxnId="{C882EC38-073A-4CE2-A7B4-956264EDE544}">
      <dgm:prSet/>
      <dgm:spPr/>
      <dgm:t>
        <a:bodyPr/>
        <a:lstStyle/>
        <a:p>
          <a:endParaRPr lang="es-MX"/>
        </a:p>
      </dgm:t>
    </dgm:pt>
    <dgm:pt modelId="{23609CF2-C990-4E65-8191-BBA20E4CCE73}" type="sibTrans" cxnId="{C882EC38-073A-4CE2-A7B4-956264EDE544}">
      <dgm:prSet/>
      <dgm:spPr/>
      <dgm:t>
        <a:bodyPr/>
        <a:lstStyle/>
        <a:p>
          <a:endParaRPr lang="es-MX"/>
        </a:p>
      </dgm:t>
    </dgm:pt>
    <dgm:pt modelId="{0B8094D4-91E7-4F26-AF92-5FB13143D145}">
      <dgm:prSet phldrT="[Texto]" custT="1"/>
      <dgm:spPr/>
      <dgm:t>
        <a:bodyPr/>
        <a:lstStyle/>
        <a:p>
          <a:r>
            <a:rPr lang="es-MX" sz="1600" dirty="0" smtClean="0"/>
            <a:t>Decisión o actividad sin actos formales de implementación  (por ejemplo que no implican medidas organizacionales en el seno de la administración )</a:t>
          </a:r>
          <a:endParaRPr lang="es-MX" sz="1600" dirty="0"/>
        </a:p>
      </dgm:t>
    </dgm:pt>
    <dgm:pt modelId="{D67D57D8-3064-47FB-89F6-13E79838C8A6}" type="parTrans" cxnId="{53F9CAF3-56A2-4430-B6F6-B40BB1EEA553}">
      <dgm:prSet/>
      <dgm:spPr/>
      <dgm:t>
        <a:bodyPr/>
        <a:lstStyle/>
        <a:p>
          <a:endParaRPr lang="es-MX"/>
        </a:p>
      </dgm:t>
    </dgm:pt>
    <dgm:pt modelId="{932E5F23-387B-47B9-8CDF-264FBDC50238}" type="sibTrans" cxnId="{53F9CAF3-56A2-4430-B6F6-B40BB1EEA553}">
      <dgm:prSet/>
      <dgm:spPr/>
      <dgm:t>
        <a:bodyPr/>
        <a:lstStyle/>
        <a:p>
          <a:endParaRPr lang="es-MX"/>
        </a:p>
      </dgm:t>
    </dgm:pt>
    <dgm:pt modelId="{D11CE216-5DF9-4D85-94F1-E74DC374B3BF}">
      <dgm:prSet phldrT="[Texto]" custT="1"/>
      <dgm:spPr/>
      <dgm:t>
        <a:bodyPr/>
        <a:lstStyle/>
        <a:p>
          <a:r>
            <a:rPr lang="es-MX" sz="1600" dirty="0" smtClean="0"/>
            <a:t>Decisiones o actividades sin objetivos puntuales  (por ejemplo devaluación de la moneda sin anticipación  de las conductas económicas inducidas)</a:t>
          </a:r>
          <a:endParaRPr lang="es-MX" sz="1600" dirty="0"/>
        </a:p>
      </dgm:t>
    </dgm:pt>
    <dgm:pt modelId="{89A21B0C-90B9-49CD-8754-5581FAD8F07E}" type="parTrans" cxnId="{D7257496-95CE-417B-B72A-7FB0AD5BC2F4}">
      <dgm:prSet/>
      <dgm:spPr/>
      <dgm:t>
        <a:bodyPr/>
        <a:lstStyle/>
        <a:p>
          <a:endParaRPr lang="es-MX"/>
        </a:p>
      </dgm:t>
    </dgm:pt>
    <dgm:pt modelId="{28948062-F5D2-43E8-A511-94214482F5E1}" type="sibTrans" cxnId="{D7257496-95CE-417B-B72A-7FB0AD5BC2F4}">
      <dgm:prSet/>
      <dgm:spPr/>
      <dgm:t>
        <a:bodyPr/>
        <a:lstStyle/>
        <a:p>
          <a:endParaRPr lang="es-MX"/>
        </a:p>
      </dgm:t>
    </dgm:pt>
    <dgm:pt modelId="{75B2ED2F-BB35-49A2-B1DF-B39817338991}" type="pres">
      <dgm:prSet presAssocID="{D5E48896-670C-401D-B8CD-4BC3D200E874}" presName="Name0" presStyleCnt="0">
        <dgm:presLayoutVars>
          <dgm:dir/>
          <dgm:animLvl val="lvl"/>
          <dgm:resizeHandles val="exact"/>
        </dgm:presLayoutVars>
      </dgm:prSet>
      <dgm:spPr/>
      <dgm:t>
        <a:bodyPr/>
        <a:lstStyle/>
        <a:p>
          <a:endParaRPr lang="es-MX"/>
        </a:p>
      </dgm:t>
    </dgm:pt>
    <dgm:pt modelId="{30366192-E40F-478A-A6E9-296EB36EE5B5}" type="pres">
      <dgm:prSet presAssocID="{1E0177E2-36E5-4B84-AA09-CA31A07B1790}" presName="vertFlow" presStyleCnt="0"/>
      <dgm:spPr/>
    </dgm:pt>
    <dgm:pt modelId="{DAEEDB7F-04E5-4086-9820-65FCC12715CC}" type="pres">
      <dgm:prSet presAssocID="{1E0177E2-36E5-4B84-AA09-CA31A07B1790}" presName="header" presStyleLbl="node1" presStyleIdx="0" presStyleCnt="2" custScaleY="213135"/>
      <dgm:spPr/>
      <dgm:t>
        <a:bodyPr/>
        <a:lstStyle/>
        <a:p>
          <a:endParaRPr lang="es-MX"/>
        </a:p>
      </dgm:t>
    </dgm:pt>
    <dgm:pt modelId="{9D5F5E08-E42E-42A8-8FAF-AC2923A2B271}" type="pres">
      <dgm:prSet presAssocID="{E2EDAB3C-0EC6-4069-A90E-45040EC2A5D2}" presName="parTrans" presStyleLbl="sibTrans2D1" presStyleIdx="0" presStyleCnt="2" custScaleX="129200" custScaleY="613675" custLinFactX="-80699" custLinFactNeighborX="-100000" custLinFactNeighborY="-29783"/>
      <dgm:spPr/>
      <dgm:t>
        <a:bodyPr/>
        <a:lstStyle/>
        <a:p>
          <a:endParaRPr lang="es-MX"/>
        </a:p>
      </dgm:t>
    </dgm:pt>
    <dgm:pt modelId="{65A7E5B2-869B-422C-8F87-0F73F03815E4}" type="pres">
      <dgm:prSet presAssocID="{FE542808-939B-4BFB-81CD-488F2F24D49A}" presName="child" presStyleLbl="alignAccFollowNode1" presStyleIdx="0" presStyleCnt="2" custScaleY="154676" custLinFactY="141203" custLinFactNeighborX="-9" custLinFactNeighborY="200000">
        <dgm:presLayoutVars>
          <dgm:chMax val="0"/>
          <dgm:bulletEnabled val="1"/>
        </dgm:presLayoutVars>
      </dgm:prSet>
      <dgm:spPr/>
      <dgm:t>
        <a:bodyPr/>
        <a:lstStyle/>
        <a:p>
          <a:endParaRPr lang="es-MX"/>
        </a:p>
      </dgm:t>
    </dgm:pt>
    <dgm:pt modelId="{242D54FD-6F2D-4F4F-B751-A11CA6CDCDDF}" type="pres">
      <dgm:prSet presAssocID="{1E0177E2-36E5-4B84-AA09-CA31A07B1790}" presName="hSp" presStyleCnt="0"/>
      <dgm:spPr/>
    </dgm:pt>
    <dgm:pt modelId="{A925A3E4-6375-4F66-A765-0FD23BA958A7}" type="pres">
      <dgm:prSet presAssocID="{0B8094D4-91E7-4F26-AF92-5FB13143D145}" presName="vertFlow" presStyleCnt="0"/>
      <dgm:spPr/>
    </dgm:pt>
    <dgm:pt modelId="{15B365DE-7502-47BD-9315-E1CD7C9B0972}" type="pres">
      <dgm:prSet presAssocID="{0B8094D4-91E7-4F26-AF92-5FB13143D145}" presName="header" presStyleLbl="node1" presStyleIdx="1" presStyleCnt="2" custScaleY="243117" custLinFactY="-25183" custLinFactNeighborX="-587" custLinFactNeighborY="-100000"/>
      <dgm:spPr/>
      <dgm:t>
        <a:bodyPr/>
        <a:lstStyle/>
        <a:p>
          <a:endParaRPr lang="es-MX"/>
        </a:p>
      </dgm:t>
    </dgm:pt>
    <dgm:pt modelId="{06AAC49D-05E0-4636-9450-445B15E15AF9}" type="pres">
      <dgm:prSet presAssocID="{89A21B0C-90B9-49CD-8754-5581FAD8F07E}" presName="parTrans" presStyleLbl="sibTrans2D1" presStyleIdx="1" presStyleCnt="2" custScaleX="293958" custScaleY="653447" custLinFactX="-700370" custLinFactNeighborX="-800000" custLinFactNeighborY="69674"/>
      <dgm:spPr/>
      <dgm:t>
        <a:bodyPr/>
        <a:lstStyle/>
        <a:p>
          <a:endParaRPr lang="es-MX"/>
        </a:p>
      </dgm:t>
    </dgm:pt>
    <dgm:pt modelId="{B4A48A36-4BD7-4892-B989-05F6381D10F8}" type="pres">
      <dgm:prSet presAssocID="{D11CE216-5DF9-4D85-94F1-E74DC374B3BF}" presName="child" presStyleLbl="alignAccFollowNode1" presStyleIdx="1" presStyleCnt="2" custScaleY="189372" custLinFactNeighborY="42803">
        <dgm:presLayoutVars>
          <dgm:chMax val="0"/>
          <dgm:bulletEnabled val="1"/>
        </dgm:presLayoutVars>
      </dgm:prSet>
      <dgm:spPr/>
      <dgm:t>
        <a:bodyPr/>
        <a:lstStyle/>
        <a:p>
          <a:endParaRPr lang="es-MX"/>
        </a:p>
      </dgm:t>
    </dgm:pt>
  </dgm:ptLst>
  <dgm:cxnLst>
    <dgm:cxn modelId="{52206B37-2982-4F2B-AF6D-6424E1E78840}" type="presOf" srcId="{E2EDAB3C-0EC6-4069-A90E-45040EC2A5D2}" destId="{9D5F5E08-E42E-42A8-8FAF-AC2923A2B271}" srcOrd="0" destOrd="0" presId="urn:microsoft.com/office/officeart/2005/8/layout/lProcess1"/>
    <dgm:cxn modelId="{54FB013B-EEEF-4098-8487-20D8F1FF1C8B}" type="presOf" srcId="{1E0177E2-36E5-4B84-AA09-CA31A07B1790}" destId="{DAEEDB7F-04E5-4086-9820-65FCC12715CC}" srcOrd="0" destOrd="0" presId="urn:microsoft.com/office/officeart/2005/8/layout/lProcess1"/>
    <dgm:cxn modelId="{E9449255-7F22-4502-A235-86313F52257F}" type="presOf" srcId="{0B8094D4-91E7-4F26-AF92-5FB13143D145}" destId="{15B365DE-7502-47BD-9315-E1CD7C9B0972}" srcOrd="0" destOrd="0" presId="urn:microsoft.com/office/officeart/2005/8/layout/lProcess1"/>
    <dgm:cxn modelId="{C882EC38-073A-4CE2-A7B4-956264EDE544}" srcId="{1E0177E2-36E5-4B84-AA09-CA31A07B1790}" destId="{FE542808-939B-4BFB-81CD-488F2F24D49A}" srcOrd="0" destOrd="0" parTransId="{E2EDAB3C-0EC6-4069-A90E-45040EC2A5D2}" sibTransId="{23609CF2-C990-4E65-8191-BBA20E4CCE73}"/>
    <dgm:cxn modelId="{4DA576F7-BF29-42E2-9AA2-DB97951ABA70}" type="presOf" srcId="{FE542808-939B-4BFB-81CD-488F2F24D49A}" destId="{65A7E5B2-869B-422C-8F87-0F73F03815E4}" srcOrd="0" destOrd="0" presId="urn:microsoft.com/office/officeart/2005/8/layout/lProcess1"/>
    <dgm:cxn modelId="{9CAA31D1-4722-492F-8721-A422660D68E6}" type="presOf" srcId="{D5E48896-670C-401D-B8CD-4BC3D200E874}" destId="{75B2ED2F-BB35-49A2-B1DF-B39817338991}" srcOrd="0" destOrd="0" presId="urn:microsoft.com/office/officeart/2005/8/layout/lProcess1"/>
    <dgm:cxn modelId="{8392F39A-DD44-49A2-BE9B-AAA0E16129DC}" type="presOf" srcId="{D11CE216-5DF9-4D85-94F1-E74DC374B3BF}" destId="{B4A48A36-4BD7-4892-B989-05F6381D10F8}" srcOrd="0" destOrd="0" presId="urn:microsoft.com/office/officeart/2005/8/layout/lProcess1"/>
    <dgm:cxn modelId="{D7257496-95CE-417B-B72A-7FB0AD5BC2F4}" srcId="{0B8094D4-91E7-4F26-AF92-5FB13143D145}" destId="{D11CE216-5DF9-4D85-94F1-E74DC374B3BF}" srcOrd="0" destOrd="0" parTransId="{89A21B0C-90B9-49CD-8754-5581FAD8F07E}" sibTransId="{28948062-F5D2-43E8-A511-94214482F5E1}"/>
    <dgm:cxn modelId="{4641D0BE-9793-4176-9D5E-F0600F4D2A84}" type="presOf" srcId="{89A21B0C-90B9-49CD-8754-5581FAD8F07E}" destId="{06AAC49D-05E0-4636-9450-445B15E15AF9}" srcOrd="0" destOrd="0" presId="urn:microsoft.com/office/officeart/2005/8/layout/lProcess1"/>
    <dgm:cxn modelId="{7B385843-7C93-43FD-98AA-9B715A38773B}" srcId="{D5E48896-670C-401D-B8CD-4BC3D200E874}" destId="{1E0177E2-36E5-4B84-AA09-CA31A07B1790}" srcOrd="0" destOrd="0" parTransId="{A6D33324-7A67-4B93-B152-BC0C6AC551F5}" sibTransId="{355129F7-7FF7-411E-8F62-17294797EEB7}"/>
    <dgm:cxn modelId="{53F9CAF3-56A2-4430-B6F6-B40BB1EEA553}" srcId="{D5E48896-670C-401D-B8CD-4BC3D200E874}" destId="{0B8094D4-91E7-4F26-AF92-5FB13143D145}" srcOrd="1" destOrd="0" parTransId="{D67D57D8-3064-47FB-89F6-13E79838C8A6}" sibTransId="{932E5F23-387B-47B9-8CDF-264FBDC50238}"/>
    <dgm:cxn modelId="{EA04E2CA-D1ED-487B-B01D-ED148AC6F268}" type="presParOf" srcId="{75B2ED2F-BB35-49A2-B1DF-B39817338991}" destId="{30366192-E40F-478A-A6E9-296EB36EE5B5}" srcOrd="0" destOrd="0" presId="urn:microsoft.com/office/officeart/2005/8/layout/lProcess1"/>
    <dgm:cxn modelId="{19DCEEDA-BE44-4FC3-95A3-96B4DCA0D916}" type="presParOf" srcId="{30366192-E40F-478A-A6E9-296EB36EE5B5}" destId="{DAEEDB7F-04E5-4086-9820-65FCC12715CC}" srcOrd="0" destOrd="0" presId="urn:microsoft.com/office/officeart/2005/8/layout/lProcess1"/>
    <dgm:cxn modelId="{21FE41C5-D8CF-4EDC-8C6E-59ABE6619D04}" type="presParOf" srcId="{30366192-E40F-478A-A6E9-296EB36EE5B5}" destId="{9D5F5E08-E42E-42A8-8FAF-AC2923A2B271}" srcOrd="1" destOrd="0" presId="urn:microsoft.com/office/officeart/2005/8/layout/lProcess1"/>
    <dgm:cxn modelId="{7A03A70B-2F86-4275-8E85-23E831C742CD}" type="presParOf" srcId="{30366192-E40F-478A-A6E9-296EB36EE5B5}" destId="{65A7E5B2-869B-422C-8F87-0F73F03815E4}" srcOrd="2" destOrd="0" presId="urn:microsoft.com/office/officeart/2005/8/layout/lProcess1"/>
    <dgm:cxn modelId="{F18FC585-56D4-425A-8C30-543BF41E7511}" type="presParOf" srcId="{75B2ED2F-BB35-49A2-B1DF-B39817338991}" destId="{242D54FD-6F2D-4F4F-B751-A11CA6CDCDDF}" srcOrd="1" destOrd="0" presId="urn:microsoft.com/office/officeart/2005/8/layout/lProcess1"/>
    <dgm:cxn modelId="{865EE039-F01D-4CBE-9ED5-B8AFEA7945BA}" type="presParOf" srcId="{75B2ED2F-BB35-49A2-B1DF-B39817338991}" destId="{A925A3E4-6375-4F66-A765-0FD23BA958A7}" srcOrd="2" destOrd="0" presId="urn:microsoft.com/office/officeart/2005/8/layout/lProcess1"/>
    <dgm:cxn modelId="{4E6DC48F-C206-4639-BA37-3755DDF9BABD}" type="presParOf" srcId="{A925A3E4-6375-4F66-A765-0FD23BA958A7}" destId="{15B365DE-7502-47BD-9315-E1CD7C9B0972}" srcOrd="0" destOrd="0" presId="urn:microsoft.com/office/officeart/2005/8/layout/lProcess1"/>
    <dgm:cxn modelId="{B6B6FB2B-1662-440C-B68C-74C68F54A224}" type="presParOf" srcId="{A925A3E4-6375-4F66-A765-0FD23BA958A7}" destId="{06AAC49D-05E0-4636-9450-445B15E15AF9}" srcOrd="1" destOrd="0" presId="urn:microsoft.com/office/officeart/2005/8/layout/lProcess1"/>
    <dgm:cxn modelId="{9C631E11-3A62-4163-AFED-D00108798CA6}" type="presParOf" srcId="{A925A3E4-6375-4F66-A765-0FD23BA958A7}" destId="{B4A48A36-4BD7-4892-B989-05F6381D10F8}"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3C91914-9CA9-46DF-B1E1-6B44AC5E9DFA}" type="doc">
      <dgm:prSet loTypeId="urn:microsoft.com/office/officeart/2005/8/layout/cycle1" loCatId="cycle" qsTypeId="urn:microsoft.com/office/officeart/2005/8/quickstyle/3d7" qsCatId="3D" csTypeId="urn:microsoft.com/office/officeart/2005/8/colors/colorful1" csCatId="colorful" phldr="1"/>
      <dgm:spPr/>
      <dgm:t>
        <a:bodyPr/>
        <a:lstStyle/>
        <a:p>
          <a:endParaRPr lang="es-MX"/>
        </a:p>
      </dgm:t>
    </dgm:pt>
    <dgm:pt modelId="{2F6A7554-14DB-466F-9795-04BA991B4B4C}">
      <dgm:prSet phldrT="[Texto]" custT="1"/>
      <dgm:spPr/>
      <dgm:t>
        <a:bodyPr/>
        <a:lstStyle/>
        <a:p>
          <a:r>
            <a:rPr lang="es-MX" sz="1600" b="1" dirty="0" smtClean="0"/>
            <a:t>(Re) surgimiento de un problema</a:t>
          </a:r>
          <a:endParaRPr lang="es-MX" sz="1600" b="1" dirty="0"/>
        </a:p>
      </dgm:t>
    </dgm:pt>
    <dgm:pt modelId="{1FE8853F-3B41-4C9B-A761-283D71699CAB}" type="parTrans" cxnId="{0597CD9D-EC95-44F6-9F94-7D9FCD15C80D}">
      <dgm:prSet/>
      <dgm:spPr/>
      <dgm:t>
        <a:bodyPr/>
        <a:lstStyle/>
        <a:p>
          <a:endParaRPr lang="es-MX"/>
        </a:p>
      </dgm:t>
    </dgm:pt>
    <dgm:pt modelId="{D43DE606-F6FD-4DC1-BFD2-258671B7E7AC}" type="sibTrans" cxnId="{0597CD9D-EC95-44F6-9F94-7D9FCD15C80D}">
      <dgm:prSet/>
      <dgm:spPr/>
      <dgm:t>
        <a:bodyPr/>
        <a:lstStyle/>
        <a:p>
          <a:endParaRPr lang="es-MX"/>
        </a:p>
      </dgm:t>
    </dgm:pt>
    <dgm:pt modelId="{AC58852A-913B-4C5B-8C2A-7988D1F3642B}">
      <dgm:prSet phldrT="[Texto]" custT="1"/>
      <dgm:spPr/>
      <dgm:t>
        <a:bodyPr/>
        <a:lstStyle/>
        <a:p>
          <a:r>
            <a:rPr lang="es-MX" sz="1600" b="1" dirty="0" smtClean="0"/>
            <a:t>Formulación de alternativas</a:t>
          </a:r>
          <a:endParaRPr lang="es-MX" sz="1600" b="1" dirty="0"/>
        </a:p>
      </dgm:t>
    </dgm:pt>
    <dgm:pt modelId="{622F7EAD-6F3C-42FE-BCF5-9B0AC60FF04C}" type="parTrans" cxnId="{CA5D9FE5-5469-487E-9D13-5A0FFDC64E33}">
      <dgm:prSet/>
      <dgm:spPr/>
      <dgm:t>
        <a:bodyPr/>
        <a:lstStyle/>
        <a:p>
          <a:endParaRPr lang="es-MX"/>
        </a:p>
      </dgm:t>
    </dgm:pt>
    <dgm:pt modelId="{B6212E2F-D721-4758-A500-4142DBF64290}" type="sibTrans" cxnId="{CA5D9FE5-5469-487E-9D13-5A0FFDC64E33}">
      <dgm:prSet/>
      <dgm:spPr/>
      <dgm:t>
        <a:bodyPr/>
        <a:lstStyle/>
        <a:p>
          <a:endParaRPr lang="es-MX"/>
        </a:p>
      </dgm:t>
    </dgm:pt>
    <dgm:pt modelId="{16FD4D46-AC22-41BB-99B1-46533FB8C98B}">
      <dgm:prSet phldrT="[Texto]" custT="1"/>
      <dgm:spPr/>
      <dgm:t>
        <a:bodyPr/>
        <a:lstStyle/>
        <a:p>
          <a:r>
            <a:rPr lang="es-MX" sz="1600" b="1" dirty="0" smtClean="0"/>
            <a:t>Decisión  y adopción de un programa legislativo</a:t>
          </a:r>
          <a:endParaRPr lang="es-MX" sz="1600" b="1" dirty="0"/>
        </a:p>
      </dgm:t>
    </dgm:pt>
    <dgm:pt modelId="{63A880DC-98DA-40D2-B4AA-84F62F71635E}" type="parTrans" cxnId="{6E4D35F1-FBCF-42C7-B00E-F54151D2F235}">
      <dgm:prSet/>
      <dgm:spPr/>
      <dgm:t>
        <a:bodyPr/>
        <a:lstStyle/>
        <a:p>
          <a:endParaRPr lang="es-MX"/>
        </a:p>
      </dgm:t>
    </dgm:pt>
    <dgm:pt modelId="{F7F49209-B0DB-4E4C-9FE7-4A5FD62A008C}" type="sibTrans" cxnId="{6E4D35F1-FBCF-42C7-B00E-F54151D2F235}">
      <dgm:prSet/>
      <dgm:spPr/>
      <dgm:t>
        <a:bodyPr/>
        <a:lstStyle/>
        <a:p>
          <a:endParaRPr lang="es-MX"/>
        </a:p>
      </dgm:t>
    </dgm:pt>
    <dgm:pt modelId="{6EC24937-5F8A-4E91-8A6D-071D537C825E}">
      <dgm:prSet phldrT="[Texto]" custT="1"/>
      <dgm:spPr/>
      <dgm:t>
        <a:bodyPr/>
        <a:lstStyle/>
        <a:p>
          <a:r>
            <a:rPr lang="es-MX" sz="1600" b="1" dirty="0" smtClean="0"/>
            <a:t>Implementación de los planes de acción</a:t>
          </a:r>
          <a:endParaRPr lang="es-MX" sz="1600" b="1" dirty="0"/>
        </a:p>
      </dgm:t>
    </dgm:pt>
    <dgm:pt modelId="{3D1D094E-62FF-4B62-A584-68EAA25CFF10}" type="parTrans" cxnId="{AA66C832-449F-4479-89E1-77EEA9D37BF2}">
      <dgm:prSet/>
      <dgm:spPr/>
      <dgm:t>
        <a:bodyPr/>
        <a:lstStyle/>
        <a:p>
          <a:endParaRPr lang="es-MX"/>
        </a:p>
      </dgm:t>
    </dgm:pt>
    <dgm:pt modelId="{EC5C10F8-AB7F-4B93-A07C-D409BBAB1746}" type="sibTrans" cxnId="{AA66C832-449F-4479-89E1-77EEA9D37BF2}">
      <dgm:prSet/>
      <dgm:spPr/>
      <dgm:t>
        <a:bodyPr/>
        <a:lstStyle/>
        <a:p>
          <a:endParaRPr lang="es-MX"/>
        </a:p>
      </dgm:t>
    </dgm:pt>
    <dgm:pt modelId="{9AE967F4-081F-4B13-8DCF-33F2FAA49C32}">
      <dgm:prSet phldrT="[Texto]" custT="1"/>
      <dgm:spPr/>
      <dgm:t>
        <a:bodyPr/>
        <a:lstStyle/>
        <a:p>
          <a:r>
            <a:rPr lang="es-MX" sz="1600" b="1" dirty="0" smtClean="0"/>
            <a:t>Evaluación de los efectos de una  política pública</a:t>
          </a:r>
          <a:endParaRPr lang="es-MX" sz="1600" b="1" dirty="0"/>
        </a:p>
      </dgm:t>
    </dgm:pt>
    <dgm:pt modelId="{3D202EEC-2CE4-435A-8326-D2876705743D}" type="parTrans" cxnId="{0E7F53AB-ADF8-4FA2-B08A-55352F515F81}">
      <dgm:prSet/>
      <dgm:spPr/>
      <dgm:t>
        <a:bodyPr/>
        <a:lstStyle/>
        <a:p>
          <a:endParaRPr lang="es-MX"/>
        </a:p>
      </dgm:t>
    </dgm:pt>
    <dgm:pt modelId="{F1F8BEFC-EDF7-407A-B248-072EF8630928}" type="sibTrans" cxnId="{0E7F53AB-ADF8-4FA2-B08A-55352F515F81}">
      <dgm:prSet/>
      <dgm:spPr/>
      <dgm:t>
        <a:bodyPr/>
        <a:lstStyle/>
        <a:p>
          <a:endParaRPr lang="es-MX"/>
        </a:p>
      </dgm:t>
    </dgm:pt>
    <dgm:pt modelId="{BD86C37E-BD6F-4CB9-BD37-3956D246782D}">
      <dgm:prSet phldrT="[Texto]" custT="1"/>
      <dgm:spPr/>
      <dgm:t>
        <a:bodyPr/>
        <a:lstStyle/>
        <a:p>
          <a:r>
            <a:rPr lang="es-MX" sz="1600" b="1" dirty="0" smtClean="0"/>
            <a:t>Inclusión  en la agenda gubernamental</a:t>
          </a:r>
          <a:endParaRPr lang="es-MX" sz="1600" b="1" dirty="0"/>
        </a:p>
      </dgm:t>
    </dgm:pt>
    <dgm:pt modelId="{FB92AE86-3543-481B-8B69-99594E7DF7D6}" type="parTrans" cxnId="{8F502960-6575-4799-BA78-768994F3A0F3}">
      <dgm:prSet/>
      <dgm:spPr/>
      <dgm:t>
        <a:bodyPr/>
        <a:lstStyle/>
        <a:p>
          <a:endParaRPr lang="es-MX"/>
        </a:p>
      </dgm:t>
    </dgm:pt>
    <dgm:pt modelId="{27F2A8AC-C55B-4CCC-AC57-494743FC8CF3}" type="sibTrans" cxnId="{8F502960-6575-4799-BA78-768994F3A0F3}">
      <dgm:prSet/>
      <dgm:spPr/>
      <dgm:t>
        <a:bodyPr/>
        <a:lstStyle/>
        <a:p>
          <a:endParaRPr lang="es-MX"/>
        </a:p>
      </dgm:t>
    </dgm:pt>
    <dgm:pt modelId="{665948C3-6277-46F6-9D41-79E8B7DB6889}">
      <dgm:prSet phldrT="[Texto]" custT="1"/>
      <dgm:spPr/>
      <dgm:t>
        <a:bodyPr/>
        <a:lstStyle/>
        <a:p>
          <a:r>
            <a:rPr lang="es-MX" sz="1600" b="1" dirty="0" smtClean="0"/>
            <a:t>Percepción de los problemas  privados y públicos </a:t>
          </a:r>
          <a:endParaRPr lang="es-MX" sz="1600" b="1" dirty="0"/>
        </a:p>
      </dgm:t>
    </dgm:pt>
    <dgm:pt modelId="{D386A508-5450-4153-A83D-88595B4FF099}" type="parTrans" cxnId="{D82643FC-89AF-4BE9-A4D7-BF56267EF386}">
      <dgm:prSet/>
      <dgm:spPr/>
      <dgm:t>
        <a:bodyPr/>
        <a:lstStyle/>
        <a:p>
          <a:endParaRPr lang="es-MX"/>
        </a:p>
      </dgm:t>
    </dgm:pt>
    <dgm:pt modelId="{38FD5454-99A3-4993-ABB8-A46E96D6B3F8}" type="sibTrans" cxnId="{D82643FC-89AF-4BE9-A4D7-BF56267EF386}">
      <dgm:prSet/>
      <dgm:spPr/>
      <dgm:t>
        <a:bodyPr/>
        <a:lstStyle/>
        <a:p>
          <a:endParaRPr lang="es-MX"/>
        </a:p>
      </dgm:t>
    </dgm:pt>
    <dgm:pt modelId="{D498C19E-D799-41A2-BDF2-4A119D4479CC}" type="pres">
      <dgm:prSet presAssocID="{73C91914-9CA9-46DF-B1E1-6B44AC5E9DFA}" presName="cycle" presStyleCnt="0">
        <dgm:presLayoutVars>
          <dgm:dir/>
          <dgm:resizeHandles val="exact"/>
        </dgm:presLayoutVars>
      </dgm:prSet>
      <dgm:spPr/>
      <dgm:t>
        <a:bodyPr/>
        <a:lstStyle/>
        <a:p>
          <a:endParaRPr lang="es-MX"/>
        </a:p>
      </dgm:t>
    </dgm:pt>
    <dgm:pt modelId="{F1A3684F-FAC7-434F-BFD5-B66DB07492B0}" type="pres">
      <dgm:prSet presAssocID="{2F6A7554-14DB-466F-9795-04BA991B4B4C}" presName="dummy" presStyleCnt="0"/>
      <dgm:spPr/>
    </dgm:pt>
    <dgm:pt modelId="{96EE0F6D-E3D5-4969-AC44-835811686712}" type="pres">
      <dgm:prSet presAssocID="{2F6A7554-14DB-466F-9795-04BA991B4B4C}" presName="node" presStyleLbl="revTx" presStyleIdx="0" presStyleCnt="7" custScaleX="196894" custRadScaleRad="103985" custRadScaleInc="24723">
        <dgm:presLayoutVars>
          <dgm:bulletEnabled val="1"/>
        </dgm:presLayoutVars>
      </dgm:prSet>
      <dgm:spPr/>
      <dgm:t>
        <a:bodyPr/>
        <a:lstStyle/>
        <a:p>
          <a:endParaRPr lang="es-MX"/>
        </a:p>
      </dgm:t>
    </dgm:pt>
    <dgm:pt modelId="{AE04B075-CB99-48AA-9022-C0566A4A22A4}" type="pres">
      <dgm:prSet presAssocID="{D43DE606-F6FD-4DC1-BFD2-258671B7E7AC}" presName="sibTrans" presStyleLbl="node1" presStyleIdx="0" presStyleCnt="7"/>
      <dgm:spPr/>
      <dgm:t>
        <a:bodyPr/>
        <a:lstStyle/>
        <a:p>
          <a:endParaRPr lang="es-MX"/>
        </a:p>
      </dgm:t>
    </dgm:pt>
    <dgm:pt modelId="{08C4E6BE-6E31-4BF2-8E14-4B71D4EBFCDB}" type="pres">
      <dgm:prSet presAssocID="{665948C3-6277-46F6-9D41-79E8B7DB6889}" presName="dummy" presStyleCnt="0"/>
      <dgm:spPr/>
    </dgm:pt>
    <dgm:pt modelId="{D41B53C8-5D72-4A83-BA8C-7CA925A2D99C}" type="pres">
      <dgm:prSet presAssocID="{665948C3-6277-46F6-9D41-79E8B7DB6889}" presName="node" presStyleLbl="revTx" presStyleIdx="1" presStyleCnt="7" custScaleX="197825">
        <dgm:presLayoutVars>
          <dgm:bulletEnabled val="1"/>
        </dgm:presLayoutVars>
      </dgm:prSet>
      <dgm:spPr/>
      <dgm:t>
        <a:bodyPr/>
        <a:lstStyle/>
        <a:p>
          <a:endParaRPr lang="es-MX"/>
        </a:p>
      </dgm:t>
    </dgm:pt>
    <dgm:pt modelId="{EC939B02-C025-49CA-967E-778F242110FB}" type="pres">
      <dgm:prSet presAssocID="{38FD5454-99A3-4993-ABB8-A46E96D6B3F8}" presName="sibTrans" presStyleLbl="node1" presStyleIdx="1" presStyleCnt="7"/>
      <dgm:spPr/>
      <dgm:t>
        <a:bodyPr/>
        <a:lstStyle/>
        <a:p>
          <a:endParaRPr lang="es-MX"/>
        </a:p>
      </dgm:t>
    </dgm:pt>
    <dgm:pt modelId="{E4D03D2E-F516-47EE-AF4B-978D7EB29253}" type="pres">
      <dgm:prSet presAssocID="{BD86C37E-BD6F-4CB9-BD37-3956D246782D}" presName="dummy" presStyleCnt="0"/>
      <dgm:spPr/>
    </dgm:pt>
    <dgm:pt modelId="{A2921937-B944-4514-B47F-724578B63938}" type="pres">
      <dgm:prSet presAssocID="{BD86C37E-BD6F-4CB9-BD37-3956D246782D}" presName="node" presStyleLbl="revTx" presStyleIdx="2" presStyleCnt="7" custScaleX="215709">
        <dgm:presLayoutVars>
          <dgm:bulletEnabled val="1"/>
        </dgm:presLayoutVars>
      </dgm:prSet>
      <dgm:spPr/>
      <dgm:t>
        <a:bodyPr/>
        <a:lstStyle/>
        <a:p>
          <a:endParaRPr lang="es-MX"/>
        </a:p>
      </dgm:t>
    </dgm:pt>
    <dgm:pt modelId="{6AF7F92D-7E8C-4F2D-BDCA-5434748041DF}" type="pres">
      <dgm:prSet presAssocID="{27F2A8AC-C55B-4CCC-AC57-494743FC8CF3}" presName="sibTrans" presStyleLbl="node1" presStyleIdx="2" presStyleCnt="7"/>
      <dgm:spPr/>
      <dgm:t>
        <a:bodyPr/>
        <a:lstStyle/>
        <a:p>
          <a:endParaRPr lang="es-MX"/>
        </a:p>
      </dgm:t>
    </dgm:pt>
    <dgm:pt modelId="{1781BD76-E42E-463E-A96B-02A82CEF265F}" type="pres">
      <dgm:prSet presAssocID="{AC58852A-913B-4C5B-8C2A-7988D1F3642B}" presName="dummy" presStyleCnt="0"/>
      <dgm:spPr/>
    </dgm:pt>
    <dgm:pt modelId="{DEB0E4B4-C3C7-4735-870E-B7B98EE82050}" type="pres">
      <dgm:prSet presAssocID="{AC58852A-913B-4C5B-8C2A-7988D1F3642B}" presName="node" presStyleLbl="revTx" presStyleIdx="3" presStyleCnt="7" custScaleX="180347" custScaleY="144877">
        <dgm:presLayoutVars>
          <dgm:bulletEnabled val="1"/>
        </dgm:presLayoutVars>
      </dgm:prSet>
      <dgm:spPr/>
      <dgm:t>
        <a:bodyPr/>
        <a:lstStyle/>
        <a:p>
          <a:endParaRPr lang="es-MX"/>
        </a:p>
      </dgm:t>
    </dgm:pt>
    <dgm:pt modelId="{5F1C9F6B-4E96-41C5-8DA7-F151338399C6}" type="pres">
      <dgm:prSet presAssocID="{B6212E2F-D721-4758-A500-4142DBF64290}" presName="sibTrans" presStyleLbl="node1" presStyleIdx="3" presStyleCnt="7"/>
      <dgm:spPr/>
      <dgm:t>
        <a:bodyPr/>
        <a:lstStyle/>
        <a:p>
          <a:endParaRPr lang="es-MX"/>
        </a:p>
      </dgm:t>
    </dgm:pt>
    <dgm:pt modelId="{86D9319F-1D75-4294-8D1C-5D845B19D146}" type="pres">
      <dgm:prSet presAssocID="{16FD4D46-AC22-41BB-99B1-46533FB8C98B}" presName="dummy" presStyleCnt="0"/>
      <dgm:spPr/>
    </dgm:pt>
    <dgm:pt modelId="{714AB66B-F4E5-4FEF-9EA1-CC4A62CC6E4A}" type="pres">
      <dgm:prSet presAssocID="{16FD4D46-AC22-41BB-99B1-46533FB8C98B}" presName="node" presStyleLbl="revTx" presStyleIdx="4" presStyleCnt="7" custScaleX="237546">
        <dgm:presLayoutVars>
          <dgm:bulletEnabled val="1"/>
        </dgm:presLayoutVars>
      </dgm:prSet>
      <dgm:spPr/>
      <dgm:t>
        <a:bodyPr/>
        <a:lstStyle/>
        <a:p>
          <a:endParaRPr lang="es-MX"/>
        </a:p>
      </dgm:t>
    </dgm:pt>
    <dgm:pt modelId="{5F9D853E-538A-4503-BF00-C602836ACD97}" type="pres">
      <dgm:prSet presAssocID="{F7F49209-B0DB-4E4C-9FE7-4A5FD62A008C}" presName="sibTrans" presStyleLbl="node1" presStyleIdx="4" presStyleCnt="7"/>
      <dgm:spPr/>
      <dgm:t>
        <a:bodyPr/>
        <a:lstStyle/>
        <a:p>
          <a:endParaRPr lang="es-MX"/>
        </a:p>
      </dgm:t>
    </dgm:pt>
    <dgm:pt modelId="{24BED088-FFB7-49CB-B229-BCFC37F40E29}" type="pres">
      <dgm:prSet presAssocID="{6EC24937-5F8A-4E91-8A6D-071D537C825E}" presName="dummy" presStyleCnt="0"/>
      <dgm:spPr/>
    </dgm:pt>
    <dgm:pt modelId="{3B5A6685-F419-43CF-B12E-AFC222B7B96F}" type="pres">
      <dgm:prSet presAssocID="{6EC24937-5F8A-4E91-8A6D-071D537C825E}" presName="node" presStyleLbl="revTx" presStyleIdx="5" presStyleCnt="7" custScaleX="229733">
        <dgm:presLayoutVars>
          <dgm:bulletEnabled val="1"/>
        </dgm:presLayoutVars>
      </dgm:prSet>
      <dgm:spPr/>
      <dgm:t>
        <a:bodyPr/>
        <a:lstStyle/>
        <a:p>
          <a:endParaRPr lang="es-MX"/>
        </a:p>
      </dgm:t>
    </dgm:pt>
    <dgm:pt modelId="{5AD92531-1148-4AA4-9837-3A293404E0C7}" type="pres">
      <dgm:prSet presAssocID="{EC5C10F8-AB7F-4B93-A07C-D409BBAB1746}" presName="sibTrans" presStyleLbl="node1" presStyleIdx="5" presStyleCnt="7"/>
      <dgm:spPr/>
      <dgm:t>
        <a:bodyPr/>
        <a:lstStyle/>
        <a:p>
          <a:endParaRPr lang="es-MX"/>
        </a:p>
      </dgm:t>
    </dgm:pt>
    <dgm:pt modelId="{5D205175-BE70-42AA-AFA0-273416C4A7E5}" type="pres">
      <dgm:prSet presAssocID="{9AE967F4-081F-4B13-8DCF-33F2FAA49C32}" presName="dummy" presStyleCnt="0"/>
      <dgm:spPr/>
    </dgm:pt>
    <dgm:pt modelId="{0DABE4F4-B276-4DB2-B899-402FA313EADE}" type="pres">
      <dgm:prSet presAssocID="{9AE967F4-081F-4B13-8DCF-33F2FAA49C32}" presName="node" presStyleLbl="revTx" presStyleIdx="6" presStyleCnt="7" custScaleX="207802" custScaleY="47690">
        <dgm:presLayoutVars>
          <dgm:bulletEnabled val="1"/>
        </dgm:presLayoutVars>
      </dgm:prSet>
      <dgm:spPr/>
      <dgm:t>
        <a:bodyPr/>
        <a:lstStyle/>
        <a:p>
          <a:endParaRPr lang="es-MX"/>
        </a:p>
      </dgm:t>
    </dgm:pt>
    <dgm:pt modelId="{DB4BBD57-D6F3-4E3E-A918-751830511B04}" type="pres">
      <dgm:prSet presAssocID="{F1F8BEFC-EDF7-407A-B248-072EF8630928}" presName="sibTrans" presStyleLbl="node1" presStyleIdx="6" presStyleCnt="7" custScaleX="129069"/>
      <dgm:spPr/>
      <dgm:t>
        <a:bodyPr/>
        <a:lstStyle/>
        <a:p>
          <a:endParaRPr lang="es-MX"/>
        </a:p>
      </dgm:t>
    </dgm:pt>
  </dgm:ptLst>
  <dgm:cxnLst>
    <dgm:cxn modelId="{CA5D9FE5-5469-487E-9D13-5A0FFDC64E33}" srcId="{73C91914-9CA9-46DF-B1E1-6B44AC5E9DFA}" destId="{AC58852A-913B-4C5B-8C2A-7988D1F3642B}" srcOrd="3" destOrd="0" parTransId="{622F7EAD-6F3C-42FE-BCF5-9B0AC60FF04C}" sibTransId="{B6212E2F-D721-4758-A500-4142DBF64290}"/>
    <dgm:cxn modelId="{854B5CB2-15B4-42CE-8FA7-ABECEED305B5}" type="presOf" srcId="{D43DE606-F6FD-4DC1-BFD2-258671B7E7AC}" destId="{AE04B075-CB99-48AA-9022-C0566A4A22A4}" srcOrd="0" destOrd="0" presId="urn:microsoft.com/office/officeart/2005/8/layout/cycle1"/>
    <dgm:cxn modelId="{D82643FC-89AF-4BE9-A4D7-BF56267EF386}" srcId="{73C91914-9CA9-46DF-B1E1-6B44AC5E9DFA}" destId="{665948C3-6277-46F6-9D41-79E8B7DB6889}" srcOrd="1" destOrd="0" parTransId="{D386A508-5450-4153-A83D-88595B4FF099}" sibTransId="{38FD5454-99A3-4993-ABB8-A46E96D6B3F8}"/>
    <dgm:cxn modelId="{EDD2CC5E-8D15-4AB5-82DB-27017BEDCEF0}" type="presOf" srcId="{27F2A8AC-C55B-4CCC-AC57-494743FC8CF3}" destId="{6AF7F92D-7E8C-4F2D-BDCA-5434748041DF}" srcOrd="0" destOrd="0" presId="urn:microsoft.com/office/officeart/2005/8/layout/cycle1"/>
    <dgm:cxn modelId="{8F502960-6575-4799-BA78-768994F3A0F3}" srcId="{73C91914-9CA9-46DF-B1E1-6B44AC5E9DFA}" destId="{BD86C37E-BD6F-4CB9-BD37-3956D246782D}" srcOrd="2" destOrd="0" parTransId="{FB92AE86-3543-481B-8B69-99594E7DF7D6}" sibTransId="{27F2A8AC-C55B-4CCC-AC57-494743FC8CF3}"/>
    <dgm:cxn modelId="{0597CD9D-EC95-44F6-9F94-7D9FCD15C80D}" srcId="{73C91914-9CA9-46DF-B1E1-6B44AC5E9DFA}" destId="{2F6A7554-14DB-466F-9795-04BA991B4B4C}" srcOrd="0" destOrd="0" parTransId="{1FE8853F-3B41-4C9B-A761-283D71699CAB}" sibTransId="{D43DE606-F6FD-4DC1-BFD2-258671B7E7AC}"/>
    <dgm:cxn modelId="{B06AD04F-7560-4ED5-9C6F-0BA23BE95C0E}" type="presOf" srcId="{BD86C37E-BD6F-4CB9-BD37-3956D246782D}" destId="{A2921937-B944-4514-B47F-724578B63938}" srcOrd="0" destOrd="0" presId="urn:microsoft.com/office/officeart/2005/8/layout/cycle1"/>
    <dgm:cxn modelId="{73D5A7C8-8C2B-4FF2-9EBC-81328EFA69DD}" type="presOf" srcId="{F1F8BEFC-EDF7-407A-B248-072EF8630928}" destId="{DB4BBD57-D6F3-4E3E-A918-751830511B04}" srcOrd="0" destOrd="0" presId="urn:microsoft.com/office/officeart/2005/8/layout/cycle1"/>
    <dgm:cxn modelId="{7D409644-EBFB-4DC9-B11C-28C5D590BF67}" type="presOf" srcId="{AC58852A-913B-4C5B-8C2A-7988D1F3642B}" destId="{DEB0E4B4-C3C7-4735-870E-B7B98EE82050}" srcOrd="0" destOrd="0" presId="urn:microsoft.com/office/officeart/2005/8/layout/cycle1"/>
    <dgm:cxn modelId="{0C7DF96B-E2C5-4569-8523-43CB54CEC446}" type="presOf" srcId="{73C91914-9CA9-46DF-B1E1-6B44AC5E9DFA}" destId="{D498C19E-D799-41A2-BDF2-4A119D4479CC}" srcOrd="0" destOrd="0" presId="urn:microsoft.com/office/officeart/2005/8/layout/cycle1"/>
    <dgm:cxn modelId="{0E7F53AB-ADF8-4FA2-B08A-55352F515F81}" srcId="{73C91914-9CA9-46DF-B1E1-6B44AC5E9DFA}" destId="{9AE967F4-081F-4B13-8DCF-33F2FAA49C32}" srcOrd="6" destOrd="0" parTransId="{3D202EEC-2CE4-435A-8326-D2876705743D}" sibTransId="{F1F8BEFC-EDF7-407A-B248-072EF8630928}"/>
    <dgm:cxn modelId="{65C6CC35-7832-4267-A686-82BB2F05684E}" type="presOf" srcId="{9AE967F4-081F-4B13-8DCF-33F2FAA49C32}" destId="{0DABE4F4-B276-4DB2-B899-402FA313EADE}" srcOrd="0" destOrd="0" presId="urn:microsoft.com/office/officeart/2005/8/layout/cycle1"/>
    <dgm:cxn modelId="{7EE1F8ED-892E-418F-A36F-4A6AF6A6BC02}" type="presOf" srcId="{38FD5454-99A3-4993-ABB8-A46E96D6B3F8}" destId="{EC939B02-C025-49CA-967E-778F242110FB}" srcOrd="0" destOrd="0" presId="urn:microsoft.com/office/officeart/2005/8/layout/cycle1"/>
    <dgm:cxn modelId="{B72C6E17-07FB-4105-8593-E004406CB11C}" type="presOf" srcId="{EC5C10F8-AB7F-4B93-A07C-D409BBAB1746}" destId="{5AD92531-1148-4AA4-9837-3A293404E0C7}" srcOrd="0" destOrd="0" presId="urn:microsoft.com/office/officeart/2005/8/layout/cycle1"/>
    <dgm:cxn modelId="{6A554BFB-31DB-439A-A439-B76F5C5E9E04}" type="presOf" srcId="{665948C3-6277-46F6-9D41-79E8B7DB6889}" destId="{D41B53C8-5D72-4A83-BA8C-7CA925A2D99C}" srcOrd="0" destOrd="0" presId="urn:microsoft.com/office/officeart/2005/8/layout/cycle1"/>
    <dgm:cxn modelId="{2CA74D50-0F87-4D6E-A60F-0F30461A7723}" type="presOf" srcId="{F7F49209-B0DB-4E4C-9FE7-4A5FD62A008C}" destId="{5F9D853E-538A-4503-BF00-C602836ACD97}" srcOrd="0" destOrd="0" presId="urn:microsoft.com/office/officeart/2005/8/layout/cycle1"/>
    <dgm:cxn modelId="{AA66C832-449F-4479-89E1-77EEA9D37BF2}" srcId="{73C91914-9CA9-46DF-B1E1-6B44AC5E9DFA}" destId="{6EC24937-5F8A-4E91-8A6D-071D537C825E}" srcOrd="5" destOrd="0" parTransId="{3D1D094E-62FF-4B62-A584-68EAA25CFF10}" sibTransId="{EC5C10F8-AB7F-4B93-A07C-D409BBAB1746}"/>
    <dgm:cxn modelId="{6AC355E6-7355-41CD-8127-CFFC42D8AB39}" type="presOf" srcId="{B6212E2F-D721-4758-A500-4142DBF64290}" destId="{5F1C9F6B-4E96-41C5-8DA7-F151338399C6}" srcOrd="0" destOrd="0" presId="urn:microsoft.com/office/officeart/2005/8/layout/cycle1"/>
    <dgm:cxn modelId="{6E4D35F1-FBCF-42C7-B00E-F54151D2F235}" srcId="{73C91914-9CA9-46DF-B1E1-6B44AC5E9DFA}" destId="{16FD4D46-AC22-41BB-99B1-46533FB8C98B}" srcOrd="4" destOrd="0" parTransId="{63A880DC-98DA-40D2-B4AA-84F62F71635E}" sibTransId="{F7F49209-B0DB-4E4C-9FE7-4A5FD62A008C}"/>
    <dgm:cxn modelId="{AF0CE9B2-0478-4A89-BA66-211D426E051B}" type="presOf" srcId="{16FD4D46-AC22-41BB-99B1-46533FB8C98B}" destId="{714AB66B-F4E5-4FEF-9EA1-CC4A62CC6E4A}" srcOrd="0" destOrd="0" presId="urn:microsoft.com/office/officeart/2005/8/layout/cycle1"/>
    <dgm:cxn modelId="{ABA67779-09BD-4D1A-9CD4-C88ED66A4044}" type="presOf" srcId="{2F6A7554-14DB-466F-9795-04BA991B4B4C}" destId="{96EE0F6D-E3D5-4969-AC44-835811686712}" srcOrd="0" destOrd="0" presId="urn:microsoft.com/office/officeart/2005/8/layout/cycle1"/>
    <dgm:cxn modelId="{7B3D7442-8173-49F6-AFE5-66D78FE2CA57}" type="presOf" srcId="{6EC24937-5F8A-4E91-8A6D-071D537C825E}" destId="{3B5A6685-F419-43CF-B12E-AFC222B7B96F}" srcOrd="0" destOrd="0" presId="urn:microsoft.com/office/officeart/2005/8/layout/cycle1"/>
    <dgm:cxn modelId="{4EAB4BF5-B1FD-46F6-A72F-24E38D9CC40C}" type="presParOf" srcId="{D498C19E-D799-41A2-BDF2-4A119D4479CC}" destId="{F1A3684F-FAC7-434F-BFD5-B66DB07492B0}" srcOrd="0" destOrd="0" presId="urn:microsoft.com/office/officeart/2005/8/layout/cycle1"/>
    <dgm:cxn modelId="{CFC1963C-A68E-4447-8898-9FF9D3C354B8}" type="presParOf" srcId="{D498C19E-D799-41A2-BDF2-4A119D4479CC}" destId="{96EE0F6D-E3D5-4969-AC44-835811686712}" srcOrd="1" destOrd="0" presId="urn:microsoft.com/office/officeart/2005/8/layout/cycle1"/>
    <dgm:cxn modelId="{8140699F-B451-46DB-B17A-C7EFC7003E1E}" type="presParOf" srcId="{D498C19E-D799-41A2-BDF2-4A119D4479CC}" destId="{AE04B075-CB99-48AA-9022-C0566A4A22A4}" srcOrd="2" destOrd="0" presId="urn:microsoft.com/office/officeart/2005/8/layout/cycle1"/>
    <dgm:cxn modelId="{E8A911E3-BDDA-4FC9-8E93-23FC860A2039}" type="presParOf" srcId="{D498C19E-D799-41A2-BDF2-4A119D4479CC}" destId="{08C4E6BE-6E31-4BF2-8E14-4B71D4EBFCDB}" srcOrd="3" destOrd="0" presId="urn:microsoft.com/office/officeart/2005/8/layout/cycle1"/>
    <dgm:cxn modelId="{9745CFF9-540A-4BBE-8D8E-A7A01CCCEB19}" type="presParOf" srcId="{D498C19E-D799-41A2-BDF2-4A119D4479CC}" destId="{D41B53C8-5D72-4A83-BA8C-7CA925A2D99C}" srcOrd="4" destOrd="0" presId="urn:microsoft.com/office/officeart/2005/8/layout/cycle1"/>
    <dgm:cxn modelId="{9AF11298-AF25-445F-9FC8-860871AEB311}" type="presParOf" srcId="{D498C19E-D799-41A2-BDF2-4A119D4479CC}" destId="{EC939B02-C025-49CA-967E-778F242110FB}" srcOrd="5" destOrd="0" presId="urn:microsoft.com/office/officeart/2005/8/layout/cycle1"/>
    <dgm:cxn modelId="{B0C104CA-0BD6-4FB0-8EDF-EF7B8B3B4FDC}" type="presParOf" srcId="{D498C19E-D799-41A2-BDF2-4A119D4479CC}" destId="{E4D03D2E-F516-47EE-AF4B-978D7EB29253}" srcOrd="6" destOrd="0" presId="urn:microsoft.com/office/officeart/2005/8/layout/cycle1"/>
    <dgm:cxn modelId="{E995A0EE-526B-4FDB-9BDA-B745537E60A8}" type="presParOf" srcId="{D498C19E-D799-41A2-BDF2-4A119D4479CC}" destId="{A2921937-B944-4514-B47F-724578B63938}" srcOrd="7" destOrd="0" presId="urn:microsoft.com/office/officeart/2005/8/layout/cycle1"/>
    <dgm:cxn modelId="{EBD8E197-14FB-477C-8C14-2859886C53E3}" type="presParOf" srcId="{D498C19E-D799-41A2-BDF2-4A119D4479CC}" destId="{6AF7F92D-7E8C-4F2D-BDCA-5434748041DF}" srcOrd="8" destOrd="0" presId="urn:microsoft.com/office/officeart/2005/8/layout/cycle1"/>
    <dgm:cxn modelId="{808CBA46-FDC4-4991-B457-A09A3E2519DD}" type="presParOf" srcId="{D498C19E-D799-41A2-BDF2-4A119D4479CC}" destId="{1781BD76-E42E-463E-A96B-02A82CEF265F}" srcOrd="9" destOrd="0" presId="urn:microsoft.com/office/officeart/2005/8/layout/cycle1"/>
    <dgm:cxn modelId="{D2ACF9FD-4632-4319-9020-3210EEA1D62B}" type="presParOf" srcId="{D498C19E-D799-41A2-BDF2-4A119D4479CC}" destId="{DEB0E4B4-C3C7-4735-870E-B7B98EE82050}" srcOrd="10" destOrd="0" presId="urn:microsoft.com/office/officeart/2005/8/layout/cycle1"/>
    <dgm:cxn modelId="{FEE5ECBC-6C72-4926-8DC3-9419C5F91A0C}" type="presParOf" srcId="{D498C19E-D799-41A2-BDF2-4A119D4479CC}" destId="{5F1C9F6B-4E96-41C5-8DA7-F151338399C6}" srcOrd="11" destOrd="0" presId="urn:microsoft.com/office/officeart/2005/8/layout/cycle1"/>
    <dgm:cxn modelId="{E7818970-D949-4D64-A3B7-47C3D92A63BE}" type="presParOf" srcId="{D498C19E-D799-41A2-BDF2-4A119D4479CC}" destId="{86D9319F-1D75-4294-8D1C-5D845B19D146}" srcOrd="12" destOrd="0" presId="urn:microsoft.com/office/officeart/2005/8/layout/cycle1"/>
    <dgm:cxn modelId="{7EA53EE5-EDD4-4736-B4DD-D45DF1F89630}" type="presParOf" srcId="{D498C19E-D799-41A2-BDF2-4A119D4479CC}" destId="{714AB66B-F4E5-4FEF-9EA1-CC4A62CC6E4A}" srcOrd="13" destOrd="0" presId="urn:microsoft.com/office/officeart/2005/8/layout/cycle1"/>
    <dgm:cxn modelId="{EE77F8E5-A87B-4B57-A84D-78D70B04577A}" type="presParOf" srcId="{D498C19E-D799-41A2-BDF2-4A119D4479CC}" destId="{5F9D853E-538A-4503-BF00-C602836ACD97}" srcOrd="14" destOrd="0" presId="urn:microsoft.com/office/officeart/2005/8/layout/cycle1"/>
    <dgm:cxn modelId="{A40D21FB-C9F4-46DE-A568-04724892A57C}" type="presParOf" srcId="{D498C19E-D799-41A2-BDF2-4A119D4479CC}" destId="{24BED088-FFB7-49CB-B229-BCFC37F40E29}" srcOrd="15" destOrd="0" presId="urn:microsoft.com/office/officeart/2005/8/layout/cycle1"/>
    <dgm:cxn modelId="{A71FC418-E00D-4DD3-A34A-CE08E5F1A08C}" type="presParOf" srcId="{D498C19E-D799-41A2-BDF2-4A119D4479CC}" destId="{3B5A6685-F419-43CF-B12E-AFC222B7B96F}" srcOrd="16" destOrd="0" presId="urn:microsoft.com/office/officeart/2005/8/layout/cycle1"/>
    <dgm:cxn modelId="{EB9438CC-FBD9-44FF-8780-6F12F6D57912}" type="presParOf" srcId="{D498C19E-D799-41A2-BDF2-4A119D4479CC}" destId="{5AD92531-1148-4AA4-9837-3A293404E0C7}" srcOrd="17" destOrd="0" presId="urn:microsoft.com/office/officeart/2005/8/layout/cycle1"/>
    <dgm:cxn modelId="{13A989A7-8C42-46F3-AE30-C9700FF5EDCC}" type="presParOf" srcId="{D498C19E-D799-41A2-BDF2-4A119D4479CC}" destId="{5D205175-BE70-42AA-AFA0-273416C4A7E5}" srcOrd="18" destOrd="0" presId="urn:microsoft.com/office/officeart/2005/8/layout/cycle1"/>
    <dgm:cxn modelId="{9AB8013A-F1EF-43AA-936A-A772517363D5}" type="presParOf" srcId="{D498C19E-D799-41A2-BDF2-4A119D4479CC}" destId="{0DABE4F4-B276-4DB2-B899-402FA313EADE}" srcOrd="19" destOrd="0" presId="urn:microsoft.com/office/officeart/2005/8/layout/cycle1"/>
    <dgm:cxn modelId="{5D442C90-7365-4654-8A63-58F92DAEAE34}" type="presParOf" srcId="{D498C19E-D799-41A2-BDF2-4A119D4479CC}" destId="{DB4BBD57-D6F3-4E3E-A918-751830511B04}" srcOrd="20"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D2B0842-9036-453C-AE8D-97D4BD47A182}"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endParaRPr lang="es-MX"/>
        </a:p>
      </dgm:t>
    </dgm:pt>
    <dgm:pt modelId="{424D4FC3-9368-4727-8E15-C5E7A43109A4}">
      <dgm:prSet phldrT="[Texto]" custT="1"/>
      <dgm:spPr/>
      <dgm:t>
        <a:bodyPr/>
        <a:lstStyle/>
        <a:p>
          <a:r>
            <a:rPr lang="es-MX" sz="1600" dirty="0" smtClean="0"/>
            <a:t>Actores: triángulo de base formado por autoridades político- administrativas, los grupos objetivo y los beneficiarios finales   </a:t>
          </a:r>
          <a:endParaRPr lang="es-MX" sz="1600" dirty="0"/>
        </a:p>
      </dgm:t>
    </dgm:pt>
    <dgm:pt modelId="{11C16DAD-B460-47CF-B923-BCB40C13DC3F}" type="parTrans" cxnId="{5A61D2AA-B8FC-4CD3-9FF4-3C2F5B669BA3}">
      <dgm:prSet/>
      <dgm:spPr/>
      <dgm:t>
        <a:bodyPr/>
        <a:lstStyle/>
        <a:p>
          <a:endParaRPr lang="es-MX"/>
        </a:p>
      </dgm:t>
    </dgm:pt>
    <dgm:pt modelId="{76E82C99-FA07-43A0-824E-A7B2031FB834}" type="sibTrans" cxnId="{5A61D2AA-B8FC-4CD3-9FF4-3C2F5B669BA3}">
      <dgm:prSet/>
      <dgm:spPr/>
      <dgm:t>
        <a:bodyPr/>
        <a:lstStyle/>
        <a:p>
          <a:endParaRPr lang="es-MX"/>
        </a:p>
      </dgm:t>
    </dgm:pt>
    <dgm:pt modelId="{C540C41A-BBA6-4608-A229-3B10B69A43F3}">
      <dgm:prSet phldrT="[Texto]" custT="1"/>
      <dgm:spPr/>
      <dgm:t>
        <a:bodyPr/>
        <a:lstStyle/>
        <a:p>
          <a:r>
            <a:rPr lang="es-MX" sz="1600" dirty="0" smtClean="0"/>
            <a:t>Recursos: derecho, personal, fuerza, dinero, información, organización, consenso, apoyo político, tiempo infraestructura</a:t>
          </a:r>
          <a:r>
            <a:rPr lang="es-MX" sz="1000" dirty="0" smtClean="0"/>
            <a:t>.</a:t>
          </a:r>
          <a:endParaRPr lang="es-MX" sz="1000" dirty="0"/>
        </a:p>
      </dgm:t>
    </dgm:pt>
    <dgm:pt modelId="{CBEB3DF0-4D6A-4CD8-9BA7-47E29F364F5D}" type="parTrans" cxnId="{46BA9F5B-AF12-458C-875B-6056D17289BF}">
      <dgm:prSet/>
      <dgm:spPr/>
      <dgm:t>
        <a:bodyPr/>
        <a:lstStyle/>
        <a:p>
          <a:endParaRPr lang="es-MX"/>
        </a:p>
      </dgm:t>
    </dgm:pt>
    <dgm:pt modelId="{246A1232-7F74-4973-8F27-5F4EE7947D9F}" type="sibTrans" cxnId="{46BA9F5B-AF12-458C-875B-6056D17289BF}">
      <dgm:prSet/>
      <dgm:spPr/>
      <dgm:t>
        <a:bodyPr/>
        <a:lstStyle/>
        <a:p>
          <a:endParaRPr lang="es-MX"/>
        </a:p>
      </dgm:t>
    </dgm:pt>
    <dgm:pt modelId="{925450CA-A4DA-4C70-B3E2-20E7BE727BC1}">
      <dgm:prSet phldrT="[Texto]" custT="1"/>
      <dgm:spPr/>
      <dgm:t>
        <a:bodyPr/>
        <a:lstStyle/>
        <a:p>
          <a:r>
            <a:rPr lang="es-MX" sz="1600" dirty="0" smtClean="0"/>
            <a:t>Contenido de una </a:t>
          </a:r>
          <a:r>
            <a:rPr lang="es-MX" sz="1600" dirty="0" err="1" smtClean="0"/>
            <a:t>pp</a:t>
          </a:r>
          <a:r>
            <a:rPr lang="es-MX" sz="1600" dirty="0" smtClean="0"/>
            <a:t>: definición política del problema público, programa político administrativo, acuerdo político- administrativo, planes de acción, actos de implementación, enunciados evaluativos acerca de sus efectos</a:t>
          </a:r>
          <a:endParaRPr lang="es-MX" sz="1600" dirty="0"/>
        </a:p>
      </dgm:t>
    </dgm:pt>
    <dgm:pt modelId="{74C4FED1-427D-4F15-A88D-F49CB896C82A}" type="parTrans" cxnId="{64FD0BA5-B9AA-41EF-9B66-F745D9D30C5C}">
      <dgm:prSet/>
      <dgm:spPr/>
      <dgm:t>
        <a:bodyPr/>
        <a:lstStyle/>
        <a:p>
          <a:endParaRPr lang="es-MX"/>
        </a:p>
      </dgm:t>
    </dgm:pt>
    <dgm:pt modelId="{4334B8AA-9CC6-4B54-9ED9-4FCC23B58A95}" type="sibTrans" cxnId="{64FD0BA5-B9AA-41EF-9B66-F745D9D30C5C}">
      <dgm:prSet/>
      <dgm:spPr/>
      <dgm:t>
        <a:bodyPr/>
        <a:lstStyle/>
        <a:p>
          <a:endParaRPr lang="es-MX"/>
        </a:p>
      </dgm:t>
    </dgm:pt>
    <dgm:pt modelId="{D7EC3B51-152B-4012-90DF-9493BD131F07}">
      <dgm:prSet phldrT="[Texto]" custT="1"/>
      <dgm:spPr/>
      <dgm:t>
        <a:bodyPr/>
        <a:lstStyle/>
        <a:p>
          <a:r>
            <a:rPr lang="es-MX" sz="1600" dirty="0" smtClean="0"/>
            <a:t>Reglas institucionales generales (aplicables a toda </a:t>
          </a:r>
          <a:r>
            <a:rPr lang="es-MX" sz="1600" dirty="0" err="1" smtClean="0"/>
            <a:t>pp</a:t>
          </a:r>
          <a:r>
            <a:rPr lang="es-MX" sz="1600" dirty="0" smtClean="0"/>
            <a:t>),  reglas institucionales específicas (propias a una </a:t>
          </a:r>
          <a:r>
            <a:rPr lang="es-MX" sz="1600" dirty="0" err="1" smtClean="0"/>
            <a:t>pp</a:t>
          </a:r>
          <a:r>
            <a:rPr lang="es-MX" sz="1600" dirty="0" smtClean="0"/>
            <a:t>)                                          </a:t>
          </a:r>
          <a:endParaRPr lang="es-MX" sz="1600" dirty="0"/>
        </a:p>
      </dgm:t>
    </dgm:pt>
    <dgm:pt modelId="{552C81F5-2083-4E98-9E35-25A45F15793B}" type="parTrans" cxnId="{E92116A8-9D7E-49D8-B652-F1EB0CB58C8B}">
      <dgm:prSet/>
      <dgm:spPr/>
      <dgm:t>
        <a:bodyPr/>
        <a:lstStyle/>
        <a:p>
          <a:endParaRPr lang="es-MX"/>
        </a:p>
      </dgm:t>
    </dgm:pt>
    <dgm:pt modelId="{D6AF423A-AAE2-4C15-AF4A-D66E90706DAB}" type="sibTrans" cxnId="{E92116A8-9D7E-49D8-B652-F1EB0CB58C8B}">
      <dgm:prSet/>
      <dgm:spPr/>
      <dgm:t>
        <a:bodyPr/>
        <a:lstStyle/>
        <a:p>
          <a:endParaRPr lang="es-MX"/>
        </a:p>
      </dgm:t>
    </dgm:pt>
    <dgm:pt modelId="{CC5DBD6B-A950-4D94-B8B5-6346923E0FA9}" type="pres">
      <dgm:prSet presAssocID="{AD2B0842-9036-453C-AE8D-97D4BD47A182}" presName="cycle" presStyleCnt="0">
        <dgm:presLayoutVars>
          <dgm:dir/>
          <dgm:resizeHandles val="exact"/>
        </dgm:presLayoutVars>
      </dgm:prSet>
      <dgm:spPr/>
      <dgm:t>
        <a:bodyPr/>
        <a:lstStyle/>
        <a:p>
          <a:endParaRPr lang="es-MX"/>
        </a:p>
      </dgm:t>
    </dgm:pt>
    <dgm:pt modelId="{82F9F7DA-521F-4E0A-A378-DBD7B46ACF51}" type="pres">
      <dgm:prSet presAssocID="{424D4FC3-9368-4727-8E15-C5E7A43109A4}" presName="node" presStyleLbl="node1" presStyleIdx="0" presStyleCnt="4" custScaleX="130581" custScaleY="121354">
        <dgm:presLayoutVars>
          <dgm:bulletEnabled val="1"/>
        </dgm:presLayoutVars>
      </dgm:prSet>
      <dgm:spPr/>
      <dgm:t>
        <a:bodyPr/>
        <a:lstStyle/>
        <a:p>
          <a:endParaRPr lang="es-MX"/>
        </a:p>
      </dgm:t>
    </dgm:pt>
    <dgm:pt modelId="{3E9C6F63-18E1-45BF-AE11-301F6D0848A6}" type="pres">
      <dgm:prSet presAssocID="{424D4FC3-9368-4727-8E15-C5E7A43109A4}" presName="spNode" presStyleCnt="0"/>
      <dgm:spPr/>
    </dgm:pt>
    <dgm:pt modelId="{68303D0D-944A-4C95-AF21-4FA00AAA8B7C}" type="pres">
      <dgm:prSet presAssocID="{76E82C99-FA07-43A0-824E-A7B2031FB834}" presName="sibTrans" presStyleLbl="sibTrans1D1" presStyleIdx="0" presStyleCnt="4"/>
      <dgm:spPr/>
      <dgm:t>
        <a:bodyPr/>
        <a:lstStyle/>
        <a:p>
          <a:endParaRPr lang="es-MX"/>
        </a:p>
      </dgm:t>
    </dgm:pt>
    <dgm:pt modelId="{7E8140BB-CA3F-4094-B152-7BBC108A7067}" type="pres">
      <dgm:prSet presAssocID="{C540C41A-BBA6-4608-A229-3B10B69A43F3}" presName="node" presStyleLbl="node1" presStyleIdx="1" presStyleCnt="4" custScaleX="143061" custRadScaleRad="108565" custRadScaleInc="-11655">
        <dgm:presLayoutVars>
          <dgm:bulletEnabled val="1"/>
        </dgm:presLayoutVars>
      </dgm:prSet>
      <dgm:spPr/>
      <dgm:t>
        <a:bodyPr/>
        <a:lstStyle/>
        <a:p>
          <a:endParaRPr lang="es-MX"/>
        </a:p>
      </dgm:t>
    </dgm:pt>
    <dgm:pt modelId="{90C9D548-8E30-48B8-A6F1-E7F49ADB16D9}" type="pres">
      <dgm:prSet presAssocID="{C540C41A-BBA6-4608-A229-3B10B69A43F3}" presName="spNode" presStyleCnt="0"/>
      <dgm:spPr/>
    </dgm:pt>
    <dgm:pt modelId="{BF6711FF-D0A8-4B80-85DF-5BCAF54AB7D6}" type="pres">
      <dgm:prSet presAssocID="{246A1232-7F74-4973-8F27-5F4EE7947D9F}" presName="sibTrans" presStyleLbl="sibTrans1D1" presStyleIdx="1" presStyleCnt="4"/>
      <dgm:spPr/>
      <dgm:t>
        <a:bodyPr/>
        <a:lstStyle/>
        <a:p>
          <a:endParaRPr lang="es-MX"/>
        </a:p>
      </dgm:t>
    </dgm:pt>
    <dgm:pt modelId="{36902105-4DE2-4DE0-A9E4-A93C32D0F4D7}" type="pres">
      <dgm:prSet presAssocID="{925450CA-A4DA-4C70-B3E2-20E7BE727BC1}" presName="node" presStyleLbl="node1" presStyleIdx="2" presStyleCnt="4" custScaleX="162078" custScaleY="198206" custRadScaleRad="101421" custRadScaleInc="-2349">
        <dgm:presLayoutVars>
          <dgm:bulletEnabled val="1"/>
        </dgm:presLayoutVars>
      </dgm:prSet>
      <dgm:spPr/>
      <dgm:t>
        <a:bodyPr/>
        <a:lstStyle/>
        <a:p>
          <a:endParaRPr lang="es-MX"/>
        </a:p>
      </dgm:t>
    </dgm:pt>
    <dgm:pt modelId="{4CFCC0F5-17AA-4E7E-ADAC-B21CF3CBA04E}" type="pres">
      <dgm:prSet presAssocID="{925450CA-A4DA-4C70-B3E2-20E7BE727BC1}" presName="spNode" presStyleCnt="0"/>
      <dgm:spPr/>
    </dgm:pt>
    <dgm:pt modelId="{FBE35B4B-EB14-4C2D-9B21-7E1D07CD43A1}" type="pres">
      <dgm:prSet presAssocID="{4334B8AA-9CC6-4B54-9ED9-4FCC23B58A95}" presName="sibTrans" presStyleLbl="sibTrans1D1" presStyleIdx="2" presStyleCnt="4"/>
      <dgm:spPr/>
      <dgm:t>
        <a:bodyPr/>
        <a:lstStyle/>
        <a:p>
          <a:endParaRPr lang="es-MX"/>
        </a:p>
      </dgm:t>
    </dgm:pt>
    <dgm:pt modelId="{8505CBB1-B4B2-4874-8F20-71C96E465491}" type="pres">
      <dgm:prSet presAssocID="{D7EC3B51-152B-4012-90DF-9493BD131F07}" presName="node" presStyleLbl="node1" presStyleIdx="3" presStyleCnt="4" custScaleX="131788" custScaleY="143179" custRadScaleRad="118346" custRadScaleInc="3111">
        <dgm:presLayoutVars>
          <dgm:bulletEnabled val="1"/>
        </dgm:presLayoutVars>
      </dgm:prSet>
      <dgm:spPr/>
      <dgm:t>
        <a:bodyPr/>
        <a:lstStyle/>
        <a:p>
          <a:endParaRPr lang="es-MX"/>
        </a:p>
      </dgm:t>
    </dgm:pt>
    <dgm:pt modelId="{2EC0BD77-27EF-415C-900D-AB893DC96C85}" type="pres">
      <dgm:prSet presAssocID="{D7EC3B51-152B-4012-90DF-9493BD131F07}" presName="spNode" presStyleCnt="0"/>
      <dgm:spPr/>
    </dgm:pt>
    <dgm:pt modelId="{745405E5-3C45-4903-BEF5-529CD263B5E1}" type="pres">
      <dgm:prSet presAssocID="{D6AF423A-AAE2-4C15-AF4A-D66E90706DAB}" presName="sibTrans" presStyleLbl="sibTrans1D1" presStyleIdx="3" presStyleCnt="4"/>
      <dgm:spPr/>
      <dgm:t>
        <a:bodyPr/>
        <a:lstStyle/>
        <a:p>
          <a:endParaRPr lang="es-MX"/>
        </a:p>
      </dgm:t>
    </dgm:pt>
  </dgm:ptLst>
  <dgm:cxnLst>
    <dgm:cxn modelId="{46BA9F5B-AF12-458C-875B-6056D17289BF}" srcId="{AD2B0842-9036-453C-AE8D-97D4BD47A182}" destId="{C540C41A-BBA6-4608-A229-3B10B69A43F3}" srcOrd="1" destOrd="0" parTransId="{CBEB3DF0-4D6A-4CD8-9BA7-47E29F364F5D}" sibTransId="{246A1232-7F74-4973-8F27-5F4EE7947D9F}"/>
    <dgm:cxn modelId="{9FC5C699-EC52-405F-97CB-9FC0664C4AE2}" type="presOf" srcId="{D6AF423A-AAE2-4C15-AF4A-D66E90706DAB}" destId="{745405E5-3C45-4903-BEF5-529CD263B5E1}" srcOrd="0" destOrd="0" presId="urn:microsoft.com/office/officeart/2005/8/layout/cycle6"/>
    <dgm:cxn modelId="{EA6446CB-AFFC-4BB9-A2BC-DCCD5E4C4975}" type="presOf" srcId="{925450CA-A4DA-4C70-B3E2-20E7BE727BC1}" destId="{36902105-4DE2-4DE0-A9E4-A93C32D0F4D7}" srcOrd="0" destOrd="0" presId="urn:microsoft.com/office/officeart/2005/8/layout/cycle6"/>
    <dgm:cxn modelId="{AC615FF3-65D2-4ADA-8D2B-024FB9946D70}" type="presOf" srcId="{246A1232-7F74-4973-8F27-5F4EE7947D9F}" destId="{BF6711FF-D0A8-4B80-85DF-5BCAF54AB7D6}" srcOrd="0" destOrd="0" presId="urn:microsoft.com/office/officeart/2005/8/layout/cycle6"/>
    <dgm:cxn modelId="{64FD0BA5-B9AA-41EF-9B66-F745D9D30C5C}" srcId="{AD2B0842-9036-453C-AE8D-97D4BD47A182}" destId="{925450CA-A4DA-4C70-B3E2-20E7BE727BC1}" srcOrd="2" destOrd="0" parTransId="{74C4FED1-427D-4F15-A88D-F49CB896C82A}" sibTransId="{4334B8AA-9CC6-4B54-9ED9-4FCC23B58A95}"/>
    <dgm:cxn modelId="{B9ED0CE1-D860-471F-97FF-973715E9C886}" type="presOf" srcId="{AD2B0842-9036-453C-AE8D-97D4BD47A182}" destId="{CC5DBD6B-A950-4D94-B8B5-6346923E0FA9}" srcOrd="0" destOrd="0" presId="urn:microsoft.com/office/officeart/2005/8/layout/cycle6"/>
    <dgm:cxn modelId="{18FC21AD-5A5C-494E-B09C-776AD03356FF}" type="presOf" srcId="{D7EC3B51-152B-4012-90DF-9493BD131F07}" destId="{8505CBB1-B4B2-4874-8F20-71C96E465491}" srcOrd="0" destOrd="0" presId="urn:microsoft.com/office/officeart/2005/8/layout/cycle6"/>
    <dgm:cxn modelId="{5A61D2AA-B8FC-4CD3-9FF4-3C2F5B669BA3}" srcId="{AD2B0842-9036-453C-AE8D-97D4BD47A182}" destId="{424D4FC3-9368-4727-8E15-C5E7A43109A4}" srcOrd="0" destOrd="0" parTransId="{11C16DAD-B460-47CF-B923-BCB40C13DC3F}" sibTransId="{76E82C99-FA07-43A0-824E-A7B2031FB834}"/>
    <dgm:cxn modelId="{CB36DA3D-2F02-4ABE-ADF6-F85B6884487C}" type="presOf" srcId="{C540C41A-BBA6-4608-A229-3B10B69A43F3}" destId="{7E8140BB-CA3F-4094-B152-7BBC108A7067}" srcOrd="0" destOrd="0" presId="urn:microsoft.com/office/officeart/2005/8/layout/cycle6"/>
    <dgm:cxn modelId="{4002ED39-A547-4C95-AE50-70181DFAAD01}" type="presOf" srcId="{424D4FC3-9368-4727-8E15-C5E7A43109A4}" destId="{82F9F7DA-521F-4E0A-A378-DBD7B46ACF51}" srcOrd="0" destOrd="0" presId="urn:microsoft.com/office/officeart/2005/8/layout/cycle6"/>
    <dgm:cxn modelId="{E92116A8-9D7E-49D8-B652-F1EB0CB58C8B}" srcId="{AD2B0842-9036-453C-AE8D-97D4BD47A182}" destId="{D7EC3B51-152B-4012-90DF-9493BD131F07}" srcOrd="3" destOrd="0" parTransId="{552C81F5-2083-4E98-9E35-25A45F15793B}" sibTransId="{D6AF423A-AAE2-4C15-AF4A-D66E90706DAB}"/>
    <dgm:cxn modelId="{B0E59B36-3DFF-4057-A4D1-27D0AE858CD6}" type="presOf" srcId="{4334B8AA-9CC6-4B54-9ED9-4FCC23B58A95}" destId="{FBE35B4B-EB14-4C2D-9B21-7E1D07CD43A1}" srcOrd="0" destOrd="0" presId="urn:microsoft.com/office/officeart/2005/8/layout/cycle6"/>
    <dgm:cxn modelId="{195011A7-5317-453B-AA2A-38F88EF086AA}" type="presOf" srcId="{76E82C99-FA07-43A0-824E-A7B2031FB834}" destId="{68303D0D-944A-4C95-AF21-4FA00AAA8B7C}" srcOrd="0" destOrd="0" presId="urn:microsoft.com/office/officeart/2005/8/layout/cycle6"/>
    <dgm:cxn modelId="{7D8FC83B-3F71-4F97-B61B-0E0D4E991D97}" type="presParOf" srcId="{CC5DBD6B-A950-4D94-B8B5-6346923E0FA9}" destId="{82F9F7DA-521F-4E0A-A378-DBD7B46ACF51}" srcOrd="0" destOrd="0" presId="urn:microsoft.com/office/officeart/2005/8/layout/cycle6"/>
    <dgm:cxn modelId="{57EDE37D-648B-42DD-8DC1-5403D1B681F5}" type="presParOf" srcId="{CC5DBD6B-A950-4D94-B8B5-6346923E0FA9}" destId="{3E9C6F63-18E1-45BF-AE11-301F6D0848A6}" srcOrd="1" destOrd="0" presId="urn:microsoft.com/office/officeart/2005/8/layout/cycle6"/>
    <dgm:cxn modelId="{43358E85-273E-413D-8154-D197DA848A65}" type="presParOf" srcId="{CC5DBD6B-A950-4D94-B8B5-6346923E0FA9}" destId="{68303D0D-944A-4C95-AF21-4FA00AAA8B7C}" srcOrd="2" destOrd="0" presId="urn:microsoft.com/office/officeart/2005/8/layout/cycle6"/>
    <dgm:cxn modelId="{B3C4AC44-6F0D-4058-9ECA-8BFCA6EC682E}" type="presParOf" srcId="{CC5DBD6B-A950-4D94-B8B5-6346923E0FA9}" destId="{7E8140BB-CA3F-4094-B152-7BBC108A7067}" srcOrd="3" destOrd="0" presId="urn:microsoft.com/office/officeart/2005/8/layout/cycle6"/>
    <dgm:cxn modelId="{B038E1B3-6E34-497C-8DEF-927D9ED9933F}" type="presParOf" srcId="{CC5DBD6B-A950-4D94-B8B5-6346923E0FA9}" destId="{90C9D548-8E30-48B8-A6F1-E7F49ADB16D9}" srcOrd="4" destOrd="0" presId="urn:microsoft.com/office/officeart/2005/8/layout/cycle6"/>
    <dgm:cxn modelId="{5680AA63-2423-4B80-98D6-5EC620CE45D9}" type="presParOf" srcId="{CC5DBD6B-A950-4D94-B8B5-6346923E0FA9}" destId="{BF6711FF-D0A8-4B80-85DF-5BCAF54AB7D6}" srcOrd="5" destOrd="0" presId="urn:microsoft.com/office/officeart/2005/8/layout/cycle6"/>
    <dgm:cxn modelId="{7C41A11B-61C5-4BE9-AA91-17BDDC543668}" type="presParOf" srcId="{CC5DBD6B-A950-4D94-B8B5-6346923E0FA9}" destId="{36902105-4DE2-4DE0-A9E4-A93C32D0F4D7}" srcOrd="6" destOrd="0" presId="urn:microsoft.com/office/officeart/2005/8/layout/cycle6"/>
    <dgm:cxn modelId="{614A59D8-A6A8-4DFD-A343-88B4451D7857}" type="presParOf" srcId="{CC5DBD6B-A950-4D94-B8B5-6346923E0FA9}" destId="{4CFCC0F5-17AA-4E7E-ADAC-B21CF3CBA04E}" srcOrd="7" destOrd="0" presId="urn:microsoft.com/office/officeart/2005/8/layout/cycle6"/>
    <dgm:cxn modelId="{CB797DB8-8D63-4F92-B751-29DA10EA2587}" type="presParOf" srcId="{CC5DBD6B-A950-4D94-B8B5-6346923E0FA9}" destId="{FBE35B4B-EB14-4C2D-9B21-7E1D07CD43A1}" srcOrd="8" destOrd="0" presId="urn:microsoft.com/office/officeart/2005/8/layout/cycle6"/>
    <dgm:cxn modelId="{EF563D17-5943-4A13-974D-AF8D7DC92A13}" type="presParOf" srcId="{CC5DBD6B-A950-4D94-B8B5-6346923E0FA9}" destId="{8505CBB1-B4B2-4874-8F20-71C96E465491}" srcOrd="9" destOrd="0" presId="urn:microsoft.com/office/officeart/2005/8/layout/cycle6"/>
    <dgm:cxn modelId="{09406F2F-5BF3-4C3C-8152-32B468012C4A}" type="presParOf" srcId="{CC5DBD6B-A950-4D94-B8B5-6346923E0FA9}" destId="{2EC0BD77-27EF-415C-900D-AB893DC96C85}" srcOrd="10" destOrd="0" presId="urn:microsoft.com/office/officeart/2005/8/layout/cycle6"/>
    <dgm:cxn modelId="{6EB58AA0-116D-4308-A8C8-83866373D0D9}" type="presParOf" srcId="{CC5DBD6B-A950-4D94-B8B5-6346923E0FA9}" destId="{745405E5-3C45-4903-BEF5-529CD263B5E1}"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AA604AF-8D64-428C-A804-38243CE04C0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9890C82A-75FA-4042-A7A8-5B3097315B25}">
      <dgm:prSet phldrT="[Texto]" custT="1"/>
      <dgm:spPr/>
      <dgm:t>
        <a:bodyPr/>
        <a:lstStyle/>
        <a:p>
          <a:endParaRPr lang="es-MX" sz="6000" dirty="0"/>
        </a:p>
      </dgm:t>
    </dgm:pt>
    <dgm:pt modelId="{B74CBE99-4638-46E2-92E7-24785F84ADD8}" type="parTrans" cxnId="{30599454-539A-4985-9826-DAB65916FBF2}">
      <dgm:prSet/>
      <dgm:spPr/>
      <dgm:t>
        <a:bodyPr/>
        <a:lstStyle/>
        <a:p>
          <a:endParaRPr lang="es-MX" sz="1600"/>
        </a:p>
      </dgm:t>
    </dgm:pt>
    <dgm:pt modelId="{5B34BFF8-A465-4BE6-B526-2D279709D590}" type="sibTrans" cxnId="{30599454-539A-4985-9826-DAB65916FBF2}">
      <dgm:prSet/>
      <dgm:spPr/>
      <dgm:t>
        <a:bodyPr/>
        <a:lstStyle/>
        <a:p>
          <a:endParaRPr lang="es-MX" sz="1600"/>
        </a:p>
      </dgm:t>
    </dgm:pt>
    <dgm:pt modelId="{57A95296-D6BC-4D15-A297-3374F53D8433}">
      <dgm:prSet phldrT="[Texto]" custT="1"/>
      <dgm:spPr/>
      <dgm:t>
        <a:bodyPr/>
        <a:lstStyle/>
        <a:p>
          <a:r>
            <a:rPr lang="es-MX" sz="1800" dirty="0" smtClean="0">
              <a:latin typeface="Arial" panose="020B0604020202020204" pitchFamily="34" charset="0"/>
              <a:cs typeface="Arial" panose="020B0604020202020204" pitchFamily="34" charset="0"/>
            </a:rPr>
            <a:t>Configuraciones de instituciones y actores (público,    privado y voluntario) involucrados en la provisión de servicios y decisiones estratégicas, son corresponsables  con gobiernos.</a:t>
          </a:r>
          <a:endParaRPr lang="es-MX" sz="1800" dirty="0">
            <a:latin typeface="Arial" panose="020B0604020202020204" pitchFamily="34" charset="0"/>
            <a:cs typeface="Arial" panose="020B0604020202020204" pitchFamily="34" charset="0"/>
          </a:endParaRPr>
        </a:p>
      </dgm:t>
    </dgm:pt>
    <dgm:pt modelId="{FBB12094-F9E6-4875-A47B-62D338353CD8}" type="parTrans" cxnId="{08F2F92F-E9DA-4078-A83F-32647C988419}">
      <dgm:prSet/>
      <dgm:spPr/>
      <dgm:t>
        <a:bodyPr/>
        <a:lstStyle/>
        <a:p>
          <a:endParaRPr lang="es-MX" sz="1600"/>
        </a:p>
      </dgm:t>
    </dgm:pt>
    <dgm:pt modelId="{B02BE08A-CE2D-4616-9D09-C328637F5B67}" type="sibTrans" cxnId="{08F2F92F-E9DA-4078-A83F-32647C988419}">
      <dgm:prSet/>
      <dgm:spPr/>
      <dgm:t>
        <a:bodyPr/>
        <a:lstStyle/>
        <a:p>
          <a:endParaRPr lang="es-MX" sz="1600"/>
        </a:p>
      </dgm:t>
    </dgm:pt>
    <dgm:pt modelId="{B8EC820E-A31A-4F14-A330-F5B85BD6A7FA}">
      <dgm:prSet phldrT="[Texto]" custT="1"/>
      <dgm:spPr/>
      <dgm:t>
        <a:bodyPr/>
        <a:lstStyle/>
        <a:p>
          <a:r>
            <a:rPr lang="es-MX" sz="1800" dirty="0" smtClean="0">
              <a:latin typeface="Arial" panose="020B0604020202020204" pitchFamily="34" charset="0"/>
              <a:cs typeface="Arial" panose="020B0604020202020204" pitchFamily="34" charset="0"/>
            </a:rPr>
            <a:t>Reconoce la </a:t>
          </a:r>
          <a:r>
            <a:rPr lang="es-MX" sz="1800" dirty="0" err="1" smtClean="0">
              <a:latin typeface="Arial" panose="020B0604020202020204" pitchFamily="34" charset="0"/>
              <a:cs typeface="Arial" panose="020B0604020202020204" pitchFamily="34" charset="0"/>
            </a:rPr>
            <a:t>difuminación</a:t>
          </a:r>
          <a:r>
            <a:rPr lang="es-MX" sz="1800" dirty="0" smtClean="0">
              <a:latin typeface="Arial" panose="020B0604020202020204" pitchFamily="34" charset="0"/>
              <a:cs typeface="Arial" panose="020B0604020202020204" pitchFamily="34" charset="0"/>
            </a:rPr>
            <a:t> de límites y responsabilidades para atacar problemas sociales y económicos,  y complejidad en los sistemas de gobierno</a:t>
          </a:r>
          <a:endParaRPr lang="es-MX" sz="1800" dirty="0">
            <a:latin typeface="Arial" panose="020B0604020202020204" pitchFamily="34" charset="0"/>
            <a:cs typeface="Arial" panose="020B0604020202020204" pitchFamily="34" charset="0"/>
          </a:endParaRPr>
        </a:p>
      </dgm:t>
    </dgm:pt>
    <dgm:pt modelId="{6BA1C586-88CC-4B8B-A068-08523CC88F25}" type="parTrans" cxnId="{EEE4C0AB-8780-45B2-A7BB-A2BD4B0367D2}">
      <dgm:prSet/>
      <dgm:spPr/>
      <dgm:t>
        <a:bodyPr/>
        <a:lstStyle/>
        <a:p>
          <a:endParaRPr lang="es-MX" sz="1600"/>
        </a:p>
      </dgm:t>
    </dgm:pt>
    <dgm:pt modelId="{2AB00A42-1026-41F4-9AE6-650E25EBC26F}" type="sibTrans" cxnId="{EEE4C0AB-8780-45B2-A7BB-A2BD4B0367D2}">
      <dgm:prSet/>
      <dgm:spPr/>
      <dgm:t>
        <a:bodyPr/>
        <a:lstStyle/>
        <a:p>
          <a:endParaRPr lang="es-MX" sz="1600"/>
        </a:p>
      </dgm:t>
    </dgm:pt>
    <dgm:pt modelId="{0640E94D-C5B6-4195-9B60-64760EEFB4A9}">
      <dgm:prSet phldrT="[Texto]" custT="1"/>
      <dgm:spPr/>
      <dgm:t>
        <a:bodyPr/>
        <a:lstStyle/>
        <a:p>
          <a:endParaRPr lang="es-MX" sz="6000" dirty="0"/>
        </a:p>
      </dgm:t>
    </dgm:pt>
    <dgm:pt modelId="{310D80D4-6C45-43C3-AA7E-444DC11BE62C}" type="parTrans" cxnId="{7FFF809B-071B-474C-B355-00808AA99231}">
      <dgm:prSet/>
      <dgm:spPr/>
      <dgm:t>
        <a:bodyPr/>
        <a:lstStyle/>
        <a:p>
          <a:endParaRPr lang="es-MX" sz="1600"/>
        </a:p>
      </dgm:t>
    </dgm:pt>
    <dgm:pt modelId="{49F0470B-DED3-4D51-88C1-BD89D4CF02C5}" type="sibTrans" cxnId="{7FFF809B-071B-474C-B355-00808AA99231}">
      <dgm:prSet/>
      <dgm:spPr/>
      <dgm:t>
        <a:bodyPr/>
        <a:lstStyle/>
        <a:p>
          <a:endParaRPr lang="es-MX" sz="1600"/>
        </a:p>
      </dgm:t>
    </dgm:pt>
    <dgm:pt modelId="{7097B21A-7AE8-49C1-A361-DEFF4CC2F99C}">
      <dgm:prSet phldrT="[Texto]" custT="1"/>
      <dgm:spPr/>
      <dgm:t>
        <a:bodyPr/>
        <a:lstStyle/>
        <a:p>
          <a:r>
            <a:rPr lang="es-MX" sz="1800" dirty="0" smtClean="0">
              <a:latin typeface="Arial" panose="020B0604020202020204" pitchFamily="34" charset="0"/>
              <a:cs typeface="Arial" panose="020B0604020202020204" pitchFamily="34" charset="0"/>
            </a:rPr>
            <a:t>Ninguna organización puede mandar, aunque una organización puede dominar una parte del proceso de intercambio.</a:t>
          </a:r>
          <a:endParaRPr lang="es-MX" sz="1800" dirty="0">
            <a:latin typeface="Arial" panose="020B0604020202020204" pitchFamily="34" charset="0"/>
            <a:cs typeface="Arial" panose="020B0604020202020204" pitchFamily="34" charset="0"/>
          </a:endParaRPr>
        </a:p>
      </dgm:t>
    </dgm:pt>
    <dgm:pt modelId="{C763AB91-346F-4F62-9B55-D0C07895A119}" type="parTrans" cxnId="{DE2BA4A9-3B44-43A1-BB46-C22CE9D45AD9}">
      <dgm:prSet/>
      <dgm:spPr/>
      <dgm:t>
        <a:bodyPr/>
        <a:lstStyle/>
        <a:p>
          <a:endParaRPr lang="es-MX" sz="1600"/>
        </a:p>
      </dgm:t>
    </dgm:pt>
    <dgm:pt modelId="{0D91B65C-61F4-4797-92E5-5AA15679CC18}" type="sibTrans" cxnId="{DE2BA4A9-3B44-43A1-BB46-C22CE9D45AD9}">
      <dgm:prSet/>
      <dgm:spPr/>
      <dgm:t>
        <a:bodyPr/>
        <a:lstStyle/>
        <a:p>
          <a:endParaRPr lang="es-MX" sz="1600"/>
        </a:p>
      </dgm:t>
    </dgm:pt>
    <dgm:pt modelId="{BEAA3631-19C2-4890-AB65-1B4A4199FF02}">
      <dgm:prSet custT="1"/>
      <dgm:spPr/>
      <dgm:t>
        <a:bodyPr/>
        <a:lstStyle/>
        <a:p>
          <a:endParaRPr lang="es-MX" sz="6000" dirty="0"/>
        </a:p>
      </dgm:t>
    </dgm:pt>
    <dgm:pt modelId="{5FB2F0DA-EE17-49D3-A80C-1A9C9A6A4518}" type="parTrans" cxnId="{D5965EE0-0CBD-4B7C-87CE-763DF68C810B}">
      <dgm:prSet/>
      <dgm:spPr/>
      <dgm:t>
        <a:bodyPr/>
        <a:lstStyle/>
        <a:p>
          <a:endParaRPr lang="es-MX" sz="1600"/>
        </a:p>
      </dgm:t>
    </dgm:pt>
    <dgm:pt modelId="{F3A3CCA6-3A81-4B51-BE91-9BD50EB0EBD4}" type="sibTrans" cxnId="{D5965EE0-0CBD-4B7C-87CE-763DF68C810B}">
      <dgm:prSet/>
      <dgm:spPr/>
      <dgm:t>
        <a:bodyPr/>
        <a:lstStyle/>
        <a:p>
          <a:endParaRPr lang="es-MX" sz="1600"/>
        </a:p>
      </dgm:t>
    </dgm:pt>
    <dgm:pt modelId="{0B3FAE2B-A67E-43CB-9D4A-0B3073706B28}">
      <dgm:prSet custT="1"/>
      <dgm:spPr/>
      <dgm:t>
        <a:bodyPr/>
        <a:lstStyle/>
        <a:p>
          <a:r>
            <a:rPr lang="es-MX" sz="1800" dirty="0" smtClean="0">
              <a:latin typeface="Arial" panose="020B0604020202020204" pitchFamily="34" charset="0"/>
              <a:cs typeface="Arial" panose="020B0604020202020204" pitchFamily="34" charset="0"/>
            </a:rPr>
            <a:t>Redes de actores autónomas y </a:t>
          </a:r>
          <a:r>
            <a:rPr lang="es-MX" sz="1800" dirty="0" err="1" smtClean="0">
              <a:latin typeface="Arial" panose="020B0604020202020204" pitchFamily="34" charset="0"/>
              <a:cs typeface="Arial" panose="020B0604020202020204" pitchFamily="34" charset="0"/>
            </a:rPr>
            <a:t>autogobernables</a:t>
          </a:r>
          <a:r>
            <a:rPr lang="es-MX" sz="1800" dirty="0" smtClean="0">
              <a:latin typeface="Arial" panose="020B0604020202020204" pitchFamily="34" charset="0"/>
              <a:cs typeface="Arial" panose="020B0604020202020204" pitchFamily="34" charset="0"/>
            </a:rPr>
            <a:t> además de influir al gobierno, desean  tomar los asuntos del gobierno</a:t>
          </a:r>
          <a:endParaRPr lang="es-MX" sz="1800" dirty="0">
            <a:latin typeface="Arial" panose="020B0604020202020204" pitchFamily="34" charset="0"/>
            <a:cs typeface="Arial" panose="020B0604020202020204" pitchFamily="34" charset="0"/>
          </a:endParaRPr>
        </a:p>
      </dgm:t>
    </dgm:pt>
    <dgm:pt modelId="{15608964-7A1B-40AF-8ED0-F420C14D552B}" type="parTrans" cxnId="{799F6D99-4E59-4741-938E-7007662CFC7A}">
      <dgm:prSet/>
      <dgm:spPr/>
      <dgm:t>
        <a:bodyPr/>
        <a:lstStyle/>
        <a:p>
          <a:endParaRPr lang="es-MX" sz="1600"/>
        </a:p>
      </dgm:t>
    </dgm:pt>
    <dgm:pt modelId="{17CA1189-3166-4652-98CF-0E6E0E5248A8}" type="sibTrans" cxnId="{799F6D99-4E59-4741-938E-7007662CFC7A}">
      <dgm:prSet/>
      <dgm:spPr/>
      <dgm:t>
        <a:bodyPr/>
        <a:lstStyle/>
        <a:p>
          <a:endParaRPr lang="es-MX" sz="1600"/>
        </a:p>
      </dgm:t>
    </dgm:pt>
    <dgm:pt modelId="{84454D19-E008-4987-95E7-FB98B1116B48}">
      <dgm:prSet phldrT="[Texto]" custT="1"/>
      <dgm:spPr/>
      <dgm:t>
        <a:bodyPr/>
        <a:lstStyle/>
        <a:p>
          <a:endParaRPr lang="es-MX" sz="6000" dirty="0"/>
        </a:p>
      </dgm:t>
    </dgm:pt>
    <dgm:pt modelId="{26E7541D-A9EA-49F1-8D22-79DF0198F69B}" type="sibTrans" cxnId="{FADAB076-45D4-49A7-8E66-1FF402A858EE}">
      <dgm:prSet/>
      <dgm:spPr/>
      <dgm:t>
        <a:bodyPr/>
        <a:lstStyle/>
        <a:p>
          <a:endParaRPr lang="es-MX" sz="1600"/>
        </a:p>
      </dgm:t>
    </dgm:pt>
    <dgm:pt modelId="{408B9921-2136-4F04-B9C5-A64C646D75C3}" type="parTrans" cxnId="{FADAB076-45D4-49A7-8E66-1FF402A858EE}">
      <dgm:prSet/>
      <dgm:spPr/>
      <dgm:t>
        <a:bodyPr/>
        <a:lstStyle/>
        <a:p>
          <a:endParaRPr lang="es-MX" sz="1600"/>
        </a:p>
      </dgm:t>
    </dgm:pt>
    <dgm:pt modelId="{21504597-19B4-4441-9E59-53A3DE380F51}" type="pres">
      <dgm:prSet presAssocID="{DAA604AF-8D64-428C-A804-38243CE04C09}" presName="linear" presStyleCnt="0">
        <dgm:presLayoutVars>
          <dgm:dir/>
          <dgm:animLvl val="lvl"/>
          <dgm:resizeHandles val="exact"/>
        </dgm:presLayoutVars>
      </dgm:prSet>
      <dgm:spPr/>
      <dgm:t>
        <a:bodyPr/>
        <a:lstStyle/>
        <a:p>
          <a:endParaRPr lang="es-MX"/>
        </a:p>
      </dgm:t>
    </dgm:pt>
    <dgm:pt modelId="{894B2CA4-EC32-4B04-ABC3-3E8DBD4AF849}" type="pres">
      <dgm:prSet presAssocID="{9890C82A-75FA-4042-A7A8-5B3097315B25}" presName="parentLin" presStyleCnt="0"/>
      <dgm:spPr/>
    </dgm:pt>
    <dgm:pt modelId="{29F70D64-10A3-41C4-A7A0-102A80B88643}" type="pres">
      <dgm:prSet presAssocID="{9890C82A-75FA-4042-A7A8-5B3097315B25}" presName="parentLeftMargin" presStyleLbl="node1" presStyleIdx="0" presStyleCnt="4"/>
      <dgm:spPr/>
      <dgm:t>
        <a:bodyPr/>
        <a:lstStyle/>
        <a:p>
          <a:endParaRPr lang="es-MX"/>
        </a:p>
      </dgm:t>
    </dgm:pt>
    <dgm:pt modelId="{CB12D32B-8604-4167-A23B-A0F6423A0735}" type="pres">
      <dgm:prSet presAssocID="{9890C82A-75FA-4042-A7A8-5B3097315B25}" presName="parentText" presStyleLbl="node1" presStyleIdx="0" presStyleCnt="4">
        <dgm:presLayoutVars>
          <dgm:chMax val="0"/>
          <dgm:bulletEnabled val="1"/>
        </dgm:presLayoutVars>
      </dgm:prSet>
      <dgm:spPr/>
      <dgm:t>
        <a:bodyPr/>
        <a:lstStyle/>
        <a:p>
          <a:endParaRPr lang="es-MX"/>
        </a:p>
      </dgm:t>
    </dgm:pt>
    <dgm:pt modelId="{F60C6B1D-D2F2-4883-8626-F265E7BBDCC9}" type="pres">
      <dgm:prSet presAssocID="{9890C82A-75FA-4042-A7A8-5B3097315B25}" presName="negativeSpace" presStyleCnt="0"/>
      <dgm:spPr/>
    </dgm:pt>
    <dgm:pt modelId="{A6F3A66C-FEDD-4706-95B1-8325EA5E466E}" type="pres">
      <dgm:prSet presAssocID="{9890C82A-75FA-4042-A7A8-5B3097315B25}" presName="childText" presStyleLbl="conFgAcc1" presStyleIdx="0" presStyleCnt="4">
        <dgm:presLayoutVars>
          <dgm:bulletEnabled val="1"/>
        </dgm:presLayoutVars>
      </dgm:prSet>
      <dgm:spPr/>
      <dgm:t>
        <a:bodyPr/>
        <a:lstStyle/>
        <a:p>
          <a:endParaRPr lang="es-MX"/>
        </a:p>
      </dgm:t>
    </dgm:pt>
    <dgm:pt modelId="{173DAAA2-BD6A-430E-8087-21709343BE10}" type="pres">
      <dgm:prSet presAssocID="{5B34BFF8-A465-4BE6-B526-2D279709D590}" presName="spaceBetweenRectangles" presStyleCnt="0"/>
      <dgm:spPr/>
    </dgm:pt>
    <dgm:pt modelId="{39CA4BFC-CC44-416C-8079-E781BC95A67E}" type="pres">
      <dgm:prSet presAssocID="{84454D19-E008-4987-95E7-FB98B1116B48}" presName="parentLin" presStyleCnt="0"/>
      <dgm:spPr/>
    </dgm:pt>
    <dgm:pt modelId="{9FECE387-2EF5-4894-B74C-73D254880724}" type="pres">
      <dgm:prSet presAssocID="{84454D19-E008-4987-95E7-FB98B1116B48}" presName="parentLeftMargin" presStyleLbl="node1" presStyleIdx="0" presStyleCnt="4"/>
      <dgm:spPr/>
      <dgm:t>
        <a:bodyPr/>
        <a:lstStyle/>
        <a:p>
          <a:endParaRPr lang="es-MX"/>
        </a:p>
      </dgm:t>
    </dgm:pt>
    <dgm:pt modelId="{6304B0EF-344F-4EE4-A174-C020EE7162F7}" type="pres">
      <dgm:prSet presAssocID="{84454D19-E008-4987-95E7-FB98B1116B48}" presName="parentText" presStyleLbl="node1" presStyleIdx="1" presStyleCnt="4">
        <dgm:presLayoutVars>
          <dgm:chMax val="0"/>
          <dgm:bulletEnabled val="1"/>
        </dgm:presLayoutVars>
      </dgm:prSet>
      <dgm:spPr/>
      <dgm:t>
        <a:bodyPr/>
        <a:lstStyle/>
        <a:p>
          <a:endParaRPr lang="es-MX"/>
        </a:p>
      </dgm:t>
    </dgm:pt>
    <dgm:pt modelId="{D84D5C33-CC17-42DB-8240-24CD785BC617}" type="pres">
      <dgm:prSet presAssocID="{84454D19-E008-4987-95E7-FB98B1116B48}" presName="negativeSpace" presStyleCnt="0"/>
      <dgm:spPr/>
    </dgm:pt>
    <dgm:pt modelId="{9EC4FC77-CBE6-4C5D-A3B6-32E52B724B5C}" type="pres">
      <dgm:prSet presAssocID="{84454D19-E008-4987-95E7-FB98B1116B48}" presName="childText" presStyleLbl="conFgAcc1" presStyleIdx="1" presStyleCnt="4">
        <dgm:presLayoutVars>
          <dgm:bulletEnabled val="1"/>
        </dgm:presLayoutVars>
      </dgm:prSet>
      <dgm:spPr/>
      <dgm:t>
        <a:bodyPr/>
        <a:lstStyle/>
        <a:p>
          <a:endParaRPr lang="es-MX"/>
        </a:p>
      </dgm:t>
    </dgm:pt>
    <dgm:pt modelId="{3EA5AF7E-83E9-4003-A17C-E95857A8330D}" type="pres">
      <dgm:prSet presAssocID="{26E7541D-A9EA-49F1-8D22-79DF0198F69B}" presName="spaceBetweenRectangles" presStyleCnt="0"/>
      <dgm:spPr/>
    </dgm:pt>
    <dgm:pt modelId="{CF304FFB-5B4C-4E61-9654-E5C0BF1EFDA0}" type="pres">
      <dgm:prSet presAssocID="{0640E94D-C5B6-4195-9B60-64760EEFB4A9}" presName="parentLin" presStyleCnt="0"/>
      <dgm:spPr/>
    </dgm:pt>
    <dgm:pt modelId="{05AFD54B-E44A-486E-B6DB-48ACE787AC40}" type="pres">
      <dgm:prSet presAssocID="{0640E94D-C5B6-4195-9B60-64760EEFB4A9}" presName="parentLeftMargin" presStyleLbl="node1" presStyleIdx="1" presStyleCnt="4"/>
      <dgm:spPr/>
      <dgm:t>
        <a:bodyPr/>
        <a:lstStyle/>
        <a:p>
          <a:endParaRPr lang="es-MX"/>
        </a:p>
      </dgm:t>
    </dgm:pt>
    <dgm:pt modelId="{AA1ACBFB-16C0-4865-A2B7-9A14E9537E77}" type="pres">
      <dgm:prSet presAssocID="{0640E94D-C5B6-4195-9B60-64760EEFB4A9}" presName="parentText" presStyleLbl="node1" presStyleIdx="2" presStyleCnt="4">
        <dgm:presLayoutVars>
          <dgm:chMax val="0"/>
          <dgm:bulletEnabled val="1"/>
        </dgm:presLayoutVars>
      </dgm:prSet>
      <dgm:spPr/>
      <dgm:t>
        <a:bodyPr/>
        <a:lstStyle/>
        <a:p>
          <a:endParaRPr lang="es-MX"/>
        </a:p>
      </dgm:t>
    </dgm:pt>
    <dgm:pt modelId="{F6DAABAA-BEE4-4119-9A3E-0039928D1052}" type="pres">
      <dgm:prSet presAssocID="{0640E94D-C5B6-4195-9B60-64760EEFB4A9}" presName="negativeSpace" presStyleCnt="0"/>
      <dgm:spPr/>
    </dgm:pt>
    <dgm:pt modelId="{170AEA5E-99D6-40A6-804F-ABAF93C929FD}" type="pres">
      <dgm:prSet presAssocID="{0640E94D-C5B6-4195-9B60-64760EEFB4A9}" presName="childText" presStyleLbl="conFgAcc1" presStyleIdx="2" presStyleCnt="4">
        <dgm:presLayoutVars>
          <dgm:bulletEnabled val="1"/>
        </dgm:presLayoutVars>
      </dgm:prSet>
      <dgm:spPr/>
      <dgm:t>
        <a:bodyPr/>
        <a:lstStyle/>
        <a:p>
          <a:endParaRPr lang="es-MX"/>
        </a:p>
      </dgm:t>
    </dgm:pt>
    <dgm:pt modelId="{1145494E-B4DC-403B-AF87-D7D1D5CA655F}" type="pres">
      <dgm:prSet presAssocID="{49F0470B-DED3-4D51-88C1-BD89D4CF02C5}" presName="spaceBetweenRectangles" presStyleCnt="0"/>
      <dgm:spPr/>
    </dgm:pt>
    <dgm:pt modelId="{AB06B936-9EE0-4487-942B-8C44E447DAC4}" type="pres">
      <dgm:prSet presAssocID="{BEAA3631-19C2-4890-AB65-1B4A4199FF02}" presName="parentLin" presStyleCnt="0"/>
      <dgm:spPr/>
    </dgm:pt>
    <dgm:pt modelId="{AE3CED1D-A200-4C59-9F8C-96820C8D352E}" type="pres">
      <dgm:prSet presAssocID="{BEAA3631-19C2-4890-AB65-1B4A4199FF02}" presName="parentLeftMargin" presStyleLbl="node1" presStyleIdx="2" presStyleCnt="4"/>
      <dgm:spPr/>
      <dgm:t>
        <a:bodyPr/>
        <a:lstStyle/>
        <a:p>
          <a:endParaRPr lang="es-MX"/>
        </a:p>
      </dgm:t>
    </dgm:pt>
    <dgm:pt modelId="{2D5996DF-9BC8-4BBF-BAB8-FA2BAD3043C2}" type="pres">
      <dgm:prSet presAssocID="{BEAA3631-19C2-4890-AB65-1B4A4199FF02}" presName="parentText" presStyleLbl="node1" presStyleIdx="3" presStyleCnt="4">
        <dgm:presLayoutVars>
          <dgm:chMax val="0"/>
          <dgm:bulletEnabled val="1"/>
        </dgm:presLayoutVars>
      </dgm:prSet>
      <dgm:spPr/>
      <dgm:t>
        <a:bodyPr/>
        <a:lstStyle/>
        <a:p>
          <a:endParaRPr lang="es-MX"/>
        </a:p>
      </dgm:t>
    </dgm:pt>
    <dgm:pt modelId="{61BE1E1B-BEDD-4CDA-858A-D174A3F3E70A}" type="pres">
      <dgm:prSet presAssocID="{BEAA3631-19C2-4890-AB65-1B4A4199FF02}" presName="negativeSpace" presStyleCnt="0"/>
      <dgm:spPr/>
    </dgm:pt>
    <dgm:pt modelId="{7BD0C2E1-42E6-4ECC-BC7D-34DEA8737563}" type="pres">
      <dgm:prSet presAssocID="{BEAA3631-19C2-4890-AB65-1B4A4199FF02}" presName="childText" presStyleLbl="conFgAcc1" presStyleIdx="3" presStyleCnt="4">
        <dgm:presLayoutVars>
          <dgm:bulletEnabled val="1"/>
        </dgm:presLayoutVars>
      </dgm:prSet>
      <dgm:spPr/>
      <dgm:t>
        <a:bodyPr/>
        <a:lstStyle/>
        <a:p>
          <a:endParaRPr lang="es-MX"/>
        </a:p>
      </dgm:t>
    </dgm:pt>
  </dgm:ptLst>
  <dgm:cxnLst>
    <dgm:cxn modelId="{EEE4C0AB-8780-45B2-A7BB-A2BD4B0367D2}" srcId="{84454D19-E008-4987-95E7-FB98B1116B48}" destId="{B8EC820E-A31A-4F14-A330-F5B85BD6A7FA}" srcOrd="0" destOrd="0" parTransId="{6BA1C586-88CC-4B8B-A068-08523CC88F25}" sibTransId="{2AB00A42-1026-41F4-9AE6-650E25EBC26F}"/>
    <dgm:cxn modelId="{D5965EE0-0CBD-4B7C-87CE-763DF68C810B}" srcId="{DAA604AF-8D64-428C-A804-38243CE04C09}" destId="{BEAA3631-19C2-4890-AB65-1B4A4199FF02}" srcOrd="3" destOrd="0" parTransId="{5FB2F0DA-EE17-49D3-A80C-1A9C9A6A4518}" sibTransId="{F3A3CCA6-3A81-4B51-BE91-9BD50EB0EBD4}"/>
    <dgm:cxn modelId="{9FCFD8C6-84FF-4CAC-81B7-CF902456950A}" type="presOf" srcId="{DAA604AF-8D64-428C-A804-38243CE04C09}" destId="{21504597-19B4-4441-9E59-53A3DE380F51}" srcOrd="0" destOrd="0" presId="urn:microsoft.com/office/officeart/2005/8/layout/list1"/>
    <dgm:cxn modelId="{799F6D99-4E59-4741-938E-7007662CFC7A}" srcId="{BEAA3631-19C2-4890-AB65-1B4A4199FF02}" destId="{0B3FAE2B-A67E-43CB-9D4A-0B3073706B28}" srcOrd="0" destOrd="0" parTransId="{15608964-7A1B-40AF-8ED0-F420C14D552B}" sibTransId="{17CA1189-3166-4652-98CF-0E6E0E5248A8}"/>
    <dgm:cxn modelId="{9818445F-C271-4897-8266-7ACCD8F91D13}" type="presOf" srcId="{B8EC820E-A31A-4F14-A330-F5B85BD6A7FA}" destId="{9EC4FC77-CBE6-4C5D-A3B6-32E52B724B5C}" srcOrd="0" destOrd="0" presId="urn:microsoft.com/office/officeart/2005/8/layout/list1"/>
    <dgm:cxn modelId="{E9110D8F-3041-4DC9-8DF0-437E705D2F1B}" type="presOf" srcId="{9890C82A-75FA-4042-A7A8-5B3097315B25}" destId="{29F70D64-10A3-41C4-A7A0-102A80B88643}" srcOrd="0" destOrd="0" presId="urn:microsoft.com/office/officeart/2005/8/layout/list1"/>
    <dgm:cxn modelId="{06E9CDC1-E1B1-4203-A93E-D4BA0AA966E3}" type="presOf" srcId="{0B3FAE2B-A67E-43CB-9D4A-0B3073706B28}" destId="{7BD0C2E1-42E6-4ECC-BC7D-34DEA8737563}" srcOrd="0" destOrd="0" presId="urn:microsoft.com/office/officeart/2005/8/layout/list1"/>
    <dgm:cxn modelId="{7FFF809B-071B-474C-B355-00808AA99231}" srcId="{DAA604AF-8D64-428C-A804-38243CE04C09}" destId="{0640E94D-C5B6-4195-9B60-64760EEFB4A9}" srcOrd="2" destOrd="0" parTransId="{310D80D4-6C45-43C3-AA7E-444DC11BE62C}" sibTransId="{49F0470B-DED3-4D51-88C1-BD89D4CF02C5}"/>
    <dgm:cxn modelId="{CDF0D0F4-72B8-410C-AFBD-205AC7F060C1}" type="presOf" srcId="{0640E94D-C5B6-4195-9B60-64760EEFB4A9}" destId="{05AFD54B-E44A-486E-B6DB-48ACE787AC40}" srcOrd="0" destOrd="0" presId="urn:microsoft.com/office/officeart/2005/8/layout/list1"/>
    <dgm:cxn modelId="{B431808B-AE62-4CBF-85F1-037616CEE2AB}" type="presOf" srcId="{0640E94D-C5B6-4195-9B60-64760EEFB4A9}" destId="{AA1ACBFB-16C0-4865-A2B7-9A14E9537E77}" srcOrd="1" destOrd="0" presId="urn:microsoft.com/office/officeart/2005/8/layout/list1"/>
    <dgm:cxn modelId="{06085677-71AC-4F42-BF59-A1F251CDF832}" type="presOf" srcId="{57A95296-D6BC-4D15-A297-3374F53D8433}" destId="{A6F3A66C-FEDD-4706-95B1-8325EA5E466E}" srcOrd="0" destOrd="0" presId="urn:microsoft.com/office/officeart/2005/8/layout/list1"/>
    <dgm:cxn modelId="{FADAB076-45D4-49A7-8E66-1FF402A858EE}" srcId="{DAA604AF-8D64-428C-A804-38243CE04C09}" destId="{84454D19-E008-4987-95E7-FB98B1116B48}" srcOrd="1" destOrd="0" parTransId="{408B9921-2136-4F04-B9C5-A64C646D75C3}" sibTransId="{26E7541D-A9EA-49F1-8D22-79DF0198F69B}"/>
    <dgm:cxn modelId="{2F239BDF-AA67-4E55-900C-10669967B34B}" type="presOf" srcId="{BEAA3631-19C2-4890-AB65-1B4A4199FF02}" destId="{AE3CED1D-A200-4C59-9F8C-96820C8D352E}" srcOrd="0" destOrd="0" presId="urn:microsoft.com/office/officeart/2005/8/layout/list1"/>
    <dgm:cxn modelId="{3BDAF81C-DB7E-4C25-B60C-F26810ACD355}" type="presOf" srcId="{9890C82A-75FA-4042-A7A8-5B3097315B25}" destId="{CB12D32B-8604-4167-A23B-A0F6423A0735}" srcOrd="1" destOrd="0" presId="urn:microsoft.com/office/officeart/2005/8/layout/list1"/>
    <dgm:cxn modelId="{DE2BA4A9-3B44-43A1-BB46-C22CE9D45AD9}" srcId="{0640E94D-C5B6-4195-9B60-64760EEFB4A9}" destId="{7097B21A-7AE8-49C1-A361-DEFF4CC2F99C}" srcOrd="0" destOrd="0" parTransId="{C763AB91-346F-4F62-9B55-D0C07895A119}" sibTransId="{0D91B65C-61F4-4797-92E5-5AA15679CC18}"/>
    <dgm:cxn modelId="{30599454-539A-4985-9826-DAB65916FBF2}" srcId="{DAA604AF-8D64-428C-A804-38243CE04C09}" destId="{9890C82A-75FA-4042-A7A8-5B3097315B25}" srcOrd="0" destOrd="0" parTransId="{B74CBE99-4638-46E2-92E7-24785F84ADD8}" sibTransId="{5B34BFF8-A465-4BE6-B526-2D279709D590}"/>
    <dgm:cxn modelId="{06397568-03ED-4792-92F0-FB501223AECE}" type="presOf" srcId="{7097B21A-7AE8-49C1-A361-DEFF4CC2F99C}" destId="{170AEA5E-99D6-40A6-804F-ABAF93C929FD}" srcOrd="0" destOrd="0" presId="urn:microsoft.com/office/officeart/2005/8/layout/list1"/>
    <dgm:cxn modelId="{CFE8F575-C772-4D07-A9DB-76871D83CF66}" type="presOf" srcId="{BEAA3631-19C2-4890-AB65-1B4A4199FF02}" destId="{2D5996DF-9BC8-4BBF-BAB8-FA2BAD3043C2}" srcOrd="1" destOrd="0" presId="urn:microsoft.com/office/officeart/2005/8/layout/list1"/>
    <dgm:cxn modelId="{703FC0D4-09CB-4549-812D-8284C3A9EC64}" type="presOf" srcId="{84454D19-E008-4987-95E7-FB98B1116B48}" destId="{9FECE387-2EF5-4894-B74C-73D254880724}" srcOrd="0" destOrd="0" presId="urn:microsoft.com/office/officeart/2005/8/layout/list1"/>
    <dgm:cxn modelId="{C31A76B3-9B2D-48DB-A4D9-07C291C5F7F2}" type="presOf" srcId="{84454D19-E008-4987-95E7-FB98B1116B48}" destId="{6304B0EF-344F-4EE4-A174-C020EE7162F7}" srcOrd="1" destOrd="0" presId="urn:microsoft.com/office/officeart/2005/8/layout/list1"/>
    <dgm:cxn modelId="{08F2F92F-E9DA-4078-A83F-32647C988419}" srcId="{9890C82A-75FA-4042-A7A8-5B3097315B25}" destId="{57A95296-D6BC-4D15-A297-3374F53D8433}" srcOrd="0" destOrd="0" parTransId="{FBB12094-F9E6-4875-A47B-62D338353CD8}" sibTransId="{B02BE08A-CE2D-4616-9D09-C328637F5B67}"/>
    <dgm:cxn modelId="{06089564-8786-4EE2-B3F9-F8D9E797F4F0}" type="presParOf" srcId="{21504597-19B4-4441-9E59-53A3DE380F51}" destId="{894B2CA4-EC32-4B04-ABC3-3E8DBD4AF849}" srcOrd="0" destOrd="0" presId="urn:microsoft.com/office/officeart/2005/8/layout/list1"/>
    <dgm:cxn modelId="{E722AAC1-C17F-4585-9ACE-CB3B3E800BB1}" type="presParOf" srcId="{894B2CA4-EC32-4B04-ABC3-3E8DBD4AF849}" destId="{29F70D64-10A3-41C4-A7A0-102A80B88643}" srcOrd="0" destOrd="0" presId="urn:microsoft.com/office/officeart/2005/8/layout/list1"/>
    <dgm:cxn modelId="{8B5F122E-CE0E-4BE0-9F9B-BEFF9282A9CA}" type="presParOf" srcId="{894B2CA4-EC32-4B04-ABC3-3E8DBD4AF849}" destId="{CB12D32B-8604-4167-A23B-A0F6423A0735}" srcOrd="1" destOrd="0" presId="urn:microsoft.com/office/officeart/2005/8/layout/list1"/>
    <dgm:cxn modelId="{A402F13C-C350-4728-A728-6D127D0B75F0}" type="presParOf" srcId="{21504597-19B4-4441-9E59-53A3DE380F51}" destId="{F60C6B1D-D2F2-4883-8626-F265E7BBDCC9}" srcOrd="1" destOrd="0" presId="urn:microsoft.com/office/officeart/2005/8/layout/list1"/>
    <dgm:cxn modelId="{D5749C1E-D677-403A-9EC3-3219C241FB4D}" type="presParOf" srcId="{21504597-19B4-4441-9E59-53A3DE380F51}" destId="{A6F3A66C-FEDD-4706-95B1-8325EA5E466E}" srcOrd="2" destOrd="0" presId="urn:microsoft.com/office/officeart/2005/8/layout/list1"/>
    <dgm:cxn modelId="{93722BD0-41C6-4FA1-9128-705B07DEECCB}" type="presParOf" srcId="{21504597-19B4-4441-9E59-53A3DE380F51}" destId="{173DAAA2-BD6A-430E-8087-21709343BE10}" srcOrd="3" destOrd="0" presId="urn:microsoft.com/office/officeart/2005/8/layout/list1"/>
    <dgm:cxn modelId="{568AD37F-F7C3-4B3F-9251-B172FA867CEC}" type="presParOf" srcId="{21504597-19B4-4441-9E59-53A3DE380F51}" destId="{39CA4BFC-CC44-416C-8079-E781BC95A67E}" srcOrd="4" destOrd="0" presId="urn:microsoft.com/office/officeart/2005/8/layout/list1"/>
    <dgm:cxn modelId="{7CDBEB6C-9727-4F91-90D5-262B26D98CCB}" type="presParOf" srcId="{39CA4BFC-CC44-416C-8079-E781BC95A67E}" destId="{9FECE387-2EF5-4894-B74C-73D254880724}" srcOrd="0" destOrd="0" presId="urn:microsoft.com/office/officeart/2005/8/layout/list1"/>
    <dgm:cxn modelId="{69ECCC34-DD6C-4EB0-BAEF-74A970BCFB98}" type="presParOf" srcId="{39CA4BFC-CC44-416C-8079-E781BC95A67E}" destId="{6304B0EF-344F-4EE4-A174-C020EE7162F7}" srcOrd="1" destOrd="0" presId="urn:microsoft.com/office/officeart/2005/8/layout/list1"/>
    <dgm:cxn modelId="{4CF0EB72-45A3-4D0C-BF66-D11262DC34B0}" type="presParOf" srcId="{21504597-19B4-4441-9E59-53A3DE380F51}" destId="{D84D5C33-CC17-42DB-8240-24CD785BC617}" srcOrd="5" destOrd="0" presId="urn:microsoft.com/office/officeart/2005/8/layout/list1"/>
    <dgm:cxn modelId="{CDABAC15-A99D-45E2-86F9-752C65460E4E}" type="presParOf" srcId="{21504597-19B4-4441-9E59-53A3DE380F51}" destId="{9EC4FC77-CBE6-4C5D-A3B6-32E52B724B5C}" srcOrd="6" destOrd="0" presId="urn:microsoft.com/office/officeart/2005/8/layout/list1"/>
    <dgm:cxn modelId="{ABD54604-70BB-48C9-B5BD-CD42469F8A81}" type="presParOf" srcId="{21504597-19B4-4441-9E59-53A3DE380F51}" destId="{3EA5AF7E-83E9-4003-A17C-E95857A8330D}" srcOrd="7" destOrd="0" presId="urn:microsoft.com/office/officeart/2005/8/layout/list1"/>
    <dgm:cxn modelId="{BC19C99B-DC91-4C34-841C-F6C9346C6103}" type="presParOf" srcId="{21504597-19B4-4441-9E59-53A3DE380F51}" destId="{CF304FFB-5B4C-4E61-9654-E5C0BF1EFDA0}" srcOrd="8" destOrd="0" presId="urn:microsoft.com/office/officeart/2005/8/layout/list1"/>
    <dgm:cxn modelId="{3F020FBD-3BD3-4304-AB8C-F7A34A4AA41F}" type="presParOf" srcId="{CF304FFB-5B4C-4E61-9654-E5C0BF1EFDA0}" destId="{05AFD54B-E44A-486E-B6DB-48ACE787AC40}" srcOrd="0" destOrd="0" presId="urn:microsoft.com/office/officeart/2005/8/layout/list1"/>
    <dgm:cxn modelId="{D4AE7BC3-DC74-4F5D-BFD0-58FB1D741F47}" type="presParOf" srcId="{CF304FFB-5B4C-4E61-9654-E5C0BF1EFDA0}" destId="{AA1ACBFB-16C0-4865-A2B7-9A14E9537E77}" srcOrd="1" destOrd="0" presId="urn:microsoft.com/office/officeart/2005/8/layout/list1"/>
    <dgm:cxn modelId="{6DEC2800-5DE2-4675-925B-5C3D83AF48C1}" type="presParOf" srcId="{21504597-19B4-4441-9E59-53A3DE380F51}" destId="{F6DAABAA-BEE4-4119-9A3E-0039928D1052}" srcOrd="9" destOrd="0" presId="urn:microsoft.com/office/officeart/2005/8/layout/list1"/>
    <dgm:cxn modelId="{4FD86927-6023-4F5E-9D00-F4E41AF55783}" type="presParOf" srcId="{21504597-19B4-4441-9E59-53A3DE380F51}" destId="{170AEA5E-99D6-40A6-804F-ABAF93C929FD}" srcOrd="10" destOrd="0" presId="urn:microsoft.com/office/officeart/2005/8/layout/list1"/>
    <dgm:cxn modelId="{CF05F2F1-3E2C-453E-8535-2F3E76DE083E}" type="presParOf" srcId="{21504597-19B4-4441-9E59-53A3DE380F51}" destId="{1145494E-B4DC-403B-AF87-D7D1D5CA655F}" srcOrd="11" destOrd="0" presId="urn:microsoft.com/office/officeart/2005/8/layout/list1"/>
    <dgm:cxn modelId="{875691F0-F3E2-4D82-948F-BF5882FBB4A8}" type="presParOf" srcId="{21504597-19B4-4441-9E59-53A3DE380F51}" destId="{AB06B936-9EE0-4487-942B-8C44E447DAC4}" srcOrd="12" destOrd="0" presId="urn:microsoft.com/office/officeart/2005/8/layout/list1"/>
    <dgm:cxn modelId="{7F8624AB-B95A-4930-93F5-2EA543424C9B}" type="presParOf" srcId="{AB06B936-9EE0-4487-942B-8C44E447DAC4}" destId="{AE3CED1D-A200-4C59-9F8C-96820C8D352E}" srcOrd="0" destOrd="0" presId="urn:microsoft.com/office/officeart/2005/8/layout/list1"/>
    <dgm:cxn modelId="{15CF5790-68D8-4F17-BD3E-301B9908A0C2}" type="presParOf" srcId="{AB06B936-9EE0-4487-942B-8C44E447DAC4}" destId="{2D5996DF-9BC8-4BBF-BAB8-FA2BAD3043C2}" srcOrd="1" destOrd="0" presId="urn:microsoft.com/office/officeart/2005/8/layout/list1"/>
    <dgm:cxn modelId="{C4EA61B2-154A-4E5F-93EC-944A1D40FD61}" type="presParOf" srcId="{21504597-19B4-4441-9E59-53A3DE380F51}" destId="{61BE1E1B-BEDD-4CDA-858A-D174A3F3E70A}" srcOrd="13" destOrd="0" presId="urn:microsoft.com/office/officeart/2005/8/layout/list1"/>
    <dgm:cxn modelId="{A14A4599-AD20-4069-B154-A24FB1F4DF3F}" type="presParOf" srcId="{21504597-19B4-4441-9E59-53A3DE380F51}" destId="{7BD0C2E1-42E6-4ECC-BC7D-34DEA8737563}"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5E7D568-C9BD-4BC0-BB6C-E6A1CC6F6724}"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s-MX"/>
        </a:p>
      </dgm:t>
    </dgm:pt>
    <dgm:pt modelId="{0B16CFBF-2F4F-4C6F-A983-05100B8DA671}">
      <dgm:prSet phldrT="[Texto]"/>
      <dgm:spPr/>
      <dgm:t>
        <a:bodyPr/>
        <a:lstStyle/>
        <a:p>
          <a:r>
            <a:rPr lang="es-MX" dirty="0" smtClean="0"/>
            <a:t>a) </a:t>
          </a:r>
          <a:r>
            <a:rPr lang="es-MX" i="1" dirty="0" smtClean="0"/>
            <a:t>Interferencias</a:t>
          </a:r>
          <a:endParaRPr lang="es-MX" dirty="0"/>
        </a:p>
      </dgm:t>
    </dgm:pt>
    <dgm:pt modelId="{8E984110-4D8E-4D34-88DE-15C60F348C39}" type="parTrans" cxnId="{72AB7F9A-6C95-4949-B82D-FC77CA44A8DC}">
      <dgm:prSet/>
      <dgm:spPr/>
      <dgm:t>
        <a:bodyPr/>
        <a:lstStyle/>
        <a:p>
          <a:endParaRPr lang="es-MX"/>
        </a:p>
      </dgm:t>
    </dgm:pt>
    <dgm:pt modelId="{AD0D4327-E979-45BB-B46F-DBC84F57BA94}" type="sibTrans" cxnId="{72AB7F9A-6C95-4949-B82D-FC77CA44A8DC}">
      <dgm:prSet/>
      <dgm:spPr/>
      <dgm:t>
        <a:bodyPr/>
        <a:lstStyle/>
        <a:p>
          <a:endParaRPr lang="es-MX"/>
        </a:p>
      </dgm:t>
    </dgm:pt>
    <dgm:pt modelId="{474DA3BD-3FB9-4325-B552-A1AAB5E2982D}">
      <dgm:prSet phldrT="[Texto]" custT="1"/>
      <dgm:spPr/>
      <dgm:t>
        <a:bodyPr/>
        <a:lstStyle/>
        <a:p>
          <a:r>
            <a:rPr lang="es-MX" sz="1800" dirty="0" smtClean="0"/>
            <a:t>interacciones que forman los procesos sociales primarios y que son ilimitadas, pero no tienen mucha influencia a corto plazo.</a:t>
          </a:r>
          <a:endParaRPr lang="es-MX" sz="1800" dirty="0"/>
        </a:p>
      </dgm:t>
    </dgm:pt>
    <dgm:pt modelId="{8839CB5B-B53E-4AC7-8278-A6B150BFD751}" type="parTrans" cxnId="{F43E1A00-681B-479F-AAD0-39D91B61CD2D}">
      <dgm:prSet/>
      <dgm:spPr/>
      <dgm:t>
        <a:bodyPr/>
        <a:lstStyle/>
        <a:p>
          <a:endParaRPr lang="es-MX"/>
        </a:p>
      </dgm:t>
    </dgm:pt>
    <dgm:pt modelId="{26F9DF91-BA3E-47FD-A335-A3D7210462C4}" type="sibTrans" cxnId="{F43E1A00-681B-479F-AAD0-39D91B61CD2D}">
      <dgm:prSet/>
      <dgm:spPr/>
      <dgm:t>
        <a:bodyPr/>
        <a:lstStyle/>
        <a:p>
          <a:endParaRPr lang="es-MX"/>
        </a:p>
      </dgm:t>
    </dgm:pt>
    <dgm:pt modelId="{2AFAD35F-99DE-42E5-8668-D2A1B6465851}">
      <dgm:prSet phldrT="[Texto]"/>
      <dgm:spPr/>
      <dgm:t>
        <a:bodyPr/>
        <a:lstStyle/>
        <a:p>
          <a:r>
            <a:rPr lang="es-MX" dirty="0" smtClean="0"/>
            <a:t>b) </a:t>
          </a:r>
          <a:r>
            <a:rPr lang="es-MX" i="1" dirty="0" smtClean="0"/>
            <a:t>Interactividades</a:t>
          </a:r>
          <a:endParaRPr lang="es-MX" dirty="0"/>
        </a:p>
      </dgm:t>
    </dgm:pt>
    <dgm:pt modelId="{0A8075B9-AC73-4585-8EF1-19C7EF34855F}" type="parTrans" cxnId="{2F64C10D-49A8-4CE9-B61E-2FF6C9C62346}">
      <dgm:prSet/>
      <dgm:spPr/>
      <dgm:t>
        <a:bodyPr/>
        <a:lstStyle/>
        <a:p>
          <a:endParaRPr lang="es-MX"/>
        </a:p>
      </dgm:t>
    </dgm:pt>
    <dgm:pt modelId="{4F62D273-6D34-4F3A-A1AA-8B4E3C590A45}" type="sibTrans" cxnId="{2F64C10D-49A8-4CE9-B61E-2FF6C9C62346}">
      <dgm:prSet/>
      <dgm:spPr/>
      <dgm:t>
        <a:bodyPr/>
        <a:lstStyle/>
        <a:p>
          <a:endParaRPr lang="es-MX"/>
        </a:p>
      </dgm:t>
    </dgm:pt>
    <dgm:pt modelId="{719CA82E-5E1E-41F2-B941-0CF32E41240C}">
      <dgm:prSet phldrT="[Texto]" custT="1"/>
      <dgm:spPr/>
      <dgm:t>
        <a:bodyPr/>
        <a:lstStyle/>
        <a:p>
          <a:r>
            <a:rPr lang="es-MX" sz="1800" dirty="0" smtClean="0"/>
            <a:t>Son horizontales, no existe autoridad formal, están dirigidas al alcance de los objetivos a través del involucra-miento de los actores en actividades colectivas.</a:t>
          </a:r>
          <a:endParaRPr lang="es-MX" sz="1800" dirty="0"/>
        </a:p>
      </dgm:t>
    </dgm:pt>
    <dgm:pt modelId="{9F17E046-EEBA-4D6C-AB5D-C8FCDC64B2B7}" type="parTrans" cxnId="{789A22BB-F369-49FA-80BE-54D0CB9632A8}">
      <dgm:prSet/>
      <dgm:spPr/>
      <dgm:t>
        <a:bodyPr/>
        <a:lstStyle/>
        <a:p>
          <a:endParaRPr lang="es-MX"/>
        </a:p>
      </dgm:t>
    </dgm:pt>
    <dgm:pt modelId="{768520A4-C034-4F40-8B44-A0D3433C2D07}" type="sibTrans" cxnId="{789A22BB-F369-49FA-80BE-54D0CB9632A8}">
      <dgm:prSet/>
      <dgm:spPr/>
      <dgm:t>
        <a:bodyPr/>
        <a:lstStyle/>
        <a:p>
          <a:endParaRPr lang="es-MX"/>
        </a:p>
      </dgm:t>
    </dgm:pt>
    <dgm:pt modelId="{0A8131BA-744D-4C5E-9682-EAF3E1F19957}">
      <dgm:prSet phldrT="[Texto]"/>
      <dgm:spPr/>
      <dgm:t>
        <a:bodyPr/>
        <a:lstStyle/>
        <a:p>
          <a:r>
            <a:rPr lang="es-MX" dirty="0" smtClean="0"/>
            <a:t>c) </a:t>
          </a:r>
          <a:r>
            <a:rPr lang="es-MX" i="1" dirty="0" smtClean="0"/>
            <a:t>Intervenciones</a:t>
          </a:r>
          <a:endParaRPr lang="es-MX" dirty="0"/>
        </a:p>
      </dgm:t>
    </dgm:pt>
    <dgm:pt modelId="{7A02C773-73FD-442D-9622-F1BEA0F28D58}" type="parTrans" cxnId="{BD3BD154-596A-4C7F-B977-3BC14574351E}">
      <dgm:prSet/>
      <dgm:spPr/>
      <dgm:t>
        <a:bodyPr/>
        <a:lstStyle/>
        <a:p>
          <a:endParaRPr lang="es-MX"/>
        </a:p>
      </dgm:t>
    </dgm:pt>
    <dgm:pt modelId="{C4B6892C-6B76-4EDE-8636-728E9FBE3B01}" type="sibTrans" cxnId="{BD3BD154-596A-4C7F-B977-3BC14574351E}">
      <dgm:prSet/>
      <dgm:spPr/>
      <dgm:t>
        <a:bodyPr/>
        <a:lstStyle/>
        <a:p>
          <a:endParaRPr lang="es-MX"/>
        </a:p>
      </dgm:t>
    </dgm:pt>
    <dgm:pt modelId="{1CE3E151-E3C4-4311-B62D-5934A14FC9D7}">
      <dgm:prSet phldrT="[Texto]" custT="1"/>
      <dgm:spPr/>
      <dgm:t>
        <a:bodyPr/>
        <a:lstStyle/>
        <a:p>
          <a:r>
            <a:rPr lang="es-MX" sz="1800" dirty="0" smtClean="0"/>
            <a:t>Son interacciones más formalizadas y se dirigen a ejercer influencia, regularmente de tipo jerárquica. </a:t>
          </a:r>
          <a:endParaRPr lang="es-MX" sz="1800" dirty="0"/>
        </a:p>
      </dgm:t>
    </dgm:pt>
    <dgm:pt modelId="{D982112F-94C2-4D0A-B3BA-961D70115B35}" type="parTrans" cxnId="{86652475-53EC-4FA5-9031-E312A8B57B6D}">
      <dgm:prSet/>
      <dgm:spPr/>
      <dgm:t>
        <a:bodyPr/>
        <a:lstStyle/>
        <a:p>
          <a:endParaRPr lang="es-MX"/>
        </a:p>
      </dgm:t>
    </dgm:pt>
    <dgm:pt modelId="{2895B801-DDB6-4430-990B-32E046050B4A}" type="sibTrans" cxnId="{86652475-53EC-4FA5-9031-E312A8B57B6D}">
      <dgm:prSet/>
      <dgm:spPr/>
      <dgm:t>
        <a:bodyPr/>
        <a:lstStyle/>
        <a:p>
          <a:endParaRPr lang="es-MX"/>
        </a:p>
      </dgm:t>
    </dgm:pt>
    <dgm:pt modelId="{06C8638A-5D4D-4C7D-8E84-2F24F0EA594E}" type="pres">
      <dgm:prSet presAssocID="{E5E7D568-C9BD-4BC0-BB6C-E6A1CC6F6724}" presName="linearFlow" presStyleCnt="0">
        <dgm:presLayoutVars>
          <dgm:dir/>
          <dgm:animLvl val="lvl"/>
          <dgm:resizeHandles/>
        </dgm:presLayoutVars>
      </dgm:prSet>
      <dgm:spPr/>
      <dgm:t>
        <a:bodyPr/>
        <a:lstStyle/>
        <a:p>
          <a:endParaRPr lang="es-MX"/>
        </a:p>
      </dgm:t>
    </dgm:pt>
    <dgm:pt modelId="{B04AAF46-2580-463A-9FFD-C784169FE8A8}" type="pres">
      <dgm:prSet presAssocID="{0B16CFBF-2F4F-4C6F-A983-05100B8DA671}" presName="compositeNode" presStyleCnt="0">
        <dgm:presLayoutVars>
          <dgm:bulletEnabled val="1"/>
        </dgm:presLayoutVars>
      </dgm:prSet>
      <dgm:spPr/>
    </dgm:pt>
    <dgm:pt modelId="{642224C2-FDD9-4C98-BBB0-0B9823879701}" type="pres">
      <dgm:prSet presAssocID="{0B16CFBF-2F4F-4C6F-A983-05100B8DA671}" presName="imag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dgm:spPr>
      <dgm:t>
        <a:bodyPr/>
        <a:lstStyle/>
        <a:p>
          <a:endParaRPr lang="es-MX"/>
        </a:p>
      </dgm:t>
    </dgm:pt>
    <dgm:pt modelId="{463279AE-8DDB-4DA5-841C-AD2DB1E150CB}" type="pres">
      <dgm:prSet presAssocID="{0B16CFBF-2F4F-4C6F-A983-05100B8DA671}" presName="childNode" presStyleLbl="node1" presStyleIdx="0" presStyleCnt="3">
        <dgm:presLayoutVars>
          <dgm:bulletEnabled val="1"/>
        </dgm:presLayoutVars>
      </dgm:prSet>
      <dgm:spPr/>
      <dgm:t>
        <a:bodyPr/>
        <a:lstStyle/>
        <a:p>
          <a:endParaRPr lang="es-MX"/>
        </a:p>
      </dgm:t>
    </dgm:pt>
    <dgm:pt modelId="{F08DEF5D-5629-45A9-9A49-218A0F694BD6}" type="pres">
      <dgm:prSet presAssocID="{0B16CFBF-2F4F-4C6F-A983-05100B8DA671}" presName="parentNode" presStyleLbl="revTx" presStyleIdx="0" presStyleCnt="3">
        <dgm:presLayoutVars>
          <dgm:chMax val="0"/>
          <dgm:bulletEnabled val="1"/>
        </dgm:presLayoutVars>
      </dgm:prSet>
      <dgm:spPr/>
      <dgm:t>
        <a:bodyPr/>
        <a:lstStyle/>
        <a:p>
          <a:endParaRPr lang="es-MX"/>
        </a:p>
      </dgm:t>
    </dgm:pt>
    <dgm:pt modelId="{3036A0A9-AB2B-4881-9BE3-67DCEDE8AFEB}" type="pres">
      <dgm:prSet presAssocID="{AD0D4327-E979-45BB-B46F-DBC84F57BA94}" presName="sibTrans" presStyleCnt="0"/>
      <dgm:spPr/>
    </dgm:pt>
    <dgm:pt modelId="{DBD811CE-0E6A-466E-861F-88791C966E12}" type="pres">
      <dgm:prSet presAssocID="{2AFAD35F-99DE-42E5-8668-D2A1B6465851}" presName="compositeNode" presStyleCnt="0">
        <dgm:presLayoutVars>
          <dgm:bulletEnabled val="1"/>
        </dgm:presLayoutVars>
      </dgm:prSet>
      <dgm:spPr/>
    </dgm:pt>
    <dgm:pt modelId="{899A60BB-569F-4642-86B4-F63824EB0F97}" type="pres">
      <dgm:prSet presAssocID="{2AFAD35F-99DE-42E5-8668-D2A1B6465851}" presName="image"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7BC99C67-FAF3-44AA-BB23-957873317557}" type="pres">
      <dgm:prSet presAssocID="{2AFAD35F-99DE-42E5-8668-D2A1B6465851}" presName="childNode" presStyleLbl="node1" presStyleIdx="1" presStyleCnt="3" custScaleY="107541" custLinFactNeighborX="7053" custLinFactNeighborY="-2053">
        <dgm:presLayoutVars>
          <dgm:bulletEnabled val="1"/>
        </dgm:presLayoutVars>
      </dgm:prSet>
      <dgm:spPr/>
      <dgm:t>
        <a:bodyPr/>
        <a:lstStyle/>
        <a:p>
          <a:endParaRPr lang="es-MX"/>
        </a:p>
      </dgm:t>
    </dgm:pt>
    <dgm:pt modelId="{28233A47-F727-44D0-9247-B704D66CF639}" type="pres">
      <dgm:prSet presAssocID="{2AFAD35F-99DE-42E5-8668-D2A1B6465851}" presName="parentNode" presStyleLbl="revTx" presStyleIdx="1" presStyleCnt="3">
        <dgm:presLayoutVars>
          <dgm:chMax val="0"/>
          <dgm:bulletEnabled val="1"/>
        </dgm:presLayoutVars>
      </dgm:prSet>
      <dgm:spPr/>
      <dgm:t>
        <a:bodyPr/>
        <a:lstStyle/>
        <a:p>
          <a:endParaRPr lang="es-MX"/>
        </a:p>
      </dgm:t>
    </dgm:pt>
    <dgm:pt modelId="{BC8ABC7B-EA1D-4813-9065-CF211281228E}" type="pres">
      <dgm:prSet presAssocID="{4F62D273-6D34-4F3A-A1AA-8B4E3C590A45}" presName="sibTrans" presStyleCnt="0"/>
      <dgm:spPr/>
    </dgm:pt>
    <dgm:pt modelId="{2C52601D-C586-44A7-85D5-E84C386C0214}" type="pres">
      <dgm:prSet presAssocID="{0A8131BA-744D-4C5E-9682-EAF3E1F19957}" presName="compositeNode" presStyleCnt="0">
        <dgm:presLayoutVars>
          <dgm:bulletEnabled val="1"/>
        </dgm:presLayoutVars>
      </dgm:prSet>
      <dgm:spPr/>
    </dgm:pt>
    <dgm:pt modelId="{757176C2-A449-4BBC-B286-5AB6A71099D0}" type="pres">
      <dgm:prSet presAssocID="{0A8131BA-744D-4C5E-9682-EAF3E1F19957}" presName="image"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1000" r="-31000"/>
          </a:stretch>
        </a:blipFill>
      </dgm:spPr>
      <dgm:t>
        <a:bodyPr/>
        <a:lstStyle/>
        <a:p>
          <a:endParaRPr lang="es-MX"/>
        </a:p>
      </dgm:t>
    </dgm:pt>
    <dgm:pt modelId="{4F47A02A-87CE-479C-BB09-A822FA2B6C9A}" type="pres">
      <dgm:prSet presAssocID="{0A8131BA-744D-4C5E-9682-EAF3E1F19957}" presName="childNode" presStyleLbl="node1" presStyleIdx="2" presStyleCnt="3">
        <dgm:presLayoutVars>
          <dgm:bulletEnabled val="1"/>
        </dgm:presLayoutVars>
      </dgm:prSet>
      <dgm:spPr/>
      <dgm:t>
        <a:bodyPr/>
        <a:lstStyle/>
        <a:p>
          <a:endParaRPr lang="es-MX"/>
        </a:p>
      </dgm:t>
    </dgm:pt>
    <dgm:pt modelId="{FBB050FC-137E-4BF3-86A0-E3659EC89559}" type="pres">
      <dgm:prSet presAssocID="{0A8131BA-744D-4C5E-9682-EAF3E1F19957}" presName="parentNode" presStyleLbl="revTx" presStyleIdx="2" presStyleCnt="3">
        <dgm:presLayoutVars>
          <dgm:chMax val="0"/>
          <dgm:bulletEnabled val="1"/>
        </dgm:presLayoutVars>
      </dgm:prSet>
      <dgm:spPr/>
      <dgm:t>
        <a:bodyPr/>
        <a:lstStyle/>
        <a:p>
          <a:endParaRPr lang="es-MX"/>
        </a:p>
      </dgm:t>
    </dgm:pt>
  </dgm:ptLst>
  <dgm:cxnLst>
    <dgm:cxn modelId="{93744F8B-F8F4-4075-A281-8E8AD3935B27}" type="presOf" srcId="{0A8131BA-744D-4C5E-9682-EAF3E1F19957}" destId="{FBB050FC-137E-4BF3-86A0-E3659EC89559}" srcOrd="0" destOrd="0" presId="urn:microsoft.com/office/officeart/2005/8/layout/hList2"/>
    <dgm:cxn modelId="{25F9DAA9-ED53-46B8-99D8-230A08304AA1}" type="presOf" srcId="{E5E7D568-C9BD-4BC0-BB6C-E6A1CC6F6724}" destId="{06C8638A-5D4D-4C7D-8E84-2F24F0EA594E}" srcOrd="0" destOrd="0" presId="urn:microsoft.com/office/officeart/2005/8/layout/hList2"/>
    <dgm:cxn modelId="{F43E1A00-681B-479F-AAD0-39D91B61CD2D}" srcId="{0B16CFBF-2F4F-4C6F-A983-05100B8DA671}" destId="{474DA3BD-3FB9-4325-B552-A1AAB5E2982D}" srcOrd="0" destOrd="0" parTransId="{8839CB5B-B53E-4AC7-8278-A6B150BFD751}" sibTransId="{26F9DF91-BA3E-47FD-A335-A3D7210462C4}"/>
    <dgm:cxn modelId="{9568A0A1-A159-4C3B-9234-670527936F95}" type="presOf" srcId="{474DA3BD-3FB9-4325-B552-A1AAB5E2982D}" destId="{463279AE-8DDB-4DA5-841C-AD2DB1E150CB}" srcOrd="0" destOrd="0" presId="urn:microsoft.com/office/officeart/2005/8/layout/hList2"/>
    <dgm:cxn modelId="{72AB7F9A-6C95-4949-B82D-FC77CA44A8DC}" srcId="{E5E7D568-C9BD-4BC0-BB6C-E6A1CC6F6724}" destId="{0B16CFBF-2F4F-4C6F-A983-05100B8DA671}" srcOrd="0" destOrd="0" parTransId="{8E984110-4D8E-4D34-88DE-15C60F348C39}" sibTransId="{AD0D4327-E979-45BB-B46F-DBC84F57BA94}"/>
    <dgm:cxn modelId="{252D700E-1198-4257-A0BC-8EA6CEDECEDD}" type="presOf" srcId="{0B16CFBF-2F4F-4C6F-A983-05100B8DA671}" destId="{F08DEF5D-5629-45A9-9A49-218A0F694BD6}" srcOrd="0" destOrd="0" presId="urn:microsoft.com/office/officeart/2005/8/layout/hList2"/>
    <dgm:cxn modelId="{974906AE-98F1-4566-941E-933F2940083D}" type="presOf" srcId="{2AFAD35F-99DE-42E5-8668-D2A1B6465851}" destId="{28233A47-F727-44D0-9247-B704D66CF639}" srcOrd="0" destOrd="0" presId="urn:microsoft.com/office/officeart/2005/8/layout/hList2"/>
    <dgm:cxn modelId="{86652475-53EC-4FA5-9031-E312A8B57B6D}" srcId="{0A8131BA-744D-4C5E-9682-EAF3E1F19957}" destId="{1CE3E151-E3C4-4311-B62D-5934A14FC9D7}" srcOrd="0" destOrd="0" parTransId="{D982112F-94C2-4D0A-B3BA-961D70115B35}" sibTransId="{2895B801-DDB6-4430-990B-32E046050B4A}"/>
    <dgm:cxn modelId="{BD3BD154-596A-4C7F-B977-3BC14574351E}" srcId="{E5E7D568-C9BD-4BC0-BB6C-E6A1CC6F6724}" destId="{0A8131BA-744D-4C5E-9682-EAF3E1F19957}" srcOrd="2" destOrd="0" parTransId="{7A02C773-73FD-442D-9622-F1BEA0F28D58}" sibTransId="{C4B6892C-6B76-4EDE-8636-728E9FBE3B01}"/>
    <dgm:cxn modelId="{8E5F5865-C0A9-4FAC-BBD9-E9B0F4FA537B}" type="presOf" srcId="{1CE3E151-E3C4-4311-B62D-5934A14FC9D7}" destId="{4F47A02A-87CE-479C-BB09-A822FA2B6C9A}" srcOrd="0" destOrd="0" presId="urn:microsoft.com/office/officeart/2005/8/layout/hList2"/>
    <dgm:cxn modelId="{789A22BB-F369-49FA-80BE-54D0CB9632A8}" srcId="{2AFAD35F-99DE-42E5-8668-D2A1B6465851}" destId="{719CA82E-5E1E-41F2-B941-0CF32E41240C}" srcOrd="0" destOrd="0" parTransId="{9F17E046-EEBA-4D6C-AB5D-C8FCDC64B2B7}" sibTransId="{768520A4-C034-4F40-8B44-A0D3433C2D07}"/>
    <dgm:cxn modelId="{2F64C10D-49A8-4CE9-B61E-2FF6C9C62346}" srcId="{E5E7D568-C9BD-4BC0-BB6C-E6A1CC6F6724}" destId="{2AFAD35F-99DE-42E5-8668-D2A1B6465851}" srcOrd="1" destOrd="0" parTransId="{0A8075B9-AC73-4585-8EF1-19C7EF34855F}" sibTransId="{4F62D273-6D34-4F3A-A1AA-8B4E3C590A45}"/>
    <dgm:cxn modelId="{B0BFAFDA-2DDA-4012-BC71-3AC54E1BBE4A}" type="presOf" srcId="{719CA82E-5E1E-41F2-B941-0CF32E41240C}" destId="{7BC99C67-FAF3-44AA-BB23-957873317557}" srcOrd="0" destOrd="0" presId="urn:microsoft.com/office/officeart/2005/8/layout/hList2"/>
    <dgm:cxn modelId="{AC8F4415-9405-4650-8296-9C8459C4B4A1}" type="presParOf" srcId="{06C8638A-5D4D-4C7D-8E84-2F24F0EA594E}" destId="{B04AAF46-2580-463A-9FFD-C784169FE8A8}" srcOrd="0" destOrd="0" presId="urn:microsoft.com/office/officeart/2005/8/layout/hList2"/>
    <dgm:cxn modelId="{D04BCDCE-62F9-4C0A-B94F-8260EE8A24CD}" type="presParOf" srcId="{B04AAF46-2580-463A-9FFD-C784169FE8A8}" destId="{642224C2-FDD9-4C98-BBB0-0B9823879701}" srcOrd="0" destOrd="0" presId="urn:microsoft.com/office/officeart/2005/8/layout/hList2"/>
    <dgm:cxn modelId="{96A92009-8611-49B7-9C27-65EB46CFC9F5}" type="presParOf" srcId="{B04AAF46-2580-463A-9FFD-C784169FE8A8}" destId="{463279AE-8DDB-4DA5-841C-AD2DB1E150CB}" srcOrd="1" destOrd="0" presId="urn:microsoft.com/office/officeart/2005/8/layout/hList2"/>
    <dgm:cxn modelId="{FCF84539-205F-4722-82BC-F77516ACBEFE}" type="presParOf" srcId="{B04AAF46-2580-463A-9FFD-C784169FE8A8}" destId="{F08DEF5D-5629-45A9-9A49-218A0F694BD6}" srcOrd="2" destOrd="0" presId="urn:microsoft.com/office/officeart/2005/8/layout/hList2"/>
    <dgm:cxn modelId="{EBD899B1-D0EB-437B-A44F-222FE6A1BDE7}" type="presParOf" srcId="{06C8638A-5D4D-4C7D-8E84-2F24F0EA594E}" destId="{3036A0A9-AB2B-4881-9BE3-67DCEDE8AFEB}" srcOrd="1" destOrd="0" presId="urn:microsoft.com/office/officeart/2005/8/layout/hList2"/>
    <dgm:cxn modelId="{50145945-C5D4-47E2-AABD-76981D62B5DA}" type="presParOf" srcId="{06C8638A-5D4D-4C7D-8E84-2F24F0EA594E}" destId="{DBD811CE-0E6A-466E-861F-88791C966E12}" srcOrd="2" destOrd="0" presId="urn:microsoft.com/office/officeart/2005/8/layout/hList2"/>
    <dgm:cxn modelId="{DB662C80-BF82-491F-987C-5CA34CEE25F9}" type="presParOf" srcId="{DBD811CE-0E6A-466E-861F-88791C966E12}" destId="{899A60BB-569F-4642-86B4-F63824EB0F97}" srcOrd="0" destOrd="0" presId="urn:microsoft.com/office/officeart/2005/8/layout/hList2"/>
    <dgm:cxn modelId="{3BA6B627-DB6F-4415-B3C2-7430EC95D444}" type="presParOf" srcId="{DBD811CE-0E6A-466E-861F-88791C966E12}" destId="{7BC99C67-FAF3-44AA-BB23-957873317557}" srcOrd="1" destOrd="0" presId="urn:microsoft.com/office/officeart/2005/8/layout/hList2"/>
    <dgm:cxn modelId="{E62EA1C5-EC43-4AAA-8BFB-0AAA9537C4A3}" type="presParOf" srcId="{DBD811CE-0E6A-466E-861F-88791C966E12}" destId="{28233A47-F727-44D0-9247-B704D66CF639}" srcOrd="2" destOrd="0" presId="urn:microsoft.com/office/officeart/2005/8/layout/hList2"/>
    <dgm:cxn modelId="{AA8521DC-FCC9-4D70-B7A2-AFB4355DEC7F}" type="presParOf" srcId="{06C8638A-5D4D-4C7D-8E84-2F24F0EA594E}" destId="{BC8ABC7B-EA1D-4813-9065-CF211281228E}" srcOrd="3" destOrd="0" presId="urn:microsoft.com/office/officeart/2005/8/layout/hList2"/>
    <dgm:cxn modelId="{DC22684C-BDF7-4795-B618-EB92515A5556}" type="presParOf" srcId="{06C8638A-5D4D-4C7D-8E84-2F24F0EA594E}" destId="{2C52601D-C586-44A7-85D5-E84C386C0214}" srcOrd="4" destOrd="0" presId="urn:microsoft.com/office/officeart/2005/8/layout/hList2"/>
    <dgm:cxn modelId="{B2841254-EEFA-4A2A-8BF9-8E6253F89D0F}" type="presParOf" srcId="{2C52601D-C586-44A7-85D5-E84C386C0214}" destId="{757176C2-A449-4BBC-B286-5AB6A71099D0}" srcOrd="0" destOrd="0" presId="urn:microsoft.com/office/officeart/2005/8/layout/hList2"/>
    <dgm:cxn modelId="{3F2A415F-6E93-4BE6-9955-A150BC427CE8}" type="presParOf" srcId="{2C52601D-C586-44A7-85D5-E84C386C0214}" destId="{4F47A02A-87CE-479C-BB09-A822FA2B6C9A}" srcOrd="1" destOrd="0" presId="urn:microsoft.com/office/officeart/2005/8/layout/hList2"/>
    <dgm:cxn modelId="{726D6122-D231-4BA0-A006-6C832EC7C912}" type="presParOf" srcId="{2C52601D-C586-44A7-85D5-E84C386C0214}" destId="{FBB050FC-137E-4BF3-86A0-E3659EC89559}" srcOrd="2" destOrd="0" presId="urn:microsoft.com/office/officeart/2005/8/layout/h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9/3/layout/BlockDescendingList">
  <dgm:title val=""/>
  <dgm:desc val=""/>
  <dgm:catLst>
    <dgm:cat type="list" pri="185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13" srcId="10" destId="11" srcOrd="0" destOrd="0"/>
        <dgm:cxn modelId="14" srcId="10" destId="12" srcOrd="0" destOrd="0"/>
        <dgm:cxn modelId="50" srcId="0" destId="20" srcOrd="1" destOrd="0"/>
        <dgm:cxn modelId="23" srcId="20" destId="21" srcOrd="0" destOrd="0"/>
        <dgm:cxn modelId="24" srcId="20" destId="22" srcOrd="0" destOrd="0"/>
        <dgm:cxn modelId="60" srcId="0" destId="30" srcOrd="2" destOrd="0"/>
        <dgm:cxn modelId="33" srcId="30" destId="31" srcOrd="0" destOrd="0"/>
        <dgm:cxn modelId="34" srcId="30" destId="32" srcOrd="0"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70">
          <dgm:prSet phldr="1"/>
        </dgm:pt>
      </dgm:ptLst>
      <dgm:cxnLst>
        <dgm:cxn modelId="40" srcId="0" destId="10" srcOrd="0" destOrd="0"/>
        <dgm:cxn modelId="50" srcId="0" destId="20" srcOrd="1" destOrd="0"/>
        <dgm:cxn modelId="60" srcId="0" destId="30" srcOrd="2" destOrd="0"/>
        <dgm:cxn modelId="80" srcId="0" destId="7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axis="ch" ptType="node" func="cnt" op="equ" val="1">
        <dgm:alg type="composite">
          <dgm:param type="ar" val="0.5516"/>
        </dgm:alg>
        <dgm:choose name="Name3">
          <dgm:if name="Name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if>
          <dgm:else name="Name5">
            <dgm:constrLst>
              <dgm:constr type="primFontSz" for="des" forName="childText_1" val="65"/>
              <dgm:constr type="primFontSz" for="des" forName="parentText_1" val="65"/>
              <dgm:constr type="primFontSz" for="des" forName="childText_1" refType="primFontSz" refFor="des" refForName="parentText_1" op="lte"/>
              <dgm:constr type="l" for="ch" forName="accentShape_1" refType="w" fact="0"/>
              <dgm:constr type="t" for="ch" forName="accentShape_1" refType="h" fact="0"/>
              <dgm:constr type="w" for="ch" forName="accentShape_1" refType="w" fact="0.7146"/>
              <dgm:constr type="h" for="ch" forName="accentShape_1" refType="h" fact="0.9952"/>
              <dgm:constr type="l" for="ch" forName="parentText_1" refType="w" fact="0.513"/>
              <dgm:constr type="t" for="ch" forName="parentText_1" refType="h" fact="0"/>
              <dgm:constr type="w" for="ch" forName="parentText_1" refType="w" refFor="ch" refForName="accentShape_1" fact="0.26"/>
              <dgm:constr type="h" for="ch" forName="parentText_1"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Lst>
          </dgm:else>
        </dgm:choose>
      </dgm:if>
      <dgm:if name="Name6" axis="ch" ptType="node" func="cnt" op="equ" val="2">
        <dgm:alg type="composite">
          <dgm:param type="ar" val="0.9804"/>
        </dgm:alg>
        <dgm:choose name="Name7">
          <dgm:if name="Name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2" refType="w" fact="0.4393"/>
              <dgm:constr type="t" for="ch" forName="accentShape_2" refType="h" fact="0.1192"/>
              <dgm:constr type="w" for="ch" forName="accentShape_2" refType="w" fact="0.4021"/>
              <dgm:constr type="h" for="ch" forName="accentShape_2" refType="h" fact="0.876"/>
              <dgm:constr type="l" for="ch" forName="accentShape_1" refType="w" fact="0"/>
              <dgm:constr type="t" for="ch" forName="accentShape_1" refType="h" fact="0"/>
              <dgm:constr type="w" for="ch" forName="accentShape_1" refType="w" fact="0.4021"/>
              <dgm:constr type="h" for="ch" forName="accentShape_1" refType="h" fact="0.9952"/>
              <dgm:constr type="l" for="ch" forName="parentText_1" refType="w" fact="0.2946"/>
              <dgm:constr type="t" for="ch" forName="parentText_1" refType="h" fact="0"/>
              <dgm:constr type="w" for="ch" forName="parentText_1" refType="w" refFor="ch" refForName="accentShape_1" fact="0.26"/>
              <dgm:constr type="h" for="ch" forName="parentText_1" refType="h" fact="0.78"/>
              <dgm:constr type="l" for="ch" forName="parentText_2" refType="w" fact="0.7339"/>
              <dgm:constr type="t" for="ch" forName="parentText_2" refType="h" fact="0.1192"/>
              <dgm:constr type="w" for="ch" forName="parentText_2" refType="w" refFor="ch" refForName="accentShape_1" fact="0.26"/>
              <dgm:constr type="h" for="ch" forName="parentText_2" refType="h" fact="0.78"/>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4393"/>
              <dgm:constr type="t" for="ch" forName="childText_2" refType="h" fact="0.1192"/>
              <dgm:constr type="w" for="ch" forName="childText_2" refType="w" refFor="ch" refForName="accentShape_2" fact="0.71"/>
              <dgm:constr type="h" for="ch" forName="childText_2" refType="h" fact="0.8808"/>
            </dgm:constrLst>
          </dgm:if>
          <dgm:else name="Name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parentText_2" refType="primFontSz" refFor="des" refForName="parentText_1" op="equ"/>
              <dgm:constr type="primFontSz" for="des" forName="childText_2" refType="primFontSz" refFor="des" refForName="childText_1" op="equ"/>
              <dgm:constr type="l" for="ch" forName="accentShape_1" refType="w" fact="0.4393"/>
              <dgm:constr type="t" for="ch" forName="accentShape_2" refType="h" fact="0.1192"/>
              <dgm:constr type="w" for="ch" forName="accentShape_2" refType="w" fact="0.4021"/>
              <dgm:constr type="h" for="ch" forName="accentShape_2" refType="h" fact="0.876"/>
              <dgm:constr type="l" for="ch" forName="accentShape_2" refType="w" fact="0"/>
              <dgm:constr type="t" for="ch" forName="accentShape_1" refType="h" fact="0"/>
              <dgm:constr type="w" for="ch" forName="accentShape_1" refType="w" fact="0.4021"/>
              <dgm:constr type="h" for="ch" forName="accentShape_1" refType="h" fact="0.9952"/>
              <dgm:constr type="l" for="ch" forName="parentText_2" refType="w" fact="0.2946"/>
              <dgm:constr type="t" for="ch" forName="parentText_1" refType="h" fact="0"/>
              <dgm:constr type="w" for="ch" forName="parentText_1" refType="w" refFor="ch" refForName="accentShape_1" fact="0.26"/>
              <dgm:constr type="h" for="ch" forName="parentText_1" refType="h" fact="0.78"/>
              <dgm:constr type="l" for="ch" forName="parentText_1" refType="w" fact="0.7339"/>
              <dgm:constr type="t" for="ch" forName="parentText_2" refType="h" fact="0.1192"/>
              <dgm:constr type="w" for="ch" forName="parentText_2" refType="w" refFor="ch" refForName="accentShape_1" fact="0.26"/>
              <dgm:constr type="h" for="ch" forName="parentText_2" refType="h" fact="0.78"/>
              <dgm:constr type="l" for="ch" forName="childText_2" refType="w" fact="0"/>
              <dgm:constr type="t" for="ch" forName="childText_1" refType="h" fact="0"/>
              <dgm:constr type="w" for="ch" forName="childText_1" refType="w" refFor="ch" refForName="accentShape_1" fact="0.71"/>
              <dgm:constr type="h" for="ch" forName="childText_1" refType="h"/>
              <dgm:constr type="l" for="ch" forName="childText_1" refType="w" fact="0.4393"/>
              <dgm:constr type="t" for="ch" forName="childText_2" refType="h" fact="0.1192"/>
              <dgm:constr type="w" for="ch" forName="childText_2" refType="w" refFor="ch" refForName="accentShape_2" fact="0.71"/>
              <dgm:constr type="h" for="ch" forName="childText_2" refType="h" fact="0.8808"/>
            </dgm:constrLst>
          </dgm:else>
        </dgm:choose>
      </dgm:if>
      <dgm:if name="Name10" axis="ch" ptType="node" func="cnt" op="equ" val="3">
        <dgm:alg type="composite">
          <dgm:param type="ar" val="1.4097"/>
        </dgm:alg>
        <dgm:choose name="Name11">
          <dgm:if name="Name12"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1"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3" refType="w" fact="0.6101"/>
              <dgm:constr type="t" for="ch" forName="accentShape_3" refType="h" fact="0.2457"/>
              <dgm:constr type="w" for="ch" forName="accentShape_3" refType="w" fact="0.2796"/>
              <dgm:constr type="h" for="ch" forName="accentShape_3" refType="h" fact="0.7499"/>
              <dgm:constr type="l" for="ch" forName="parentText_1"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3" refType="w" fact="0.6101"/>
              <dgm:constr type="t" for="ch" forName="childText_3" refType="h" fact="0.2457"/>
              <dgm:constr type="w" for="ch" forName="childText_3" refType="w" refFor="ch" refForName="accentShape_3" fact="0.71"/>
              <dgm:constr type="h" for="ch" forName="childText_3" refType="h" fact="0.7543"/>
            </dgm:constrLst>
          </dgm:if>
          <dgm:else name="Name13">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parentText_2" refType="primFontSz" refFor="des" refForName="parentText_1" op="equ"/>
              <dgm:constr type="primFontSz" for="des" forName="parentText_3"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l" for="ch" forName="accentShape_3" refType="w" fact="0"/>
              <dgm:constr type="t" for="ch" forName="accentShape_1" refType="h" fact="0"/>
              <dgm:constr type="w" for="ch" forName="accentShape_1" refType="w" fact="0.2796"/>
              <dgm:constr type="h" for="ch" forName="accentShape_1" refType="h" fact="0.9952"/>
              <dgm:constr type="l" for="ch" forName="accentShape_2" refType="w" fact="0.3055"/>
              <dgm:constr type="t" for="ch" forName="accentShape_2" refType="h" fact="0.1192"/>
              <dgm:constr type="w" for="ch" forName="accentShape_2" refType="w" fact="0.2796"/>
              <dgm:constr type="h" for="ch" forName="accentShape_2" refType="h" fact="0.876"/>
              <dgm:constr type="l" for="ch" forName="accentShape_1" refType="w" fact="0.6101"/>
              <dgm:constr type="t" for="ch" forName="accentShape_3" refType="h" fact="0.2457"/>
              <dgm:constr type="w" for="ch" forName="accentShape_3" refType="w" fact="0.2796"/>
              <dgm:constr type="h" for="ch" forName="accentShape_3" refType="h" fact="0.7499"/>
              <dgm:constr type="l" for="ch" forName="parentText_3" refType="w" fact="0.2"/>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5055"/>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1" refType="w" fact="0.8101"/>
              <dgm:constr type="t" for="ch" forName="parentText_3" refType="h" fact="0.2457"/>
              <dgm:constr type="w" for="ch" forName="parentText_3" refType="w" refFor="ch" refForName="accentShape_3" fact="0.26"/>
              <dgm:constr type="h" for="ch" forName="parentText_3" refType="h" refFor="ch" refForName="accentShape_3" fact="0.9"/>
              <dgm:constr type="l" for="ch" forName="childText_3" refType="w" fact="0"/>
              <dgm:constr type="t" for="ch" forName="childText_1" refType="h" fact="0"/>
              <dgm:constr type="w" for="ch" forName="childText_1" refType="w" refFor="ch" refForName="accentShape_1" fact="0.71"/>
              <dgm:constr type="h" for="ch" forName="childText_1" refType="h"/>
              <dgm:constr type="l" for="ch" forName="childText_2" refType="w" fact="0.3055"/>
              <dgm:constr type="t" for="ch" forName="childText_2" refType="h" fact="0.1192"/>
              <dgm:constr type="w" for="ch" forName="childText_2" refType="w" refFor="ch" refForName="accentShape_2" fact="0.71"/>
              <dgm:constr type="h" for="ch" forName="childText_2" refType="h" fact="0.8808"/>
              <dgm:constr type="l" for="ch" forName="childText_1" refType="w" fact="0.6101"/>
              <dgm:constr type="t" for="ch" forName="childText_3" refType="h" fact="0.2457"/>
              <dgm:constr type="w" for="ch" forName="childText_3" refType="w" refFor="ch" refForName="accentShape_3" fact="0.71"/>
              <dgm:constr type="h" for="ch" forName="childText_3" refType="h" fact="0.7543"/>
            </dgm:constrLst>
          </dgm:else>
        </dgm:choose>
      </dgm:if>
      <dgm:if name="Name14" axis="ch" ptType="node" func="cnt" op="equ" val="4">
        <dgm:alg type="composite">
          <dgm:param type="ar" val="1.8305"/>
        </dgm:alg>
        <dgm:choose name="Name15">
          <dgm:if name="Name16"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1" refType="w" fact="0"/>
              <dgm:constr type="t" for="ch" forName="accentShape_1" refType="h" fact="0"/>
              <dgm:constr type="w" for="ch" forName="accentShape_1" refType="w" fact="0.2153"/>
              <dgm:constr type="h" for="ch" forName="accentShape_1" refType="h" fact="0.9952"/>
              <dgm:constr type="l" for="ch" forName="accentShape_2" refType="w" fact="0.2353"/>
              <dgm:constr type="t" for="ch" forName="accentShape_2" refType="h" fact="0.1192"/>
              <dgm:constr type="w" for="ch" forName="accentShape_2" refType="w" fact="0.2153"/>
              <dgm:constr type="h" for="ch" forName="accentShape_2" refType="h" fact="0.876"/>
              <dgm:constr type="l" for="ch" forName="accentShape_3" refType="w" fact="0.4699"/>
              <dgm:constr type="t" for="ch" forName="accentShape_3" refType="h" fact="0.2457"/>
              <dgm:constr type="w" for="ch" forName="accentShape_3" refType="w" fact="0.2153"/>
              <dgm:constr type="h" for="ch" forName="accentShape_3" refType="h" fact="0.7495"/>
              <dgm:constr type="l" for="ch" forName="accentShape_4" refType="w" fact="0.6997"/>
              <dgm:constr type="t" for="ch" forName="accentShape_4" refType="h" fact="0.3696"/>
              <dgm:constr type="w" for="ch" forName="accentShape_4" refType="w" fact="0.2153"/>
              <dgm:constr type="h" for="ch" forName="accentShape_4" refType="h" fact="0.6256"/>
              <dgm:constr type="l" for="ch" forName="parentText_1"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3"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2353"/>
              <dgm:constr type="t" for="ch" forName="childText_2" refType="h" fact="0.1192"/>
              <dgm:constr type="w" for="ch" forName="childText_2" refType="w" refFor="ch" refForName="accentShape_2" fact="0.71"/>
              <dgm:constr type="h" for="ch" forName="childText_2" refType="h" fact="0.8808"/>
              <dgm:constr type="l" for="ch" forName="childText_3" refType="w" fact="0.4699"/>
              <dgm:constr type="t" for="ch" forName="childText_3" refType="h" fact="0.2457"/>
              <dgm:constr type="w" for="ch" forName="childText_3" refType="w" refFor="ch" refForName="accentShape_3" fact="0.71"/>
              <dgm:constr type="h" for="ch" forName="childText_3" refType="h" fact="0.7543"/>
              <dgm:constr type="l" for="ch" forName="childText_4" refType="w" fact="0.6997"/>
              <dgm:constr type="t" for="ch" forName="childText_4" refType="h" fact="0.3696"/>
              <dgm:constr type="w" for="ch" forName="childText_4" refType="w" refFor="ch" refForName="accentShape_4" fact="0.71"/>
              <dgm:constr type="h" for="ch" forName="childText_4" refType="h" fact="0.6261"/>
            </dgm:constrLst>
          </dgm:if>
          <dgm:else name="Name17">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l" for="ch" forName="accentShape_4" refType="w" fact="0"/>
              <dgm:constr type="t" for="ch" forName="accentShape_1" refType="h" fact="0"/>
              <dgm:constr type="w" for="ch" forName="accentShape_1" refType="w" fact="0.2153"/>
              <dgm:constr type="h" for="ch" forName="accentShape_1" refType="h" fact="0.9952"/>
              <dgm:constr type="l" for="ch" forName="accentShape_3" refType="w" fact="0.2353"/>
              <dgm:constr type="t" for="ch" forName="accentShape_2" refType="h" fact="0.1192"/>
              <dgm:constr type="w" for="ch" forName="accentShape_2" refType="w" fact="0.2153"/>
              <dgm:constr type="h" for="ch" forName="accentShape_2" refType="h" fact="0.876"/>
              <dgm:constr type="l" for="ch" forName="accentShape_2" refType="w" fact="0.4699"/>
              <dgm:constr type="t" for="ch" forName="accentShape_3" refType="h" fact="0.2457"/>
              <dgm:constr type="w" for="ch" forName="accentShape_3" refType="w" fact="0.2153"/>
              <dgm:constr type="h" for="ch" forName="accentShape_3" refType="h" fact="0.7495"/>
              <dgm:constr type="l" for="ch" forName="accentShape_1" refType="w" fact="0.6997"/>
              <dgm:constr type="t" for="ch" forName="accentShape_4" refType="h" fact="0.3696"/>
              <dgm:constr type="w" for="ch" forName="accentShape_4" refType="w" fact="0.2153"/>
              <dgm:constr type="h" for="ch" forName="accentShape_4" refType="h" fact="0.6256"/>
              <dgm:constr type="l" for="ch" forName="parentText_4" refType="w" fact="0.16"/>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3" refType="w" fact="0.3953"/>
              <dgm:constr type="t" for="ch" forName="parentText_2" refType="h" fact="0.1192"/>
              <dgm:constr type="w" for="ch" forName="parentText_2" refType="w" refFor="ch" refForName="accentShape_2" fact="0.26"/>
              <dgm:constr type="h" for="ch" forName="parentText_2" refType="h" refFor="ch" refForName="accentShape_2" fact="0.9"/>
              <dgm:constr type="l" for="ch" forName="parentText_2" refType="w" fact="0.629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1" refType="w" fact="0.8597"/>
              <dgm:constr type="t" for="ch" forName="parentText_4" refType="h" fact="0.3696"/>
              <dgm:constr type="w" for="ch" forName="parentText_4" refType="w" refFor="ch" refForName="accentShape_4" fact="0.26"/>
              <dgm:constr type="h" for="ch" forName="parentText_4" refType="h" refFor="ch" refForName="accentShape_4" fact="0.9"/>
              <dgm:constr type="l" for="ch" forName="childText_4" refType="w" fact="0"/>
              <dgm:constr type="t" for="ch" forName="childText_1" refType="h" fact="0"/>
              <dgm:constr type="w" for="ch" forName="childText_1" refType="w" refFor="ch" refForName="accentShape_1" fact="0.71"/>
              <dgm:constr type="h" for="ch" forName="childText_1" refType="h"/>
              <dgm:constr type="l" for="ch" forName="childText_3" refType="w" fact="0.2353"/>
              <dgm:constr type="t" for="ch" forName="childText_2" refType="h" fact="0.1192"/>
              <dgm:constr type="w" for="ch" forName="childText_2" refType="w" refFor="ch" refForName="accentShape_2" fact="0.71"/>
              <dgm:constr type="h" for="ch" forName="childText_2" refType="h" fact="0.8808"/>
              <dgm:constr type="l" for="ch" forName="childText_2" refType="w" fact="0.4699"/>
              <dgm:constr type="t" for="ch" forName="childText_3" refType="h" fact="0.2457"/>
              <dgm:constr type="w" for="ch" forName="childText_3" refType="w" refFor="ch" refForName="accentShape_3" fact="0.71"/>
              <dgm:constr type="h" for="ch" forName="childText_3" refType="h" fact="0.7543"/>
              <dgm:constr type="l" for="ch" forName="childText_1" refType="w" fact="0.6997"/>
              <dgm:constr type="t" for="ch" forName="childText_4" refType="h" fact="0.3696"/>
              <dgm:constr type="w" for="ch" forName="childText_4" refType="w" refFor="ch" refForName="accentShape_4" fact="0.71"/>
              <dgm:constr type="h" for="ch" forName="childText_4" refType="h" fact="0.6261"/>
            </dgm:constrLst>
          </dgm:else>
        </dgm:choose>
      </dgm:if>
      <dgm:if name="Name18" axis="ch" ptType="node" func="cnt" op="equ" val="5">
        <dgm:alg type="composite">
          <dgm:param type="ar" val="2.0125"/>
        </dgm:alg>
        <dgm:choose name="Name19">
          <dgm:if name="Name20"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1" refType="w" fact="0"/>
              <dgm:constr type="t" for="ch" forName="accentShape_1" refType="h" fact="0"/>
              <dgm:constr type="w" for="ch" forName="accentShape_1" refType="w" fact="0.1759"/>
              <dgm:constr type="h" for="ch" forName="accentShape_1" refType="h" fact="0.9952"/>
              <dgm:constr type="l" for="ch" forName="accentShape_2"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4" refType="w" fact="0.5759"/>
              <dgm:constr type="t" for="ch" forName="accentShape_4" refType="h" fact="0.3739"/>
              <dgm:constr type="w" for="ch" forName="accentShape_4" refType="w" fact="0.1759"/>
              <dgm:constr type="h" for="ch" forName="accentShape_4" refType="h" fact="0.6217"/>
              <dgm:constr type="l" for="ch" forName="accentShape_5" refType="w" fact="0.7679"/>
              <dgm:constr type="t" for="ch" forName="accentShape_5" refType="h" fact="0.5"/>
              <dgm:constr type="w" for="ch" forName="accentShape_5" refType="w" fact="0.1759"/>
              <dgm:constr type="h" for="ch" forName="accentShape_5" refType="h" fact="0.4956"/>
              <dgm:constr type="l" for="ch" forName="parentText_1"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4"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5"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1" refType="w" fact="0"/>
              <dgm:constr type="t" for="ch" forName="childText_1" refType="h" fact="0"/>
              <dgm:constr type="w" for="ch" forName="childText_1" refType="w" refFor="ch" refForName="accentShape_1" fact="0.71"/>
              <dgm:constr type="h" for="ch" forName="childText_1" refType="h"/>
              <dgm:constr type="l" for="ch" forName="childText_2"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4" refType="w" fact="0.5759"/>
              <dgm:constr type="t" for="ch" forName="childText_4" refType="h" fact="0.3739"/>
              <dgm:constr type="w" for="ch" forName="childText_4" refType="w" refFor="ch" refForName="accentShape_4" fact="0.71"/>
              <dgm:constr type="h" for="ch" forName="childText_4" refType="h" fact="0.6217"/>
              <dgm:constr type="l" for="ch" forName="childText_5" refType="w" fact="0.7679"/>
              <dgm:constr type="t" for="ch" forName="childText_5" refType="h" fact="0.5001"/>
              <dgm:constr type="w" for="ch" forName="childText_5" refType="w" refFor="ch" refForName="accentShape_5" fact="0.71"/>
              <dgm:constr type="h" for="ch" forName="childText_5" refType="h" fact="0.4956"/>
            </dgm:constrLst>
          </dgm:if>
          <dgm:else name="Name21">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l" for="ch" forName="accentShape_5" refType="w" fact="0"/>
              <dgm:constr type="t" for="ch" forName="accentShape_1" refType="h" fact="0"/>
              <dgm:constr type="w" for="ch" forName="accentShape_1" refType="w" fact="0.1759"/>
              <dgm:constr type="h" for="ch" forName="accentShape_1" refType="h" fact="0.9952"/>
              <dgm:constr type="l" for="ch" forName="accentShape_4" refType="w" fact="0.192"/>
              <dgm:constr type="t" for="ch" forName="accentShape_2" refType="h" fact="0.1196"/>
              <dgm:constr type="w" for="ch" forName="accentShape_2" refType="w" fact="0.1759"/>
              <dgm:constr type="h" for="ch" forName="accentShape_2" refType="h" fact="0.876"/>
              <dgm:constr type="l" for="ch" forName="accentShape_3" refType="w" fact="0.384"/>
              <dgm:constr type="t" for="ch" forName="accentShape_3" refType="h" fact="0.2457"/>
              <dgm:constr type="w" for="ch" forName="accentShape_3" refType="w" fact="0.1759"/>
              <dgm:constr type="h" for="ch" forName="accentShape_3" refType="h" fact="0.7499"/>
              <dgm:constr type="l" for="ch" forName="accentShape_2" refType="w" fact="0.5759"/>
              <dgm:constr type="t" for="ch" forName="accentShape_4" refType="h" fact="0.3739"/>
              <dgm:constr type="w" for="ch" forName="accentShape_4" refType="w" fact="0.1759"/>
              <dgm:constr type="h" for="ch" forName="accentShape_4" refType="h" fact="0.6217"/>
              <dgm:constr type="l" for="ch" forName="accentShape_1" refType="w" fact="0.7679"/>
              <dgm:constr type="t" for="ch" forName="accentShape_5" refType="h" fact="0.5"/>
              <dgm:constr type="w" for="ch" forName="accentShape_5" refType="w" fact="0.1759"/>
              <dgm:constr type="h" for="ch" forName="accentShape_5" refType="h" fact="0.4956"/>
              <dgm:constr type="l" for="ch" forName="parentText_5" refType="w" fact="0.12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4" refType="w" fact="0.317"/>
              <dgm:constr type="t" for="ch" forName="parentText_2" refType="h" fact="0.1196"/>
              <dgm:constr type="w" for="ch" forName="parentText_2" refType="w" refFor="ch" refForName="accentShape_2" fact="0.26"/>
              <dgm:constr type="h" for="ch" forName="parentText_2" refType="h" refFor="ch" refForName="accentShape_2" fact="0.9"/>
              <dgm:constr type="l" for="ch" forName="parentText_3" refType="w" fact="0.509"/>
              <dgm:constr type="t" for="ch" forName="parentText_3" refType="h" fact="0.2457"/>
              <dgm:constr type="w" for="ch" forName="parentText_3" refType="w" refFor="ch" refForName="accentShape_3" fact="0.26"/>
              <dgm:constr type="h" for="ch" forName="parentText_3" refType="h" refFor="ch" refForName="accentShape_3" fact="0.9"/>
              <dgm:constr type="l" for="ch" forName="parentText_2" refType="w" fact="0.7009"/>
              <dgm:constr type="t" for="ch" forName="parentText_4" refType="h" fact="0.3739"/>
              <dgm:constr type="w" for="ch" forName="parentText_4" refType="w" refFor="ch" refForName="accentShape_4" fact="0.26"/>
              <dgm:constr type="h" for="ch" forName="parentText_4" refType="h" refFor="ch" refForName="accentShape_4" fact="0.9"/>
              <dgm:constr type="l" for="ch" forName="parentText_1" refType="w" fact="0.8929"/>
              <dgm:constr type="t" for="ch" forName="parentText_5" refType="h" fact="0.5"/>
              <dgm:constr type="w" for="ch" forName="parentText_5" refType="w" refFor="ch" refForName="accentShape_5" fact="0.26"/>
              <dgm:constr type="h" for="ch" forName="parentText_5" refType="h" refFor="ch" refForName="accentShape_5" fact="0.9"/>
              <dgm:constr type="l" for="ch" forName="childText_5" refType="w" fact="0"/>
              <dgm:constr type="t" for="ch" forName="childText_1" refType="h" fact="0"/>
              <dgm:constr type="w" for="ch" forName="childText_1" refType="w" refFor="ch" refForName="accentShape_1" fact="0.71"/>
              <dgm:constr type="h" for="ch" forName="childText_1" refType="h"/>
              <dgm:constr type="l" for="ch" forName="childText_4" refType="w" fact="0.192"/>
              <dgm:constr type="t" for="ch" forName="childText_2" refType="h" fact="0.1192"/>
              <dgm:constr type="w" for="ch" forName="childText_2" refType="w" refFor="ch" refForName="accentShape_2" fact="0.71"/>
              <dgm:constr type="h" for="ch" forName="childText_2" refType="h" fact="0.876"/>
              <dgm:constr type="l" for="ch" forName="childText_3" refType="w" fact="0.384"/>
              <dgm:constr type="t" for="ch" forName="childText_3" refType="h" fact="0.2457"/>
              <dgm:constr type="w" for="ch" forName="childText_3" refType="w" refFor="ch" refForName="accentShape_3" fact="0.71"/>
              <dgm:constr type="h" for="ch" forName="childText_3" refType="h" fact="0.7499"/>
              <dgm:constr type="l" for="ch" forName="childText_2" refType="w" fact="0.5759"/>
              <dgm:constr type="t" for="ch" forName="childText_4" refType="h" fact="0.3739"/>
              <dgm:constr type="w" for="ch" forName="childText_4" refType="w" refFor="ch" refForName="accentShape_4" fact="0.71"/>
              <dgm:constr type="h" for="ch" forName="childText_4" refType="h" fact="0.6261"/>
              <dgm:constr type="l" for="ch" forName="childText_1" refType="w" fact="0.7679"/>
              <dgm:constr type="t" for="ch" forName="childText_5" refType="h" fact="0.5001"/>
              <dgm:constr type="w" for="ch" forName="childText_5" refType="w" refFor="ch" refForName="accentShape_5" fact="0.71"/>
              <dgm:constr type="h" for="ch" forName="childText_5" refType="h" fact="0.4999"/>
            </dgm:constrLst>
          </dgm:else>
        </dgm:choose>
      </dgm:if>
      <dgm:if name="Name22" axis="ch" ptType="node" func="cnt" op="equ" val="6">
        <dgm:alg type="composite">
          <dgm:param type="ar" val="2.4006"/>
        </dgm:alg>
        <dgm:shape xmlns:r="http://schemas.openxmlformats.org/officeDocument/2006/relationships" r:blip="">
          <dgm:adjLst/>
        </dgm:shape>
        <dgm:choose name="Name23">
          <dgm:if name="Name24"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1" refType="w" fact="0"/>
              <dgm:constr type="t" for="ch" forName="accentShape_1" refType="h" fact="0"/>
              <dgm:constr type="w" for="ch" forName="accentShape_1" refType="w" fact="0.1473"/>
              <dgm:constr type="h" for="ch" forName="accentShape_1" refType="h"/>
              <dgm:constr type="l" for="ch" forName="accentShape_2" refType="w" fact="0.1608"/>
              <dgm:constr type="t" for="ch" forName="accentShape_2" refType="h" fact="0.1"/>
              <dgm:constr type="w" for="ch" forName="accentShape_2" refType="w" fact="0.1473"/>
              <dgm:constr type="h" for="ch" forName="accentShape_2" refType="h" fact="0.9"/>
              <dgm:constr type="l" for="ch" forName="accentShape_3" refType="w" fact="0.3216"/>
              <dgm:constr type="t" for="ch" forName="accentShape_3" refType="h" fact="0.2"/>
              <dgm:constr type="w" for="ch" forName="accentShape_3" refType="w" fact="0.1473"/>
              <dgm:constr type="h" for="ch" forName="accentShape_3" refType="h" fact="0.8"/>
              <dgm:constr type="l" for="ch" forName="accentShape_4" refType="w" fact="0.4824"/>
              <dgm:constr type="t" for="ch" forName="accentShape_4" refType="h" fact="0.3"/>
              <dgm:constr type="w" for="ch" forName="accentShape_4" refType="w" fact="0.1473"/>
              <dgm:constr type="h" for="ch" forName="accentShape_4" refType="h" fact="0.7"/>
              <dgm:constr type="l" for="ch" forName="accentShape_5" refType="w" fact="0.6432"/>
              <dgm:constr type="t" for="ch" forName="accentShape_5" refType="h" fact="0.4"/>
              <dgm:constr type="w" for="ch" forName="accentShape_5" refType="w" fact="0.1473"/>
              <dgm:constr type="h" for="ch" forName="accentShape_5" refType="h" fact="0.6"/>
              <dgm:constr type="l" for="ch" forName="accentShape_6" refType="w" fact="0.8056"/>
              <dgm:constr type="t" for="ch" forName="accentShape_6" refType="h" fact="0.5"/>
              <dgm:constr type="w" for="ch" forName="accentShape_6" refType="w" fact="0.1473"/>
              <dgm:constr type="h" for="ch" forName="accentShape_6" refType="h" fact="0.5"/>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3"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4"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5"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6"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1"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3"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4"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5"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6" refType="w" fact="0.9101"/>
              <dgm:constr type="t" for="ch" forName="parentText_6" refType="h" fact="0.5"/>
              <dgm:constr type="w" for="ch" forName="parentText_6" refType="w" refFor="ch" refForName="accentShape_6" fact="0.26"/>
              <dgm:constr type="h" for="ch" forName="parentText_6" refType="h" refFor="ch" refForName="accentShape_6" fact="0.9"/>
            </dgm:constrLst>
          </dgm:if>
          <dgm:else name="Name25">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l" for="ch" forName="accentShape_6" refType="w" fact="0"/>
              <dgm:constr type="t" for="ch" forName="accentShape_1" refType="h" fact="0"/>
              <dgm:constr type="w" for="ch" forName="accentShape_1" refType="w" fact="0.1473"/>
              <dgm:constr type="h" for="ch" forName="accentShape_1" refType="h"/>
              <dgm:constr type="l" for="ch" forName="accentShape_5" refType="w" fact="0.1608"/>
              <dgm:constr type="t" for="ch" forName="accentShape_2" refType="h" fact="0.1"/>
              <dgm:constr type="w" for="ch" forName="accentShape_2" refType="w" fact="0.1473"/>
              <dgm:constr type="h" for="ch" forName="accentShape_2" refType="h" fact="0.9"/>
              <dgm:constr type="l" for="ch" forName="accentShape_4" refType="w" fact="0.3216"/>
              <dgm:constr type="t" for="ch" forName="accentShape_3" refType="h" fact="0.2"/>
              <dgm:constr type="w" for="ch" forName="accentShape_3" refType="w" fact="0.1473"/>
              <dgm:constr type="h" for="ch" forName="accentShape_3" refType="h" fact="0.8"/>
              <dgm:constr type="l" for="ch" forName="accentShape_3" refType="w" fact="0.4824"/>
              <dgm:constr type="t" for="ch" forName="accentShape_4" refType="h" fact="0.3"/>
              <dgm:constr type="w" for="ch" forName="accentShape_4" refType="w" fact="0.1473"/>
              <dgm:constr type="h" for="ch" forName="accentShape_4" refType="h" fact="0.7"/>
              <dgm:constr type="l" for="ch" forName="accentShape_2" refType="w" fact="0.6432"/>
              <dgm:constr type="t" for="ch" forName="accentShape_5" refType="h" fact="0.4"/>
              <dgm:constr type="w" for="ch" forName="accentShape_5" refType="w" fact="0.1473"/>
              <dgm:constr type="h" for="ch" forName="accentShape_5" refType="h" fact="0.6"/>
              <dgm:constr type="l" for="ch" forName="accentShape_1" refType="w" fact="0.8056"/>
              <dgm:constr type="t" for="ch" forName="accentShape_6" refType="h" fact="0.5"/>
              <dgm:constr type="w" for="ch" forName="accentShape_6" refType="w" fact="0.1473"/>
              <dgm:constr type="h" for="ch" forName="accentShape_6" refType="h" fact="0.5"/>
              <dgm:constr type="l" for="ch" forName="childText_6"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5" refType="w" fact="0.1608"/>
              <dgm:constr type="t" for="ch" forName="childText_2" refType="h" fact="0.1"/>
              <dgm:constr type="w" for="ch" forName="childText_2" refType="w" refFor="ch" refForName="accentShape_2" fact="0.7"/>
              <dgm:constr type="h" for="ch" forName="childText_2" refType="h" refFor="ch" refForName="accentShape_2"/>
              <dgm:constr type="l" for="ch" forName="childText_4" refType="w" fact="0.3216"/>
              <dgm:constr type="t" for="ch" forName="childText_3" refType="h" fact="0.2"/>
              <dgm:constr type="w" for="ch" forName="childText_3" refType="w" refFor="ch" refForName="accentShape_3" fact="0.7"/>
              <dgm:constr type="h" for="ch" forName="childText_3" refType="h" refFor="ch" refForName="accentShape_3"/>
              <dgm:constr type="l" for="ch" forName="childText_3" refType="w" fact="0.4824"/>
              <dgm:constr type="t" for="ch" forName="childText_4" refType="h" fact="0.3"/>
              <dgm:constr type="w" for="ch" forName="childText_4" refType="w" refFor="ch" refForName="accentShape_4" fact="0.7"/>
              <dgm:constr type="h" for="ch" forName="childText_4" refType="h" refFor="ch" refForName="accentShape_4"/>
              <dgm:constr type="l" for="ch" forName="childText_2" refType="w" fact="0.6432"/>
              <dgm:constr type="t" for="ch" forName="childText_5" refType="h" fact="0.4"/>
              <dgm:constr type="w" for="ch" forName="childText_5" refType="w" refFor="ch" refForName="accentShape_5" fact="0.7"/>
              <dgm:constr type="h" for="ch" forName="childText_5" refType="h" refFor="ch" refForName="accentShape_5"/>
              <dgm:constr type="l" for="ch" forName="childText_1" refType="w" fact="0.8056"/>
              <dgm:constr type="t" for="ch" forName="childText_6" refType="h" fact="0.5"/>
              <dgm:constr type="w" for="ch" forName="childText_6" refType="w" refFor="ch" refForName="accentShape_6" fact="0.7"/>
              <dgm:constr type="h" for="ch" forName="childText_6" refType="h" refFor="ch" refForName="accentShape_6"/>
              <dgm:constr type="l" for="ch" forName="parentText_6" refType="w" fact="0.1045"/>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5" refType="w" fact="0.2653"/>
              <dgm:constr type="t" for="ch" forName="parentText_2" refType="h" fact="0.1"/>
              <dgm:constr type="w" for="ch" forName="parentText_2" refType="w" refFor="ch" refForName="accentShape_2" fact="0.26"/>
              <dgm:constr type="h" for="ch" forName="parentText_2" refType="h" refFor="ch" refForName="accentShape_2" fact="0.9"/>
              <dgm:constr type="l" for="ch" forName="parentText_4" refType="w" fact="0.4261"/>
              <dgm:constr type="t" for="ch" forName="parentText_3" refType="h" fact="0.2"/>
              <dgm:constr type="w" for="ch" forName="parentText_3" refType="w" refFor="ch" refForName="accentShape_3" fact="0.26"/>
              <dgm:constr type="h" for="ch" forName="parentText_3" refType="h" refFor="ch" refForName="accentShape_3" fact="0.9"/>
              <dgm:constr type="l" for="ch" forName="parentText_3" refType="w" fact="0.5869"/>
              <dgm:constr type="t" for="ch" forName="parentText_4" refType="h" fact="0.3"/>
              <dgm:constr type="w" for="ch" forName="parentText_4" refType="w" refFor="ch" refForName="accentShape_4" fact="0.26"/>
              <dgm:constr type="h" for="ch" forName="parentText_4" refType="h" refFor="ch" refForName="accentShape_4" fact="0.9"/>
              <dgm:constr type="l" for="ch" forName="parentText_2" refType="w" fact="0.7477"/>
              <dgm:constr type="t" for="ch" forName="parentText_5" refType="h" fact="0.4"/>
              <dgm:constr type="w" for="ch" forName="parentText_5" refType="w" refFor="ch" refForName="accentShape_5" fact="0.26"/>
              <dgm:constr type="h" for="ch" forName="parentText_5" refType="h" refFor="ch" refForName="accentShape_5" fact="0.9"/>
              <dgm:constr type="l" for="ch" forName="parentText_1" refType="w" fact="0.9101"/>
              <dgm:constr type="t" for="ch" forName="parentText_6" refType="h" fact="0.5"/>
              <dgm:constr type="w" for="ch" forName="parentText_6" refType="w" refFor="ch" refForName="accentShape_6" fact="0.26"/>
              <dgm:constr type="h" for="ch" forName="parentText_6" refType="h" refFor="ch" refForName="accentShape_6" fact="0.9"/>
            </dgm:constrLst>
          </dgm:else>
        </dgm:choose>
      </dgm:if>
      <dgm:else name="Name26">
        <dgm:alg type="composite">
          <dgm:param type="ar" val="2.7874"/>
        </dgm:alg>
        <dgm:shape xmlns:r="http://schemas.openxmlformats.org/officeDocument/2006/relationships" r:blip="">
          <dgm:adjLst/>
        </dgm:shape>
        <dgm:choose name="Name27">
          <dgm:if name="Name28" func="var" arg="dir" op="equ" val="norm">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1" refType="w" fact="0"/>
              <dgm:constr type="t" for="ch" forName="accentShape_1" refType="h" fact="0"/>
              <dgm:constr type="w" for="ch" forName="accentShape_1" refType="w" fact="0.1269"/>
              <dgm:constr type="h" for="ch" forName="accentShape_1" refType="h"/>
              <dgm:constr type="l" for="ch" forName="accentShape_2" refType="w" fact="0.1385"/>
              <dgm:constr type="t" for="ch" forName="accentShape_2" refType="h" fact="0.0833"/>
              <dgm:constr type="w" for="ch" forName="accentShape_2" refType="w" fact="0.1269"/>
              <dgm:constr type="h" for="ch" forName="accentShape_2" refType="h" fact="0.9165"/>
              <dgm:constr type="l" for="ch" forName="accentShape_3"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5" refType="w" fact="0.5539"/>
              <dgm:constr type="t" for="ch" forName="accentShape_5" refType="h" fact="0.3332"/>
              <dgm:constr type="w" for="ch" forName="accentShape_5" refType="w" fact="0.1269"/>
              <dgm:constr type="h" for="ch" forName="accentShape_5" refType="h" fact="0.6666"/>
              <dgm:constr type="l" for="ch" forName="accentShape_6" refType="w" fact="0.6938"/>
              <dgm:constr type="t" for="ch" forName="accentShape_6" refType="h" fact="0.4165"/>
              <dgm:constr type="w" for="ch" forName="accentShape_6" refType="w" fact="0.1269"/>
              <dgm:constr type="h" for="ch" forName="accentShape_6" refType="h" fact="0.5833"/>
              <dgm:constr type="l" for="ch" forName="accentShape_7" refType="w" fact="0.8326"/>
              <dgm:constr type="t" for="ch" forName="accentShape_7" refType="h" fact="0.5"/>
              <dgm:constr type="w" for="ch" forName="accentShape_7" refType="w" fact="0.1269"/>
              <dgm:constr type="h" for="ch" forName="accentShape_7" refType="h" fact="0.5"/>
              <dgm:constr type="l" for="ch" forName="parentText_1"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2"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3"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5"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6"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7"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1"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2"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3"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5"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6"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7" refType="w" fact="0.8326"/>
              <dgm:constr type="t" for="ch" forName="childText_7" refType="h" fact="0.5"/>
              <dgm:constr type="w" for="ch" forName="childText_7" refType="w" refFor="ch" refForName="accentShape_7" fact="0.7"/>
              <dgm:constr type="h" for="ch" forName="childText_7" refType="h" refFor="ch" refForName="accentShape_7"/>
            </dgm:constrLst>
          </dgm:if>
          <dgm:else name="Name29">
            <dgm:constrLst>
              <dgm:constr type="primFontSz" for="des" forName="childText_1" val="65"/>
              <dgm:constr type="primFontSz" for="des" forName="parentText_1" val="65"/>
              <dgm:constr type="primFontSz" for="des" forName="childText_1" refType="primFontSz" refFor="des" refForName="parentText_1" op="lte"/>
              <dgm:constr type="primFontSz" for="des" forName="childText_2" refType="primFontSz" refFor="des" refForName="parentText_1" op="lte"/>
              <dgm:constr type="primFontSz" for="des" forName="childText_3" refType="primFontSz" refFor="des" refForName="parentText_1" op="lte"/>
              <dgm:constr type="primFontSz" for="des" forName="childText_4" refType="primFontSz" refFor="des" refForName="parentText_1" op="lte"/>
              <dgm:constr type="primFontSz" for="des" forName="childText_5" refType="primFontSz" refFor="des" refForName="parentText_1" op="lte"/>
              <dgm:constr type="primFontSz" for="des" forName="childText_6" refType="primFontSz" refFor="des" refForName="parentText_1" op="lte"/>
              <dgm:constr type="primFontSz" for="des" forName="childText_7" refType="primFontSz" refFor="des" refForName="parentText_1" op="lte"/>
              <dgm:constr type="primFontSz" for="des" forName="childText_1" refType="primFontSz" refFor="des" refForName="parentText_2" op="lte"/>
              <dgm:constr type="primFontSz" for="des" forName="childText_2" refType="primFontSz" refFor="des" refForName="parentText_2" op="lte"/>
              <dgm:constr type="primFontSz" for="des" forName="childText_3" refType="primFontSz" refFor="des" refForName="parentText_2" op="lte"/>
              <dgm:constr type="primFontSz" for="des" forName="childText_4" refType="primFontSz" refFor="des" refForName="parentText_2" op="lte"/>
              <dgm:constr type="primFontSz" for="des" forName="childText_5" refType="primFontSz" refFor="des" refForName="parentText_2" op="lte"/>
              <dgm:constr type="primFontSz" for="des" forName="childText_6" refType="primFontSz" refFor="des" refForName="parentText_2" op="lte"/>
              <dgm:constr type="primFontSz" for="des" forName="childText_7" refType="primFontSz" refFor="des" refForName="parentText_2" op="lte"/>
              <dgm:constr type="primFontSz" for="des" forName="childText_1" refType="primFontSz" refFor="des" refForName="parentText_3" op="lte"/>
              <dgm:constr type="primFontSz" for="des" forName="childText_2" refType="primFontSz" refFor="des" refForName="parentText_3" op="lte"/>
              <dgm:constr type="primFontSz" for="des" forName="childText_3" refType="primFontSz" refFor="des" refForName="parentText_3" op="lte"/>
              <dgm:constr type="primFontSz" for="des" forName="childText_4" refType="primFontSz" refFor="des" refForName="parentText_3" op="lte"/>
              <dgm:constr type="primFontSz" for="des" forName="childText_5" refType="primFontSz" refFor="des" refForName="parentText_3" op="lte"/>
              <dgm:constr type="primFontSz" for="des" forName="childText_6" refType="primFontSz" refFor="des" refForName="parentText_3" op="lte"/>
              <dgm:constr type="primFontSz" for="des" forName="childText_7" refType="primFontSz" refFor="des" refForName="parentText_3" op="lte"/>
              <dgm:constr type="primFontSz" for="des" forName="childText_1" refType="primFontSz" refFor="des" refForName="parentText_4" op="lte"/>
              <dgm:constr type="primFontSz" for="des" forName="childText_2" refType="primFontSz" refFor="des" refForName="parentText_4" op="lte"/>
              <dgm:constr type="primFontSz" for="des" forName="childText_3" refType="primFontSz" refFor="des" refForName="parentText_4" op="lte"/>
              <dgm:constr type="primFontSz" for="des" forName="childText_4" refType="primFontSz" refFor="des" refForName="parentText_4" op="lte"/>
              <dgm:constr type="primFontSz" for="des" forName="childText_5" refType="primFontSz" refFor="des" refForName="parentText_4" op="lte"/>
              <dgm:constr type="primFontSz" for="des" forName="childText_6" refType="primFontSz" refFor="des" refForName="parentText_4" op="lte"/>
              <dgm:constr type="primFontSz" for="des" forName="childText_7" refType="primFontSz" refFor="des" refForName="parentText_4" op="lte"/>
              <dgm:constr type="primFontSz" for="des" forName="childText_1" refType="primFontSz" refFor="des" refForName="parentText_5" op="lte"/>
              <dgm:constr type="primFontSz" for="des" forName="childText_2" refType="primFontSz" refFor="des" refForName="parentText_5" op="lte"/>
              <dgm:constr type="primFontSz" for="des" forName="childText_3" refType="primFontSz" refFor="des" refForName="parentText_5" op="lte"/>
              <dgm:constr type="primFontSz" for="des" forName="childText_4" refType="primFontSz" refFor="des" refForName="parentText_5" op="lte"/>
              <dgm:constr type="primFontSz" for="des" forName="childText_5" refType="primFontSz" refFor="des" refForName="parentText_5" op="lte"/>
              <dgm:constr type="primFontSz" for="des" forName="childText_6" refType="primFontSz" refFor="des" refForName="parentText_5" op="lte"/>
              <dgm:constr type="primFontSz" for="des" forName="childText_7" refType="primFontSz" refFor="des" refForName="parentText_5" op="lte"/>
              <dgm:constr type="primFontSz" for="des" forName="childText_1" refType="primFontSz" refFor="des" refForName="parentText_6" op="lte"/>
              <dgm:constr type="primFontSz" for="des" forName="childText_2" refType="primFontSz" refFor="des" refForName="parentText_6" op="lte"/>
              <dgm:constr type="primFontSz" for="des" forName="childText_3" refType="primFontSz" refFor="des" refForName="parentText_6" op="lte"/>
              <dgm:constr type="primFontSz" for="des" forName="childText_4" refType="primFontSz" refFor="des" refForName="parentText_6" op="lte"/>
              <dgm:constr type="primFontSz" for="des" forName="childText_5" refType="primFontSz" refFor="des" refForName="parentText_6" op="lte"/>
              <dgm:constr type="primFontSz" for="des" forName="childText_6" refType="primFontSz" refFor="des" refForName="parentText_6" op="lte"/>
              <dgm:constr type="primFontSz" for="des" forName="childText_7" refType="primFontSz" refFor="des" refForName="parentText_6" op="lte"/>
              <dgm:constr type="primFontSz" for="des" forName="childText_1" refType="primFontSz" refFor="des" refForName="parentText_7" op="lte"/>
              <dgm:constr type="primFontSz" for="des" forName="childText_2" refType="primFontSz" refFor="des" refForName="parentText_7" op="lte"/>
              <dgm:constr type="primFontSz" for="des" forName="childText_3" refType="primFontSz" refFor="des" refForName="parentText_7" op="lte"/>
              <dgm:constr type="primFontSz" for="des" forName="childText_4" refType="primFontSz" refFor="des" refForName="parentText_7" op="lte"/>
              <dgm:constr type="primFontSz" for="des" forName="childText_5" refType="primFontSz" refFor="des" refForName="parentText_7" op="lte"/>
              <dgm:constr type="primFontSz" for="des" forName="childText_6" refType="primFontSz" refFor="des" refForName="parentText_7" op="lte"/>
              <dgm:constr type="primFontSz" for="des" forName="childText_7" refType="primFontSz" refFor="des" refForName="parentText_7" op="lte"/>
              <dgm:constr type="primFontSz" for="des" forName="parentText_2" refType="primFontSz" refFor="des" refForName="parentText_1" op="equ"/>
              <dgm:constr type="primFontSz" for="des" forName="parentText_3" refType="primFontSz" refFor="des" refForName="parentText_1" op="equ"/>
              <dgm:constr type="primFontSz" for="des" forName="parentText_4" refType="primFontSz" refFor="des" refForName="parentText_1" op="equ"/>
              <dgm:constr type="primFontSz" for="des" forName="parentText_5" refType="primFontSz" refFor="des" refForName="parentText_1" op="equ"/>
              <dgm:constr type="primFontSz" for="des" forName="parentText_6" refType="primFontSz" refFor="des" refForName="parentText_1" op="equ"/>
              <dgm:constr type="primFontSz" for="des" forName="parentText_7" refType="primFontSz" refFor="des" refForName="parentText_1" op="equ"/>
              <dgm:constr type="primFontSz" for="des" forName="childText_2" refType="primFontSz" refFor="des" refForName="childText_1" op="equ"/>
              <dgm:constr type="primFontSz" for="des" forName="childText_3" refType="primFontSz" refFor="des" refForName="childText_1" op="equ"/>
              <dgm:constr type="primFontSz" for="des" forName="childText_4" refType="primFontSz" refFor="des" refForName="childText_1" op="equ"/>
              <dgm:constr type="primFontSz" for="des" forName="childText_5" refType="primFontSz" refFor="des" refForName="childText_1" op="equ"/>
              <dgm:constr type="primFontSz" for="des" forName="childText_6" refType="primFontSz" refFor="des" refForName="childText_1" op="equ"/>
              <dgm:constr type="primFontSz" for="des" forName="childText_7" refType="primFontSz" refFor="des" refForName="childText_1" op="equ"/>
              <dgm:constr type="l" for="ch" forName="accentShape_7" refType="w" fact="0"/>
              <dgm:constr type="t" for="ch" forName="accentShape_1" refType="h" fact="0"/>
              <dgm:constr type="w" for="ch" forName="accentShape_1" refType="w" fact="0.1269"/>
              <dgm:constr type="h" for="ch" forName="accentShape_1" refType="h"/>
              <dgm:constr type="l" for="ch" forName="accentShape_6" refType="w" fact="0.1385"/>
              <dgm:constr type="t" for="ch" forName="accentShape_2" refType="h" fact="0.0833"/>
              <dgm:constr type="w" for="ch" forName="accentShape_2" refType="w" fact="0.1269"/>
              <dgm:constr type="h" for="ch" forName="accentShape_2" refType="h" fact="0.9165"/>
              <dgm:constr type="l" for="ch" forName="accentShape_5" refType="w" fact="0.277"/>
              <dgm:constr type="t" for="ch" forName="accentShape_3" refType="h" fact="0.1666"/>
              <dgm:constr type="w" for="ch" forName="accentShape_3" refType="w" fact="0.1269"/>
              <dgm:constr type="h" for="ch" forName="accentShape_3" refType="h" fact="0.8332"/>
              <dgm:constr type="l" for="ch" forName="accentShape_4" refType="w" fact="0.4155"/>
              <dgm:constr type="t" for="ch" forName="accentShape_4" refType="h" fact="0.2499"/>
              <dgm:constr type="w" for="ch" forName="accentShape_4" refType="w" fact="0.1269"/>
              <dgm:constr type="h" for="ch" forName="accentShape_4" refType="h" fact="0.7499"/>
              <dgm:constr type="l" for="ch" forName="accentShape_3" refType="w" fact="0.5539"/>
              <dgm:constr type="t" for="ch" forName="accentShape_5" refType="h" fact="0.3332"/>
              <dgm:constr type="w" for="ch" forName="accentShape_5" refType="w" fact="0.1269"/>
              <dgm:constr type="h" for="ch" forName="accentShape_5" refType="h" fact="0.6666"/>
              <dgm:constr type="l" for="ch" forName="accentShape_2" refType="w" fact="0.6938"/>
              <dgm:constr type="t" for="ch" forName="accentShape_6" refType="h" fact="0.4165"/>
              <dgm:constr type="w" for="ch" forName="accentShape_6" refType="w" fact="0.1269"/>
              <dgm:constr type="h" for="ch" forName="accentShape_6" refType="h" fact="0.5833"/>
              <dgm:constr type="l" for="ch" forName="accentShape_1" refType="w" fact="0.8326"/>
              <dgm:constr type="t" for="ch" forName="accentShape_7" refType="h" fact="0.5"/>
              <dgm:constr type="w" for="ch" forName="accentShape_7" refType="w" fact="0.1269"/>
              <dgm:constr type="h" for="ch" forName="accentShape_7" refType="h" fact="0.5"/>
              <dgm:constr type="l" for="ch" forName="parentText_7" refType="w" fact="0.0888"/>
              <dgm:constr type="t" for="ch" forName="parentText_1" refType="h" fact="0"/>
              <dgm:constr type="w" for="ch" forName="parentText_1" refType="w" refFor="ch" refForName="accentShape_1" fact="0.26"/>
              <dgm:constr type="h" for="ch" forName="parentText_1" refType="h" refFor="ch" refForName="accentShape_1" fact="0.9"/>
              <dgm:constr type="l" for="ch" forName="parentText_6" refType="w" fact="0.2273"/>
              <dgm:constr type="t" for="ch" forName="parentText_2" refType="h" fact="0.0833"/>
              <dgm:constr type="w" for="ch" forName="parentText_2" refType="w" refFor="ch" refForName="accentShape_2" fact="0.26"/>
              <dgm:constr type="h" for="ch" forName="parentText_2" refType="h" refFor="ch" refForName="accentShape_2" fact="0.9"/>
              <dgm:constr type="l" for="ch" forName="parentText_5" refType="w" fact="0.36583"/>
              <dgm:constr type="t" for="ch" forName="parentText_3" refType="h" fact="0.1666"/>
              <dgm:constr type="w" for="ch" forName="parentText_3" refType="w" refFor="ch" refForName="accentShape_3" fact="0.26"/>
              <dgm:constr type="h" for="ch" forName="parentText_3" refType="h" refFor="ch" refForName="accentShape_3" fact="0.9"/>
              <dgm:constr type="l" for="ch" forName="parentText_4" refType="w" fact="0.5043"/>
              <dgm:constr type="t" for="ch" forName="parentText_4" refType="h" fact="0.2499"/>
              <dgm:constr type="w" for="ch" forName="parentText_4" refType="w" refFor="ch" refForName="accentShape_4" fact="0.26"/>
              <dgm:constr type="h" for="ch" forName="parentText_4" refType="h" refFor="ch" refForName="accentShape_4" fact="0.9"/>
              <dgm:constr type="l" for="ch" forName="parentText_3" refType="w" fact="0.6427"/>
              <dgm:constr type="t" for="ch" forName="parentText_5" refType="h" fact="0.3332"/>
              <dgm:constr type="w" for="ch" forName="parentText_5" refType="w" refFor="ch" refForName="accentShape_5" fact="0.26"/>
              <dgm:constr type="h" for="ch" forName="parentText_5" refType="h" refFor="ch" refForName="accentShape_5" fact="0.9"/>
              <dgm:constr type="l" for="ch" forName="parentText_2" refType="w" fact="0.78263"/>
              <dgm:constr type="t" for="ch" forName="parentText_6" refType="h" fact="0.4165"/>
              <dgm:constr type="w" for="ch" forName="parentText_6" refType="w" refFor="ch" refForName="accentShape_6" fact="0.26"/>
              <dgm:constr type="h" for="ch" forName="parentText_6" refType="h" refFor="ch" refForName="accentShape_6" fact="0.9"/>
              <dgm:constr type="l" for="ch" forName="parentText_1" refType="w" fact="0.92143"/>
              <dgm:constr type="t" for="ch" forName="parentText_7" refType="h" fact="0.5"/>
              <dgm:constr type="w" for="ch" forName="parentText_7" refType="w" refFor="ch" refForName="accentShape_7" fact="0.26"/>
              <dgm:constr type="h" for="ch" forName="parentText_7" refType="h" refFor="ch" refForName="accentShape_7" fact="0.9"/>
              <dgm:constr type="l" for="ch" forName="childText_7" refType="w" fact="0"/>
              <dgm:constr type="t" for="ch" forName="childText_1" refType="h" fact="0"/>
              <dgm:constr type="w" for="ch" forName="childText_1" refType="w" refFor="ch" refForName="accentShape_1" fact="0.7"/>
              <dgm:constr type="h" for="ch" forName="childText_1" refType="h" refFor="ch" refForName="accentShape_1"/>
              <dgm:constr type="l" for="ch" forName="childText_6" refType="w" fact="0.1385"/>
              <dgm:constr type="t" for="ch" forName="childText_2" refType="h" fact="0.0833"/>
              <dgm:constr type="w" for="ch" forName="childText_2" refType="w" refFor="ch" refForName="accentShape_2" fact="0.7"/>
              <dgm:constr type="h" for="ch" forName="childText_2" refType="h" refFor="ch" refForName="accentShape_2"/>
              <dgm:constr type="l" for="ch" forName="childText_5" refType="w" fact="0.277"/>
              <dgm:constr type="t" for="ch" forName="childText_3" refType="h" fact="0.1666"/>
              <dgm:constr type="w" for="ch" forName="childText_3" refType="w" refFor="ch" refForName="accentShape_3" fact="0.7"/>
              <dgm:constr type="h" for="ch" forName="childText_3" refType="h" refFor="ch" refForName="accentShape_3"/>
              <dgm:constr type="l" for="ch" forName="childText_4" refType="w" fact="0.4155"/>
              <dgm:constr type="t" for="ch" forName="childText_4" refType="h" fact="0.2499"/>
              <dgm:constr type="w" for="ch" forName="childText_4" refType="w" refFor="ch" refForName="accentShape_4" fact="0.7"/>
              <dgm:constr type="h" for="ch" forName="childText_4" refType="h" refFor="ch" refForName="accentShape_4"/>
              <dgm:constr type="l" for="ch" forName="childText_3" refType="w" fact="0.5539"/>
              <dgm:constr type="t" for="ch" forName="childText_5" refType="h" fact="0.3332"/>
              <dgm:constr type="w" for="ch" forName="childText_5" refType="w" refFor="ch" refForName="accentShape_5" fact="0.7"/>
              <dgm:constr type="h" for="ch" forName="childText_5" refType="h" refFor="ch" refForName="accentShape_5"/>
              <dgm:constr type="l" for="ch" forName="childText_2" refType="w" fact="0.6938"/>
              <dgm:constr type="t" for="ch" forName="childText_6" refType="h" fact="0.4165"/>
              <dgm:constr type="w" for="ch" forName="childText_6" refType="w" refFor="ch" refForName="accentShape_6" fact="0.7"/>
              <dgm:constr type="h" for="ch" forName="childText_6" refType="h" refFor="ch" refForName="accentShape_6"/>
              <dgm:constr type="l" for="ch" forName="childText_1" refType="w" fact="0.8326"/>
              <dgm:constr type="t" for="ch" forName="childText_7" refType="h" fact="0.5"/>
              <dgm:constr type="w" for="ch" forName="childText_7" refType="w" refFor="ch" refForName="accentShape_7" fact="0.7"/>
              <dgm:constr type="h" for="ch" forName="childText_7" refType="h" refFor="ch" refForName="accentShape_7"/>
            </dgm:constrLst>
          </dgm:else>
        </dgm:choose>
      </dgm:else>
    </dgm:choose>
    <dgm:forEach name="wrapper" axis="self" ptType="parTrans">
      <dgm:forEach name="accentRepeat" axis="self">
        <dgm:layoutNode name="imageRepeatNode" styleLbl="node1">
          <dgm:alg type="sp"/>
          <dgm:shape xmlns:r="http://schemas.openxmlformats.org/officeDocument/2006/relationships" type="rect" r:blip="" zOrderOff="-10">
            <dgm:adjLst/>
          </dgm:shape>
          <dgm:presOf axis="self"/>
        </dgm:layoutNode>
      </dgm:forEach>
    </dgm:forEach>
    <dgm:forEach name="Name30" axis="ch" ptType="node" cnt="1">
      <dgm:layoutNode name="parentText_1" styleLbl="node1">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1" styleLbl="node1">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1">
        <dgm:alg type="sp"/>
        <dgm:shape xmlns:r="http://schemas.openxmlformats.org/officeDocument/2006/relationships" r:blip="">
          <dgm:adjLst/>
        </dgm:shape>
        <dgm:presOf/>
        <dgm:constrLst/>
        <dgm:forEach name="Name31" ref="accentRepeat"/>
      </dgm:layoutNode>
    </dgm:forEach>
    <dgm:forEach name="Name32" axis="ch" ptType="node" st="2" cnt="1">
      <dgm:layoutNode name="parentText_2">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2">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2">
        <dgm:alg type="sp"/>
        <dgm:shape xmlns:r="http://schemas.openxmlformats.org/officeDocument/2006/relationships" r:blip="">
          <dgm:adjLst/>
        </dgm:shape>
        <dgm:presOf/>
        <dgm:constrLst/>
        <dgm:forEach name="Name33" ref="accentRepeat"/>
      </dgm:layoutNode>
    </dgm:forEach>
    <dgm:forEach name="Name34" axis="ch" ptType="node" st="3" cnt="1">
      <dgm:layoutNode name="parentText_3">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3">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3">
        <dgm:alg type="sp"/>
        <dgm:shape xmlns:r="http://schemas.openxmlformats.org/officeDocument/2006/relationships" r:blip="">
          <dgm:adjLst/>
        </dgm:shape>
        <dgm:presOf/>
        <dgm:constrLst/>
        <dgm:forEach name="Name35" ref="accentRepeat"/>
      </dgm:layoutNode>
    </dgm:forEach>
    <dgm:forEach name="Name36" axis="ch" ptType="node" st="4" cnt="1">
      <dgm:layoutNode name="parentText_4">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4">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4">
        <dgm:alg type="sp"/>
        <dgm:shape xmlns:r="http://schemas.openxmlformats.org/officeDocument/2006/relationships" r:blip="">
          <dgm:adjLst/>
        </dgm:shape>
        <dgm:presOf/>
        <dgm:constrLst/>
        <dgm:forEach name="Name37" ref="accentRepeat"/>
      </dgm:layoutNode>
    </dgm:forEach>
    <dgm:forEach name="Name38" axis="ch" ptType="node" st="5" cnt="1">
      <dgm:layoutNode name="parentText_5">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45"/>
          <dgm:constr type="tMarg" refType="primFontSz" fact="0"/>
          <dgm:constr type="bMarg" refType="primFontSz" fact="0.1"/>
        </dgm:constrLst>
        <dgm:ruleLst>
          <dgm:rule type="primFontSz" val="5" fact="NaN" max="NaN"/>
        </dgm:ruleLst>
      </dgm:layoutNode>
      <dgm:layoutNode name="childText_5">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5">
        <dgm:alg type="sp"/>
        <dgm:shape xmlns:r="http://schemas.openxmlformats.org/officeDocument/2006/relationships" r:blip="">
          <dgm:adjLst/>
        </dgm:shape>
        <dgm:presOf/>
        <dgm:constrLst/>
        <dgm:forEach name="Name39" ref="accentRepeat"/>
      </dgm:layoutNode>
    </dgm:forEach>
    <dgm:forEach name="Name40" axis="ch" ptType="node" st="6" cnt="1">
      <dgm:layoutNode name="parentText_6">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6">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6">
        <dgm:alg type="sp"/>
        <dgm:shape xmlns:r="http://schemas.openxmlformats.org/officeDocument/2006/relationships" r:blip="">
          <dgm:adjLst/>
        </dgm:shape>
        <dgm:presOf/>
        <dgm:constrLst/>
        <dgm:forEach name="Name41" ref="accentRepeat"/>
      </dgm:layoutNode>
    </dgm:forEach>
    <dgm:forEach name="Name42" axis="ch" ptType="node" st="7" cnt="1">
      <dgm:layoutNode name="parentText_7">
        <dgm:varLst>
          <dgm:chMax val="1"/>
          <dgm:chPref val="1"/>
          <dgm:bulletEnabled val="1"/>
        </dgm:varLst>
        <dgm:alg type="tx">
          <dgm:param type="parTxLTRAlign" val="r"/>
          <dgm:param type="shpTxLTRAlignCh" val="r"/>
          <dgm:param type="txAnchorVertCh" val="mid"/>
          <dgm:param type="autoTxRot" val="grav"/>
        </dgm:alg>
        <dgm:shape xmlns:r="http://schemas.openxmlformats.org/officeDocument/2006/relationships" rot="-90" type="rect" r:blip="" hideGeom="1">
          <dgm:adjLst/>
        </dgm:shape>
        <dgm:presOf axis="self" ptType="node"/>
        <dgm:constrLst>
          <dgm:constr type="lMarg" refType="primFontSz" fact="0.3"/>
          <dgm:constr type="rMarg" refType="primFontSz" fact="0.3"/>
          <dgm:constr type="tMarg" refType="primFontSz" fact="0"/>
          <dgm:constr type="bMarg" refType="primFontSz" fact="0.1"/>
        </dgm:constrLst>
        <dgm:ruleLst>
          <dgm:rule type="primFontSz" val="5" fact="NaN" max="NaN"/>
        </dgm:ruleLst>
      </dgm:layoutNode>
      <dgm:layoutNode name="childText_7">
        <dgm:varLst>
          <dgm:chMax val="0"/>
          <dgm:chPref val="0"/>
          <dgm:bulletEnabled val="1"/>
        </dgm:varLst>
        <dgm:alg type="tx">
          <dgm:param type="txAnchorVert" val="t"/>
          <dgm:param type="parTxLTRAlign" val="l"/>
        </dgm:alg>
        <dgm:shape xmlns:r="http://schemas.openxmlformats.org/officeDocument/2006/relationships" type="rect" r:blip="" hideGeom="1">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Shape_7">
        <dgm:alg type="sp"/>
        <dgm:shape xmlns:r="http://schemas.openxmlformats.org/officeDocument/2006/relationships" r:blip="">
          <dgm:adjLst/>
        </dgm:shape>
        <dgm:presOf/>
        <dgm:constrLst/>
        <dgm:forEach name="Name43" ref="accentRepea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E70618-9CD1-44C4-86C5-DAFD98EA173F}" type="datetimeFigureOut">
              <a:rPr lang="es-MX" smtClean="0"/>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DB42AA-2963-4466-9FA0-0C33AAFF4F78}" type="slidenum">
              <a:rPr lang="es-MX" smtClean="0"/>
              <a:t>‹Nº›</a:t>
            </a:fld>
            <a:endParaRPr lang="es-MX"/>
          </a:p>
        </p:txBody>
      </p:sp>
    </p:spTree>
    <p:extLst>
      <p:ext uri="{BB962C8B-B14F-4D97-AF65-F5344CB8AC3E}">
        <p14:creationId xmlns:p14="http://schemas.microsoft.com/office/powerpoint/2010/main" val="2672478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67CD27B6-AB84-42F5-88F5-9BBAF9DA7AC0}" type="slidenum">
              <a:rPr lang="es-ES" smtClean="0"/>
              <a:pPr/>
              <a:t>45</a:t>
            </a:fld>
            <a:endParaRPr lang="es-E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62780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CEFB771-3ED8-4DE7-BCF4-19DDA57A8A7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1252533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CEFB771-3ED8-4DE7-BCF4-19DDA57A8A7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4196448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CEFB771-3ED8-4DE7-BCF4-19DDA57A8A7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43E8849-E810-42E4-9EDE-9BE4F53B0CB2}" type="slidenum">
              <a:rPr lang="es-MX" smtClean="0"/>
              <a:t>‹Nº›</a:t>
            </a:fld>
            <a:endParaRPr 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26683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CEFB771-3ED8-4DE7-BCF4-19DDA57A8A7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565306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CEFB771-3ED8-4DE7-BCF4-19DDA57A8A7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43E8849-E810-42E4-9EDE-9BE4F53B0CB2}" type="slidenum">
              <a:rPr lang="es-MX" smtClean="0"/>
              <a:t>‹Nº›</a:t>
            </a:fld>
            <a:endParaRPr 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882939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CEFB771-3ED8-4DE7-BCF4-19DDA57A8A7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2436708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CEFB771-3ED8-4DE7-BCF4-19DDA57A8A7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455821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CEFB771-3ED8-4DE7-BCF4-19DDA57A8A7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279141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CEFB771-3ED8-4DE7-BCF4-19DDA57A8A7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3395134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CEFB771-3ED8-4DE7-BCF4-19DDA57A8A78}" type="datetimeFigureOut">
              <a:rPr lang="es-MX" smtClean="0"/>
              <a:t>02/10/2015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359358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CEFB771-3ED8-4DE7-BCF4-19DDA57A8A7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231984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CEFB771-3ED8-4DE7-BCF4-19DDA57A8A78}" type="datetimeFigureOut">
              <a:rPr lang="es-MX" smtClean="0"/>
              <a:t>02/10/2015</a:t>
            </a:fld>
            <a:endParaRPr lang="es-MX"/>
          </a:p>
        </p:txBody>
      </p:sp>
      <p:sp>
        <p:nvSpPr>
          <p:cNvPr id="8" name="Footer Placeholder 7"/>
          <p:cNvSpPr>
            <a:spLocks noGrp="1"/>
          </p:cNvSpPr>
          <p:nvPr>
            <p:ph type="ftr" sz="quarter" idx="11"/>
          </p:nvPr>
        </p:nvSpPr>
        <p:spPr/>
        <p:txBody>
          <a:bodyPr/>
          <a:lstStyle/>
          <a:p>
            <a:endParaRPr lang="es-MX"/>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3325069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CEFB771-3ED8-4DE7-BCF4-19DDA57A8A78}" type="datetimeFigureOut">
              <a:rPr lang="es-MX" smtClean="0"/>
              <a:t>02/10/2015</a:t>
            </a:fld>
            <a:endParaRPr lang="es-MX"/>
          </a:p>
        </p:txBody>
      </p:sp>
      <p:sp>
        <p:nvSpPr>
          <p:cNvPr id="4" name="Footer Placeholder 3"/>
          <p:cNvSpPr>
            <a:spLocks noGrp="1"/>
          </p:cNvSpPr>
          <p:nvPr>
            <p:ph type="ftr" sz="quarter" idx="11"/>
          </p:nvPr>
        </p:nvSpPr>
        <p:spPr/>
        <p:txBody>
          <a:bodyPr/>
          <a:lstStyle/>
          <a:p>
            <a:endParaRPr lang="es-MX"/>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3387133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EFB771-3ED8-4DE7-BCF4-19DDA57A8A78}" type="datetimeFigureOut">
              <a:rPr lang="es-MX" smtClean="0"/>
              <a:t>02/10/2015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3306191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CEFB771-3ED8-4DE7-BCF4-19DDA57A8A7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3685570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CEFB771-3ED8-4DE7-BCF4-19DDA57A8A78}" type="datetimeFigureOut">
              <a:rPr lang="es-MX" smtClean="0"/>
              <a:t>02/10/2015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43E8849-E810-42E4-9EDE-9BE4F53B0CB2}" type="slidenum">
              <a:rPr lang="es-MX" smtClean="0"/>
              <a:t>‹Nº›</a:t>
            </a:fld>
            <a:endParaRPr lang="es-MX"/>
          </a:p>
        </p:txBody>
      </p:sp>
    </p:spTree>
    <p:extLst>
      <p:ext uri="{BB962C8B-B14F-4D97-AF65-F5344CB8AC3E}">
        <p14:creationId xmlns:p14="http://schemas.microsoft.com/office/powerpoint/2010/main" val="1177112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CEFB771-3ED8-4DE7-BCF4-19DDA57A8A78}" type="datetimeFigureOut">
              <a:rPr lang="es-MX" smtClean="0"/>
              <a:t>02/10/2015</a:t>
            </a:fld>
            <a:endParaRPr lang="es-MX"/>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43E8849-E810-42E4-9EDE-9BE4F53B0CB2}" type="slidenum">
              <a:rPr lang="es-MX" smtClean="0"/>
              <a:t>‹Nº›</a:t>
            </a:fld>
            <a:endParaRPr lang="es-MX"/>
          </a:p>
        </p:txBody>
      </p:sp>
    </p:spTree>
    <p:extLst>
      <p:ext uri="{BB962C8B-B14F-4D97-AF65-F5344CB8AC3E}">
        <p14:creationId xmlns:p14="http://schemas.microsoft.com/office/powerpoint/2010/main" val="27658470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6.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6.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23.jpe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24.jpeg"/><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400660"/>
            <a:ext cx="1440160" cy="1080120"/>
          </a:xfrm>
          <a:prstGeom prst="rect">
            <a:avLst/>
          </a:prstGeom>
        </p:spPr>
      </p:pic>
      <p:sp>
        <p:nvSpPr>
          <p:cNvPr id="3" name="Marcador de contenido 2"/>
          <p:cNvSpPr>
            <a:spLocks noGrp="1"/>
          </p:cNvSpPr>
          <p:nvPr>
            <p:ph idx="1"/>
          </p:nvPr>
        </p:nvSpPr>
        <p:spPr>
          <a:xfrm>
            <a:off x="1115616" y="1904058"/>
            <a:ext cx="7418785" cy="4150436"/>
          </a:xfrm>
        </p:spPr>
        <p:txBody>
          <a:bodyPr>
            <a:normAutofit/>
          </a:bodyPr>
          <a:lstStyle/>
          <a:p>
            <a:pPr marL="0" indent="0" algn="ctr">
              <a:buNone/>
            </a:pPr>
            <a:r>
              <a:rPr lang="es-ES" sz="2000" b="1" dirty="0" smtClean="0">
                <a:solidFill>
                  <a:schemeClr val="tx1"/>
                </a:solidFill>
                <a:latin typeface="Arial" panose="020B0604020202020204" pitchFamily="34" charset="0"/>
                <a:cs typeface="Arial" panose="020B0604020202020204" pitchFamily="34" charset="0"/>
              </a:rPr>
              <a:t>Especialidad en Género  Violencia y Políticas Públicas</a:t>
            </a:r>
          </a:p>
          <a:p>
            <a:pPr marL="0" indent="0" algn="ctr">
              <a:buNone/>
            </a:pPr>
            <a:endParaRPr lang="es-ES" sz="2000" b="1" dirty="0" smtClean="0">
              <a:solidFill>
                <a:schemeClr val="tx1"/>
              </a:solidFill>
              <a:latin typeface="Arial" panose="020B0604020202020204" pitchFamily="34" charset="0"/>
              <a:cs typeface="Arial" panose="020B0604020202020204" pitchFamily="34" charset="0"/>
            </a:endParaRPr>
          </a:p>
          <a:p>
            <a:pPr marL="0" indent="0" algn="ctr">
              <a:buNone/>
            </a:pPr>
            <a:r>
              <a:rPr lang="es-ES" sz="2000" b="1" dirty="0" smtClean="0">
                <a:solidFill>
                  <a:schemeClr val="tx1"/>
                </a:solidFill>
                <a:latin typeface="Arial" panose="020B0604020202020204" pitchFamily="34" charset="0"/>
                <a:cs typeface="Arial" panose="020B0604020202020204" pitchFamily="34" charset="0"/>
              </a:rPr>
              <a:t>Unidad </a:t>
            </a:r>
            <a:r>
              <a:rPr lang="es-ES" sz="2000" b="1" dirty="0">
                <a:solidFill>
                  <a:schemeClr val="tx1"/>
                </a:solidFill>
                <a:latin typeface="Arial" panose="020B0604020202020204" pitchFamily="34" charset="0"/>
                <a:cs typeface="Arial" panose="020B0604020202020204" pitchFamily="34" charset="0"/>
              </a:rPr>
              <a:t>de Aprendizaje Políticas </a:t>
            </a:r>
            <a:r>
              <a:rPr lang="es-ES" sz="2000" b="1" dirty="0" smtClean="0">
                <a:solidFill>
                  <a:schemeClr val="tx1"/>
                </a:solidFill>
                <a:latin typeface="Arial" panose="020B0604020202020204" pitchFamily="34" charset="0"/>
                <a:cs typeface="Arial" panose="020B0604020202020204" pitchFamily="34" charset="0"/>
              </a:rPr>
              <a:t>Públicas </a:t>
            </a:r>
            <a:r>
              <a:rPr lang="es-ES" sz="2000" b="1" dirty="0">
                <a:solidFill>
                  <a:schemeClr val="tx1"/>
                </a:solidFill>
                <a:latin typeface="Arial" panose="020B0604020202020204" pitchFamily="34" charset="0"/>
                <a:cs typeface="Arial" panose="020B0604020202020204" pitchFamily="34" charset="0"/>
              </a:rPr>
              <a:t>con </a:t>
            </a:r>
            <a:r>
              <a:rPr lang="es-ES" sz="2000" b="1" dirty="0" smtClean="0">
                <a:solidFill>
                  <a:schemeClr val="tx1"/>
                </a:solidFill>
                <a:latin typeface="Arial" panose="020B0604020202020204" pitchFamily="34" charset="0"/>
                <a:cs typeface="Arial" panose="020B0604020202020204" pitchFamily="34" charset="0"/>
              </a:rPr>
              <a:t>Perspectiva </a:t>
            </a:r>
            <a:r>
              <a:rPr lang="es-ES" sz="2000" b="1" dirty="0">
                <a:solidFill>
                  <a:schemeClr val="tx1"/>
                </a:solidFill>
                <a:latin typeface="Arial" panose="020B0604020202020204" pitchFamily="34" charset="0"/>
                <a:cs typeface="Arial" panose="020B0604020202020204" pitchFamily="34" charset="0"/>
              </a:rPr>
              <a:t>de </a:t>
            </a:r>
            <a:r>
              <a:rPr lang="es-ES" sz="2000" b="1" dirty="0" smtClean="0">
                <a:solidFill>
                  <a:schemeClr val="tx1"/>
                </a:solidFill>
                <a:latin typeface="Arial" panose="020B0604020202020204" pitchFamily="34" charset="0"/>
                <a:cs typeface="Arial" panose="020B0604020202020204" pitchFamily="34" charset="0"/>
              </a:rPr>
              <a:t>Género</a:t>
            </a:r>
            <a:endParaRPr lang="es-ES" sz="2000" b="1" dirty="0">
              <a:solidFill>
                <a:schemeClr val="tx1"/>
              </a:solidFill>
              <a:latin typeface="Arial" panose="020B0604020202020204" pitchFamily="34" charset="0"/>
              <a:cs typeface="Arial" panose="020B0604020202020204" pitchFamily="34" charset="0"/>
            </a:endParaRPr>
          </a:p>
          <a:p>
            <a:pPr marL="0" indent="0" algn="ctr">
              <a:buNone/>
            </a:pPr>
            <a:endParaRPr lang="es-ES" sz="2000" b="1" dirty="0">
              <a:solidFill>
                <a:schemeClr val="tx1"/>
              </a:solidFill>
              <a:latin typeface="Arial" panose="020B0604020202020204" pitchFamily="34" charset="0"/>
              <a:cs typeface="Arial" panose="020B0604020202020204" pitchFamily="34" charset="0"/>
            </a:endParaRPr>
          </a:p>
          <a:p>
            <a:pPr marL="0" indent="0" algn="ctr">
              <a:buNone/>
            </a:pPr>
            <a:r>
              <a:rPr lang="es-ES" sz="2000" b="1" dirty="0" smtClean="0">
                <a:solidFill>
                  <a:schemeClr val="tx1"/>
                </a:solidFill>
                <a:latin typeface="Arial" panose="020B0604020202020204" pitchFamily="34" charset="0"/>
                <a:cs typeface="Arial" panose="020B0604020202020204" pitchFamily="34" charset="0"/>
              </a:rPr>
              <a:t>Material </a:t>
            </a:r>
            <a:r>
              <a:rPr lang="es-ES" sz="2000" b="1" dirty="0">
                <a:solidFill>
                  <a:schemeClr val="tx1"/>
                </a:solidFill>
                <a:latin typeface="Arial" panose="020B0604020202020204" pitchFamily="34" charset="0"/>
                <a:cs typeface="Arial" panose="020B0604020202020204" pitchFamily="34" charset="0"/>
              </a:rPr>
              <a:t>didáctico </a:t>
            </a:r>
            <a:r>
              <a:rPr lang="es-ES" sz="2000" b="1" dirty="0" smtClean="0">
                <a:solidFill>
                  <a:schemeClr val="tx1"/>
                </a:solidFill>
                <a:latin typeface="Arial" panose="020B0604020202020204" pitchFamily="34" charset="0"/>
                <a:cs typeface="Arial" panose="020B0604020202020204" pitchFamily="34" charset="0"/>
              </a:rPr>
              <a:t>visual para la </a:t>
            </a:r>
            <a:r>
              <a:rPr lang="es-MX" sz="2000" b="1" dirty="0" smtClean="0">
                <a:solidFill>
                  <a:schemeClr val="tx1"/>
                </a:solidFill>
                <a:latin typeface="Arial" panose="020B0604020202020204" pitchFamily="34" charset="0"/>
                <a:cs typeface="Arial" panose="020B0604020202020204" pitchFamily="34" charset="0"/>
              </a:rPr>
              <a:t>Unidad I: </a:t>
            </a:r>
            <a:r>
              <a:rPr lang="es-MX" sz="2000" b="1" dirty="0">
                <a:solidFill>
                  <a:schemeClr val="tx1"/>
                </a:solidFill>
                <a:latin typeface="Arial" panose="020B0604020202020204" pitchFamily="34" charset="0"/>
                <a:cs typeface="Arial" panose="020B0604020202020204" pitchFamily="34" charset="0"/>
              </a:rPr>
              <a:t>Problemas públicos y políticas </a:t>
            </a:r>
            <a:r>
              <a:rPr lang="es-MX" sz="2000" b="1" dirty="0" smtClean="0">
                <a:solidFill>
                  <a:schemeClr val="tx1"/>
                </a:solidFill>
                <a:latin typeface="Arial" panose="020B0604020202020204" pitchFamily="34" charset="0"/>
                <a:cs typeface="Arial" panose="020B0604020202020204" pitchFamily="34" charset="0"/>
              </a:rPr>
              <a:t>públicas</a:t>
            </a:r>
          </a:p>
          <a:p>
            <a:pPr marL="0" indent="0" algn="ctr">
              <a:buNone/>
            </a:pPr>
            <a:endParaRPr lang="es-MX" sz="2000" dirty="0">
              <a:solidFill>
                <a:schemeClr val="tx1"/>
              </a:solidFill>
              <a:latin typeface="Arial" panose="020B0604020202020204" pitchFamily="34" charset="0"/>
              <a:cs typeface="Arial" panose="020B0604020202020204" pitchFamily="34" charset="0"/>
            </a:endParaRPr>
          </a:p>
          <a:p>
            <a:pPr marL="0" indent="0" algn="r">
              <a:buNone/>
            </a:pPr>
            <a:r>
              <a:rPr lang="es-MX" sz="2000" b="1" dirty="0" smtClean="0">
                <a:solidFill>
                  <a:schemeClr val="tx1"/>
                </a:solidFill>
                <a:latin typeface="Arial" panose="020B0604020202020204" pitchFamily="34" charset="0"/>
                <a:cs typeface="Arial" panose="020B0604020202020204" pitchFamily="34" charset="0"/>
              </a:rPr>
              <a:t>Elaborado por Guillermina Díaz Pérez</a:t>
            </a:r>
            <a:endParaRPr lang="es-MX" sz="2000" b="1" dirty="0">
              <a:solidFill>
                <a:schemeClr val="tx1"/>
              </a:solidFill>
              <a:latin typeface="Arial" panose="020B0604020202020204" pitchFamily="34" charset="0"/>
              <a:cs typeface="Arial" panose="020B0604020202020204" pitchFamily="34" charset="0"/>
            </a:endParaRPr>
          </a:p>
          <a:p>
            <a:pPr marL="0" indent="0">
              <a:buNone/>
            </a:pPr>
            <a:endParaRPr lang="es-MX" sz="2000" dirty="0">
              <a:solidFill>
                <a:schemeClr val="tx1"/>
              </a:solidFill>
              <a:latin typeface="Arial" panose="020B0604020202020204" pitchFamily="34" charset="0"/>
              <a:cs typeface="Arial" panose="020B0604020202020204" pitchFamily="34" charset="0"/>
            </a:endParaRPr>
          </a:p>
        </p:txBody>
      </p:sp>
      <p:sp>
        <p:nvSpPr>
          <p:cNvPr id="5" name="CuadroTexto 4"/>
          <p:cNvSpPr txBox="1"/>
          <p:nvPr/>
        </p:nvSpPr>
        <p:spPr>
          <a:xfrm>
            <a:off x="2267744" y="692696"/>
            <a:ext cx="5616625" cy="923330"/>
          </a:xfrm>
          <a:prstGeom prst="rect">
            <a:avLst/>
          </a:prstGeom>
          <a:noFill/>
        </p:spPr>
        <p:txBody>
          <a:bodyPr wrap="square" rtlCol="0">
            <a:spAutoFit/>
          </a:bodyPr>
          <a:lstStyle/>
          <a:p>
            <a:pPr algn="ctr"/>
            <a:r>
              <a:rPr lang="es-MX" b="1" dirty="0" smtClean="0">
                <a:latin typeface="Arial" panose="020B0604020202020204" pitchFamily="34" charset="0"/>
                <a:cs typeface="Arial" panose="020B0604020202020204" pitchFamily="34" charset="0"/>
              </a:rPr>
              <a:t>Universidad Autónoma del Estado de México</a:t>
            </a:r>
          </a:p>
          <a:p>
            <a:pPr algn="ctr"/>
            <a:r>
              <a:rPr lang="es-MX" b="1" dirty="0" smtClean="0">
                <a:latin typeface="Arial" panose="020B0604020202020204" pitchFamily="34" charset="0"/>
                <a:cs typeface="Arial" panose="020B0604020202020204" pitchFamily="34" charset="0"/>
              </a:rPr>
              <a:t>Facultad de Ciencias Políticas y Sociales</a:t>
            </a:r>
          </a:p>
          <a:p>
            <a:pPr algn="ctr"/>
            <a:r>
              <a:rPr lang="es-MX" b="1" dirty="0" smtClean="0">
                <a:latin typeface="Arial" panose="020B0604020202020204" pitchFamily="34" charset="0"/>
                <a:cs typeface="Arial" panose="020B0604020202020204" pitchFamily="34" charset="0"/>
              </a:rPr>
              <a:t> </a:t>
            </a:r>
            <a:endParaRPr lang="es-MX" b="1" dirty="0">
              <a:latin typeface="Arial" panose="020B0604020202020204" pitchFamily="34" charset="0"/>
              <a:cs typeface="Arial" panose="020B0604020202020204" pitchFamily="34" charset="0"/>
            </a:endParaRPr>
          </a:p>
        </p:txBody>
      </p:sp>
      <p:pic>
        <p:nvPicPr>
          <p:cNvPr id="6" name="4 Imagen" descr="images (2).jpg"/>
          <p:cNvPicPr>
            <a:picLocks noChangeAspect="1"/>
          </p:cNvPicPr>
          <p:nvPr/>
        </p:nvPicPr>
        <p:blipFill>
          <a:blip r:embed="rId3" cstate="print"/>
          <a:stretch>
            <a:fillRect/>
          </a:stretch>
        </p:blipFill>
        <p:spPr>
          <a:xfrm>
            <a:off x="7524328" y="404664"/>
            <a:ext cx="1163960" cy="1080120"/>
          </a:xfrm>
          <a:prstGeom prst="rect">
            <a:avLst/>
          </a:prstGeom>
        </p:spPr>
      </p:pic>
    </p:spTree>
    <p:extLst>
      <p:ext uri="{BB962C8B-B14F-4D97-AF65-F5344CB8AC3E}">
        <p14:creationId xmlns:p14="http://schemas.microsoft.com/office/powerpoint/2010/main" val="1955600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7861" y="242611"/>
            <a:ext cx="8229600" cy="778098"/>
          </a:xfrm>
        </p:spPr>
        <p:txBody>
          <a:bodyPr>
            <a:normAutofit/>
          </a:bodyPr>
          <a:lstStyle/>
          <a:p>
            <a:r>
              <a:rPr lang="es-MX" sz="3200" dirty="0" smtClean="0"/>
              <a:t>Definición de política pública</a:t>
            </a:r>
            <a:endParaRPr lang="es-MX" sz="3200"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2163661184"/>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763688" y="1208946"/>
            <a:ext cx="3024336" cy="707886"/>
          </a:xfrm>
          <a:prstGeom prst="rect">
            <a:avLst/>
          </a:prstGeom>
          <a:noFill/>
        </p:spPr>
        <p:txBody>
          <a:bodyPr wrap="square" rtlCol="0">
            <a:spAutoFit/>
          </a:bodyPr>
          <a:lstStyle/>
          <a:p>
            <a:r>
              <a:rPr lang="es-MX" sz="2000" b="1" dirty="0" smtClean="0"/>
              <a:t>Elementos constitutivos de una  </a:t>
            </a:r>
            <a:r>
              <a:rPr lang="es-MX" sz="2000" b="1" dirty="0" err="1" smtClean="0"/>
              <a:t>pp</a:t>
            </a:r>
            <a:endParaRPr lang="es-MX" sz="2000" b="1" dirty="0"/>
          </a:p>
        </p:txBody>
      </p:sp>
      <p:sp>
        <p:nvSpPr>
          <p:cNvPr id="9" name="CuadroTexto 8"/>
          <p:cNvSpPr txBox="1"/>
          <p:nvPr/>
        </p:nvSpPr>
        <p:spPr>
          <a:xfrm>
            <a:off x="5220072" y="1052736"/>
            <a:ext cx="3168352" cy="923330"/>
          </a:xfrm>
          <a:prstGeom prst="rect">
            <a:avLst/>
          </a:prstGeom>
          <a:noFill/>
        </p:spPr>
        <p:txBody>
          <a:bodyPr wrap="square" rtlCol="0">
            <a:spAutoFit/>
          </a:bodyPr>
          <a:lstStyle/>
          <a:p>
            <a:r>
              <a:rPr lang="es-MX" b="1" dirty="0" smtClean="0"/>
              <a:t>Elementos que no pueden considerarse per se como constitutivos de </a:t>
            </a:r>
            <a:r>
              <a:rPr lang="es-MX" b="1" dirty="0" err="1" smtClean="0"/>
              <a:t>de</a:t>
            </a:r>
            <a:r>
              <a:rPr lang="es-MX" b="1" dirty="0" smtClean="0"/>
              <a:t> </a:t>
            </a:r>
            <a:r>
              <a:rPr lang="es-MX" b="1" dirty="0"/>
              <a:t>una  </a:t>
            </a:r>
            <a:r>
              <a:rPr lang="es-MX" b="1" dirty="0" err="1"/>
              <a:t>pp</a:t>
            </a:r>
            <a:endParaRPr lang="es-MX" b="1" dirty="0"/>
          </a:p>
        </p:txBody>
      </p:sp>
    </p:spTree>
    <p:extLst>
      <p:ext uri="{BB962C8B-B14F-4D97-AF65-F5344CB8AC3E}">
        <p14:creationId xmlns:p14="http://schemas.microsoft.com/office/powerpoint/2010/main" val="33910818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8098"/>
          </a:xfrm>
        </p:spPr>
        <p:txBody>
          <a:bodyPr>
            <a:normAutofit/>
          </a:bodyPr>
          <a:lstStyle/>
          <a:p>
            <a:r>
              <a:rPr lang="es-MX" sz="3200" dirty="0" smtClean="0"/>
              <a:t>Definición de política pública</a:t>
            </a:r>
            <a:endParaRPr lang="es-MX" sz="3200"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78386581"/>
              </p:ext>
            </p:extLst>
          </p:nvPr>
        </p:nvGraphicFramePr>
        <p:xfrm>
          <a:off x="1832565" y="2492896"/>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835696" y="1208946"/>
            <a:ext cx="3024336" cy="707886"/>
          </a:xfrm>
          <a:prstGeom prst="rect">
            <a:avLst/>
          </a:prstGeom>
          <a:noFill/>
        </p:spPr>
        <p:txBody>
          <a:bodyPr wrap="square" rtlCol="0">
            <a:spAutoFit/>
          </a:bodyPr>
          <a:lstStyle/>
          <a:p>
            <a:r>
              <a:rPr lang="es-MX" sz="2000" b="1" dirty="0" smtClean="0"/>
              <a:t>Elementos constitutivos de una  </a:t>
            </a:r>
            <a:r>
              <a:rPr lang="es-MX" sz="2000" b="1" dirty="0" err="1" smtClean="0"/>
              <a:t>pp</a:t>
            </a:r>
            <a:endParaRPr lang="es-MX" sz="2000" b="1" dirty="0"/>
          </a:p>
        </p:txBody>
      </p:sp>
      <p:sp>
        <p:nvSpPr>
          <p:cNvPr id="9" name="CuadroTexto 8"/>
          <p:cNvSpPr txBox="1"/>
          <p:nvPr/>
        </p:nvSpPr>
        <p:spPr>
          <a:xfrm>
            <a:off x="5220072" y="1052736"/>
            <a:ext cx="3168352" cy="923330"/>
          </a:xfrm>
          <a:prstGeom prst="rect">
            <a:avLst/>
          </a:prstGeom>
          <a:noFill/>
        </p:spPr>
        <p:txBody>
          <a:bodyPr wrap="square" rtlCol="0">
            <a:spAutoFit/>
          </a:bodyPr>
          <a:lstStyle/>
          <a:p>
            <a:r>
              <a:rPr lang="es-MX" b="1" dirty="0" smtClean="0"/>
              <a:t>Elementos que no pueden considerarse per se como constitutivos de </a:t>
            </a:r>
            <a:r>
              <a:rPr lang="es-MX" b="1" dirty="0" err="1" smtClean="0"/>
              <a:t>de</a:t>
            </a:r>
            <a:r>
              <a:rPr lang="es-MX" b="1" dirty="0" smtClean="0"/>
              <a:t> </a:t>
            </a:r>
            <a:r>
              <a:rPr lang="es-MX" b="1" dirty="0"/>
              <a:t>una  </a:t>
            </a:r>
            <a:r>
              <a:rPr lang="es-MX" b="1" dirty="0" err="1"/>
              <a:t>pp</a:t>
            </a:r>
            <a:endParaRPr lang="es-MX" b="1" dirty="0"/>
          </a:p>
        </p:txBody>
      </p:sp>
      <p:sp>
        <p:nvSpPr>
          <p:cNvPr id="3" name="CuadroTexto 2"/>
          <p:cNvSpPr txBox="1"/>
          <p:nvPr/>
        </p:nvSpPr>
        <p:spPr>
          <a:xfrm>
            <a:off x="457200" y="6383069"/>
            <a:ext cx="8435280" cy="646331"/>
          </a:xfrm>
          <a:prstGeom prst="rect">
            <a:avLst/>
          </a:prstGeom>
          <a:noFill/>
        </p:spPr>
        <p:txBody>
          <a:bodyPr wrap="square" rtlCol="0">
            <a:spAutoFit/>
          </a:bodyPr>
          <a:lstStyle/>
          <a:p>
            <a:r>
              <a:rPr lang="es-MX" altLang="es-MX" dirty="0" smtClean="0">
                <a:latin typeface="Times New Roman" panose="02020603050405020304" pitchFamily="18" charset="0"/>
                <a:ea typeface="Times New Roman" panose="02020603050405020304" pitchFamily="18" charset="0"/>
                <a:cs typeface="Times New Roman" panose="02020603050405020304" pitchFamily="18" charset="0"/>
              </a:rPr>
              <a:t>Fuente: Realizado con base en  </a:t>
            </a:r>
            <a:r>
              <a:rPr lang="es-MX" altLang="es-MX" dirty="0" err="1" smtClean="0">
                <a:latin typeface="Times New Roman" panose="02020603050405020304" pitchFamily="18" charset="0"/>
                <a:ea typeface="Times New Roman" panose="02020603050405020304" pitchFamily="18" charset="0"/>
                <a:cs typeface="Times New Roman" panose="02020603050405020304" pitchFamily="18" charset="0"/>
              </a:rPr>
              <a:t>Knoepel</a:t>
            </a:r>
            <a:r>
              <a:rPr lang="es-MX" altLang="es-MX"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s-MX" altLang="es-MX" dirty="0" err="1" smtClean="0">
                <a:latin typeface="Times New Roman" panose="02020603050405020304" pitchFamily="18" charset="0"/>
                <a:ea typeface="Times New Roman" panose="02020603050405020304" pitchFamily="18" charset="0"/>
                <a:cs typeface="Times New Roman" panose="02020603050405020304" pitchFamily="18" charset="0"/>
              </a:rPr>
              <a:t>Larrue</a:t>
            </a:r>
            <a:r>
              <a:rPr lang="es-MX" altLang="es-MX" dirty="0" smtClean="0">
                <a:latin typeface="Times New Roman" panose="02020603050405020304" pitchFamily="18" charset="0"/>
                <a:ea typeface="Times New Roman" panose="02020603050405020304" pitchFamily="18" charset="0"/>
                <a:cs typeface="Times New Roman" panose="02020603050405020304" pitchFamily="18" charset="0"/>
              </a:rPr>
              <a:t> y </a:t>
            </a:r>
            <a:r>
              <a:rPr lang="es-MX" altLang="es-MX" dirty="0" err="1" smtClean="0">
                <a:latin typeface="Times New Roman" panose="02020603050405020304" pitchFamily="18" charset="0"/>
                <a:ea typeface="Times New Roman" panose="02020603050405020304" pitchFamily="18" charset="0"/>
                <a:cs typeface="Times New Roman" panose="02020603050405020304" pitchFamily="18" charset="0"/>
              </a:rPr>
              <a:t>Varone</a:t>
            </a:r>
            <a:r>
              <a:rPr lang="es-MX" altLang="es-MX"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s-MX" altLang="es-MX" dirty="0">
                <a:latin typeface="Times New Roman" panose="02020603050405020304" pitchFamily="18" charset="0"/>
                <a:ea typeface="Times New Roman" panose="02020603050405020304" pitchFamily="18" charset="0"/>
                <a:cs typeface="Times New Roman" panose="02020603050405020304" pitchFamily="18" charset="0"/>
              </a:rPr>
              <a:t>(</a:t>
            </a:r>
            <a:r>
              <a:rPr lang="es-MX" altLang="es-MX" dirty="0" smtClean="0">
                <a:latin typeface="Times New Roman" panose="02020603050405020304" pitchFamily="18" charset="0"/>
                <a:ea typeface="Times New Roman" panose="02020603050405020304" pitchFamily="18" charset="0"/>
                <a:cs typeface="Times New Roman" panose="02020603050405020304" pitchFamily="18" charset="0"/>
              </a:rPr>
              <a:t>2001: 44).</a:t>
            </a:r>
            <a:endParaRPr lang="es-MX" altLang="es-MX" sz="3200" dirty="0">
              <a:latin typeface="Arial" panose="020B0604020202020204" pitchFamily="34" charset="0"/>
            </a:endParaRPr>
          </a:p>
          <a:p>
            <a:endParaRPr lang="es-MX" dirty="0"/>
          </a:p>
        </p:txBody>
      </p:sp>
    </p:spTree>
    <p:extLst>
      <p:ext uri="{BB962C8B-B14F-4D97-AF65-F5344CB8AC3E}">
        <p14:creationId xmlns:p14="http://schemas.microsoft.com/office/powerpoint/2010/main" val="38408962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0121" y="4653136"/>
            <a:ext cx="8712968" cy="776834"/>
          </a:xfrm>
        </p:spPr>
        <p:txBody>
          <a:bodyPr>
            <a:noAutofit/>
          </a:bodyPr>
          <a:lstStyle/>
          <a:p>
            <a:pPr algn="ctr"/>
            <a:r>
              <a:rPr lang="es-MX" sz="4000" dirty="0" smtClean="0">
                <a:latin typeface="Arial" panose="020B0604020202020204" pitchFamily="34" charset="0"/>
                <a:cs typeface="Arial" panose="020B0604020202020204" pitchFamily="34" charset="0"/>
              </a:rPr>
              <a:t>Tema 3 </a:t>
            </a:r>
            <a:r>
              <a:rPr lang="es-MX" sz="4000" dirty="0">
                <a:latin typeface="Arial" panose="020B0604020202020204" pitchFamily="34" charset="0"/>
                <a:cs typeface="Arial" panose="020B0604020202020204" pitchFamily="34" charset="0"/>
              </a:rPr>
              <a:t>ciclo  de una política pública</a:t>
            </a:r>
          </a:p>
        </p:txBody>
      </p:sp>
    </p:spTree>
    <p:extLst>
      <p:ext uri="{BB962C8B-B14F-4D97-AF65-F5344CB8AC3E}">
        <p14:creationId xmlns:p14="http://schemas.microsoft.com/office/powerpoint/2010/main" val="3222496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16632"/>
            <a:ext cx="8229600" cy="634082"/>
          </a:xfrm>
        </p:spPr>
        <p:txBody>
          <a:bodyPr>
            <a:normAutofit/>
          </a:bodyPr>
          <a:lstStyle/>
          <a:p>
            <a:r>
              <a:rPr lang="es-MX" sz="2800" dirty="0" smtClean="0"/>
              <a:t>El ciclo  de una política pública</a:t>
            </a:r>
            <a:endParaRPr lang="es-MX" sz="2800"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3177606425"/>
              </p:ext>
            </p:extLst>
          </p:nvPr>
        </p:nvGraphicFramePr>
        <p:xfrm>
          <a:off x="-180528" y="1052736"/>
          <a:ext cx="9217024" cy="5805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5220072" y="6237312"/>
            <a:ext cx="3744416" cy="646331"/>
          </a:xfrm>
          <a:prstGeom prst="rect">
            <a:avLst/>
          </a:prstGeom>
          <a:noFill/>
        </p:spPr>
        <p:txBody>
          <a:bodyPr wrap="square" rtlCol="0">
            <a:spAutoFit/>
          </a:bodyPr>
          <a:lstStyle/>
          <a:p>
            <a:r>
              <a:rPr lang="es-MX" dirty="0" smtClean="0"/>
              <a:t>Fuente: Adaptación del libro de Parsons (1995:78-79)</a:t>
            </a:r>
            <a:endParaRPr lang="es-MX" dirty="0"/>
          </a:p>
        </p:txBody>
      </p:sp>
    </p:spTree>
    <p:extLst>
      <p:ext uri="{BB962C8B-B14F-4D97-AF65-F5344CB8AC3E}">
        <p14:creationId xmlns:p14="http://schemas.microsoft.com/office/powerpoint/2010/main" val="227353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0121" y="4653136"/>
            <a:ext cx="8712968" cy="776834"/>
          </a:xfrm>
        </p:spPr>
        <p:txBody>
          <a:bodyPr>
            <a:noAutofit/>
          </a:bodyPr>
          <a:lstStyle/>
          <a:p>
            <a:pPr algn="ctr"/>
            <a:r>
              <a:rPr lang="es-MX" sz="4000" dirty="0" smtClean="0">
                <a:latin typeface="Arial" panose="020B0604020202020204" pitchFamily="34" charset="0"/>
                <a:cs typeface="Arial" panose="020B0604020202020204" pitchFamily="34" charset="0"/>
              </a:rPr>
              <a:t>Tema 4 </a:t>
            </a:r>
            <a:r>
              <a:rPr lang="es-MX" sz="4000" dirty="0">
                <a:solidFill>
                  <a:schemeClr val="tx1"/>
                </a:solidFill>
                <a:latin typeface="Arial" panose="020B0604020202020204" pitchFamily="34" charset="0"/>
                <a:cs typeface="Arial" panose="020B0604020202020204" pitchFamily="34" charset="0"/>
              </a:rPr>
              <a:t>Enfoques sobre políticas públicas </a:t>
            </a:r>
            <a:endParaRPr lang="es-MX"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20840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260648"/>
            <a:ext cx="8424935" cy="1500336"/>
          </a:xfrm>
        </p:spPr>
        <p:txBody>
          <a:bodyPr>
            <a:normAutofit/>
          </a:bodyPr>
          <a:lstStyle/>
          <a:p>
            <a:r>
              <a:rPr lang="es-MX" sz="3200" b="1" dirty="0">
                <a:solidFill>
                  <a:schemeClr val="tx1"/>
                </a:solidFill>
                <a:latin typeface="Arial" panose="020B0604020202020204" pitchFamily="34" charset="0"/>
                <a:ea typeface="+mn-ea"/>
                <a:cs typeface="Arial" panose="020B0604020202020204" pitchFamily="34" charset="0"/>
              </a:rPr>
              <a:t>Enfoques sobre políticas públicas (</a:t>
            </a:r>
            <a:r>
              <a:rPr lang="es-MX" sz="3200" b="1" dirty="0" err="1">
                <a:solidFill>
                  <a:schemeClr val="tx1"/>
                </a:solidFill>
                <a:latin typeface="Arial" panose="020B0604020202020204" pitchFamily="34" charset="0"/>
                <a:ea typeface="+mn-ea"/>
                <a:cs typeface="Arial" panose="020B0604020202020204" pitchFamily="34" charset="0"/>
              </a:rPr>
              <a:t>Lindblom</a:t>
            </a:r>
            <a:r>
              <a:rPr lang="es-MX" sz="3200" b="1" dirty="0" smtClean="0">
                <a:solidFill>
                  <a:schemeClr val="tx1"/>
                </a:solidFill>
                <a:latin typeface="Arial" panose="020B0604020202020204" pitchFamily="34" charset="0"/>
                <a:ea typeface="+mn-ea"/>
                <a:cs typeface="Arial" panose="020B0604020202020204" pitchFamily="34" charset="0"/>
              </a:rPr>
              <a:t>)</a:t>
            </a:r>
            <a:endParaRPr lang="es-MX" sz="3200" b="1" dirty="0">
              <a:solidFill>
                <a:schemeClr val="tx1"/>
              </a:solidFill>
              <a:latin typeface="Arial" panose="020B0604020202020204" pitchFamily="34" charset="0"/>
              <a:ea typeface="+mn-ea"/>
              <a:cs typeface="Arial" panose="020B0604020202020204" pitchFamily="34" charset="0"/>
            </a:endParaRPr>
          </a:p>
        </p:txBody>
      </p:sp>
      <p:sp>
        <p:nvSpPr>
          <p:cNvPr id="3" name="2 Marcador de contenido"/>
          <p:cNvSpPr>
            <a:spLocks noGrp="1"/>
          </p:cNvSpPr>
          <p:nvPr>
            <p:ph idx="1"/>
          </p:nvPr>
        </p:nvSpPr>
        <p:spPr>
          <a:xfrm>
            <a:off x="683568" y="2132856"/>
            <a:ext cx="7488832" cy="3777622"/>
          </a:xfrm>
        </p:spPr>
        <p:txBody>
          <a:bodyPr>
            <a:noAutofit/>
          </a:bodyPr>
          <a:lstStyle/>
          <a:p>
            <a:pPr marL="0" indent="0">
              <a:buNone/>
            </a:pPr>
            <a:r>
              <a:rPr lang="es-MX" sz="2000" b="1" dirty="0">
                <a:solidFill>
                  <a:schemeClr val="tx1"/>
                </a:solidFill>
                <a:latin typeface="Arial" panose="020B0604020202020204" pitchFamily="34" charset="0"/>
                <a:cs typeface="Arial" panose="020B0604020202020204" pitchFamily="34" charset="0"/>
              </a:rPr>
              <a:t>Modelo o Enfoque Racional</a:t>
            </a:r>
          </a:p>
          <a:p>
            <a:r>
              <a:rPr lang="es-MX" sz="2000" dirty="0" smtClean="0">
                <a:solidFill>
                  <a:schemeClr val="tx1"/>
                </a:solidFill>
                <a:latin typeface="Arial" panose="020B0604020202020204" pitchFamily="34" charset="0"/>
                <a:cs typeface="Arial" panose="020B0604020202020204" pitchFamily="34" charset="0"/>
              </a:rPr>
              <a:t>Decisor </a:t>
            </a:r>
            <a:r>
              <a:rPr lang="es-MX" sz="2000" dirty="0">
                <a:solidFill>
                  <a:schemeClr val="tx1"/>
                </a:solidFill>
                <a:latin typeface="Arial" panose="020B0604020202020204" pitchFamily="34" charset="0"/>
                <a:cs typeface="Arial" panose="020B0604020202020204" pitchFamily="34" charset="0"/>
              </a:rPr>
              <a:t>cuenta con información completa, certidumbre total, una capacidad de cómputo capaz de asociar cada alternativa con las consecuencias respectivas y calcular los beneficios </a:t>
            </a:r>
            <a:r>
              <a:rPr lang="es-MX" sz="2000" dirty="0" smtClean="0">
                <a:solidFill>
                  <a:schemeClr val="tx1"/>
                </a:solidFill>
                <a:latin typeface="Arial" panose="020B0604020202020204" pitchFamily="34" charset="0"/>
                <a:cs typeface="Arial" panose="020B0604020202020204" pitchFamily="34" charset="0"/>
              </a:rPr>
              <a:t>relacionados.</a:t>
            </a:r>
          </a:p>
          <a:p>
            <a:pPr marL="0" indent="0">
              <a:buNone/>
            </a:pPr>
            <a:endParaRPr lang="es-MX" sz="2000" dirty="0">
              <a:solidFill>
                <a:schemeClr val="tx1"/>
              </a:solidFill>
              <a:latin typeface="Arial" panose="020B0604020202020204" pitchFamily="34" charset="0"/>
              <a:cs typeface="Arial" panose="020B0604020202020204" pitchFamily="34" charset="0"/>
            </a:endParaRPr>
          </a:p>
          <a:p>
            <a:pPr marL="0" indent="0">
              <a:buNone/>
            </a:pPr>
            <a:r>
              <a:rPr lang="es-MX" sz="2000" b="1" dirty="0" smtClean="0">
                <a:solidFill>
                  <a:schemeClr val="tx1"/>
                </a:solidFill>
                <a:latin typeface="Arial" panose="020B0604020202020204" pitchFamily="34" charset="0"/>
                <a:cs typeface="Arial" panose="020B0604020202020204" pitchFamily="34" charset="0"/>
              </a:rPr>
              <a:t>Modelo </a:t>
            </a:r>
            <a:r>
              <a:rPr lang="es-MX" sz="2000" b="1" dirty="0">
                <a:solidFill>
                  <a:schemeClr val="tx1"/>
                </a:solidFill>
                <a:latin typeface="Arial" panose="020B0604020202020204" pitchFamily="34" charset="0"/>
                <a:cs typeface="Arial" panose="020B0604020202020204" pitchFamily="34" charset="0"/>
              </a:rPr>
              <a:t>o Enfoque </a:t>
            </a:r>
            <a:r>
              <a:rPr lang="es-MX" sz="2000" b="1" dirty="0" err="1">
                <a:solidFill>
                  <a:schemeClr val="tx1"/>
                </a:solidFill>
                <a:latin typeface="Arial" panose="020B0604020202020204" pitchFamily="34" charset="0"/>
                <a:cs typeface="Arial" panose="020B0604020202020204" pitchFamily="34" charset="0"/>
              </a:rPr>
              <a:t>Incrementalista</a:t>
            </a:r>
            <a:endParaRPr lang="es-MX" sz="2000" b="1" dirty="0">
              <a:solidFill>
                <a:schemeClr val="tx1"/>
              </a:solidFill>
              <a:latin typeface="Arial" panose="020B0604020202020204" pitchFamily="34" charset="0"/>
              <a:cs typeface="Arial" panose="020B0604020202020204" pitchFamily="34" charset="0"/>
            </a:endParaRPr>
          </a:p>
          <a:p>
            <a:r>
              <a:rPr lang="es-MX" sz="2000" dirty="0">
                <a:solidFill>
                  <a:schemeClr val="tx1"/>
                </a:solidFill>
                <a:latin typeface="Arial" panose="020B0604020202020204" pitchFamily="34" charset="0"/>
                <a:cs typeface="Arial" panose="020B0604020202020204" pitchFamily="34" charset="0"/>
              </a:rPr>
              <a:t>Basado en la consideración  de que no se puede contar  con información perfecta , existe incertidumbre relevante, capacidad limitada, se pretende  arribar a soluciones  satisfactorias, mediante la redefinición de ensayo y error.</a:t>
            </a:r>
          </a:p>
          <a:p>
            <a:endParaRPr lang="es-MX" sz="2000" dirty="0">
              <a:solidFill>
                <a:schemeClr val="tx1"/>
              </a:solidFill>
            </a:endParaRPr>
          </a:p>
        </p:txBody>
      </p:sp>
    </p:spTree>
    <p:extLst>
      <p:ext uri="{BB962C8B-B14F-4D97-AF65-F5344CB8AC3E}">
        <p14:creationId xmlns:p14="http://schemas.microsoft.com/office/powerpoint/2010/main" val="17774036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47664" y="476672"/>
            <a:ext cx="7139136" cy="6192688"/>
          </a:xfrm>
        </p:spPr>
        <p:txBody>
          <a:bodyPr>
            <a:noAutofit/>
          </a:bodyPr>
          <a:lstStyle/>
          <a:p>
            <a:pPr marL="0" indent="0">
              <a:buNone/>
            </a:pPr>
            <a:r>
              <a:rPr lang="es-MX" sz="2000" b="1" dirty="0">
                <a:solidFill>
                  <a:schemeClr val="tx1"/>
                </a:solidFill>
                <a:latin typeface="Arial" panose="020B0604020202020204" pitchFamily="34" charset="0"/>
                <a:cs typeface="Arial" panose="020B0604020202020204" pitchFamily="34" charset="0"/>
              </a:rPr>
              <a:t>Modelo o Enfoque mixto</a:t>
            </a:r>
          </a:p>
          <a:p>
            <a:r>
              <a:rPr lang="es-MX" sz="2000" dirty="0">
                <a:solidFill>
                  <a:schemeClr val="tx1"/>
                </a:solidFill>
                <a:latin typeface="Arial" panose="020B0604020202020204" pitchFamily="34" charset="0"/>
                <a:cs typeface="Arial" panose="020B0604020202020204" pitchFamily="34" charset="0"/>
              </a:rPr>
              <a:t>Intermedio que supla las deficiencias de los anteriores, pero utiliza  a conveniencia  cada una de sus proposiciones y tesis, alerta sobre las decisiones a priori</a:t>
            </a:r>
          </a:p>
          <a:p>
            <a:pPr marL="0" indent="0">
              <a:buNone/>
            </a:pPr>
            <a:endParaRPr lang="es-MX" sz="700" b="1" dirty="0" smtClean="0">
              <a:solidFill>
                <a:schemeClr val="tx1"/>
              </a:solidFill>
              <a:latin typeface="Arial" panose="020B0604020202020204" pitchFamily="34" charset="0"/>
              <a:cs typeface="Arial" panose="020B0604020202020204" pitchFamily="34" charset="0"/>
            </a:endParaRPr>
          </a:p>
          <a:p>
            <a:pPr marL="0" indent="0">
              <a:buNone/>
            </a:pPr>
            <a:r>
              <a:rPr lang="es-MX" sz="2000" b="1" dirty="0" smtClean="0">
                <a:solidFill>
                  <a:schemeClr val="tx1"/>
                </a:solidFill>
                <a:latin typeface="Arial" panose="020B0604020202020204" pitchFamily="34" charset="0"/>
                <a:cs typeface="Arial" panose="020B0604020202020204" pitchFamily="34" charset="0"/>
              </a:rPr>
              <a:t>Enfoques </a:t>
            </a:r>
            <a:r>
              <a:rPr lang="es-MX" sz="2000" b="1" dirty="0">
                <a:solidFill>
                  <a:schemeClr val="tx1"/>
                </a:solidFill>
                <a:latin typeface="Arial" panose="020B0604020202020204" pitchFamily="34" charset="0"/>
                <a:cs typeface="Arial" panose="020B0604020202020204" pitchFamily="34" charset="0"/>
              </a:rPr>
              <a:t>de </a:t>
            </a:r>
            <a:r>
              <a:rPr lang="es-MX" sz="2000" b="1" dirty="0" err="1">
                <a:solidFill>
                  <a:schemeClr val="tx1"/>
                </a:solidFill>
                <a:latin typeface="Arial" panose="020B0604020202020204" pitchFamily="34" charset="0"/>
                <a:cs typeface="Arial" panose="020B0604020202020204" pitchFamily="34" charset="0"/>
              </a:rPr>
              <a:t>Francese</a:t>
            </a:r>
            <a:r>
              <a:rPr lang="es-MX" sz="2000" b="1" dirty="0">
                <a:solidFill>
                  <a:schemeClr val="tx1"/>
                </a:solidFill>
                <a:latin typeface="Arial" panose="020B0604020202020204" pitchFamily="34" charset="0"/>
                <a:cs typeface="Arial" panose="020B0604020202020204" pitchFamily="34" charset="0"/>
              </a:rPr>
              <a:t> </a:t>
            </a:r>
            <a:r>
              <a:rPr lang="es-MX" sz="2000" b="1" dirty="0" err="1">
                <a:solidFill>
                  <a:schemeClr val="tx1"/>
                </a:solidFill>
                <a:latin typeface="Arial" panose="020B0604020202020204" pitchFamily="34" charset="0"/>
                <a:cs typeface="Arial" panose="020B0604020202020204" pitchFamily="34" charset="0"/>
              </a:rPr>
              <a:t>Moratta</a:t>
            </a:r>
            <a:r>
              <a:rPr lang="es-MX" sz="2000" b="1" dirty="0">
                <a:solidFill>
                  <a:schemeClr val="tx1"/>
                </a:solidFill>
                <a:latin typeface="Arial" panose="020B0604020202020204" pitchFamily="34" charset="0"/>
                <a:cs typeface="Arial" panose="020B0604020202020204" pitchFamily="34" charset="0"/>
              </a:rPr>
              <a:t> </a:t>
            </a:r>
            <a:endParaRPr lang="es-MX" sz="2000" b="1" dirty="0" smtClean="0">
              <a:solidFill>
                <a:schemeClr val="tx1"/>
              </a:solidFill>
              <a:latin typeface="Arial" panose="020B0604020202020204" pitchFamily="34" charset="0"/>
              <a:cs typeface="Arial" panose="020B0604020202020204" pitchFamily="34" charset="0"/>
            </a:endParaRPr>
          </a:p>
          <a:p>
            <a:r>
              <a:rPr lang="es-MX" sz="2000" dirty="0" smtClean="0">
                <a:solidFill>
                  <a:schemeClr val="tx1"/>
                </a:solidFill>
                <a:latin typeface="Arial" panose="020B0604020202020204" pitchFamily="34" charset="0"/>
                <a:cs typeface="Arial" panose="020B0604020202020204" pitchFamily="34" charset="0"/>
              </a:rPr>
              <a:t>Pluralista-racionalista</a:t>
            </a:r>
            <a:r>
              <a:rPr lang="es-MX" sz="2000" dirty="0">
                <a:solidFill>
                  <a:schemeClr val="tx1"/>
                </a:solidFill>
                <a:latin typeface="Arial" panose="020B0604020202020204" pitchFamily="34" charset="0"/>
                <a:cs typeface="Arial" panose="020B0604020202020204" pitchFamily="34" charset="0"/>
              </a:rPr>
              <a:t>. Privilegia  al individuo  y el pluralismo social, sólo concibe al Estado desde una perspectiva funcionalista, como una ventanilla encargada de atender las demandas sociales.</a:t>
            </a:r>
          </a:p>
          <a:p>
            <a:r>
              <a:rPr lang="es-MX" sz="2000" dirty="0">
                <a:solidFill>
                  <a:schemeClr val="tx1"/>
                </a:solidFill>
                <a:latin typeface="Arial" panose="020B0604020202020204" pitchFamily="34" charset="0"/>
                <a:cs typeface="Arial" panose="020B0604020202020204" pitchFamily="34" charset="0"/>
              </a:rPr>
              <a:t>Estado instrumento, de una clase social  o de grupos específicos.</a:t>
            </a:r>
          </a:p>
          <a:p>
            <a:r>
              <a:rPr lang="es-MX" sz="2000" dirty="0">
                <a:solidFill>
                  <a:schemeClr val="tx1"/>
                </a:solidFill>
                <a:latin typeface="Arial" panose="020B0604020202020204" pitchFamily="34" charset="0"/>
                <a:cs typeface="Arial" panose="020B0604020202020204" pitchFamily="34" charset="0"/>
              </a:rPr>
              <a:t>Camino intermedio entre los dos, incluye </a:t>
            </a:r>
            <a:r>
              <a:rPr lang="es-MX" sz="2000" dirty="0" err="1">
                <a:solidFill>
                  <a:schemeClr val="tx1"/>
                </a:solidFill>
                <a:latin typeface="Arial" panose="020B0604020202020204" pitchFamily="34" charset="0"/>
                <a:cs typeface="Arial" panose="020B0604020202020204" pitchFamily="34" charset="0"/>
              </a:rPr>
              <a:t>neocorporativismo</a:t>
            </a:r>
            <a:r>
              <a:rPr lang="es-MX" sz="2000" dirty="0">
                <a:solidFill>
                  <a:schemeClr val="tx1"/>
                </a:solidFill>
                <a:latin typeface="Arial" panose="020B0604020202020204" pitchFamily="34" charset="0"/>
                <a:cs typeface="Arial" panose="020B0604020202020204" pitchFamily="34" charset="0"/>
              </a:rPr>
              <a:t>, </a:t>
            </a:r>
            <a:r>
              <a:rPr lang="es-MX" sz="2000" dirty="0" err="1">
                <a:solidFill>
                  <a:schemeClr val="tx1"/>
                </a:solidFill>
                <a:latin typeface="Arial" panose="020B0604020202020204" pitchFamily="34" charset="0"/>
                <a:cs typeface="Arial" panose="020B0604020202020204" pitchFamily="34" charset="0"/>
              </a:rPr>
              <a:t>neoinstitucionalismo</a:t>
            </a:r>
            <a:r>
              <a:rPr lang="es-MX" sz="2000" dirty="0">
                <a:solidFill>
                  <a:schemeClr val="tx1"/>
                </a:solidFill>
                <a:latin typeface="Arial" panose="020B0604020202020204" pitchFamily="34" charset="0"/>
                <a:cs typeface="Arial" panose="020B0604020202020204" pitchFamily="34" charset="0"/>
              </a:rPr>
              <a:t>  y el </a:t>
            </a:r>
            <a:r>
              <a:rPr lang="es-MX" sz="2000" i="1" dirty="0" err="1">
                <a:solidFill>
                  <a:schemeClr val="tx1"/>
                </a:solidFill>
                <a:latin typeface="Arial" panose="020B0604020202020204" pitchFamily="34" charset="0"/>
                <a:cs typeface="Arial" panose="020B0604020202020204" pitchFamily="34" charset="0"/>
              </a:rPr>
              <a:t>policy</a:t>
            </a:r>
            <a:r>
              <a:rPr lang="es-MX" sz="2000" i="1" dirty="0">
                <a:solidFill>
                  <a:schemeClr val="tx1"/>
                </a:solidFill>
                <a:latin typeface="Arial" panose="020B0604020202020204" pitchFamily="34" charset="0"/>
                <a:cs typeface="Arial" panose="020B0604020202020204" pitchFamily="34" charset="0"/>
              </a:rPr>
              <a:t> </a:t>
            </a:r>
            <a:r>
              <a:rPr lang="es-MX" sz="2000" i="1" dirty="0" err="1">
                <a:solidFill>
                  <a:schemeClr val="tx1"/>
                </a:solidFill>
                <a:latin typeface="Arial" panose="020B0604020202020204" pitchFamily="34" charset="0"/>
                <a:cs typeface="Arial" panose="020B0604020202020204" pitchFamily="34" charset="0"/>
              </a:rPr>
              <a:t>communities</a:t>
            </a:r>
            <a:r>
              <a:rPr lang="es-MX" sz="2000" i="1" dirty="0">
                <a:solidFill>
                  <a:schemeClr val="tx1"/>
                </a:solidFill>
                <a:latin typeface="Arial" panose="020B0604020202020204" pitchFamily="34" charset="0"/>
                <a:cs typeface="Arial" panose="020B0604020202020204" pitchFamily="34" charset="0"/>
              </a:rPr>
              <a:t>.</a:t>
            </a:r>
          </a:p>
          <a:p>
            <a:pPr marL="0" indent="0">
              <a:buNone/>
            </a:pPr>
            <a:endParaRPr lang="es-MX" sz="200" dirty="0" smtClean="0">
              <a:solidFill>
                <a:schemeClr val="tx1"/>
              </a:solidFill>
              <a:latin typeface="Arial" panose="020B0604020202020204" pitchFamily="34" charset="0"/>
              <a:cs typeface="Arial" panose="020B0604020202020204" pitchFamily="34" charset="0"/>
            </a:endParaRPr>
          </a:p>
          <a:p>
            <a:pPr marL="0" indent="0">
              <a:buNone/>
            </a:pPr>
            <a:r>
              <a:rPr lang="es-MX" sz="2000" b="1" dirty="0" err="1" smtClean="0">
                <a:solidFill>
                  <a:schemeClr val="tx1"/>
                </a:solidFill>
                <a:latin typeface="Arial" panose="020B0604020202020204" pitchFamily="34" charset="0"/>
                <a:cs typeface="Arial" panose="020B0604020202020204" pitchFamily="34" charset="0"/>
              </a:rPr>
              <a:t>Peters</a:t>
            </a:r>
            <a:r>
              <a:rPr lang="es-MX" sz="2000" b="1" dirty="0" smtClean="0">
                <a:solidFill>
                  <a:schemeClr val="tx1"/>
                </a:solidFill>
                <a:latin typeface="Arial" panose="020B0604020202020204" pitchFamily="34" charset="0"/>
                <a:cs typeface="Arial" panose="020B0604020202020204" pitchFamily="34" charset="0"/>
              </a:rPr>
              <a:t> </a:t>
            </a:r>
            <a:r>
              <a:rPr lang="es-MX" sz="2000" b="1" dirty="0">
                <a:solidFill>
                  <a:schemeClr val="tx1"/>
                </a:solidFill>
                <a:latin typeface="Arial" panose="020B0604020202020204" pitchFamily="34" charset="0"/>
                <a:cs typeface="Arial" panose="020B0604020202020204" pitchFamily="34" charset="0"/>
              </a:rPr>
              <a:t>(1995</a:t>
            </a:r>
            <a:r>
              <a:rPr lang="es-MX" sz="2000" b="1" dirty="0" smtClean="0">
                <a:solidFill>
                  <a:schemeClr val="tx1"/>
                </a:solidFill>
                <a:latin typeface="Arial" panose="020B0604020202020204" pitchFamily="34" charset="0"/>
                <a:cs typeface="Arial" panose="020B0604020202020204" pitchFamily="34" charset="0"/>
              </a:rPr>
              <a:t>)</a:t>
            </a:r>
          </a:p>
          <a:p>
            <a:r>
              <a:rPr lang="es-MX" sz="2000" dirty="0" smtClean="0">
                <a:solidFill>
                  <a:schemeClr val="tx1"/>
                </a:solidFill>
                <a:latin typeface="Arial" panose="020B0604020202020204" pitchFamily="34" charset="0"/>
                <a:cs typeface="Arial" panose="020B0604020202020204" pitchFamily="34" charset="0"/>
              </a:rPr>
              <a:t>De </a:t>
            </a:r>
            <a:r>
              <a:rPr lang="es-MX" sz="2000" dirty="0">
                <a:solidFill>
                  <a:schemeClr val="tx1"/>
                </a:solidFill>
                <a:latin typeface="Arial" panose="020B0604020202020204" pitchFamily="34" charset="0"/>
                <a:cs typeface="Arial" panose="020B0604020202020204" pitchFamily="34" charset="0"/>
              </a:rPr>
              <a:t>arriba abajo y viceversa   </a:t>
            </a:r>
          </a:p>
          <a:p>
            <a:endParaRPr lang="es-MX" sz="2000" dirty="0">
              <a:solidFill>
                <a:schemeClr val="tx1"/>
              </a:solidFill>
            </a:endParaRPr>
          </a:p>
        </p:txBody>
      </p:sp>
    </p:spTree>
    <p:extLst>
      <p:ext uri="{BB962C8B-B14F-4D97-AF65-F5344CB8AC3E}">
        <p14:creationId xmlns:p14="http://schemas.microsoft.com/office/powerpoint/2010/main" val="27530828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4653136"/>
            <a:ext cx="8066856" cy="1280890"/>
          </a:xfrm>
        </p:spPr>
        <p:txBody>
          <a:bodyPr>
            <a:noAutofit/>
          </a:bodyPr>
          <a:lstStyle/>
          <a:p>
            <a:pPr algn="ctr"/>
            <a:r>
              <a:rPr lang="es-MX" sz="4000" dirty="0">
                <a:latin typeface="Arial" panose="020B0604020202020204" pitchFamily="34" charset="0"/>
                <a:cs typeface="Arial" panose="020B0604020202020204" pitchFamily="34" charset="0"/>
              </a:rPr>
              <a:t>Tema </a:t>
            </a:r>
            <a:r>
              <a:rPr lang="es-MX" sz="4000" dirty="0" smtClean="0">
                <a:latin typeface="Arial" panose="020B0604020202020204" pitchFamily="34" charset="0"/>
                <a:cs typeface="Arial" panose="020B0604020202020204" pitchFamily="34" charset="0"/>
              </a:rPr>
              <a:t>5 </a:t>
            </a:r>
            <a:r>
              <a:rPr lang="es-MX" sz="4000" dirty="0">
                <a:latin typeface="Arial" panose="020B0604020202020204" pitchFamily="34" charset="0"/>
                <a:cs typeface="Arial" panose="020B0604020202020204" pitchFamily="34" charset="0"/>
              </a:rPr>
              <a:t>Análisis de políticas públicas </a:t>
            </a:r>
            <a:endParaRPr lang="es-MX" sz="4000" dirty="0"/>
          </a:p>
        </p:txBody>
      </p:sp>
    </p:spTree>
    <p:extLst>
      <p:ext uri="{BB962C8B-B14F-4D97-AF65-F5344CB8AC3E}">
        <p14:creationId xmlns:p14="http://schemas.microsoft.com/office/powerpoint/2010/main" val="1917158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54968" y="197768"/>
            <a:ext cx="8373616" cy="1143000"/>
          </a:xfrm>
        </p:spPr>
        <p:txBody>
          <a:bodyPr>
            <a:normAutofit/>
          </a:bodyPr>
          <a:lstStyle/>
          <a:p>
            <a:r>
              <a:rPr lang="es-MX" sz="2800" b="1" dirty="0" smtClean="0">
                <a:latin typeface="Arial" panose="020B0604020202020204" pitchFamily="34" charset="0"/>
                <a:cs typeface="Arial" panose="020B0604020202020204" pitchFamily="34" charset="0"/>
              </a:rPr>
              <a:t>Claves del Análisis de políticas públicas </a:t>
            </a:r>
            <a:endParaRPr lang="es-MX" sz="2800" b="1" dirty="0">
              <a:latin typeface="Arial" panose="020B0604020202020204" pitchFamily="34" charset="0"/>
              <a:cs typeface="Arial" panose="020B060402020202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820498598"/>
              </p:ext>
            </p:extLst>
          </p:nvPr>
        </p:nvGraphicFramePr>
        <p:xfrm>
          <a:off x="914400" y="1268759"/>
          <a:ext cx="8229600" cy="51125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Rectángulo"/>
          <p:cNvSpPr/>
          <p:nvPr/>
        </p:nvSpPr>
        <p:spPr>
          <a:xfrm>
            <a:off x="384612" y="6019822"/>
            <a:ext cx="3384376" cy="646331"/>
          </a:xfrm>
          <a:prstGeom prst="rect">
            <a:avLst/>
          </a:prstGeom>
        </p:spPr>
        <p:txBody>
          <a:bodyPr wrap="square">
            <a:spAutoFit/>
          </a:bodyPr>
          <a:lstStyle/>
          <a:p>
            <a:r>
              <a:rPr lang="es-MX" altLang="es-MX" dirty="0">
                <a:latin typeface="Times New Roman" panose="02020603050405020304" pitchFamily="18" charset="0"/>
                <a:ea typeface="Times New Roman" panose="02020603050405020304" pitchFamily="18" charset="0"/>
                <a:cs typeface="Times New Roman" panose="02020603050405020304" pitchFamily="18" charset="0"/>
              </a:rPr>
              <a:t>Fuente: Realizado con base en </a:t>
            </a:r>
            <a:r>
              <a:rPr lang="es-MX" altLang="es-MX" dirty="0" err="1">
                <a:latin typeface="Times New Roman" panose="02020603050405020304" pitchFamily="18" charset="0"/>
                <a:ea typeface="Times New Roman" panose="02020603050405020304" pitchFamily="18" charset="0"/>
                <a:cs typeface="Times New Roman" panose="02020603050405020304" pitchFamily="18" charset="0"/>
              </a:rPr>
              <a:t>Subirats</a:t>
            </a:r>
            <a:r>
              <a:rPr lang="es-MX" altLang="es-MX" dirty="0">
                <a:latin typeface="Times New Roman" panose="02020603050405020304" pitchFamily="18" charset="0"/>
                <a:ea typeface="Times New Roman" panose="02020603050405020304" pitchFamily="18" charset="0"/>
                <a:cs typeface="Times New Roman" panose="02020603050405020304" pitchFamily="18" charset="0"/>
              </a:rPr>
              <a:t> </a:t>
            </a:r>
            <a:r>
              <a:rPr lang="es-MX" altLang="es-MX" i="1" dirty="0">
                <a:latin typeface="Times New Roman" panose="02020603050405020304" pitchFamily="18" charset="0"/>
                <a:ea typeface="Times New Roman" panose="02020603050405020304" pitchFamily="18" charset="0"/>
                <a:cs typeface="Times New Roman" panose="02020603050405020304" pitchFamily="18" charset="0"/>
              </a:rPr>
              <a:t>et al. </a:t>
            </a:r>
            <a:r>
              <a:rPr lang="es-MX" altLang="es-MX" dirty="0">
                <a:latin typeface="Times New Roman" panose="02020603050405020304" pitchFamily="18" charset="0"/>
                <a:ea typeface="Times New Roman" panose="02020603050405020304" pitchFamily="18" charset="0"/>
                <a:cs typeface="Times New Roman" panose="02020603050405020304" pitchFamily="18" charset="0"/>
              </a:rPr>
              <a:t>(2008: </a:t>
            </a:r>
            <a:r>
              <a:rPr lang="es-MX" altLang="es-MX" dirty="0" smtClean="0">
                <a:latin typeface="Times New Roman" panose="02020603050405020304" pitchFamily="18" charset="0"/>
                <a:ea typeface="Times New Roman" panose="02020603050405020304" pitchFamily="18" charset="0"/>
                <a:cs typeface="Times New Roman" panose="02020603050405020304" pitchFamily="18" charset="0"/>
              </a:rPr>
              <a:t>52)</a:t>
            </a:r>
            <a:endParaRPr lang="es-MX" dirty="0"/>
          </a:p>
        </p:txBody>
      </p:sp>
      <p:sp>
        <p:nvSpPr>
          <p:cNvPr id="5" name="4 Flecha arriba"/>
          <p:cNvSpPr/>
          <p:nvPr/>
        </p:nvSpPr>
        <p:spPr>
          <a:xfrm rot="2905994">
            <a:off x="3254038" y="2185549"/>
            <a:ext cx="506651" cy="55502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Flecha arriba"/>
          <p:cNvSpPr/>
          <p:nvPr/>
        </p:nvSpPr>
        <p:spPr>
          <a:xfrm rot="12788597">
            <a:off x="2727470" y="1713112"/>
            <a:ext cx="506651" cy="5919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arriba"/>
          <p:cNvSpPr/>
          <p:nvPr/>
        </p:nvSpPr>
        <p:spPr>
          <a:xfrm rot="8740747">
            <a:off x="2272645" y="4477750"/>
            <a:ext cx="506651" cy="85114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Flecha arriba"/>
          <p:cNvSpPr/>
          <p:nvPr/>
        </p:nvSpPr>
        <p:spPr>
          <a:xfrm rot="19961703">
            <a:off x="3042480" y="4425675"/>
            <a:ext cx="506651" cy="41665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12 Flecha arriba"/>
          <p:cNvSpPr/>
          <p:nvPr/>
        </p:nvSpPr>
        <p:spPr>
          <a:xfrm rot="18377770">
            <a:off x="6748561" y="1581988"/>
            <a:ext cx="506651" cy="6017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13 Flecha arriba"/>
          <p:cNvSpPr/>
          <p:nvPr/>
        </p:nvSpPr>
        <p:spPr>
          <a:xfrm rot="8781486">
            <a:off x="6139845" y="2200014"/>
            <a:ext cx="506651" cy="44392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14 Flecha arriba"/>
          <p:cNvSpPr/>
          <p:nvPr/>
        </p:nvSpPr>
        <p:spPr>
          <a:xfrm rot="2905994">
            <a:off x="6444470" y="4169254"/>
            <a:ext cx="506651" cy="47951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15 Flecha arriba"/>
          <p:cNvSpPr/>
          <p:nvPr/>
        </p:nvSpPr>
        <p:spPr>
          <a:xfrm rot="2905994">
            <a:off x="6894627" y="4720640"/>
            <a:ext cx="506651" cy="61154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283330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Conector recto de flecha 29"/>
          <p:cNvCxnSpPr/>
          <p:nvPr/>
        </p:nvCxnSpPr>
        <p:spPr>
          <a:xfrm>
            <a:off x="3885513" y="6129582"/>
            <a:ext cx="1766607" cy="8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flipV="1">
            <a:off x="2501770" y="2708920"/>
            <a:ext cx="1350150" cy="17171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flipH="1">
            <a:off x="2321496" y="2636912"/>
            <a:ext cx="1233299" cy="15841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1" name="Conector recto de flecha 20"/>
          <p:cNvCxnSpPr/>
          <p:nvPr/>
        </p:nvCxnSpPr>
        <p:spPr>
          <a:xfrm flipH="1" flipV="1">
            <a:off x="6061144" y="2588926"/>
            <a:ext cx="1232518" cy="170112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p:cNvCxnSpPr/>
          <p:nvPr/>
        </p:nvCxnSpPr>
        <p:spPr>
          <a:xfrm>
            <a:off x="6380867" y="2609774"/>
            <a:ext cx="1148600" cy="156101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1910554" y="2177962"/>
            <a:ext cx="6591985" cy="3777622"/>
          </a:xfrm>
        </p:spPr>
        <p:txBody>
          <a:bodyPr/>
          <a:lstStyle/>
          <a:p>
            <a:endParaRPr lang="es-MX" dirty="0" smtClean="0"/>
          </a:p>
          <a:p>
            <a:pPr marL="0" indent="0">
              <a:buNone/>
            </a:pPr>
            <a:endParaRPr lang="es-MX" dirty="0"/>
          </a:p>
        </p:txBody>
      </p:sp>
      <p:sp>
        <p:nvSpPr>
          <p:cNvPr id="4" name="Triángulo isósceles 3"/>
          <p:cNvSpPr/>
          <p:nvPr/>
        </p:nvSpPr>
        <p:spPr>
          <a:xfrm>
            <a:off x="2450053" y="1894722"/>
            <a:ext cx="5004556" cy="4001674"/>
          </a:xfrm>
          <a:prstGeom prst="triangle">
            <a:avLst>
              <a:gd name="adj" fmla="val 505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Rectángulo 4"/>
          <p:cNvSpPr/>
          <p:nvPr/>
        </p:nvSpPr>
        <p:spPr>
          <a:xfrm>
            <a:off x="3275856" y="1524029"/>
            <a:ext cx="3456384" cy="75284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b="1" dirty="0">
                <a:solidFill>
                  <a:schemeClr val="tx1"/>
                </a:solidFill>
              </a:rPr>
              <a:t>Autoridades político-administrativas, </a:t>
            </a:r>
          </a:p>
          <a:p>
            <a:pPr algn="ctr"/>
            <a:r>
              <a:rPr lang="es-MX" sz="1400" b="1" dirty="0">
                <a:solidFill>
                  <a:schemeClr val="tx1"/>
                </a:solidFill>
              </a:rPr>
              <a:t>quienes elaboran y aplican la política pública</a:t>
            </a:r>
          </a:p>
        </p:txBody>
      </p:sp>
      <p:sp>
        <p:nvSpPr>
          <p:cNvPr id="6" name="Triángulo isósceles 5"/>
          <p:cNvSpPr/>
          <p:nvPr/>
        </p:nvSpPr>
        <p:spPr>
          <a:xfrm>
            <a:off x="1547664" y="4653136"/>
            <a:ext cx="954106" cy="72008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Triángulo isósceles 6"/>
          <p:cNvSpPr/>
          <p:nvPr/>
        </p:nvSpPr>
        <p:spPr>
          <a:xfrm>
            <a:off x="1835696" y="4941168"/>
            <a:ext cx="1872914" cy="1476526"/>
          </a:xfrm>
          <a:prstGeom prst="triangle">
            <a:avLst>
              <a:gd name="adj" fmla="val 45917"/>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Elipse 7"/>
          <p:cNvSpPr/>
          <p:nvPr/>
        </p:nvSpPr>
        <p:spPr>
          <a:xfrm>
            <a:off x="5546519" y="5382149"/>
            <a:ext cx="2845579" cy="880699"/>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0" b="1" dirty="0">
                <a:solidFill>
                  <a:schemeClr val="tx1"/>
                </a:solidFill>
              </a:rPr>
              <a:t>Beneficiarios finales, o quienes padecen los efectos negativos del problema</a:t>
            </a:r>
          </a:p>
        </p:txBody>
      </p:sp>
      <p:sp>
        <p:nvSpPr>
          <p:cNvPr id="9" name="Elipse 8"/>
          <p:cNvSpPr/>
          <p:nvPr/>
        </p:nvSpPr>
        <p:spPr>
          <a:xfrm>
            <a:off x="7274316" y="4426025"/>
            <a:ext cx="1007840" cy="9144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flipH="1">
            <a:off x="6400106" y="3125580"/>
            <a:ext cx="1656185" cy="646331"/>
          </a:xfrm>
          <a:prstGeom prst="rect">
            <a:avLst/>
          </a:prstGeom>
          <a:noFill/>
        </p:spPr>
        <p:txBody>
          <a:bodyPr wrap="square" rtlCol="0">
            <a:spAutoFit/>
          </a:bodyPr>
          <a:lstStyle/>
          <a:p>
            <a:r>
              <a:rPr lang="es-MX" sz="1200" b="1" dirty="0" smtClean="0"/>
              <a:t>Definición del problema colectivo por resolver</a:t>
            </a:r>
            <a:endParaRPr lang="es-MX" sz="1200" b="1" dirty="0"/>
          </a:p>
        </p:txBody>
      </p:sp>
      <p:sp>
        <p:nvSpPr>
          <p:cNvPr id="11" name="CuadroTexto 10"/>
          <p:cNvSpPr txBox="1"/>
          <p:nvPr/>
        </p:nvSpPr>
        <p:spPr>
          <a:xfrm>
            <a:off x="7136457" y="4808185"/>
            <a:ext cx="1323975" cy="276999"/>
          </a:xfrm>
          <a:prstGeom prst="rect">
            <a:avLst/>
          </a:prstGeom>
          <a:noFill/>
        </p:spPr>
        <p:txBody>
          <a:bodyPr wrap="square" rtlCol="0">
            <a:spAutoFit/>
          </a:bodyPr>
          <a:lstStyle/>
          <a:p>
            <a:pPr algn="ctr"/>
            <a:r>
              <a:rPr lang="es-MX" sz="1200" b="1" dirty="0" smtClean="0"/>
              <a:t>Beneficiados</a:t>
            </a:r>
            <a:endParaRPr lang="es-MX" sz="1200" b="1" dirty="0"/>
          </a:p>
        </p:txBody>
      </p:sp>
      <p:sp>
        <p:nvSpPr>
          <p:cNvPr id="12" name="CuadroTexto 11"/>
          <p:cNvSpPr txBox="1"/>
          <p:nvPr/>
        </p:nvSpPr>
        <p:spPr>
          <a:xfrm rot="10800000" flipH="1" flipV="1">
            <a:off x="3875595" y="5768760"/>
            <a:ext cx="1656185" cy="461665"/>
          </a:xfrm>
          <a:prstGeom prst="rect">
            <a:avLst/>
          </a:prstGeom>
          <a:noFill/>
        </p:spPr>
        <p:txBody>
          <a:bodyPr wrap="square" rtlCol="0">
            <a:spAutoFit/>
          </a:bodyPr>
          <a:lstStyle/>
          <a:p>
            <a:pPr algn="ctr"/>
            <a:r>
              <a:rPr lang="es-MX" sz="1200" b="1" dirty="0" smtClean="0"/>
              <a:t>Hipótesis</a:t>
            </a:r>
          </a:p>
          <a:p>
            <a:pPr algn="ctr"/>
            <a:r>
              <a:rPr lang="es-MX" sz="1200" b="1" dirty="0" smtClean="0"/>
              <a:t> causal (es)</a:t>
            </a:r>
            <a:endParaRPr lang="es-MX" sz="1200" b="1" dirty="0"/>
          </a:p>
        </p:txBody>
      </p:sp>
      <p:sp>
        <p:nvSpPr>
          <p:cNvPr id="13" name="CuadroTexto 12"/>
          <p:cNvSpPr txBox="1"/>
          <p:nvPr/>
        </p:nvSpPr>
        <p:spPr>
          <a:xfrm flipH="1">
            <a:off x="2339752" y="3255367"/>
            <a:ext cx="1647091" cy="461665"/>
          </a:xfrm>
          <a:prstGeom prst="rect">
            <a:avLst/>
          </a:prstGeom>
          <a:noFill/>
        </p:spPr>
        <p:txBody>
          <a:bodyPr wrap="square" rtlCol="0">
            <a:spAutoFit/>
          </a:bodyPr>
          <a:lstStyle/>
          <a:p>
            <a:r>
              <a:rPr lang="es-MX" sz="1200" b="1" dirty="0" smtClean="0"/>
              <a:t>Hipótesis de </a:t>
            </a:r>
          </a:p>
          <a:p>
            <a:r>
              <a:rPr lang="es-MX" sz="1200" b="1" dirty="0" smtClean="0"/>
              <a:t> intervención</a:t>
            </a:r>
            <a:endParaRPr lang="es-MX" sz="1200" b="1" dirty="0"/>
          </a:p>
        </p:txBody>
      </p:sp>
      <p:sp>
        <p:nvSpPr>
          <p:cNvPr id="14" name="CuadroTexto 13"/>
          <p:cNvSpPr txBox="1"/>
          <p:nvPr/>
        </p:nvSpPr>
        <p:spPr>
          <a:xfrm flipH="1">
            <a:off x="1907704" y="5540086"/>
            <a:ext cx="1647091" cy="830997"/>
          </a:xfrm>
          <a:prstGeom prst="rect">
            <a:avLst/>
          </a:prstGeom>
          <a:noFill/>
        </p:spPr>
        <p:txBody>
          <a:bodyPr wrap="square" rtlCol="0">
            <a:spAutoFit/>
          </a:bodyPr>
          <a:lstStyle/>
          <a:p>
            <a:pPr algn="ctr"/>
            <a:r>
              <a:rPr lang="es-MX" sz="1200" b="1" dirty="0" smtClean="0"/>
              <a:t>Grupos </a:t>
            </a:r>
          </a:p>
          <a:p>
            <a:pPr algn="ctr"/>
            <a:r>
              <a:rPr lang="es-MX" sz="1200" b="1" dirty="0" smtClean="0"/>
              <a:t>objetivos o</a:t>
            </a:r>
          </a:p>
          <a:p>
            <a:pPr algn="ctr"/>
            <a:r>
              <a:rPr lang="es-MX" sz="1200" b="1" dirty="0" smtClean="0"/>
              <a:t> quienes causan </a:t>
            </a:r>
          </a:p>
          <a:p>
            <a:pPr algn="ctr"/>
            <a:r>
              <a:rPr lang="es-MX" sz="1200" b="1" dirty="0" smtClean="0"/>
              <a:t>el problema</a:t>
            </a:r>
            <a:endParaRPr lang="es-MX" sz="1200" b="1" dirty="0"/>
          </a:p>
        </p:txBody>
      </p:sp>
      <p:sp>
        <p:nvSpPr>
          <p:cNvPr id="15" name="CuadroTexto 14"/>
          <p:cNvSpPr txBox="1"/>
          <p:nvPr/>
        </p:nvSpPr>
        <p:spPr>
          <a:xfrm flipH="1">
            <a:off x="1187624" y="5096217"/>
            <a:ext cx="1647091" cy="276999"/>
          </a:xfrm>
          <a:prstGeom prst="rect">
            <a:avLst/>
          </a:prstGeom>
          <a:noFill/>
        </p:spPr>
        <p:txBody>
          <a:bodyPr wrap="square" rtlCol="0">
            <a:spAutoFit/>
          </a:bodyPr>
          <a:lstStyle/>
          <a:p>
            <a:pPr algn="ctr"/>
            <a:r>
              <a:rPr lang="es-MX" sz="1200" b="1" dirty="0" smtClean="0"/>
              <a:t>Afectados</a:t>
            </a:r>
            <a:endParaRPr lang="es-MX" sz="1200" b="1" dirty="0"/>
          </a:p>
        </p:txBody>
      </p:sp>
      <p:sp>
        <p:nvSpPr>
          <p:cNvPr id="16" name="Rectángulo 15"/>
          <p:cNvSpPr/>
          <p:nvPr/>
        </p:nvSpPr>
        <p:spPr>
          <a:xfrm>
            <a:off x="683568" y="184250"/>
            <a:ext cx="8388424" cy="954107"/>
          </a:xfrm>
          <a:prstGeom prst="rect">
            <a:avLst/>
          </a:prstGeom>
        </p:spPr>
        <p:txBody>
          <a:bodyPr wrap="square">
            <a:spAutoFit/>
          </a:bodyPr>
          <a:lstStyle/>
          <a:p>
            <a:pPr algn="ctr"/>
            <a:r>
              <a:rPr lang="es-MX" sz="2800" b="1" dirty="0"/>
              <a:t>El triángulo de base de los actores de una política pública</a:t>
            </a:r>
            <a:endParaRPr lang="es-MX" sz="2800" dirty="0"/>
          </a:p>
        </p:txBody>
      </p:sp>
      <p:sp>
        <p:nvSpPr>
          <p:cNvPr id="2" name="Rectángulo 1"/>
          <p:cNvSpPr/>
          <p:nvPr/>
        </p:nvSpPr>
        <p:spPr>
          <a:xfrm>
            <a:off x="251520" y="6002704"/>
            <a:ext cx="2069976" cy="738664"/>
          </a:xfrm>
          <a:prstGeom prst="rect">
            <a:avLst/>
          </a:prstGeom>
        </p:spPr>
        <p:txBody>
          <a:bodyPr wrap="square">
            <a:spAutoFit/>
          </a:bodyPr>
          <a:lstStyle/>
          <a:p>
            <a:r>
              <a:rPr lang="es-MX" altLang="es-MX" sz="1400" dirty="0">
                <a:latin typeface="Times New Roman" panose="02020603050405020304" pitchFamily="18" charset="0"/>
                <a:ea typeface="Times New Roman" panose="02020603050405020304" pitchFamily="18" charset="0"/>
                <a:cs typeface="Times New Roman" panose="02020603050405020304" pitchFamily="18" charset="0"/>
              </a:rPr>
              <a:t>Fuente: Realizado con base en </a:t>
            </a:r>
            <a:r>
              <a:rPr lang="es-MX" altLang="es-MX" sz="1400" dirty="0" err="1">
                <a:latin typeface="Times New Roman" panose="02020603050405020304" pitchFamily="18" charset="0"/>
                <a:ea typeface="Times New Roman" panose="02020603050405020304" pitchFamily="18" charset="0"/>
                <a:cs typeface="Times New Roman" panose="02020603050405020304" pitchFamily="18" charset="0"/>
              </a:rPr>
              <a:t>Subirats</a:t>
            </a:r>
            <a:r>
              <a:rPr lang="es-MX" altLang="es-MX" sz="1400" dirty="0">
                <a:latin typeface="Times New Roman" panose="02020603050405020304" pitchFamily="18" charset="0"/>
                <a:ea typeface="Times New Roman" panose="02020603050405020304" pitchFamily="18" charset="0"/>
                <a:cs typeface="Times New Roman" panose="02020603050405020304" pitchFamily="18" charset="0"/>
              </a:rPr>
              <a:t> </a:t>
            </a:r>
            <a:r>
              <a:rPr lang="es-MX" altLang="es-MX" sz="1400" i="1" dirty="0">
                <a:latin typeface="Times New Roman" panose="02020603050405020304" pitchFamily="18" charset="0"/>
                <a:ea typeface="Times New Roman" panose="02020603050405020304" pitchFamily="18" charset="0"/>
                <a:cs typeface="Times New Roman" panose="02020603050405020304" pitchFamily="18" charset="0"/>
              </a:rPr>
              <a:t>et al. </a:t>
            </a:r>
            <a:r>
              <a:rPr lang="es-MX" altLang="es-MX" sz="1400" dirty="0">
                <a:latin typeface="Times New Roman" panose="02020603050405020304" pitchFamily="18" charset="0"/>
                <a:ea typeface="Times New Roman" panose="02020603050405020304" pitchFamily="18" charset="0"/>
                <a:cs typeface="Times New Roman" panose="02020603050405020304" pitchFamily="18" charset="0"/>
              </a:rPr>
              <a:t>(2008: 52)</a:t>
            </a:r>
            <a:endParaRPr lang="es-MX" sz="1400" dirty="0"/>
          </a:p>
        </p:txBody>
      </p:sp>
      <p:cxnSp>
        <p:nvCxnSpPr>
          <p:cNvPr id="33" name="Conector recto de flecha 32"/>
          <p:cNvCxnSpPr/>
          <p:nvPr/>
        </p:nvCxnSpPr>
        <p:spPr>
          <a:xfrm flipH="1" flipV="1">
            <a:off x="3851920" y="6302895"/>
            <a:ext cx="1906937" cy="14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943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546880" y="3614491"/>
            <a:ext cx="7201584" cy="2262781"/>
          </a:xfrm>
        </p:spPr>
        <p:txBody>
          <a:bodyPr>
            <a:normAutofit/>
          </a:bodyPr>
          <a:lstStyle/>
          <a:p>
            <a:r>
              <a:rPr lang="es-MX" sz="4800" dirty="0" smtClean="0">
                <a:latin typeface="Arial" panose="020B0604020202020204" pitchFamily="34" charset="0"/>
                <a:cs typeface="Arial" panose="020B0604020202020204" pitchFamily="34" charset="0"/>
              </a:rPr>
              <a:t>Tema 1 Políticas Públicas</a:t>
            </a:r>
            <a:endParaRPr lang="es-MX"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89236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99592" y="4725144"/>
            <a:ext cx="7741327" cy="1280890"/>
          </a:xfrm>
        </p:spPr>
        <p:txBody>
          <a:bodyPr>
            <a:noAutofit/>
          </a:bodyPr>
          <a:lstStyle/>
          <a:p>
            <a:pPr algn="ctr"/>
            <a:r>
              <a:rPr lang="es-MX" sz="4000" dirty="0" smtClean="0">
                <a:latin typeface="Arial" panose="020B0604020202020204" pitchFamily="34" charset="0"/>
                <a:cs typeface="Arial" panose="020B0604020202020204" pitchFamily="34" charset="0"/>
              </a:rPr>
              <a:t>Tema 6  </a:t>
            </a:r>
            <a:r>
              <a:rPr lang="es-MX" sz="4000" dirty="0">
                <a:latin typeface="Arial" panose="020B0604020202020204" pitchFamily="34" charset="0"/>
                <a:cs typeface="Arial" panose="020B0604020202020204" pitchFamily="34" charset="0"/>
              </a:rPr>
              <a:t>Problemas Públicos </a:t>
            </a:r>
            <a:br>
              <a:rPr lang="es-MX" sz="4000" dirty="0">
                <a:latin typeface="Arial" panose="020B0604020202020204" pitchFamily="34" charset="0"/>
                <a:cs typeface="Arial" panose="020B0604020202020204" pitchFamily="34" charset="0"/>
              </a:rPr>
            </a:br>
            <a:r>
              <a:rPr lang="es-MX" sz="4000" dirty="0" smtClean="0">
                <a:latin typeface="Arial" panose="020B0604020202020204" pitchFamily="34" charset="0"/>
                <a:cs typeface="Arial" panose="020B0604020202020204" pitchFamily="34" charset="0"/>
              </a:rPr>
              <a:t> </a:t>
            </a:r>
            <a:endParaRPr lang="es-MX" sz="4000" dirty="0"/>
          </a:p>
        </p:txBody>
      </p:sp>
    </p:spTree>
    <p:extLst>
      <p:ext uri="{BB962C8B-B14F-4D97-AF65-F5344CB8AC3E}">
        <p14:creationId xmlns:p14="http://schemas.microsoft.com/office/powerpoint/2010/main" val="5914044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latin typeface="Arial" panose="020B0604020202020204" pitchFamily="34" charset="0"/>
                <a:cs typeface="Arial" panose="020B0604020202020204" pitchFamily="34" charset="0"/>
              </a:rPr>
              <a:t>Lo </a:t>
            </a:r>
            <a:r>
              <a:rPr lang="es-MX" dirty="0">
                <a:latin typeface="Arial" panose="020B0604020202020204" pitchFamily="34" charset="0"/>
                <a:cs typeface="Arial" panose="020B0604020202020204" pitchFamily="34" charset="0"/>
              </a:rPr>
              <a:t>público</a:t>
            </a:r>
          </a:p>
        </p:txBody>
      </p:sp>
      <p:sp>
        <p:nvSpPr>
          <p:cNvPr id="3" name="Marcador de contenido 2"/>
          <p:cNvSpPr>
            <a:spLocks noGrp="1"/>
          </p:cNvSpPr>
          <p:nvPr>
            <p:ph idx="1"/>
          </p:nvPr>
        </p:nvSpPr>
        <p:spPr>
          <a:xfrm>
            <a:off x="3751775" y="1905000"/>
            <a:ext cx="4780665" cy="4582286"/>
          </a:xfrm>
        </p:spPr>
        <p:txBody>
          <a:bodyPr>
            <a:noAutofit/>
          </a:bodyPr>
          <a:lstStyle/>
          <a:p>
            <a:r>
              <a:rPr lang="es-MX" sz="2200" dirty="0" smtClean="0">
                <a:solidFill>
                  <a:schemeClr val="tx1"/>
                </a:solidFill>
                <a:latin typeface="Arial" panose="020B0604020202020204" pitchFamily="34" charset="0"/>
                <a:cs typeface="Arial" panose="020B0604020202020204" pitchFamily="34" charset="0"/>
              </a:rPr>
              <a:t>Lo público como lo que es de interés o de utilidad común a todos </a:t>
            </a:r>
          </a:p>
          <a:p>
            <a:endParaRPr lang="es-MX" sz="2000" dirty="0" smtClean="0">
              <a:solidFill>
                <a:schemeClr val="tx1"/>
              </a:solidFill>
              <a:latin typeface="Arial" panose="020B0604020202020204" pitchFamily="34" charset="0"/>
              <a:cs typeface="Arial" panose="020B0604020202020204" pitchFamily="34" charset="0"/>
            </a:endParaRPr>
          </a:p>
          <a:p>
            <a:r>
              <a:rPr lang="es-MX" sz="2200" dirty="0" smtClean="0">
                <a:solidFill>
                  <a:schemeClr val="tx1"/>
                </a:solidFill>
                <a:latin typeface="Arial" panose="020B0604020202020204" pitchFamily="34" charset="0"/>
                <a:cs typeface="Arial" panose="020B0604020202020204" pitchFamily="34" charset="0"/>
              </a:rPr>
              <a:t>Lo que es y se desarrolla a la luz del día </a:t>
            </a:r>
          </a:p>
          <a:p>
            <a:endParaRPr lang="es-MX" sz="2000" dirty="0" smtClean="0">
              <a:solidFill>
                <a:schemeClr val="tx1"/>
              </a:solidFill>
              <a:latin typeface="Arial" panose="020B0604020202020204" pitchFamily="34" charset="0"/>
              <a:cs typeface="Arial" panose="020B0604020202020204" pitchFamily="34" charset="0"/>
            </a:endParaRPr>
          </a:p>
          <a:p>
            <a:r>
              <a:rPr lang="es-MX" sz="2200" dirty="0" smtClean="0">
                <a:solidFill>
                  <a:schemeClr val="tx1"/>
                </a:solidFill>
                <a:latin typeface="Arial" panose="020B0604020202020204" pitchFamily="34" charset="0"/>
                <a:cs typeface="Arial" panose="020B0604020202020204" pitchFamily="34" charset="0"/>
              </a:rPr>
              <a:t>Lo que es de uso común, accesible para todos, abierto. </a:t>
            </a:r>
            <a:endParaRPr lang="es-MX" sz="2200" dirty="0">
              <a:solidFill>
                <a:schemeClr val="tx1"/>
              </a:solidFill>
              <a:latin typeface="Arial" panose="020B0604020202020204" pitchFamily="34" charset="0"/>
              <a:cs typeface="Arial" panose="020B0604020202020204" pitchFamily="34" charset="0"/>
            </a:endParaRPr>
          </a:p>
          <a:p>
            <a:endParaRPr lang="es-MX" sz="2200"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447102" y="3490291"/>
            <a:ext cx="2736304" cy="707886"/>
          </a:xfrm>
          <a:prstGeom prst="rect">
            <a:avLst/>
          </a:prstGeom>
        </p:spPr>
        <p:txBody>
          <a:bodyPr wrap="square">
            <a:spAutoFit/>
          </a:bodyPr>
          <a:lstStyle/>
          <a:p>
            <a:r>
              <a:rPr lang="es-MX" sz="2000" dirty="0" smtClean="0">
                <a:latin typeface="Arial" panose="020B0604020202020204" pitchFamily="34" charset="0"/>
                <a:cs typeface="Arial" panose="020B0604020202020204" pitchFamily="34" charset="0"/>
              </a:rPr>
              <a:t>Criterios diferenciar </a:t>
            </a:r>
            <a:r>
              <a:rPr lang="es-MX" sz="2000" dirty="0">
                <a:latin typeface="Arial" panose="020B0604020202020204" pitchFamily="34" charset="0"/>
                <a:cs typeface="Arial" panose="020B0604020202020204" pitchFamily="34" charset="0"/>
              </a:rPr>
              <a:t>lo </a:t>
            </a:r>
            <a:endParaRPr lang="es-MX" sz="2000" dirty="0" smtClean="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público </a:t>
            </a:r>
            <a:r>
              <a:rPr lang="es-MX" sz="2000" dirty="0">
                <a:latin typeface="Arial" panose="020B0604020202020204" pitchFamily="34" charset="0"/>
                <a:cs typeface="Arial" panose="020B0604020202020204" pitchFamily="34" charset="0"/>
              </a:rPr>
              <a:t>de lo </a:t>
            </a:r>
            <a:r>
              <a:rPr lang="es-MX" sz="2000" dirty="0" smtClean="0">
                <a:latin typeface="Arial" panose="020B0604020202020204" pitchFamily="34" charset="0"/>
                <a:cs typeface="Arial" panose="020B0604020202020204" pitchFamily="34" charset="0"/>
              </a:rPr>
              <a:t>privado   </a:t>
            </a:r>
            <a:endParaRPr lang="es-MX" sz="2000" dirty="0">
              <a:latin typeface="Arial" panose="020B0604020202020204" pitchFamily="34" charset="0"/>
              <a:cs typeface="Arial" panose="020B0604020202020204" pitchFamily="34" charset="0"/>
            </a:endParaRPr>
          </a:p>
        </p:txBody>
      </p:sp>
      <p:sp>
        <p:nvSpPr>
          <p:cNvPr id="5" name="Rectángulo 4"/>
          <p:cNvSpPr/>
          <p:nvPr/>
        </p:nvSpPr>
        <p:spPr>
          <a:xfrm>
            <a:off x="5026598" y="6182797"/>
            <a:ext cx="2967479" cy="369332"/>
          </a:xfrm>
          <a:prstGeom prst="rect">
            <a:avLst/>
          </a:prstGeom>
        </p:spPr>
        <p:txBody>
          <a:bodyPr wrap="none">
            <a:spAutoFit/>
          </a:bodyPr>
          <a:lstStyle/>
          <a:p>
            <a:r>
              <a:rPr lang="es-MX" dirty="0">
                <a:latin typeface="Arial" panose="020B0604020202020204" pitchFamily="34" charset="0"/>
                <a:cs typeface="Arial" panose="020B0604020202020204" pitchFamily="34" charset="0"/>
              </a:rPr>
              <a:t>(</a:t>
            </a:r>
            <a:r>
              <a:rPr lang="es-MX" dirty="0" err="1">
                <a:latin typeface="Arial" panose="020B0604020202020204" pitchFamily="34" charset="0"/>
                <a:cs typeface="Arial" panose="020B0604020202020204" pitchFamily="34" charset="0"/>
              </a:rPr>
              <a:t>Rabotnikof</a:t>
            </a:r>
            <a:r>
              <a:rPr lang="es-MX" dirty="0">
                <a:latin typeface="Arial" panose="020B0604020202020204" pitchFamily="34" charset="0"/>
                <a:cs typeface="Arial" panose="020B0604020202020204" pitchFamily="34" charset="0"/>
              </a:rPr>
              <a:t>, 2005: 28 y 29)</a:t>
            </a:r>
            <a:endParaRPr lang="es-MX" dirty="0"/>
          </a:p>
        </p:txBody>
      </p:sp>
      <p:sp>
        <p:nvSpPr>
          <p:cNvPr id="6" name="Abrir llave 5"/>
          <p:cNvSpPr/>
          <p:nvPr/>
        </p:nvSpPr>
        <p:spPr>
          <a:xfrm>
            <a:off x="3313353" y="1772816"/>
            <a:ext cx="178527" cy="446449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extLst>
      <p:ext uri="{BB962C8B-B14F-4D97-AF65-F5344CB8AC3E}">
        <p14:creationId xmlns:p14="http://schemas.microsoft.com/office/powerpoint/2010/main" val="19027917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91680" y="1844824"/>
            <a:ext cx="7022073" cy="3777622"/>
          </a:xfrm>
        </p:spPr>
        <p:txBody>
          <a:bodyPr>
            <a:noAutofit/>
          </a:bodyPr>
          <a:lstStyle/>
          <a:p>
            <a:pPr>
              <a:spcAft>
                <a:spcPts val="600"/>
              </a:spcAft>
            </a:pPr>
            <a:r>
              <a:rPr lang="es-MX" sz="2400" dirty="0">
                <a:solidFill>
                  <a:schemeClr val="tx1"/>
                </a:solidFill>
                <a:latin typeface="Arial" panose="020B0604020202020204" pitchFamily="34" charset="0"/>
                <a:cs typeface="Arial" panose="020B0604020202020204" pitchFamily="34" charset="0"/>
              </a:rPr>
              <a:t>A</a:t>
            </a:r>
            <a:r>
              <a:rPr lang="es-MX" sz="2400" dirty="0" smtClean="0">
                <a:solidFill>
                  <a:schemeClr val="tx1"/>
                </a:solidFill>
                <a:latin typeface="Arial" panose="020B0604020202020204" pitchFamily="34" charset="0"/>
                <a:cs typeface="Arial" panose="020B0604020202020204" pitchFamily="34" charset="0"/>
              </a:rPr>
              <a:t>quellos </a:t>
            </a:r>
            <a:r>
              <a:rPr lang="es-MX" sz="2400" dirty="0">
                <a:solidFill>
                  <a:schemeClr val="tx1"/>
                </a:solidFill>
                <a:latin typeface="Arial" panose="020B0604020202020204" pitchFamily="34" charset="0"/>
                <a:cs typeface="Arial" panose="020B0604020202020204" pitchFamily="34" charset="0"/>
              </a:rPr>
              <a:t>que obstaculizan o frenan la integración </a:t>
            </a:r>
            <a:r>
              <a:rPr lang="es-MX" sz="2400" dirty="0" smtClean="0">
                <a:solidFill>
                  <a:schemeClr val="tx1"/>
                </a:solidFill>
                <a:latin typeface="Arial" panose="020B0604020202020204" pitchFamily="34" charset="0"/>
                <a:cs typeface="Arial" panose="020B0604020202020204" pitchFamily="34" charset="0"/>
              </a:rPr>
              <a:t>social.</a:t>
            </a:r>
          </a:p>
          <a:p>
            <a:pPr>
              <a:spcAft>
                <a:spcPts val="600"/>
              </a:spcAft>
            </a:pPr>
            <a:r>
              <a:rPr lang="es-MX" sz="2400" dirty="0" smtClean="0">
                <a:solidFill>
                  <a:schemeClr val="tx1"/>
                </a:solidFill>
                <a:latin typeface="Arial" panose="020B0604020202020204" pitchFamily="34" charset="0"/>
                <a:cs typeface="Arial" panose="020B0604020202020204" pitchFamily="34" charset="0"/>
              </a:rPr>
              <a:t> Los </a:t>
            </a:r>
            <a:r>
              <a:rPr lang="es-MX" sz="2400" dirty="0">
                <a:solidFill>
                  <a:schemeClr val="tx1"/>
                </a:solidFill>
                <a:latin typeface="Arial" panose="020B0604020202020204" pitchFamily="34" charset="0"/>
                <a:cs typeface="Arial" panose="020B0604020202020204" pitchFamily="34" charset="0"/>
              </a:rPr>
              <a:t>que limitan el desarrollo político y el buen gobierno. </a:t>
            </a:r>
            <a:endParaRPr lang="es-MX" sz="2400" dirty="0" smtClean="0">
              <a:solidFill>
                <a:schemeClr val="tx1"/>
              </a:solidFill>
              <a:latin typeface="Arial" panose="020B0604020202020204" pitchFamily="34" charset="0"/>
              <a:cs typeface="Arial" panose="020B0604020202020204" pitchFamily="34" charset="0"/>
            </a:endParaRPr>
          </a:p>
          <a:p>
            <a:pPr>
              <a:spcAft>
                <a:spcPts val="600"/>
              </a:spcAft>
            </a:pPr>
            <a:r>
              <a:rPr lang="es-MX" sz="2400" dirty="0" smtClean="0">
                <a:solidFill>
                  <a:schemeClr val="tx1"/>
                </a:solidFill>
                <a:latin typeface="Arial" panose="020B0604020202020204" pitchFamily="34" charset="0"/>
                <a:cs typeface="Arial" panose="020B0604020202020204" pitchFamily="34" charset="0"/>
              </a:rPr>
              <a:t>No deben </a:t>
            </a:r>
            <a:r>
              <a:rPr lang="es-MX" sz="2400" dirty="0">
                <a:solidFill>
                  <a:schemeClr val="tx1"/>
                </a:solidFill>
                <a:latin typeface="Arial" panose="020B0604020202020204" pitchFamily="34" charset="0"/>
                <a:cs typeface="Arial" panose="020B0604020202020204" pitchFamily="34" charset="0"/>
              </a:rPr>
              <a:t>definirse con base en intereses meramente políticos o sociales, ni tampoco para favorecer grupos específicos en la sociedad. </a:t>
            </a:r>
          </a:p>
        </p:txBody>
      </p:sp>
      <p:sp>
        <p:nvSpPr>
          <p:cNvPr id="4" name="Rectángulo 3"/>
          <p:cNvSpPr/>
          <p:nvPr/>
        </p:nvSpPr>
        <p:spPr>
          <a:xfrm>
            <a:off x="1925024" y="620688"/>
            <a:ext cx="3921266" cy="584775"/>
          </a:xfrm>
          <a:prstGeom prst="rect">
            <a:avLst/>
          </a:prstGeom>
        </p:spPr>
        <p:txBody>
          <a:bodyPr wrap="none">
            <a:spAutoFit/>
          </a:bodyPr>
          <a:lstStyle/>
          <a:p>
            <a:r>
              <a:rPr lang="es-MX" sz="3200" dirty="0" smtClean="0">
                <a:latin typeface="Arial" panose="020B0604020202020204" pitchFamily="34" charset="0"/>
                <a:cs typeface="Arial" panose="020B0604020202020204" pitchFamily="34" charset="0"/>
              </a:rPr>
              <a:t>Problemas Públicos </a:t>
            </a:r>
            <a:endParaRPr 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99302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1561" y="1844824"/>
            <a:ext cx="5904656" cy="3777622"/>
          </a:xfrm>
        </p:spPr>
        <p:txBody>
          <a:bodyPr>
            <a:noAutofit/>
          </a:bodyPr>
          <a:lstStyle/>
          <a:p>
            <a:r>
              <a:rPr lang="es-MX" sz="2000" dirty="0" smtClean="0">
                <a:solidFill>
                  <a:schemeClr val="tx1"/>
                </a:solidFill>
                <a:latin typeface="Arial" panose="020B0604020202020204" pitchFamily="34" charset="0"/>
                <a:cs typeface="Arial" panose="020B0604020202020204" pitchFamily="34" charset="0"/>
              </a:rPr>
              <a:t>Deben </a:t>
            </a:r>
            <a:r>
              <a:rPr lang="es-MX" sz="2000" dirty="0">
                <a:solidFill>
                  <a:schemeClr val="tx1"/>
                </a:solidFill>
                <a:latin typeface="Arial" panose="020B0604020202020204" pitchFamily="34" charset="0"/>
                <a:cs typeface="Arial" panose="020B0604020202020204" pitchFamily="34" charset="0"/>
              </a:rPr>
              <a:t>ser </a:t>
            </a:r>
            <a:r>
              <a:rPr lang="es-MX" sz="2000" dirty="0" smtClean="0">
                <a:solidFill>
                  <a:schemeClr val="tx1"/>
                </a:solidFill>
                <a:latin typeface="Arial" panose="020B0604020202020204" pitchFamily="34" charset="0"/>
                <a:cs typeface="Arial" panose="020B0604020202020204" pitchFamily="34" charset="0"/>
              </a:rPr>
              <a:t>definidos por la </a:t>
            </a:r>
            <a:r>
              <a:rPr lang="es-MX" sz="2000" dirty="0">
                <a:solidFill>
                  <a:schemeClr val="tx1"/>
                </a:solidFill>
                <a:latin typeface="Arial" panose="020B0604020202020204" pitchFamily="34" charset="0"/>
                <a:cs typeface="Arial" panose="020B0604020202020204" pitchFamily="34" charset="0"/>
              </a:rPr>
              <a:t>justicia que se deriva de ellos tiene su fundamento en el bien social. </a:t>
            </a:r>
            <a:endParaRPr lang="es-MX" sz="2000" dirty="0" smtClean="0">
              <a:solidFill>
                <a:schemeClr val="tx1"/>
              </a:solidFill>
              <a:latin typeface="Arial" panose="020B0604020202020204" pitchFamily="34" charset="0"/>
              <a:cs typeface="Arial" panose="020B0604020202020204" pitchFamily="34" charset="0"/>
            </a:endParaRPr>
          </a:p>
          <a:p>
            <a:r>
              <a:rPr lang="es-MX" sz="2000" dirty="0" smtClean="0">
                <a:solidFill>
                  <a:schemeClr val="tx1"/>
                </a:solidFill>
                <a:latin typeface="Arial" panose="020B0604020202020204" pitchFamily="34" charset="0"/>
                <a:cs typeface="Arial" panose="020B0604020202020204" pitchFamily="34" charset="0"/>
              </a:rPr>
              <a:t>Bienes cruciales </a:t>
            </a:r>
            <a:r>
              <a:rPr lang="es-MX" sz="2000" dirty="0">
                <a:solidFill>
                  <a:schemeClr val="tx1"/>
                </a:solidFill>
                <a:latin typeface="Arial" panose="020B0604020202020204" pitchFamily="34" charset="0"/>
                <a:cs typeface="Arial" panose="020B0604020202020204" pitchFamily="34" charset="0"/>
              </a:rPr>
              <a:t>para las relaciones sociales y son distribuidos y valorados en formas distintas por cada una de ellas. </a:t>
            </a:r>
          </a:p>
          <a:p>
            <a:r>
              <a:rPr lang="es-MX" sz="2000" dirty="0" smtClean="0">
                <a:solidFill>
                  <a:schemeClr val="tx1"/>
                </a:solidFill>
                <a:latin typeface="Arial" panose="020B0604020202020204" pitchFamily="34" charset="0"/>
                <a:cs typeface="Arial" panose="020B0604020202020204" pitchFamily="34" charset="0"/>
              </a:rPr>
              <a:t>Algunos de esos bienes:  igualdad, pertenencia, seguridad, bienestar, educación, reconocimiento, entre otros. </a:t>
            </a:r>
          </a:p>
          <a:p>
            <a:r>
              <a:rPr lang="es-MX" sz="2000" dirty="0" smtClean="0">
                <a:solidFill>
                  <a:schemeClr val="tx1"/>
                </a:solidFill>
                <a:latin typeface="Arial" panose="020B0604020202020204" pitchFamily="34" charset="0"/>
                <a:cs typeface="Arial" panose="020B0604020202020204" pitchFamily="34" charset="0"/>
              </a:rPr>
              <a:t>La imposibilidad de ciertos grupos sociales a acceder a éstos, es en sí un problema público.</a:t>
            </a:r>
          </a:p>
          <a:p>
            <a:pPr marL="0" indent="0" algn="r">
              <a:buNone/>
            </a:pPr>
            <a:r>
              <a:rPr lang="es-MX" sz="2000" dirty="0" smtClean="0">
                <a:solidFill>
                  <a:schemeClr val="tx1"/>
                </a:solidFill>
                <a:latin typeface="Arial" panose="020B0604020202020204" pitchFamily="34" charset="0"/>
                <a:cs typeface="Arial" panose="020B0604020202020204" pitchFamily="34" charset="0"/>
              </a:rPr>
              <a:t> (Walzer,1993) </a:t>
            </a:r>
            <a:endParaRPr lang="es-MX" sz="2000" dirty="0">
              <a:solidFill>
                <a:schemeClr val="tx1"/>
              </a:solidFill>
              <a:latin typeface="Arial" panose="020B0604020202020204" pitchFamily="34" charset="0"/>
              <a:cs typeface="Arial" panose="020B0604020202020204" pitchFamily="34" charset="0"/>
            </a:endParaRPr>
          </a:p>
        </p:txBody>
      </p:sp>
      <p:sp>
        <p:nvSpPr>
          <p:cNvPr id="4" name="Rectángulo 3"/>
          <p:cNvSpPr/>
          <p:nvPr/>
        </p:nvSpPr>
        <p:spPr>
          <a:xfrm>
            <a:off x="1763688" y="692696"/>
            <a:ext cx="3921266" cy="584775"/>
          </a:xfrm>
          <a:prstGeom prst="rect">
            <a:avLst/>
          </a:prstGeom>
        </p:spPr>
        <p:txBody>
          <a:bodyPr wrap="none">
            <a:spAutoFit/>
          </a:bodyPr>
          <a:lstStyle/>
          <a:p>
            <a:r>
              <a:rPr lang="es-MX" sz="3200" dirty="0" smtClean="0">
                <a:latin typeface="Arial" panose="020B0604020202020204" pitchFamily="34" charset="0"/>
                <a:cs typeface="Arial" panose="020B0604020202020204" pitchFamily="34" charset="0"/>
              </a:rPr>
              <a:t>Problemas Públicos </a:t>
            </a:r>
            <a:endParaRPr lang="es-MX" sz="3200" dirty="0">
              <a:latin typeface="Arial" panose="020B0604020202020204" pitchFamily="34" charset="0"/>
              <a:cs typeface="Arial" panose="020B0604020202020204" pitchFamily="34" charset="0"/>
            </a:endParaRPr>
          </a:p>
        </p:txBody>
      </p:sp>
      <p:pic>
        <p:nvPicPr>
          <p:cNvPr id="7176" name="Picture 8" descr="http://www.formacionline.com/wp-content/uploads/2015/01/plan_de_iguald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2376322"/>
            <a:ext cx="2016224" cy="271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0730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38978" y="2636912"/>
            <a:ext cx="7816990" cy="3456384"/>
          </a:xfrm>
        </p:spPr>
        <p:txBody>
          <a:bodyPr>
            <a:normAutofit/>
          </a:bodyPr>
          <a:lstStyle/>
          <a:p>
            <a:pPr algn="ctr"/>
            <a:r>
              <a:rPr lang="es-MX" sz="4800" dirty="0">
                <a:solidFill>
                  <a:schemeClr val="tx1"/>
                </a:solidFill>
                <a:latin typeface="Arial" panose="020B0604020202020204" pitchFamily="34" charset="0"/>
                <a:cs typeface="Arial" panose="020B0604020202020204" pitchFamily="34" charset="0"/>
              </a:rPr>
              <a:t>Tema </a:t>
            </a:r>
            <a:r>
              <a:rPr lang="es-MX" sz="4800" dirty="0" smtClean="0">
                <a:solidFill>
                  <a:schemeClr val="tx1"/>
                </a:solidFill>
                <a:latin typeface="Arial" panose="020B0604020202020204" pitchFamily="34" charset="0"/>
                <a:cs typeface="Arial" panose="020B0604020202020204" pitchFamily="34" charset="0"/>
              </a:rPr>
              <a:t>7</a:t>
            </a:r>
            <a:r>
              <a:rPr lang="es-MX" sz="4800" dirty="0" smtClean="0">
                <a:latin typeface="Arial" panose="020B0604020202020204" pitchFamily="34" charset="0"/>
                <a:cs typeface="Arial" panose="020B0604020202020204" pitchFamily="34" charset="0"/>
              </a:rPr>
              <a:t> </a:t>
            </a:r>
            <a:r>
              <a:rPr lang="es-MX" sz="4800" dirty="0" smtClean="0">
                <a:solidFill>
                  <a:schemeClr val="tx1"/>
                </a:solidFill>
                <a:latin typeface="Arial" panose="020B0604020202020204" pitchFamily="34" charset="0"/>
                <a:cs typeface="Arial" panose="020B0604020202020204" pitchFamily="34" charset="0"/>
              </a:rPr>
              <a:t>Gobernanza</a:t>
            </a:r>
            <a:endParaRPr lang="es-MX" sz="4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43608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5536" y="458669"/>
            <a:ext cx="8424936" cy="646331"/>
          </a:xfrm>
          <a:prstGeom prst="rect">
            <a:avLst/>
          </a:prstGeom>
        </p:spPr>
        <p:txBody>
          <a:bodyPr wrap="square">
            <a:spAutoFit/>
          </a:bodyPr>
          <a:lstStyle/>
          <a:p>
            <a:pPr algn="ctr"/>
            <a:r>
              <a:rPr lang="es-MX" sz="3600" b="1" dirty="0" smtClean="0"/>
              <a:t>Gobernanza </a:t>
            </a:r>
          </a:p>
        </p:txBody>
      </p:sp>
      <p:sp>
        <p:nvSpPr>
          <p:cNvPr id="4" name="3 Rectángulo"/>
          <p:cNvSpPr/>
          <p:nvPr/>
        </p:nvSpPr>
        <p:spPr>
          <a:xfrm>
            <a:off x="1187624" y="1628800"/>
            <a:ext cx="7056784" cy="4426853"/>
          </a:xfrm>
          <a:prstGeom prst="rect">
            <a:avLst/>
          </a:prstGeom>
        </p:spPr>
        <p:txBody>
          <a:bodyPr wrap="square">
            <a:spAutoFit/>
          </a:bodyPr>
          <a:lstStyle/>
          <a:p>
            <a:pPr marL="457200" indent="-457200" defTabSz="457200">
              <a:spcBef>
                <a:spcPts val="1000"/>
              </a:spcBef>
              <a:buClr>
                <a:schemeClr val="accent1"/>
              </a:buClr>
              <a:buFont typeface="Wingdings" panose="05000000000000000000" pitchFamily="2" charset="2"/>
              <a:buChar char="§"/>
            </a:pPr>
            <a:r>
              <a:rPr lang="es-MX" sz="2000" dirty="0" err="1" smtClean="0">
                <a:latin typeface="Arial" panose="020B0604020202020204" pitchFamily="34" charset="0"/>
                <a:cs typeface="Arial" panose="020B0604020202020204" pitchFamily="34" charset="0"/>
              </a:rPr>
              <a:t>Governance</a:t>
            </a:r>
            <a:endParaRPr lang="es-MX" sz="2000" dirty="0">
              <a:latin typeface="Arial" panose="020B0604020202020204" pitchFamily="34" charset="0"/>
              <a:cs typeface="Arial" panose="020B0604020202020204" pitchFamily="34" charset="0"/>
            </a:endParaRPr>
          </a:p>
          <a:p>
            <a:pPr marL="342900" indent="-342900" defTabSz="457200">
              <a:spcBef>
                <a:spcPts val="1000"/>
              </a:spcBef>
              <a:buClr>
                <a:schemeClr val="accent1"/>
              </a:buClr>
              <a:buFont typeface="Wingdings" panose="05000000000000000000" pitchFamily="2" charset="2"/>
              <a:buChar char="§"/>
            </a:pPr>
            <a:endParaRPr lang="es-MX" sz="2000" dirty="0">
              <a:latin typeface="Arial" panose="020B0604020202020204" pitchFamily="34" charset="0"/>
              <a:cs typeface="Arial" panose="020B0604020202020204" pitchFamily="34" charset="0"/>
            </a:endParaRPr>
          </a:p>
          <a:p>
            <a:pPr marL="342900" indent="-342900">
              <a:buClr>
                <a:schemeClr val="accent1"/>
              </a:buClr>
              <a:buFont typeface="Wingdings" panose="05000000000000000000" pitchFamily="2" charset="2"/>
              <a:buChar char="§"/>
            </a:pPr>
            <a:r>
              <a:rPr lang="es-MX" sz="2000" dirty="0">
                <a:latin typeface="Arial" panose="020B0604020202020204" pitchFamily="34" charset="0"/>
                <a:cs typeface="Arial" panose="020B0604020202020204" pitchFamily="34" charset="0"/>
              </a:rPr>
              <a:t>Gobernanza (o </a:t>
            </a:r>
            <a:r>
              <a:rPr lang="es-MX" sz="2000" dirty="0" err="1">
                <a:latin typeface="Arial" panose="020B0604020202020204" pitchFamily="34" charset="0"/>
                <a:cs typeface="Arial" panose="020B0604020202020204" pitchFamily="34" charset="0"/>
              </a:rPr>
              <a:t>governance</a:t>
            </a:r>
            <a:r>
              <a:rPr lang="es-MX" sz="2000" dirty="0">
                <a:latin typeface="Arial" panose="020B0604020202020204" pitchFamily="34" charset="0"/>
                <a:cs typeface="Arial" panose="020B0604020202020204" pitchFamily="34" charset="0"/>
              </a:rPr>
              <a:t>) nuevo proceso de gobernar, nuevo método por el cual la sociedad es gobernada.</a:t>
            </a:r>
          </a:p>
          <a:p>
            <a:pPr defTabSz="457200">
              <a:spcBef>
                <a:spcPts val="1000"/>
              </a:spcBef>
              <a:buClr>
                <a:schemeClr val="accent1"/>
              </a:buClr>
            </a:pPr>
            <a:endParaRPr lang="es-MX" sz="2000" dirty="0">
              <a:latin typeface="Arial" panose="020B0604020202020204" pitchFamily="34" charset="0"/>
              <a:cs typeface="Arial" panose="020B0604020202020204" pitchFamily="34" charset="0"/>
            </a:endParaRPr>
          </a:p>
          <a:p>
            <a:pPr marL="457200" indent="-457200" defTabSz="457200">
              <a:spcBef>
                <a:spcPts val="1000"/>
              </a:spcBef>
              <a:buClr>
                <a:schemeClr val="accent1"/>
              </a:buClr>
              <a:buFont typeface="Wingdings" panose="05000000000000000000" pitchFamily="2" charset="2"/>
              <a:buChar char="§"/>
            </a:pPr>
            <a:r>
              <a:rPr lang="es-MX" sz="2000" dirty="0">
                <a:latin typeface="Arial" panose="020B0604020202020204" pitchFamily="34" charset="0"/>
                <a:cs typeface="Arial" panose="020B0604020202020204" pitchFamily="34" charset="0"/>
              </a:rPr>
              <a:t>Es necesario que los gobiernos compartan responsabilidades con sus sociedades, pero que también respeten la autonomía de las organizaciones civiles y los grupos sociales</a:t>
            </a:r>
          </a:p>
          <a:p>
            <a:pPr marL="342900" indent="-342900" defTabSz="457200">
              <a:spcBef>
                <a:spcPts val="1000"/>
              </a:spcBef>
              <a:buClr>
                <a:schemeClr val="accent1"/>
              </a:buClr>
              <a:buFont typeface="Wingdings" panose="05000000000000000000" pitchFamily="2" charset="2"/>
              <a:buChar char="§"/>
            </a:pPr>
            <a:endParaRPr lang="es-MX" sz="2000" dirty="0">
              <a:latin typeface="Arial" panose="020B0604020202020204" pitchFamily="34" charset="0"/>
              <a:cs typeface="Arial" panose="020B0604020202020204" pitchFamily="34" charset="0"/>
            </a:endParaRPr>
          </a:p>
          <a:p>
            <a:pPr marL="457200" indent="-457200" defTabSz="457200">
              <a:spcBef>
                <a:spcPts val="1000"/>
              </a:spcBef>
              <a:buClr>
                <a:schemeClr val="accent1"/>
              </a:buClr>
              <a:buFont typeface="Wingdings" panose="05000000000000000000" pitchFamily="2" charset="2"/>
              <a:buChar char="§"/>
            </a:pPr>
            <a:r>
              <a:rPr lang="es-MX" sz="2000" dirty="0">
                <a:latin typeface="Arial" panose="020B0604020202020204" pitchFamily="34" charset="0"/>
                <a:cs typeface="Arial" panose="020B0604020202020204" pitchFamily="34" charset="0"/>
              </a:rPr>
              <a:t>Centralidad del ciudadano: sujeto activo en las políticas públicas</a:t>
            </a:r>
          </a:p>
        </p:txBody>
      </p:sp>
    </p:spTree>
    <p:extLst>
      <p:ext uri="{BB962C8B-B14F-4D97-AF65-F5344CB8AC3E}">
        <p14:creationId xmlns:p14="http://schemas.microsoft.com/office/powerpoint/2010/main" val="35833722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847928"/>
          </a:xfrm>
        </p:spPr>
        <p:txBody>
          <a:bodyPr>
            <a:normAutofit/>
          </a:bodyPr>
          <a:lstStyle/>
          <a:p>
            <a:pPr marL="0" indent="0">
              <a:buNone/>
            </a:pPr>
            <a:r>
              <a:rPr lang="es-MX" sz="2000" dirty="0" smtClean="0">
                <a:latin typeface="Arial" panose="020B0604020202020204" pitchFamily="34" charset="0"/>
                <a:cs typeface="Arial" panose="020B0604020202020204" pitchFamily="34" charset="0"/>
              </a:rPr>
              <a:t> </a:t>
            </a:r>
            <a:endParaRPr lang="es-MX" sz="2000" dirty="0">
              <a:latin typeface="Arial" panose="020B0604020202020204" pitchFamily="34" charset="0"/>
              <a:cs typeface="Arial" panose="020B0604020202020204" pitchFamily="34" charset="0"/>
            </a:endParaRPr>
          </a:p>
          <a:p>
            <a:r>
              <a:rPr lang="es-MX" sz="2000" dirty="0" smtClean="0">
                <a:latin typeface="Arial" panose="020B0604020202020204" pitchFamily="34" charset="0"/>
                <a:cs typeface="Arial" panose="020B0604020202020204" pitchFamily="34" charset="0"/>
              </a:rPr>
              <a:t>La </a:t>
            </a:r>
            <a:r>
              <a:rPr lang="es-MX" sz="2000" dirty="0">
                <a:latin typeface="Arial" panose="020B0604020202020204" pitchFamily="34" charset="0"/>
                <a:cs typeface="Arial" panose="020B0604020202020204" pitchFamily="34" charset="0"/>
              </a:rPr>
              <a:t>capacidad de hacer las cosas, no descansa exclusivamente en el poder del gobierno, el gobierno es capaz de usar nuevas herramientas y técnicas para conducir y guiar.</a:t>
            </a:r>
          </a:p>
          <a:p>
            <a:pPr marL="0" indent="0">
              <a:buNone/>
            </a:pPr>
            <a:endParaRPr lang="es-MX" sz="2800" dirty="0" smtClean="0"/>
          </a:p>
          <a:p>
            <a:pPr>
              <a:buNone/>
            </a:pPr>
            <a:endParaRPr lang="es-MX" sz="2800" dirty="0" smtClean="0"/>
          </a:p>
          <a:p>
            <a:endParaRPr lang="es-MX" sz="2800" dirty="0" err="1" smtClean="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2708920"/>
            <a:ext cx="6768752" cy="3744416"/>
          </a:xfrm>
          <a:prstGeom prst="rect">
            <a:avLst/>
          </a:prstGeom>
        </p:spPr>
      </p:pic>
      <p:sp>
        <p:nvSpPr>
          <p:cNvPr id="4" name="Rectángulo 3"/>
          <p:cNvSpPr/>
          <p:nvPr/>
        </p:nvSpPr>
        <p:spPr>
          <a:xfrm>
            <a:off x="4067944" y="5877272"/>
            <a:ext cx="936104" cy="36004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MX"/>
          </a:p>
        </p:txBody>
      </p:sp>
    </p:spTree>
    <p:extLst>
      <p:ext uri="{BB962C8B-B14F-4D97-AF65-F5344CB8AC3E}">
        <p14:creationId xmlns:p14="http://schemas.microsoft.com/office/powerpoint/2010/main" val="9135579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99592" y="665724"/>
            <a:ext cx="8229600" cy="5715604"/>
          </a:xfrm>
        </p:spPr>
        <p:txBody>
          <a:bodyPr>
            <a:normAutofit/>
          </a:bodyPr>
          <a:lstStyle/>
          <a:p>
            <a:r>
              <a:rPr lang="es-MX" sz="2000" dirty="0" err="1" smtClean="0">
                <a:latin typeface="Arial" panose="020B0604020202020204" pitchFamily="34" charset="0"/>
                <a:cs typeface="Arial" panose="020B0604020202020204" pitchFamily="34" charset="0"/>
              </a:rPr>
              <a:t>Kooiman</a:t>
            </a:r>
            <a:r>
              <a:rPr lang="es-MX" sz="2000" dirty="0" smtClean="0">
                <a:latin typeface="Arial" panose="020B0604020202020204" pitchFamily="34" charset="0"/>
                <a:cs typeface="Arial" panose="020B0604020202020204" pitchFamily="34" charset="0"/>
              </a:rPr>
              <a:t> </a:t>
            </a:r>
            <a:r>
              <a:rPr lang="es-MX" sz="2000" dirty="0">
                <a:latin typeface="Arial" panose="020B0604020202020204" pitchFamily="34" charset="0"/>
                <a:cs typeface="Arial" panose="020B0604020202020204" pitchFamily="34" charset="0"/>
              </a:rPr>
              <a:t>(2003), la gobernanza es la totalidad de interacciones en las que participan tanto actores públicos como privados, dirigidas a la solución de problemas en la sociedad estableciendo un fundamento normativo para todas sus actividades</a:t>
            </a:r>
            <a:r>
              <a:rPr lang="es-MX" sz="2000" dirty="0"/>
              <a:t>. </a:t>
            </a:r>
          </a:p>
          <a:p>
            <a:endParaRPr lang="es-MX" sz="2000" dirty="0"/>
          </a:p>
          <a:p>
            <a:endParaRPr lang="es-MX" sz="2000" dirty="0" smtClean="0"/>
          </a:p>
          <a:p>
            <a:endParaRPr lang="es-MX" sz="2000" dirty="0"/>
          </a:p>
          <a:p>
            <a:endParaRPr lang="es-MX" sz="2000" dirty="0" smtClean="0"/>
          </a:p>
          <a:p>
            <a:endParaRPr lang="es-MX" sz="2000" dirty="0"/>
          </a:p>
          <a:p>
            <a:endParaRPr lang="es-MX" sz="2000" dirty="0" smtClean="0"/>
          </a:p>
          <a:p>
            <a:endParaRPr lang="es-MX" sz="2000" dirty="0"/>
          </a:p>
          <a:p>
            <a:r>
              <a:rPr lang="es-MX" sz="2000" dirty="0">
                <a:latin typeface="Arial" panose="020B0604020202020204" pitchFamily="34" charset="0"/>
                <a:cs typeface="Arial" panose="020B0604020202020204" pitchFamily="34" charset="0"/>
              </a:rPr>
              <a:t>Dependiendo del problema que necesite ser resuelto, o la oportunidad que pueda ser creada, se puede generar, definir y determinar el curso del proceso de interacción</a:t>
            </a:r>
          </a:p>
          <a:p>
            <a:pPr marL="0" indent="0">
              <a:buNone/>
            </a:pPr>
            <a:endParaRPr lang="es-MX" sz="20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2551405"/>
            <a:ext cx="2746626" cy="1944241"/>
          </a:xfrm>
          <a:prstGeom prst="rect">
            <a:avLst/>
          </a:prstGeom>
        </p:spPr>
      </p:pic>
    </p:spTree>
    <p:extLst>
      <p:ext uri="{BB962C8B-B14F-4D97-AF65-F5344CB8AC3E}">
        <p14:creationId xmlns:p14="http://schemas.microsoft.com/office/powerpoint/2010/main" val="23575158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5656" y="332656"/>
            <a:ext cx="6984776" cy="2007096"/>
          </a:xfrm>
        </p:spPr>
        <p:txBody>
          <a:bodyPr>
            <a:normAutofit/>
          </a:bodyPr>
          <a:lstStyle/>
          <a:p>
            <a:r>
              <a:rPr lang="es-MX" sz="2000" dirty="0" err="1">
                <a:latin typeface="Arial" panose="020B0604020202020204" pitchFamily="34" charset="0"/>
                <a:cs typeface="Arial" panose="020B0604020202020204" pitchFamily="34" charset="0"/>
              </a:rPr>
              <a:t>Stoker</a:t>
            </a:r>
            <a:r>
              <a:rPr lang="es-MX" sz="2000" dirty="0">
                <a:latin typeface="Arial" panose="020B0604020202020204" pitchFamily="34" charset="0"/>
                <a:cs typeface="Arial" panose="020B0604020202020204" pitchFamily="34" charset="0"/>
              </a:rPr>
              <a:t> (1998) define el concepto de gobernanza bajo cuatro propuestas: </a:t>
            </a:r>
            <a:r>
              <a:rPr lang="es-MX" sz="4400" dirty="0" smtClean="0">
                <a:latin typeface="Arial" panose="020B0604020202020204" pitchFamily="34" charset="0"/>
                <a:cs typeface="Arial" panose="020B0604020202020204" pitchFamily="34" charset="0"/>
              </a:rPr>
              <a:t/>
            </a:r>
            <a:br>
              <a:rPr lang="es-MX" sz="4400" dirty="0" smtClean="0">
                <a:latin typeface="Arial" panose="020B0604020202020204" pitchFamily="34" charset="0"/>
                <a:cs typeface="Arial" panose="020B0604020202020204" pitchFamily="34" charset="0"/>
              </a:rPr>
            </a:br>
            <a:endParaRPr lang="es-MX" sz="2800" dirty="0">
              <a:latin typeface="Arial" panose="020B0604020202020204" pitchFamily="34" charset="0"/>
              <a:cs typeface="Arial" panose="020B0604020202020204" pitchFamily="34" charset="0"/>
            </a:endParaRPr>
          </a:p>
        </p:txBody>
      </p:sp>
      <p:graphicFrame>
        <p:nvGraphicFramePr>
          <p:cNvPr id="3" name="Diagrama 2"/>
          <p:cNvGraphicFramePr/>
          <p:nvPr>
            <p:extLst>
              <p:ext uri="{D42A27DB-BD31-4B8C-83A1-F6EECF244321}">
                <p14:modId xmlns:p14="http://schemas.microsoft.com/office/powerpoint/2010/main" val="1957396551"/>
              </p:ext>
            </p:extLst>
          </p:nvPr>
        </p:nvGraphicFramePr>
        <p:xfrm>
          <a:off x="850140" y="1340768"/>
          <a:ext cx="7610292" cy="5331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71090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b="1" dirty="0"/>
              <a:t>Distintos niveles de interacción:</a:t>
            </a:r>
            <a:br>
              <a:rPr lang="es-MX" sz="2400" b="1" dirty="0"/>
            </a:br>
            <a:endParaRPr lang="es-MX" sz="2400" b="1" dirty="0"/>
          </a:p>
        </p:txBody>
      </p:sp>
      <p:graphicFrame>
        <p:nvGraphicFramePr>
          <p:cNvPr id="3" name="Diagrama 2"/>
          <p:cNvGraphicFramePr/>
          <p:nvPr>
            <p:extLst>
              <p:ext uri="{D42A27DB-BD31-4B8C-83A1-F6EECF244321}">
                <p14:modId xmlns:p14="http://schemas.microsoft.com/office/powerpoint/2010/main" val="237806656"/>
              </p:ext>
            </p:extLst>
          </p:nvPr>
        </p:nvGraphicFramePr>
        <p:xfrm>
          <a:off x="457200" y="1628800"/>
          <a:ext cx="807524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24845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99893613"/>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646277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200" y="624110"/>
            <a:ext cx="6589200" cy="572642"/>
          </a:xfrm>
        </p:spPr>
        <p:txBody>
          <a:bodyPr>
            <a:normAutofit/>
          </a:bodyPr>
          <a:lstStyle/>
          <a:p>
            <a:r>
              <a:rPr lang="es-MX" sz="2800" b="1" dirty="0">
                <a:latin typeface="Arial" panose="020B0604020202020204" pitchFamily="34" charset="0"/>
                <a:cs typeface="Arial" panose="020B0604020202020204" pitchFamily="34" charset="0"/>
              </a:rPr>
              <a:t>Modos de  gobernanza</a:t>
            </a:r>
            <a:r>
              <a:rPr lang="es-MX" sz="2800" b="1" dirty="0" smtClean="0">
                <a:latin typeface="Arial" panose="020B0604020202020204" pitchFamily="34" charset="0"/>
                <a:cs typeface="Arial" panose="020B0604020202020204" pitchFamily="34" charset="0"/>
              </a:rPr>
              <a:t>:</a:t>
            </a:r>
            <a:endParaRPr lang="es-MX" sz="2800" b="1" dirty="0">
              <a:latin typeface="Arial" panose="020B0604020202020204" pitchFamily="34" charset="0"/>
              <a:cs typeface="Arial" panose="020B0604020202020204" pitchFamily="34" charset="0"/>
            </a:endParaRPr>
          </a:p>
        </p:txBody>
      </p:sp>
      <p:sp>
        <p:nvSpPr>
          <p:cNvPr id="3" name="Marcador de contenido 2"/>
          <p:cNvSpPr>
            <a:spLocks noGrp="1"/>
          </p:cNvSpPr>
          <p:nvPr>
            <p:ph sz="half" idx="1"/>
          </p:nvPr>
        </p:nvSpPr>
        <p:spPr>
          <a:xfrm>
            <a:off x="664772" y="1700808"/>
            <a:ext cx="4672403" cy="3767397"/>
          </a:xfrm>
        </p:spPr>
        <p:txBody>
          <a:bodyPr>
            <a:noAutofit/>
          </a:bodyPr>
          <a:lstStyle/>
          <a:p>
            <a:pPr marL="0" indent="0">
              <a:buNone/>
            </a:pPr>
            <a:r>
              <a:rPr lang="es-MX" sz="2200" b="1" i="1" dirty="0" smtClean="0">
                <a:solidFill>
                  <a:schemeClr val="tx1"/>
                </a:solidFill>
                <a:latin typeface="Arial" panose="020B0604020202020204" pitchFamily="34" charset="0"/>
                <a:cs typeface="Arial" panose="020B0604020202020204" pitchFamily="34" charset="0"/>
              </a:rPr>
              <a:t>1. </a:t>
            </a:r>
            <a:r>
              <a:rPr lang="es-MX" sz="2200" b="1" i="1" dirty="0" err="1" smtClean="0">
                <a:solidFill>
                  <a:schemeClr val="tx1"/>
                </a:solidFill>
                <a:latin typeface="Arial" panose="020B0604020202020204" pitchFamily="34" charset="0"/>
                <a:cs typeface="Arial" panose="020B0604020202020204" pitchFamily="34" charset="0"/>
              </a:rPr>
              <a:t>Autogobernanza</a:t>
            </a:r>
            <a:r>
              <a:rPr lang="es-MX" sz="2200" b="1" dirty="0" smtClean="0">
                <a:solidFill>
                  <a:schemeClr val="tx1"/>
                </a:solidFill>
                <a:latin typeface="Arial" panose="020B0604020202020204" pitchFamily="34" charset="0"/>
                <a:cs typeface="Arial" panose="020B0604020202020204" pitchFamily="34" charset="0"/>
              </a:rPr>
              <a:t>:</a:t>
            </a:r>
          </a:p>
          <a:p>
            <a:pPr marL="0" indent="0">
              <a:buNone/>
            </a:pPr>
            <a:r>
              <a:rPr lang="es-MX" sz="2200" dirty="0" smtClean="0">
                <a:solidFill>
                  <a:schemeClr val="tx1"/>
                </a:solidFill>
                <a:latin typeface="Arial" panose="020B0604020202020204" pitchFamily="34" charset="0"/>
                <a:cs typeface="Arial" panose="020B0604020202020204" pitchFamily="34" charset="0"/>
              </a:rPr>
              <a:t>“</a:t>
            </a:r>
            <a:r>
              <a:rPr lang="es-MX" sz="2200" dirty="0">
                <a:solidFill>
                  <a:schemeClr val="tx1"/>
                </a:solidFill>
                <a:latin typeface="Arial" panose="020B0604020202020204" pitchFamily="34" charset="0"/>
                <a:cs typeface="Arial" panose="020B0604020202020204" pitchFamily="34" charset="0"/>
              </a:rPr>
              <a:t>L</a:t>
            </a:r>
            <a:r>
              <a:rPr lang="es-MX" sz="2200" dirty="0" smtClean="0">
                <a:solidFill>
                  <a:schemeClr val="tx1"/>
                </a:solidFill>
                <a:latin typeface="Arial" panose="020B0604020202020204" pitchFamily="34" charset="0"/>
                <a:cs typeface="Arial" panose="020B0604020202020204" pitchFamily="34" charset="0"/>
              </a:rPr>
              <a:t>a </a:t>
            </a:r>
            <a:r>
              <a:rPr lang="es-MX" sz="2200" dirty="0">
                <a:solidFill>
                  <a:schemeClr val="tx1"/>
                </a:solidFill>
                <a:latin typeface="Arial" panose="020B0604020202020204" pitchFamily="34" charset="0"/>
                <a:cs typeface="Arial" panose="020B0604020202020204" pitchFamily="34" charset="0"/>
              </a:rPr>
              <a:t>capacidad de las entidades sociales de gobernarse a sí mismas de manera autónoma” (</a:t>
            </a:r>
            <a:r>
              <a:rPr lang="es-MX" sz="2200" dirty="0" err="1">
                <a:solidFill>
                  <a:schemeClr val="tx1"/>
                </a:solidFill>
                <a:latin typeface="Arial" panose="020B0604020202020204" pitchFamily="34" charset="0"/>
                <a:cs typeface="Arial" panose="020B0604020202020204" pitchFamily="34" charset="0"/>
              </a:rPr>
              <a:t>Kooiman</a:t>
            </a:r>
            <a:r>
              <a:rPr lang="es-MX" sz="2200" dirty="0">
                <a:solidFill>
                  <a:schemeClr val="tx1"/>
                </a:solidFill>
                <a:latin typeface="Arial" panose="020B0604020202020204" pitchFamily="34" charset="0"/>
                <a:cs typeface="Arial" panose="020B0604020202020204" pitchFamily="34" charset="0"/>
              </a:rPr>
              <a:t>, 2003: 79</a:t>
            </a:r>
            <a:r>
              <a:rPr lang="es-MX" sz="2200" dirty="0" smtClean="0">
                <a:solidFill>
                  <a:schemeClr val="tx1"/>
                </a:solidFill>
                <a:latin typeface="Arial" panose="020B0604020202020204" pitchFamily="34" charset="0"/>
                <a:cs typeface="Arial" panose="020B0604020202020204" pitchFamily="34" charset="0"/>
              </a:rPr>
              <a:t>). </a:t>
            </a:r>
          </a:p>
          <a:p>
            <a:pPr marL="0" indent="0">
              <a:buNone/>
            </a:pPr>
            <a:endParaRPr lang="es-MX" sz="2200" dirty="0">
              <a:solidFill>
                <a:schemeClr val="tx1"/>
              </a:solidFill>
              <a:latin typeface="Arial" panose="020B0604020202020204" pitchFamily="34" charset="0"/>
              <a:cs typeface="Arial" panose="020B0604020202020204" pitchFamily="34" charset="0"/>
            </a:endParaRPr>
          </a:p>
          <a:p>
            <a:pPr marL="0" indent="0">
              <a:buNone/>
            </a:pPr>
            <a:r>
              <a:rPr lang="es-MX" sz="2200" dirty="0" smtClean="0">
                <a:solidFill>
                  <a:schemeClr val="tx1"/>
                </a:solidFill>
                <a:latin typeface="Arial" panose="020B0604020202020204" pitchFamily="34" charset="0"/>
                <a:cs typeface="Arial" panose="020B0604020202020204" pitchFamily="34" charset="0"/>
              </a:rPr>
              <a:t>Mientras </a:t>
            </a:r>
            <a:r>
              <a:rPr lang="es-MX" sz="2200" dirty="0">
                <a:solidFill>
                  <a:schemeClr val="tx1"/>
                </a:solidFill>
                <a:latin typeface="Arial" panose="020B0604020202020204" pitchFamily="34" charset="0"/>
                <a:cs typeface="Arial" panose="020B0604020202020204" pitchFamily="34" charset="0"/>
              </a:rPr>
              <a:t>más fuertes sean sus capacidades para autogobernarse, más difícil será el control o el gobierno de estas entidades por agentes externos. </a:t>
            </a:r>
          </a:p>
          <a:p>
            <a:endParaRPr lang="es-MX" sz="2200" dirty="0">
              <a:solidFill>
                <a:schemeClr val="tx1"/>
              </a:solidFill>
              <a:latin typeface="Arial" panose="020B0604020202020204" pitchFamily="34" charset="0"/>
              <a:cs typeface="Arial" panose="020B0604020202020204" pitchFamily="34" charset="0"/>
            </a:endParaRPr>
          </a:p>
        </p:txBody>
      </p:sp>
      <p:pic>
        <p:nvPicPr>
          <p:cNvPr id="1026" name="Picture 2" descr="http://ri.uaemex.mx/bitstream/123456789/821/1/054-260112%20Rector%C3%ADa%20en%20remodelaci%C3%B3n%20(28).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2276872"/>
            <a:ext cx="3197225" cy="2131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0416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24475" y="2282031"/>
            <a:ext cx="2628900" cy="1743075"/>
          </a:xfrm>
        </p:spPr>
      </p:pic>
      <p:sp>
        <p:nvSpPr>
          <p:cNvPr id="3" name="Marcador de texto 2"/>
          <p:cNvSpPr>
            <a:spLocks noGrp="1"/>
          </p:cNvSpPr>
          <p:nvPr>
            <p:ph type="body" sz="half" idx="2"/>
          </p:nvPr>
        </p:nvSpPr>
        <p:spPr>
          <a:xfrm>
            <a:off x="755576" y="1268760"/>
            <a:ext cx="4320479" cy="4262436"/>
          </a:xfrm>
        </p:spPr>
        <p:txBody>
          <a:bodyPr>
            <a:noAutofit/>
          </a:bodyPr>
          <a:lstStyle/>
          <a:p>
            <a:r>
              <a:rPr lang="es-MX" sz="2200" b="1" i="1" dirty="0">
                <a:solidFill>
                  <a:schemeClr val="tx1"/>
                </a:solidFill>
                <a:latin typeface="Arial" panose="020B0604020202020204" pitchFamily="34" charset="0"/>
                <a:cs typeface="Arial" panose="020B0604020202020204" pitchFamily="34" charset="0"/>
              </a:rPr>
              <a:t>2. Co-gobernanza</a:t>
            </a:r>
          </a:p>
          <a:p>
            <a:r>
              <a:rPr lang="es-MX" sz="2200" dirty="0" smtClean="0">
                <a:solidFill>
                  <a:schemeClr val="tx1"/>
                </a:solidFill>
                <a:latin typeface="Arial" panose="020B0604020202020204" pitchFamily="34" charset="0"/>
                <a:cs typeface="Arial" panose="020B0604020202020204" pitchFamily="34" charset="0"/>
              </a:rPr>
              <a:t>Significa </a:t>
            </a:r>
            <a:r>
              <a:rPr lang="es-MX" sz="2200" dirty="0">
                <a:solidFill>
                  <a:schemeClr val="tx1"/>
                </a:solidFill>
                <a:latin typeface="Arial" panose="020B0604020202020204" pitchFamily="34" charset="0"/>
                <a:cs typeface="Arial" panose="020B0604020202020204" pitchFamily="34" charset="0"/>
              </a:rPr>
              <a:t>utilizar formas organizadas de interacción para propósitos de gobernación. </a:t>
            </a:r>
            <a:endParaRPr lang="es-MX" sz="2200" dirty="0" smtClean="0">
              <a:solidFill>
                <a:schemeClr val="tx1"/>
              </a:solidFill>
              <a:latin typeface="Arial" panose="020B0604020202020204" pitchFamily="34" charset="0"/>
              <a:cs typeface="Arial" panose="020B0604020202020204" pitchFamily="34" charset="0"/>
            </a:endParaRPr>
          </a:p>
          <a:p>
            <a:endParaRPr lang="es-MX" sz="2200" dirty="0" smtClean="0">
              <a:solidFill>
                <a:schemeClr val="tx1"/>
              </a:solidFill>
              <a:latin typeface="Arial" panose="020B0604020202020204" pitchFamily="34" charset="0"/>
              <a:cs typeface="Arial" panose="020B0604020202020204" pitchFamily="34" charset="0"/>
            </a:endParaRPr>
          </a:p>
          <a:p>
            <a:r>
              <a:rPr lang="es-MX" sz="2200" dirty="0" smtClean="0">
                <a:solidFill>
                  <a:schemeClr val="tx1"/>
                </a:solidFill>
                <a:latin typeface="Arial" panose="020B0604020202020204" pitchFamily="34" charset="0"/>
                <a:cs typeface="Arial" panose="020B0604020202020204" pitchFamily="34" charset="0"/>
              </a:rPr>
              <a:t>Los </a:t>
            </a:r>
            <a:r>
              <a:rPr lang="es-MX" sz="2200" dirty="0">
                <a:solidFill>
                  <a:schemeClr val="tx1"/>
                </a:solidFill>
                <a:latin typeface="Arial" panose="020B0604020202020204" pitchFamily="34" charset="0"/>
                <a:cs typeface="Arial" panose="020B0604020202020204" pitchFamily="34" charset="0"/>
              </a:rPr>
              <a:t>actores se comunican, colaboran o cooperan sin necesidad de la existencia de un gobierno central o dominante; </a:t>
            </a:r>
            <a:r>
              <a:rPr lang="es-MX" sz="2200" dirty="0" smtClean="0">
                <a:solidFill>
                  <a:schemeClr val="tx1"/>
                </a:solidFill>
                <a:latin typeface="Arial" panose="020B0604020202020204" pitchFamily="34" charset="0"/>
                <a:cs typeface="Arial" panose="020B0604020202020204" pitchFamily="34" charset="0"/>
              </a:rPr>
              <a:t>toman </a:t>
            </a:r>
            <a:r>
              <a:rPr lang="es-MX" sz="2200" dirty="0">
                <a:solidFill>
                  <a:schemeClr val="tx1"/>
                </a:solidFill>
                <a:latin typeface="Arial" panose="020B0604020202020204" pitchFamily="34" charset="0"/>
                <a:cs typeface="Arial" panose="020B0604020202020204" pitchFamily="34" charset="0"/>
              </a:rPr>
              <a:t>la forma de asociaciones, </a:t>
            </a:r>
            <a:r>
              <a:rPr lang="es-MX" sz="2200" dirty="0" err="1">
                <a:solidFill>
                  <a:schemeClr val="tx1"/>
                </a:solidFill>
                <a:latin typeface="Arial" panose="020B0604020202020204" pitchFamily="34" charset="0"/>
                <a:cs typeface="Arial" panose="020B0604020202020204" pitchFamily="34" charset="0"/>
              </a:rPr>
              <a:t>co</a:t>
            </a:r>
            <a:r>
              <a:rPr lang="es-MX" sz="2200" dirty="0">
                <a:solidFill>
                  <a:schemeClr val="tx1"/>
                </a:solidFill>
                <a:latin typeface="Arial" panose="020B0604020202020204" pitchFamily="34" charset="0"/>
                <a:cs typeface="Arial" panose="020B0604020202020204" pitchFamily="34" charset="0"/>
              </a:rPr>
              <a:t>-gestiones o redes.</a:t>
            </a:r>
          </a:p>
          <a:p>
            <a:endParaRPr lang="es-MX" sz="2200" dirty="0">
              <a:solidFill>
                <a:schemeClr val="tx1"/>
              </a:solidFill>
              <a:latin typeface="Arial" panose="020B0604020202020204" pitchFamily="34" charset="0"/>
              <a:cs typeface="Arial" panose="020B0604020202020204" pitchFamily="34" charset="0"/>
            </a:endParaRPr>
          </a:p>
        </p:txBody>
      </p:sp>
      <p:sp>
        <p:nvSpPr>
          <p:cNvPr id="7" name="CuadroTexto 6"/>
          <p:cNvSpPr txBox="1"/>
          <p:nvPr/>
        </p:nvSpPr>
        <p:spPr>
          <a:xfrm>
            <a:off x="4816475" y="4833937"/>
            <a:ext cx="2628900" cy="369332"/>
          </a:xfrm>
          <a:prstGeom prst="rect">
            <a:avLst/>
          </a:prstGeom>
          <a:noFill/>
        </p:spPr>
        <p:txBody>
          <a:bodyPr wrap="square" rtlCol="0">
            <a:spAutoFit/>
          </a:bodyPr>
          <a:lstStyle/>
          <a:p>
            <a:pPr algn="ctr"/>
            <a:r>
              <a:rPr lang="es-MX" i="1" dirty="0" smtClean="0"/>
              <a:t>Comunismo</a:t>
            </a:r>
            <a:endParaRPr lang="es-MX" i="1" dirty="0"/>
          </a:p>
        </p:txBody>
      </p:sp>
    </p:spTree>
    <p:extLst>
      <p:ext uri="{BB962C8B-B14F-4D97-AF65-F5344CB8AC3E}">
        <p14:creationId xmlns:p14="http://schemas.microsoft.com/office/powerpoint/2010/main" val="10132074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43450" y="2098696"/>
            <a:ext cx="3790950" cy="2109746"/>
          </a:xfrm>
        </p:spPr>
      </p:pic>
      <p:sp>
        <p:nvSpPr>
          <p:cNvPr id="3" name="Marcador de texto 2"/>
          <p:cNvSpPr>
            <a:spLocks noGrp="1"/>
          </p:cNvSpPr>
          <p:nvPr>
            <p:ph type="body" sz="half" idx="2"/>
          </p:nvPr>
        </p:nvSpPr>
        <p:spPr>
          <a:xfrm>
            <a:off x="899592" y="1598613"/>
            <a:ext cx="3672407" cy="4262436"/>
          </a:xfrm>
        </p:spPr>
        <p:txBody>
          <a:bodyPr>
            <a:normAutofit/>
          </a:bodyPr>
          <a:lstStyle/>
          <a:p>
            <a:r>
              <a:rPr lang="es-MX" sz="2200" b="1" dirty="0">
                <a:solidFill>
                  <a:schemeClr val="tx1"/>
                </a:solidFill>
                <a:latin typeface="Arial" panose="020B0604020202020204" pitchFamily="34" charset="0"/>
                <a:cs typeface="Arial" panose="020B0604020202020204" pitchFamily="34" charset="0"/>
              </a:rPr>
              <a:t>3.- G</a:t>
            </a:r>
            <a:r>
              <a:rPr lang="es-MX" sz="2200" b="1" i="1" dirty="0">
                <a:solidFill>
                  <a:schemeClr val="tx1"/>
                </a:solidFill>
                <a:latin typeface="Arial" panose="020B0604020202020204" pitchFamily="34" charset="0"/>
                <a:cs typeface="Arial" panose="020B0604020202020204" pitchFamily="34" charset="0"/>
              </a:rPr>
              <a:t>obernanza </a:t>
            </a:r>
            <a:r>
              <a:rPr lang="es-MX" sz="2200" b="1" i="1" dirty="0" smtClean="0">
                <a:solidFill>
                  <a:schemeClr val="tx1"/>
                </a:solidFill>
                <a:latin typeface="Arial" panose="020B0604020202020204" pitchFamily="34" charset="0"/>
                <a:cs typeface="Arial" panose="020B0604020202020204" pitchFamily="34" charset="0"/>
              </a:rPr>
              <a:t>jerárquica. </a:t>
            </a:r>
          </a:p>
          <a:p>
            <a:r>
              <a:rPr lang="es-MX" sz="2200" dirty="0" smtClean="0">
                <a:solidFill>
                  <a:schemeClr val="tx1"/>
                </a:solidFill>
                <a:latin typeface="Arial" panose="020B0604020202020204" pitchFamily="34" charset="0"/>
                <a:cs typeface="Arial" panose="020B0604020202020204" pitchFamily="34" charset="0"/>
              </a:rPr>
              <a:t>La </a:t>
            </a:r>
            <a:r>
              <a:rPr lang="es-MX" sz="2200" dirty="0">
                <a:solidFill>
                  <a:schemeClr val="tx1"/>
                </a:solidFill>
                <a:latin typeface="Arial" panose="020B0604020202020204" pitchFamily="34" charset="0"/>
                <a:cs typeface="Arial" panose="020B0604020202020204" pitchFamily="34" charset="0"/>
              </a:rPr>
              <a:t>jerarquía “no es vista como un simple control unilateral sino es considerada como un continuo, conceptualizado en términos de su contribución a la acción social racional, así como a sus </a:t>
            </a:r>
            <a:r>
              <a:rPr lang="es-MX" sz="2200" dirty="0" smtClean="0">
                <a:solidFill>
                  <a:schemeClr val="tx1"/>
                </a:solidFill>
                <a:latin typeface="Arial" panose="020B0604020202020204" pitchFamily="34" charset="0"/>
                <a:cs typeface="Arial" panose="020B0604020202020204" pitchFamily="34" charset="0"/>
              </a:rPr>
              <a:t>costos” (</a:t>
            </a:r>
            <a:r>
              <a:rPr lang="es-MX" sz="2200" dirty="0" err="1" smtClean="0">
                <a:solidFill>
                  <a:schemeClr val="tx1"/>
                </a:solidFill>
                <a:latin typeface="Arial" panose="020B0604020202020204" pitchFamily="34" charset="0"/>
                <a:cs typeface="Arial" panose="020B0604020202020204" pitchFamily="34" charset="0"/>
              </a:rPr>
              <a:t>Kooiman</a:t>
            </a:r>
            <a:r>
              <a:rPr lang="es-MX" sz="2200" dirty="0" smtClean="0">
                <a:solidFill>
                  <a:schemeClr val="tx1"/>
                </a:solidFill>
                <a:latin typeface="Arial" panose="020B0604020202020204" pitchFamily="34" charset="0"/>
                <a:cs typeface="Arial" panose="020B0604020202020204" pitchFamily="34" charset="0"/>
              </a:rPr>
              <a:t>, 2003: 115).</a:t>
            </a:r>
          </a:p>
          <a:p>
            <a:endParaRPr lang="es-MX" sz="2200" dirty="0">
              <a:solidFill>
                <a:schemeClr val="tx1"/>
              </a:solidFill>
            </a:endParaRPr>
          </a:p>
        </p:txBody>
      </p:sp>
    </p:spTree>
    <p:extLst>
      <p:ext uri="{BB962C8B-B14F-4D97-AF65-F5344CB8AC3E}">
        <p14:creationId xmlns:p14="http://schemas.microsoft.com/office/powerpoint/2010/main" val="29693883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5696" y="707950"/>
            <a:ext cx="6589199" cy="1280890"/>
          </a:xfrm>
        </p:spPr>
        <p:txBody>
          <a:bodyPr>
            <a:noAutofit/>
          </a:bodyPr>
          <a:lstStyle/>
          <a:p>
            <a:r>
              <a:rPr lang="es-MX" sz="3200" b="1" dirty="0">
                <a:latin typeface="Arial" panose="020B0604020202020204" pitchFamily="34" charset="0"/>
                <a:cs typeface="Arial" panose="020B0604020202020204" pitchFamily="34" charset="0"/>
              </a:rPr>
              <a:t>Características de la gobernanza</a:t>
            </a:r>
            <a:br>
              <a:rPr lang="es-MX" sz="3200" b="1" dirty="0">
                <a:latin typeface="Arial" panose="020B0604020202020204" pitchFamily="34" charset="0"/>
                <a:cs typeface="Arial" panose="020B0604020202020204" pitchFamily="34" charset="0"/>
              </a:rPr>
            </a:br>
            <a:endParaRPr lang="es-MX" sz="1600" b="1" dirty="0">
              <a:latin typeface="Arial" panose="020B0604020202020204" pitchFamily="34" charset="0"/>
              <a:cs typeface="Arial" panose="020B0604020202020204" pitchFamily="34" charset="0"/>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3561216173"/>
              </p:ext>
            </p:extLst>
          </p:nvPr>
        </p:nvGraphicFramePr>
        <p:xfrm>
          <a:off x="1331640" y="1916832"/>
          <a:ext cx="7416824"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93090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35696" y="332656"/>
            <a:ext cx="6589199" cy="1280890"/>
          </a:xfrm>
        </p:spPr>
        <p:txBody>
          <a:bodyPr>
            <a:noAutofit/>
          </a:bodyPr>
          <a:lstStyle/>
          <a:p>
            <a:r>
              <a:rPr lang="es-MX" sz="3200" b="1" dirty="0">
                <a:latin typeface="Arial" panose="020B0604020202020204" pitchFamily="34" charset="0"/>
                <a:cs typeface="Arial" panose="020B0604020202020204" pitchFamily="34" charset="0"/>
              </a:rPr>
              <a:t>Características de la gobernanza</a:t>
            </a:r>
            <a:br>
              <a:rPr lang="es-MX" sz="3200" b="1" dirty="0">
                <a:latin typeface="Arial" panose="020B0604020202020204" pitchFamily="34" charset="0"/>
                <a:cs typeface="Arial" panose="020B0604020202020204" pitchFamily="34" charset="0"/>
              </a:rPr>
            </a:br>
            <a:endParaRPr lang="es-MX" sz="1600" b="1" dirty="0">
              <a:latin typeface="Arial" panose="020B0604020202020204" pitchFamily="34" charset="0"/>
              <a:cs typeface="Arial" panose="020B0604020202020204" pitchFamily="34" charset="0"/>
            </a:endParaRPr>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673854008"/>
              </p:ext>
            </p:extLst>
          </p:nvPr>
        </p:nvGraphicFramePr>
        <p:xfrm>
          <a:off x="1181952" y="1700808"/>
          <a:ext cx="7272807"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38412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b="1" dirty="0">
                <a:latin typeface="Arial" panose="020B0604020202020204" pitchFamily="34" charset="0"/>
                <a:cs typeface="Arial" panose="020B0604020202020204" pitchFamily="34" charset="0"/>
              </a:rPr>
              <a:t>Características de la gobernanza</a:t>
            </a:r>
            <a:br>
              <a:rPr lang="es-MX" sz="3200" b="1" dirty="0">
                <a:latin typeface="Arial" panose="020B0604020202020204" pitchFamily="34" charset="0"/>
                <a:cs typeface="Arial" panose="020B0604020202020204" pitchFamily="34" charset="0"/>
              </a:rPr>
            </a:br>
            <a:endParaRPr lang="es-MX" sz="2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90866567"/>
              </p:ext>
            </p:extLst>
          </p:nvPr>
        </p:nvGraphicFramePr>
        <p:xfrm>
          <a:off x="1115616" y="1844824"/>
          <a:ext cx="7560840"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14547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b="1" dirty="0">
                <a:latin typeface="Arial" panose="020B0604020202020204" pitchFamily="34" charset="0"/>
                <a:cs typeface="Arial" panose="020B0604020202020204" pitchFamily="34" charset="0"/>
              </a:rPr>
              <a:t>Características de la gobernanza</a:t>
            </a:r>
            <a:br>
              <a:rPr lang="es-MX" sz="3200" b="1" dirty="0">
                <a:latin typeface="Arial" panose="020B0604020202020204" pitchFamily="34" charset="0"/>
                <a:cs typeface="Arial" panose="020B0604020202020204" pitchFamily="34" charset="0"/>
              </a:rPr>
            </a:br>
            <a:endParaRPr lang="es-MX" sz="20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242964034"/>
              </p:ext>
            </p:extLst>
          </p:nvPr>
        </p:nvGraphicFramePr>
        <p:xfrm>
          <a:off x="1115616" y="1700808"/>
          <a:ext cx="734992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6124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03482" y="2420888"/>
            <a:ext cx="7816990" cy="3312368"/>
          </a:xfrm>
        </p:spPr>
        <p:txBody>
          <a:bodyPr>
            <a:normAutofit/>
          </a:bodyPr>
          <a:lstStyle/>
          <a:p>
            <a:pPr algn="ctr"/>
            <a:r>
              <a:rPr lang="es-MX" sz="4800" dirty="0">
                <a:latin typeface="Arial" panose="020B0604020202020204" pitchFamily="34" charset="0"/>
                <a:cs typeface="Arial" panose="020B0604020202020204" pitchFamily="34" charset="0"/>
              </a:rPr>
              <a:t>Tema </a:t>
            </a:r>
            <a:r>
              <a:rPr lang="es-MX" sz="4800" dirty="0" smtClean="0">
                <a:latin typeface="Arial" panose="020B0604020202020204" pitchFamily="34" charset="0"/>
                <a:cs typeface="Arial" panose="020B0604020202020204" pitchFamily="34" charset="0"/>
              </a:rPr>
              <a:t>8 Participación </a:t>
            </a:r>
            <a:r>
              <a:rPr lang="es-MX" sz="4800" dirty="0">
                <a:latin typeface="Arial" panose="020B0604020202020204" pitchFamily="34" charset="0"/>
                <a:cs typeface="Arial" panose="020B0604020202020204" pitchFamily="34" charset="0"/>
              </a:rPr>
              <a:t>Ciudadana</a:t>
            </a:r>
            <a:endParaRPr lang="es-MX" sz="4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11924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834281"/>
            <a:ext cx="7772400" cy="794519"/>
          </a:xfrm>
        </p:spPr>
        <p:txBody>
          <a:bodyPr>
            <a:noAutofit/>
          </a:bodyPr>
          <a:lstStyle/>
          <a:p>
            <a:r>
              <a:rPr lang="es-MX" sz="3600" dirty="0" smtClean="0">
                <a:latin typeface="Arial" panose="020B0604020202020204" pitchFamily="34" charset="0"/>
                <a:cs typeface="Arial" panose="020B0604020202020204" pitchFamily="34" charset="0"/>
              </a:rPr>
              <a:t>Participación Ciudadana</a:t>
            </a:r>
            <a:endParaRPr lang="es-MX" sz="3600" dirty="0">
              <a:latin typeface="Arial" panose="020B0604020202020204" pitchFamily="34" charset="0"/>
              <a:cs typeface="Arial" panose="020B0604020202020204" pitchFamily="34" charset="0"/>
            </a:endParaRPr>
          </a:p>
        </p:txBody>
      </p:sp>
      <p:graphicFrame>
        <p:nvGraphicFramePr>
          <p:cNvPr id="4" name="Diagrama 3"/>
          <p:cNvGraphicFramePr/>
          <p:nvPr>
            <p:extLst>
              <p:ext uri="{D42A27DB-BD31-4B8C-83A1-F6EECF244321}">
                <p14:modId xmlns:p14="http://schemas.microsoft.com/office/powerpoint/2010/main" val="224633762"/>
              </p:ext>
            </p:extLst>
          </p:nvPr>
        </p:nvGraphicFramePr>
        <p:xfrm>
          <a:off x="2915816" y="1867272"/>
          <a:ext cx="5400600" cy="4082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20024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260648"/>
            <a:ext cx="6589199" cy="1280890"/>
          </a:xfrm>
        </p:spPr>
        <p:txBody>
          <a:bodyPr>
            <a:normAutofit/>
          </a:bodyPr>
          <a:lstStyle/>
          <a:p>
            <a:r>
              <a:rPr lang="es-MX" sz="2800" b="1" dirty="0" smtClean="0">
                <a:latin typeface="Arial" panose="020B0604020202020204" pitchFamily="34" charset="0"/>
                <a:cs typeface="Arial" panose="020B0604020202020204" pitchFamily="34" charset="0"/>
              </a:rPr>
              <a:t>¿Por qué hay mayor necesidad de participación?</a:t>
            </a:r>
            <a:endParaRPr lang="es-MX" sz="2800" b="1" dirty="0">
              <a:latin typeface="Arial" panose="020B0604020202020204" pitchFamily="34" charset="0"/>
              <a:cs typeface="Arial" panose="020B0604020202020204" pitchFamily="34"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549469758"/>
              </p:ext>
            </p:extLst>
          </p:nvPr>
        </p:nvGraphicFramePr>
        <p:xfrm>
          <a:off x="611560" y="155679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3668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116632"/>
            <a:ext cx="7740352" cy="864096"/>
          </a:xfrm>
        </p:spPr>
        <p:txBody>
          <a:bodyPr>
            <a:normAutofit/>
          </a:bodyPr>
          <a:lstStyle/>
          <a:p>
            <a:r>
              <a:rPr lang="es-MX" sz="3200" b="1" dirty="0">
                <a:solidFill>
                  <a:schemeClr val="tx1"/>
                </a:solidFill>
                <a:latin typeface="+mn-lt"/>
                <a:ea typeface="+mn-ea"/>
                <a:cs typeface="+mn-cs"/>
              </a:rPr>
              <a:t>Definiciones de políticas públicas</a:t>
            </a:r>
          </a:p>
        </p:txBody>
      </p:sp>
      <p:sp>
        <p:nvSpPr>
          <p:cNvPr id="3" name="2 Marcador de contenido"/>
          <p:cNvSpPr>
            <a:spLocks noGrp="1"/>
          </p:cNvSpPr>
          <p:nvPr>
            <p:ph sz="half" idx="1"/>
          </p:nvPr>
        </p:nvSpPr>
        <p:spPr>
          <a:xfrm>
            <a:off x="819052" y="980728"/>
            <a:ext cx="4545036" cy="4923375"/>
          </a:xfrm>
        </p:spPr>
        <p:txBody>
          <a:bodyPr>
            <a:noAutofit/>
          </a:bodyPr>
          <a:lstStyle/>
          <a:p>
            <a:endParaRPr lang="es-MX" sz="2000" dirty="0" smtClean="0">
              <a:solidFill>
                <a:schemeClr val="tx1"/>
              </a:solidFill>
              <a:latin typeface="Arial" panose="020B0604020202020204" pitchFamily="34" charset="0"/>
              <a:cs typeface="Arial" panose="020B0604020202020204" pitchFamily="34" charset="0"/>
            </a:endParaRPr>
          </a:p>
          <a:p>
            <a:r>
              <a:rPr lang="es-MX" sz="2000" dirty="0" smtClean="0">
                <a:solidFill>
                  <a:schemeClr val="tx1"/>
                </a:solidFill>
                <a:latin typeface="Arial" panose="020B0604020202020204" pitchFamily="34" charset="0"/>
                <a:cs typeface="Arial" panose="020B0604020202020204" pitchFamily="34" charset="0"/>
              </a:rPr>
              <a:t>Ayala (2006): </a:t>
            </a:r>
            <a:r>
              <a:rPr lang="es-MX" sz="2000" dirty="0">
                <a:solidFill>
                  <a:schemeClr val="tx1"/>
                </a:solidFill>
                <a:latin typeface="Arial" panose="020B0604020202020204" pitchFamily="34" charset="0"/>
                <a:cs typeface="Arial" panose="020B0604020202020204" pitchFamily="34" charset="0"/>
              </a:rPr>
              <a:t>Decisiones del gobierno que incorporan  la opinión, la participación y la corresponsabilidad de los grupos sociales y los agentes privados. </a:t>
            </a:r>
            <a:endParaRPr lang="es-MX" sz="2000" dirty="0" smtClean="0">
              <a:solidFill>
                <a:schemeClr val="tx1"/>
              </a:solidFill>
              <a:latin typeface="Arial" panose="020B0604020202020204" pitchFamily="34" charset="0"/>
              <a:cs typeface="Arial" panose="020B0604020202020204" pitchFamily="34" charset="0"/>
            </a:endParaRPr>
          </a:p>
          <a:p>
            <a:endParaRPr lang="es-MX" sz="900" dirty="0">
              <a:solidFill>
                <a:schemeClr val="tx1"/>
              </a:solidFill>
              <a:latin typeface="Arial" panose="020B0604020202020204" pitchFamily="34" charset="0"/>
              <a:cs typeface="Arial" panose="020B0604020202020204" pitchFamily="34" charset="0"/>
            </a:endParaRPr>
          </a:p>
          <a:p>
            <a:r>
              <a:rPr lang="es-MX" sz="2000" dirty="0">
                <a:solidFill>
                  <a:schemeClr val="tx1"/>
                </a:solidFill>
                <a:latin typeface="Arial" panose="020B0604020202020204" pitchFamily="34" charset="0"/>
                <a:cs typeface="Arial" panose="020B0604020202020204" pitchFamily="34" charset="0"/>
              </a:rPr>
              <a:t>Guerrero (1997) </a:t>
            </a:r>
            <a:r>
              <a:rPr lang="es-MX" sz="2000" dirty="0" smtClean="0">
                <a:solidFill>
                  <a:schemeClr val="tx1"/>
                </a:solidFill>
                <a:latin typeface="Arial" panose="020B0604020202020204" pitchFamily="34" charset="0"/>
                <a:cs typeface="Arial" panose="020B0604020202020204" pitchFamily="34" charset="0"/>
              </a:rPr>
              <a:t>Parte </a:t>
            </a:r>
            <a:r>
              <a:rPr lang="es-MX" sz="2000" dirty="0">
                <a:solidFill>
                  <a:schemeClr val="tx1"/>
                </a:solidFill>
                <a:latin typeface="Arial" panose="020B0604020202020204" pitchFamily="34" charset="0"/>
                <a:cs typeface="Arial" panose="020B0604020202020204" pitchFamily="34" charset="0"/>
              </a:rPr>
              <a:t>de un proceso  general, junto  con la clarificación de las metas, la definición  de la situación del caso y la determinación de los medios  óptimos para efectuar la  acción decidida.</a:t>
            </a:r>
          </a:p>
          <a:p>
            <a:pPr marL="0" indent="0">
              <a:buNone/>
            </a:pPr>
            <a:endParaRPr lang="es-MX" sz="2000" dirty="0">
              <a:solidFill>
                <a:schemeClr val="tx1"/>
              </a:solidFill>
            </a:endParaRPr>
          </a:p>
          <a:p>
            <a:endParaRPr lang="es-MX" sz="2000" dirty="0">
              <a:solidFill>
                <a:schemeClr val="tx1"/>
              </a:solidFill>
            </a:endParaRPr>
          </a:p>
        </p:txBody>
      </p:sp>
      <p:sp>
        <p:nvSpPr>
          <p:cNvPr id="8" name="Marcador de contenido 7"/>
          <p:cNvSpPr>
            <a:spLocks noGrp="1"/>
          </p:cNvSpPr>
          <p:nvPr>
            <p:ph sz="half" idx="2"/>
          </p:nvPr>
        </p:nvSpPr>
        <p:spPr>
          <a:xfrm>
            <a:off x="11367910" y="6453336"/>
            <a:ext cx="3417751" cy="1668286"/>
          </a:xfrm>
        </p:spPr>
        <p:txBody>
          <a:bodyPr/>
          <a:lstStyle/>
          <a:p>
            <a:endParaRPr lang="es-MX" dirty="0" smtClean="0"/>
          </a:p>
          <a:p>
            <a:endParaRPr lang="es-MX" dirty="0"/>
          </a:p>
        </p:txBody>
      </p:sp>
      <p:pic>
        <p:nvPicPr>
          <p:cNvPr id="1026" name="Picture 2" descr="Resultado de imagen para imagenes de gobier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2204864"/>
            <a:ext cx="2910077"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25440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563934"/>
            <a:ext cx="6589199" cy="1280890"/>
          </a:xfrm>
        </p:spPr>
        <p:txBody>
          <a:bodyPr>
            <a:normAutofit/>
          </a:bodyPr>
          <a:lstStyle/>
          <a:p>
            <a:r>
              <a:rPr lang="es-MX" sz="2800" b="1" dirty="0" smtClean="0">
                <a:latin typeface="Arial" panose="020B0604020202020204" pitchFamily="34" charset="0"/>
                <a:cs typeface="Arial" panose="020B0604020202020204" pitchFamily="34" charset="0"/>
              </a:rPr>
              <a:t>¿Por qué hay mayor necesidad de participación?</a:t>
            </a:r>
            <a:endParaRPr lang="es-MX" sz="2800" b="1" dirty="0">
              <a:latin typeface="Arial" panose="020B0604020202020204" pitchFamily="34" charset="0"/>
              <a:cs typeface="Arial" panose="020B0604020202020204" pitchFamily="34" charset="0"/>
            </a:endParaRPr>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752610349"/>
              </p:ext>
            </p:extLst>
          </p:nvPr>
        </p:nvGraphicFramePr>
        <p:xfrm>
          <a:off x="914400" y="2132856"/>
          <a:ext cx="8229600"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33020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6632"/>
            <a:ext cx="8229600" cy="6009531"/>
          </a:xfrm>
        </p:spPr>
        <p:txBody>
          <a:bodyPr>
            <a:normAutofit/>
          </a:bodyPr>
          <a:lstStyle/>
          <a:p>
            <a:endParaRPr lang="es-MX" sz="1800" dirty="0" smtClean="0"/>
          </a:p>
          <a:p>
            <a:pPr>
              <a:buNone/>
            </a:pPr>
            <a:r>
              <a:rPr lang="es-MX" sz="1800" dirty="0" smtClean="0">
                <a:latin typeface="Arial" panose="020B0604020202020204" pitchFamily="34" charset="0"/>
                <a:cs typeface="Arial" panose="020B0604020202020204" pitchFamily="34" charset="0"/>
              </a:rPr>
              <a:t>            </a:t>
            </a:r>
            <a:r>
              <a:rPr lang="es-MX" sz="1800" dirty="0" smtClean="0">
                <a:solidFill>
                  <a:schemeClr val="tx1"/>
                </a:solidFill>
                <a:latin typeface="Arial" panose="020B0604020202020204" pitchFamily="34" charset="0"/>
                <a:cs typeface="Arial" panose="020B0604020202020204" pitchFamily="34" charset="0"/>
              </a:rPr>
              <a:t>La crisis de representación política y de las formas de gobernar  tienen como respuesta  el poder científico y técnico a partir de  a partir del cual se legitiman las políticas públicas.</a:t>
            </a:r>
          </a:p>
          <a:p>
            <a:endParaRPr lang="es-MX" sz="1800" dirty="0">
              <a:solidFill>
                <a:schemeClr val="tx1"/>
              </a:solidFill>
              <a:latin typeface="Arial" panose="020B0604020202020204" pitchFamily="34" charset="0"/>
              <a:cs typeface="Arial" panose="020B0604020202020204" pitchFamily="34" charset="0"/>
            </a:endParaRPr>
          </a:p>
          <a:p>
            <a:endParaRPr lang="es-MX" sz="1800" dirty="0" smtClean="0">
              <a:solidFill>
                <a:schemeClr val="tx1"/>
              </a:solidFill>
              <a:latin typeface="Arial" panose="020B0604020202020204" pitchFamily="34" charset="0"/>
              <a:cs typeface="Arial" panose="020B0604020202020204" pitchFamily="34" charset="0"/>
            </a:endParaRPr>
          </a:p>
          <a:p>
            <a:pPr>
              <a:buNone/>
            </a:pPr>
            <a:r>
              <a:rPr lang="es-MX" sz="1800" dirty="0">
                <a:solidFill>
                  <a:schemeClr val="tx1"/>
                </a:solidFill>
                <a:latin typeface="Arial" panose="020B0604020202020204" pitchFamily="34" charset="0"/>
                <a:cs typeface="Arial" panose="020B0604020202020204" pitchFamily="34" charset="0"/>
              </a:rPr>
              <a:t> </a:t>
            </a:r>
            <a:r>
              <a:rPr lang="es-MX" sz="1800" dirty="0" smtClean="0">
                <a:solidFill>
                  <a:schemeClr val="tx1"/>
                </a:solidFill>
                <a:latin typeface="Arial" panose="020B0604020202020204" pitchFamily="34" charset="0"/>
                <a:cs typeface="Arial" panose="020B0604020202020204" pitchFamily="34" charset="0"/>
              </a:rPr>
              <a:t>    Reposicionamiento </a:t>
            </a:r>
            <a:r>
              <a:rPr lang="es-MX" sz="1800" dirty="0" smtClean="0">
                <a:latin typeface="Arial" panose="020B0604020202020204" pitchFamily="34" charset="0"/>
                <a:cs typeface="Arial" panose="020B0604020202020204" pitchFamily="34" charset="0"/>
              </a:rPr>
              <a:t>del Estado </a:t>
            </a:r>
            <a:endParaRPr lang="es-MX" sz="1800" dirty="0">
              <a:latin typeface="Arial" panose="020B0604020202020204" pitchFamily="34" charset="0"/>
              <a:cs typeface="Arial" panose="020B0604020202020204" pitchFamily="34" charset="0"/>
            </a:endParaRPr>
          </a:p>
        </p:txBody>
      </p:sp>
      <p:sp>
        <p:nvSpPr>
          <p:cNvPr id="4" name="3 Flecha abajo"/>
          <p:cNvSpPr/>
          <p:nvPr/>
        </p:nvSpPr>
        <p:spPr>
          <a:xfrm>
            <a:off x="2123728" y="1700662"/>
            <a:ext cx="432048"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 Llamada de flecha a la izquierda"/>
          <p:cNvSpPr/>
          <p:nvPr/>
        </p:nvSpPr>
        <p:spPr>
          <a:xfrm>
            <a:off x="4067944" y="1628800"/>
            <a:ext cx="4248472" cy="1584176"/>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5 CuadroTexto"/>
          <p:cNvSpPr txBox="1"/>
          <p:nvPr/>
        </p:nvSpPr>
        <p:spPr>
          <a:xfrm>
            <a:off x="5631632" y="1655104"/>
            <a:ext cx="3240360" cy="1754326"/>
          </a:xfrm>
          <a:prstGeom prst="rect">
            <a:avLst/>
          </a:prstGeom>
          <a:noFill/>
        </p:spPr>
        <p:txBody>
          <a:bodyPr wrap="square" rtlCol="0">
            <a:spAutoFit/>
          </a:bodyPr>
          <a:lstStyle/>
          <a:p>
            <a:r>
              <a:rPr lang="es-MX" dirty="0" smtClean="0"/>
              <a:t>1. </a:t>
            </a:r>
            <a:r>
              <a:rPr lang="es-MX" dirty="0" smtClean="0">
                <a:latin typeface="Arial" panose="020B0604020202020204" pitchFamily="34" charset="0"/>
                <a:cs typeface="Arial" panose="020B0604020202020204" pitchFamily="34" charset="0"/>
              </a:rPr>
              <a:t>Gestión eficaz.</a:t>
            </a:r>
          </a:p>
          <a:p>
            <a:r>
              <a:rPr lang="es-MX" dirty="0" smtClean="0">
                <a:latin typeface="Arial" panose="020B0604020202020204" pitchFamily="34" charset="0"/>
                <a:cs typeface="Arial" panose="020B0604020202020204" pitchFamily="34" charset="0"/>
              </a:rPr>
              <a:t>2. Transformación  de las relaciones sociales</a:t>
            </a:r>
          </a:p>
          <a:p>
            <a:r>
              <a:rPr lang="es-MX" dirty="0" smtClean="0">
                <a:latin typeface="Arial" panose="020B0604020202020204" pitchFamily="34" charset="0"/>
                <a:cs typeface="Arial" panose="020B0604020202020204" pitchFamily="34" charset="0"/>
              </a:rPr>
              <a:t>3. Transformación  de la</a:t>
            </a:r>
          </a:p>
          <a:p>
            <a:r>
              <a:rPr lang="es-MX" dirty="0">
                <a:latin typeface="Arial" panose="020B0604020202020204" pitchFamily="34" charset="0"/>
                <a:cs typeface="Arial" panose="020B0604020202020204" pitchFamily="34" charset="0"/>
              </a:rPr>
              <a:t>d</a:t>
            </a:r>
            <a:r>
              <a:rPr lang="es-MX" dirty="0" smtClean="0">
                <a:latin typeface="Arial" panose="020B0604020202020204" pitchFamily="34" charset="0"/>
                <a:cs typeface="Arial" panose="020B0604020202020204" pitchFamily="34" charset="0"/>
              </a:rPr>
              <a:t>emocracia local</a:t>
            </a:r>
          </a:p>
          <a:p>
            <a:endParaRPr lang="es-MX" dirty="0"/>
          </a:p>
        </p:txBody>
      </p:sp>
      <p:sp>
        <p:nvSpPr>
          <p:cNvPr id="7" name="6 Flecha abajo"/>
          <p:cNvSpPr/>
          <p:nvPr/>
        </p:nvSpPr>
        <p:spPr>
          <a:xfrm>
            <a:off x="6444208" y="3064968"/>
            <a:ext cx="720080"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CuadroTexto"/>
          <p:cNvSpPr txBox="1"/>
          <p:nvPr/>
        </p:nvSpPr>
        <p:spPr>
          <a:xfrm>
            <a:off x="4211960" y="3978930"/>
            <a:ext cx="4392488" cy="1754326"/>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Democracia participativa, deliberativa o técnica</a:t>
            </a:r>
          </a:p>
          <a:p>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Emergencia de nuevos espacios públicos</a:t>
            </a:r>
          </a:p>
          <a:p>
            <a:r>
              <a:rPr lang="es-MX" dirty="0" smtClean="0">
                <a:latin typeface="Arial" panose="020B0604020202020204" pitchFamily="34" charset="0"/>
                <a:cs typeface="Arial" panose="020B0604020202020204" pitchFamily="34" charset="0"/>
              </a:rPr>
              <a:t>Transformaciones de la cultura cívica</a:t>
            </a:r>
            <a:endParaRPr lang="es-MX" dirty="0">
              <a:latin typeface="Arial" panose="020B0604020202020204" pitchFamily="34" charset="0"/>
              <a:cs typeface="Arial" panose="020B0604020202020204" pitchFamily="34" charset="0"/>
            </a:endParaRPr>
          </a:p>
        </p:txBody>
      </p:sp>
      <p:sp>
        <p:nvSpPr>
          <p:cNvPr id="9" name="8 CuadroTexto"/>
          <p:cNvSpPr txBox="1"/>
          <p:nvPr/>
        </p:nvSpPr>
        <p:spPr>
          <a:xfrm>
            <a:off x="1041815" y="4013608"/>
            <a:ext cx="2448272" cy="1754326"/>
          </a:xfrm>
          <a:prstGeom prst="rect">
            <a:avLst/>
          </a:prstGeom>
          <a:noFill/>
        </p:spPr>
        <p:txBody>
          <a:bodyPr wrap="square" rtlCol="0">
            <a:spAutoFit/>
          </a:bodyPr>
          <a:lstStyle/>
          <a:p>
            <a:r>
              <a:rPr lang="es-MX" dirty="0" smtClean="0">
                <a:latin typeface="Arial" panose="020B0604020202020204" pitchFamily="34" charset="0"/>
                <a:cs typeface="Arial" panose="020B0604020202020204" pitchFamily="34" charset="0"/>
              </a:rPr>
              <a:t>Ciencia Política</a:t>
            </a:r>
          </a:p>
          <a:p>
            <a:endParaRPr lang="es-MX" dirty="0">
              <a:latin typeface="Arial" panose="020B0604020202020204" pitchFamily="34" charset="0"/>
              <a:cs typeface="Arial" panose="020B0604020202020204" pitchFamily="34" charset="0"/>
            </a:endParaRPr>
          </a:p>
          <a:p>
            <a:endParaRPr lang="es-MX" dirty="0" smtClean="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Sociología Política</a:t>
            </a:r>
          </a:p>
          <a:p>
            <a:endParaRPr lang="es-MX" dirty="0"/>
          </a:p>
        </p:txBody>
      </p:sp>
      <p:sp>
        <p:nvSpPr>
          <p:cNvPr id="10" name="9 Flecha derecha"/>
          <p:cNvSpPr/>
          <p:nvPr/>
        </p:nvSpPr>
        <p:spPr>
          <a:xfrm>
            <a:off x="3203848" y="4221088"/>
            <a:ext cx="64807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10 Flecha derecha"/>
          <p:cNvSpPr/>
          <p:nvPr/>
        </p:nvSpPr>
        <p:spPr>
          <a:xfrm>
            <a:off x="3184015" y="5229200"/>
            <a:ext cx="64807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904414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260648"/>
            <a:ext cx="8229600" cy="922114"/>
          </a:xfrm>
        </p:spPr>
        <p:txBody>
          <a:bodyPr>
            <a:normAutofit/>
          </a:bodyPr>
          <a:lstStyle/>
          <a:p>
            <a:r>
              <a:rPr lang="es-MX" sz="2800" dirty="0" smtClean="0">
                <a:latin typeface="Arial" panose="020B0604020202020204" pitchFamily="34" charset="0"/>
                <a:cs typeface="Arial" panose="020B0604020202020204" pitchFamily="34" charset="0"/>
              </a:rPr>
              <a:t>Tipos de participación</a:t>
            </a:r>
            <a:endParaRPr lang="es-MX" sz="2800" dirty="0">
              <a:latin typeface="Arial" panose="020B0604020202020204" pitchFamily="34" charset="0"/>
              <a:cs typeface="Arial" panose="020B060402020202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66386126"/>
              </p:ext>
            </p:extLst>
          </p:nvPr>
        </p:nvGraphicFramePr>
        <p:xfrm>
          <a:off x="539552" y="1412777"/>
          <a:ext cx="82296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6658780" y="3212976"/>
            <a:ext cx="1369603" cy="2800767"/>
          </a:xfrm>
          <a:prstGeom prst="rect">
            <a:avLst/>
          </a:prstGeom>
          <a:noFill/>
        </p:spPr>
        <p:txBody>
          <a:bodyPr wrap="square" rtlCol="0">
            <a:spAutoFit/>
          </a:bodyPr>
          <a:lstStyle/>
          <a:p>
            <a:r>
              <a:rPr lang="es-MX" sz="1400" dirty="0">
                <a:solidFill>
                  <a:schemeClr val="bg1"/>
                </a:solidFill>
                <a:latin typeface="Arial" panose="020B0604020202020204" pitchFamily="34" charset="0"/>
                <a:cs typeface="Arial" panose="020B0604020202020204" pitchFamily="34" charset="0"/>
              </a:rPr>
              <a:t>P</a:t>
            </a:r>
            <a:r>
              <a:rPr lang="es-MX" sz="1600" dirty="0" smtClean="0">
                <a:solidFill>
                  <a:schemeClr val="bg1"/>
                </a:solidFill>
                <a:latin typeface="Arial" panose="020B0604020202020204" pitchFamily="34" charset="0"/>
                <a:cs typeface="Arial" panose="020B0604020202020204" pitchFamily="34" charset="0"/>
              </a:rPr>
              <a:t>romueve   participación de toda la ciudadanía </a:t>
            </a:r>
            <a:r>
              <a:rPr lang="es-MX" sz="1600" dirty="0" err="1" smtClean="0">
                <a:solidFill>
                  <a:schemeClr val="bg1"/>
                </a:solidFill>
                <a:latin typeface="Arial" panose="020B0604020202020204" pitchFamily="34" charset="0"/>
                <a:cs typeface="Arial" panose="020B0604020202020204" pitchFamily="34" charset="0"/>
              </a:rPr>
              <a:t>independien-temente</a:t>
            </a:r>
            <a:r>
              <a:rPr lang="es-MX" sz="1600" dirty="0" smtClean="0">
                <a:solidFill>
                  <a:schemeClr val="bg1"/>
                </a:solidFill>
                <a:latin typeface="Arial" panose="020B0604020202020204" pitchFamily="34" charset="0"/>
                <a:cs typeface="Arial" panose="020B0604020202020204" pitchFamily="34" charset="0"/>
              </a:rPr>
              <a:t>  de identidad partidaria, religiosa o de clase social </a:t>
            </a:r>
            <a:endParaRPr lang="es-MX" sz="1600" dirty="0">
              <a:solidFill>
                <a:schemeClr val="bg1"/>
              </a:solidFill>
              <a:latin typeface="Arial" panose="020B0604020202020204" pitchFamily="34" charset="0"/>
              <a:cs typeface="Arial" panose="020B0604020202020204" pitchFamily="34" charset="0"/>
            </a:endParaRPr>
          </a:p>
        </p:txBody>
      </p:sp>
      <p:pic>
        <p:nvPicPr>
          <p:cNvPr id="3078" name="Picture 6" descr="http://crisolplural.com/wp-content/uploads/2013/01/Participaci%C3%B3n-ciudadana.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92080" y="1080665"/>
            <a:ext cx="3384376" cy="1117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37829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692696"/>
            <a:ext cx="6120680" cy="1080120"/>
          </a:xfrm>
        </p:spPr>
        <p:txBody>
          <a:bodyPr>
            <a:normAutofit/>
          </a:bodyPr>
          <a:lstStyle/>
          <a:p>
            <a:r>
              <a:rPr lang="es-MX" sz="2800" b="1" dirty="0" smtClean="0">
                <a:solidFill>
                  <a:schemeClr val="tx1"/>
                </a:solidFill>
              </a:rPr>
              <a:t>Objetivos de la participación</a:t>
            </a:r>
            <a:endParaRPr lang="es-MX" sz="2800" b="1" dirty="0">
              <a:solidFill>
                <a:schemeClr val="tx1"/>
              </a:solidFill>
            </a:endParaRPr>
          </a:p>
        </p:txBody>
      </p:sp>
      <p:sp>
        <p:nvSpPr>
          <p:cNvPr id="3" name="2 Marcador de contenido"/>
          <p:cNvSpPr>
            <a:spLocks noGrp="1"/>
          </p:cNvSpPr>
          <p:nvPr>
            <p:ph idx="1"/>
          </p:nvPr>
        </p:nvSpPr>
        <p:spPr>
          <a:xfrm>
            <a:off x="755576" y="1844824"/>
            <a:ext cx="8229600" cy="5217443"/>
          </a:xfrm>
        </p:spPr>
        <p:txBody>
          <a:bodyPr>
            <a:normAutofit/>
          </a:bodyPr>
          <a:lstStyle/>
          <a:p>
            <a:pPr>
              <a:spcAft>
                <a:spcPts val="1200"/>
              </a:spcAft>
            </a:pPr>
            <a:r>
              <a:rPr lang="es-MX" sz="2200" dirty="0" smtClean="0">
                <a:solidFill>
                  <a:schemeClr val="tx1"/>
                </a:solidFill>
                <a:latin typeface="Arial" panose="020B0604020202020204" pitchFamily="34" charset="0"/>
                <a:cs typeface="Arial" panose="020B0604020202020204" pitchFamily="34" charset="0"/>
              </a:rPr>
              <a:t>Mejorar la gestión, modernizar la administración local. </a:t>
            </a:r>
          </a:p>
          <a:p>
            <a:pPr>
              <a:spcAft>
                <a:spcPts val="1200"/>
              </a:spcAft>
            </a:pPr>
            <a:r>
              <a:rPr lang="es-MX" sz="2200" dirty="0" smtClean="0">
                <a:solidFill>
                  <a:schemeClr val="tx1"/>
                </a:solidFill>
                <a:latin typeface="Arial" panose="020B0604020202020204" pitchFamily="34" charset="0"/>
                <a:cs typeface="Arial" panose="020B0604020202020204" pitchFamily="34" charset="0"/>
              </a:rPr>
              <a:t>Mejorar las políticas públicas locales.</a:t>
            </a:r>
          </a:p>
          <a:p>
            <a:pPr>
              <a:spcAft>
                <a:spcPts val="1200"/>
              </a:spcAft>
            </a:pPr>
            <a:r>
              <a:rPr lang="es-MX" sz="2200" dirty="0" smtClean="0">
                <a:solidFill>
                  <a:schemeClr val="tx1"/>
                </a:solidFill>
                <a:latin typeface="Arial" panose="020B0604020202020204" pitchFamily="34" charset="0"/>
                <a:cs typeface="Arial" panose="020B0604020202020204" pitchFamily="34" charset="0"/>
              </a:rPr>
              <a:t>Transformar las relaciones sociales</a:t>
            </a:r>
          </a:p>
          <a:p>
            <a:pPr>
              <a:spcAft>
                <a:spcPts val="1200"/>
              </a:spcAft>
            </a:pPr>
            <a:r>
              <a:rPr lang="es-MX" sz="2200" dirty="0" smtClean="0">
                <a:solidFill>
                  <a:schemeClr val="tx1"/>
                </a:solidFill>
                <a:latin typeface="Arial" panose="020B0604020202020204" pitchFamily="34" charset="0"/>
                <a:cs typeface="Arial" panose="020B0604020202020204" pitchFamily="34" charset="0"/>
              </a:rPr>
              <a:t>Extender la democracia. </a:t>
            </a:r>
          </a:p>
          <a:p>
            <a:pPr>
              <a:spcAft>
                <a:spcPts val="1200"/>
              </a:spcAft>
            </a:pPr>
            <a:r>
              <a:rPr lang="es-MX" sz="2200" dirty="0" smtClean="0">
                <a:solidFill>
                  <a:schemeClr val="tx1"/>
                </a:solidFill>
                <a:latin typeface="Arial" panose="020B0604020202020204" pitchFamily="34" charset="0"/>
                <a:cs typeface="Arial" panose="020B0604020202020204" pitchFamily="34" charset="0"/>
              </a:rPr>
              <a:t>Desarrollo de la cultura cívica de las personas. </a:t>
            </a:r>
          </a:p>
          <a:p>
            <a:pPr>
              <a:spcAft>
                <a:spcPts val="1200"/>
              </a:spcAft>
            </a:pPr>
            <a:r>
              <a:rPr lang="es-MX" sz="2200" dirty="0" smtClean="0">
                <a:solidFill>
                  <a:schemeClr val="tx1"/>
                </a:solidFill>
                <a:latin typeface="Arial" panose="020B0604020202020204" pitchFamily="34" charset="0"/>
                <a:cs typeface="Arial" panose="020B0604020202020204" pitchFamily="34" charset="0"/>
              </a:rPr>
              <a:t>Contribuye a la legitimación del sistema político.</a:t>
            </a:r>
            <a:endParaRPr lang="es-MX" sz="2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82676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idx="4294967295"/>
          </p:nvPr>
        </p:nvSpPr>
        <p:spPr>
          <a:xfrm>
            <a:off x="1547664" y="260648"/>
            <a:ext cx="6589712" cy="1281112"/>
          </a:xfrm>
        </p:spPr>
        <p:txBody>
          <a:bodyPr/>
          <a:lstStyle/>
          <a:p>
            <a:r>
              <a:rPr lang="es-MX" b="1" dirty="0">
                <a:latin typeface="Arial" panose="020B0604020202020204" pitchFamily="34" charset="0"/>
                <a:cs typeface="Arial" panose="020B0604020202020204" pitchFamily="34" charset="0"/>
              </a:rPr>
              <a:t>Dispositivos de participación</a:t>
            </a:r>
          </a:p>
        </p:txBody>
      </p:sp>
      <p:graphicFrame>
        <p:nvGraphicFramePr>
          <p:cNvPr id="8" name="Marcador de contenido 7"/>
          <p:cNvGraphicFramePr>
            <a:graphicFrameLocks noGrp="1"/>
          </p:cNvGraphicFramePr>
          <p:nvPr>
            <p:ph sz="half" idx="4294967295"/>
            <p:extLst>
              <p:ext uri="{D42A27DB-BD31-4B8C-83A1-F6EECF244321}">
                <p14:modId xmlns:p14="http://schemas.microsoft.com/office/powerpoint/2010/main" val="839617509"/>
              </p:ext>
            </p:extLst>
          </p:nvPr>
        </p:nvGraphicFramePr>
        <p:xfrm>
          <a:off x="1115616" y="1268760"/>
          <a:ext cx="7236296"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11829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4294967295"/>
          </p:nvPr>
        </p:nvSpPr>
        <p:spPr>
          <a:xfrm>
            <a:off x="1547664" y="4365104"/>
            <a:ext cx="6480720" cy="1296144"/>
          </a:xfrm>
        </p:spPr>
        <p:txBody>
          <a:bodyPr>
            <a:normAutofit fontScale="25000" lnSpcReduction="20000"/>
          </a:bodyPr>
          <a:lstStyle/>
          <a:p>
            <a:pPr marL="0" indent="0" algn="ctr">
              <a:lnSpc>
                <a:spcPct val="120000"/>
              </a:lnSpc>
              <a:spcBef>
                <a:spcPts val="1200"/>
              </a:spcBef>
              <a:buClr>
                <a:schemeClr val="tx1">
                  <a:shade val="95000"/>
                </a:schemeClr>
              </a:buClr>
              <a:buNone/>
              <a:defRPr/>
            </a:pPr>
            <a:r>
              <a:rPr lang="es-MX" sz="16000" dirty="0">
                <a:solidFill>
                  <a:schemeClr val="tx1"/>
                </a:solidFill>
                <a:latin typeface="Arial" panose="020B0604020202020204" pitchFamily="34" charset="0"/>
                <a:cs typeface="Arial" panose="020B0604020202020204" pitchFamily="34" charset="0"/>
              </a:rPr>
              <a:t>Tema </a:t>
            </a:r>
            <a:r>
              <a:rPr lang="es-MX" sz="16000" dirty="0" smtClean="0">
                <a:solidFill>
                  <a:schemeClr val="tx1"/>
                </a:solidFill>
                <a:latin typeface="Arial" panose="020B0604020202020204" pitchFamily="34" charset="0"/>
                <a:cs typeface="Arial" panose="020B0604020202020204" pitchFamily="34" charset="0"/>
              </a:rPr>
              <a:t>9 </a:t>
            </a:r>
            <a:r>
              <a:rPr lang="es-MX" sz="16000" dirty="0" smtClean="0">
                <a:solidFill>
                  <a:schemeClr val="tx1"/>
                </a:solidFill>
                <a:latin typeface="Arial" panose="020B0604020202020204" pitchFamily="34" charset="0"/>
                <a:ea typeface="+mj-ea"/>
                <a:cs typeface="Arial" panose="020B0604020202020204" pitchFamily="34" charset="0"/>
              </a:rPr>
              <a:t>Políticas </a:t>
            </a:r>
            <a:r>
              <a:rPr lang="es-MX" sz="16000" dirty="0">
                <a:solidFill>
                  <a:schemeClr val="tx1"/>
                </a:solidFill>
                <a:latin typeface="Arial" panose="020B0604020202020204" pitchFamily="34" charset="0"/>
                <a:ea typeface="+mj-ea"/>
                <a:cs typeface="Arial" panose="020B0604020202020204" pitchFamily="34" charset="0"/>
              </a:rPr>
              <a:t>Públicas con Perspectiva de Género</a:t>
            </a:r>
          </a:p>
          <a:p>
            <a:pPr marL="0" indent="0" algn="ctr" eaLnBrk="1" fontAlgn="auto" hangingPunct="1">
              <a:lnSpc>
                <a:spcPct val="120000"/>
              </a:lnSpc>
              <a:buClr>
                <a:schemeClr val="tx1">
                  <a:shade val="95000"/>
                </a:schemeClr>
              </a:buClr>
              <a:buFont typeface="Wingdings" pitchFamily="2" charset="2"/>
              <a:buNone/>
              <a:defRPr/>
            </a:pPr>
            <a:endParaRPr lang="es-MX" b="1" dirty="0" smtClean="0">
              <a:solidFill>
                <a:schemeClr val="tx1">
                  <a:lumMod val="65000"/>
                  <a:lumOff val="35000"/>
                </a:schemeClr>
              </a:solidFill>
              <a:latin typeface="Candara" pitchFamily="34" charset="0"/>
            </a:endParaRPr>
          </a:p>
          <a:p>
            <a:pPr marL="0" indent="0" algn="ctr" eaLnBrk="1" fontAlgn="auto" hangingPunct="1">
              <a:lnSpc>
                <a:spcPct val="120000"/>
              </a:lnSpc>
              <a:buClr>
                <a:schemeClr val="tx1">
                  <a:shade val="95000"/>
                </a:schemeClr>
              </a:buClr>
              <a:buFont typeface="Wingdings" pitchFamily="2" charset="2"/>
              <a:buNone/>
              <a:defRPr/>
            </a:pPr>
            <a:endParaRPr lang="es-MX" b="1" dirty="0" smtClean="0">
              <a:solidFill>
                <a:schemeClr val="tx1">
                  <a:lumMod val="65000"/>
                  <a:lumOff val="35000"/>
                </a:schemeClr>
              </a:solidFill>
              <a:latin typeface="Candara" pitchFamily="34" charset="0"/>
            </a:endParaRPr>
          </a:p>
          <a:p>
            <a:pPr marL="0" indent="0" algn="ctr" eaLnBrk="1" fontAlgn="auto" hangingPunct="1">
              <a:lnSpc>
                <a:spcPct val="120000"/>
              </a:lnSpc>
              <a:buClr>
                <a:schemeClr val="tx1">
                  <a:shade val="95000"/>
                </a:schemeClr>
              </a:buClr>
              <a:buFont typeface="Wingdings" pitchFamily="2" charset="2"/>
              <a:buNone/>
              <a:defRPr/>
            </a:pPr>
            <a:endParaRPr lang="es-MX" b="1" dirty="0" smtClean="0">
              <a:solidFill>
                <a:schemeClr val="tx1">
                  <a:lumMod val="65000"/>
                  <a:lumOff val="35000"/>
                </a:schemeClr>
              </a:solidFill>
              <a:latin typeface="Candara" pitchFamily="34" charset="0"/>
            </a:endParaRPr>
          </a:p>
          <a:p>
            <a:pPr marL="0" indent="0" algn="ctr" eaLnBrk="1" fontAlgn="auto" hangingPunct="1">
              <a:lnSpc>
                <a:spcPct val="120000"/>
              </a:lnSpc>
              <a:buClr>
                <a:schemeClr val="tx1">
                  <a:shade val="95000"/>
                </a:schemeClr>
              </a:buClr>
              <a:buFont typeface="Wingdings" pitchFamily="2" charset="2"/>
              <a:buNone/>
              <a:defRPr/>
            </a:pPr>
            <a:r>
              <a:rPr lang="es-MX" b="1" dirty="0" smtClean="0">
                <a:solidFill>
                  <a:schemeClr val="tx1">
                    <a:lumMod val="65000"/>
                    <a:lumOff val="35000"/>
                  </a:schemeClr>
                </a:solidFill>
                <a:latin typeface="Candara" pitchFamily="34" charset="0"/>
              </a:rPr>
              <a:t> </a:t>
            </a:r>
          </a:p>
          <a:p>
            <a:pPr marL="0" indent="0" algn="ctr" eaLnBrk="1" fontAlgn="auto" hangingPunct="1">
              <a:lnSpc>
                <a:spcPct val="120000"/>
              </a:lnSpc>
              <a:buClr>
                <a:schemeClr val="tx1">
                  <a:shade val="95000"/>
                </a:schemeClr>
              </a:buClr>
              <a:buFont typeface="Wingdings" pitchFamily="2" charset="2"/>
              <a:buNone/>
              <a:defRPr/>
            </a:pPr>
            <a:endParaRPr lang="es-MX" sz="2000" b="1" dirty="0" smtClean="0">
              <a:solidFill>
                <a:schemeClr val="tx2"/>
              </a:solidFill>
            </a:endParaRPr>
          </a:p>
          <a:p>
            <a:pPr marL="0" indent="0" algn="ctr" eaLnBrk="1" fontAlgn="auto" hangingPunct="1">
              <a:lnSpc>
                <a:spcPct val="120000"/>
              </a:lnSpc>
              <a:buClr>
                <a:schemeClr val="tx1">
                  <a:shade val="95000"/>
                </a:schemeClr>
              </a:buClr>
              <a:buFont typeface="Wingdings" pitchFamily="2" charset="2"/>
              <a:buNone/>
              <a:defRPr/>
            </a:pPr>
            <a:endParaRPr lang="es-MX" sz="2000" b="1" dirty="0" smtClean="0">
              <a:solidFill>
                <a:schemeClr val="tx2"/>
              </a:solidFill>
            </a:endParaRPr>
          </a:p>
          <a:p>
            <a:pPr marL="0" indent="0" algn="ctr" eaLnBrk="1" fontAlgn="auto" hangingPunct="1">
              <a:lnSpc>
                <a:spcPct val="120000"/>
              </a:lnSpc>
              <a:buClr>
                <a:schemeClr val="tx1">
                  <a:shade val="95000"/>
                </a:schemeClr>
              </a:buClr>
              <a:buFont typeface="Wingdings" pitchFamily="2" charset="2"/>
              <a:buNone/>
              <a:defRPr/>
            </a:pPr>
            <a:r>
              <a:rPr lang="es-MX" sz="2000" b="1" dirty="0" smtClean="0">
                <a:solidFill>
                  <a:schemeClr val="tx2"/>
                </a:solidFill>
              </a:rPr>
              <a:t>.</a:t>
            </a:r>
          </a:p>
          <a:p>
            <a:pPr marL="0" indent="0" algn="ctr" eaLnBrk="1" fontAlgn="auto" hangingPunct="1">
              <a:lnSpc>
                <a:spcPct val="120000"/>
              </a:lnSpc>
              <a:buClr>
                <a:schemeClr val="tx1">
                  <a:shade val="95000"/>
                </a:schemeClr>
              </a:buClr>
              <a:buFont typeface="Wingdings" pitchFamily="2" charset="2"/>
              <a:buNone/>
              <a:defRPr/>
            </a:pPr>
            <a:endParaRPr lang="es-ES" sz="2000" b="1" dirty="0" smtClean="0">
              <a:solidFill>
                <a:schemeClr val="tx2"/>
              </a:solidFill>
            </a:endParaRPr>
          </a:p>
        </p:txBody>
      </p:sp>
    </p:spTree>
    <p:extLst>
      <p:ext uri="{BB962C8B-B14F-4D97-AF65-F5344CB8AC3E}">
        <p14:creationId xmlns:p14="http://schemas.microsoft.com/office/powerpoint/2010/main" val="464128825"/>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3" y="624110"/>
            <a:ext cx="7776864" cy="1280890"/>
          </a:xfrm>
        </p:spPr>
        <p:txBody>
          <a:bodyPr>
            <a:normAutofit fontScale="90000"/>
          </a:bodyPr>
          <a:lstStyle/>
          <a:p>
            <a:pPr lvl="0"/>
            <a:r>
              <a:rPr lang="es-MX" dirty="0">
                <a:latin typeface="Arial" panose="020B0604020202020204" pitchFamily="34" charset="0"/>
                <a:cs typeface="Arial" panose="020B0604020202020204" pitchFamily="34" charset="0"/>
              </a:rPr>
              <a:t>Políticas públicas con enfoque de género</a:t>
            </a:r>
            <a:br>
              <a:rPr lang="es-MX" dirty="0">
                <a:latin typeface="Arial" panose="020B0604020202020204" pitchFamily="34" charset="0"/>
                <a:cs typeface="Arial" panose="020B0604020202020204" pitchFamily="34" charset="0"/>
              </a:rPr>
            </a:br>
            <a:endParaRPr lang="es-MX" dirty="0">
              <a:latin typeface="Arial" panose="020B0604020202020204" pitchFamily="34" charset="0"/>
              <a:cs typeface="Arial" panose="020B0604020202020204"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317835312"/>
              </p:ext>
            </p:extLst>
          </p:nvPr>
        </p:nvGraphicFramePr>
        <p:xfrm>
          <a:off x="611560" y="980728"/>
          <a:ext cx="8208912" cy="48833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899592" y="5733256"/>
            <a:ext cx="4896544" cy="646331"/>
          </a:xfrm>
          <a:prstGeom prst="rect">
            <a:avLst/>
          </a:prstGeom>
          <a:noFill/>
        </p:spPr>
        <p:txBody>
          <a:bodyPr wrap="square" rtlCol="0">
            <a:spAutoFit/>
          </a:bodyPr>
          <a:lstStyle/>
          <a:p>
            <a:r>
              <a:rPr lang="es-MX" b="1" dirty="0" smtClean="0">
                <a:latin typeface="Arial Unicode MS" pitchFamily="34" charset="-128"/>
                <a:ea typeface="Arial Unicode MS" pitchFamily="34" charset="-128"/>
                <a:cs typeface="Arial Unicode MS" pitchFamily="34" charset="-128"/>
              </a:rPr>
              <a:t>CEDAW </a:t>
            </a:r>
            <a:r>
              <a:rPr lang="es-MX" b="1" dirty="0">
                <a:latin typeface="Arial Unicode MS" pitchFamily="34" charset="-128"/>
                <a:ea typeface="Arial Unicode MS" pitchFamily="34" charset="-128"/>
                <a:cs typeface="Arial Unicode MS" pitchFamily="34" charset="-128"/>
              </a:rPr>
              <a:t>(</a:t>
            </a:r>
            <a:r>
              <a:rPr lang="es-MX" b="1" dirty="0" smtClean="0">
                <a:latin typeface="Arial Unicode MS" pitchFamily="34" charset="-128"/>
                <a:ea typeface="Arial Unicode MS" pitchFamily="34" charset="-128"/>
                <a:cs typeface="Arial Unicode MS" pitchFamily="34" charset="-128"/>
              </a:rPr>
              <a:t>ONU )1979</a:t>
            </a:r>
            <a:endParaRPr lang="es-MX" dirty="0"/>
          </a:p>
          <a:p>
            <a:r>
              <a:rPr lang="es-MX" b="1" dirty="0">
                <a:latin typeface="Arial Unicode MS" pitchFamily="34" charset="-128"/>
                <a:ea typeface="Arial Unicode MS" pitchFamily="34" charset="-128"/>
                <a:cs typeface="Arial Unicode MS" pitchFamily="34" charset="-128"/>
              </a:rPr>
              <a:t>Convenci</a:t>
            </a:r>
            <a:r>
              <a:rPr lang="es-MX" b="1" dirty="0">
                <a:ea typeface="Arial Unicode MS" pitchFamily="34" charset="-128"/>
                <a:cs typeface="Arial Unicode MS" pitchFamily="34" charset="-128"/>
              </a:rPr>
              <a:t>ó</a:t>
            </a:r>
            <a:r>
              <a:rPr lang="es-MX" b="1" dirty="0">
                <a:latin typeface="Arial Unicode MS" pitchFamily="34" charset="-128"/>
                <a:ea typeface="Arial Unicode MS" pitchFamily="34" charset="-128"/>
                <a:cs typeface="Arial Unicode MS" pitchFamily="34" charset="-128"/>
              </a:rPr>
              <a:t>n de Bel</a:t>
            </a:r>
            <a:r>
              <a:rPr lang="es-MX" b="1" dirty="0">
                <a:ea typeface="Arial Unicode MS" pitchFamily="34" charset="-128"/>
                <a:cs typeface="Arial Unicode MS" pitchFamily="34" charset="-128"/>
              </a:rPr>
              <a:t>é</a:t>
            </a:r>
            <a:r>
              <a:rPr lang="es-MX" b="1" dirty="0">
                <a:latin typeface="Arial Unicode MS" pitchFamily="34" charset="-128"/>
                <a:ea typeface="Arial Unicode MS" pitchFamily="34" charset="-128"/>
                <a:cs typeface="Arial Unicode MS" pitchFamily="34" charset="-128"/>
              </a:rPr>
              <a:t>m do </a:t>
            </a:r>
            <a:r>
              <a:rPr lang="es-MX" b="1" dirty="0" smtClean="0">
                <a:latin typeface="Arial Unicode MS" pitchFamily="34" charset="-128"/>
                <a:ea typeface="Arial Unicode MS" pitchFamily="34" charset="-128"/>
                <a:cs typeface="Arial Unicode MS" pitchFamily="34" charset="-128"/>
              </a:rPr>
              <a:t>Par</a:t>
            </a:r>
            <a:r>
              <a:rPr lang="es-MX" b="1" dirty="0" smtClean="0">
                <a:ea typeface="Arial Unicode MS" pitchFamily="34" charset="-128"/>
                <a:cs typeface="Arial Unicode MS" pitchFamily="34" charset="-128"/>
              </a:rPr>
              <a:t>á</a:t>
            </a:r>
            <a:r>
              <a:rPr lang="es-MX" b="1" dirty="0">
                <a:ea typeface="Arial Unicode MS" pitchFamily="34" charset="-128"/>
                <a:cs typeface="Arial Unicode MS" pitchFamily="34" charset="-128"/>
              </a:rPr>
              <a:t> </a:t>
            </a:r>
            <a:r>
              <a:rPr lang="es-MX" b="1" dirty="0" smtClean="0">
                <a:ea typeface="Arial Unicode MS" pitchFamily="34" charset="-128"/>
                <a:cs typeface="Arial Unicode MS" pitchFamily="34" charset="-128"/>
              </a:rPr>
              <a:t> (OEA) 1994</a:t>
            </a:r>
            <a:endParaRPr lang="es-MX" dirty="0"/>
          </a:p>
        </p:txBody>
      </p:sp>
      <p:sp>
        <p:nvSpPr>
          <p:cNvPr id="8" name="7 Flecha abajo"/>
          <p:cNvSpPr/>
          <p:nvPr/>
        </p:nvSpPr>
        <p:spPr>
          <a:xfrm>
            <a:off x="1619672" y="5085184"/>
            <a:ext cx="576064"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838053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a:latin typeface="Arial" panose="020B0604020202020204" pitchFamily="34" charset="0"/>
                <a:cs typeface="Arial" panose="020B0604020202020204" pitchFamily="34" charset="0"/>
              </a:rPr>
              <a:t>Políticas públicas con enfoque de género</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539107632"/>
              </p:ext>
            </p:extLst>
          </p:nvPr>
        </p:nvGraphicFramePr>
        <p:xfrm>
          <a:off x="1943100" y="2564904"/>
          <a:ext cx="6591300"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39211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923974"/>
            <a:ext cx="7019287" cy="1280890"/>
          </a:xfrm>
        </p:spPr>
        <p:txBody>
          <a:bodyPr>
            <a:normAutofit/>
          </a:bodyPr>
          <a:lstStyle/>
          <a:p>
            <a:r>
              <a:rPr lang="es-MX" sz="3200" cap="none" dirty="0" smtClean="0">
                <a:effectLst/>
                <a:latin typeface="Arial" panose="020B0604020202020204" pitchFamily="34" charset="0"/>
                <a:cs typeface="Arial" panose="020B0604020202020204" pitchFamily="34" charset="0"/>
              </a:rPr>
              <a:t>Género en </a:t>
            </a:r>
            <a:r>
              <a:rPr lang="es-MX" sz="3200" cap="none" dirty="0">
                <a:effectLst/>
                <a:latin typeface="Arial" panose="020B0604020202020204" pitchFamily="34" charset="0"/>
                <a:cs typeface="Arial" panose="020B0604020202020204" pitchFamily="34" charset="0"/>
              </a:rPr>
              <a:t>l</a:t>
            </a:r>
            <a:r>
              <a:rPr lang="es-MX" sz="3200" cap="none" dirty="0" smtClean="0">
                <a:effectLst/>
                <a:latin typeface="Arial" panose="020B0604020202020204" pitchFamily="34" charset="0"/>
                <a:cs typeface="Arial" panose="020B0604020202020204" pitchFamily="34" charset="0"/>
              </a:rPr>
              <a:t>as Políticas Públicas</a:t>
            </a:r>
            <a:endParaRPr lang="es-MX" sz="3200" cap="none"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611560" y="2027642"/>
            <a:ext cx="8064896" cy="3777622"/>
          </a:xfrm>
        </p:spPr>
        <p:txBody>
          <a:bodyPr>
            <a:noAutofit/>
          </a:bodyPr>
          <a:lstStyle/>
          <a:p>
            <a:pPr marL="0" indent="0">
              <a:buNone/>
            </a:pPr>
            <a:r>
              <a:rPr lang="es-MX" sz="2400" dirty="0" smtClean="0">
                <a:solidFill>
                  <a:schemeClr val="tx1"/>
                </a:solidFill>
                <a:latin typeface="Arial" panose="020B0604020202020204" pitchFamily="34" charset="0"/>
                <a:cs typeface="Arial" panose="020B0604020202020204" pitchFamily="34" charset="0"/>
              </a:rPr>
              <a:t>Igualdad entre </a:t>
            </a:r>
            <a:r>
              <a:rPr lang="es-MX" sz="2400" dirty="0">
                <a:solidFill>
                  <a:schemeClr val="tx1"/>
                </a:solidFill>
                <a:latin typeface="Arial" panose="020B0604020202020204" pitchFamily="34" charset="0"/>
                <a:cs typeface="Arial" panose="020B0604020202020204" pitchFamily="34" charset="0"/>
              </a:rPr>
              <a:t>mujeres y hombres</a:t>
            </a:r>
            <a:r>
              <a:rPr lang="es-MX" sz="2400" dirty="0" smtClean="0">
                <a:solidFill>
                  <a:schemeClr val="tx1"/>
                </a:solidFill>
                <a:latin typeface="Arial" panose="020B0604020202020204" pitchFamily="34" charset="0"/>
                <a:cs typeface="Arial" panose="020B0604020202020204" pitchFamily="34" charset="0"/>
              </a:rPr>
              <a:t>:</a:t>
            </a:r>
          </a:p>
          <a:p>
            <a:pPr>
              <a:buFont typeface="Wingdings" panose="05000000000000000000" pitchFamily="2" charset="2"/>
              <a:buChar char="§"/>
            </a:pPr>
            <a:r>
              <a:rPr lang="es-MX" sz="2400" dirty="0" smtClean="0">
                <a:solidFill>
                  <a:schemeClr val="tx1"/>
                </a:solidFill>
                <a:latin typeface="Arial" panose="020B0604020202020204" pitchFamily="34" charset="0"/>
                <a:cs typeface="Arial" panose="020B0604020202020204" pitchFamily="34" charset="0"/>
              </a:rPr>
              <a:t>Distribución </a:t>
            </a:r>
            <a:r>
              <a:rPr lang="es-MX" sz="2400" dirty="0">
                <a:solidFill>
                  <a:schemeClr val="tx1"/>
                </a:solidFill>
                <a:latin typeface="Arial" panose="020B0604020202020204" pitchFamily="34" charset="0"/>
                <a:cs typeface="Arial" panose="020B0604020202020204" pitchFamily="34" charset="0"/>
              </a:rPr>
              <a:t>de los </a:t>
            </a:r>
            <a:r>
              <a:rPr lang="es-MX" sz="2400" dirty="0" smtClean="0">
                <a:solidFill>
                  <a:schemeClr val="tx1"/>
                </a:solidFill>
                <a:latin typeface="Arial" panose="020B0604020202020204" pitchFamily="34" charset="0"/>
                <a:cs typeface="Arial" panose="020B0604020202020204" pitchFamily="34" charset="0"/>
              </a:rPr>
              <a:t>recursos</a:t>
            </a:r>
          </a:p>
          <a:p>
            <a:pPr>
              <a:buFont typeface="Wingdings" panose="05000000000000000000" pitchFamily="2" charset="2"/>
              <a:buChar char="§"/>
            </a:pPr>
            <a:r>
              <a:rPr lang="es-MX" sz="2400" dirty="0" smtClean="0">
                <a:solidFill>
                  <a:schemeClr val="tx1"/>
                </a:solidFill>
                <a:latin typeface="Arial" panose="020B0604020202020204" pitchFamily="34" charset="0"/>
                <a:cs typeface="Arial" panose="020B0604020202020204" pitchFamily="34" charset="0"/>
              </a:rPr>
              <a:t>Transacciones </a:t>
            </a:r>
            <a:r>
              <a:rPr lang="es-MX" sz="2400" dirty="0">
                <a:solidFill>
                  <a:schemeClr val="tx1"/>
                </a:solidFill>
                <a:latin typeface="Arial" panose="020B0604020202020204" pitchFamily="34" charset="0"/>
                <a:cs typeface="Arial" panose="020B0604020202020204" pitchFamily="34" charset="0"/>
              </a:rPr>
              <a:t>socioculturales </a:t>
            </a:r>
            <a:r>
              <a:rPr lang="es-MX" sz="2400" dirty="0" smtClean="0">
                <a:solidFill>
                  <a:schemeClr val="tx1"/>
                </a:solidFill>
                <a:latin typeface="Arial" panose="020B0604020202020204" pitchFamily="34" charset="0"/>
                <a:cs typeface="Arial" panose="020B0604020202020204" pitchFamily="34" charset="0"/>
              </a:rPr>
              <a:t>diarias</a:t>
            </a:r>
          </a:p>
          <a:p>
            <a:pPr>
              <a:buFont typeface="Wingdings" panose="05000000000000000000" pitchFamily="2" charset="2"/>
              <a:buChar char="§"/>
            </a:pPr>
            <a:r>
              <a:rPr lang="es-MX" sz="2400" dirty="0" smtClean="0">
                <a:solidFill>
                  <a:schemeClr val="tx1"/>
                </a:solidFill>
                <a:latin typeface="Arial" panose="020B0604020202020204" pitchFamily="34" charset="0"/>
                <a:cs typeface="Arial" panose="020B0604020202020204" pitchFamily="34" charset="0"/>
              </a:rPr>
              <a:t>Calidad </a:t>
            </a:r>
            <a:r>
              <a:rPr lang="es-MX" sz="2400" dirty="0">
                <a:solidFill>
                  <a:schemeClr val="tx1"/>
                </a:solidFill>
                <a:latin typeface="Arial" panose="020B0604020202020204" pitchFamily="34" charset="0"/>
                <a:cs typeface="Arial" panose="020B0604020202020204" pitchFamily="34" charset="0"/>
              </a:rPr>
              <a:t>de vida entre mujeres y hombres </a:t>
            </a:r>
            <a:r>
              <a:rPr lang="es-MX" sz="2400" dirty="0" smtClean="0">
                <a:solidFill>
                  <a:schemeClr val="tx1"/>
                </a:solidFill>
                <a:latin typeface="Arial" panose="020B0604020202020204" pitchFamily="34" charset="0"/>
                <a:cs typeface="Arial" panose="020B0604020202020204" pitchFamily="34" charset="0"/>
              </a:rPr>
              <a:t> </a:t>
            </a:r>
          </a:p>
          <a:p>
            <a:pPr>
              <a:buFont typeface="Wingdings" panose="05000000000000000000" pitchFamily="2" charset="2"/>
              <a:buChar char="§"/>
            </a:pPr>
            <a:r>
              <a:rPr lang="es-MX" sz="2400" dirty="0" smtClean="0">
                <a:solidFill>
                  <a:schemeClr val="tx1"/>
                </a:solidFill>
                <a:latin typeface="Arial" panose="020B0604020202020204" pitchFamily="34" charset="0"/>
                <a:cs typeface="Arial" panose="020B0604020202020204" pitchFamily="34" charset="0"/>
              </a:rPr>
              <a:t>Construcción </a:t>
            </a:r>
            <a:r>
              <a:rPr lang="es-MX" sz="2400" dirty="0">
                <a:solidFill>
                  <a:schemeClr val="tx1"/>
                </a:solidFill>
                <a:latin typeface="Arial" panose="020B0604020202020204" pitchFamily="34" charset="0"/>
                <a:cs typeface="Arial" panose="020B0604020202020204" pitchFamily="34" charset="0"/>
              </a:rPr>
              <a:t>de mentalidades sobre formas múltiples y flexibles, sobre la feminidad y la </a:t>
            </a:r>
            <a:r>
              <a:rPr lang="es-MX" sz="2400" dirty="0" smtClean="0">
                <a:solidFill>
                  <a:schemeClr val="tx1"/>
                </a:solidFill>
                <a:latin typeface="Arial" panose="020B0604020202020204" pitchFamily="34" charset="0"/>
                <a:cs typeface="Arial" panose="020B0604020202020204" pitchFamily="34" charset="0"/>
              </a:rPr>
              <a:t>masculinidad</a:t>
            </a:r>
          </a:p>
          <a:p>
            <a:pPr marL="0" indent="0" algn="r">
              <a:buNone/>
            </a:pPr>
            <a:r>
              <a:rPr lang="es-MX" sz="2000" dirty="0" smtClean="0">
                <a:solidFill>
                  <a:schemeClr val="tx1"/>
                </a:solidFill>
                <a:latin typeface="Arial" panose="020B0604020202020204" pitchFamily="34" charset="0"/>
                <a:cs typeface="Arial" panose="020B0604020202020204" pitchFamily="34" charset="0"/>
              </a:rPr>
              <a:t>Nelly </a:t>
            </a:r>
            <a:r>
              <a:rPr lang="es-MX" sz="2000" dirty="0" err="1">
                <a:solidFill>
                  <a:schemeClr val="tx1"/>
                </a:solidFill>
                <a:latin typeface="Arial" panose="020B0604020202020204" pitchFamily="34" charset="0"/>
                <a:cs typeface="Arial" panose="020B0604020202020204" pitchFamily="34" charset="0"/>
              </a:rPr>
              <a:t>Stromquist</a:t>
            </a:r>
            <a:r>
              <a:rPr lang="es-MX" sz="2000" dirty="0">
                <a:solidFill>
                  <a:schemeClr val="tx1"/>
                </a:solidFill>
                <a:latin typeface="Arial" panose="020B0604020202020204" pitchFamily="34" charset="0"/>
                <a:cs typeface="Arial" panose="020B0604020202020204" pitchFamily="34" charset="0"/>
              </a:rPr>
              <a:t> (</a:t>
            </a:r>
            <a:r>
              <a:rPr lang="es-MX" sz="2000" dirty="0" smtClean="0">
                <a:solidFill>
                  <a:schemeClr val="tx1"/>
                </a:solidFill>
                <a:latin typeface="Arial" panose="020B0604020202020204" pitchFamily="34" charset="0"/>
                <a:cs typeface="Arial" panose="020B0604020202020204" pitchFamily="34" charset="0"/>
              </a:rPr>
              <a:t>2006)</a:t>
            </a:r>
            <a:endParaRPr lang="es-MX" sz="2000" dirty="0">
              <a:solidFill>
                <a:schemeClr val="tx1"/>
              </a:solidFill>
              <a:latin typeface="Arial" panose="020B0604020202020204" pitchFamily="34" charset="0"/>
              <a:cs typeface="Arial" panose="020B0604020202020204" pitchFamily="34" charset="0"/>
            </a:endParaRPr>
          </a:p>
          <a:p>
            <a:pPr marL="0" indent="0">
              <a:buNone/>
            </a:pPr>
            <a:endParaRPr lang="es-MX" sz="3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99201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974071730"/>
              </p:ext>
            </p:extLst>
          </p:nvPr>
        </p:nvGraphicFramePr>
        <p:xfrm>
          <a:off x="827584" y="2420888"/>
          <a:ext cx="8316416"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CuadroTexto"/>
          <p:cNvSpPr txBox="1"/>
          <p:nvPr/>
        </p:nvSpPr>
        <p:spPr>
          <a:xfrm>
            <a:off x="1475656" y="692696"/>
            <a:ext cx="7488832" cy="1077218"/>
          </a:xfrm>
          <a:prstGeom prst="rect">
            <a:avLst/>
          </a:prstGeom>
          <a:noFill/>
        </p:spPr>
        <p:txBody>
          <a:bodyPr wrap="square" rtlCol="0">
            <a:spAutoFit/>
          </a:bodyPr>
          <a:lstStyle/>
          <a:p>
            <a:pPr algn="ctr"/>
            <a:r>
              <a:rPr lang="en-US" sz="3200" b="1" dirty="0" smtClean="0">
                <a:latin typeface="Arial" panose="020B0604020202020204" pitchFamily="34" charset="0"/>
                <a:cs typeface="Arial" panose="020B0604020202020204" pitchFamily="34" charset="0"/>
              </a:rPr>
              <a:t>Políticas públicas en relación con la equidad de género </a:t>
            </a:r>
            <a:endParaRPr lang="es-MX" sz="3200" b="1" dirty="0">
              <a:latin typeface="Arial" panose="020B0604020202020204" pitchFamily="34" charset="0"/>
              <a:cs typeface="Arial" panose="020B0604020202020204" pitchFamily="34" charset="0"/>
            </a:endParaRPr>
          </a:p>
        </p:txBody>
      </p:sp>
      <p:pic>
        <p:nvPicPr>
          <p:cNvPr id="5128" name="Picture 8" descr="Resultado de imagen para observatorio de violencias de gener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8144" y="2780928"/>
            <a:ext cx="2562225" cy="1790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34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6" name="1 Título"/>
          <p:cNvSpPr>
            <a:spLocks noGrp="1"/>
          </p:cNvSpPr>
          <p:nvPr>
            <p:ph type="title"/>
          </p:nvPr>
        </p:nvSpPr>
        <p:spPr>
          <a:xfrm>
            <a:off x="1359611" y="188640"/>
            <a:ext cx="7955392" cy="1008112"/>
          </a:xfrm>
        </p:spPr>
        <p:txBody>
          <a:bodyPr>
            <a:normAutofit/>
          </a:bodyPr>
          <a:lstStyle/>
          <a:p>
            <a:r>
              <a:rPr lang="es-MX" sz="3200" b="1" dirty="0">
                <a:solidFill>
                  <a:schemeClr val="tx1"/>
                </a:solidFill>
                <a:latin typeface="+mn-lt"/>
                <a:ea typeface="+mn-ea"/>
                <a:cs typeface="+mn-cs"/>
              </a:rPr>
              <a:t>Definiciones de políticas públicas</a:t>
            </a:r>
          </a:p>
        </p:txBody>
      </p:sp>
      <p:sp>
        <p:nvSpPr>
          <p:cNvPr id="3" name="2 Marcador de contenido"/>
          <p:cNvSpPr>
            <a:spLocks noGrp="1"/>
          </p:cNvSpPr>
          <p:nvPr>
            <p:ph sz="half" idx="1"/>
          </p:nvPr>
        </p:nvSpPr>
        <p:spPr>
          <a:xfrm>
            <a:off x="611560" y="1196752"/>
            <a:ext cx="4745987" cy="5661248"/>
          </a:xfrm>
        </p:spPr>
        <p:txBody>
          <a:bodyPr>
            <a:noAutofit/>
          </a:bodyPr>
          <a:lstStyle/>
          <a:p>
            <a:r>
              <a:rPr lang="es-MX" sz="2000" b="1" dirty="0" err="1">
                <a:solidFill>
                  <a:schemeClr val="tx1"/>
                </a:solidFill>
                <a:latin typeface="Arial" panose="020B0604020202020204" pitchFamily="34" charset="0"/>
                <a:cs typeface="Arial" panose="020B0604020202020204" pitchFamily="34" charset="0"/>
              </a:rPr>
              <a:t>Uvalle</a:t>
            </a:r>
            <a:r>
              <a:rPr lang="es-MX" sz="2000" b="1" dirty="0">
                <a:solidFill>
                  <a:schemeClr val="tx1"/>
                </a:solidFill>
                <a:latin typeface="Arial" panose="020B0604020202020204" pitchFamily="34" charset="0"/>
                <a:cs typeface="Arial" panose="020B0604020202020204" pitchFamily="34" charset="0"/>
              </a:rPr>
              <a:t> </a:t>
            </a:r>
            <a:r>
              <a:rPr lang="es-MX" sz="2000" b="1" dirty="0" smtClean="0">
                <a:solidFill>
                  <a:schemeClr val="tx1"/>
                </a:solidFill>
                <a:latin typeface="Arial" panose="020B0604020202020204" pitchFamily="34" charset="0"/>
                <a:cs typeface="Arial" panose="020B0604020202020204" pitchFamily="34" charset="0"/>
              </a:rPr>
              <a:t>(2011) </a:t>
            </a:r>
            <a:r>
              <a:rPr lang="es-MX" sz="2000" b="1" dirty="0">
                <a:solidFill>
                  <a:schemeClr val="tx1"/>
                </a:solidFill>
                <a:latin typeface="Arial" panose="020B0604020202020204" pitchFamily="34" charset="0"/>
                <a:cs typeface="Arial" panose="020B0604020202020204" pitchFamily="34" charset="0"/>
              </a:rPr>
              <a:t>tecnologías orientadas a la atención, estudio, y solución de problema sociales</a:t>
            </a:r>
            <a:r>
              <a:rPr lang="es-MX" sz="2000" b="1" dirty="0" smtClean="0">
                <a:solidFill>
                  <a:schemeClr val="tx1"/>
                </a:solidFill>
                <a:latin typeface="Arial" panose="020B0604020202020204" pitchFamily="34" charset="0"/>
                <a:cs typeface="Arial" panose="020B0604020202020204" pitchFamily="34" charset="0"/>
              </a:rPr>
              <a:t>.</a:t>
            </a:r>
            <a:endParaRPr lang="es-MX" sz="2000" b="1" dirty="0">
              <a:solidFill>
                <a:schemeClr val="tx1"/>
              </a:solidFill>
              <a:latin typeface="Arial" panose="020B0604020202020204" pitchFamily="34" charset="0"/>
              <a:cs typeface="Arial" panose="020B0604020202020204" pitchFamily="34" charset="0"/>
            </a:endParaRPr>
          </a:p>
          <a:p>
            <a:pPr marL="0" indent="0">
              <a:buFont typeface="Wingdings 3" charset="2"/>
              <a:buNone/>
            </a:pPr>
            <a:endParaRPr lang="es-MX" sz="1000" b="1" dirty="0">
              <a:solidFill>
                <a:schemeClr val="tx1"/>
              </a:solidFill>
              <a:latin typeface="Arial" panose="020B0604020202020204" pitchFamily="34" charset="0"/>
              <a:cs typeface="Arial" panose="020B0604020202020204" pitchFamily="34" charset="0"/>
            </a:endParaRPr>
          </a:p>
          <a:p>
            <a:r>
              <a:rPr lang="es-MX" sz="2000" b="1" dirty="0" err="1">
                <a:solidFill>
                  <a:schemeClr val="tx1"/>
                </a:solidFill>
                <a:latin typeface="Arial" panose="020B0604020202020204" pitchFamily="34" charset="0"/>
                <a:cs typeface="Arial" panose="020B0604020202020204" pitchFamily="34" charset="0"/>
              </a:rPr>
              <a:t>Holling</a:t>
            </a:r>
            <a:r>
              <a:rPr lang="es-MX" sz="2000" b="1" dirty="0">
                <a:solidFill>
                  <a:schemeClr val="tx1"/>
                </a:solidFill>
                <a:latin typeface="Arial" panose="020B0604020202020204" pitchFamily="34" charset="0"/>
                <a:cs typeface="Arial" panose="020B0604020202020204" pitchFamily="34" charset="0"/>
              </a:rPr>
              <a:t> (1993) instrumento para la acción del </a:t>
            </a:r>
            <a:r>
              <a:rPr lang="es-MX" sz="2000" b="1" dirty="0" smtClean="0">
                <a:solidFill>
                  <a:schemeClr val="tx1"/>
                </a:solidFill>
                <a:latin typeface="Arial" panose="020B0604020202020204" pitchFamily="34" charset="0"/>
                <a:cs typeface="Arial" panose="020B0604020202020204" pitchFamily="34" charset="0"/>
              </a:rPr>
              <a:t>Estado </a:t>
            </a:r>
            <a:r>
              <a:rPr lang="es-MX" sz="2000" b="1" dirty="0">
                <a:solidFill>
                  <a:schemeClr val="tx1"/>
                </a:solidFill>
                <a:latin typeface="Arial" panose="020B0604020202020204" pitchFamily="34" charset="0"/>
                <a:cs typeface="Arial" panose="020B0604020202020204" pitchFamily="34" charset="0"/>
              </a:rPr>
              <a:t>y en función de tácticas y estrategias, de acuerdo al interés  general  de la sociedad, elabora planes y programas  para alcanzar los objetivos nacionales.</a:t>
            </a:r>
          </a:p>
          <a:p>
            <a:pPr marL="0" indent="0">
              <a:buNone/>
            </a:pPr>
            <a:endParaRPr lang="es-MX" sz="1200" b="1" dirty="0">
              <a:solidFill>
                <a:schemeClr val="tx1"/>
              </a:solidFill>
            </a:endParaRPr>
          </a:p>
          <a:p>
            <a:endParaRPr lang="es-MX" sz="1200" b="1" dirty="0">
              <a:solidFill>
                <a:schemeClr val="tx1"/>
              </a:solidFill>
            </a:endParaRPr>
          </a:p>
          <a:p>
            <a:endParaRPr lang="es-MX" sz="1200" b="1" dirty="0">
              <a:solidFill>
                <a:schemeClr val="tx1"/>
              </a:solidFill>
            </a:endParaRPr>
          </a:p>
        </p:txBody>
      </p:sp>
      <p:pic>
        <p:nvPicPr>
          <p:cNvPr id="8" name="Picture 2" descr="http://4.bp.blogspot.com/-lmqx_f4JvBs/TjRjNUUsQ1I/AAAAAAAABa0/faPvMcYFEAc/s400/SIGA%2BGobierno%2BAbierto.pn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508104" y="1268760"/>
            <a:ext cx="3026296" cy="4536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95307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1717500186"/>
              </p:ext>
            </p:extLst>
          </p:nvPr>
        </p:nvGraphicFramePr>
        <p:xfrm>
          <a:off x="1524000" y="202929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323850" y="365125"/>
            <a:ext cx="9001125" cy="1077218"/>
          </a:xfrm>
          <a:prstGeom prst="rect">
            <a:avLst/>
          </a:prstGeom>
        </p:spPr>
        <p:txBody>
          <a:bodyPr>
            <a:spAutoFit/>
          </a:bodyPr>
          <a:lstStyle/>
          <a:p>
            <a:pPr algn="ctr">
              <a:buFont typeface="Wingdings" pitchFamily="2" charset="2"/>
              <a:buNone/>
              <a:defRPr/>
            </a:pPr>
            <a:r>
              <a:rPr lang="es-MX" sz="3200" b="1" dirty="0">
                <a:latin typeface="Arial" panose="020B0604020202020204" pitchFamily="34" charset="0"/>
                <a:cs typeface="Arial" panose="020B0604020202020204" pitchFamily="34" charset="0"/>
              </a:rPr>
              <a:t>Áreas </a:t>
            </a:r>
            <a:r>
              <a:rPr lang="es-MX" sz="3200" b="1" dirty="0" smtClean="0">
                <a:latin typeface="Arial" panose="020B0604020202020204" pitchFamily="34" charset="0"/>
                <a:cs typeface="Arial" panose="020B0604020202020204" pitchFamily="34" charset="0"/>
              </a:rPr>
              <a:t>deberán elaborarse políticas con perspectiva de género</a:t>
            </a:r>
            <a:endParaRPr lang="es-MX"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87080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99592" y="1628800"/>
            <a:ext cx="7632848" cy="4832092"/>
          </a:xfrm>
          <a:prstGeom prst="rect">
            <a:avLst/>
          </a:prstGeom>
          <a:noFill/>
        </p:spPr>
        <p:txBody>
          <a:bodyPr wrap="square" rtlCol="0">
            <a:spAutoFit/>
          </a:bodyPr>
          <a:lstStyle/>
          <a:p>
            <a:pPr marL="571500" lvl="0" indent="-571500">
              <a:buFont typeface="Arial" panose="020B0604020202020204" pitchFamily="34" charset="0"/>
              <a:buChar char="•"/>
            </a:pPr>
            <a:r>
              <a:rPr lang="es-MX" sz="2400" b="1" dirty="0" smtClean="0">
                <a:latin typeface="Arial" panose="020B0604020202020204" pitchFamily="34" charset="0"/>
                <a:cs typeface="Arial" panose="020B0604020202020204" pitchFamily="34" charset="0"/>
              </a:rPr>
              <a:t>Educación</a:t>
            </a:r>
          </a:p>
          <a:p>
            <a:pPr marL="571500" lvl="0" indent="-571500">
              <a:buFont typeface="Arial" panose="020B0604020202020204" pitchFamily="34" charset="0"/>
              <a:buChar char="•"/>
            </a:pPr>
            <a:endParaRPr lang="es-MX" sz="1400" b="1" dirty="0" smtClean="0">
              <a:latin typeface="Arial" panose="020B0604020202020204" pitchFamily="34" charset="0"/>
              <a:cs typeface="Arial" panose="020B0604020202020204" pitchFamily="34" charset="0"/>
            </a:endParaRPr>
          </a:p>
          <a:p>
            <a:pPr marL="571500" lvl="0" indent="-571500">
              <a:buFont typeface="Arial" panose="020B0604020202020204" pitchFamily="34" charset="0"/>
              <a:buChar char="•"/>
            </a:pPr>
            <a:r>
              <a:rPr lang="es-MX" sz="2400" b="1" dirty="0">
                <a:latin typeface="Arial" panose="020B0604020202020204" pitchFamily="34" charset="0"/>
                <a:cs typeface="Arial" panose="020B0604020202020204" pitchFamily="34" charset="0"/>
              </a:rPr>
              <a:t>Divulgación de la  </a:t>
            </a:r>
            <a:r>
              <a:rPr lang="es-MX" sz="2400" b="1" dirty="0" smtClean="0">
                <a:latin typeface="Arial" panose="020B0604020202020204" pitchFamily="34" charset="0"/>
                <a:cs typeface="Arial" panose="020B0604020202020204" pitchFamily="34" charset="0"/>
              </a:rPr>
              <a:t>normatividad</a:t>
            </a:r>
          </a:p>
          <a:p>
            <a:pPr lvl="0"/>
            <a:endParaRPr lang="es-MX" sz="1400" dirty="0">
              <a:latin typeface="Arial" panose="020B0604020202020204" pitchFamily="34" charset="0"/>
              <a:cs typeface="Arial" panose="020B0604020202020204" pitchFamily="34" charset="0"/>
            </a:endParaRPr>
          </a:p>
          <a:p>
            <a:pPr marL="571500" lvl="0" indent="-571500">
              <a:buFont typeface="Arial" panose="020B0604020202020204" pitchFamily="34" charset="0"/>
              <a:buChar char="•"/>
            </a:pPr>
            <a:r>
              <a:rPr lang="es-MX" sz="2400" b="1" dirty="0">
                <a:latin typeface="Arial" panose="020B0604020202020204" pitchFamily="34" charset="0"/>
                <a:cs typeface="Arial" panose="020B0604020202020204" pitchFamily="34" charset="0"/>
              </a:rPr>
              <a:t>Sensibilización</a:t>
            </a:r>
            <a:endParaRPr lang="es-MX" sz="2400" dirty="0">
              <a:latin typeface="Arial" panose="020B0604020202020204" pitchFamily="34" charset="0"/>
              <a:cs typeface="Arial" panose="020B0604020202020204" pitchFamily="34" charset="0"/>
            </a:endParaRPr>
          </a:p>
          <a:p>
            <a:pPr lvl="0"/>
            <a:r>
              <a:rPr lang="es-MX" sz="2400" dirty="0" smtClean="0">
                <a:latin typeface="Arial" panose="020B0604020202020204" pitchFamily="34" charset="0"/>
                <a:cs typeface="Arial" panose="020B0604020202020204" pitchFamily="34" charset="0"/>
              </a:rPr>
              <a:t>	- Material </a:t>
            </a:r>
            <a:r>
              <a:rPr lang="es-MX" sz="2400" dirty="0">
                <a:latin typeface="Arial" panose="020B0604020202020204" pitchFamily="34" charset="0"/>
                <a:cs typeface="Arial" panose="020B0604020202020204" pitchFamily="34" charset="0"/>
              </a:rPr>
              <a:t>impreso</a:t>
            </a:r>
          </a:p>
          <a:p>
            <a:pPr lvl="0"/>
            <a:r>
              <a:rPr lang="es-MX" sz="2400" dirty="0" smtClean="0">
                <a:latin typeface="Arial" panose="020B0604020202020204" pitchFamily="34" charset="0"/>
                <a:cs typeface="Arial" panose="020B0604020202020204" pitchFamily="34" charset="0"/>
              </a:rPr>
              <a:t>	- Talleres, cursos, pláticas</a:t>
            </a:r>
            <a:endParaRPr lang="es-MX" sz="2400" dirty="0">
              <a:latin typeface="Arial" panose="020B0604020202020204" pitchFamily="34" charset="0"/>
              <a:cs typeface="Arial" panose="020B0604020202020204" pitchFamily="34" charset="0"/>
            </a:endParaRPr>
          </a:p>
          <a:p>
            <a:pPr lvl="0"/>
            <a:r>
              <a:rPr lang="es-MX" sz="2400" dirty="0" smtClean="0">
                <a:latin typeface="Arial" panose="020B0604020202020204" pitchFamily="34" charset="0"/>
                <a:cs typeface="Arial" panose="020B0604020202020204" pitchFamily="34" charset="0"/>
              </a:rPr>
              <a:t>	- Medios </a:t>
            </a:r>
            <a:r>
              <a:rPr lang="es-MX" sz="2400" dirty="0">
                <a:latin typeface="Arial" panose="020B0604020202020204" pitchFamily="34" charset="0"/>
                <a:cs typeface="Arial" panose="020B0604020202020204" pitchFamily="34" charset="0"/>
              </a:rPr>
              <a:t>de comunicación </a:t>
            </a:r>
          </a:p>
          <a:p>
            <a:pPr lvl="0"/>
            <a:r>
              <a:rPr lang="es-MX" sz="2400" dirty="0" smtClean="0">
                <a:latin typeface="Arial" panose="020B0604020202020204" pitchFamily="34" charset="0"/>
                <a:cs typeface="Arial" panose="020B0604020202020204" pitchFamily="34" charset="0"/>
              </a:rPr>
              <a:t>	- Publicidad</a:t>
            </a:r>
            <a:endParaRPr lang="es-MX" sz="2400" dirty="0">
              <a:latin typeface="Arial" panose="020B0604020202020204" pitchFamily="34" charset="0"/>
              <a:cs typeface="Arial" panose="020B0604020202020204" pitchFamily="34" charset="0"/>
            </a:endParaRPr>
          </a:p>
          <a:p>
            <a:pPr marL="571500" lvl="0" indent="-571500">
              <a:buFont typeface="Arial" panose="020B0604020202020204" pitchFamily="34" charset="0"/>
              <a:buChar char="•"/>
            </a:pPr>
            <a:r>
              <a:rPr lang="es-MX" sz="2400" b="1" dirty="0">
                <a:latin typeface="Arial" panose="020B0604020202020204" pitchFamily="34" charset="0"/>
                <a:cs typeface="Arial" panose="020B0604020202020204" pitchFamily="34" charset="0"/>
              </a:rPr>
              <a:t>Cambio en el sistema de </a:t>
            </a:r>
            <a:r>
              <a:rPr lang="es-MX" sz="2400" b="1" dirty="0" smtClean="0">
                <a:latin typeface="Arial" panose="020B0604020202020204" pitchFamily="34" charset="0"/>
                <a:cs typeface="Arial" panose="020B0604020202020204" pitchFamily="34" charset="0"/>
              </a:rPr>
              <a:t>género</a:t>
            </a:r>
          </a:p>
          <a:p>
            <a:pPr marL="571500" lvl="0" indent="-571500">
              <a:buFont typeface="Arial" panose="020B0604020202020204" pitchFamily="34" charset="0"/>
              <a:buChar char="•"/>
            </a:pPr>
            <a:endParaRPr lang="es-MX" sz="1400" b="1" dirty="0">
              <a:latin typeface="Arial" panose="020B0604020202020204" pitchFamily="34" charset="0"/>
              <a:cs typeface="Arial" panose="020B0604020202020204" pitchFamily="34" charset="0"/>
            </a:endParaRPr>
          </a:p>
          <a:p>
            <a:pPr marL="571500" lvl="0" indent="-571500">
              <a:buFont typeface="Arial" panose="020B0604020202020204" pitchFamily="34" charset="0"/>
              <a:buChar char="•"/>
            </a:pPr>
            <a:r>
              <a:rPr lang="es-MX" sz="2400" b="1" dirty="0">
                <a:latin typeface="Arial" panose="020B0604020202020204" pitchFamily="34" charset="0"/>
                <a:cs typeface="Arial" panose="020B0604020202020204" pitchFamily="34" charset="0"/>
              </a:rPr>
              <a:t>Empoderamiento de la </a:t>
            </a:r>
            <a:r>
              <a:rPr lang="es-MX" sz="2400" b="1" dirty="0" smtClean="0">
                <a:latin typeface="Arial" panose="020B0604020202020204" pitchFamily="34" charset="0"/>
                <a:cs typeface="Arial" panose="020B0604020202020204" pitchFamily="34" charset="0"/>
              </a:rPr>
              <a:t>mujer</a:t>
            </a:r>
          </a:p>
          <a:p>
            <a:pPr marL="571500" lvl="0" indent="-571500">
              <a:buFont typeface="Arial" panose="020B0604020202020204" pitchFamily="34" charset="0"/>
              <a:buChar char="•"/>
            </a:pPr>
            <a:endParaRPr lang="es-MX" sz="1400" b="1" dirty="0" smtClean="0">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s-MX" sz="2400" b="1" dirty="0">
                <a:latin typeface="Arial" panose="020B0604020202020204" pitchFamily="34" charset="0"/>
                <a:cs typeface="Arial" panose="020B0604020202020204" pitchFamily="34" charset="0"/>
              </a:rPr>
              <a:t>Plena </a:t>
            </a:r>
            <a:r>
              <a:rPr lang="es-MX" sz="2400" b="1" dirty="0" smtClean="0">
                <a:latin typeface="Arial" panose="020B0604020202020204" pitchFamily="34" charset="0"/>
                <a:cs typeface="Arial" panose="020B0604020202020204" pitchFamily="34" charset="0"/>
              </a:rPr>
              <a:t>ciudadanía</a:t>
            </a:r>
            <a:endParaRPr lang="es-MX" sz="2400" b="1" dirty="0">
              <a:latin typeface="Arial" panose="020B0604020202020204" pitchFamily="34" charset="0"/>
              <a:cs typeface="Arial" panose="020B0604020202020204" pitchFamily="34" charset="0"/>
            </a:endParaRPr>
          </a:p>
        </p:txBody>
      </p:sp>
      <p:sp>
        <p:nvSpPr>
          <p:cNvPr id="3" name="2 CuadroTexto"/>
          <p:cNvSpPr txBox="1"/>
          <p:nvPr/>
        </p:nvSpPr>
        <p:spPr>
          <a:xfrm>
            <a:off x="144338" y="-27384"/>
            <a:ext cx="8820150" cy="2062103"/>
          </a:xfrm>
          <a:prstGeom prst="rect">
            <a:avLst/>
          </a:prstGeom>
          <a:noFill/>
        </p:spPr>
        <p:txBody>
          <a:bodyPr>
            <a:spAutoFit/>
          </a:bodyPr>
          <a:lstStyle/>
          <a:p>
            <a:pPr algn="ctr">
              <a:buFont typeface="Wingdings" pitchFamily="2" charset="2"/>
              <a:buNone/>
              <a:defRPr/>
            </a:pPr>
            <a:r>
              <a:rPr lang="es-MX" sz="3200" b="1" dirty="0">
                <a:solidFill>
                  <a:schemeClr val="tx2">
                    <a:lumMod val="75000"/>
                  </a:schemeClr>
                </a:solidFill>
                <a:effectLst/>
                <a:latin typeface="Arial" panose="020B0604020202020204" pitchFamily="34" charset="0"/>
                <a:ea typeface="Times New Roman" pitchFamily="18" charset="0"/>
                <a:cs typeface="Arial" panose="020B0604020202020204" pitchFamily="34" charset="0"/>
              </a:rPr>
              <a:t> </a:t>
            </a:r>
          </a:p>
          <a:p>
            <a:pPr algn="ctr">
              <a:buFont typeface="Wingdings" pitchFamily="2" charset="2"/>
              <a:buNone/>
              <a:defRPr/>
            </a:pPr>
            <a:r>
              <a:rPr lang="es-MX" sz="3200" b="1" dirty="0">
                <a:latin typeface="Arial" panose="020B0604020202020204" pitchFamily="34" charset="0"/>
                <a:cs typeface="Arial" panose="020B0604020202020204" pitchFamily="34" charset="0"/>
              </a:rPr>
              <a:t>Prevención</a:t>
            </a:r>
          </a:p>
          <a:p>
            <a:pPr algn="ctr">
              <a:buFont typeface="Wingdings" pitchFamily="2" charset="2"/>
              <a:buNone/>
              <a:defRPr/>
            </a:pPr>
            <a:endParaRPr lang="es-MX" sz="3200" b="1" dirty="0">
              <a:solidFill>
                <a:schemeClr val="tx2">
                  <a:lumMod val="75000"/>
                </a:schemeClr>
              </a:solidFill>
              <a:effectLst/>
              <a:latin typeface="Arial" panose="020B0604020202020204" pitchFamily="34" charset="0"/>
              <a:ea typeface="Times New Roman" pitchFamily="18" charset="0"/>
              <a:cs typeface="Arial" panose="020B0604020202020204" pitchFamily="34" charset="0"/>
            </a:endParaRPr>
          </a:p>
          <a:p>
            <a:pPr algn="ctr">
              <a:defRPr/>
            </a:pPr>
            <a:endParaRPr lang="es-MX"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14064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5616" y="1628800"/>
            <a:ext cx="3744416" cy="2308324"/>
          </a:xfrm>
          <a:prstGeom prst="rect">
            <a:avLst/>
          </a:prstGeom>
        </p:spPr>
        <p:txBody>
          <a:bodyPr wrap="square">
            <a:spAutoFit/>
          </a:bodyPr>
          <a:lstStyle/>
          <a:p>
            <a:pPr marL="571500" indent="-571500">
              <a:buFont typeface="Arial" panose="020B0604020202020204" pitchFamily="34" charset="0"/>
              <a:buChar char="•"/>
            </a:pPr>
            <a:r>
              <a:rPr lang="es-MX" sz="2400" b="1" dirty="0">
                <a:latin typeface="Arial" panose="020B0604020202020204" pitchFamily="34" charset="0"/>
                <a:cs typeface="Arial" panose="020B0604020202020204" pitchFamily="34" charset="0"/>
              </a:rPr>
              <a:t>Legislar en materia de protección a la mujer y a los grupos de diversidad sexual.</a:t>
            </a:r>
          </a:p>
          <a:p>
            <a:pPr marL="571500" indent="-571500">
              <a:buFont typeface="Arial" panose="020B0604020202020204" pitchFamily="34" charset="0"/>
              <a:buChar char="•"/>
            </a:pPr>
            <a:endParaRPr lang="es-MX" sz="2400" b="1" dirty="0">
              <a:latin typeface="Arial" panose="020B0604020202020204" pitchFamily="34" charset="0"/>
              <a:cs typeface="Arial" panose="020B0604020202020204" pitchFamily="34" charset="0"/>
            </a:endParaRPr>
          </a:p>
        </p:txBody>
      </p:sp>
      <p:sp>
        <p:nvSpPr>
          <p:cNvPr id="4" name="3 CuadroTexto"/>
          <p:cNvSpPr txBox="1"/>
          <p:nvPr/>
        </p:nvSpPr>
        <p:spPr>
          <a:xfrm>
            <a:off x="323850" y="284162"/>
            <a:ext cx="8820150" cy="1200329"/>
          </a:xfrm>
          <a:prstGeom prst="rect">
            <a:avLst/>
          </a:prstGeom>
          <a:noFill/>
        </p:spPr>
        <p:txBody>
          <a:bodyPr>
            <a:spAutoFit/>
          </a:bodyPr>
          <a:lstStyle/>
          <a:p>
            <a:pPr algn="ctr">
              <a:buFont typeface="Wingdings" pitchFamily="2" charset="2"/>
              <a:buNone/>
              <a:defRPr/>
            </a:pPr>
            <a:r>
              <a:rPr lang="es-MX" sz="2000" b="1" dirty="0">
                <a:solidFill>
                  <a:schemeClr val="tx2">
                    <a:lumMod val="75000"/>
                  </a:schemeClr>
                </a:solidFill>
                <a:effectLst/>
                <a:latin typeface="Candara" pitchFamily="34" charset="0"/>
                <a:ea typeface="Times New Roman" pitchFamily="18" charset="0"/>
                <a:cs typeface="Arial" pitchFamily="34" charset="0"/>
              </a:rPr>
              <a:t> </a:t>
            </a:r>
            <a:endParaRPr lang="es-MX" sz="2400" b="1" dirty="0">
              <a:solidFill>
                <a:schemeClr val="tx2">
                  <a:lumMod val="75000"/>
                </a:schemeClr>
              </a:solidFill>
              <a:effectLst/>
              <a:latin typeface="Candara" pitchFamily="34" charset="0"/>
              <a:ea typeface="Times New Roman" pitchFamily="18" charset="0"/>
              <a:cs typeface="Arial" pitchFamily="34" charset="0"/>
            </a:endParaRPr>
          </a:p>
          <a:p>
            <a:pPr algn="ctr">
              <a:buFont typeface="Wingdings" pitchFamily="2" charset="2"/>
              <a:buNone/>
              <a:defRPr/>
            </a:pPr>
            <a:r>
              <a:rPr lang="es-MX" sz="3200" b="1" dirty="0" smtClean="0"/>
              <a:t>Sanción</a:t>
            </a:r>
            <a:endParaRPr lang="es-MX" sz="3200" dirty="0"/>
          </a:p>
          <a:p>
            <a:pPr algn="ctr">
              <a:defRPr/>
            </a:pPr>
            <a:endParaRPr lang="es-MX" sz="2000" dirty="0"/>
          </a:p>
        </p:txBody>
      </p:sp>
      <p:pic>
        <p:nvPicPr>
          <p:cNvPr id="6148" name="Picture 4" descr="https://encrypted-tbn2.gstatic.com/images?q=tbn:ANd9GcTIzk9uho-DSgqnt371E-J8FVNUhOLPsCtkaTEhdEfe6DNCOQNel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8903" y="2060848"/>
            <a:ext cx="2314575" cy="1981201"/>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5195927" y="4947722"/>
            <a:ext cx="3480529" cy="830997"/>
          </a:xfrm>
          <a:prstGeom prst="rect">
            <a:avLst/>
          </a:prstGeom>
        </p:spPr>
        <p:txBody>
          <a:bodyPr wrap="square">
            <a:spAutoFit/>
          </a:bodyPr>
          <a:lstStyle/>
          <a:p>
            <a:pPr marL="571500" indent="-571500">
              <a:buFont typeface="Arial" panose="020B0604020202020204" pitchFamily="34" charset="0"/>
              <a:buChar char="•"/>
            </a:pPr>
            <a:r>
              <a:rPr lang="es-MX" sz="2400" b="1" dirty="0">
                <a:latin typeface="Arial" panose="020B0604020202020204" pitchFamily="34" charset="0"/>
                <a:cs typeface="Arial" panose="020B0604020202020204" pitchFamily="34" charset="0"/>
              </a:rPr>
              <a:t>Derogar normas discriminatorias</a:t>
            </a:r>
          </a:p>
        </p:txBody>
      </p:sp>
      <p:sp>
        <p:nvSpPr>
          <p:cNvPr id="5" name="AutoShape 6" descr="data:image/jpeg;base64,/9j/4AAQSkZJRgABAQAAAQABAAD/2wCEAAkGBxQSEhQUEBQUFhUUFBQUFhUVFBUVFhQUFBUWFxQUFhQZHCggGBolGxQVITEhJSksLi4uFx8zODMsNygtLisBCgoKDg0OGxAQGywkICQvLiwsLC0sLCwsLCwsLCwsLCwsLCwsLCwsLCwsLCwsLCwsLCwsLCwsLC8sLCwsLCwsLP/AABEIAP8AxgMBEQACEQEDEQH/xAAbAAEAAgMBAQAAAAAAAAAAAAACAQMABAUGB//EAEAQAAEDAgMEBwUGBQIHAAAAAAEAAhEDIQQSMQUiQVEGEzJhcYGRQlKhscEUIzNi0fAWcoKSsjRjFVODouHi8f/EABoBAAIDAQEAAAAAAAAAAAAAAAABAgMEBQb/xAA4EQABAwIEAwUGBQUAAwAAAAABAAIRAyEEEjFBUWFxBRMigfAykaGxwdEUM0Lh8RUjNFJiBjXS/9oADAMBAAIRAxEAPwDw69CtaxCFiELEIWIQsQhYhCjN+xdVmo0bqp1am3Uq+lhKjuzTcfgoirOgVFTG02Lbp7Crn2QPEqf9w7LG7tZuwWyzozU4vaPAI7urxVLu1yRI+Sub0X51D5BApPOrlF/alSJGnr1xVg6MM4vd6qf4fmVnPalbimOjdLiXHzKPw43Krdj6p0JTHR6jyPqVL8OxVfjKvFL/AINQb7CTqVJouFdQdXrO8JvzUsotaIaAAsfReoYIACkhCaBCaaBCaECEIQITQihCxCFiELz60JrEIWIQsQhQSoOeG6qD6jWCXFb+C2PWq6Nyjm79FAOe72QuZX7Ua2zV28L0WYPxHFx5cFMUJ9oyuVVx1R+662H2dTZ2WBXCk0aBZDXebErZhShRLhrv696gpgKJdJlFOEAybqCEsomSrBVeGkA2UEKSqUQhOUXJOMK2lTDzF+gWvVcsVWoTZejwWFDAHm5iOnT1qqSFUugiQhCBCaaBCEIEJoRITSRLbTw089UswmN00E0LEIXn1oTWIQsSQtvZ2zalcwwW4uOiyVMQTZnvUC7gvW7N6P06VyMzuZ5q6lTGupXmsVVcXQZEfO3qy6sLSLLnkZhIVNV9TeiYlgbBggNaMxuYueHdK85i+yKr6pqNcLlxg6X024WPu0XdwuNptp5XNPhAvHDVVOqVDwcLzOYTo4DR/CWny81UzsbEjUgiIgnz/wBeo89SLId2lh+G/D91EvlnbgOYSC+bNLCZvc7rh/UtH9KrCqXtytBDtzaWkcNJPwHlEY2i9gYZJBGwvBB+illeoI3XamZfa8fmkREQFkPY2LcC0uAHHpPK8z166rT+Pww8QF+G6htaoI3XHeJMuAEEzwdJsY8lZV7HxVQAFwBDQJk7TG3nyPvVbMfQZJDSQTOnr+EWVagkw/ttMZhoM0zvabwt3cFJ3Y2JdQDJEidzuG303gz13VY7Rw4qF0GLbcJ+/wAEWPqBrA2ZgBxJsDnJc6M0kkHv0Eyr8R2RVr1mukBsCYN7CI00BuCI1MQVVS7RpU2ERJkxbifQT6yobAOgHUvALrH83h3+i59Tsx2HGau9oBsNYsQeHXkJ5lbKWNZWMU2EkXOn3QZiH6DMRlIBFSnwkF3agTLeKxVKDiHONQWN5zb6DSeOy6dJrYBA+SD8S90gCIDmmKjYaXjdJOcXHIERPBQ/COaA8vBBNje8aj2TrzmeavDtgFgzgkkOEdXP3jATGeRBfDW7zTHdMK9xpOZkDm6ujXcC8htzM/KSQZLzKrD6p3mjste0Fz2xmLqdzDuGR5N+PigUabW5alQAOym0mwnS3AgDpa8JSdQE3PfcZXRmJMVGgkGYH4m7bLflwiyp7tlj3jTAjeJG/s36cdDmupSeHr3qirUqOkGQ6HmGPbLWmozKCTU1IEc961rK+nQp0wH5g5stmZiYdP6dN+Ei8G6iSTb180qeLdmMAuOaoPxGwJfnMuzey0Aearq4I5ZDwGwDv00jclMP5Kh5e6mGAHssJ328zaM4MHK46eybFag1tPFiq94iefAcokSN9xfZRuWwr6lV5dLWu1Jg1GzD3MOhqWGVjgBGk6CVjFFoBDqjeAN9p/54kHXXibqZJ4KDXfldDSZc50iow2c4uAMvIAIIaCDe9rAKHdDO0d4JAA31Fp9kXBuQRax3JRJ4LlM0HgF7RZ1wVoUliSF1tg7EdiDLrUx8Vgq1TUMDT5qBuvd4fDNptDWAABQAhNS8LXQcuL2nTAgjefqY9WugQrWvGZY6mHcKQN5AE9NueuuyhT36LODDTB9o8L6SPefkiQrAspndFBF5U2PtChRIIuFfTc2oS19p4QBxvbTgiVUawBgrazs9zm5mG3OeemiJKl+JYof0mvNoHnoolSbWDzAVVXAOoMzVCOAj5/soeXQQ0xPdPO2vf8Fm7QwNPFsDXzYyI46Jdn4g0KmYRBsfmtQ03A3LTDSBuuOpBkkvk9kLkv7Jptlpcbxw28vWy9NhsQKjMzRGqIa4TvXJBmDYgRaSY+Sl/TqRpCkZgTw38ldnMysfUqQQHgZo4OsBpl3u6fFZR2Hh5Bk26X62Uu9cgXPggFsHNIyuuXEkl29e7irHdj0XQS53hgDS0abJd4UesqXhzROsNIvFj2uED0Uf6Jh9yT7vtv8AVPvHIZ33Mt0IEhxuXh+Y71zIEcO5W/0qlk7vMYkHbYEcNwbnXmlnMyobUe24InM45ocSM4gwS7uU3dmUnUxTJMARtcTN7fJAeRdAPeAAC2waLhx0z6DNAs9w0UanZVJ51Pw4AcOQQHlQKzxMFgnLMNdvBshoO9oA5RPY1EtylziBJGliYk6bwnnKBrPjKMgENFmHRnZF3aC/qpHsik52dznE34b67JZyqWtgAcgAusoLz60KS3tjbNOIqBo7Iu493JYsRUk5B5qJvZfR8Ph202hrRACoFkJkJpoOCtpOhyy4ynnpGNePBVrSWzbn81x6dUtObUFsHqN/kjCl3g4bqoYV4tmERPw8kSFax2aeSx16BpBpP6hKJCnKpgxKhCBrdEhc14Iddexwr2upDKiQorQiraNTI6SsOOwpxFPKNRooK0PLqjZb+65dBlHC1MlYyektv1uqnBZDM3XfZly+HTkiWqWQ5c2yq/EUxV7onxfNAhRV6BCaESEIQITQgQhNEhNCBCEIEJoRITQvNq2o/I0uQTAX0XoxszqaIJG865XNbxKQC65Uk0SEIRITQqi1aRWBbfVcZ3Z7m1vB7B15crfDgoyo74E6JjAPpt18uXA8d0CFa14a/wCf0WSrQdUoA66RvrOYe8ehoVc4rn0gQLmxRITaZUarQDbTVQQsT3ag+S9JhqV21KZHBwRIRTpZ2yjFY00KgEAjfiiQomk4ahXtxtFwJDtPfbkohbWjKAF5+q/vXOqEiOG8X+ShwRUYCLowmJex0N93rhsiW2sllBpkNVgrluLbUr7DhfQ6hUvbCyvYWaru4fEtrgloNuKBCirw4GwKBCE0CEIRITQgQhCBCaaJCEIEJoXK6P4Pra7G8AZPkoYp2jfNI6wvpoELOmsITQiUIRIQhEhNCBCEIkKYeZkqh9FppljQN/eVUV0AA4Lyry6k+IuP4UEIzRcoNIOGVpkj3xvbqiQoODT7S1Un1KYPdHXfY/Y9YUFWtAAssdV9Rzv7h9BEqNSplbor8HhjVqiHRB9QgsdOoWlegxWFp1GkxeDBWOWyu6GLg9l08+IBO10GlVUKgjIVt7Uwrs3fs8+XNRUClXb4ZGyh2VXPelrv1X8widE5AoiUBr3Y9waSLz5QJVBCxrvoEJoRIQhAhNCJCE0CE0IEJoVvQHDy57+UALPWM1SluvZkKCaFRwAJJAAEkmwA5kphC8ztDphTaSKLTU/MTlb5Wk/BXtw5OqIXN/jKrP4dOOW985Vn4ccUQups7pXSqENqA0yeJMs/u4eardQI0uiF3iqULibT6Qso1erc0mwLnCN0nQRxt81a2kXCULdwmMp1hNJ4d3cR4tNwpse6lY6LBjMAzEDNo7j91dlVlSu06LDhezajSO8iPj64okIY7MNYhLEURRqRkDgdJ48J+X7IlaA0AWXKqVHOqS/bh6/dErO9xF9tF18NTaZpg+KA4Hcg+uPA6okKgjK5dSnUNSlI1uPMW+aLldVrB4gLDgMC+g/M7ce4oEKlszZdKplLSH6FFyb3FxlV4ei2kwNBnmoN7K2S9oa0aLLDMNVfWqu9rTjZEtjVNzG0x4rlFLEVcUf7fhZx3PIcOqqIVC6KBCaESEIQITTQIQhEhNC6fQWnFAnm4rKbuJ5pBekQmuRt/ZpxVLKyplgmwu1xHB0XsfTkrKb8hkhC5Gy+ibGNL8WZIkloJDGgcyLuVr65NmqTWue4NaJJXYbsjDOaIpUi0ixAFx3EKrvH8UOa5ji1wghee2/0WDGmph5gXdTN7cS0m/kr6deTDkpVHRzpCKTSyuTlAlhAJI/J4cuSdWlmMhC0tv7So1nFzKRa4xNQugmLXYLeanTY5upQuZh2uL2inOYkBsGDJ0vwVhiLoX0ujTLWtBOYgAFx4kC5XPJkpKSFJjy0yFRXoNrNyu6oELSzEDLBXJr9lONTMw234olN4gEJYd81GOAG4Pv90RoiQq6jZdZbMJXDKIz7k30m8yjClTo38WyqxmPhgFI3O/D6KCtZcG6LhspPqEk+ZJ+aJChLanNactbC6SJ04HzQc1Uupmm6W6Lo0MY3E0zTqxPuB+yBAVXgO59ea3Dv2gAMb7z/APKDgk7LsraZqH2wB0M/QKshJWokIQgQhCJCaaBCELs9EKZbh2giDJ18VlCTV18TVyse73Wud6AlMCTCa8H0HqPOJgOIBa57xwcbC45y4XW3EAZE16raOLoPccPVcQTF5gZuAnnprZZACLhdTCYbFUmDFUmzrbeOMfa65FTB18IS6kc9PU2tH5m8PEKyQ7VdZmJwnaQyVhlft+x+hXX2Vthla3ZfE5TfzBUHNIXHx3ZdXC+LVvH7heD21hRTxFRgsM9u4Og/CVtpulgK5q9b/D7aNJ/UAOrFpDXvjU2MA2baVm70uPi0SXN6K7Feyo6pWYW5BDAeLiLkeA+asrVARAQV6orMhEhNCJCEIELWwh45rg4hrsM82lhM9D/PFEqcHgFUHsn8wgcv5gDoESpU3giAqcTRe1xc83+nEn4DQzdQVaReyzNeMviJ5czz9XRhVtaJutNWsS2WxG4Mft5RxjSyhXkLnhxBkIOaqX0pMroYfHmm0MFufPpw8+aqe1ZHsyrvYXE96LiPrxhAhQWpAhNCBCEIkIQgQmheuasyayszM1zT7TS31EJixQvnXRnEdRim9ZbtUndxNr/1ALdVGZluqa9ltXYDKsubuPN5Gjj3j6rG15C62C7Xq4eGu8TeG46H6Li0sXXwZy1BLOANwf5XcPD4KcNdouxUw2D7SbnpmHcd/MfX4r0mDw7B941mR1QAkaHncaA3VRJ0Xm8TWqn+y9+YNJheR2xsas7F5i2WVKjYc24DbWdyMBa2VGhnRZV7UrIkgQhCJCaESEIRITQgQhCJCmHONpWd1Ki0Zi0WvoESFpZwC5WIBJLnXvJmwHCRfYe6NyiVqAXEc4kyiVEwStDe8YwgieR5/FQVYsxhQlKllB0RcFF7Q4EK3D1zTqNM6KlzVhdTLSvUUMUyq0nhqqyFBaUCE0IkIQgQmheqBWdNMFJC8b0z2KQTiKYsfxByOmfwNpWuhU/SU0Nh9LjTaGYgF7RYPHaA4Ag9rx1RUoTdqF2a3SnCFty535TTcfnZVdw9Sa5zDLTBXB2x0sfUhtCabQQZ9txGncB3K5lAD2rqK9VsSrWfSDsQ0NceViW8C5vA9yz1A0O8KS3ioIRIQhEhCESE0IkIQgQmhEhSbrCqrEBhJ2Qct9NsXXl8VWzeECBM9eBPxPn0RVpWNoBKJSMBWszO0sBv+/HgoKkLKtxm5uVBRNk4INlCAUnNAMSg4KuoAbFbcHUdTl7dot1MH4etFU5qyvYSZG/zXbw+JDWlrv0+Yy7eUaclW4KsgixW5rmuEtMhAhCaBCEL0oKoTXD6WbWqUGsFKQXkkvgEANjdvaTPwV1GmHEygLze1ukNTEU203gCDLi2d8jsyOEXWhlINMhNdbY3RNlWg19Vz2vfvNykWYRuggi86qp9ch0BCvHQds/jOj+QT80vxJ4IXW2Z0doUCHNaXOGjnwSPAaD0VT6rnIXUKrSUEJoRIQhEhCESE0IEIQiQmhAqynM2WTFFsAO036SECug2wheVqHM4uPobIkKQKgRwRKW6nEMtv8NVCkqlBQmDCJSc6FbTpl89P4UEJkKLXFpvpuEHNWd9NupldfD4uqTlp5SANCIMfRAt5qJbNn6q5tYtBqYceHcEb8R9R8FU5qoc0tK6dKs2oAQR70CEoVgcDovQAqlSWntt8UKhyCpDeyRmE6THdr5KVMeIXQvA7O2ZUrh3VNzZBJvEzoBzPctrnhuqa9R0HoVmmpnztpjdDHgjfkSWg6QNY59yz4gtMRqhetBWZJShCJQhQhCJCaESEIRIQhEhNCJCEIOCupG91hxzCWSNpPkFXC3yAvMCm5x8vgoIRpdAl0NHP+USoj2le+O6Agg6/GPmirAsjhcxooTSUEIIlTa7KLIqJO4VrWCQx8ib6fGFBTniokQYaZ6evuiWpFgKmzFOaIjz3RIUS0tFrrQ2u2q7xWPH1p5FHJKQptcLaKbsZWouhwBdpJm/rf7rqgrmr0yYKlTZndCy4zEfh6JqATH1Wpg8Sw5yxpaAXEnIGh2WziI104q4MpvJEmy5FTHY6k1r3hsO08/NKntGWdYA4Dds8AEtcRBEeKrLWOYXMm3FaaeLxVOu2liAPFpC2GYo9YW/7ef/ALiI+CVRga5oG6twmMqVWVXOjwkgeSswuILnPafZLfOWg/VRqsDXkBXdn4h+IoCo+JvojjsSWCRwLR/c4D6oDB3ZdwUK2KezF06IiHC/HdU18dD8oa9xyhxytBABJAkk9xVjmU2QHTPJZKWMxmJLnUQ3KDF5n5qH40tpl9RrhB0Alxl0NEczISYxhBeZgKzEYvEMdTosAzuEnh5fFSMV2JBGclsOEEEAm/oh1NsBzd7XRh8dWD30q4EtE2Vb8dvOaG1HFpAJa0RJAMSTyITc2k05TKroYntCuwVGBkHjP3WVcXkYwva7M4huVgBOaCTrwsUmtYGZnz5Kyvi8S7EGhQAkCST65qaeJBflBndzd7dLOHA3+ajUDQRlK0YGvWqBzazYIPkeiuISY4grTXph7SCFUV0RBC8oXOpvPH7WPlqoT1AUAcriQePxsiUzYJN8ZIO49fJEpiyiTmPUqFKVHKdlBUSRKtax4aTFkSE4SDjIg9FCaURuoITUJg2RhICFN781/oB8likoLeBXGXuVY03Hj9CraH5gXM7Y/wAR3l81pYP8F3hW+blKjq7zWPtH/HodW/JGt/ph/JT+YUKf5Llfjf8ANoeavb+N/wBAf5lSre23oFT2b+VX6u+SuwJ+8reLP8AoYj8wrT2N/ijqUds9g+NP/NqbfyXeuChif/Y0eh+qD8QynUJLjmLGjLlcbAugyBzn0VtZtMuGZ0WXP7Or4mmxwpU8wnWVOMOelLyGfhvJdo3K5riD6QoUm5qRBMLT2hVNLG03gTA0G+oQxLs9WmALD70u4QQWgDnqpPhuRg4yqsOXYh1fEOt4SI8v2ROKZTdVykueXAluV1nZGgCYjSD5qNYMzEzfgrOzK+JFNjG05b/tPO/uVuLLZaXktyuzgxu3BEE8NSk0scwNcYhXYinXoYo4im3MCII32+ytY8TFpIzAj2hzn09VW+mWFbsJjGYlpLQQRYg7JkKK2Kp4W+g/M2F5jtLDmlVzTIPz3RKsHNZKhIILdx/KKmqiYjioKAAk5ziSeKKaAoUSDsrqbmAEP04euChOCQlnY15IEjafV0SpBVG5UICbxB1lQgc0EgHwolOQNUBrnk5RK3AVx17dLrAILiABqTYaKyiQHglc7tVjn4VwaJNtOq0sNVAokuIAIqxJiZJiE6TgC6TxWTH0nuoUQ0EwRPuWV3AYcNJgllMAHUmRoFFhApOCuxlNxxlFwBga8le6qwPzOe1v3eQhxgiDM38Va4NeWuzCyw031cL3tM0ycxMEaXUYXEXqvBhrnANcRY5WgT4SoEsfUJJ6K+iMVhcIzI2TPiG8FRjcU2oAxrmue5zLNMxDgSSeAsdUnlrKZZmBJRTdUxWMZVDC1rRefNXDEMZULnPaJa1uVxgjKSePipVA2oQ4OAsq8JVq4PNTdScbzI0VW0MQ2oy0bz2AD3stRskcxaVCQKTmzv8AZaHh9TG0auUgRflY2KsxjgxzLiQS2OJY7kOMGPRSzgsaTqD8FA0KlPFVWNHhqNN9gY+8+9GliabHVCajN9wMFwBENDYI8k6jGucXBwuoYPF1MPRFJ1FxInQc1acaIaSQ0GDD7S08jzUGtY5usHmteIxdehWuwuYRaBeea1qVZrqrSwgtYwtLh2czi2Gg8dOHMKb8r3NYDoNVkwr6tBlXEuYbmY3i8+6Vu4eqHtDhxWdd1rswB4pOCm1xaZChWpNqsLHKotWxtUOuuBWwb6IDCZBIvFx0v6lAhXscHBc6tRdSdB8jxChOFXmtCJCaWihCdioTQESol0XKtp0y85WqE2mRJUarQ1xaNvXzUFBMa6KbGZoDbnX3evJVuKyPrf6rvYbAAXqDy9b/AHW0Csq6qTjuuPJjz5hjiPiFhx9R1OkHMMHMweRcAfgpMEm/P5KGvk0GyzfuWkOLzDgN3gG8/Fc3F4ms2pXylwyNkRGUHLN954KbQIbz96rGK3GucaWZwGUgOLA51OoW5uIGZonwWY4jEuf3VJzzEzIbmgOZMbHwkx1ThsSY+mhWxTvUpteG3L5AuLOpxB5Q4+qvZjKnc13MeXZWAtJEGYdqI1kX6IyjM0EboPxTsrY6sl2SSMxZvCtOW/8Attv3FU4OtiMRW7nvHADMRIE2yRNtLmyHgNEwPUqx/bDYbAJNgQZ62nT4HTK53qsYxdf8/Ocw8O0Rlc7hrIHuUy0aR6kLMPic13ht2OOhgEPqNFrng1dSjUxJo1WscXOaWxpMEMcRsNzCrOWQTz+qnryBVvTBp02ODndgEsaS4kcLkqDsXVdhw6XCahbYeKMxsBxtCYaJOmnkm2oTVDYbEvMmc27VLRBnSB8Vko4rFVMNUr94QWNFoEGWSZtrJmVItaHhsa/dazcQ40uscKeYsc7Q5ZAZEifzG0rViHV6VdtAVXQ7Le03Lt45awotgtLo9WVz6kvyENy5u+f9SKcTOmUlYDj8UKPe5zIERAj8ounTWR+ykGNzRHqYWuKpeyGupySZyhzRkDXT1ZPtAx6Lpd9Xp929znhkXJDSQ4kAZoHskaRpKpfTZVaWOAPK628NTDWNDdA0R6LvBQTIQmiQmCouEiFUQtsnKHBefLGmo6k65BttYkb6xfqCiQpgkED3rO5rHMc8i36b8Pjz5wiVcNZWJxAblAvOv2RITUAEU0BQVAtlXsrFthx5evooKe10SC4ho4fD76lEqDj4brTTb/c8MT9dzwt5qshYF6gAAWV7SoqSYNjvZYa4l0TDQ0l1oM2m0LF2gaYoHvGlwkCAYMkiIMiLxeVJkzZV3Efe3EubDGiQ0MqEg5NwQ9py242XGFfBk3puggNdLjaS5oDhm8WhE3i11ZDuPw/ZKnTl4AqkklzQcjQAaZNNzcuUCBmcNIMyikME6g+qabhlAddxzEGHAgh2thvIiEHNIE+tFlN26H9aZdneJY0klrQ90HLuiGi1hZW16eDo1BS7t1wASHGIcS0SM3iuTeCRqkC4iZ9C6ltMAsY2o4F7QGgNBhjS4TJaQ077r63TxLMK19RzqTiGXc4GLkAxGYEzDbRHxSbmgCdUgAQ0iq4h5zA5Wgm3WDVsgfdzHMLMPwJzB1JwLRBGY8Q3Z0Ew7XgpQ/jr/P0V1FrWEBrjmiBbQdYATMR2qmh5qYxuEc1zTTdldGYzuGyN50bqNwjK4b3RpBjmkdYXdaWtzZSM0ucwNyhu6JpEacEhjcPSYGd07wkviQSIAdmJzXkPmJKMhN51t9PoraNHOA5tRwDjm0ZNzm1iQJvGi6I7KwkezaI1dGkaTrFp1UO8dxU/Yz/zHcQN2nABAEZcsRAFoUv6Xho9k9czp4zMzPNGd3H5IjA8S9xPO0zn6zl711Idm4bLky24Sf8AXLx/1t8dbpZ3az61WHCugjrCAeTaYtBFobaxNxdB7Nw5iQTGkucdwYN7iQDBsjO71CuYwAADQAAeS3qKwhCESE0KpwWunBaAFwcWHNrvqOEACBztb1t1Va0wJlcfvCW5ToipAqtwIMFYU05RIQlKKExE3UKMiYJutApuyyGmOKJWR7wCSDJK7uGoOLWNLYa299Seg+qBCoXTSBQmn1haCW65XAWBuWkAwbakLF2hhjiKPdji08LBwJuOQUmOymVSbNE53vioCbGTVDAS5xIiMmkLm1+zXZ8tENDDl3uMpJsIvM6z71IPtfX7q+nVcarajwZHWDgN01S9gAFs0GDzgXUMP2W+lhqtAEeJo3PtZYPPLIkdTZM1JcHIUy7qxTYHxlqNMhoLs1MMbxMb17FRxODfVf8AiKuUZQz9RIGV5cToP06W1Q10DKOfyVrK16cF5DLFrcuVxza5pmYm2hU62DdXdUewD+42xJIItEFsfuEB0QOCrzABrWhzurY3LAAzHq3sIcCd2C6bSsrcFiaj3uLQ3MbgnQZmukW8QMcky9oAHD7FXFxmcj9Y9mI6ym8mc2sMNo4pDsrEhuTwwbzJ1DXCIjnrPkjvBqspF4ymoHucCx1gy+WpVcGxIAEVGjyRU7IqsLhSywQRdxtmawToZu0lMVRv6uVubPZlpsadQ0SvSggDVUBbEpyhYQmhEoQiQmhQQhCBCEKqqtuHaBcrz/a1ZzjkboNev7KtaDwXJpwBmPo8egRKkq1CCm2N1hCQtqrXwRLRA6owmSGiSoU2OqPDW6lEhc59TMvW4fDCkLmSiQorUiQhJEFCFdQNzGaclSMnanI6Mv5uS5fbP+IdNWa6e0NeXHkrKXte/wCSoe9wYATUH3Ndxa8kuzCrSyl/5oXIDKf4hr2htnUwC3QAtfIaeBKnJyxyPzC3RVuAC+QyiYtkEivdt+1a58FjxzT39R0CC54nc+xY8uA6qbDYeX1Wvhari1kuefu6HtEuk4WsSWz7RMecKOIo06ZdkaB4qgOwgVGWP/I+AQ1xMTwHyKdBxDWD73MQ85XnUdZRlzzxeG3A8VPFNb3uZoZlAb4m6Dwvs3/lxseeyTZiL+oTl2Zzi54YKbojTMBXktm2Yd3dKTBQOHcCAapc0AHUt/t2P/PXyTObNy/lRmc4Vg3MTlowNXXbRJmNTrPmt1Bwp4eiXwA2q6dgL1BvoNgoOuTHAfRWYmrvQHPkHDcYaAXVAct5k3nyWd1MVMU9zmtLT3t9SYa0idoFsqlMAeX1QdUdlkOdJquvJmPtVMRPKLRyVHc087WZRGQGItPdvM9Zv1Usxief1CT6pkAF9nUbewAalUbo58/JaOzA78S15AvmE/qPhbY8hsoVD4Y6fMrpr1aoRIQhQhCJCaEHKTG5jCpxFYUaZedlQ5dJkRZeSxOYPObVFMzsq2FoklQU2zulULS7wiAiU1BQmnyWLPXmJXV7NNMVA28n7e/y5okLEvSIkITRITQqAU0JEAiCkROqSxlBvIKIY0aBCsNFp1ASLRwQl9nb7oRlHBCTcMz3QlkbpCFLsNTFy1oA4nglkbrCFc2kwjQEG/igtBEQmmzDsGjQjKOCExhmW3RbRLKOCE2Ydg0aOfmjKBshbCaFiEIlCFBQhVVFoo7wuZ2iR4Q429X67Ac1Q5bmiAvNVHBziQIRKkoKEIUFCFCaFgCz4h8Ngbrrdk0M9XORYadVBCwr0qJCaFr4jENZGdwE80phJUMfNxcKaFYCkhWAoQtXZ2Ic4uD9QfqZUQUgugCmpKaVZruy4GNYMpJLkOqPquygmJ04Acyq7lR1XbwlAMaAPM8ypgQpLYBQmuRtXEnrAASMg4Wubn6Kt2qiVlDazxrDvGx9QiSiV0sLtRrpzDLAkkm2sJgpyt6nUDhLTI5hNNSUIUFCCtaqZK6FBuVq8r2lW72rbb4cUFeuctN+IPWhgiIM+MEpZgr20SWybc9leKgJIBkjXuQJSe1oGttuah9RogOcBPMwoueG6qdHDuqmB5mNOqeRVOrtXRo9mVARIH7ffyWQsrnFxkrt0KLaLAxqJCirkHuA1IHjZCS8r01f+GPEquoouWYeuabu72h++KmDCF22PkTzurFJWNKSFo4esGvquOgPDxUNykujTqB7d02IieIUtU1ysHLHPPuNd5nQKsKIWYDF9WZiQdQkDCAVv19rCNwGe/gmXJyrtl45zyWu5SCgFAK0cbScHEuEZiSLhRIQVSCkktptL7ou/OB8D+qNkLr7OPV0mzJLzIHGXaAeQlMWCkE9pYzJDQYLtT7reaCUErcm0jlKm0SQFGo/Iwu4BahK6gECF4p7y52ZU4qplY4jgPjwTM7aopNBcM2m68/TqlpkG97+OqlAaFrIL7LsbLa3Ju3M73Of0UJuoPYYufILV2xRIcHcxHhH/wBWDEOl1l3ez6JZS8QHzXXY2AByAHoFWukuVTxrusg6F2XL7vmog3SldIhTUlobXpzTnkQfW31UXaJFeP6Q189Ro91g9YCsoNzO8khcrcptLnNHODztx+RUISW/tQnKI0m/0UnplV4PGZWOB19keP0UQYCJTwbJp1J/ZAlAFigLY2OYa4k2n0ga/FDUBUBwdUeAYDpg8NZHyUd0lrgqKFYwTPcJ/fqhC6lAinRztG8bT/VCloJT2Ve0605BezZvrvRr32Scgq3B7NLrvsOXE/ogNQArtptDKbKbeZPfx/VBQVZ1javVAGMsl3cGgSUtUKjqzWc9/siT3wBZo74S1RqutVxDGUgeBaMo4m2itpEBwlUYsOdQc1u4WlhMaHmIvE208JXVIXkHMyiUNrvhke8flf8ARLVWUBDsy4wChUqtYFuo0HVHW9eguxsTDES86Gw7+ZWF9UvNrLtYfCimBNys29o3xPyVLlqK2W4tmVpc4DMB/wCfipSmtGmZxB4j/wBdUt0t1sVMewOykmZiYsD4p5gnK19vYgMouJ4x8L/RDjASK+fGoXHMeP7C1YZkMnim0WXodlnf/pPzVDdUgrMbjCSWiI08UOOyCVqBQSXUwJii/wDq/wAVIaJjRV4LeZUaNbEeSiNISC1gUkkgUkJApJro0q4FJjXaZyT4Nv8AMhS2TVdGrNQPfcZgT56fvuS3SXQxu04OVh8XD5D9Uy5MlaWLrl5BdGlo5SVEoRp1CJjiI8pB+iSS74inRIkSGGe8kfqpaBSXBu6Bc8AFPDmHrHjRNI3hdHZWQSA6XHXWLcua6jivMPa514sFpbRr5320Fh9SkQYV9ABuqt2XgusMnsjXvPJYq8HRdvBNcD4v4K9ABy0HJZ10lydvaM8/ok5RK5b6RytdwMjwIM/VRSV2yvxR4H5Jt1TCr2lRy1Hd9/VB1SK850l2mazhTGjRfw/UqTGmo7LtujUwuaumrF3tmOhxP5T9FgbqoBa+abqKSQKSSUoTVlOoRoYkR5JIUgoSSBSQkChNMFJC3azctNo9pxzHuGjfmmdEJbPwnWG9mjXv7ggCUwE9pwHw2wa0D5n6odqgrVBUUkwkhdLZRBD2xcjtcYNiPitGGjOFi7RcW4dxHJc6Cx0GxBXSeCRZcSmW/q0OvRTh6Je4NHH4DiVCr4WRqrqHjqybDeOC2cTiPYYYY2w/N3lYKxB9e9dbCtcPr53Ho8VRTqFplpIPcs62LY2hVLxTceLSD4hxlM3TK0y4xE2HDghJQ1xFwSPBCFyNsbSyDK27z8O9FyYGqRXDpsjW5NyeZXSo0hTbG+6saITVqa6tCrlzd7SPVc4WVagFJJWUmFxhoJMTDQSYGpgIAlJzg0SUmtOUOg5SYDoOUnkHaSm5hbqoU6zH+yVIUFYkhNIFCSQKSFZTdBBInuQmm+oXElxklCF0tkYoyGWy3PhxmU2lMFamJq5nuPMn04KJ1SRBSQkChCbXkaEjwV2H/MCy40A0HT6uq5XVhefzGIC6Gy6rWioSd7LbnxmPOFRUBdAPoLRSf3ZzN4QJO/r5X1Wm0LBWfMBdjC04Bdx+IG/n8oUqlala8/dtHHM7yENT2QtcpIXF2ptiJZSu7nwCbQXnK1LXRcZjLkky46ldCjRFMc1MNhNXqSxCFvgrnKtMFJJes6A4l1N1R3Wsp0wabnbzW1KpYS5lFjibNcQcxNotxU3sBYLSfh1+y51So7vnSYAj157r03SPHS3FPfVpfZn4Lq6dJtRjsuLzGA1reId7XhyVdJl2iLzc8lGo8iXTaLdV872bhjWqU6bYBqOa0E6CeJ7hqq61QUxPkF2cLRNbWwAzHp95sF6Gn0NqHJNWk3OAROf2mucJMRO64R3LCMRWmTHRdR9DBZSGtfI3kHS2nmF5l1Vo1IvpfXhb1HqtzKge0OG65eIouoVDTfqEqdUO7JB8EOkjwmFGk5gdLxI4THxVjSoMeSS12o9SrsRRa1ralMy1066gjUH6HcLobL2ea7iGuAyjMSeUrJ2h2gzBMD3gmTFlVSpGoYC6GH6OueJZVpuGktkiR4Llv/8AJKTDDqbgecfdXjBuO4WxS6K1CQA9lyBx4mEU/wDyShUeGBjrkDbfzSdhHNBMrZ/g89d1H2nDddE9XmOeNZywu1394j4qju35O8g5eMWVW3eilXCUxUqPY4FwbDc0yZ5juU21STBCrBBXBBVqagrr0agdTBXnMRSLKpHmtjBscScouGn42+qk0eGFTWd4pNuiIXJrZc5y6L0eGz92M+qxVq5amM2gymN435cUiYQSvPY3aT6thut+JV9PDufc2CACV06GwAyg+pUMODS4DlF97mTy71uphlPQWXOr4hz/AO1R3tKjo7TFV72PY1zA2btEgk2hwuJvx4KyoZdwVNPPSpSX3mNZ/ZczH0Qyo9rTIa4gH6eWnkkDIXXovL2BxVCasW6Cucq0wUITa5IgHVK4Mj3bHhMXt1U5ie75kcki1s2v7vokx9RzAHW5Ak2jQySt/Y2O6iq2oJlklpESHEEAwbGJ0KzYqmXNBbqLroYCoxryyoYa8QfeD5Cy9LiukpOVwxL3AS7K6mM4qeyYLer4nw75XMzuJgSeUXXebg6bGkuY0Djm8MdZzfdeRxrA95LAGtkkNImBIIg90BdWjSyMDV5zG1u/rF/QdYET5oUqJGhGsnd14c+QU3EMEkqilSfUdlYJK2Qq6cueX7aD7rXiC2nRbQBkyXOi4B0AB3trzXW2BiWMNTrHZQ5mUGCbyOAXN7Zw1WuxndNzQ6SJA2PFU4d7Wkyuhg6mHYzIcQdZBYxzLXgGBfVcPEYLH1XB3ciwi5aeHPktIq0uK6ez9rUGPYTiKjg1zbOBiAeQbdUUuycaKrXGkAAQTBHEc0OrU8pGbZbdHaGDbiK1QYr7quXuezqawqB72tactZsEDdHCQvSDBxiO/gzEclRUxGegKRFxvNo6KjpRtPCOw3V4V73ONVjyHGs4w1rh2qniLLawOzCyyNaQvHgrQpJKynVcw2VNagyqPEPNbez8S2mTn0PHlC1jFhwvYrlVezSHAtuPcfguZtDbFGmYYSeQ4n0XOJE2XblcXFbYqPs3cHxVzMPUdrZEErQyXk3PMrZTw7GX3Ug0BbOBcBUpl3ZD2k+AcJVyVUEsIGsFeo6UVSKIA9t7QeUQXfMBJvtBcJjMwdtAJXnsPiasOZTcWs1c4QAJ1LnxIUq0Zrq7s9lLuszxJm38LRIHDThaJ74SGi7I0WJprbBXPVaYKSFkfuUKGUykAf2T6IBUS0n0VY1IqwCBBTBSTTBQhIFJJIFCEgUITBSQkCkmlKEIPxLW6uA80pSWpV23TGhLj3JTOiJWpV21UPYaB3lWtoVHbR1TglaVWq9/beT3CwV7cIP1GU8nFBrANAtLKbWeyFIABJTTWIQtpuCJAOZomIBzcf6VHMqTWAJEG3ritgda1haKoywd05iPAAi3wSDoMhZqzKdW0EE7iFUcK47pe3KHH34mJzR8E3PzGSFHDU20B4ZPWEPsJvvMt/N+iWZa+/HA+vNaqmrlsgrnqpIFCaYKSEgUITBSSSBQhIFJCpdjmDUn0UZCJVbtrUxz9EswSlVnbjeDSUB06IlYdrPPZZ6kKwUqh2UoKrdj6x4tHhJUxhX7kIylUuc93ae7ysrBhBuSnkQ6kcb+JlWtw9MbJ5QmBGitAA0UlKaFiELEIWIQsQhWCs6IDnRyzGEoCjkbMwFJxL/fd/ceGiWUJd0zgPco+0P9939x/VPKEd2zgPcs+0P9939x/VGUI7tnAe5Vpqa//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6156" name="Picture 12" descr="http://paginabierta.mx/sitio/wp-content/uploads/2015/02/31le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4221088"/>
            <a:ext cx="3238500" cy="2171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62814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763688" y="404664"/>
            <a:ext cx="6840760" cy="1077218"/>
          </a:xfrm>
          <a:prstGeom prst="rect">
            <a:avLst/>
          </a:prstGeom>
        </p:spPr>
        <p:txBody>
          <a:bodyPr wrap="square">
            <a:spAutoFit/>
          </a:bodyPr>
          <a:lstStyle/>
          <a:p>
            <a:pPr algn="ctr">
              <a:defRPr/>
            </a:pPr>
            <a:r>
              <a:rPr lang="es-MX" sz="3200" b="1" dirty="0" smtClean="0">
                <a:latin typeface="Arial" panose="020B0604020202020204" pitchFamily="34" charset="0"/>
                <a:cs typeface="Arial" panose="020B0604020202020204" pitchFamily="34" charset="0"/>
              </a:rPr>
              <a:t>Procuración </a:t>
            </a:r>
            <a:r>
              <a:rPr lang="es-MX" sz="3200" b="1" dirty="0">
                <a:latin typeface="Arial" panose="020B0604020202020204" pitchFamily="34" charset="0"/>
                <a:cs typeface="Arial" panose="020B0604020202020204" pitchFamily="34" charset="0"/>
              </a:rPr>
              <a:t>de justicia y medidas judiciales</a:t>
            </a:r>
          </a:p>
        </p:txBody>
      </p:sp>
      <p:sp>
        <p:nvSpPr>
          <p:cNvPr id="3" name="2 Rectángulo"/>
          <p:cNvSpPr/>
          <p:nvPr/>
        </p:nvSpPr>
        <p:spPr>
          <a:xfrm>
            <a:off x="467544" y="1772816"/>
            <a:ext cx="8136904" cy="3908762"/>
          </a:xfrm>
          <a:prstGeom prst="rect">
            <a:avLst/>
          </a:prstGeom>
        </p:spPr>
        <p:txBody>
          <a:bodyPr wrap="square">
            <a:spAutoFit/>
          </a:bodyPr>
          <a:lstStyle/>
          <a:p>
            <a:pPr marL="571500" lvl="0" indent="-571500">
              <a:spcBef>
                <a:spcPts val="1200"/>
              </a:spcBef>
              <a:spcAft>
                <a:spcPts val="12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Ministerios públicos especializados en violencia contra la mujer. </a:t>
            </a:r>
          </a:p>
          <a:p>
            <a:pPr marL="571500" lvl="0" indent="-571500">
              <a:spcBef>
                <a:spcPts val="1200"/>
              </a:spcBef>
              <a:spcAft>
                <a:spcPts val="12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Juezas capacitadas para casos de violencia intrafamiliar y a la mujer.</a:t>
            </a:r>
          </a:p>
          <a:p>
            <a:pPr marL="571500" lvl="0" indent="-571500">
              <a:spcBef>
                <a:spcPts val="1200"/>
              </a:spcBef>
              <a:spcAft>
                <a:spcPts val="12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Medidas de protección y seguridad de las víctimas.</a:t>
            </a:r>
          </a:p>
          <a:p>
            <a:pPr marL="571500" lvl="0" indent="-571500">
              <a:spcBef>
                <a:spcPts val="1200"/>
              </a:spcBef>
              <a:spcAft>
                <a:spcPts val="12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Juzgados especiales.</a:t>
            </a:r>
          </a:p>
          <a:p>
            <a:pPr marL="571500" indent="-571500">
              <a:spcBef>
                <a:spcPts val="1200"/>
              </a:spcBef>
              <a:spcAft>
                <a:spcPts val="12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Justicia pronta y expedita.</a:t>
            </a:r>
          </a:p>
        </p:txBody>
      </p:sp>
    </p:spTree>
    <p:extLst>
      <p:ext uri="{BB962C8B-B14F-4D97-AF65-F5344CB8AC3E}">
        <p14:creationId xmlns:p14="http://schemas.microsoft.com/office/powerpoint/2010/main" val="22122892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8313" y="222250"/>
            <a:ext cx="8135937" cy="646331"/>
          </a:xfrm>
          <a:prstGeom prst="rect">
            <a:avLst/>
          </a:prstGeom>
        </p:spPr>
        <p:txBody>
          <a:bodyPr>
            <a:spAutoFit/>
          </a:bodyPr>
          <a:lstStyle/>
          <a:p>
            <a:pPr algn="ctr">
              <a:buFont typeface="Wingdings" pitchFamily="2" charset="2"/>
              <a:buNone/>
              <a:defRPr/>
            </a:pPr>
            <a:r>
              <a:rPr lang="es-MX" sz="3600" b="1" dirty="0" smtClean="0">
                <a:effectLst/>
                <a:latin typeface="Arial" panose="020B0604020202020204" pitchFamily="34" charset="0"/>
                <a:ea typeface="Times New Roman" pitchFamily="18" charset="0"/>
                <a:cs typeface="Arial" panose="020B0604020202020204" pitchFamily="34" charset="0"/>
              </a:rPr>
              <a:t>Atención</a:t>
            </a:r>
            <a:endParaRPr lang="es-MX" sz="3600" b="1" dirty="0">
              <a:effectLst/>
              <a:latin typeface="Arial" panose="020B0604020202020204" pitchFamily="34" charset="0"/>
              <a:ea typeface="Times New Roman" pitchFamily="18" charset="0"/>
              <a:cs typeface="Arial" panose="020B0604020202020204" pitchFamily="34" charset="0"/>
            </a:endParaRPr>
          </a:p>
        </p:txBody>
      </p:sp>
      <p:sp>
        <p:nvSpPr>
          <p:cNvPr id="3" name="2 Rectángulo"/>
          <p:cNvSpPr/>
          <p:nvPr/>
        </p:nvSpPr>
        <p:spPr>
          <a:xfrm>
            <a:off x="683568" y="1227231"/>
            <a:ext cx="6120680" cy="5586145"/>
          </a:xfrm>
          <a:prstGeom prst="rect">
            <a:avLst/>
          </a:prstGeom>
        </p:spPr>
        <p:txBody>
          <a:bodyPr wrap="square">
            <a:spAutoFit/>
          </a:bodyPr>
          <a:lstStyle/>
          <a:p>
            <a:pPr marL="571500" indent="-571500">
              <a:spcBef>
                <a:spcPts val="600"/>
              </a:spcBef>
              <a:spcAft>
                <a:spcPts val="6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Protocolos de actuación</a:t>
            </a:r>
          </a:p>
          <a:p>
            <a:pPr marL="571500" indent="-571500">
              <a:spcBef>
                <a:spcPts val="600"/>
              </a:spcBef>
              <a:spcAft>
                <a:spcPts val="6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Servicios de sanidad: salud física y emocional. </a:t>
            </a:r>
          </a:p>
          <a:p>
            <a:pPr marL="571500" indent="-571500">
              <a:spcBef>
                <a:spcPts val="600"/>
              </a:spcBef>
              <a:spcAft>
                <a:spcPts val="6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Orientación telefónica. </a:t>
            </a:r>
          </a:p>
          <a:p>
            <a:pPr marL="571500" indent="-571500">
              <a:spcBef>
                <a:spcPts val="600"/>
              </a:spcBef>
              <a:spcAft>
                <a:spcPts val="6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Albergues para mujeres maltratadas.</a:t>
            </a:r>
          </a:p>
          <a:p>
            <a:pPr marL="571500" indent="-571500">
              <a:spcBef>
                <a:spcPts val="600"/>
              </a:spcBef>
              <a:spcAft>
                <a:spcPts val="6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Talleres para hombres agresores y  atención niños(as) testigos de violencia.</a:t>
            </a:r>
          </a:p>
          <a:p>
            <a:pPr marL="571500" indent="-571500">
              <a:spcBef>
                <a:spcPts val="600"/>
              </a:spcBef>
              <a:spcAft>
                <a:spcPts val="6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Apoyo a las organizaciones que trabajen por los derechos de la mujer. </a:t>
            </a:r>
          </a:p>
          <a:p>
            <a:pPr marL="571500" indent="-571500">
              <a:spcBef>
                <a:spcPts val="600"/>
              </a:spcBef>
              <a:spcAft>
                <a:spcPts val="6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Fomentar la creación de redes.</a:t>
            </a:r>
          </a:p>
          <a:p>
            <a:pPr lvl="0"/>
            <a:r>
              <a:rPr lang="es-MX" sz="2800" dirty="0" smtClean="0"/>
              <a:t> </a:t>
            </a:r>
            <a:endParaRPr lang="es-MX" sz="2800" dirty="0"/>
          </a:p>
        </p:txBody>
      </p:sp>
      <p:pic>
        <p:nvPicPr>
          <p:cNvPr id="2050" name="Picture 2" descr="http://cde.3.elcomercio.pe/ima/0/0/8/5/8/858035/base_im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2420888"/>
            <a:ext cx="2304256" cy="2337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1069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8313" y="222250"/>
            <a:ext cx="8135937" cy="646331"/>
          </a:xfrm>
          <a:prstGeom prst="rect">
            <a:avLst/>
          </a:prstGeom>
        </p:spPr>
        <p:txBody>
          <a:bodyPr>
            <a:spAutoFit/>
          </a:bodyPr>
          <a:lstStyle/>
          <a:p>
            <a:pPr algn="ctr">
              <a:buFont typeface="Wingdings" pitchFamily="2" charset="2"/>
              <a:buNone/>
              <a:defRPr/>
            </a:pPr>
            <a:r>
              <a:rPr lang="es-MX" sz="3600" b="1" dirty="0" smtClean="0">
                <a:effectLst/>
                <a:latin typeface="Arial" panose="020B0604020202020204" pitchFamily="34" charset="0"/>
                <a:ea typeface="Times New Roman" pitchFamily="18" charset="0"/>
                <a:cs typeface="Arial" panose="020B0604020202020204" pitchFamily="34" charset="0"/>
              </a:rPr>
              <a:t>Atención</a:t>
            </a:r>
            <a:endParaRPr lang="es-MX" sz="3600" b="1" dirty="0">
              <a:effectLst/>
              <a:latin typeface="Arial" panose="020B0604020202020204" pitchFamily="34" charset="0"/>
              <a:ea typeface="Times New Roman" pitchFamily="18" charset="0"/>
              <a:cs typeface="Arial" panose="020B0604020202020204" pitchFamily="34" charset="0"/>
            </a:endParaRPr>
          </a:p>
        </p:txBody>
      </p:sp>
      <p:sp>
        <p:nvSpPr>
          <p:cNvPr id="3" name="2 Rectángulo"/>
          <p:cNvSpPr/>
          <p:nvPr/>
        </p:nvSpPr>
        <p:spPr>
          <a:xfrm>
            <a:off x="323528" y="1150717"/>
            <a:ext cx="5472608" cy="3570208"/>
          </a:xfrm>
          <a:prstGeom prst="rect">
            <a:avLst/>
          </a:prstGeom>
        </p:spPr>
        <p:txBody>
          <a:bodyPr wrap="square">
            <a:spAutoFit/>
          </a:bodyPr>
          <a:lstStyle/>
          <a:p>
            <a:pPr marL="571500" lvl="0" indent="-571500">
              <a:spcBef>
                <a:spcPts val="1200"/>
              </a:spcBef>
              <a:spcAft>
                <a:spcPts val="1200"/>
              </a:spcAft>
              <a:buFont typeface="Arial" panose="020B0604020202020204" pitchFamily="34" charset="0"/>
              <a:buChar char="•"/>
              <a:defRPr/>
            </a:pPr>
            <a:r>
              <a:rPr lang="es-MX" sz="2400" dirty="0" smtClean="0">
                <a:latin typeface="Arial" panose="020B0604020202020204" pitchFamily="34" charset="0"/>
                <a:cs typeface="Arial" panose="020B0604020202020204" pitchFamily="34" charset="0"/>
              </a:rPr>
              <a:t>Establecimiento de una red de servicios de apoyo a las víctimas de violencia. </a:t>
            </a:r>
          </a:p>
          <a:p>
            <a:pPr marL="571500" lvl="0" indent="-571500">
              <a:spcBef>
                <a:spcPts val="1200"/>
              </a:spcBef>
              <a:spcAft>
                <a:spcPts val="1200"/>
              </a:spcAft>
              <a:buFont typeface="Arial" panose="020B0604020202020204" pitchFamily="34" charset="0"/>
              <a:buChar char="•"/>
              <a:defRPr/>
            </a:pPr>
            <a:r>
              <a:rPr lang="es-MX" sz="2400" dirty="0" smtClean="0">
                <a:latin typeface="Arial" panose="020B0604020202020204" pitchFamily="34" charset="0"/>
                <a:cs typeface="Arial" panose="020B0604020202020204" pitchFamily="34" charset="0"/>
              </a:rPr>
              <a:t>Combatir la feminización de la pobreza</a:t>
            </a:r>
          </a:p>
          <a:p>
            <a:pPr marL="571500" lvl="0" indent="-571500">
              <a:spcBef>
                <a:spcPts val="1200"/>
              </a:spcBef>
              <a:spcAft>
                <a:spcPts val="1200"/>
              </a:spcAft>
              <a:buFont typeface="Arial" panose="020B0604020202020204" pitchFamily="34" charset="0"/>
              <a:buChar char="•"/>
              <a:defRPr/>
            </a:pPr>
            <a:r>
              <a:rPr lang="es-MX" sz="2400" dirty="0" smtClean="0">
                <a:latin typeface="Arial" panose="020B0604020202020204" pitchFamily="34" charset="0"/>
                <a:cs typeface="Arial" panose="020B0604020202020204" pitchFamily="34" charset="0"/>
              </a:rPr>
              <a:t>Policía especializada.</a:t>
            </a:r>
          </a:p>
          <a:p>
            <a:pPr marL="457200" indent="-457200">
              <a:buFont typeface="Arial" panose="020B0604020202020204" pitchFamily="34" charset="0"/>
              <a:buChar char="•"/>
            </a:pPr>
            <a:endParaRPr lang="es-MX" sz="3200" dirty="0"/>
          </a:p>
        </p:txBody>
      </p:sp>
      <p:pic>
        <p:nvPicPr>
          <p:cNvPr id="1026" name="Picture 2" descr="http://www.pobrezamundial.com/wp-content/uploads/mujer-pobre-300x2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624980"/>
            <a:ext cx="2857500" cy="2215133"/>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data:image/jpeg;base64,/9j/4AAQSkZJRgABAQAAAQABAAD/2wCEAAkGBxQTEBUUERQUFRQUFhQYFBUUFhQVFxUUFRQXFxQYFBcYHCggGBolHBQUITEhJSkrLi4uFx8zODMsNygtLisBCgoKDg0OGxAQGiwkICQsLDAsLCwsLCwtLCwsLCwsLCwsLCwsLCwsLCwsLCwsLCwsLCwsLCwsLCwsLCwsLCwsLP/AABEIAMABBgMBEQACEQEDEQH/xAAbAAEAAgMBAQAAAAAAAAAAAAAABQYBAwQHAv/EAD8QAAEDAgQDBQUGBQQBBQAAAAEAAgMEEQUSITEGQVETImFxgTJSkbHBIzNCYqHRBxRygvBTc6LhshUkQ2OS/8QAGgEBAAMBAQEAAAAAAAAAAAAAAAMEBQECBv/EAC8RAQACAgECBAUEAgIDAAAAAAABAgMRBBIhMTJBUQUTInGBFGGRobHRNOEjQsH/2gAMAwEAAhEDEQA/APcUBAQEBAQEBBhBGnHIe3EIdd5uDl1DT0ceqCSQZQEBBglB8T5i05SA6xyk6gG2lwuTvXZyd67eKry4lXw/eQslb70dx8rqjNuXTxiLR/ChNuZT0i39N9FxlC42lDonfnGnxC7HPrE6yRNfv4fyV+I0idZazSf38P5T8FQ14uxwcOoN1bpet43Wdr1b1tG6ztuXt6EBAQEBAQEBAQEBAQEBAQEBAQEBB8yPDQS4gAaknYDxQQ1HjAqu2ZDoGts2S+7jcXA3t4oK7FTVcEJaXRU7GXJfdpfId99SSUcWnhuokkpmOm9sg67XF9CR5I67qioawXe5rR1cQB+q82vWsbtOni+StI3adK5iHHVLGbMc6V3SMXHxVK/xDHHliZUMnxTDXtTdvshqjjmpf9zTho5GQk/oop5XIv5Ka+6Gebyr+SmvujKriDEHbyhnhGwfNc6eVbzX0508y/jeIcIxCre4D+YnLjsBcE+QC5+myW8ck/27+kzW8csrjwthVa2QSTyvyW1je7MTpzHJWePxr47bm8ys8biZMVtzkmY9pWaswyKUfaRtd421+IVuaxaNTC7asWjVo2rVZwxJCc9C9w6xk6froqN+DqerDOp/pn3+H9M9WC3TPt6N1FxK9jhHVsMT+RPsu/pcvFeXfHPTmjU+/o5TnWx26ORXU+/pKxw1bXc1frlraOzRraLRuG9SPTKAg+HSAEAkAnYE7+XVB9oCAgICAgICAgICAgICD5c4AXOw38kFdjxztMz5BGykN2gyHvScrtHMII/F4mxPiqqIgl5DMjBdsg8httqjjvq4oGtbUV4jbLbYEkaatGX8TgFFlzUxRu8os3Ix4a9V50hMR42kk7tJHlb/AKkg+TeSzrczNl7Yo1HvLKvz8+bthrqPeVfmp3SuzVEj5D0JOUeQXiOL1TvJMzKOOH1TvNabS3Rwtb7IA8grNaVr4Qt0x0p5YbLqTaTbdBC55s0XK9UibJKVmyx4dRmIXaQ1xGrgAXHwudh4BWK1iFqtYr4NkldI3/5HetivT0+IuKy02lbcdW6EenNBZaSqZIwPjIc07Ef5ug+K+gZMwslaHNPXl5HkV4yY63jptG4R5MVclem8bhUqqnmoTe7pabru+Lz6tWVlxZON9Ve9f8Mm9MvDndfqp/hOUGJBzQ5pDmnbX5K1i5ETG4aOHkVyRuEtDMHDRXK2i0dliJ21YnXNhidI+9mjluei9OqHU1L5KqGWpf2YJztbrdkbdvV1vMrri34RxDFUSOZHmu0X7wtcdR09Vx1LoCAgICAgICAgICAgIK+ziCOWpfT3bkyluYmxc/YhvVBD1mBR0xbmE1QTcQx27gJ5OIQWDh3DTBThjrZyS4jcNLuQ8kFQruGap8rpJgZTc2s4EAX0yt5DwWX+ivN5vkncsb9BktknJlnco4ixtppppyIXvtEdkkajtDF13Zsum3dvpjSSAOa7WNzqHaxNp0tWF0oY0deavRGo1DSrWKxqHZK7RddRlWUEDWtQdfCWKmGcMcfs5DYjkHcnfRB6Og+HsBFjqDuDzXNbcmInxUvFcOdRPMsIJp3H7Rg17In8TfBZHIwTx5+ZTy+sezFz4LcS3zMfk9Y9knR1oIDmnQi4I5hS4su/qqu4c8WjcJuCYSNsbeIOoKv48kWhcrbaH4nonvydhEwvd3DKbXjb4frryUj05DUw4fH2Uf2k7rXA3Ljtm6DwQTGA4r27DmGWVhtIzm13l0QSiAgICAgICAgICAg0vqGB4YXDMRcNJ1I8AgicbwSB8WrRGRfI5tmnMeXjc8kGOFqKZkeeoe8vcAA1xvka3b+5BOIKZxnxEQTTQHvn714/AD+Efm+SzuVyJmflY/zPsyubypm3ycXj6z7KpBGGiwUVKxWNQgx0ildQmcAwg1D9dGN9o/QeKsYsfXK3hxdc/stkvDFORbIR4tcbq1OKvsuTgpPoiq7BY6cNLS5znO3dbQAcrJTHWs7MeKtJ3DZHLopErEkyDinegjKoIIuQaoPWMPmzxMd7zWn1IQdCD4kYHAgi4IsQeYK5Mb8XJiJjUqJWUxop8uv8vKfsz/pvP4fJYuXHPGydvLP9MHJjnh5dR5LeH7T7Jemqy13iFZpfU7ho48vqsMEoe245rQraLRtdrO42qAwBrZ5IXtcRMC6KfUuYRrZx5a215r06m3QNpozUPBklbGGyPaLF4HO17evgglaedr2Nc03a4Ag+BQbUBAQEBAQEBAQfL3AC5sANyeSCExjB4akhweGyj2ZGOF9Nr66oOCjwypklYyrIdFD3muFvtHfhv1t4oLWgr/F+Pfy8Qaz76S4YPdHN58vmqnL5Hyq6r4z4f7Uedyvk06a+afD/AG8+p4rXJ1cdXE7knclZ+OnTH+WZhp0R+7qhiLnBrRckgDzKmiNzpPWOqdPS8KoBDE1g5e0eruZWnWsVjUNelYrXUO1entBcWN+zY73Xa+oQQDZ0GDOg0SSoOOZ6Dieg9Uw2LJDG3oxo/RB0oCDhxfDWzwujfs4aHo7kQos2KMtJpKHPhrmxzS3qpGHTPGaGT72E2P5mjYrHwWmszit4wxOPktWZxX8arBgVfZ2U7O+a0cN9TqfVq4MnfSXxih7aF0dy0m1iOTgbj0VxcVuqw6d4vXztjhZYWYbZ/HTmUEzgOJUrgIqZw7uzdQbcyM26CZQEBAQEBAQEBBx4tRdtC+PMW5ha4+vgg8/iwoCeOnlZ2b83ekDjZ7LaZQeZ2Rx6DhlA2CMRsuQLm7jcknqUdbK2pbHG6R5s1gJJ8AvN7xSs2n0eMl4pWbW8IeUT1bqiZ08m7vZHusHshYkTOS05Ler52LWy3nLb1/w+lLtPtY+C6LNKZDtGNP6jt+l1b41dzMr3DpuZsvAV1oMoOXEqQSxOYeY0PQjUH4oPO5Hlri12jmmxHig+DOg1vnQaJJkElwvh5nnGncYQ555eDfMoPSQgygIMFBTeN6Qxvjq2D2SGSeLTsSsr4hj6ZjNHp4sb4nj6LVzx9pcJksQ5uxsW+q7S24iSl/Vd8Oqe0ia7qNfMbrRpbqrtrUt1REoHi+Nva07pr/y4c4P3sHEd3Nbkvb24q+qgfUU7KNoMjZAS5gsAzmD10QXRBlAQEBAQEBAQVPiPEnRyl8VVG2wAMJGbUb7X1+CD5wPETWSN7eAfZ95souACNhr/AJogtwQUT+IWI5nMpWnQ2fL5D2Gn5/BZfPybmMUfef8A4x/ieWbTGGPvKusbooI8FWsah9L09begcIU+SmB5vJd6bD9AtPj11SGxxq9OOE2plgQEFe4m4f7YdpFpKB6PA5Hx8UFDMD7kFpBBsQeRCDVJE8cigk8B4blqDmd3Ir+0d3eDR9UHouG0DIIwyMWaPiTzJPMoOpAQEBBy4pSCWF8btnNI9eX6qPLSMlJrPqizYoy45pPq85wp57J0bvahcW+l1j8S06mk+j53j3mI6Z8Y7LZwhU6PjPKzh8j9FqYJ9G3xL7iYT9TG1zCHtDm21aRe/orC4psONFrgyjpBGZCQ1zxlzEakf4UE/wAN10kjHtmt2sb3NfbbqLIJhAQEBAQEBBhBU5+EnNkMtPKMxJJErQ4XJudbfRBOYIZuzP8AMBgcDYdnsR1Qds0ga0uOgaCT5AXK5M6jcuWmKxuXkX8yZ5ZJ3byOJHg0aNHwAWD1Te03n1l8z1TkvbJPrLcFIlOq7D1V6nQRZImN91jR8AtmsaiG9WNREOhdehB8PeBuQEHDU4lb2R6n9kFbr42uJcfaJuT4oOEwoO/DMVkhs3RzPdPLyPJBaqGubK27eW4O4QdSAgICDBQecYqzssUkbymaHfEfuCsa8fL5U/u+b5dPl8m2vXuksBlyVLejrt+I0+SvY51aFzhX+tdVbbCr12ESVNU/tHGOOIAQ5N8xF8wQSuBYOKdru+57nm7nO5lBKICAgICAgIOTFTJ2L+x+8ynJtv6oPPpamV5ayaeZshka10bu40NJ1dfZB6DhlG2GJsbCS0XsSbk3N7k+qCF/iBW9nRPAPelLY2/3HvfoCqnNv04p/fso/EcnRgn9+yiQR2aAOQAWXWNQxqRqNNpC97e3xnvJGwbuewHyLgvePzQlx97R93roWy33zI+wueSCNnxA9bIIqpxDXe/mgjp8Q8UEbLX3Ngg7ae9kH08IN2FV/Z1Dbnuu0P8Anmgu4QZQEGLoKpi/E74qzsAwZbCzjzJF1n5eXeuf5ca0yeTz74s/y4iNacWIOE0rZXtGdoygjpcnX4rxlp8y8XnxhQ5HIjNMXmO8OZ0ha4OG7SCPMKZ3j36bRKzUfEcb3tblcC421ta6nrmiZ026cmtp0juNKNrQJxI5j7sacrrXbfUgcyLqZZaOG6uofUAMfLLTi+Z8jQORta/jZBcwgygICAgICDCDjxLC4p25ZWg9D+IeRQdFNCGMa0bNAA8gLIKD/FGq+0gjH4Q+Q+ejW/VZXxG31Vqxvilt2pT8qXJVOdudOgVWFKHwXnqV13btwUfbxf7kf/mFJi88PeK3/kr93ti2n0SNxOo5dN/NBWa+q8UHLR0M9R922zfffo305n0QdGNcK9nTuk7VzntIJ2Dct7Gw359UEZh2Hga2QTLGCyDmnKCPrHaA9D80FpoeKYxG0SZswFiQNPNB1niWC17u+CCp45xQ+R1m3bGPwjc+Lj9EElw1jgzNaXaOIFjyJ2Qcv8QIMs8Uo5i3q0/sVkfEK9OSt4YXxTHrLW/4a2y3APVTRLNiJaZHr1tPSGcN1niA99vzXa+aF/j+eF3r8Iimex0rc2S+UHbW2457K82XdGwAWAAA2A0AQfSAgICAgICAgIMFB5T/ABFlvXOHuxxt+NyVic2d5/w+f5875P2hWmheIV9vqyaNu3CQe0bYXNxa3gQVLiieqCJ1esx7w9gmq+nxWy+oRFfJoUEfguDGd3aS/dA6N/1CN7/l+aC5MaALAWA2A2HkgiuJ5w2nc3m+zQPXX9EFbp2WCD7c5BxzOQR9a7unn4DUoI1tSfdd/wDl37IMvrDzBHmCPmg07lB2xOa0ggajYoLVxMwyYdDI7VzS0k+BuP2VHn03i37SzfilOrDv2lX4Je6Aq2Od1hkxG+7LpFImrVJcLx56pn5czj6DT5qbDG7L3Fru70EK61BAQEBAQEBAQEBBgoPIONj/AO+n84x/wCweT/yLPm+X/wAq34/wio26L1CCZZyLundpnhcZZC/3Bp5nn81b4ld2mfZf+HY4tlm0+kLkyvDgtBtuWrn0QWDhw3po/wC7/wAigkigpmL1Xa1DvdYcrR5bn1KDDWoNUoQcM7kDA+9VxD89/gCg9Hsg1zU7Xiz2tcDuCAUEFU8GUrzcNcz+hxA+BuggK7gydr/si17Cdycrmj83X0QWXHqO2Hvj3yRj/jbX9FByY3itH7K3Mr1YLR+zz1ru609R8lmYfJDEwxukHaKZYiq38B033knk0fM/RW+PHjLQ4le02W9WVwQEBAQEBAQEBAQYKDyXjmK1fL+YRu/42+iwuXHTyJfOc2Ncq37xCMibovVO8K1vFlzDa9nW62Nl6mHuKW1vUttBUZXaHzXrDl6LbS4M1sN+qPyljWZVq0vFo3D6DFlrlrFqz2a6euJJuTa+3TwXpI9E4ehLKdgcLE3JHS5uEEiUFBrW5KmRp94keTtR80HVC5B81DDZBAV9RY2QSvAsBfUF/KNp+LtB9UHoCDKAgIOHGxeml/23/JR5fJP2RZ43jt9nneFxh0QDgDqVk4PIxON5GyTDWn2SR4bqeIWYhfsCouxp2M5gXd/UdT81oUr0101Mdemukgvb2ICAgICAgICAgICCk8acNTT1DJIADduV9yBaxu0/qVncvi2yZItX27srm8PJky1vT27u/A+EI4gDL9o/x9geQ5+qsYuNFI7902DgUpPVbvP9LE+BpFi1pHQgWVjUL2o8EBifBtPLq0GN3Vm3wUGTjY7fsrZeHiyemjA+GeyzCYslHdy3ZsRz15ruHDOPfdzi8X5G++9o6vwDsagzktMQdna3mZDs0joDqp1tinxqUSZi4uF9QdiPAckFzhkDmhw1BFwgheJcIEre0a4MewbnRrh0d9CgqlDX62OhQTEbw4IODEsEbLqCWu6jb1CCe4RpmQxZL3kJu++l+Qt4AILCgICAg4ccdamlP/1u+Sjyzqk/ZFn7Y7fZ57hI+zHqsrBH0MXjx9Cw4BSdpLc+yzU+J5BXcNNztoYMe7bn0W4K4vsoCAgICAgICAgICAgICCI4lxN0EbSwDM5waCdh4qvyc04qbhV5eecNNx7tGCY92hySWD+RGgd+xXMOfr7W8TByYydreKdurK0qXFddeQMGzN/6j/0ghWPCDqgrHM9hxb5HT4IMYjiUkjbPdcDlt8bboK7VS66boOrDsVINjc+VzoN0FipKwOGiDbPJbUaEbEcigs2G1PaRNdzI18xoUHUgICCG4vmy0cviA34kKvyp1ilW5lunDZTsMiORjQLk2sOpKp4q/TEM/j0npiF+wujEUYbz3cepWlSvTGmtjp0V07F6exAQEBAQEBAQEBAQEBAQQHGsN6a4/C4H/P0VLnV3i37KHxGu8O/aYlUhyI8x9FSiyhT3hZ8F4guMkxs4Duu5OtyPQ/NX8HIifps08HI6o1bxVLEKkuLncySfiVbW2zAcDmqQ9zXtYGkDUE3Nr8ig75+FKtvsujf6lp/VBE1mHVTPbhk82jMP+KBh/DdTMfYMbebpNLeTdygv2A4BFTNs0Znn2nu3PgOg8EEVjuHtheHxjK15s4DYO3uOl/og5QboJfhuexdGefeb9fogn0BAQQfGFC+amyxi5D2kjmQL3soORSb01CtysU5MfTD54dwbswHyDv20Huj913Fj6Y3L1hw9EblPKZOICAgICAgICAgICAgICAg5cTp+0hez3mm3nyUeSvXSao8tOuk194ecXIFumnwWJSN9vZiYJ1TU+jmne5TxSISxZyxFxcGkgAn2jc2HUgK/Xk119TQpyqzH1eL1Dh2kZFA1sbg8blw/E47+XkrFbRaNwsxMT3hKLrogICDkxSk7WJzOZF2+DhqEFOpndd+fmg7IXlrg5u4N0FiGKR5QQbk/hG480CHEmk2N232vsg7boI/FMXjhHeOvJo39eigzcimKO/j7IM3Ipijv4+zmwOtlmLnuaGx7NHMnr5Lzgvlv9V41HpDzgvlv9Vu0ekJpWVkQEBAQEBAQEBAQEBAQEBBhBQuIqLs6h1vZk7zfPmFk56fLy79JY3Ix/Kzb9LIp7F1x8sh5rzaXutXdQVb4jeNxHUbg+YSl7Unskra1fBaKDiRrtJRlPUat/wClcpyonzLVORWfMm4pg4XaQR1BurUTE+CxExPg2LrogIKjX0+WoktsSD8RcoMtsEHJWYoyMakBBDT4s+Q5Yjbq7oPDxVDPnta3ysX5n2ZvJ5Nr2+Vh8fWfZNxYzKI8peSeul/ipYi/TraavX0dO/y6MJwIyO7Sa+XcA7n/AK8VzFxa1nqnvLmHiVr3t3lbGMAFhoBsAra6+kBAQEBAQEBAQEBAQEBAQEBBFcQYb20RA9turPPp6qDkYvmU16q/Jw/Npr19FEa69wfaabOHMHxCzsd9/TPjDKx3id1nxhsFrbhJWNxDDCDsQU7PUTE+DY0L1p60lMFoZy4OjexguL965tz7o+qnxYrb3Eu4sebe9xC6BX2gygwgpOO4hkqHsDXOeSMrWgkkEC2yD5jwqpkbmmcymj3N7Ofb5D4rkzERuXJmIjcoWqjhJyUwL/enl1J/227N87KhfNfN9OPw9Z/0zcnIvnnoxdo9bf6/27cMwxzu7G0nqeXqVPiwRSNQnw8euOvTWFswzAWss6TvO6fhH7qeIWorEJlenplAQEBAQEBAQEBAQEBAQEBAQYQV3ijF3McyCAgTSObqbWa2/O/X5IIr/wBNZVzujnBiqYwC58JGWRvW3XUKrm4ePLaLT2n9lLPwcea0WncT+yYh4Tp7a53+bv2XuONje44eKPRw1vBLRd1M8xu91xLmH6hVsnAje8c6n+lbJ8NrE9WGemf6QdTFNCbTxOA99veb8Qq8/Nx+ev5hB83Li7Za/mO76patp1Y+x8DYr3TLSfCVjFycd/LZM0+KyjZ+YfmsVZrltHqt1vPu7Y8ck5tafiFJGWUkWZl4jyjvBg83Lk8itfNqHm2alPNMQjZuLyTaGMPf1DT81HPL6u2ON/4Vp5sWnWKs2n+v5aXYXWVZvOcrOTT3Wj+3c+qfp75J3ln8ejzHGyZZ3nn8R4f9pug4YjZbOS49Nm/DmrVaRWNQu1pFY1CajjDRZoAA5AWXt7VSXiB0j3ObNHBDG+3eGZ8hB17vIILLh1dHMzPE4OG2nI+I5IOpAQEBAQEBAQEBAQEBAQEBAQYKCrYxw4MlTL3pZHi7Li5bbWzUGiHs6Wh7ZgPbTMDbkkuLz57W39EHLw6yVrmsZLJHLvJFM0ljm31cw8tCjibdxXFmcAyVzGGzpGtu0HxR1Lw1Ub2tc1zS14u3Ud4eAO6DkrOHqaTV0Tb9WjKf0UN+Pjv41V8nFw381YRz+DYPwvlb5P8A3UP6LH6bj8oJ+HYvTcfl8DgyLnLMf7v+lz9Dj95/kj4fj9Zn+XVT8JUrdSwu/rcSpa8TFX/1S04WCvhX+e6Wp6OOMWYxrfIAKeIiPBZiIiNQ4KviOmjNnSAnnlu63nZddcvEOOZaUSU7gc7g0PH4b7nzQRmLUclI1lRFPI+xb2ge64cHcwOiDoxDDGB7ZIaQSulGa5dZjXHXvN9UErw3hJp4yHEF73FzsujQTyb4BBLoCAgICAgICAgICAgICAgICAgII3F8GjqGgPuC25a5psWk8+hQaIoaiGGQlwne37rSziOYceaCpyVYjlD6QyNfI77Sme02138wgmK6IHEaWJoDWxMLso2G50+AQb6ape/E5Rmd2cUdi25y3sNx11KDdwfWSSxPdI4u+0cG3toByQcPEE1VC9lpxllkytAY3ugnS557oJHEXyU9FKZJS94ByvsGnvWAGiCM4UxB7Jewmfn7RrXxuLs2pFy0nr4eCDXh8kVLV1MU2URvGdpcBsdbfr+iD64awts0E7XAiGSS8XIgC9nNv6IO2HhhxDWTTukiYQWx2AvbYOPMILI0WCDKAgICAgICAgICAgICAgICAgICAgICD5yC9+fXmgjcUwNkz2yZnRyN0D2Gxt0PVBjCsEbAH5XOc+T2nv1J6IInDMKrKduSN0LmF1zcG+pF/wBEEhxJhb5xFky3ZIHHN0HRBv4gwx1REIw4NGZpcSL3A5BBzy8LwHJkBjcxwcHM0JPiSgkZ8Mie8SPY1zwLAuF9EHUAgygICAgICAgICAgICD//2Q=="/>
          <p:cNvSpPr>
            <a:spLocks noChangeAspect="1" noChangeArrowheads="1"/>
          </p:cNvSpPr>
          <p:nvPr/>
        </p:nvSpPr>
        <p:spPr bwMode="auto">
          <a:xfrm>
            <a:off x="6372200" y="479715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30" name="Picture 6" descr="Resultado de imagen para imágenes evaluació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825" y="4686185"/>
            <a:ext cx="3152775" cy="1447801"/>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4238600" y="4337276"/>
            <a:ext cx="4572000" cy="1877437"/>
          </a:xfrm>
          <a:prstGeom prst="rect">
            <a:avLst/>
          </a:prstGeom>
        </p:spPr>
        <p:txBody>
          <a:bodyPr>
            <a:spAutoFit/>
          </a:bodyPr>
          <a:lstStyle/>
          <a:p>
            <a:pPr marL="571500" lvl="0" indent="-571500">
              <a:spcBef>
                <a:spcPts val="1200"/>
              </a:spcBef>
              <a:spcAft>
                <a:spcPts val="12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Capacitación a servidores públicos.</a:t>
            </a:r>
          </a:p>
          <a:p>
            <a:pPr marL="571500" lvl="0" indent="-571500">
              <a:spcBef>
                <a:spcPts val="1200"/>
              </a:spcBef>
              <a:spcAft>
                <a:spcPts val="12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Evaluación de las políticas públicas implementadas.</a:t>
            </a:r>
          </a:p>
        </p:txBody>
      </p:sp>
    </p:spTree>
    <p:extLst>
      <p:ext uri="{BB962C8B-B14F-4D97-AF65-F5344CB8AC3E}">
        <p14:creationId xmlns:p14="http://schemas.microsoft.com/office/powerpoint/2010/main" val="34994233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458669"/>
            <a:ext cx="8424936" cy="1077218"/>
          </a:xfrm>
          <a:prstGeom prst="rect">
            <a:avLst/>
          </a:prstGeom>
        </p:spPr>
        <p:txBody>
          <a:bodyPr wrap="square">
            <a:spAutoFit/>
          </a:bodyPr>
          <a:lstStyle/>
          <a:p>
            <a:pPr algn="ctr">
              <a:defRPr/>
            </a:pPr>
            <a:r>
              <a:rPr lang="es-MX" sz="3200" b="1" dirty="0">
                <a:latin typeface="Arial" panose="020B0604020202020204" pitchFamily="34" charset="0"/>
                <a:ea typeface="Times New Roman" pitchFamily="18" charset="0"/>
                <a:cs typeface="Arial" panose="020B0604020202020204" pitchFamily="34" charset="0"/>
              </a:rPr>
              <a:t>Investigaciones y generación de estadísticas sobre violencia de género</a:t>
            </a:r>
          </a:p>
        </p:txBody>
      </p:sp>
      <p:sp>
        <p:nvSpPr>
          <p:cNvPr id="4" name="3 Rectángulo"/>
          <p:cNvSpPr/>
          <p:nvPr/>
        </p:nvSpPr>
        <p:spPr>
          <a:xfrm>
            <a:off x="899592" y="2420888"/>
            <a:ext cx="3960440" cy="3293209"/>
          </a:xfrm>
          <a:prstGeom prst="rect">
            <a:avLst/>
          </a:prstGeom>
        </p:spPr>
        <p:txBody>
          <a:bodyPr wrap="square">
            <a:spAutoFit/>
          </a:bodyPr>
          <a:lstStyle/>
          <a:p>
            <a:pPr marL="571500" indent="-571500">
              <a:spcBef>
                <a:spcPts val="1200"/>
              </a:spcBef>
              <a:spcAft>
                <a:spcPts val="1200"/>
              </a:spcAft>
              <a:buFont typeface="Arial" panose="020B0604020202020204" pitchFamily="34" charset="0"/>
              <a:buChar char="•"/>
              <a:defRPr/>
            </a:pPr>
            <a:r>
              <a:rPr lang="es-MX" sz="2400" dirty="0">
                <a:latin typeface="Arial" panose="020B0604020202020204" pitchFamily="34" charset="0"/>
                <a:cs typeface="Arial" panose="020B0604020202020204" pitchFamily="34" charset="0"/>
              </a:rPr>
              <a:t>Observatorios  de violencia.</a:t>
            </a:r>
          </a:p>
          <a:p>
            <a:pPr marL="571500" indent="-571500">
              <a:spcBef>
                <a:spcPts val="1200"/>
              </a:spcBef>
              <a:spcAft>
                <a:spcPts val="1200"/>
              </a:spcAft>
              <a:buFont typeface="Arial" panose="020B0604020202020204" pitchFamily="34" charset="0"/>
              <a:buChar char="•"/>
              <a:defRPr/>
            </a:pPr>
            <a:r>
              <a:rPr lang="es-MX" sz="2400" dirty="0" smtClean="0">
                <a:latin typeface="Arial" panose="020B0604020202020204" pitchFamily="34" charset="0"/>
                <a:cs typeface="Arial" panose="020B0604020202020204" pitchFamily="34" charset="0"/>
              </a:rPr>
              <a:t>Estadísticas </a:t>
            </a:r>
            <a:r>
              <a:rPr lang="es-MX" sz="2400" dirty="0">
                <a:latin typeface="Arial" panose="020B0604020202020204" pitchFamily="34" charset="0"/>
                <a:cs typeface="Arial" panose="020B0604020202020204" pitchFamily="34" charset="0"/>
              </a:rPr>
              <a:t>confiables.</a:t>
            </a:r>
          </a:p>
          <a:p>
            <a:pPr marL="571500" indent="-571500">
              <a:spcBef>
                <a:spcPts val="1200"/>
              </a:spcBef>
              <a:spcAft>
                <a:spcPts val="1200"/>
              </a:spcAft>
              <a:buFont typeface="Arial" panose="020B0604020202020204" pitchFamily="34" charset="0"/>
              <a:buChar char="•"/>
              <a:defRPr/>
            </a:pPr>
            <a:r>
              <a:rPr lang="es-MX" sz="2400" dirty="0" smtClean="0">
                <a:latin typeface="Arial" panose="020B0604020202020204" pitchFamily="34" charset="0"/>
                <a:cs typeface="Arial" panose="020B0604020202020204" pitchFamily="34" charset="0"/>
              </a:rPr>
              <a:t>Estudios </a:t>
            </a:r>
            <a:r>
              <a:rPr lang="es-MX" sz="2400" dirty="0">
                <a:latin typeface="Arial" panose="020B0604020202020204" pitchFamily="34" charset="0"/>
                <a:cs typeface="Arial" panose="020B0604020202020204" pitchFamily="34" charset="0"/>
              </a:rPr>
              <a:t>sobre la discriminación y violencia,  y medidas de solución</a:t>
            </a:r>
          </a:p>
        </p:txBody>
      </p:sp>
      <p:pic>
        <p:nvPicPr>
          <p:cNvPr id="4100" name="Picture 4" descr="http://jornadaonline.com/Fotos/T00_ni-una-menos-mendoza-2015-marcha-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962778"/>
            <a:ext cx="2880320" cy="2209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0827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59632" y="332656"/>
            <a:ext cx="7128792" cy="7109639"/>
          </a:xfrm>
          <a:prstGeom prst="rect">
            <a:avLst/>
          </a:prstGeom>
          <a:noFill/>
        </p:spPr>
        <p:txBody>
          <a:bodyPr wrap="square" rtlCol="0">
            <a:spAutoFit/>
          </a:bodyPr>
          <a:lstStyle/>
          <a:p>
            <a:pPr algn="ctr"/>
            <a:r>
              <a:rPr lang="es-MX" sz="1600" b="1" dirty="0" smtClean="0">
                <a:latin typeface="Arial" panose="020B0604020202020204" pitchFamily="34" charset="0"/>
                <a:cs typeface="Arial" panose="020B0604020202020204" pitchFamily="34" charset="0"/>
              </a:rPr>
              <a:t>Bibliografía</a:t>
            </a:r>
          </a:p>
          <a:p>
            <a:pPr algn="ctr"/>
            <a:endParaRPr lang="es-MX" sz="1600" b="1" dirty="0">
              <a:latin typeface="Arial" panose="020B0604020202020204" pitchFamily="34" charset="0"/>
              <a:cs typeface="Arial" panose="020B0604020202020204" pitchFamily="34" charset="0"/>
            </a:endParaRPr>
          </a:p>
          <a:p>
            <a:pPr algn="ctr"/>
            <a:endParaRPr lang="es-MX" sz="1600" b="1" dirty="0" smtClean="0">
              <a:latin typeface="Arial" panose="020B0604020202020204" pitchFamily="34" charset="0"/>
              <a:cs typeface="Arial" panose="020B0604020202020204" pitchFamily="34" charset="0"/>
            </a:endParaRPr>
          </a:p>
          <a:p>
            <a:pPr marL="228600" indent="-228600">
              <a:buFont typeface="+mj-lt"/>
              <a:buAutoNum type="arabicPeriod"/>
            </a:pPr>
            <a:r>
              <a:rPr lang="es-MX" sz="1600" dirty="0">
                <a:latin typeface="Arial" panose="020B0604020202020204" pitchFamily="34" charset="0"/>
                <a:cs typeface="Arial" panose="020B0604020202020204" pitchFamily="34" charset="0"/>
              </a:rPr>
              <a:t>Aguilar, Luis F. (2006), </a:t>
            </a:r>
            <a:r>
              <a:rPr lang="es-MX" sz="1600" i="1" dirty="0">
                <a:latin typeface="Arial" panose="020B0604020202020204" pitchFamily="34" charset="0"/>
                <a:cs typeface="Arial" panose="020B0604020202020204" pitchFamily="34" charset="0"/>
              </a:rPr>
              <a:t>Gobernanza y gestión pública, </a:t>
            </a:r>
            <a:r>
              <a:rPr lang="es-MX" sz="1600" dirty="0">
                <a:latin typeface="Arial" panose="020B0604020202020204" pitchFamily="34" charset="0"/>
                <a:cs typeface="Arial" panose="020B0604020202020204" pitchFamily="34" charset="0"/>
              </a:rPr>
              <a:t>México: Fondo de Cultura Económica.</a:t>
            </a:r>
          </a:p>
          <a:p>
            <a:pPr marL="228600" indent="-228600">
              <a:buFont typeface="+mj-lt"/>
              <a:buAutoNum type="arabicPeriod"/>
            </a:pPr>
            <a:r>
              <a:rPr lang="es-MX" sz="1600" dirty="0" err="1">
                <a:latin typeface="Arial" panose="020B0604020202020204" pitchFamily="34" charset="0"/>
                <a:cs typeface="Arial" panose="020B0604020202020204" pitchFamily="34" charset="0"/>
              </a:rPr>
              <a:t>Astelarra</a:t>
            </a:r>
            <a:r>
              <a:rPr lang="es-MX" sz="1600" dirty="0">
                <a:latin typeface="Arial" panose="020B0604020202020204" pitchFamily="34" charset="0"/>
                <a:cs typeface="Arial" panose="020B0604020202020204" pitchFamily="34" charset="0"/>
              </a:rPr>
              <a:t>, Judith (2004), “Políticas de género en la Unión Europea y algunos apuntes sobre América Latina”, en </a:t>
            </a:r>
            <a:r>
              <a:rPr lang="es-MX" sz="1600" i="1" dirty="0">
                <a:latin typeface="Arial" panose="020B0604020202020204" pitchFamily="34" charset="0"/>
                <a:cs typeface="Arial" panose="020B0604020202020204" pitchFamily="34" charset="0"/>
              </a:rPr>
              <a:t>Serie Mujer y Desarrollo</a:t>
            </a:r>
            <a:r>
              <a:rPr lang="es-MX" sz="1600" dirty="0">
                <a:latin typeface="Arial" panose="020B0604020202020204" pitchFamily="34" charset="0"/>
                <a:cs typeface="Arial" panose="020B0604020202020204" pitchFamily="34" charset="0"/>
              </a:rPr>
              <a:t>, núm. 57, Santiago de Chile: CEPAL.</a:t>
            </a:r>
          </a:p>
          <a:p>
            <a:pPr marL="228600" indent="-228600">
              <a:buFont typeface="+mj-lt"/>
              <a:buAutoNum type="arabicPeriod"/>
            </a:pPr>
            <a:r>
              <a:rPr lang="es-ES_tradnl" sz="1600" dirty="0">
                <a:latin typeface="Arial" panose="020B0604020202020204" pitchFamily="34" charset="0"/>
                <a:cs typeface="Arial" panose="020B0604020202020204" pitchFamily="34" charset="0"/>
              </a:rPr>
              <a:t>Ayala, Gerardo (2006), “De la educación a la política pública en contextos complejos”, en Careaga, Gloria y Salvador Cruz [</a:t>
            </a:r>
            <a:r>
              <a:rPr lang="es-ES_tradnl" sz="1600" dirty="0" err="1">
                <a:latin typeface="Arial" panose="020B0604020202020204" pitchFamily="34" charset="0"/>
                <a:cs typeface="Arial" panose="020B0604020202020204" pitchFamily="34" charset="0"/>
              </a:rPr>
              <a:t>coords</a:t>
            </a:r>
            <a:r>
              <a:rPr lang="es-ES_tradnl" sz="1600" dirty="0">
                <a:latin typeface="Arial" panose="020B0604020202020204" pitchFamily="34" charset="0"/>
                <a:cs typeface="Arial" panose="020B0604020202020204" pitchFamily="34" charset="0"/>
              </a:rPr>
              <a:t>.], </a:t>
            </a:r>
            <a:r>
              <a:rPr lang="es-ES_tradnl" sz="1600" i="1" dirty="0">
                <a:latin typeface="Arial" panose="020B0604020202020204" pitchFamily="34" charset="0"/>
                <a:cs typeface="Arial" panose="020B0604020202020204" pitchFamily="34" charset="0"/>
              </a:rPr>
              <a:t>Debates sobre masculinidades, poder, desarrollo, políticas públicas y ciudadanía</a:t>
            </a:r>
            <a:r>
              <a:rPr lang="es-ES_tradnl" sz="1600" dirty="0">
                <a:latin typeface="Arial" panose="020B0604020202020204" pitchFamily="34" charset="0"/>
                <a:cs typeface="Arial" panose="020B0604020202020204" pitchFamily="34" charset="0"/>
              </a:rPr>
              <a:t>, México: UNAM-Programa Universitario de Estudios de Género.</a:t>
            </a:r>
            <a:endParaRPr lang="es-MX" sz="1600" dirty="0">
              <a:latin typeface="Arial" panose="020B0604020202020204" pitchFamily="34" charset="0"/>
              <a:cs typeface="Arial" panose="020B0604020202020204" pitchFamily="34" charset="0"/>
            </a:endParaRPr>
          </a:p>
          <a:p>
            <a:pPr marL="228600" indent="-228600">
              <a:buFont typeface="+mj-lt"/>
              <a:buAutoNum type="arabicPeriod"/>
            </a:pPr>
            <a:r>
              <a:rPr lang="es-MX" sz="1600" dirty="0">
                <a:latin typeface="Arial" panose="020B0604020202020204" pitchFamily="34" charset="0"/>
                <a:cs typeface="Arial" panose="020B0604020202020204" pitchFamily="34" charset="0"/>
              </a:rPr>
              <a:t>Canto </a:t>
            </a:r>
            <a:r>
              <a:rPr lang="es-MX" sz="1600" dirty="0" err="1">
                <a:latin typeface="Arial" panose="020B0604020202020204" pitchFamily="34" charset="0"/>
                <a:cs typeface="Arial" panose="020B0604020202020204" pitchFamily="34" charset="0"/>
              </a:rPr>
              <a:t>Chac</a:t>
            </a:r>
            <a:r>
              <a:rPr lang="es-MX" sz="1600" dirty="0">
                <a:latin typeface="Arial" panose="020B0604020202020204" pitchFamily="34" charset="0"/>
                <a:cs typeface="Arial" panose="020B0604020202020204" pitchFamily="34" charset="0"/>
              </a:rPr>
              <a:t> Manuel (coord.) (2010). Participación ciudadana en las políticas públicas. México: Siglo XXI – Biblioteca Básica de Administración Pública del D.F.</a:t>
            </a:r>
          </a:p>
          <a:p>
            <a:pPr marL="228600" indent="-228600">
              <a:buFont typeface="+mj-lt"/>
              <a:buAutoNum type="arabicPeriod"/>
            </a:pPr>
            <a:r>
              <a:rPr lang="es-MX" sz="1600" dirty="0">
                <a:latin typeface="Arial" panose="020B0604020202020204" pitchFamily="34" charset="0"/>
                <a:cs typeface="Arial" panose="020B0604020202020204" pitchFamily="34" charset="0"/>
              </a:rPr>
              <a:t>Guerrero Orozco, Omar (1997) “Las políticas públicas antes de las Ciencias Políticas” en Gestión y Política Pública, CIDE, México, Vol. VI, pp. 257-282</a:t>
            </a:r>
          </a:p>
          <a:p>
            <a:pPr marL="228600" indent="-228600">
              <a:buFont typeface="+mj-lt"/>
              <a:buAutoNum type="arabicPeriod"/>
            </a:pPr>
            <a:r>
              <a:rPr lang="en-US" sz="1600" dirty="0" err="1">
                <a:latin typeface="Arial" panose="020B0604020202020204" pitchFamily="34" charset="0"/>
                <a:cs typeface="Arial" panose="020B0604020202020204" pitchFamily="34" charset="0"/>
              </a:rPr>
              <a:t>Kooiman</a:t>
            </a:r>
            <a:r>
              <a:rPr lang="en-US" sz="1600" dirty="0">
                <a:latin typeface="Arial" panose="020B0604020202020204" pitchFamily="34" charset="0"/>
                <a:cs typeface="Arial" panose="020B0604020202020204" pitchFamily="34" charset="0"/>
              </a:rPr>
              <a:t>, Jan (2003), Governing as Governance, </a:t>
            </a:r>
            <a:r>
              <a:rPr lang="en-US" sz="1600" dirty="0" err="1">
                <a:latin typeface="Arial" panose="020B0604020202020204" pitchFamily="34" charset="0"/>
                <a:cs typeface="Arial" panose="020B0604020202020204" pitchFamily="34" charset="0"/>
              </a:rPr>
              <a:t>Londres</a:t>
            </a:r>
            <a:r>
              <a:rPr lang="en-US" sz="1600" dirty="0">
                <a:latin typeface="Arial" panose="020B0604020202020204" pitchFamily="34" charset="0"/>
                <a:cs typeface="Arial" panose="020B0604020202020204" pitchFamily="34" charset="0"/>
              </a:rPr>
              <a:t>: Sage Publications.</a:t>
            </a:r>
            <a:endParaRPr lang="es-MX" sz="1600" dirty="0">
              <a:latin typeface="Arial" panose="020B0604020202020204" pitchFamily="34" charset="0"/>
              <a:cs typeface="Arial" panose="020B0604020202020204" pitchFamily="34" charset="0"/>
            </a:endParaRPr>
          </a:p>
          <a:p>
            <a:pPr marL="228600" indent="-228600">
              <a:buFont typeface="+mj-lt"/>
              <a:buAutoNum type="arabicPeriod"/>
            </a:pPr>
            <a:r>
              <a:rPr lang="es-MX" sz="1600" dirty="0">
                <a:latin typeface="Arial" panose="020B0604020202020204" pitchFamily="34" charset="0"/>
                <a:cs typeface="Arial" panose="020B0604020202020204" pitchFamily="34" charset="0"/>
              </a:rPr>
              <a:t>Merino Mauricio, [coord.] (1996), </a:t>
            </a:r>
            <a:r>
              <a:rPr lang="es-MX" sz="1600" i="1" dirty="0">
                <a:latin typeface="Arial" panose="020B0604020202020204" pitchFamily="34" charset="0"/>
                <a:cs typeface="Arial" panose="020B0604020202020204" pitchFamily="34" charset="0"/>
              </a:rPr>
              <a:t>Política pública y gobierno local</a:t>
            </a:r>
            <a:r>
              <a:rPr lang="es-MX" sz="1600" dirty="0">
                <a:latin typeface="Arial" panose="020B0604020202020204" pitchFamily="34" charset="0"/>
                <a:cs typeface="Arial" panose="020B0604020202020204" pitchFamily="34" charset="0"/>
              </a:rPr>
              <a:t>, México: Colegio Nacional de Ciencias Políticas y Administración Pública. </a:t>
            </a:r>
          </a:p>
          <a:p>
            <a:pPr marL="228600" indent="-228600">
              <a:buFont typeface="+mj-lt"/>
              <a:buAutoNum type="arabicPeriod"/>
            </a:pPr>
            <a:r>
              <a:rPr lang="es-MX" sz="1600" dirty="0">
                <a:latin typeface="Arial" panose="020B0604020202020204" pitchFamily="34" charset="0"/>
                <a:cs typeface="Arial" panose="020B0604020202020204" pitchFamily="34" charset="0"/>
              </a:rPr>
              <a:t>Parsons, Wayne (2007), </a:t>
            </a:r>
            <a:r>
              <a:rPr lang="es-MX" sz="1600" i="1" dirty="0">
                <a:latin typeface="Arial" panose="020B0604020202020204" pitchFamily="34" charset="0"/>
                <a:cs typeface="Arial" panose="020B0604020202020204" pitchFamily="34" charset="0"/>
              </a:rPr>
              <a:t>Políticas Públicas. Una introducción a la teoría y la práctica de políticas públicas</a:t>
            </a:r>
            <a:r>
              <a:rPr lang="es-MX" sz="1600" dirty="0">
                <a:latin typeface="Arial" panose="020B0604020202020204" pitchFamily="34" charset="0"/>
                <a:cs typeface="Arial" panose="020B0604020202020204" pitchFamily="34" charset="0"/>
              </a:rPr>
              <a:t>, México: FLACSO.</a:t>
            </a:r>
          </a:p>
          <a:p>
            <a:pPr marL="285750" indent="-285750">
              <a:buFont typeface="Arial" panose="020B0604020202020204" pitchFamily="34" charset="0"/>
              <a:buChar char="•"/>
            </a:pPr>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a:p>
            <a:endParaRPr lang="es-MX"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101072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59632" y="332656"/>
            <a:ext cx="7128792" cy="6001643"/>
          </a:xfrm>
          <a:prstGeom prst="rect">
            <a:avLst/>
          </a:prstGeom>
          <a:noFill/>
        </p:spPr>
        <p:txBody>
          <a:bodyPr wrap="square" rtlCol="0">
            <a:spAutoFit/>
          </a:bodyPr>
          <a:lstStyle/>
          <a:p>
            <a:pPr algn="ctr"/>
            <a:r>
              <a:rPr lang="es-MX" sz="1600" b="1" dirty="0" smtClean="0">
                <a:latin typeface="Arial" panose="020B0604020202020204" pitchFamily="34" charset="0"/>
                <a:cs typeface="Arial" panose="020B0604020202020204" pitchFamily="34" charset="0"/>
              </a:rPr>
              <a:t>Bibliografía</a:t>
            </a:r>
          </a:p>
          <a:p>
            <a:endParaRPr lang="es-MX" sz="1600" dirty="0">
              <a:latin typeface="Arial" panose="020B0604020202020204" pitchFamily="34" charset="0"/>
              <a:cs typeface="Arial" panose="020B0604020202020204" pitchFamily="34" charset="0"/>
            </a:endParaRPr>
          </a:p>
          <a:p>
            <a:pPr marL="228600" indent="-228600">
              <a:buFont typeface="+mj-lt"/>
              <a:buAutoNum type="arabicPeriod" startAt="9"/>
            </a:pPr>
            <a:r>
              <a:rPr lang="es-MX" sz="1600" dirty="0" err="1">
                <a:latin typeface="Arial" panose="020B0604020202020204" pitchFamily="34" charset="0"/>
                <a:cs typeface="Arial" panose="020B0604020202020204" pitchFamily="34" charset="0"/>
              </a:rPr>
              <a:t>Rabotnikof</a:t>
            </a:r>
            <a:r>
              <a:rPr lang="es-MX" sz="1600" dirty="0">
                <a:latin typeface="Arial" panose="020B0604020202020204" pitchFamily="34" charset="0"/>
                <a:cs typeface="Arial" panose="020B0604020202020204" pitchFamily="34" charset="0"/>
              </a:rPr>
              <a:t>, Nora (2005), </a:t>
            </a:r>
            <a:r>
              <a:rPr lang="es-MX" sz="1600" i="1" dirty="0">
                <a:latin typeface="Arial" panose="020B0604020202020204" pitchFamily="34" charset="0"/>
                <a:cs typeface="Arial" panose="020B0604020202020204" pitchFamily="34" charset="0"/>
              </a:rPr>
              <a:t>En busca de un lugar común,</a:t>
            </a:r>
            <a:r>
              <a:rPr lang="es-MX" sz="1600" dirty="0">
                <a:latin typeface="Arial" panose="020B0604020202020204" pitchFamily="34" charset="0"/>
                <a:cs typeface="Arial" panose="020B0604020202020204" pitchFamily="34" charset="0"/>
              </a:rPr>
              <a:t> México:</a:t>
            </a:r>
            <a:r>
              <a:rPr lang="es-MX" sz="1600" i="1" dirty="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UNAM.</a:t>
            </a:r>
          </a:p>
          <a:p>
            <a:pPr marL="228600" indent="-228600">
              <a:buFont typeface="+mj-lt"/>
              <a:buAutoNum type="arabicPeriod" startAt="9"/>
            </a:pPr>
            <a:r>
              <a:rPr lang="es-MX" sz="1600" dirty="0" err="1">
                <a:latin typeface="Arial" panose="020B0604020202020204" pitchFamily="34" charset="0"/>
                <a:cs typeface="Arial" panose="020B0604020202020204" pitchFamily="34" charset="0"/>
              </a:rPr>
              <a:t>Roth</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Deubel</a:t>
            </a:r>
            <a:r>
              <a:rPr lang="es-MX" sz="1600" dirty="0">
                <a:latin typeface="Arial" panose="020B0604020202020204" pitchFamily="34" charset="0"/>
                <a:cs typeface="Arial" panose="020B0604020202020204" pitchFamily="34" charset="0"/>
              </a:rPr>
              <a:t> André-</a:t>
            </a:r>
            <a:r>
              <a:rPr lang="es-MX" sz="1600" dirty="0" err="1">
                <a:latin typeface="Arial" panose="020B0604020202020204" pitchFamily="34" charset="0"/>
                <a:cs typeface="Arial" panose="020B0604020202020204" pitchFamily="34" charset="0"/>
              </a:rPr>
              <a:t>Nöel</a:t>
            </a:r>
            <a:r>
              <a:rPr lang="es-MX" sz="1600" dirty="0">
                <a:latin typeface="Arial" panose="020B0604020202020204" pitchFamily="34" charset="0"/>
                <a:cs typeface="Arial" panose="020B0604020202020204" pitchFamily="34" charset="0"/>
              </a:rPr>
              <a:t> (2003), </a:t>
            </a:r>
            <a:r>
              <a:rPr lang="es-MX" sz="1600" i="1" dirty="0">
                <a:latin typeface="Arial" panose="020B0604020202020204" pitchFamily="34" charset="0"/>
                <a:cs typeface="Arial" panose="020B0604020202020204" pitchFamily="34" charset="0"/>
              </a:rPr>
              <a:t>Políticas Públicas. Formulación, implementación y evaluación</a:t>
            </a:r>
            <a:r>
              <a:rPr lang="es-MX" sz="1600" dirty="0">
                <a:latin typeface="Arial" panose="020B0604020202020204" pitchFamily="34" charset="0"/>
                <a:cs typeface="Arial" panose="020B0604020202020204" pitchFamily="34" charset="0"/>
              </a:rPr>
              <a:t>, Bogotá: Ediciones Aura.</a:t>
            </a:r>
          </a:p>
          <a:p>
            <a:pPr marL="228600" indent="-228600">
              <a:buFont typeface="+mj-lt"/>
              <a:buAutoNum type="arabicPeriod" startAt="9"/>
            </a:pPr>
            <a:r>
              <a:rPr lang="en-US" sz="1600" dirty="0">
                <a:latin typeface="Arial" panose="020B0604020202020204" pitchFamily="34" charset="0"/>
                <a:cs typeface="Arial" panose="020B0604020202020204" pitchFamily="34" charset="0"/>
              </a:rPr>
              <a:t>Stoker, Gerry (1998), Governance as Theory: Five propositions, UNESCO: Blackwell Publishers.</a:t>
            </a:r>
            <a:endParaRPr lang="es-MX" sz="1600" dirty="0">
              <a:latin typeface="Arial" panose="020B0604020202020204" pitchFamily="34" charset="0"/>
              <a:cs typeface="Arial" panose="020B0604020202020204" pitchFamily="34" charset="0"/>
            </a:endParaRPr>
          </a:p>
          <a:p>
            <a:pPr marL="228600" indent="-228600">
              <a:buFont typeface="+mj-lt"/>
              <a:buAutoNum type="arabicPeriod" startAt="9"/>
            </a:pPr>
            <a:r>
              <a:rPr lang="es-MX" sz="1600" dirty="0" err="1">
                <a:latin typeface="Arial" panose="020B0604020202020204" pitchFamily="34" charset="0"/>
                <a:cs typeface="Arial" panose="020B0604020202020204" pitchFamily="34" charset="0"/>
              </a:rPr>
              <a:t>Stromquist</a:t>
            </a:r>
            <a:r>
              <a:rPr lang="es-MX" sz="1600" dirty="0">
                <a:latin typeface="Arial" panose="020B0604020202020204" pitchFamily="34" charset="0"/>
                <a:cs typeface="Arial" panose="020B0604020202020204" pitchFamily="34" charset="0"/>
              </a:rPr>
              <a:t>, Nelly P. (2000), “Usos y significados del concepto ‘políticas públicas’”, en </a:t>
            </a:r>
            <a:r>
              <a:rPr lang="es-MX" sz="1600" dirty="0" err="1">
                <a:latin typeface="Arial" panose="020B0604020202020204" pitchFamily="34" charset="0"/>
                <a:cs typeface="Arial" panose="020B0604020202020204" pitchFamily="34" charset="0"/>
              </a:rPr>
              <a:t>Schmukler</a:t>
            </a:r>
            <a:r>
              <a:rPr lang="es-MX" sz="1600" dirty="0">
                <a:latin typeface="Arial" panose="020B0604020202020204" pitchFamily="34" charset="0"/>
                <a:cs typeface="Arial" panose="020B0604020202020204" pitchFamily="34" charset="0"/>
              </a:rPr>
              <a:t>, Beatriz, </a:t>
            </a:r>
            <a:r>
              <a:rPr lang="es-MX" sz="1600" i="1" dirty="0">
                <a:latin typeface="Arial" panose="020B0604020202020204" pitchFamily="34" charset="0"/>
                <a:cs typeface="Arial" panose="020B0604020202020204" pitchFamily="34" charset="0"/>
              </a:rPr>
              <a:t>Políticas públicas, equidad de género y democratización familiar,</a:t>
            </a:r>
            <a:r>
              <a:rPr lang="es-MX" sz="1600" dirty="0">
                <a:latin typeface="Arial" panose="020B0604020202020204" pitchFamily="34" charset="0"/>
                <a:cs typeface="Arial" panose="020B0604020202020204" pitchFamily="34" charset="0"/>
              </a:rPr>
              <a:t> México: Instituto Mora.</a:t>
            </a:r>
          </a:p>
          <a:p>
            <a:pPr marL="228600" indent="-228600">
              <a:buFont typeface="+mj-lt"/>
              <a:buAutoNum type="arabicPeriod" startAt="9"/>
            </a:pPr>
            <a:r>
              <a:rPr lang="es-MX" sz="1600" dirty="0" err="1">
                <a:latin typeface="Arial" panose="020B0604020202020204" pitchFamily="34" charset="0"/>
                <a:cs typeface="Arial" panose="020B0604020202020204" pitchFamily="34" charset="0"/>
              </a:rPr>
              <a:t>Stromquist</a:t>
            </a:r>
            <a:r>
              <a:rPr lang="es-MX" sz="1600" dirty="0">
                <a:latin typeface="Arial" panose="020B0604020202020204" pitchFamily="34" charset="0"/>
                <a:cs typeface="Arial" panose="020B0604020202020204" pitchFamily="34" charset="0"/>
              </a:rPr>
              <a:t>, Nelly P. (2006), </a:t>
            </a:r>
            <a:r>
              <a:rPr lang="es-MX" sz="1600" i="1" dirty="0">
                <a:latin typeface="Arial" panose="020B0604020202020204" pitchFamily="34" charset="0"/>
                <a:cs typeface="Arial" panose="020B0604020202020204" pitchFamily="34" charset="0"/>
              </a:rPr>
              <a:t>La construcción del género en las políticas públicas: perspectivas comparadas desde América Latina,</a:t>
            </a:r>
            <a:r>
              <a:rPr lang="es-MX" sz="1600" dirty="0">
                <a:latin typeface="Arial" panose="020B0604020202020204" pitchFamily="34" charset="0"/>
                <a:cs typeface="Arial" panose="020B0604020202020204" pitchFamily="34" charset="0"/>
              </a:rPr>
              <a:t> Lima: Instituto de Estudios Peruanos. </a:t>
            </a:r>
          </a:p>
          <a:p>
            <a:pPr marL="228600" indent="-228600">
              <a:buFont typeface="+mj-lt"/>
              <a:buAutoNum type="arabicPeriod" startAt="9"/>
            </a:pPr>
            <a:r>
              <a:rPr lang="es-MX" sz="1600" dirty="0" err="1">
                <a:latin typeface="Arial" panose="020B0604020202020204" pitchFamily="34" charset="0"/>
                <a:cs typeface="Arial" panose="020B0604020202020204" pitchFamily="34" charset="0"/>
              </a:rPr>
              <a:t>Subirats</a:t>
            </a:r>
            <a:r>
              <a:rPr lang="es-MX" sz="1600" dirty="0">
                <a:latin typeface="Arial" panose="020B0604020202020204" pitchFamily="34" charset="0"/>
                <a:cs typeface="Arial" panose="020B0604020202020204" pitchFamily="34" charset="0"/>
              </a:rPr>
              <a:t> Joan, </a:t>
            </a:r>
            <a:r>
              <a:rPr lang="es-MX" sz="1600" dirty="0" err="1">
                <a:latin typeface="Arial" panose="020B0604020202020204" pitchFamily="34" charset="0"/>
                <a:cs typeface="Arial" panose="020B0604020202020204" pitchFamily="34" charset="0"/>
              </a:rPr>
              <a:t>Knoepfel</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Larrue</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Corinne</a:t>
            </a:r>
            <a:r>
              <a:rPr lang="es-MX" sz="1600" dirty="0">
                <a:latin typeface="Arial" panose="020B0604020202020204" pitchFamily="34" charset="0"/>
                <a:cs typeface="Arial" panose="020B0604020202020204" pitchFamily="34" charset="0"/>
              </a:rPr>
              <a:t> y </a:t>
            </a:r>
            <a:r>
              <a:rPr lang="es-MX" sz="1600" dirty="0" err="1">
                <a:latin typeface="Arial" panose="020B0604020202020204" pitchFamily="34" charset="0"/>
                <a:cs typeface="Arial" panose="020B0604020202020204" pitchFamily="34" charset="0"/>
              </a:rPr>
              <a:t>Varonne</a:t>
            </a:r>
            <a:r>
              <a:rPr lang="es-MX" sz="1600" dirty="0">
                <a:latin typeface="Arial" panose="020B0604020202020204" pitchFamily="34" charset="0"/>
                <a:cs typeface="Arial" panose="020B0604020202020204" pitchFamily="34" charset="0"/>
              </a:rPr>
              <a:t> </a:t>
            </a:r>
            <a:r>
              <a:rPr lang="es-MX" sz="1600" dirty="0" err="1">
                <a:latin typeface="Arial" panose="020B0604020202020204" pitchFamily="34" charset="0"/>
                <a:cs typeface="Arial" panose="020B0604020202020204" pitchFamily="34" charset="0"/>
              </a:rPr>
              <a:t>Frederic</a:t>
            </a:r>
            <a:r>
              <a:rPr lang="es-MX" sz="1600" dirty="0">
                <a:latin typeface="Arial" panose="020B0604020202020204" pitchFamily="34" charset="0"/>
                <a:cs typeface="Arial" panose="020B0604020202020204" pitchFamily="34" charset="0"/>
              </a:rPr>
              <a:t> (2008), </a:t>
            </a:r>
            <a:r>
              <a:rPr lang="es-MX" sz="1600" i="1" dirty="0">
                <a:latin typeface="Arial" panose="020B0604020202020204" pitchFamily="34" charset="0"/>
                <a:cs typeface="Arial" panose="020B0604020202020204" pitchFamily="34" charset="0"/>
              </a:rPr>
              <a:t>Análisis y gestión de políticas públicas,</a:t>
            </a:r>
            <a:r>
              <a:rPr lang="es-MX" sz="1600" dirty="0">
                <a:latin typeface="Arial" panose="020B0604020202020204" pitchFamily="34" charset="0"/>
                <a:cs typeface="Arial" panose="020B0604020202020204" pitchFamily="34" charset="0"/>
              </a:rPr>
              <a:t> Barcelona: Ariel. </a:t>
            </a:r>
          </a:p>
          <a:p>
            <a:pPr marL="228600" indent="-228600">
              <a:buFont typeface="+mj-lt"/>
              <a:buAutoNum type="arabicPeriod" startAt="9"/>
            </a:pPr>
            <a:r>
              <a:rPr lang="es-MX" sz="1600" dirty="0" err="1">
                <a:latin typeface="Arial" panose="020B0604020202020204" pitchFamily="34" charset="0"/>
                <a:cs typeface="Arial" panose="020B0604020202020204" pitchFamily="34" charset="0"/>
              </a:rPr>
              <a:t>Uvalle</a:t>
            </a:r>
            <a:r>
              <a:rPr lang="es-MX" sz="1600" dirty="0">
                <a:latin typeface="Arial" panose="020B0604020202020204" pitchFamily="34" charset="0"/>
                <a:cs typeface="Arial" panose="020B0604020202020204" pitchFamily="34" charset="0"/>
              </a:rPr>
              <a:t>, Ricardo (2011), “Las ciencias sociales y las políticas públicas en el fortalecimiento del arte de gobernar”, en </a:t>
            </a:r>
            <a:r>
              <a:rPr lang="es-MX" sz="1600" i="1" dirty="0">
                <a:latin typeface="Arial" panose="020B0604020202020204" pitchFamily="34" charset="0"/>
                <a:cs typeface="Arial" panose="020B0604020202020204" pitchFamily="34" charset="0"/>
              </a:rPr>
              <a:t>Convergencia, Revista de Ciencias Sociales</a:t>
            </a:r>
            <a:r>
              <a:rPr lang="es-MX" sz="1600" dirty="0">
                <a:latin typeface="Arial" panose="020B0604020202020204" pitchFamily="34" charset="0"/>
                <a:cs typeface="Arial" panose="020B0604020202020204" pitchFamily="34" charset="0"/>
              </a:rPr>
              <a:t>, núm. 55, México: UAEM.</a:t>
            </a:r>
          </a:p>
          <a:p>
            <a:pPr marL="228600" indent="-228600">
              <a:buFont typeface="+mj-lt"/>
              <a:buAutoNum type="arabicPeriod" startAt="9"/>
            </a:pPr>
            <a:r>
              <a:rPr lang="es-MX" sz="1600" dirty="0" err="1">
                <a:latin typeface="Arial" panose="020B0604020202020204" pitchFamily="34" charset="0"/>
                <a:cs typeface="Arial" panose="020B0604020202020204" pitchFamily="34" charset="0"/>
              </a:rPr>
              <a:t>Walzer</a:t>
            </a:r>
            <a:r>
              <a:rPr lang="es-MX" sz="1600" dirty="0">
                <a:latin typeface="Arial" panose="020B0604020202020204" pitchFamily="34" charset="0"/>
                <a:cs typeface="Arial" panose="020B0604020202020204" pitchFamily="34" charset="0"/>
              </a:rPr>
              <a:t>, Michael (1993), </a:t>
            </a:r>
            <a:r>
              <a:rPr lang="es-MX" sz="1600" i="1" dirty="0">
                <a:latin typeface="Arial" panose="020B0604020202020204" pitchFamily="34" charset="0"/>
                <a:cs typeface="Arial" panose="020B0604020202020204" pitchFamily="34" charset="0"/>
              </a:rPr>
              <a:t>Las esferas de la Justicia</a:t>
            </a:r>
            <a:r>
              <a:rPr lang="es-MX" sz="1600" dirty="0">
                <a:latin typeface="Arial" panose="020B0604020202020204" pitchFamily="34" charset="0"/>
                <a:cs typeface="Arial" panose="020B0604020202020204" pitchFamily="34" charset="0"/>
              </a:rPr>
              <a:t>, México: Fondo de Cultura Económica.</a:t>
            </a:r>
          </a:p>
          <a:p>
            <a:pPr marL="228600" indent="-228600">
              <a:buFont typeface="+mj-lt"/>
              <a:buAutoNum type="arabicPeriod" startAt="9"/>
            </a:pPr>
            <a:endParaRPr lang="es-MX" sz="1600" dirty="0">
              <a:latin typeface="Arial" panose="020B0604020202020204" pitchFamily="34" charset="0"/>
              <a:cs typeface="Arial" panose="020B0604020202020204" pitchFamily="34" charset="0"/>
            </a:endParaRPr>
          </a:p>
          <a:p>
            <a:pPr marL="342900" indent="-342900">
              <a:buFont typeface="+mj-lt"/>
              <a:buAutoNum type="arabicPeriod" startAt="9"/>
            </a:pPr>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a:p>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92695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43608" y="116632"/>
            <a:ext cx="7992888" cy="6909584"/>
          </a:xfrm>
          <a:prstGeom prst="rect">
            <a:avLst/>
          </a:prstGeom>
        </p:spPr>
        <p:txBody>
          <a:bodyPr wrap="square">
            <a:spAutoFit/>
          </a:bodyPr>
          <a:lstStyle/>
          <a:p>
            <a:pPr>
              <a:buNone/>
            </a:pPr>
            <a:r>
              <a:rPr lang="es-MX" sz="2000" b="1" dirty="0" err="1">
                <a:latin typeface="Arial" panose="020B0604020202020204" pitchFamily="34" charset="0"/>
                <a:cs typeface="Arial" panose="020B0604020202020204" pitchFamily="34" charset="0"/>
              </a:rPr>
              <a:t>Guión</a:t>
            </a:r>
            <a:r>
              <a:rPr lang="es-MX" sz="2000" b="1" dirty="0">
                <a:latin typeface="Arial" panose="020B0604020202020204" pitchFamily="34" charset="0"/>
                <a:cs typeface="Arial" panose="020B0604020202020204" pitchFamily="34" charset="0"/>
              </a:rPr>
              <a:t> explicativo para el uso del </a:t>
            </a:r>
            <a:r>
              <a:rPr lang="es-MX" sz="2000" b="1" dirty="0" smtClean="0">
                <a:latin typeface="Arial" panose="020B0604020202020204" pitchFamily="34" charset="0"/>
                <a:cs typeface="Arial" panose="020B0604020202020204" pitchFamily="34" charset="0"/>
              </a:rPr>
              <a:t>material</a:t>
            </a:r>
          </a:p>
          <a:p>
            <a:pPr>
              <a:buNone/>
            </a:pPr>
            <a:endParaRPr lang="es-MX" sz="500" dirty="0">
              <a:latin typeface="Arial" panose="020B0604020202020204" pitchFamily="34" charset="0"/>
              <a:cs typeface="Arial" panose="020B0604020202020204" pitchFamily="34" charset="0"/>
            </a:endParaRPr>
          </a:p>
          <a:p>
            <a:r>
              <a:rPr lang="es-MX" sz="1600" dirty="0">
                <a:latin typeface="Arial" panose="020B0604020202020204" pitchFamily="34" charset="0"/>
                <a:cs typeface="Arial" panose="020B0604020202020204" pitchFamily="34" charset="0"/>
              </a:rPr>
              <a:t>El material que se presenta </a:t>
            </a:r>
            <a:r>
              <a:rPr lang="es-MX" sz="1600" dirty="0" smtClean="0">
                <a:latin typeface="Arial" panose="020B0604020202020204" pitchFamily="34" charset="0"/>
                <a:cs typeface="Arial" panose="020B0604020202020204" pitchFamily="34" charset="0"/>
              </a:rPr>
              <a:t>es para la Especialidad en Género Violencias Políticas Públicas particularmente para </a:t>
            </a:r>
            <a:r>
              <a:rPr lang="es-MX" sz="1600" dirty="0">
                <a:latin typeface="Arial" panose="020B0604020202020204" pitchFamily="34" charset="0"/>
                <a:cs typeface="Arial" panose="020B0604020202020204" pitchFamily="34" charset="0"/>
              </a:rPr>
              <a:t>la </a:t>
            </a:r>
            <a:r>
              <a:rPr lang="es-MX" sz="1600" dirty="0" smtClean="0">
                <a:latin typeface="Arial" panose="020B0604020202020204" pitchFamily="34" charset="0"/>
                <a:cs typeface="Arial" panose="020B0604020202020204" pitchFamily="34" charset="0"/>
              </a:rPr>
              <a:t>primera unidad :  </a:t>
            </a:r>
            <a:r>
              <a:rPr lang="es-MX" sz="1600" dirty="0" smtClean="0">
                <a:latin typeface="Arial" panose="020B0604020202020204" pitchFamily="34" charset="0"/>
                <a:cs typeface="Arial" panose="020B0604020202020204" pitchFamily="34" charset="0"/>
              </a:rPr>
              <a:t>“Problemas </a:t>
            </a:r>
            <a:r>
              <a:rPr lang="es-MX" sz="1600" dirty="0">
                <a:latin typeface="Arial" panose="020B0604020202020204" pitchFamily="34" charset="0"/>
                <a:cs typeface="Arial" panose="020B0604020202020204" pitchFamily="34" charset="0"/>
              </a:rPr>
              <a:t>públicos y políticas </a:t>
            </a:r>
            <a:r>
              <a:rPr lang="es-MX" sz="1600" dirty="0" smtClean="0">
                <a:latin typeface="Arial" panose="020B0604020202020204" pitchFamily="34" charset="0"/>
                <a:cs typeface="Arial" panose="020B0604020202020204" pitchFamily="34" charset="0"/>
              </a:rPr>
              <a:t>públicas” de la  </a:t>
            </a:r>
            <a:r>
              <a:rPr lang="es-MX" sz="1600" dirty="0">
                <a:latin typeface="Arial" panose="020B0604020202020204" pitchFamily="34" charset="0"/>
                <a:cs typeface="Arial" panose="020B0604020202020204" pitchFamily="34" charset="0"/>
              </a:rPr>
              <a:t>unidad de aprendizaje </a:t>
            </a:r>
            <a:r>
              <a:rPr lang="es-MX" sz="1600" dirty="0" smtClean="0">
                <a:latin typeface="Arial" panose="020B0604020202020204" pitchFamily="34" charset="0"/>
                <a:cs typeface="Arial" panose="020B0604020202020204" pitchFamily="34" charset="0"/>
              </a:rPr>
              <a:t>Políticas Públicas con Perspectiva </a:t>
            </a:r>
            <a:r>
              <a:rPr lang="es-MX" sz="1600" dirty="0">
                <a:latin typeface="Arial" panose="020B0604020202020204" pitchFamily="34" charset="0"/>
                <a:cs typeface="Arial" panose="020B0604020202020204" pitchFamily="34" charset="0"/>
              </a:rPr>
              <a:t>de </a:t>
            </a:r>
            <a:r>
              <a:rPr lang="es-MX" sz="1600" dirty="0" smtClean="0">
                <a:latin typeface="Arial" panose="020B0604020202020204" pitchFamily="34" charset="0"/>
                <a:cs typeface="Arial" panose="020B0604020202020204" pitchFamily="34" charset="0"/>
              </a:rPr>
              <a:t>Género, que tiene como </a:t>
            </a:r>
            <a:r>
              <a:rPr lang="es-ES" sz="1600" dirty="0">
                <a:latin typeface="Arial" panose="020B0604020202020204" pitchFamily="34" charset="0"/>
                <a:cs typeface="Arial" panose="020B0604020202020204" pitchFamily="34" charset="0"/>
              </a:rPr>
              <a:t>Objetivo general</a:t>
            </a:r>
            <a:r>
              <a:rPr lang="es-ES" sz="1600" dirty="0" smtClean="0">
                <a:latin typeface="Arial" panose="020B0604020202020204" pitchFamily="34" charset="0"/>
                <a:cs typeface="Arial" panose="020B0604020202020204" pitchFamily="34" charset="0"/>
              </a:rPr>
              <a:t>: Analizar </a:t>
            </a:r>
            <a:r>
              <a:rPr lang="es-ES" sz="1600" dirty="0">
                <a:latin typeface="Arial" panose="020B0604020202020204" pitchFamily="34" charset="0"/>
                <a:cs typeface="Arial" panose="020B0604020202020204" pitchFamily="34" charset="0"/>
              </a:rPr>
              <a:t>las políticas públicas con perspectiva de género y su </a:t>
            </a:r>
            <a:r>
              <a:rPr lang="es-ES" sz="1600" dirty="0" err="1">
                <a:latin typeface="Arial" panose="020B0604020202020204" pitchFamily="34" charset="0"/>
                <a:cs typeface="Arial" panose="020B0604020202020204" pitchFamily="34" charset="0"/>
              </a:rPr>
              <a:t>transversalización</a:t>
            </a:r>
            <a:r>
              <a:rPr lang="es-ES" sz="1600" dirty="0">
                <a:latin typeface="Arial" panose="020B0604020202020204" pitchFamily="34" charset="0"/>
                <a:cs typeface="Arial" panose="020B0604020202020204" pitchFamily="34" charset="0"/>
              </a:rPr>
              <a:t> como un mecanismo para abatir el problema público de la violencia de género así como otro tipo de políticas implementadas para reducir este problema</a:t>
            </a:r>
            <a:r>
              <a:rPr lang="es-MX" sz="1600" dirty="0" smtClean="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Las diapositivas que </a:t>
            </a:r>
            <a:r>
              <a:rPr lang="es-MX" sz="1600" dirty="0" smtClean="0">
                <a:latin typeface="Arial" panose="020B0604020202020204" pitchFamily="34" charset="0"/>
                <a:cs typeface="Arial" panose="020B0604020202020204" pitchFamily="34" charset="0"/>
              </a:rPr>
              <a:t>constituyen </a:t>
            </a:r>
            <a:r>
              <a:rPr lang="es-MX" sz="1600" dirty="0" smtClean="0">
                <a:latin typeface="Arial" panose="020B0604020202020204" pitchFamily="34" charset="0"/>
                <a:cs typeface="Arial" panose="020B0604020202020204" pitchFamily="34" charset="0"/>
              </a:rPr>
              <a:t>este material </a:t>
            </a:r>
            <a:r>
              <a:rPr lang="es-MX" sz="1600" dirty="0">
                <a:latin typeface="Arial" panose="020B0604020202020204" pitchFamily="34" charset="0"/>
                <a:cs typeface="Arial" panose="020B0604020202020204" pitchFamily="34" charset="0"/>
              </a:rPr>
              <a:t>serán útiles para abordar nueve temas qué conforman </a:t>
            </a:r>
            <a:r>
              <a:rPr lang="es-MX" sz="1600" dirty="0" smtClean="0">
                <a:latin typeface="Arial" panose="020B0604020202020204" pitchFamily="34" charset="0"/>
                <a:cs typeface="Arial" panose="020B0604020202020204" pitchFamily="34" charset="0"/>
              </a:rPr>
              <a:t>dicha  </a:t>
            </a:r>
            <a:r>
              <a:rPr lang="es-MX" sz="1600" dirty="0">
                <a:latin typeface="Arial" panose="020B0604020202020204" pitchFamily="34" charset="0"/>
                <a:cs typeface="Arial" panose="020B0604020202020204" pitchFamily="34" charset="0"/>
              </a:rPr>
              <a:t>primera unidad </a:t>
            </a:r>
            <a:r>
              <a:rPr lang="es-MX" sz="1600" dirty="0" smtClean="0">
                <a:latin typeface="Arial" panose="020B0604020202020204" pitchFamily="34" charset="0"/>
                <a:cs typeface="Arial" panose="020B0604020202020204" pitchFamily="34" charset="0"/>
              </a:rPr>
              <a:t>de competencia. </a:t>
            </a:r>
            <a:endParaRPr lang="es-MX" sz="1600" dirty="0" smtClean="0">
              <a:latin typeface="Arial" panose="020B0604020202020204" pitchFamily="34" charset="0"/>
              <a:cs typeface="Arial" panose="020B0604020202020204" pitchFamily="34" charset="0"/>
            </a:endParaRPr>
          </a:p>
          <a:p>
            <a:pPr>
              <a:buNone/>
            </a:pPr>
            <a:endParaRPr lang="es-MX" sz="700" dirty="0" smtClean="0">
              <a:latin typeface="Arial" panose="020B0604020202020204" pitchFamily="34" charset="0"/>
              <a:cs typeface="Arial" panose="020B0604020202020204" pitchFamily="34" charset="0"/>
            </a:endParaRPr>
          </a:p>
          <a:p>
            <a:pPr>
              <a:buNone/>
            </a:pPr>
            <a:r>
              <a:rPr lang="es-MX" sz="1600" dirty="0" smtClean="0">
                <a:latin typeface="Arial" panose="020B0604020202020204" pitchFamily="34" charset="0"/>
                <a:cs typeface="Arial" panose="020B0604020202020204" pitchFamily="34" charset="0"/>
              </a:rPr>
              <a:t>Las diapositivas permiten al expositor iniciar con el tema: </a:t>
            </a:r>
            <a:r>
              <a:rPr lang="es-MX" sz="1600" dirty="0">
                <a:latin typeface="Arial" panose="020B0604020202020204" pitchFamily="34" charset="0"/>
                <a:cs typeface="Arial" panose="020B0604020202020204" pitchFamily="34" charset="0"/>
              </a:rPr>
              <a:t>políticas </a:t>
            </a:r>
            <a:r>
              <a:rPr lang="es-MX" sz="1600" dirty="0" smtClean="0">
                <a:latin typeface="Arial" panose="020B0604020202020204" pitchFamily="34" charset="0"/>
                <a:cs typeface="Arial" panose="020B0604020202020204" pitchFamily="34" charset="0"/>
              </a:rPr>
              <a:t>públicas, así,  podrá junto con el alumnado conocer el </a:t>
            </a:r>
            <a:r>
              <a:rPr lang="es-MX" sz="1600" dirty="0">
                <a:latin typeface="Arial" panose="020B0604020202020204" pitchFamily="34" charset="0"/>
                <a:cs typeface="Arial" panose="020B0604020202020204" pitchFamily="34" charset="0"/>
              </a:rPr>
              <a:t>propósito de las mismas y en que se diferencian de las políticas </a:t>
            </a:r>
            <a:r>
              <a:rPr lang="es-MX" sz="1600" dirty="0" smtClean="0">
                <a:latin typeface="Arial" panose="020B0604020202020204" pitchFamily="34" charset="0"/>
                <a:cs typeface="Arial" panose="020B0604020202020204" pitchFamily="34" charset="0"/>
              </a:rPr>
              <a:t>gubernamentales y  </a:t>
            </a:r>
            <a:r>
              <a:rPr lang="es-MX" sz="1600" dirty="0">
                <a:latin typeface="Arial" panose="020B0604020202020204" pitchFamily="34" charset="0"/>
                <a:cs typeface="Arial" panose="020B0604020202020204" pitchFamily="34" charset="0"/>
              </a:rPr>
              <a:t>deducir como todas las políticas públicas son gubernamentales pero no todas las políticas gubernamentales pueden ser consideradas como políticas públicas</a:t>
            </a:r>
            <a:r>
              <a:rPr lang="es-MX" sz="1600" dirty="0" smtClean="0">
                <a:latin typeface="Arial" panose="020B0604020202020204" pitchFamily="34" charset="0"/>
                <a:cs typeface="Arial" panose="020B0604020202020204" pitchFamily="34" charset="0"/>
              </a:rPr>
              <a:t>.</a:t>
            </a:r>
          </a:p>
          <a:p>
            <a:pPr>
              <a:buNone/>
            </a:pPr>
            <a:endParaRPr lang="es-MX" sz="700" dirty="0" smtClean="0">
              <a:latin typeface="Arial" panose="020B0604020202020204" pitchFamily="34" charset="0"/>
              <a:cs typeface="Arial" panose="020B0604020202020204" pitchFamily="34" charset="0"/>
            </a:endParaRPr>
          </a:p>
          <a:p>
            <a:pPr>
              <a:buNone/>
            </a:pPr>
            <a:r>
              <a:rPr lang="es-MX" sz="1600" dirty="0" smtClean="0">
                <a:latin typeface="Arial" panose="020B0604020202020204" pitchFamily="34" charset="0"/>
                <a:cs typeface="Arial" panose="020B0604020202020204" pitchFamily="34" charset="0"/>
              </a:rPr>
              <a:t> </a:t>
            </a:r>
            <a:r>
              <a:rPr lang="es-MX" sz="1600" dirty="0">
                <a:latin typeface="Arial" panose="020B0604020202020204" pitchFamily="34" charset="0"/>
                <a:cs typeface="Arial" panose="020B0604020202020204" pitchFamily="34" charset="0"/>
              </a:rPr>
              <a:t>Como  segundo tema el profesor podrá exponer diversas definiciones de políticas públicas que le permitirán mostrar los </a:t>
            </a:r>
            <a:r>
              <a:rPr lang="es-MX" sz="1600" dirty="0" smtClean="0">
                <a:latin typeface="Arial" panose="020B0604020202020204" pitchFamily="34" charset="0"/>
                <a:cs typeface="Arial" panose="020B0604020202020204" pitchFamily="34" charset="0"/>
              </a:rPr>
              <a:t>múltiples  </a:t>
            </a:r>
            <a:r>
              <a:rPr lang="es-MX" sz="1600" dirty="0">
                <a:latin typeface="Arial" panose="020B0604020202020204" pitchFamily="34" charset="0"/>
                <a:cs typeface="Arial" panose="020B0604020202020204" pitchFamily="34" charset="0"/>
              </a:rPr>
              <a:t>enfoques a través de los </a:t>
            </a:r>
            <a:r>
              <a:rPr lang="es-MX" sz="1600" dirty="0" smtClean="0">
                <a:latin typeface="Arial" panose="020B0604020202020204" pitchFamily="34" charset="0"/>
                <a:cs typeface="Arial" panose="020B0604020202020204" pitchFamily="34" charset="0"/>
              </a:rPr>
              <a:t>que se </a:t>
            </a:r>
            <a:r>
              <a:rPr lang="es-MX" sz="1600" dirty="0">
                <a:latin typeface="Arial" panose="020B0604020202020204" pitchFamily="34" charset="0"/>
                <a:cs typeface="Arial" panose="020B0604020202020204" pitchFamily="34" charset="0"/>
              </a:rPr>
              <a:t>conceptualizan </a:t>
            </a:r>
            <a:r>
              <a:rPr lang="es-MX" sz="1600" dirty="0" smtClean="0">
                <a:latin typeface="Arial" panose="020B0604020202020204" pitchFamily="34" charset="0"/>
                <a:cs typeface="Arial" panose="020B0604020202020204" pitchFamily="34" charset="0"/>
              </a:rPr>
              <a:t>las mismas</a:t>
            </a:r>
            <a:r>
              <a:rPr lang="es-MX" sz="1600" dirty="0">
                <a:latin typeface="Arial" panose="020B0604020202020204" pitchFamily="34" charset="0"/>
                <a:cs typeface="Arial" panose="020B0604020202020204" pitchFamily="34" charset="0"/>
              </a:rPr>
              <a:t>  y como éstos confluyen en cuatro factores esenciales que componen la </a:t>
            </a:r>
            <a:r>
              <a:rPr lang="es-MX" sz="1600" dirty="0" smtClean="0">
                <a:latin typeface="Arial" panose="020B0604020202020204" pitchFamily="34" charset="0"/>
                <a:cs typeface="Arial" panose="020B0604020202020204" pitchFamily="34" charset="0"/>
              </a:rPr>
              <a:t>definición holística  </a:t>
            </a:r>
            <a:r>
              <a:rPr lang="es-MX" sz="1600" dirty="0">
                <a:latin typeface="Arial" panose="020B0604020202020204" pitchFamily="34" charset="0"/>
                <a:cs typeface="Arial" panose="020B0604020202020204" pitchFamily="34" charset="0"/>
              </a:rPr>
              <a:t>de una política pública. </a:t>
            </a:r>
            <a:endParaRPr lang="es-MX" sz="1600" dirty="0" smtClean="0">
              <a:latin typeface="Arial" panose="020B0604020202020204" pitchFamily="34" charset="0"/>
              <a:cs typeface="Arial" panose="020B0604020202020204" pitchFamily="34" charset="0"/>
            </a:endParaRPr>
          </a:p>
          <a:p>
            <a:pPr>
              <a:buNone/>
            </a:pPr>
            <a:endParaRPr lang="es-MX" sz="400" dirty="0">
              <a:latin typeface="Arial" panose="020B0604020202020204" pitchFamily="34" charset="0"/>
              <a:cs typeface="Arial" panose="020B0604020202020204" pitchFamily="34" charset="0"/>
            </a:endParaRPr>
          </a:p>
          <a:p>
            <a:pPr>
              <a:buNone/>
            </a:pPr>
            <a:r>
              <a:rPr lang="es-MX" sz="1600" dirty="0" smtClean="0">
                <a:latin typeface="Arial" panose="020B0604020202020204" pitchFamily="34" charset="0"/>
                <a:cs typeface="Arial" panose="020B0604020202020204" pitchFamily="34" charset="0"/>
              </a:rPr>
              <a:t>Los </a:t>
            </a:r>
            <a:r>
              <a:rPr lang="es-MX" sz="1600" dirty="0">
                <a:latin typeface="Arial" panose="020B0604020202020204" pitchFamily="34" charset="0"/>
                <a:cs typeface="Arial" panose="020B0604020202020204" pitchFamily="34" charset="0"/>
              </a:rPr>
              <a:t>elementos que constituyen una política pública son el tercer tema que podrá exponerse, el  material será de utilidad  para diferenciar con claridad cada uno de ellos, asimismo distinguirlos de las políticas gubernamentales. Posteriormente como cuarto  tema encontrará la diapositiva del ciclo o etapas de las políticas públicas de tal manera que puedan ir analizando y caracterizando cada una de las faces que las conforman y como se interrelacionan en un proceso cíclico que permite finalmente evaluar si la política pública debe continuar o finalizar. </a:t>
            </a:r>
            <a:endParaRPr lang="es-MX" sz="1600" dirty="0" smtClean="0">
              <a:latin typeface="Arial" panose="020B0604020202020204" pitchFamily="34" charset="0"/>
              <a:cs typeface="Arial" panose="020B0604020202020204" pitchFamily="34" charset="0"/>
            </a:endParaRPr>
          </a:p>
          <a:p>
            <a:pPr>
              <a:buNone/>
            </a:pP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3419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683568" y="1412776"/>
            <a:ext cx="4752528" cy="5688632"/>
          </a:xfrm>
        </p:spPr>
        <p:txBody>
          <a:bodyPr>
            <a:noAutofit/>
          </a:bodyPr>
          <a:lstStyle/>
          <a:p>
            <a:pPr marL="0" indent="0">
              <a:buNone/>
            </a:pPr>
            <a:endParaRPr lang="es-MX" sz="100" dirty="0">
              <a:solidFill>
                <a:schemeClr val="tx1"/>
              </a:solidFill>
              <a:latin typeface="Arial" panose="020B0604020202020204" pitchFamily="34" charset="0"/>
              <a:cs typeface="Arial" panose="020B0604020202020204" pitchFamily="34" charset="0"/>
            </a:endParaRPr>
          </a:p>
          <a:p>
            <a:r>
              <a:rPr lang="es-MX" sz="1900" dirty="0" smtClean="0">
                <a:solidFill>
                  <a:schemeClr val="tx1"/>
                </a:solidFill>
                <a:latin typeface="Arial" panose="020B0604020202020204" pitchFamily="34" charset="0"/>
                <a:cs typeface="Arial" panose="020B0604020202020204" pitchFamily="34" charset="0"/>
              </a:rPr>
              <a:t>Merino</a:t>
            </a:r>
            <a:r>
              <a:rPr lang="es-MX" sz="1900" dirty="0">
                <a:solidFill>
                  <a:schemeClr val="tx1"/>
                </a:solidFill>
                <a:latin typeface="Arial" panose="020B0604020202020204" pitchFamily="34" charset="0"/>
                <a:cs typeface="Arial" panose="020B0604020202020204" pitchFamily="34" charset="0"/>
              </a:rPr>
              <a:t> </a:t>
            </a:r>
            <a:r>
              <a:rPr lang="es-MX" sz="1900" dirty="0" smtClean="0">
                <a:solidFill>
                  <a:schemeClr val="tx1"/>
                </a:solidFill>
                <a:latin typeface="Arial" panose="020B0604020202020204" pitchFamily="34" charset="0"/>
                <a:cs typeface="Arial" panose="020B0604020202020204" pitchFamily="34" charset="0"/>
              </a:rPr>
              <a:t>(1996</a:t>
            </a:r>
            <a:r>
              <a:rPr lang="es-MX" sz="1900" dirty="0">
                <a:solidFill>
                  <a:schemeClr val="tx1"/>
                </a:solidFill>
                <a:latin typeface="Arial" panose="020B0604020202020204" pitchFamily="34" charset="0"/>
                <a:cs typeface="Arial" panose="020B0604020202020204" pitchFamily="34" charset="0"/>
              </a:rPr>
              <a:t>) </a:t>
            </a:r>
            <a:r>
              <a:rPr lang="es-MX" sz="1900" dirty="0" smtClean="0">
                <a:solidFill>
                  <a:schemeClr val="tx1"/>
                </a:solidFill>
                <a:latin typeface="Arial" panose="020B0604020202020204" pitchFamily="34" charset="0"/>
                <a:cs typeface="Arial" panose="020B0604020202020204" pitchFamily="34" charset="0"/>
              </a:rPr>
              <a:t>Cursos </a:t>
            </a:r>
            <a:r>
              <a:rPr lang="es-MX" sz="1900" dirty="0">
                <a:solidFill>
                  <a:schemeClr val="tx1"/>
                </a:solidFill>
                <a:latin typeface="Arial" panose="020B0604020202020204" pitchFamily="34" charset="0"/>
                <a:cs typeface="Arial" panose="020B0604020202020204" pitchFamily="34" charset="0"/>
              </a:rPr>
              <a:t>de acción tendientes a solucionar </a:t>
            </a:r>
            <a:r>
              <a:rPr lang="es-MX" sz="1900" dirty="0" smtClean="0">
                <a:solidFill>
                  <a:schemeClr val="tx1"/>
                </a:solidFill>
                <a:latin typeface="Arial" panose="020B0604020202020204" pitchFamily="34" charset="0"/>
                <a:cs typeface="Arial" panose="020B0604020202020204" pitchFamily="34" charset="0"/>
              </a:rPr>
              <a:t>problemas </a:t>
            </a:r>
            <a:r>
              <a:rPr lang="es-MX" sz="1900" dirty="0">
                <a:solidFill>
                  <a:schemeClr val="tx1"/>
                </a:solidFill>
                <a:latin typeface="Arial" panose="020B0604020202020204" pitchFamily="34" charset="0"/>
                <a:cs typeface="Arial" panose="020B0604020202020204" pitchFamily="34" charset="0"/>
              </a:rPr>
              <a:t>públicos definidos a partir de la interacción de diversos sujetos sociales en medio de </a:t>
            </a:r>
            <a:r>
              <a:rPr lang="es-MX" sz="1900" dirty="0" smtClean="0">
                <a:solidFill>
                  <a:schemeClr val="tx1"/>
                </a:solidFill>
                <a:latin typeface="Arial" panose="020B0604020202020204" pitchFamily="34" charset="0"/>
                <a:cs typeface="Arial" panose="020B0604020202020204" pitchFamily="34" charset="0"/>
              </a:rPr>
              <a:t>la complejidad </a:t>
            </a:r>
            <a:r>
              <a:rPr lang="es-MX" sz="1900" dirty="0">
                <a:solidFill>
                  <a:schemeClr val="tx1"/>
                </a:solidFill>
                <a:latin typeface="Arial" panose="020B0604020202020204" pitchFamily="34" charset="0"/>
                <a:cs typeface="Arial" panose="020B0604020202020204" pitchFamily="34" charset="0"/>
              </a:rPr>
              <a:t>social y de relaciones de </a:t>
            </a:r>
            <a:r>
              <a:rPr lang="es-MX" sz="1900" dirty="0" smtClean="0">
                <a:solidFill>
                  <a:schemeClr val="tx1"/>
                </a:solidFill>
                <a:latin typeface="Arial" panose="020B0604020202020204" pitchFamily="34" charset="0"/>
                <a:cs typeface="Arial" panose="020B0604020202020204" pitchFamily="34" charset="0"/>
              </a:rPr>
              <a:t>poder.</a:t>
            </a:r>
          </a:p>
          <a:p>
            <a:endParaRPr lang="es-MX" sz="1900" dirty="0">
              <a:solidFill>
                <a:schemeClr val="tx1"/>
              </a:solidFill>
              <a:latin typeface="Arial" panose="020B0604020202020204" pitchFamily="34" charset="0"/>
              <a:cs typeface="Arial" panose="020B0604020202020204" pitchFamily="34" charset="0"/>
            </a:endParaRPr>
          </a:p>
          <a:p>
            <a:pPr marL="0" indent="0">
              <a:buNone/>
            </a:pPr>
            <a:endParaRPr lang="es-MX" sz="1900" dirty="0" smtClean="0">
              <a:solidFill>
                <a:schemeClr val="tx1"/>
              </a:solidFill>
              <a:latin typeface="Arial" panose="020B0604020202020204" pitchFamily="34" charset="0"/>
              <a:cs typeface="Arial" panose="020B0604020202020204" pitchFamily="34" charset="0"/>
            </a:endParaRPr>
          </a:p>
          <a:p>
            <a:pPr marL="0" indent="0">
              <a:buNone/>
            </a:pPr>
            <a:r>
              <a:rPr lang="es-MX" sz="1900" dirty="0">
                <a:solidFill>
                  <a:schemeClr val="tx1"/>
                </a:solidFill>
                <a:latin typeface="Arial" panose="020B0604020202020204" pitchFamily="34" charset="0"/>
                <a:cs typeface="Arial" panose="020B0604020202020204" pitchFamily="34" charset="0"/>
              </a:rPr>
              <a:t>U</a:t>
            </a:r>
            <a:r>
              <a:rPr lang="es-MX" sz="1900" dirty="0" smtClean="0">
                <a:solidFill>
                  <a:schemeClr val="tx1"/>
                </a:solidFill>
                <a:latin typeface="Arial" panose="020B0604020202020204" pitchFamily="34" charset="0"/>
                <a:cs typeface="Arial" panose="020B0604020202020204" pitchFamily="34" charset="0"/>
              </a:rPr>
              <a:t>tilizar </a:t>
            </a:r>
            <a:r>
              <a:rPr lang="es-MX" sz="1900" dirty="0">
                <a:solidFill>
                  <a:schemeClr val="tx1"/>
                </a:solidFill>
                <a:latin typeface="Arial" panose="020B0604020202020204" pitchFamily="34" charset="0"/>
                <a:cs typeface="Arial" panose="020B0604020202020204" pitchFamily="34" charset="0"/>
              </a:rPr>
              <a:t>de manera más eficiente los recursos públicos y tomar decisiones a través de mecanismos democráticos, con la participación de la sociedad.</a:t>
            </a:r>
          </a:p>
          <a:p>
            <a:endParaRPr lang="es-MX" sz="1900" dirty="0" smtClean="0">
              <a:solidFill>
                <a:schemeClr val="tx1"/>
              </a:solidFill>
            </a:endParaRPr>
          </a:p>
          <a:p>
            <a:endParaRPr lang="es-MX" sz="1900" dirty="0">
              <a:solidFill>
                <a:schemeClr val="tx1"/>
              </a:solidFill>
            </a:endParaRPr>
          </a:p>
          <a:p>
            <a:endParaRPr lang="es-MX" sz="1900" dirty="0">
              <a:solidFill>
                <a:schemeClr val="tx1"/>
              </a:solidFill>
            </a:endParaRPr>
          </a:p>
        </p:txBody>
      </p:sp>
      <p:sp>
        <p:nvSpPr>
          <p:cNvPr id="6" name="Marcador de contenido 5"/>
          <p:cNvSpPr>
            <a:spLocks noGrp="1"/>
          </p:cNvSpPr>
          <p:nvPr>
            <p:ph sz="half" idx="2"/>
          </p:nvPr>
        </p:nvSpPr>
        <p:spPr>
          <a:xfrm>
            <a:off x="5565740" y="1732107"/>
            <a:ext cx="3456384" cy="3771247"/>
          </a:xfrm>
        </p:spPr>
        <p:txBody>
          <a:bodyPr>
            <a:normAutofit/>
          </a:bodyPr>
          <a:lstStyle/>
          <a:p>
            <a:r>
              <a:rPr lang="es-MX" sz="1900" dirty="0">
                <a:latin typeface="Arial" panose="020B0604020202020204" pitchFamily="34" charset="0"/>
                <a:cs typeface="Arial" panose="020B0604020202020204" pitchFamily="34" charset="0"/>
              </a:rPr>
              <a:t>Las políticas públicas pueden ser definidas como acciones, decisiones u omisiones de gobierno llevadas a cabo para resolver problemas públicos</a:t>
            </a:r>
          </a:p>
          <a:p>
            <a:endParaRPr lang="es-MX" sz="1900" dirty="0">
              <a:latin typeface="Arial" panose="020B0604020202020204" pitchFamily="34" charset="0"/>
              <a:cs typeface="Arial" panose="020B0604020202020204" pitchFamily="34" charset="0"/>
            </a:endParaRPr>
          </a:p>
        </p:txBody>
      </p:sp>
      <p:sp>
        <p:nvSpPr>
          <p:cNvPr id="7" name="Rectángulo 6"/>
          <p:cNvSpPr/>
          <p:nvPr/>
        </p:nvSpPr>
        <p:spPr>
          <a:xfrm>
            <a:off x="1187624" y="188640"/>
            <a:ext cx="6851556" cy="584775"/>
          </a:xfrm>
          <a:prstGeom prst="rect">
            <a:avLst/>
          </a:prstGeom>
        </p:spPr>
        <p:txBody>
          <a:bodyPr wrap="none">
            <a:spAutoFit/>
          </a:bodyPr>
          <a:lstStyle/>
          <a:p>
            <a:r>
              <a:rPr lang="es-MX" sz="3200" b="1" dirty="0"/>
              <a:t>Definiciones de políticas públicas</a:t>
            </a:r>
          </a:p>
        </p:txBody>
      </p:sp>
      <p:pic>
        <p:nvPicPr>
          <p:cNvPr id="2052" name="Picture 4" descr="https://encrypted-tbn1.gstatic.com/images?q=tbn:ANd9GcTaxm5L9PKVfAJ149tOMFt6aqQuHBTbJb8I7ytXDC-UQ6bSous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2370" y="4509120"/>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2" name="Flecha abajo 1"/>
          <p:cNvSpPr/>
          <p:nvPr/>
        </p:nvSpPr>
        <p:spPr>
          <a:xfrm>
            <a:off x="2627784" y="3573016"/>
            <a:ext cx="79208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356102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331640" y="404664"/>
            <a:ext cx="7488832" cy="4597971"/>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defTabSz="914400">
              <a:buNone/>
            </a:pPr>
            <a:r>
              <a:rPr lang="es-MX" sz="1600" dirty="0" smtClean="0">
                <a:solidFill>
                  <a:schemeClr val="tx1"/>
                </a:solidFill>
                <a:latin typeface="Arial" panose="020B0604020202020204" pitchFamily="34" charset="0"/>
                <a:cs typeface="Arial" panose="020B0604020202020204" pitchFamily="34" charset="0"/>
              </a:rPr>
              <a:t>Los </a:t>
            </a:r>
            <a:r>
              <a:rPr lang="es-MX" sz="1600" dirty="0">
                <a:solidFill>
                  <a:schemeClr val="tx1"/>
                </a:solidFill>
                <a:latin typeface="Arial" panose="020B0604020202020204" pitchFamily="34" charset="0"/>
                <a:cs typeface="Arial" panose="020B0604020202020204" pitchFamily="34" charset="0"/>
              </a:rPr>
              <a:t>enfoques sobre políticas públicas con base a </a:t>
            </a:r>
            <a:r>
              <a:rPr lang="es-MX" sz="1600" dirty="0" err="1">
                <a:solidFill>
                  <a:schemeClr val="tx1"/>
                </a:solidFill>
                <a:latin typeface="Arial" panose="020B0604020202020204" pitchFamily="34" charset="0"/>
                <a:cs typeface="Arial" panose="020B0604020202020204" pitchFamily="34" charset="0"/>
              </a:rPr>
              <a:t>Limblond</a:t>
            </a:r>
            <a:r>
              <a:rPr lang="es-MX" sz="1600" dirty="0">
                <a:solidFill>
                  <a:schemeClr val="tx1"/>
                </a:solidFill>
                <a:latin typeface="Arial" panose="020B0604020202020204" pitchFamily="34" charset="0"/>
                <a:cs typeface="Arial" panose="020B0604020202020204" pitchFamily="34" charset="0"/>
              </a:rPr>
              <a:t> es el quinto tema que permite conoce los enfoque a través de los cuales son abordar las políticas públicas saltando el particularmente el modelo racional, el </a:t>
            </a:r>
            <a:r>
              <a:rPr lang="es-MX" sz="1600" dirty="0" err="1">
                <a:solidFill>
                  <a:schemeClr val="tx1"/>
                </a:solidFill>
                <a:latin typeface="Arial" panose="020B0604020202020204" pitchFamily="34" charset="0"/>
                <a:cs typeface="Arial" panose="020B0604020202020204" pitchFamily="34" charset="0"/>
              </a:rPr>
              <a:t>incrementalista</a:t>
            </a:r>
            <a:r>
              <a:rPr lang="es-MX" sz="1600" dirty="0">
                <a:solidFill>
                  <a:schemeClr val="tx1"/>
                </a:solidFill>
                <a:latin typeface="Arial" panose="020B0604020202020204" pitchFamily="34" charset="0"/>
                <a:cs typeface="Arial" panose="020B0604020202020204" pitchFamily="34" charset="0"/>
              </a:rPr>
              <a:t> y mixto.</a:t>
            </a:r>
          </a:p>
          <a:p>
            <a:pPr marL="0" indent="0" defTabSz="914400">
              <a:buNone/>
            </a:pPr>
            <a:r>
              <a:rPr lang="es-MX" sz="1600" dirty="0">
                <a:solidFill>
                  <a:schemeClr val="tx1"/>
                </a:solidFill>
                <a:latin typeface="Arial" panose="020B0604020202020204" pitchFamily="34" charset="0"/>
                <a:cs typeface="Arial" panose="020B0604020202020204" pitchFamily="34" charset="0"/>
              </a:rPr>
              <a:t>El quinto tema a abordar es el análisis de políticas públicas para ello se presenta en un primer momento un esquema con las claves del análisis de políticas públicas que permitirá abordar las reglas institucionales en las que deberá basarse toda política así como sus actores los recursos económicos y técnicos necesarios para la construcción de la política pública así como su contenido. En un esquema posterior se encontrará el denominado triángulo de base de los actores de una política pública a través del cual se podrá reflexionar sobre la importancia y papel fundamental de cada uno de los tres actores primordiales en toda política pública es decir los grupos objetivos los beneficiarios finales y por supuesto las autoridades político administrativas</a:t>
            </a:r>
            <a:r>
              <a:rPr lang="es-MX" sz="1600" dirty="0" smtClean="0">
                <a:solidFill>
                  <a:schemeClr val="tx1"/>
                </a:solidFill>
                <a:latin typeface="Arial" panose="020B0604020202020204" pitchFamily="34" charset="0"/>
                <a:cs typeface="Arial" panose="020B0604020202020204" pitchFamily="34" charset="0"/>
              </a:rPr>
              <a:t>.</a:t>
            </a:r>
          </a:p>
          <a:p>
            <a:pPr marL="0" indent="0" defTabSz="914400">
              <a:buNone/>
            </a:pPr>
            <a:r>
              <a:rPr lang="es-MX" sz="1600" dirty="0" smtClean="0">
                <a:solidFill>
                  <a:schemeClr val="tx1"/>
                </a:solidFill>
                <a:latin typeface="Arial" panose="020B0604020202020204" pitchFamily="34" charset="0"/>
                <a:cs typeface="Arial" panose="020B0604020202020204" pitchFamily="34" charset="0"/>
              </a:rPr>
              <a:t>Los </a:t>
            </a:r>
            <a:r>
              <a:rPr lang="es-MX" sz="1600" dirty="0">
                <a:solidFill>
                  <a:schemeClr val="tx1"/>
                </a:solidFill>
                <a:latin typeface="Arial" panose="020B0604020202020204" pitchFamily="34" charset="0"/>
                <a:cs typeface="Arial" panose="020B0604020202020204" pitchFamily="34" charset="0"/>
              </a:rPr>
              <a:t>problemas públicos son el tema seis la primer diapositiva de este tema expone diversas formas de entender lo público, para posteriormente </a:t>
            </a:r>
            <a:r>
              <a:rPr lang="es-MX" sz="1600" dirty="0" smtClean="0">
                <a:solidFill>
                  <a:schemeClr val="tx1"/>
                </a:solidFill>
                <a:latin typeface="Arial" panose="020B0604020202020204" pitchFamily="34" charset="0"/>
                <a:cs typeface="Arial" panose="020B0604020202020204" pitchFamily="34" charset="0"/>
              </a:rPr>
              <a:t>caracterizar </a:t>
            </a:r>
            <a:r>
              <a:rPr lang="es-MX" sz="1600" dirty="0">
                <a:solidFill>
                  <a:schemeClr val="tx1"/>
                </a:solidFill>
                <a:latin typeface="Arial" panose="020B0604020202020204" pitchFamily="34" charset="0"/>
                <a:cs typeface="Arial" panose="020B0604020202020204" pitchFamily="34" charset="0"/>
              </a:rPr>
              <a:t>a los problemas públicos cuya solución son el elemento central de toda política pública. </a:t>
            </a:r>
            <a:endParaRPr lang="es-MX" sz="1600" dirty="0" smtClean="0">
              <a:solidFill>
                <a:schemeClr val="tx1"/>
              </a:solidFill>
              <a:latin typeface="Arial" panose="020B0604020202020204" pitchFamily="34" charset="0"/>
              <a:cs typeface="Arial" panose="020B0604020202020204" pitchFamily="34" charset="0"/>
            </a:endParaRPr>
          </a:p>
          <a:p>
            <a:pPr marL="0" indent="0" defTabSz="914400">
              <a:buNone/>
            </a:pPr>
            <a:r>
              <a:rPr lang="es-MX" sz="1600" dirty="0" smtClean="0">
                <a:solidFill>
                  <a:schemeClr val="tx1"/>
                </a:solidFill>
                <a:latin typeface="Arial" panose="020B0604020202020204" pitchFamily="34" charset="0"/>
                <a:cs typeface="Arial" panose="020B0604020202020204" pitchFamily="34" charset="0"/>
              </a:rPr>
              <a:t>La </a:t>
            </a:r>
            <a:r>
              <a:rPr lang="es-MX" sz="1600" dirty="0">
                <a:solidFill>
                  <a:schemeClr val="tx1"/>
                </a:solidFill>
                <a:latin typeface="Arial" panose="020B0604020202020204" pitchFamily="34" charset="0"/>
                <a:cs typeface="Arial" panose="020B0604020202020204" pitchFamily="34" charset="0"/>
              </a:rPr>
              <a:t>gobernanza es el séptimo tema qué el expositor podrá reflexionar con los alumnos entorno cómo para este nuevo proceso de gobernar es indispensable la corresponsabilidad y centralidad del ciudadano, es así como la </a:t>
            </a:r>
            <a:r>
              <a:rPr lang="es-MX" sz="1600" dirty="0" smtClean="0">
                <a:solidFill>
                  <a:schemeClr val="tx1"/>
                </a:solidFill>
                <a:latin typeface="Arial" panose="020B0604020202020204" pitchFamily="34" charset="0"/>
                <a:cs typeface="Arial" panose="020B0604020202020204" pitchFamily="34" charset="0"/>
              </a:rPr>
              <a:t>forma en que gobernanza </a:t>
            </a:r>
            <a:r>
              <a:rPr lang="es-MX" sz="1600" dirty="0">
                <a:solidFill>
                  <a:schemeClr val="tx1"/>
                </a:solidFill>
                <a:latin typeface="Arial" panose="020B0604020202020204" pitchFamily="34" charset="0"/>
                <a:cs typeface="Arial" panose="020B0604020202020204" pitchFamily="34" charset="0"/>
              </a:rPr>
              <a:t>puede ejercerse a través de las políticas públicas.</a:t>
            </a:r>
            <a:br>
              <a:rPr lang="es-MX" sz="1600" dirty="0">
                <a:solidFill>
                  <a:schemeClr val="tx1"/>
                </a:solidFill>
                <a:latin typeface="Arial" panose="020B0604020202020204" pitchFamily="34" charset="0"/>
                <a:cs typeface="Arial" panose="020B0604020202020204" pitchFamily="34" charset="0"/>
              </a:rPr>
            </a:br>
            <a:endParaRPr lang="es-MX" sz="16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435520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a:xfrm>
            <a:off x="1259632" y="260648"/>
            <a:ext cx="7344816" cy="4597971"/>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Font typeface="Wingdings 3" charset="2"/>
              <a:buNone/>
            </a:pPr>
            <a:endParaRPr lang="es-MX" sz="1600" dirty="0" smtClean="0">
              <a:latin typeface="Arial" panose="020B0604020202020204" pitchFamily="34" charset="0"/>
              <a:cs typeface="Arial" panose="020B0604020202020204" pitchFamily="34" charset="0"/>
            </a:endParaRPr>
          </a:p>
          <a:p>
            <a:pPr marL="0" indent="0" defTabSz="914400">
              <a:buNone/>
            </a:pPr>
            <a:r>
              <a:rPr lang="es-MX" sz="1600" dirty="0" smtClean="0">
                <a:solidFill>
                  <a:schemeClr val="tx1"/>
                </a:solidFill>
                <a:latin typeface="Arial" panose="020B0604020202020204" pitchFamily="34" charset="0"/>
                <a:cs typeface="Arial" panose="020B0604020202020204" pitchFamily="34" charset="0"/>
              </a:rPr>
              <a:t>Con base en </a:t>
            </a:r>
            <a:r>
              <a:rPr lang="es-MX" sz="1600" dirty="0" err="1" smtClean="0">
                <a:solidFill>
                  <a:schemeClr val="tx1"/>
                </a:solidFill>
                <a:latin typeface="Arial" panose="020B0604020202020204" pitchFamily="34" charset="0"/>
                <a:cs typeface="Arial" panose="020B0604020202020204" pitchFamily="34" charset="0"/>
              </a:rPr>
              <a:t>Koiman</a:t>
            </a:r>
            <a:r>
              <a:rPr lang="es-MX" sz="1600" dirty="0" smtClean="0">
                <a:solidFill>
                  <a:schemeClr val="tx1"/>
                </a:solidFill>
                <a:latin typeface="Arial" panose="020B0604020202020204" pitchFamily="34" charset="0"/>
                <a:cs typeface="Arial" panose="020B0604020202020204" pitchFamily="34" charset="0"/>
              </a:rPr>
              <a:t> </a:t>
            </a:r>
            <a:r>
              <a:rPr lang="es-MX" sz="1600" dirty="0">
                <a:solidFill>
                  <a:schemeClr val="tx1"/>
                </a:solidFill>
                <a:latin typeface="Arial" panose="020B0604020202020204" pitchFamily="34" charset="0"/>
                <a:cs typeface="Arial" panose="020B0604020202020204" pitchFamily="34" charset="0"/>
              </a:rPr>
              <a:t>y </a:t>
            </a:r>
            <a:r>
              <a:rPr lang="es-MX" sz="1600" dirty="0" err="1">
                <a:solidFill>
                  <a:schemeClr val="tx1"/>
                </a:solidFill>
                <a:latin typeface="Arial" panose="020B0604020202020204" pitchFamily="34" charset="0"/>
                <a:cs typeface="Arial" panose="020B0604020202020204" pitchFamily="34" charset="0"/>
              </a:rPr>
              <a:t>Stoker</a:t>
            </a:r>
            <a:r>
              <a:rPr lang="es-MX" sz="1600" dirty="0">
                <a:solidFill>
                  <a:schemeClr val="tx1"/>
                </a:solidFill>
                <a:latin typeface="Arial" panose="020B0604020202020204" pitchFamily="34" charset="0"/>
                <a:cs typeface="Arial" panose="020B0604020202020204" pitchFamily="34" charset="0"/>
              </a:rPr>
              <a:t> se definirá a la gobernanza para posteriormente exponer las tres modalidades de la misma y sus características</a:t>
            </a:r>
            <a:r>
              <a:rPr lang="es-MX" sz="1600" dirty="0" smtClean="0">
                <a:solidFill>
                  <a:schemeClr val="tx1"/>
                </a:solidFill>
                <a:latin typeface="Arial" panose="020B0604020202020204" pitchFamily="34" charset="0"/>
                <a:cs typeface="Arial" panose="020B0604020202020204" pitchFamily="34" charset="0"/>
              </a:rPr>
              <a:t>. </a:t>
            </a:r>
          </a:p>
          <a:p>
            <a:pPr marL="0" indent="0" defTabSz="914400">
              <a:buNone/>
            </a:pPr>
            <a:r>
              <a:rPr lang="es-MX" sz="1600" dirty="0" smtClean="0">
                <a:solidFill>
                  <a:schemeClr val="tx1"/>
                </a:solidFill>
                <a:latin typeface="Arial" panose="020B0604020202020204" pitchFamily="34" charset="0"/>
                <a:cs typeface="Arial" panose="020B0604020202020204" pitchFamily="34" charset="0"/>
              </a:rPr>
              <a:t>Al </a:t>
            </a:r>
            <a:r>
              <a:rPr lang="es-MX" sz="1600" dirty="0">
                <a:solidFill>
                  <a:schemeClr val="tx1"/>
                </a:solidFill>
                <a:latin typeface="Arial" panose="020B0604020202020204" pitchFamily="34" charset="0"/>
                <a:cs typeface="Arial" panose="020B0604020202020204" pitchFamily="34" charset="0"/>
              </a:rPr>
              <a:t>ser la participación ciudadana un tema central tanto para las políticas públicas como para la gobernanza, ésta será abordada como octavo tema de este material visual, mostrando los elementos que permitirán reflexionar el por qué hoy en </a:t>
            </a:r>
            <a:r>
              <a:rPr lang="es-MX" sz="1600" dirty="0" smtClean="0">
                <a:solidFill>
                  <a:schemeClr val="tx1"/>
                </a:solidFill>
                <a:latin typeface="Arial" panose="020B0604020202020204" pitchFamily="34" charset="0"/>
                <a:cs typeface="Arial" panose="020B0604020202020204" pitchFamily="34" charset="0"/>
              </a:rPr>
              <a:t>día, </a:t>
            </a:r>
            <a:r>
              <a:rPr lang="es-MX" sz="1600" dirty="0">
                <a:solidFill>
                  <a:schemeClr val="tx1"/>
                </a:solidFill>
                <a:latin typeface="Arial" panose="020B0604020202020204" pitchFamily="34" charset="0"/>
                <a:cs typeface="Arial" panose="020B0604020202020204" pitchFamily="34" charset="0"/>
              </a:rPr>
              <a:t>existe la necesidad de mayor participación ciudadana  en el proceso de gobernar, así como las diversas modalidades de dicha participación, sus objetivos y dispositivos </a:t>
            </a:r>
            <a:r>
              <a:rPr lang="es-MX" sz="1600" dirty="0" smtClean="0">
                <a:solidFill>
                  <a:schemeClr val="tx1"/>
                </a:solidFill>
                <a:latin typeface="Arial" panose="020B0604020202020204" pitchFamily="34" charset="0"/>
                <a:cs typeface="Arial" panose="020B0604020202020204" pitchFamily="34" charset="0"/>
              </a:rPr>
              <a:t>permitirán </a:t>
            </a:r>
            <a:r>
              <a:rPr lang="es-MX" sz="1600" dirty="0">
                <a:solidFill>
                  <a:schemeClr val="tx1"/>
                </a:solidFill>
                <a:latin typeface="Arial" panose="020B0604020202020204" pitchFamily="34" charset="0"/>
                <a:cs typeface="Arial" panose="020B0604020202020204" pitchFamily="34" charset="0"/>
              </a:rPr>
              <a:t>al expositor dialogar con el estudiantado sobre diversos ejemplos que se suscitan en el contexto nacional. </a:t>
            </a:r>
            <a:endParaRPr lang="es-MX" sz="1600" dirty="0" smtClean="0">
              <a:solidFill>
                <a:schemeClr val="tx1"/>
              </a:solidFill>
              <a:latin typeface="Arial" panose="020B0604020202020204" pitchFamily="34" charset="0"/>
              <a:cs typeface="Arial" panose="020B0604020202020204" pitchFamily="34" charset="0"/>
            </a:endParaRPr>
          </a:p>
          <a:p>
            <a:pPr marL="0" indent="0" defTabSz="914400">
              <a:buNone/>
            </a:pPr>
            <a:r>
              <a:rPr lang="es-MX" sz="1600" dirty="0" smtClean="0">
                <a:solidFill>
                  <a:schemeClr val="tx1"/>
                </a:solidFill>
                <a:latin typeface="Arial" panose="020B0604020202020204" pitchFamily="34" charset="0"/>
                <a:cs typeface="Arial" panose="020B0604020202020204" pitchFamily="34" charset="0"/>
              </a:rPr>
              <a:t>Como </a:t>
            </a:r>
            <a:r>
              <a:rPr lang="es-MX" sz="1600" dirty="0">
                <a:solidFill>
                  <a:schemeClr val="tx1"/>
                </a:solidFill>
                <a:latin typeface="Arial" panose="020B0604020202020204" pitchFamily="34" charset="0"/>
                <a:cs typeface="Arial" panose="020B0604020202020204" pitchFamily="34" charset="0"/>
              </a:rPr>
              <a:t>último tema se abordarán las políticas públicas con perspectiva de género, analizando los componentes de la agenda </a:t>
            </a:r>
            <a:r>
              <a:rPr lang="es-MX" sz="1600" dirty="0" err="1">
                <a:solidFill>
                  <a:schemeClr val="tx1"/>
                </a:solidFill>
                <a:latin typeface="Arial" panose="020B0604020202020204" pitchFamily="34" charset="0"/>
                <a:cs typeface="Arial" panose="020B0604020202020204" pitchFamily="34" charset="0"/>
              </a:rPr>
              <a:t>setting</a:t>
            </a:r>
            <a:r>
              <a:rPr lang="es-MX" sz="1600" dirty="0">
                <a:solidFill>
                  <a:schemeClr val="tx1"/>
                </a:solidFill>
                <a:latin typeface="Arial" panose="020B0604020202020204" pitchFamily="34" charset="0"/>
                <a:cs typeface="Arial" panose="020B0604020202020204" pitchFamily="34" charset="0"/>
              </a:rPr>
              <a:t> que dieron origen a esta modalidad de políticas. Asimismo el profesor podrá abordar a la institucionalización y la </a:t>
            </a:r>
            <a:r>
              <a:rPr lang="es-MX" sz="1600" dirty="0" err="1">
                <a:solidFill>
                  <a:schemeClr val="tx1"/>
                </a:solidFill>
                <a:latin typeface="Arial" panose="020B0604020202020204" pitchFamily="34" charset="0"/>
                <a:cs typeface="Arial" panose="020B0604020202020204" pitchFamily="34" charset="0"/>
              </a:rPr>
              <a:t>transversalización</a:t>
            </a:r>
            <a:r>
              <a:rPr lang="es-MX" sz="1600" dirty="0">
                <a:solidFill>
                  <a:schemeClr val="tx1"/>
                </a:solidFill>
                <a:latin typeface="Arial" panose="020B0604020202020204" pitchFamily="34" charset="0"/>
                <a:cs typeface="Arial" panose="020B0604020202020204" pitchFamily="34" charset="0"/>
              </a:rPr>
              <a:t> como dos de los elementos centrales de estas políticas, para en otro momento abordar las diversas modalidades de políticas públicas en relación con la equidad de género. </a:t>
            </a:r>
            <a:endParaRPr lang="es-MX" sz="1600" dirty="0" smtClean="0">
              <a:solidFill>
                <a:schemeClr val="tx1"/>
              </a:solidFill>
              <a:latin typeface="Arial" panose="020B0604020202020204" pitchFamily="34" charset="0"/>
              <a:cs typeface="Arial" panose="020B0604020202020204" pitchFamily="34" charset="0"/>
            </a:endParaRPr>
          </a:p>
          <a:p>
            <a:pPr marL="0" indent="0" defTabSz="914400">
              <a:buNone/>
            </a:pPr>
            <a:r>
              <a:rPr lang="es-MX" sz="1600" dirty="0" smtClean="0">
                <a:solidFill>
                  <a:schemeClr val="tx1"/>
                </a:solidFill>
                <a:latin typeface="Arial" panose="020B0604020202020204" pitchFamily="34" charset="0"/>
                <a:cs typeface="Arial" panose="020B0604020202020204" pitchFamily="34" charset="0"/>
              </a:rPr>
              <a:t>El </a:t>
            </a:r>
            <a:r>
              <a:rPr lang="es-MX" sz="1600" dirty="0">
                <a:solidFill>
                  <a:schemeClr val="tx1"/>
                </a:solidFill>
                <a:latin typeface="Arial" panose="020B0604020202020204" pitchFamily="34" charset="0"/>
                <a:cs typeface="Arial" panose="020B0604020202020204" pitchFamily="34" charset="0"/>
              </a:rPr>
              <a:t>expositor contará con material para abordar las diversas áreas en las que deberán elaborarse políticas con </a:t>
            </a:r>
            <a:r>
              <a:rPr lang="es-MX" sz="1600" dirty="0" smtClean="0">
                <a:solidFill>
                  <a:schemeClr val="tx1"/>
                </a:solidFill>
                <a:latin typeface="Arial" panose="020B0604020202020204" pitchFamily="34" charset="0"/>
                <a:cs typeface="Arial" panose="020B0604020202020204" pitchFamily="34" charset="0"/>
              </a:rPr>
              <a:t>esta </a:t>
            </a:r>
            <a:r>
              <a:rPr lang="es-MX" sz="1600" dirty="0">
                <a:solidFill>
                  <a:schemeClr val="tx1"/>
                </a:solidFill>
                <a:latin typeface="Arial" panose="020B0604020202020204" pitchFamily="34" charset="0"/>
                <a:cs typeface="Arial" panose="020B0604020202020204" pitchFamily="34" charset="0"/>
              </a:rPr>
              <a:t>perspectiva y el propósito de cada una de ellas. </a:t>
            </a:r>
            <a:endParaRPr lang="es-MX" sz="1600" dirty="0" smtClean="0">
              <a:solidFill>
                <a:schemeClr val="tx1"/>
              </a:solidFill>
              <a:latin typeface="Arial" panose="020B0604020202020204" pitchFamily="34" charset="0"/>
              <a:cs typeface="Arial" panose="020B0604020202020204" pitchFamily="34" charset="0"/>
            </a:endParaRPr>
          </a:p>
          <a:p>
            <a:pPr marL="0" indent="0" defTabSz="914400">
              <a:buNone/>
            </a:pPr>
            <a:r>
              <a:rPr lang="es-MX" sz="1600" dirty="0" smtClean="0">
                <a:solidFill>
                  <a:schemeClr val="tx1"/>
                </a:solidFill>
                <a:latin typeface="Arial" panose="020B0604020202020204" pitchFamily="34" charset="0"/>
                <a:cs typeface="Arial" panose="020B0604020202020204" pitchFamily="34" charset="0"/>
              </a:rPr>
              <a:t>En </a:t>
            </a:r>
            <a:r>
              <a:rPr lang="es-MX" sz="1600" dirty="0">
                <a:solidFill>
                  <a:schemeClr val="tx1"/>
                </a:solidFill>
                <a:latin typeface="Arial" panose="020B0604020202020204" pitchFamily="34" charset="0"/>
                <a:cs typeface="Arial" panose="020B0604020202020204" pitchFamily="34" charset="0"/>
              </a:rPr>
              <a:t>el último apartado podrá consultarse la bibliografía que fungió como base para la elaboración de este material didáctico.</a:t>
            </a:r>
            <a:br>
              <a:rPr lang="es-MX" sz="1600" dirty="0">
                <a:solidFill>
                  <a:schemeClr val="tx1"/>
                </a:solidFill>
                <a:latin typeface="Arial" panose="020B0604020202020204" pitchFamily="34" charset="0"/>
                <a:cs typeface="Arial" panose="020B0604020202020204" pitchFamily="34" charset="0"/>
              </a:rPr>
            </a:br>
            <a:endParaRPr lang="es-MX" sz="1600" dirty="0">
              <a:solidFill>
                <a:schemeClr val="tx1"/>
              </a:solidFill>
              <a:latin typeface="Arial" panose="020B0604020202020204" pitchFamily="34" charset="0"/>
              <a:cs typeface="Arial" panose="020B0604020202020204" pitchFamily="34" charset="0"/>
            </a:endParaRPr>
          </a:p>
          <a:p>
            <a:pPr marL="0" indent="0" defTabSz="914400">
              <a:buNone/>
            </a:pPr>
            <a:endParaRPr lang="es-MX" sz="16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4277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888022271"/>
              </p:ext>
            </p:extLst>
          </p:nvPr>
        </p:nvGraphicFramePr>
        <p:xfrm>
          <a:off x="1547664" y="1412776"/>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0610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5576" y="4581128"/>
            <a:ext cx="8100391" cy="1280890"/>
          </a:xfrm>
        </p:spPr>
        <p:txBody>
          <a:bodyPr>
            <a:noAutofit/>
          </a:bodyPr>
          <a:lstStyle/>
          <a:p>
            <a:pPr algn="ctr"/>
            <a:r>
              <a:rPr lang="es-MX" sz="4400" dirty="0" smtClean="0"/>
              <a:t>Tema 2: Elementos </a:t>
            </a:r>
            <a:r>
              <a:rPr lang="es-MX" sz="4400" dirty="0"/>
              <a:t>de una política pública</a:t>
            </a:r>
          </a:p>
        </p:txBody>
      </p:sp>
    </p:spTree>
    <p:extLst>
      <p:ext uri="{BB962C8B-B14F-4D97-AF65-F5344CB8AC3E}">
        <p14:creationId xmlns:p14="http://schemas.microsoft.com/office/powerpoint/2010/main" val="3243743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4928" y="274638"/>
            <a:ext cx="8229600" cy="778098"/>
          </a:xfrm>
        </p:spPr>
        <p:txBody>
          <a:bodyPr>
            <a:normAutofit/>
          </a:bodyPr>
          <a:lstStyle/>
          <a:p>
            <a:r>
              <a:rPr lang="es-MX" sz="3200" dirty="0" smtClean="0"/>
              <a:t>Elementos de una política pública</a:t>
            </a:r>
            <a:endParaRPr lang="es-MX" sz="3200"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1476944844"/>
              </p:ext>
            </p:extLst>
          </p:nvPr>
        </p:nvGraphicFramePr>
        <p:xfrm>
          <a:off x="1943100" y="2133600"/>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1763688" y="1208946"/>
            <a:ext cx="3024336" cy="707886"/>
          </a:xfrm>
          <a:prstGeom prst="rect">
            <a:avLst/>
          </a:prstGeom>
          <a:noFill/>
        </p:spPr>
        <p:txBody>
          <a:bodyPr wrap="square" rtlCol="0">
            <a:spAutoFit/>
          </a:bodyPr>
          <a:lstStyle/>
          <a:p>
            <a:r>
              <a:rPr lang="es-MX" sz="2000" b="1" dirty="0" smtClean="0"/>
              <a:t>Elementos constitutivos de una  </a:t>
            </a:r>
            <a:r>
              <a:rPr lang="es-MX" sz="2000" b="1" dirty="0" err="1" smtClean="0"/>
              <a:t>pp</a:t>
            </a:r>
            <a:endParaRPr lang="es-MX" sz="2000" b="1" dirty="0"/>
          </a:p>
        </p:txBody>
      </p:sp>
      <p:sp>
        <p:nvSpPr>
          <p:cNvPr id="9" name="CuadroTexto 8"/>
          <p:cNvSpPr txBox="1"/>
          <p:nvPr/>
        </p:nvSpPr>
        <p:spPr>
          <a:xfrm>
            <a:off x="5220072" y="1052736"/>
            <a:ext cx="3168352" cy="923330"/>
          </a:xfrm>
          <a:prstGeom prst="rect">
            <a:avLst/>
          </a:prstGeom>
          <a:noFill/>
        </p:spPr>
        <p:txBody>
          <a:bodyPr wrap="square" rtlCol="0">
            <a:spAutoFit/>
          </a:bodyPr>
          <a:lstStyle/>
          <a:p>
            <a:r>
              <a:rPr lang="es-MX" b="1" dirty="0" smtClean="0"/>
              <a:t>Elementos que no pueden considerarse per se como constitutivos de una  </a:t>
            </a:r>
            <a:r>
              <a:rPr lang="es-MX" b="1" dirty="0" err="1"/>
              <a:t>pp</a:t>
            </a:r>
            <a:endParaRPr lang="es-MX" b="1" dirty="0"/>
          </a:p>
        </p:txBody>
      </p:sp>
    </p:spTree>
    <p:extLst>
      <p:ext uri="{BB962C8B-B14F-4D97-AF65-F5344CB8AC3E}">
        <p14:creationId xmlns:p14="http://schemas.microsoft.com/office/powerpoint/2010/main" val="1386788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themeOverride>
</file>

<file path=docProps/app.xml><?xml version="1.0" encoding="utf-8"?>
<Properties xmlns="http://schemas.openxmlformats.org/officeDocument/2006/extended-properties" xmlns:vt="http://schemas.openxmlformats.org/officeDocument/2006/docPropsVTypes">
  <Template/>
  <TotalTime>2294</TotalTime>
  <Words>3580</Words>
  <Application>Microsoft Office PowerPoint</Application>
  <PresentationFormat>Presentación en pantalla (4:3)</PresentationFormat>
  <Paragraphs>382</Paragraphs>
  <Slides>61</Slides>
  <Notes>1</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61</vt:i4>
      </vt:variant>
    </vt:vector>
  </HeadingPairs>
  <TitlesOfParts>
    <vt:vector size="70" baseType="lpstr">
      <vt:lpstr>Arial Unicode MS</vt:lpstr>
      <vt:lpstr>Arial</vt:lpstr>
      <vt:lpstr>Calibri</vt:lpstr>
      <vt:lpstr>Candara</vt:lpstr>
      <vt:lpstr>Century Gothic</vt:lpstr>
      <vt:lpstr>Times New Roman</vt:lpstr>
      <vt:lpstr>Wingdings</vt:lpstr>
      <vt:lpstr>Wingdings 3</vt:lpstr>
      <vt:lpstr>Espiral</vt:lpstr>
      <vt:lpstr>Presentación de PowerPoint</vt:lpstr>
      <vt:lpstr>Tema 1 Políticas Públicas</vt:lpstr>
      <vt:lpstr>Presentación de PowerPoint</vt:lpstr>
      <vt:lpstr>Definiciones de políticas públicas</vt:lpstr>
      <vt:lpstr>Definiciones de políticas públicas</vt:lpstr>
      <vt:lpstr>Presentación de PowerPoint</vt:lpstr>
      <vt:lpstr>Presentación de PowerPoint</vt:lpstr>
      <vt:lpstr>Tema 2: Elementos de una política pública</vt:lpstr>
      <vt:lpstr>Elementos de una política pública</vt:lpstr>
      <vt:lpstr>Definición de política pública</vt:lpstr>
      <vt:lpstr>Definición de política pública</vt:lpstr>
      <vt:lpstr>Tema 3 ciclo  de una política pública</vt:lpstr>
      <vt:lpstr>El ciclo  de una política pública</vt:lpstr>
      <vt:lpstr>Tema 4 Enfoques sobre políticas públicas </vt:lpstr>
      <vt:lpstr>Enfoques sobre políticas públicas (Lindblom)</vt:lpstr>
      <vt:lpstr>Presentación de PowerPoint</vt:lpstr>
      <vt:lpstr>Tema 5 Análisis de políticas públicas </vt:lpstr>
      <vt:lpstr>Claves del Análisis de políticas públicas </vt:lpstr>
      <vt:lpstr>Presentación de PowerPoint</vt:lpstr>
      <vt:lpstr>Tema 6  Problemas Públicos   </vt:lpstr>
      <vt:lpstr>Lo público</vt:lpstr>
      <vt:lpstr>Presentación de PowerPoint</vt:lpstr>
      <vt:lpstr>Presentación de PowerPoint</vt:lpstr>
      <vt:lpstr>Tema 7 Gobernanza</vt:lpstr>
      <vt:lpstr>Presentación de PowerPoint</vt:lpstr>
      <vt:lpstr>Presentación de PowerPoint</vt:lpstr>
      <vt:lpstr>Presentación de PowerPoint</vt:lpstr>
      <vt:lpstr>Stoker (1998) define el concepto de gobernanza bajo cuatro propuestas:  </vt:lpstr>
      <vt:lpstr>Distintos niveles de interacción: </vt:lpstr>
      <vt:lpstr>Modos de  gobernanza:</vt:lpstr>
      <vt:lpstr>Presentación de PowerPoint</vt:lpstr>
      <vt:lpstr>Presentación de PowerPoint</vt:lpstr>
      <vt:lpstr>Características de la gobernanza </vt:lpstr>
      <vt:lpstr>Características de la gobernanza </vt:lpstr>
      <vt:lpstr>Características de la gobernanza </vt:lpstr>
      <vt:lpstr>Características de la gobernanza </vt:lpstr>
      <vt:lpstr>Tema 8 Participación Ciudadana</vt:lpstr>
      <vt:lpstr>Participación Ciudadana</vt:lpstr>
      <vt:lpstr>¿Por qué hay mayor necesidad de participación?</vt:lpstr>
      <vt:lpstr>¿Por qué hay mayor necesidad de participación?</vt:lpstr>
      <vt:lpstr>Presentación de PowerPoint</vt:lpstr>
      <vt:lpstr>Tipos de participación</vt:lpstr>
      <vt:lpstr>Objetivos de la participación</vt:lpstr>
      <vt:lpstr>Dispositivos de participación</vt:lpstr>
      <vt:lpstr>Presentación de PowerPoint</vt:lpstr>
      <vt:lpstr>Políticas públicas con enfoque de género </vt:lpstr>
      <vt:lpstr>Políticas públicas con enfoque de género</vt:lpstr>
      <vt:lpstr>Género en las Políticas Públicas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Políticas Públicas</dc:title>
  <dc:creator>PC</dc:creator>
  <cp:lastModifiedBy>Guillermina Díaz  Pérez</cp:lastModifiedBy>
  <cp:revision>92</cp:revision>
  <dcterms:created xsi:type="dcterms:W3CDTF">2014-07-08T14:42:14Z</dcterms:created>
  <dcterms:modified xsi:type="dcterms:W3CDTF">2015-10-02T20:07:57Z</dcterms:modified>
</cp:coreProperties>
</file>