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82" r:id="rId6"/>
    <p:sldId id="283" r:id="rId7"/>
    <p:sldId id="284" r:id="rId8"/>
    <p:sldId id="285" r:id="rId9"/>
    <p:sldId id="286" r:id="rId10"/>
    <p:sldId id="287"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FF66"/>
    <a:srgbClr val="FF3300"/>
    <a:srgbClr val="CC0099"/>
    <a:srgbClr val="33CCFF"/>
    <a:srgbClr val="0000FF"/>
    <a:srgbClr val="99CC00"/>
    <a:srgbClr val="404F21"/>
    <a:srgbClr val="FF9900"/>
    <a:srgbClr val="39B19D"/>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7" d="100"/>
          <a:sy n="157" d="100"/>
        </p:scale>
        <p:origin x="-221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208965-143D-47C3-AA3C-090AE32305E6}" type="doc">
      <dgm:prSet loTypeId="urn:microsoft.com/office/officeart/2005/8/layout/process1" loCatId="process" qsTypeId="urn:microsoft.com/office/officeart/2005/8/quickstyle/simple1" qsCatId="simple" csTypeId="urn:microsoft.com/office/officeart/2005/8/colors/accent6_4" csCatId="accent6" phldr="1"/>
      <dgm:spPr/>
      <dgm:t>
        <a:bodyPr/>
        <a:lstStyle/>
        <a:p>
          <a:endParaRPr lang="es-MX"/>
        </a:p>
      </dgm:t>
    </dgm:pt>
    <dgm:pt modelId="{DAA8EF36-F120-464A-82E1-690381C62054}">
      <dgm:prSet phldrT="[Texto]" custT="1"/>
      <dgm:spPr/>
      <dgm:t>
        <a:bodyPr/>
        <a:lstStyle/>
        <a:p>
          <a:r>
            <a:rPr lang="es-MX" sz="1200" dirty="0" smtClean="0">
              <a:latin typeface="Arial" pitchFamily="34" charset="0"/>
              <a:cs typeface="Arial" pitchFamily="34" charset="0"/>
            </a:rPr>
            <a:t>Demanda</a:t>
          </a:r>
          <a:endParaRPr lang="es-MX" sz="1200" dirty="0">
            <a:latin typeface="Arial" pitchFamily="34" charset="0"/>
            <a:cs typeface="Arial" pitchFamily="34" charset="0"/>
          </a:endParaRPr>
        </a:p>
      </dgm:t>
    </dgm:pt>
    <dgm:pt modelId="{EF1CB9D8-003E-45E5-8543-2C5FE6F56002}" type="parTrans" cxnId="{27A8DA82-A20F-4760-B4EF-4BF424361CBB}">
      <dgm:prSet/>
      <dgm:spPr/>
      <dgm:t>
        <a:bodyPr/>
        <a:lstStyle/>
        <a:p>
          <a:endParaRPr lang="es-MX"/>
        </a:p>
      </dgm:t>
    </dgm:pt>
    <dgm:pt modelId="{E2C11B6C-E638-4C8C-8441-29BCB5DA01CA}" type="sibTrans" cxnId="{27A8DA82-A20F-4760-B4EF-4BF424361CBB}">
      <dgm:prSet/>
      <dgm:spPr/>
      <dgm:t>
        <a:bodyPr/>
        <a:lstStyle/>
        <a:p>
          <a:endParaRPr lang="es-MX" dirty="0"/>
        </a:p>
      </dgm:t>
    </dgm:pt>
    <dgm:pt modelId="{DB419368-3237-42B9-AAB6-237779A0BFA6}">
      <dgm:prSet phldrT="[Texto]" custT="1"/>
      <dgm:spPr/>
      <dgm:t>
        <a:bodyPr/>
        <a:lstStyle/>
        <a:p>
          <a:r>
            <a:rPr lang="es-MX" sz="1200" dirty="0" smtClean="0">
              <a:latin typeface="Arial" pitchFamily="34" charset="0"/>
              <a:cs typeface="Arial" pitchFamily="34" charset="0"/>
            </a:rPr>
            <a:t>Cierre de la Instrucción</a:t>
          </a:r>
          <a:endParaRPr lang="es-MX" sz="1200" dirty="0">
            <a:latin typeface="Arial" pitchFamily="34" charset="0"/>
            <a:cs typeface="Arial" pitchFamily="34" charset="0"/>
          </a:endParaRPr>
        </a:p>
      </dgm:t>
    </dgm:pt>
    <dgm:pt modelId="{34EE7AEA-85EE-4BD0-AD72-BECFB7A8BBE2}" type="parTrans" cxnId="{63AF90B1-7CDF-44D2-B120-62B1BE94FB73}">
      <dgm:prSet/>
      <dgm:spPr/>
      <dgm:t>
        <a:bodyPr/>
        <a:lstStyle/>
        <a:p>
          <a:endParaRPr lang="es-MX"/>
        </a:p>
      </dgm:t>
    </dgm:pt>
    <dgm:pt modelId="{AC962D63-AD99-4DD3-A42E-CF0249FA3355}" type="sibTrans" cxnId="{63AF90B1-7CDF-44D2-B120-62B1BE94FB73}">
      <dgm:prSet/>
      <dgm:spPr/>
      <dgm:t>
        <a:bodyPr/>
        <a:lstStyle/>
        <a:p>
          <a:endParaRPr lang="es-MX" dirty="0"/>
        </a:p>
      </dgm:t>
    </dgm:pt>
    <dgm:pt modelId="{3110D9C9-54DB-40F6-B777-F26540BD2EA0}">
      <dgm:prSet phldrT="[Texto]" custT="1"/>
      <dgm:spPr/>
      <dgm:t>
        <a:bodyPr/>
        <a:lstStyle/>
        <a:p>
          <a:r>
            <a:rPr lang="es-MX" sz="1200" dirty="0" smtClean="0">
              <a:latin typeface="Arial" pitchFamily="34" charset="0"/>
              <a:cs typeface="Arial" pitchFamily="34" charset="0"/>
            </a:rPr>
            <a:t>Sentencia</a:t>
          </a:r>
          <a:endParaRPr lang="es-MX" sz="1200" dirty="0">
            <a:latin typeface="Arial" pitchFamily="34" charset="0"/>
            <a:cs typeface="Arial" pitchFamily="34" charset="0"/>
          </a:endParaRPr>
        </a:p>
      </dgm:t>
    </dgm:pt>
    <dgm:pt modelId="{BC85E653-407D-4CDB-A896-FFD916FFA1D8}" type="parTrans" cxnId="{027665BC-6723-49AC-AA88-152829473798}">
      <dgm:prSet/>
      <dgm:spPr/>
      <dgm:t>
        <a:bodyPr/>
        <a:lstStyle/>
        <a:p>
          <a:endParaRPr lang="es-MX"/>
        </a:p>
      </dgm:t>
    </dgm:pt>
    <dgm:pt modelId="{936B1764-F0DD-4B7D-889C-72E369A736CB}" type="sibTrans" cxnId="{027665BC-6723-49AC-AA88-152829473798}">
      <dgm:prSet/>
      <dgm:spPr/>
      <dgm:t>
        <a:bodyPr/>
        <a:lstStyle/>
        <a:p>
          <a:endParaRPr lang="es-MX" dirty="0"/>
        </a:p>
      </dgm:t>
    </dgm:pt>
    <dgm:pt modelId="{C6FE305B-9CE4-4033-8D96-7BADAEAE9FE0}">
      <dgm:prSet custT="1"/>
      <dgm:spPr/>
      <dgm:t>
        <a:bodyPr/>
        <a:lstStyle/>
        <a:p>
          <a:r>
            <a:rPr lang="es-MX" sz="1200" dirty="0" smtClean="0">
              <a:latin typeface="Arial" pitchFamily="34" charset="0"/>
              <a:cs typeface="Arial" pitchFamily="34" charset="0"/>
            </a:rPr>
            <a:t>Contestación de la demanda</a:t>
          </a:r>
          <a:endParaRPr lang="es-MX" sz="1200" dirty="0">
            <a:latin typeface="Arial" pitchFamily="34" charset="0"/>
            <a:cs typeface="Arial" pitchFamily="34" charset="0"/>
          </a:endParaRPr>
        </a:p>
      </dgm:t>
    </dgm:pt>
    <dgm:pt modelId="{CA6FFF35-FBB6-4479-A055-9CB9089BA4E5}" type="parTrans" cxnId="{47C356AA-22B3-4881-B124-94B29385CFBD}">
      <dgm:prSet/>
      <dgm:spPr/>
      <dgm:t>
        <a:bodyPr/>
        <a:lstStyle/>
        <a:p>
          <a:endParaRPr lang="es-MX"/>
        </a:p>
      </dgm:t>
    </dgm:pt>
    <dgm:pt modelId="{F2C44EE6-4DAB-4CB7-A70D-83BC7E5452FA}" type="sibTrans" cxnId="{47C356AA-22B3-4881-B124-94B29385CFBD}">
      <dgm:prSet/>
      <dgm:spPr/>
      <dgm:t>
        <a:bodyPr/>
        <a:lstStyle/>
        <a:p>
          <a:endParaRPr lang="es-MX" dirty="0"/>
        </a:p>
      </dgm:t>
    </dgm:pt>
    <dgm:pt modelId="{B166625E-5F3D-4A91-96EA-24F2860617A3}">
      <dgm:prSet custT="1"/>
      <dgm:spPr/>
      <dgm:t>
        <a:bodyPr/>
        <a:lstStyle/>
        <a:p>
          <a:r>
            <a:rPr lang="es-MX" sz="1200" dirty="0" smtClean="0">
              <a:latin typeface="Arial" pitchFamily="34" charset="0"/>
              <a:cs typeface="Arial" pitchFamily="34" charset="0"/>
            </a:rPr>
            <a:t>Medidas cautelares</a:t>
          </a:r>
          <a:endParaRPr lang="es-MX" sz="1200" dirty="0">
            <a:latin typeface="Arial" pitchFamily="34" charset="0"/>
            <a:cs typeface="Arial" pitchFamily="34" charset="0"/>
          </a:endParaRPr>
        </a:p>
      </dgm:t>
    </dgm:pt>
    <dgm:pt modelId="{CB59F3A0-EB7D-496E-9FA8-D6080AE49784}" type="parTrans" cxnId="{AA527DEC-FD19-4FB9-AF54-7D35A27FAB3F}">
      <dgm:prSet/>
      <dgm:spPr/>
      <dgm:t>
        <a:bodyPr/>
        <a:lstStyle/>
        <a:p>
          <a:endParaRPr lang="es-MX"/>
        </a:p>
      </dgm:t>
    </dgm:pt>
    <dgm:pt modelId="{4B8FEB31-08F8-4ECF-B5D1-50F7E750DF5D}" type="sibTrans" cxnId="{AA527DEC-FD19-4FB9-AF54-7D35A27FAB3F}">
      <dgm:prSet/>
      <dgm:spPr/>
      <dgm:t>
        <a:bodyPr/>
        <a:lstStyle/>
        <a:p>
          <a:endParaRPr lang="es-MX" dirty="0"/>
        </a:p>
      </dgm:t>
    </dgm:pt>
    <dgm:pt modelId="{3B5EFA7F-3449-4245-8103-172F236049E1}">
      <dgm:prSet custT="1"/>
      <dgm:spPr/>
      <dgm:t>
        <a:bodyPr/>
        <a:lstStyle/>
        <a:p>
          <a:r>
            <a:rPr lang="es-MX" sz="1200" dirty="0" smtClean="0">
              <a:latin typeface="Arial" pitchFamily="34" charset="0"/>
              <a:cs typeface="Arial" pitchFamily="34" charset="0"/>
            </a:rPr>
            <a:t>Incidentes </a:t>
          </a:r>
          <a:endParaRPr lang="es-MX" sz="1200" dirty="0">
            <a:latin typeface="Arial" pitchFamily="34" charset="0"/>
            <a:cs typeface="Arial" pitchFamily="34" charset="0"/>
          </a:endParaRPr>
        </a:p>
      </dgm:t>
    </dgm:pt>
    <dgm:pt modelId="{780184D1-06E6-4E87-956A-6217FDC46DF3}" type="parTrans" cxnId="{22810D5C-9239-44BF-9BDC-BC56D8674D38}">
      <dgm:prSet/>
      <dgm:spPr/>
      <dgm:t>
        <a:bodyPr/>
        <a:lstStyle/>
        <a:p>
          <a:endParaRPr lang="es-MX"/>
        </a:p>
      </dgm:t>
    </dgm:pt>
    <dgm:pt modelId="{0633DF09-21F0-4AD6-96FD-C4C119FD5C6E}" type="sibTrans" cxnId="{22810D5C-9239-44BF-9BDC-BC56D8674D38}">
      <dgm:prSet/>
      <dgm:spPr/>
      <dgm:t>
        <a:bodyPr/>
        <a:lstStyle/>
        <a:p>
          <a:endParaRPr lang="es-MX" dirty="0"/>
        </a:p>
      </dgm:t>
    </dgm:pt>
    <dgm:pt modelId="{A428B159-2A02-40C5-97AE-E8FBD8729EA6}">
      <dgm:prSet custT="1"/>
      <dgm:spPr/>
      <dgm:t>
        <a:bodyPr/>
        <a:lstStyle/>
        <a:p>
          <a:r>
            <a:rPr lang="es-MX" sz="1200" dirty="0" smtClean="0">
              <a:latin typeface="Arial" pitchFamily="34" charset="0"/>
              <a:cs typeface="Arial" pitchFamily="34" charset="0"/>
            </a:rPr>
            <a:t>Cumplimiento de la sentencia y la suspensión</a:t>
          </a:r>
        </a:p>
      </dgm:t>
    </dgm:pt>
    <dgm:pt modelId="{B26D2097-7250-4C4C-B1C0-1B0F55110841}" type="parTrans" cxnId="{79EEA16F-5C3D-4C9B-8B04-3AEF321E1F1F}">
      <dgm:prSet/>
      <dgm:spPr/>
      <dgm:t>
        <a:bodyPr/>
        <a:lstStyle/>
        <a:p>
          <a:endParaRPr lang="es-MX"/>
        </a:p>
      </dgm:t>
    </dgm:pt>
    <dgm:pt modelId="{8A92C953-B941-4127-8B5A-154CF672C36C}" type="sibTrans" cxnId="{79EEA16F-5C3D-4C9B-8B04-3AEF321E1F1F}">
      <dgm:prSet/>
      <dgm:spPr/>
      <dgm:t>
        <a:bodyPr/>
        <a:lstStyle/>
        <a:p>
          <a:endParaRPr lang="es-MX"/>
        </a:p>
      </dgm:t>
    </dgm:pt>
    <dgm:pt modelId="{35BD3A4D-52BC-4E69-BE13-2652E98F4AA7}" type="pres">
      <dgm:prSet presAssocID="{95208965-143D-47C3-AA3C-090AE32305E6}" presName="Name0" presStyleCnt="0">
        <dgm:presLayoutVars>
          <dgm:dir/>
          <dgm:resizeHandles val="exact"/>
        </dgm:presLayoutVars>
      </dgm:prSet>
      <dgm:spPr/>
      <dgm:t>
        <a:bodyPr/>
        <a:lstStyle/>
        <a:p>
          <a:endParaRPr lang="es-MX"/>
        </a:p>
      </dgm:t>
    </dgm:pt>
    <dgm:pt modelId="{A029717F-6DF7-41FD-85EA-E4E447AB7BDE}" type="pres">
      <dgm:prSet presAssocID="{DAA8EF36-F120-464A-82E1-690381C62054}" presName="node" presStyleLbl="node1" presStyleIdx="0" presStyleCnt="7" custScaleX="620676" custScaleY="116180" custLinFactX="100000" custLinFactY="-11062" custLinFactNeighborX="182564" custLinFactNeighborY="-100000">
        <dgm:presLayoutVars>
          <dgm:bulletEnabled val="1"/>
        </dgm:presLayoutVars>
      </dgm:prSet>
      <dgm:spPr/>
      <dgm:t>
        <a:bodyPr/>
        <a:lstStyle/>
        <a:p>
          <a:endParaRPr lang="es-MX"/>
        </a:p>
      </dgm:t>
    </dgm:pt>
    <dgm:pt modelId="{DF110622-09C1-4E94-93FC-E3F15A0A8FCF}" type="pres">
      <dgm:prSet presAssocID="{E2C11B6C-E638-4C8C-8441-29BCB5DA01CA}" presName="sibTrans" presStyleLbl="sibTrans2D1" presStyleIdx="0" presStyleCnt="6" custAng="134563" custFlipVert="0" custFlipHor="1" custScaleX="110039" custScaleY="711756"/>
      <dgm:spPr/>
      <dgm:t>
        <a:bodyPr/>
        <a:lstStyle/>
        <a:p>
          <a:endParaRPr lang="es-MX"/>
        </a:p>
      </dgm:t>
    </dgm:pt>
    <dgm:pt modelId="{CAA6C067-0E70-4DD2-A5F1-A555CC2E0673}" type="pres">
      <dgm:prSet presAssocID="{E2C11B6C-E638-4C8C-8441-29BCB5DA01CA}" presName="connectorText" presStyleLbl="sibTrans2D1" presStyleIdx="0" presStyleCnt="6"/>
      <dgm:spPr/>
      <dgm:t>
        <a:bodyPr/>
        <a:lstStyle/>
        <a:p>
          <a:endParaRPr lang="es-MX"/>
        </a:p>
      </dgm:t>
    </dgm:pt>
    <dgm:pt modelId="{953C4B47-AC44-4570-8031-7DC2EC0BF2FC}" type="pres">
      <dgm:prSet presAssocID="{C6FE305B-9CE4-4033-8D96-7BADAEAE9FE0}" presName="node" presStyleLbl="node1" presStyleIdx="1" presStyleCnt="7" custScaleX="679569" custScaleY="119672" custLinFactX="-317595" custLinFactY="42233" custLinFactNeighborX="-400000" custLinFactNeighborY="100000">
        <dgm:presLayoutVars>
          <dgm:bulletEnabled val="1"/>
        </dgm:presLayoutVars>
      </dgm:prSet>
      <dgm:spPr/>
      <dgm:t>
        <a:bodyPr/>
        <a:lstStyle/>
        <a:p>
          <a:endParaRPr lang="es-MX"/>
        </a:p>
      </dgm:t>
    </dgm:pt>
    <dgm:pt modelId="{3BB3A01E-5C94-4DCF-AE0C-4423B7B4F64E}" type="pres">
      <dgm:prSet presAssocID="{F2C44EE6-4DAB-4CB7-A70D-83BC7E5452FA}" presName="sibTrans" presStyleLbl="sibTrans2D1" presStyleIdx="1" presStyleCnt="6" custAng="21440696" custFlipVert="1" custScaleY="648463"/>
      <dgm:spPr/>
      <dgm:t>
        <a:bodyPr/>
        <a:lstStyle/>
        <a:p>
          <a:endParaRPr lang="es-MX"/>
        </a:p>
      </dgm:t>
    </dgm:pt>
    <dgm:pt modelId="{15D61314-74C7-4CE8-83F1-D449F27F0298}" type="pres">
      <dgm:prSet presAssocID="{F2C44EE6-4DAB-4CB7-A70D-83BC7E5452FA}" presName="connectorText" presStyleLbl="sibTrans2D1" presStyleIdx="1" presStyleCnt="6"/>
      <dgm:spPr/>
      <dgm:t>
        <a:bodyPr/>
        <a:lstStyle/>
        <a:p>
          <a:endParaRPr lang="es-MX"/>
        </a:p>
      </dgm:t>
    </dgm:pt>
    <dgm:pt modelId="{014B9836-E042-4586-9292-DC057866D2AD}" type="pres">
      <dgm:prSet presAssocID="{B166625E-5F3D-4A91-96EA-24F2860617A3}" presName="node" presStyleLbl="node1" presStyleIdx="2" presStyleCnt="7" custScaleX="580889" custScaleY="124976" custLinFactX="127286" custLinFactY="55545" custLinFactNeighborX="200000" custLinFactNeighborY="100000">
        <dgm:presLayoutVars>
          <dgm:bulletEnabled val="1"/>
        </dgm:presLayoutVars>
      </dgm:prSet>
      <dgm:spPr/>
      <dgm:t>
        <a:bodyPr/>
        <a:lstStyle/>
        <a:p>
          <a:endParaRPr lang="es-MX"/>
        </a:p>
      </dgm:t>
    </dgm:pt>
    <dgm:pt modelId="{EEC30C25-BDBC-41BB-9AA3-3FEBBD57ECCB}" type="pres">
      <dgm:prSet presAssocID="{4B8FEB31-08F8-4ECF-B5D1-50F7E750DF5D}" presName="sibTrans" presStyleLbl="sibTrans2D1" presStyleIdx="2" presStyleCnt="6" custAng="99237" custScaleX="131529" custScaleY="644794" custLinFactNeighborX="-10892" custLinFactNeighborY="23483"/>
      <dgm:spPr/>
      <dgm:t>
        <a:bodyPr/>
        <a:lstStyle/>
        <a:p>
          <a:endParaRPr lang="es-MX"/>
        </a:p>
      </dgm:t>
    </dgm:pt>
    <dgm:pt modelId="{E6A44CE2-B6EF-477E-BA5B-8EFFF70D9E9C}" type="pres">
      <dgm:prSet presAssocID="{4B8FEB31-08F8-4ECF-B5D1-50F7E750DF5D}" presName="connectorText" presStyleLbl="sibTrans2D1" presStyleIdx="2" presStyleCnt="6"/>
      <dgm:spPr/>
      <dgm:t>
        <a:bodyPr/>
        <a:lstStyle/>
        <a:p>
          <a:endParaRPr lang="es-MX"/>
        </a:p>
      </dgm:t>
    </dgm:pt>
    <dgm:pt modelId="{18DF95DA-5629-45D8-933D-6EFBCE6D8322}" type="pres">
      <dgm:prSet presAssocID="{3B5EFA7F-3449-4245-8103-172F236049E1}" presName="node" presStyleLbl="node1" presStyleIdx="3" presStyleCnt="7" custScaleX="473096" custScaleY="110533" custLinFactX="-293603" custLinFactY="-2829" custLinFactNeighborX="-300000" custLinFactNeighborY="-100000">
        <dgm:presLayoutVars>
          <dgm:bulletEnabled val="1"/>
        </dgm:presLayoutVars>
      </dgm:prSet>
      <dgm:spPr/>
      <dgm:t>
        <a:bodyPr/>
        <a:lstStyle/>
        <a:p>
          <a:endParaRPr lang="es-MX"/>
        </a:p>
      </dgm:t>
    </dgm:pt>
    <dgm:pt modelId="{A244382E-C18E-46C8-9EDF-1B1680204791}" type="pres">
      <dgm:prSet presAssocID="{0633DF09-21F0-4AD6-96FD-C4C119FD5C6E}" presName="sibTrans" presStyleLbl="sibTrans2D1" presStyleIdx="3" presStyleCnt="6" custScaleY="649615"/>
      <dgm:spPr/>
      <dgm:t>
        <a:bodyPr/>
        <a:lstStyle/>
        <a:p>
          <a:endParaRPr lang="es-MX"/>
        </a:p>
      </dgm:t>
    </dgm:pt>
    <dgm:pt modelId="{B3348E8E-36B2-45B5-816A-1F2845B37FA6}" type="pres">
      <dgm:prSet presAssocID="{0633DF09-21F0-4AD6-96FD-C4C119FD5C6E}" presName="connectorText" presStyleLbl="sibTrans2D1" presStyleIdx="3" presStyleCnt="6"/>
      <dgm:spPr/>
      <dgm:t>
        <a:bodyPr/>
        <a:lstStyle/>
        <a:p>
          <a:endParaRPr lang="es-MX"/>
        </a:p>
      </dgm:t>
    </dgm:pt>
    <dgm:pt modelId="{BF3C9732-EA60-475D-809A-C86A2098B511}" type="pres">
      <dgm:prSet presAssocID="{DB419368-3237-42B9-AAB6-237779A0BFA6}" presName="node" presStyleLbl="node1" presStyleIdx="4" presStyleCnt="7" custScaleX="647899" custScaleY="119054" custLinFactX="200000" custLinFactNeighborX="215095" custLinFactNeighborY="-98026">
        <dgm:presLayoutVars>
          <dgm:bulletEnabled val="1"/>
        </dgm:presLayoutVars>
      </dgm:prSet>
      <dgm:spPr/>
      <dgm:t>
        <a:bodyPr/>
        <a:lstStyle/>
        <a:p>
          <a:endParaRPr lang="es-MX"/>
        </a:p>
      </dgm:t>
    </dgm:pt>
    <dgm:pt modelId="{15A07251-624B-4B1D-B3B1-951A59F0967E}" type="pres">
      <dgm:prSet presAssocID="{AC962D63-AD99-4DD3-A42E-CF0249FA3355}" presName="sibTrans" presStyleLbl="sibTrans2D1" presStyleIdx="4" presStyleCnt="6" custAng="486054" custScaleX="153463" custScaleY="569339"/>
      <dgm:spPr/>
      <dgm:t>
        <a:bodyPr/>
        <a:lstStyle/>
        <a:p>
          <a:endParaRPr lang="es-MX"/>
        </a:p>
      </dgm:t>
    </dgm:pt>
    <dgm:pt modelId="{BD1C0496-3E44-43B7-82E6-1342074D696A}" type="pres">
      <dgm:prSet presAssocID="{AC962D63-AD99-4DD3-A42E-CF0249FA3355}" presName="connectorText" presStyleLbl="sibTrans2D1" presStyleIdx="4" presStyleCnt="6"/>
      <dgm:spPr/>
      <dgm:t>
        <a:bodyPr/>
        <a:lstStyle/>
        <a:p>
          <a:endParaRPr lang="es-MX"/>
        </a:p>
      </dgm:t>
    </dgm:pt>
    <dgm:pt modelId="{55CAA7F7-80A1-4B62-B462-775902FC6215}" type="pres">
      <dgm:prSet presAssocID="{3110D9C9-54DB-40F6-B777-F26540BD2EA0}" presName="node" presStyleLbl="node1" presStyleIdx="5" presStyleCnt="7" custScaleX="697751" custScaleY="99435" custLinFactX="-190811" custLinFactY="38508" custLinFactNeighborX="-200000" custLinFactNeighborY="100000">
        <dgm:presLayoutVars>
          <dgm:bulletEnabled val="1"/>
        </dgm:presLayoutVars>
      </dgm:prSet>
      <dgm:spPr/>
      <dgm:t>
        <a:bodyPr/>
        <a:lstStyle/>
        <a:p>
          <a:endParaRPr lang="es-MX"/>
        </a:p>
      </dgm:t>
    </dgm:pt>
    <dgm:pt modelId="{86183FF9-2B9C-428E-8CD0-D4B8380FF795}" type="pres">
      <dgm:prSet presAssocID="{936B1764-F0DD-4B7D-889C-72E369A736CB}" presName="sibTrans" presStyleLbl="sibTrans2D1" presStyleIdx="5" presStyleCnt="6" custScaleX="73214" custScaleY="533899"/>
      <dgm:spPr/>
      <dgm:t>
        <a:bodyPr/>
        <a:lstStyle/>
        <a:p>
          <a:endParaRPr lang="es-MX"/>
        </a:p>
      </dgm:t>
    </dgm:pt>
    <dgm:pt modelId="{4F7B6FA7-2416-4641-96B6-A6AB5D68A4D0}" type="pres">
      <dgm:prSet presAssocID="{936B1764-F0DD-4B7D-889C-72E369A736CB}" presName="connectorText" presStyleLbl="sibTrans2D1" presStyleIdx="5" presStyleCnt="6"/>
      <dgm:spPr/>
      <dgm:t>
        <a:bodyPr/>
        <a:lstStyle/>
        <a:p>
          <a:endParaRPr lang="es-MX"/>
        </a:p>
      </dgm:t>
    </dgm:pt>
    <dgm:pt modelId="{0C557F70-1C4C-4C27-99B5-A8C28582D188}" type="pres">
      <dgm:prSet presAssocID="{A428B159-2A02-40C5-97AE-E8FBD8729EA6}" presName="node" presStyleLbl="node1" presStyleIdx="6" presStyleCnt="7" custScaleX="639132" custScaleY="109371" custLinFactNeighborX="-57850" custLinFactNeighborY="28146">
        <dgm:presLayoutVars>
          <dgm:bulletEnabled val="1"/>
        </dgm:presLayoutVars>
      </dgm:prSet>
      <dgm:spPr/>
      <dgm:t>
        <a:bodyPr/>
        <a:lstStyle/>
        <a:p>
          <a:endParaRPr lang="es-MX"/>
        </a:p>
      </dgm:t>
    </dgm:pt>
  </dgm:ptLst>
  <dgm:cxnLst>
    <dgm:cxn modelId="{C9C577E5-98C4-4BB2-8D24-A555C1927755}" type="presOf" srcId="{DB419368-3237-42B9-AAB6-237779A0BFA6}" destId="{BF3C9732-EA60-475D-809A-C86A2098B511}" srcOrd="0" destOrd="0" presId="urn:microsoft.com/office/officeart/2005/8/layout/process1"/>
    <dgm:cxn modelId="{6F021172-5176-439E-B5F7-34E71BC8140F}" type="presOf" srcId="{0633DF09-21F0-4AD6-96FD-C4C119FD5C6E}" destId="{B3348E8E-36B2-45B5-816A-1F2845B37FA6}" srcOrd="1" destOrd="0" presId="urn:microsoft.com/office/officeart/2005/8/layout/process1"/>
    <dgm:cxn modelId="{AA527DEC-FD19-4FB9-AF54-7D35A27FAB3F}" srcId="{95208965-143D-47C3-AA3C-090AE32305E6}" destId="{B166625E-5F3D-4A91-96EA-24F2860617A3}" srcOrd="2" destOrd="0" parTransId="{CB59F3A0-EB7D-496E-9FA8-D6080AE49784}" sibTransId="{4B8FEB31-08F8-4ECF-B5D1-50F7E750DF5D}"/>
    <dgm:cxn modelId="{47C356AA-22B3-4881-B124-94B29385CFBD}" srcId="{95208965-143D-47C3-AA3C-090AE32305E6}" destId="{C6FE305B-9CE4-4033-8D96-7BADAEAE9FE0}" srcOrd="1" destOrd="0" parTransId="{CA6FFF35-FBB6-4479-A055-9CB9089BA4E5}" sibTransId="{F2C44EE6-4DAB-4CB7-A70D-83BC7E5452FA}"/>
    <dgm:cxn modelId="{27A8DA82-A20F-4760-B4EF-4BF424361CBB}" srcId="{95208965-143D-47C3-AA3C-090AE32305E6}" destId="{DAA8EF36-F120-464A-82E1-690381C62054}" srcOrd="0" destOrd="0" parTransId="{EF1CB9D8-003E-45E5-8543-2C5FE6F56002}" sibTransId="{E2C11B6C-E638-4C8C-8441-29BCB5DA01CA}"/>
    <dgm:cxn modelId="{FBE8E1F6-E80B-4CD8-8C15-925AEDBF17C0}" type="presOf" srcId="{936B1764-F0DD-4B7D-889C-72E369A736CB}" destId="{86183FF9-2B9C-428E-8CD0-D4B8380FF795}" srcOrd="0" destOrd="0" presId="urn:microsoft.com/office/officeart/2005/8/layout/process1"/>
    <dgm:cxn modelId="{E01E0160-4F2E-45E5-8D7B-E92E96E8DE47}" type="presOf" srcId="{3B5EFA7F-3449-4245-8103-172F236049E1}" destId="{18DF95DA-5629-45D8-933D-6EFBCE6D8322}" srcOrd="0" destOrd="0" presId="urn:microsoft.com/office/officeart/2005/8/layout/process1"/>
    <dgm:cxn modelId="{59961CEC-343A-446E-A496-17F2B985F935}" type="presOf" srcId="{95208965-143D-47C3-AA3C-090AE32305E6}" destId="{35BD3A4D-52BC-4E69-BE13-2652E98F4AA7}" srcOrd="0" destOrd="0" presId="urn:microsoft.com/office/officeart/2005/8/layout/process1"/>
    <dgm:cxn modelId="{7CC9B82A-4A28-4529-860B-77DBF4FDC86D}" type="presOf" srcId="{0633DF09-21F0-4AD6-96FD-C4C119FD5C6E}" destId="{A244382E-C18E-46C8-9EDF-1B1680204791}" srcOrd="0" destOrd="0" presId="urn:microsoft.com/office/officeart/2005/8/layout/process1"/>
    <dgm:cxn modelId="{E0629949-8669-4764-8B02-E61416EFD9AC}" type="presOf" srcId="{F2C44EE6-4DAB-4CB7-A70D-83BC7E5452FA}" destId="{3BB3A01E-5C94-4DCF-AE0C-4423B7B4F64E}" srcOrd="0" destOrd="0" presId="urn:microsoft.com/office/officeart/2005/8/layout/process1"/>
    <dgm:cxn modelId="{4440A639-384C-45A9-A8B6-FD72AB4C6C66}" type="presOf" srcId="{C6FE305B-9CE4-4033-8D96-7BADAEAE9FE0}" destId="{953C4B47-AC44-4570-8031-7DC2EC0BF2FC}" srcOrd="0" destOrd="0" presId="urn:microsoft.com/office/officeart/2005/8/layout/process1"/>
    <dgm:cxn modelId="{027665BC-6723-49AC-AA88-152829473798}" srcId="{95208965-143D-47C3-AA3C-090AE32305E6}" destId="{3110D9C9-54DB-40F6-B777-F26540BD2EA0}" srcOrd="5" destOrd="0" parTransId="{BC85E653-407D-4CDB-A896-FFD916FFA1D8}" sibTransId="{936B1764-F0DD-4B7D-889C-72E369A736CB}"/>
    <dgm:cxn modelId="{2D1B67B2-FE4C-43DB-AB5D-810C22430D23}" type="presOf" srcId="{4B8FEB31-08F8-4ECF-B5D1-50F7E750DF5D}" destId="{E6A44CE2-B6EF-477E-BA5B-8EFFF70D9E9C}" srcOrd="1" destOrd="0" presId="urn:microsoft.com/office/officeart/2005/8/layout/process1"/>
    <dgm:cxn modelId="{DEC7FBDE-A47A-4488-A437-42B79396BB19}" type="presOf" srcId="{E2C11B6C-E638-4C8C-8441-29BCB5DA01CA}" destId="{CAA6C067-0E70-4DD2-A5F1-A555CC2E0673}" srcOrd="1" destOrd="0" presId="urn:microsoft.com/office/officeart/2005/8/layout/process1"/>
    <dgm:cxn modelId="{4DD610A2-F8DB-4529-BE41-370627D10E83}" type="presOf" srcId="{AC962D63-AD99-4DD3-A42E-CF0249FA3355}" destId="{BD1C0496-3E44-43B7-82E6-1342074D696A}" srcOrd="1" destOrd="0" presId="urn:microsoft.com/office/officeart/2005/8/layout/process1"/>
    <dgm:cxn modelId="{4B9F7223-A07D-47CF-8645-70D8D932D9F4}" type="presOf" srcId="{936B1764-F0DD-4B7D-889C-72E369A736CB}" destId="{4F7B6FA7-2416-4641-96B6-A6AB5D68A4D0}" srcOrd="1" destOrd="0" presId="urn:microsoft.com/office/officeart/2005/8/layout/process1"/>
    <dgm:cxn modelId="{22810D5C-9239-44BF-9BDC-BC56D8674D38}" srcId="{95208965-143D-47C3-AA3C-090AE32305E6}" destId="{3B5EFA7F-3449-4245-8103-172F236049E1}" srcOrd="3" destOrd="0" parTransId="{780184D1-06E6-4E87-956A-6217FDC46DF3}" sibTransId="{0633DF09-21F0-4AD6-96FD-C4C119FD5C6E}"/>
    <dgm:cxn modelId="{54ACAA0A-234B-400F-8BB7-1E669BA7ACD6}" type="presOf" srcId="{DAA8EF36-F120-464A-82E1-690381C62054}" destId="{A029717F-6DF7-41FD-85EA-E4E447AB7BDE}" srcOrd="0" destOrd="0" presId="urn:microsoft.com/office/officeart/2005/8/layout/process1"/>
    <dgm:cxn modelId="{79EEA16F-5C3D-4C9B-8B04-3AEF321E1F1F}" srcId="{95208965-143D-47C3-AA3C-090AE32305E6}" destId="{A428B159-2A02-40C5-97AE-E8FBD8729EA6}" srcOrd="6" destOrd="0" parTransId="{B26D2097-7250-4C4C-B1C0-1B0F55110841}" sibTransId="{8A92C953-B941-4127-8B5A-154CF672C36C}"/>
    <dgm:cxn modelId="{61C4A90B-CD1C-44AC-A634-86CF823F701B}" type="presOf" srcId="{3110D9C9-54DB-40F6-B777-F26540BD2EA0}" destId="{55CAA7F7-80A1-4B62-B462-775902FC6215}" srcOrd="0" destOrd="0" presId="urn:microsoft.com/office/officeart/2005/8/layout/process1"/>
    <dgm:cxn modelId="{F4FA86DE-8396-41FA-AAEE-914D9C151D72}" type="presOf" srcId="{A428B159-2A02-40C5-97AE-E8FBD8729EA6}" destId="{0C557F70-1C4C-4C27-99B5-A8C28582D188}" srcOrd="0" destOrd="0" presId="urn:microsoft.com/office/officeart/2005/8/layout/process1"/>
    <dgm:cxn modelId="{95D9055E-87F4-4094-AFA1-D5DC3E7C975F}" type="presOf" srcId="{4B8FEB31-08F8-4ECF-B5D1-50F7E750DF5D}" destId="{EEC30C25-BDBC-41BB-9AA3-3FEBBD57ECCB}" srcOrd="0" destOrd="0" presId="urn:microsoft.com/office/officeart/2005/8/layout/process1"/>
    <dgm:cxn modelId="{B9009525-BC8D-4B3F-A607-43DEB6232E4B}" type="presOf" srcId="{AC962D63-AD99-4DD3-A42E-CF0249FA3355}" destId="{15A07251-624B-4B1D-B3B1-951A59F0967E}" srcOrd="0" destOrd="0" presId="urn:microsoft.com/office/officeart/2005/8/layout/process1"/>
    <dgm:cxn modelId="{A8E36363-BA90-4E18-97A4-7E9EF9A110F0}" type="presOf" srcId="{E2C11B6C-E638-4C8C-8441-29BCB5DA01CA}" destId="{DF110622-09C1-4E94-93FC-E3F15A0A8FCF}" srcOrd="0" destOrd="0" presId="urn:microsoft.com/office/officeart/2005/8/layout/process1"/>
    <dgm:cxn modelId="{3C9266AB-B576-4BEC-8A87-6ECB71195CB5}" type="presOf" srcId="{F2C44EE6-4DAB-4CB7-A70D-83BC7E5452FA}" destId="{15D61314-74C7-4CE8-83F1-D449F27F0298}" srcOrd="1" destOrd="0" presId="urn:microsoft.com/office/officeart/2005/8/layout/process1"/>
    <dgm:cxn modelId="{81A4E235-AF2A-4ADB-98EF-A453FB098A86}" type="presOf" srcId="{B166625E-5F3D-4A91-96EA-24F2860617A3}" destId="{014B9836-E042-4586-9292-DC057866D2AD}" srcOrd="0" destOrd="0" presId="urn:microsoft.com/office/officeart/2005/8/layout/process1"/>
    <dgm:cxn modelId="{63AF90B1-7CDF-44D2-B120-62B1BE94FB73}" srcId="{95208965-143D-47C3-AA3C-090AE32305E6}" destId="{DB419368-3237-42B9-AAB6-237779A0BFA6}" srcOrd="4" destOrd="0" parTransId="{34EE7AEA-85EE-4BD0-AD72-BECFB7A8BBE2}" sibTransId="{AC962D63-AD99-4DD3-A42E-CF0249FA3355}"/>
    <dgm:cxn modelId="{BDFF6047-E305-4C47-84DD-F16C87F58753}" type="presParOf" srcId="{35BD3A4D-52BC-4E69-BE13-2652E98F4AA7}" destId="{A029717F-6DF7-41FD-85EA-E4E447AB7BDE}" srcOrd="0" destOrd="0" presId="urn:microsoft.com/office/officeart/2005/8/layout/process1"/>
    <dgm:cxn modelId="{BF2C44CD-345E-4ED1-9A64-1F23F57D8DE8}" type="presParOf" srcId="{35BD3A4D-52BC-4E69-BE13-2652E98F4AA7}" destId="{DF110622-09C1-4E94-93FC-E3F15A0A8FCF}" srcOrd="1" destOrd="0" presId="urn:microsoft.com/office/officeart/2005/8/layout/process1"/>
    <dgm:cxn modelId="{4FA24DE9-4C08-4685-ADE0-296B97E1AB5B}" type="presParOf" srcId="{DF110622-09C1-4E94-93FC-E3F15A0A8FCF}" destId="{CAA6C067-0E70-4DD2-A5F1-A555CC2E0673}" srcOrd="0" destOrd="0" presId="urn:microsoft.com/office/officeart/2005/8/layout/process1"/>
    <dgm:cxn modelId="{4F016206-2041-4CFF-92ED-8F4AD92D2133}" type="presParOf" srcId="{35BD3A4D-52BC-4E69-BE13-2652E98F4AA7}" destId="{953C4B47-AC44-4570-8031-7DC2EC0BF2FC}" srcOrd="2" destOrd="0" presId="urn:microsoft.com/office/officeart/2005/8/layout/process1"/>
    <dgm:cxn modelId="{03B58B81-4042-40A5-B890-B08809983ECC}" type="presParOf" srcId="{35BD3A4D-52BC-4E69-BE13-2652E98F4AA7}" destId="{3BB3A01E-5C94-4DCF-AE0C-4423B7B4F64E}" srcOrd="3" destOrd="0" presId="urn:microsoft.com/office/officeart/2005/8/layout/process1"/>
    <dgm:cxn modelId="{D7DCEC9F-15D7-4359-B7A8-AE192DC54A93}" type="presParOf" srcId="{3BB3A01E-5C94-4DCF-AE0C-4423B7B4F64E}" destId="{15D61314-74C7-4CE8-83F1-D449F27F0298}" srcOrd="0" destOrd="0" presId="urn:microsoft.com/office/officeart/2005/8/layout/process1"/>
    <dgm:cxn modelId="{342FF8C6-126D-4546-AFA9-1B7D7CF15BDA}" type="presParOf" srcId="{35BD3A4D-52BC-4E69-BE13-2652E98F4AA7}" destId="{014B9836-E042-4586-9292-DC057866D2AD}" srcOrd="4" destOrd="0" presId="urn:microsoft.com/office/officeart/2005/8/layout/process1"/>
    <dgm:cxn modelId="{F965DC57-A74E-4735-AF36-B5F58ABE15C6}" type="presParOf" srcId="{35BD3A4D-52BC-4E69-BE13-2652E98F4AA7}" destId="{EEC30C25-BDBC-41BB-9AA3-3FEBBD57ECCB}" srcOrd="5" destOrd="0" presId="urn:microsoft.com/office/officeart/2005/8/layout/process1"/>
    <dgm:cxn modelId="{861093AD-74C0-471C-8ACC-01C1E10DDE7F}" type="presParOf" srcId="{EEC30C25-BDBC-41BB-9AA3-3FEBBD57ECCB}" destId="{E6A44CE2-B6EF-477E-BA5B-8EFFF70D9E9C}" srcOrd="0" destOrd="0" presId="urn:microsoft.com/office/officeart/2005/8/layout/process1"/>
    <dgm:cxn modelId="{61496EFE-237A-4559-B069-C3015798E67F}" type="presParOf" srcId="{35BD3A4D-52BC-4E69-BE13-2652E98F4AA7}" destId="{18DF95DA-5629-45D8-933D-6EFBCE6D8322}" srcOrd="6" destOrd="0" presId="urn:microsoft.com/office/officeart/2005/8/layout/process1"/>
    <dgm:cxn modelId="{79C043E7-0DE6-446E-8C60-87B6352A25AB}" type="presParOf" srcId="{35BD3A4D-52BC-4E69-BE13-2652E98F4AA7}" destId="{A244382E-C18E-46C8-9EDF-1B1680204791}" srcOrd="7" destOrd="0" presId="urn:microsoft.com/office/officeart/2005/8/layout/process1"/>
    <dgm:cxn modelId="{BA360204-A2C6-4E13-8897-F769A38566A3}" type="presParOf" srcId="{A244382E-C18E-46C8-9EDF-1B1680204791}" destId="{B3348E8E-36B2-45B5-816A-1F2845B37FA6}" srcOrd="0" destOrd="0" presId="urn:microsoft.com/office/officeart/2005/8/layout/process1"/>
    <dgm:cxn modelId="{27BEE3C9-8CA8-4F4B-B300-341079AD6BD0}" type="presParOf" srcId="{35BD3A4D-52BC-4E69-BE13-2652E98F4AA7}" destId="{BF3C9732-EA60-475D-809A-C86A2098B511}" srcOrd="8" destOrd="0" presId="urn:microsoft.com/office/officeart/2005/8/layout/process1"/>
    <dgm:cxn modelId="{08FE7387-73A6-4218-AAAA-1846D87E57C1}" type="presParOf" srcId="{35BD3A4D-52BC-4E69-BE13-2652E98F4AA7}" destId="{15A07251-624B-4B1D-B3B1-951A59F0967E}" srcOrd="9" destOrd="0" presId="urn:microsoft.com/office/officeart/2005/8/layout/process1"/>
    <dgm:cxn modelId="{744AFDB8-7739-4B2B-86FD-E7AFFF06FBD4}" type="presParOf" srcId="{15A07251-624B-4B1D-B3B1-951A59F0967E}" destId="{BD1C0496-3E44-43B7-82E6-1342074D696A}" srcOrd="0" destOrd="0" presId="urn:microsoft.com/office/officeart/2005/8/layout/process1"/>
    <dgm:cxn modelId="{6D0A8046-DC0E-4B25-BA15-5E6FA30BC6C8}" type="presParOf" srcId="{35BD3A4D-52BC-4E69-BE13-2652E98F4AA7}" destId="{55CAA7F7-80A1-4B62-B462-775902FC6215}" srcOrd="10" destOrd="0" presId="urn:microsoft.com/office/officeart/2005/8/layout/process1"/>
    <dgm:cxn modelId="{063F64C2-998A-4C0D-B197-DBB082EB91A4}" type="presParOf" srcId="{35BD3A4D-52BC-4E69-BE13-2652E98F4AA7}" destId="{86183FF9-2B9C-428E-8CD0-D4B8380FF795}" srcOrd="11" destOrd="0" presId="urn:microsoft.com/office/officeart/2005/8/layout/process1"/>
    <dgm:cxn modelId="{D3C0EA0C-FF8E-4111-A078-5CA8940AFE23}" type="presParOf" srcId="{86183FF9-2B9C-428E-8CD0-D4B8380FF795}" destId="{4F7B6FA7-2416-4641-96B6-A6AB5D68A4D0}" srcOrd="0" destOrd="0" presId="urn:microsoft.com/office/officeart/2005/8/layout/process1"/>
    <dgm:cxn modelId="{95CDAB36-BAD5-419A-89AA-DE392914A8AA}" type="presParOf" srcId="{35BD3A4D-52BC-4E69-BE13-2652E98F4AA7}" destId="{0C557F70-1C4C-4C27-99B5-A8C28582D188}" srcOrd="1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29717F-6DF7-41FD-85EA-E4E447AB7BDE}">
      <dsp:nvSpPr>
        <dsp:cNvPr id="0" name=""/>
        <dsp:cNvSpPr/>
      </dsp:nvSpPr>
      <dsp:spPr>
        <a:xfrm>
          <a:off x="310572" y="598650"/>
          <a:ext cx="1130148" cy="984479"/>
        </a:xfrm>
        <a:prstGeom prst="roundRect">
          <a:avLst>
            <a:gd name="adj" fmla="val 10000"/>
          </a:avLst>
        </a:prstGeom>
        <a:solidFill>
          <a:schemeClr val="accent6">
            <a:shade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Demanda</a:t>
          </a:r>
          <a:endParaRPr lang="es-MX" sz="1200" kern="1200" dirty="0">
            <a:latin typeface="Arial" pitchFamily="34" charset="0"/>
            <a:cs typeface="Arial" pitchFamily="34" charset="0"/>
          </a:endParaRPr>
        </a:p>
      </dsp:txBody>
      <dsp:txXfrm>
        <a:off x="310572" y="598650"/>
        <a:ext cx="1130148" cy="984479"/>
      </dsp:txXfrm>
    </dsp:sp>
    <dsp:sp modelId="{DF110622-09C1-4E94-93FC-E3F15A0A8FCF}">
      <dsp:nvSpPr>
        <dsp:cNvPr id="0" name=""/>
        <dsp:cNvSpPr/>
      </dsp:nvSpPr>
      <dsp:spPr>
        <a:xfrm rot="16200000" flipH="1">
          <a:off x="583309" y="2013173"/>
          <a:ext cx="669498" cy="321405"/>
        </a:xfrm>
        <a:prstGeom prst="rightArrow">
          <a:avLst>
            <a:gd name="adj1" fmla="val 60000"/>
            <a:gd name="adj2" fmla="val 50000"/>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dirty="0"/>
        </a:p>
      </dsp:txBody>
      <dsp:txXfrm rot="16200000" flipH="1">
        <a:off x="583309" y="2013173"/>
        <a:ext cx="669498" cy="321405"/>
      </dsp:txXfrm>
    </dsp:sp>
    <dsp:sp modelId="{953C4B47-AC44-4570-8031-7DC2EC0BF2FC}">
      <dsp:nvSpPr>
        <dsp:cNvPr id="0" name=""/>
        <dsp:cNvSpPr/>
      </dsp:nvSpPr>
      <dsp:spPr>
        <a:xfrm>
          <a:off x="341012" y="2730210"/>
          <a:ext cx="1237382" cy="1014069"/>
        </a:xfrm>
        <a:prstGeom prst="roundRect">
          <a:avLst>
            <a:gd name="adj" fmla="val 10000"/>
          </a:avLst>
        </a:prstGeom>
        <a:solidFill>
          <a:schemeClr val="accent6">
            <a:shade val="50000"/>
            <a:hueOff val="0"/>
            <a:satOff val="-2669"/>
            <a:lumOff val="12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Contestación de la demanda</a:t>
          </a:r>
          <a:endParaRPr lang="es-MX" sz="1200" kern="1200" dirty="0">
            <a:latin typeface="Arial" pitchFamily="34" charset="0"/>
            <a:cs typeface="Arial" pitchFamily="34" charset="0"/>
          </a:endParaRPr>
        </a:p>
      </dsp:txBody>
      <dsp:txXfrm>
        <a:off x="341012" y="2730210"/>
        <a:ext cx="1237382" cy="1014069"/>
      </dsp:txXfrm>
    </dsp:sp>
    <dsp:sp modelId="{3BB3A01E-5C94-4DCF-AE0C-4423B7B4F64E}">
      <dsp:nvSpPr>
        <dsp:cNvPr id="0" name=""/>
        <dsp:cNvSpPr/>
      </dsp:nvSpPr>
      <dsp:spPr>
        <a:xfrm flipV="1">
          <a:off x="1899271" y="3150211"/>
          <a:ext cx="681766" cy="292824"/>
        </a:xfrm>
        <a:prstGeom prst="rightArrow">
          <a:avLst>
            <a:gd name="adj1" fmla="val 60000"/>
            <a:gd name="adj2" fmla="val 50000"/>
          </a:avLst>
        </a:prstGeom>
        <a:solidFill>
          <a:schemeClr val="accent6">
            <a:shade val="90000"/>
            <a:hueOff val="0"/>
            <a:satOff val="-2964"/>
            <a:lumOff val="1224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dirty="0"/>
        </a:p>
      </dsp:txBody>
      <dsp:txXfrm flipV="1">
        <a:off x="1899271" y="3150211"/>
        <a:ext cx="681766" cy="292824"/>
      </dsp:txXfrm>
    </dsp:sp>
    <dsp:sp modelId="{014B9836-E042-4586-9292-DC057866D2AD}">
      <dsp:nvSpPr>
        <dsp:cNvPr id="0" name=""/>
        <dsp:cNvSpPr/>
      </dsp:nvSpPr>
      <dsp:spPr>
        <a:xfrm>
          <a:off x="2863365" y="2820540"/>
          <a:ext cx="1057702" cy="1059014"/>
        </a:xfrm>
        <a:prstGeom prst="roundRect">
          <a:avLst>
            <a:gd name="adj" fmla="val 10000"/>
          </a:avLst>
        </a:prstGeom>
        <a:solidFill>
          <a:schemeClr val="accent6">
            <a:shade val="50000"/>
            <a:hueOff val="0"/>
            <a:satOff val="-5338"/>
            <a:lumOff val="2545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Medidas cautelares</a:t>
          </a:r>
          <a:endParaRPr lang="es-MX" sz="1200" kern="1200" dirty="0">
            <a:latin typeface="Arial" pitchFamily="34" charset="0"/>
            <a:cs typeface="Arial" pitchFamily="34" charset="0"/>
          </a:endParaRPr>
        </a:p>
      </dsp:txBody>
      <dsp:txXfrm>
        <a:off x="2863365" y="2820540"/>
        <a:ext cx="1057702" cy="1059014"/>
      </dsp:txXfrm>
    </dsp:sp>
    <dsp:sp modelId="{EEC30C25-BDBC-41BB-9AA3-3FEBBD57ECCB}">
      <dsp:nvSpPr>
        <dsp:cNvPr id="0" name=""/>
        <dsp:cNvSpPr/>
      </dsp:nvSpPr>
      <dsp:spPr>
        <a:xfrm rot="16200000">
          <a:off x="2874894" y="2071900"/>
          <a:ext cx="830996" cy="291167"/>
        </a:xfrm>
        <a:prstGeom prst="rightArrow">
          <a:avLst>
            <a:gd name="adj1" fmla="val 60000"/>
            <a:gd name="adj2" fmla="val 50000"/>
          </a:avLst>
        </a:prstGeom>
        <a:solidFill>
          <a:schemeClr val="accent6">
            <a:shade val="90000"/>
            <a:hueOff val="0"/>
            <a:satOff val="-5929"/>
            <a:lumOff val="244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16200000">
        <a:off x="2874894" y="2071900"/>
        <a:ext cx="830996" cy="291167"/>
      </dsp:txXfrm>
    </dsp:sp>
    <dsp:sp modelId="{18DF95DA-5629-45D8-933D-6EFBCE6D8322}">
      <dsp:nvSpPr>
        <dsp:cNvPr id="0" name=""/>
        <dsp:cNvSpPr/>
      </dsp:nvSpPr>
      <dsp:spPr>
        <a:xfrm>
          <a:off x="2898283" y="692339"/>
          <a:ext cx="861429" cy="936627"/>
        </a:xfrm>
        <a:prstGeom prst="roundRect">
          <a:avLst>
            <a:gd name="adj" fmla="val 10000"/>
          </a:avLst>
        </a:prstGeom>
        <a:solidFill>
          <a:schemeClr val="accent6">
            <a:shade val="50000"/>
            <a:hueOff val="0"/>
            <a:satOff val="-8007"/>
            <a:lumOff val="381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Incidentes </a:t>
          </a:r>
          <a:endParaRPr lang="es-MX" sz="1200" kern="1200" dirty="0">
            <a:latin typeface="Arial" pitchFamily="34" charset="0"/>
            <a:cs typeface="Arial" pitchFamily="34" charset="0"/>
          </a:endParaRPr>
        </a:p>
      </dsp:txBody>
      <dsp:txXfrm>
        <a:off x="2898283" y="692339"/>
        <a:ext cx="861429" cy="936627"/>
      </dsp:txXfrm>
    </dsp:sp>
    <dsp:sp modelId="{A244382E-C18E-46C8-9EDF-1B1680204791}">
      <dsp:nvSpPr>
        <dsp:cNvPr id="0" name=""/>
        <dsp:cNvSpPr/>
      </dsp:nvSpPr>
      <dsp:spPr>
        <a:xfrm rot="60490">
          <a:off x="4082706" y="1033271"/>
          <a:ext cx="684965" cy="293344"/>
        </a:xfrm>
        <a:prstGeom prst="rightArrow">
          <a:avLst>
            <a:gd name="adj1" fmla="val 60000"/>
            <a:gd name="adj2" fmla="val 50000"/>
          </a:avLst>
        </a:prstGeom>
        <a:solidFill>
          <a:schemeClr val="accent6">
            <a:shade val="90000"/>
            <a:hueOff val="0"/>
            <a:satOff val="-8893"/>
            <a:lumOff val="367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dirty="0"/>
        </a:p>
      </dsp:txBody>
      <dsp:txXfrm rot="60490">
        <a:off x="4082706" y="1033271"/>
        <a:ext cx="684965" cy="293344"/>
      </dsp:txXfrm>
    </dsp:sp>
    <dsp:sp modelId="{BF3C9732-EA60-475D-809A-C86A2098B511}">
      <dsp:nvSpPr>
        <dsp:cNvPr id="0" name=""/>
        <dsp:cNvSpPr/>
      </dsp:nvSpPr>
      <dsp:spPr>
        <a:xfrm>
          <a:off x="5051900" y="696936"/>
          <a:ext cx="1179716" cy="1008832"/>
        </a:xfrm>
        <a:prstGeom prst="roundRect">
          <a:avLst>
            <a:gd name="adj" fmla="val 10000"/>
          </a:avLst>
        </a:prstGeom>
        <a:solidFill>
          <a:schemeClr val="accent6">
            <a:shade val="50000"/>
            <a:hueOff val="0"/>
            <a:satOff val="-8007"/>
            <a:lumOff val="381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Cierre de la Instrucción</a:t>
          </a:r>
          <a:endParaRPr lang="es-MX" sz="1200" kern="1200" dirty="0">
            <a:latin typeface="Arial" pitchFamily="34" charset="0"/>
            <a:cs typeface="Arial" pitchFamily="34" charset="0"/>
          </a:endParaRPr>
        </a:p>
      </dsp:txBody>
      <dsp:txXfrm>
        <a:off x="5051900" y="696936"/>
        <a:ext cx="1179716" cy="1008832"/>
      </dsp:txXfrm>
    </dsp:sp>
    <dsp:sp modelId="{15A07251-624B-4B1D-B3B1-951A59F0967E}">
      <dsp:nvSpPr>
        <dsp:cNvPr id="0" name=""/>
        <dsp:cNvSpPr/>
      </dsp:nvSpPr>
      <dsp:spPr>
        <a:xfrm rot="5400000">
          <a:off x="5349551" y="2132710"/>
          <a:ext cx="886140" cy="257094"/>
        </a:xfrm>
        <a:prstGeom prst="rightArrow">
          <a:avLst>
            <a:gd name="adj1" fmla="val 60000"/>
            <a:gd name="adj2" fmla="val 50000"/>
          </a:avLst>
        </a:prstGeom>
        <a:solidFill>
          <a:schemeClr val="accent6">
            <a:shade val="90000"/>
            <a:hueOff val="0"/>
            <a:satOff val="-5929"/>
            <a:lumOff val="244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dirty="0"/>
        </a:p>
      </dsp:txBody>
      <dsp:txXfrm rot="5400000">
        <a:off x="5349551" y="2132710"/>
        <a:ext cx="886140" cy="257094"/>
      </dsp:txXfrm>
    </dsp:sp>
    <dsp:sp modelId="{55CAA7F7-80A1-4B62-B462-775902FC6215}">
      <dsp:nvSpPr>
        <dsp:cNvPr id="0" name=""/>
        <dsp:cNvSpPr/>
      </dsp:nvSpPr>
      <dsp:spPr>
        <a:xfrm>
          <a:off x="5291804" y="2784387"/>
          <a:ext cx="1270489" cy="842586"/>
        </a:xfrm>
        <a:prstGeom prst="roundRect">
          <a:avLst>
            <a:gd name="adj" fmla="val 10000"/>
          </a:avLst>
        </a:prstGeom>
        <a:solidFill>
          <a:schemeClr val="accent6">
            <a:shade val="50000"/>
            <a:hueOff val="0"/>
            <a:satOff val="-5338"/>
            <a:lumOff val="2545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Sentencia</a:t>
          </a:r>
          <a:endParaRPr lang="es-MX" sz="1200" kern="1200" dirty="0">
            <a:latin typeface="Arial" pitchFamily="34" charset="0"/>
            <a:cs typeface="Arial" pitchFamily="34" charset="0"/>
          </a:endParaRPr>
        </a:p>
      </dsp:txBody>
      <dsp:txXfrm>
        <a:off x="5291804" y="2784387"/>
        <a:ext cx="1270489" cy="842586"/>
      </dsp:txXfrm>
    </dsp:sp>
    <dsp:sp modelId="{86183FF9-2B9C-428E-8CD0-D4B8380FF795}">
      <dsp:nvSpPr>
        <dsp:cNvPr id="0" name=""/>
        <dsp:cNvSpPr/>
      </dsp:nvSpPr>
      <dsp:spPr>
        <a:xfrm rot="19936050">
          <a:off x="6728440" y="2599087"/>
          <a:ext cx="246236" cy="241091"/>
        </a:xfrm>
        <a:prstGeom prst="rightArrow">
          <a:avLst>
            <a:gd name="adj1" fmla="val 60000"/>
            <a:gd name="adj2" fmla="val 50000"/>
          </a:avLst>
        </a:prstGeom>
        <a:solidFill>
          <a:schemeClr val="accent6">
            <a:shade val="90000"/>
            <a:hueOff val="0"/>
            <a:satOff val="-2964"/>
            <a:lumOff val="1224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dirty="0"/>
        </a:p>
      </dsp:txBody>
      <dsp:txXfrm rot="19936050">
        <a:off x="6728440" y="2599087"/>
        <a:ext cx="246236" cy="241091"/>
      </dsp:txXfrm>
    </dsp:sp>
    <dsp:sp modelId="{0C557F70-1C4C-4C27-99B5-A8C28582D188}">
      <dsp:nvSpPr>
        <dsp:cNvPr id="0" name=""/>
        <dsp:cNvSpPr/>
      </dsp:nvSpPr>
      <dsp:spPr>
        <a:xfrm>
          <a:off x="7123972" y="1807111"/>
          <a:ext cx="1163753" cy="926781"/>
        </a:xfrm>
        <a:prstGeom prst="roundRect">
          <a:avLst>
            <a:gd name="adj" fmla="val 10000"/>
          </a:avLst>
        </a:prstGeom>
        <a:solidFill>
          <a:schemeClr val="accent6">
            <a:shade val="50000"/>
            <a:hueOff val="0"/>
            <a:satOff val="-2669"/>
            <a:lumOff val="12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latin typeface="Arial" pitchFamily="34" charset="0"/>
              <a:cs typeface="Arial" pitchFamily="34" charset="0"/>
            </a:rPr>
            <a:t>Cumplimiento de la sentencia y la suspensión</a:t>
          </a:r>
        </a:p>
      </dsp:txBody>
      <dsp:txXfrm>
        <a:off x="7123972" y="1807111"/>
        <a:ext cx="1163753" cy="92678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40C64-3B37-437C-BBE0-32CAD33E93E4}"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913C21-C64F-4423-AB96-E66F6693B3C2}" type="slidenum">
              <a:rPr lang="es-MX" smtClean="0"/>
              <a:pPr/>
              <a:t>‹Nº›</a:t>
            </a:fld>
            <a:endParaRPr lang="es-MX"/>
          </a:p>
        </p:txBody>
      </p:sp>
    </p:spTree>
    <p:extLst>
      <p:ext uri="{BB962C8B-B14F-4D97-AF65-F5344CB8AC3E}">
        <p14:creationId xmlns:p14="http://schemas.microsoft.com/office/powerpoint/2010/main" xmlns="" val="2584618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EA913C21-C64F-4423-AB96-E66F6693B3C2}" type="slidenum">
              <a:rPr lang="es-MX" smtClean="0"/>
              <a:pPr/>
              <a:t>8</a:t>
            </a:fld>
            <a:endParaRPr lang="es-MX"/>
          </a:p>
        </p:txBody>
      </p:sp>
    </p:spTree>
    <p:extLst>
      <p:ext uri="{BB962C8B-B14F-4D97-AF65-F5344CB8AC3E}">
        <p14:creationId xmlns:p14="http://schemas.microsoft.com/office/powerpoint/2010/main" xmlns="" val="3181188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17" name="16 Marcador de pie de página"/>
          <p:cNvSpPr>
            <a:spLocks noGrp="1"/>
          </p:cNvSpPr>
          <p:nvPr>
            <p:ph type="ftr" sz="quarter" idx="11"/>
          </p:nvPr>
        </p:nvSpPr>
        <p:spPr/>
        <p:txBody>
          <a:bodyPr/>
          <a:lstStyle/>
          <a:p>
            <a:endParaRPr lang="es-MX" dirty="0"/>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D6EDB067-34C0-44C4-9F9E-3DC974D6B43B}" type="slidenum">
              <a:rPr lang="es-MX" smtClean="0"/>
              <a:pPr/>
              <a:t>‹Nº›</a:t>
            </a:fld>
            <a:endParaRPr lang="es-MX" dirty="0"/>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a:xfrm>
            <a:off x="800100" y="6172200"/>
            <a:ext cx="4000500" cy="457200"/>
          </a:xfrm>
        </p:spPr>
        <p:txBody>
          <a:bodyPr/>
          <a:lstStyle/>
          <a:p>
            <a:endParaRPr lang="es-MX" dirty="0"/>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146304" y="6208776"/>
            <a:ext cx="457200" cy="457200"/>
          </a:xfrm>
        </p:spPr>
        <p:txBody>
          <a:bodyPr/>
          <a:lstStyle/>
          <a:p>
            <a:fld id="{D6EDB067-34C0-44C4-9F9E-3DC974D6B43B}" type="slidenum">
              <a:rPr lang="es-MX" smtClean="0"/>
              <a:pPr/>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a:xfrm>
            <a:off x="914400" y="6172200"/>
            <a:ext cx="3886200" cy="457200"/>
          </a:xfrm>
        </p:spPr>
        <p:txBody>
          <a:bodyPr/>
          <a:lstStyle/>
          <a:p>
            <a:endParaRPr lang="es-MX" dirty="0"/>
          </a:p>
        </p:txBody>
      </p:sp>
      <p:sp>
        <p:nvSpPr>
          <p:cNvPr id="7" name="6 Marcador de número de diapositiva"/>
          <p:cNvSpPr>
            <a:spLocks noGrp="1"/>
          </p:cNvSpPr>
          <p:nvPr>
            <p:ph type="sldNum" sz="quarter" idx="12"/>
          </p:nvPr>
        </p:nvSpPr>
        <p:spPr>
          <a:xfrm>
            <a:off x="146304" y="6208776"/>
            <a:ext cx="457200" cy="457200"/>
          </a:xfrm>
        </p:spPr>
        <p:txBody>
          <a:bodyPr/>
          <a:lstStyle/>
          <a:p>
            <a:fld id="{D6EDB067-34C0-44C4-9F9E-3DC974D6B43B}" type="slidenum">
              <a:rPr lang="es-MX" smtClean="0"/>
              <a:pPr/>
              <a:t>‹Nº›</a:t>
            </a:fld>
            <a:endParaRPr lang="es-MX" dirty="0"/>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dirty="0"/>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6EDB067-34C0-44C4-9F9E-3DC974D6B43B}"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p:txBody>
          <a:bodyPr/>
          <a:lstStyle/>
          <a:p>
            <a:endParaRPr lang="es-MX" dirty="0">
              <a:solidFill>
                <a:schemeClr val="bg1"/>
              </a:solidFill>
            </a:endParaRPr>
          </a:p>
        </p:txBody>
      </p:sp>
      <p:sp>
        <p:nvSpPr>
          <p:cNvPr id="6" name="5 Subtítulo"/>
          <p:cNvSpPr>
            <a:spLocks noGrp="1"/>
          </p:cNvSpPr>
          <p:nvPr>
            <p:ph type="subTitle" idx="1"/>
          </p:nvPr>
        </p:nvSpPr>
        <p:spPr/>
        <p:txBody>
          <a:bodyPr/>
          <a:lstStyle/>
          <a:p>
            <a:endParaRPr lang="es-MX">
              <a:solidFill>
                <a:schemeClr val="bg1"/>
              </a:solidFill>
            </a:endParaRPr>
          </a:p>
        </p:txBody>
      </p:sp>
      <p:sp>
        <p:nvSpPr>
          <p:cNvPr id="7" name="1 Título"/>
          <p:cNvSpPr>
            <a:spLocks noGrp="1"/>
          </p:cNvSpPr>
          <p:nvPr/>
        </p:nvSpPr>
        <p:spPr>
          <a:xfrm>
            <a:off x="468495" y="2690959"/>
            <a:ext cx="7772400" cy="1086540"/>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solidFill>
                  <a:schemeClr val="bg1"/>
                </a:solidFill>
              </a:rPr>
              <a:t>Geografía Turística</a:t>
            </a:r>
            <a:endParaRPr lang="es-MX" dirty="0">
              <a:solidFill>
                <a:schemeClr val="bg1"/>
              </a:solidFill>
            </a:endParaRPr>
          </a:p>
        </p:txBody>
      </p:sp>
      <p:sp>
        <p:nvSpPr>
          <p:cNvPr id="8" name="2 Subtítulo"/>
          <p:cNvSpPr>
            <a:spLocks noGrp="1"/>
          </p:cNvSpPr>
          <p:nvPr/>
        </p:nvSpPr>
        <p:spPr>
          <a:xfrm>
            <a:off x="468495" y="3757759"/>
            <a:ext cx="7772400" cy="762000"/>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bg2">
                    <a:lumMod val="75000"/>
                  </a:schemeClr>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s-MX" dirty="0">
                <a:solidFill>
                  <a:schemeClr val="bg1"/>
                </a:solidFill>
              </a:rPr>
              <a:t>Ciencia Geográfica</a:t>
            </a:r>
          </a:p>
        </p:txBody>
      </p:sp>
      <p:sp>
        <p:nvSpPr>
          <p:cNvPr id="9" name="1 Título"/>
          <p:cNvSpPr txBox="1">
            <a:spLocks/>
          </p:cNvSpPr>
          <p:nvPr/>
        </p:nvSpPr>
        <p:spPr>
          <a:xfrm>
            <a:off x="597304" y="585215"/>
            <a:ext cx="8229600" cy="908647"/>
          </a:xfrm>
          <a:prstGeom prst="rect">
            <a:avLst/>
          </a:prstGeom>
          <a:effectLst>
            <a:glow rad="228600">
              <a:schemeClr val="accent1">
                <a:satMod val="175000"/>
                <a:alpha val="40000"/>
              </a:schemeClr>
            </a:glow>
            <a:outerShdw blurRad="50800" dist="38100" dir="5400000" rotWithShape="0">
              <a:srgbClr val="000000">
                <a:alpha val="60000"/>
              </a:srgbClr>
            </a:outerShdw>
          </a:effectLst>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7500" lnSpcReduction="10000"/>
          </a:bodyP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8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UNIVERSIDAD AUTONÓMA DEL ESTADO DE MÉXICO</a:t>
            </a:r>
            <a:br>
              <a:rPr kumimoji="0" lang="es-MX" sz="28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br>
            <a:endParaRPr kumimoji="0" lang="es-MX" sz="2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10" name="1 Título"/>
          <p:cNvSpPr txBox="1">
            <a:spLocks/>
          </p:cNvSpPr>
          <p:nvPr/>
        </p:nvSpPr>
        <p:spPr bwMode="auto">
          <a:xfrm>
            <a:off x="1230535" y="2058355"/>
            <a:ext cx="6115414" cy="448154"/>
          </a:xfrm>
          <a:prstGeom prst="rect">
            <a:avLst/>
          </a:prstGeom>
          <a:ln>
            <a:headEnd/>
            <a:tailEnd/>
          </a:ln>
          <a:effectLst>
            <a:glow rad="228600">
              <a:schemeClr val="accent4">
                <a:satMod val="175000"/>
                <a:alpha val="40000"/>
              </a:schemeClr>
            </a:glow>
            <a:outerShdw blurRad="50800" dist="38100" dir="5400000" rotWithShape="0">
              <a:srgbClr val="000000">
                <a:alpha val="60000"/>
              </a:srgbClr>
            </a:outerShdw>
          </a:effectLst>
        </p:spPr>
        <p:style>
          <a:lnRef idx="0">
            <a:schemeClr val="accent2"/>
          </a:lnRef>
          <a:fillRef idx="3">
            <a:schemeClr val="accent2"/>
          </a:fillRef>
          <a:effectRef idx="3">
            <a:schemeClr val="accent2"/>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eaLnBrk="0" hangingPunct="0">
              <a:defRPr/>
            </a:pPr>
            <a:endParaRPr lang="es-MX" sz="2800" b="1" dirty="0">
              <a:solidFill>
                <a:schemeClr val="bg1"/>
              </a:solidFill>
              <a:latin typeface="+mj-lt"/>
              <a:ea typeface="+mj-ea"/>
              <a:cs typeface="+mj-cs"/>
            </a:endParaRPr>
          </a:p>
          <a:p>
            <a:pPr algn="ctr" eaLnBrk="0" hangingPunct="0">
              <a:defRPr/>
            </a:pPr>
            <a:r>
              <a:rPr lang="es-MX" sz="2000" b="1" dirty="0" smtClean="0">
                <a:solidFill>
                  <a:schemeClr val="bg1"/>
                </a:solidFill>
              </a:rPr>
              <a:t>Juicio Contencioso Federal</a:t>
            </a:r>
            <a:r>
              <a:rPr lang="es-MX" sz="2000" dirty="0">
                <a:solidFill>
                  <a:schemeClr val="bg1"/>
                </a:solidFill>
                <a:latin typeface="+mj-lt"/>
                <a:ea typeface="+mj-ea"/>
                <a:cs typeface="+mj-cs"/>
              </a:rPr>
              <a:t/>
            </a:r>
            <a:br>
              <a:rPr lang="es-MX" sz="2000" dirty="0">
                <a:solidFill>
                  <a:schemeClr val="bg1"/>
                </a:solidFill>
                <a:latin typeface="+mj-lt"/>
                <a:ea typeface="+mj-ea"/>
                <a:cs typeface="+mj-cs"/>
              </a:rPr>
            </a:br>
            <a:endParaRPr lang="es-MX" sz="2800" dirty="0">
              <a:solidFill>
                <a:schemeClr val="bg1"/>
              </a:solidFill>
              <a:latin typeface="+mj-lt"/>
              <a:ea typeface="+mj-ea"/>
              <a:cs typeface="+mj-cs"/>
            </a:endParaRPr>
          </a:p>
        </p:txBody>
      </p:sp>
      <p:sp>
        <p:nvSpPr>
          <p:cNvPr id="11" name="1 Título"/>
          <p:cNvSpPr txBox="1">
            <a:spLocks/>
          </p:cNvSpPr>
          <p:nvPr/>
        </p:nvSpPr>
        <p:spPr bwMode="auto">
          <a:xfrm>
            <a:off x="265775" y="2889471"/>
            <a:ext cx="8612450" cy="1800200"/>
          </a:xfrm>
          <a:prstGeom prst="rect">
            <a:avLst/>
          </a:prstGeom>
          <a:ln>
            <a:headEnd/>
            <a:tailEnd/>
          </a:ln>
          <a:effectLst>
            <a:glow rad="228600">
              <a:schemeClr val="accent3">
                <a:satMod val="175000"/>
                <a:alpha val="40000"/>
              </a:schemeClr>
            </a:glow>
            <a:outerShdw blurRad="38100" dist="25400" dir="5400000" rotWithShape="0">
              <a:srgbClr val="000000">
                <a:alpha val="25000"/>
              </a:srgbClr>
            </a:outerShdw>
          </a:effectLst>
        </p:spPr>
        <p:style>
          <a:lnRef idx="1">
            <a:schemeClr val="accent4"/>
          </a:lnRef>
          <a:fillRef idx="3">
            <a:schemeClr val="accent4"/>
          </a:fillRef>
          <a:effectRef idx="2">
            <a:schemeClr val="accent4"/>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eaLnBrk="0" hangingPunct="0">
              <a:defRPr/>
            </a:pPr>
            <a:endParaRPr lang="es-MX" sz="2000" dirty="0">
              <a:solidFill>
                <a:schemeClr val="bg1"/>
              </a:solidFill>
              <a:latin typeface="+mj-lt"/>
              <a:ea typeface="+mj-ea"/>
              <a:cs typeface="+mj-cs"/>
            </a:endParaRPr>
          </a:p>
          <a:p>
            <a:pPr eaLnBrk="0" hangingPunct="0">
              <a:defRPr/>
            </a:pPr>
            <a:endParaRPr lang="es-MX" dirty="0">
              <a:solidFill>
                <a:schemeClr val="bg1"/>
              </a:solidFill>
              <a:latin typeface="+mj-lt"/>
              <a:ea typeface="+mj-ea"/>
              <a:cs typeface="+mj-cs"/>
            </a:endParaRPr>
          </a:p>
          <a:p>
            <a:pPr eaLnBrk="0" hangingPunct="0">
              <a:defRPr/>
            </a:pPr>
            <a:r>
              <a:rPr lang="es-MX" b="1" dirty="0">
                <a:solidFill>
                  <a:schemeClr val="bg1"/>
                </a:solidFill>
                <a:latin typeface="+mj-lt"/>
                <a:ea typeface="+mj-ea"/>
                <a:cs typeface="+mj-cs"/>
              </a:rPr>
              <a:t>Programa Educativo: </a:t>
            </a:r>
            <a:r>
              <a:rPr lang="es-MX" dirty="0">
                <a:solidFill>
                  <a:schemeClr val="bg1"/>
                </a:solidFill>
                <a:latin typeface="+mj-lt"/>
                <a:ea typeface="+mj-ea"/>
                <a:cs typeface="+mj-cs"/>
              </a:rPr>
              <a:t>Licenciatura en </a:t>
            </a:r>
            <a:r>
              <a:rPr lang="es-MX" dirty="0" smtClean="0">
                <a:solidFill>
                  <a:schemeClr val="bg1"/>
                </a:solidFill>
                <a:latin typeface="+mj-lt"/>
                <a:ea typeface="+mj-ea"/>
                <a:cs typeface="+mj-cs"/>
              </a:rPr>
              <a:t>Derecho</a:t>
            </a:r>
            <a:endParaRPr lang="es-MX" dirty="0">
              <a:solidFill>
                <a:schemeClr val="bg1"/>
              </a:solidFill>
              <a:latin typeface="+mj-lt"/>
              <a:ea typeface="+mj-ea"/>
              <a:cs typeface="+mj-cs"/>
            </a:endParaRPr>
          </a:p>
          <a:p>
            <a:pPr eaLnBrk="0" hangingPunct="0">
              <a:defRPr/>
            </a:pPr>
            <a:r>
              <a:rPr lang="es-MX" b="1" dirty="0">
                <a:solidFill>
                  <a:schemeClr val="bg1"/>
                </a:solidFill>
                <a:latin typeface="+mj-lt"/>
                <a:ea typeface="+mj-ea"/>
                <a:cs typeface="+mj-cs"/>
              </a:rPr>
              <a:t>Unidad de Aprendizaje: </a:t>
            </a:r>
            <a:r>
              <a:rPr lang="es-MX" dirty="0" smtClean="0">
                <a:solidFill>
                  <a:schemeClr val="bg1"/>
                </a:solidFill>
                <a:latin typeface="+mj-lt"/>
                <a:ea typeface="+mj-ea"/>
                <a:cs typeface="+mj-cs"/>
              </a:rPr>
              <a:t>Proceso Administrativo</a:t>
            </a:r>
            <a:endParaRPr lang="es-MX" dirty="0">
              <a:solidFill>
                <a:schemeClr val="bg1"/>
              </a:solidFill>
              <a:latin typeface="+mj-lt"/>
              <a:ea typeface="+mj-ea"/>
              <a:cs typeface="+mj-cs"/>
            </a:endParaRPr>
          </a:p>
          <a:p>
            <a:pPr eaLnBrk="0" hangingPunct="0">
              <a:defRPr/>
            </a:pPr>
            <a:r>
              <a:rPr lang="es-MX" b="1" dirty="0">
                <a:solidFill>
                  <a:schemeClr val="bg1"/>
                </a:solidFill>
                <a:latin typeface="+mj-lt"/>
                <a:ea typeface="+mj-ea"/>
                <a:cs typeface="+mj-cs"/>
              </a:rPr>
              <a:t>Unidad de </a:t>
            </a:r>
            <a:r>
              <a:rPr lang="es-MX" b="1" dirty="0" smtClean="0">
                <a:solidFill>
                  <a:schemeClr val="bg1"/>
                </a:solidFill>
                <a:latin typeface="+mj-lt"/>
                <a:ea typeface="+mj-ea"/>
                <a:cs typeface="+mj-cs"/>
              </a:rPr>
              <a:t>Competencia IV</a:t>
            </a:r>
            <a:endParaRPr lang="es-MX" dirty="0" smtClean="0">
              <a:solidFill>
                <a:schemeClr val="bg1"/>
              </a:solidFill>
              <a:latin typeface="+mj-lt"/>
              <a:ea typeface="+mj-ea"/>
              <a:cs typeface="+mj-cs"/>
            </a:endParaRPr>
          </a:p>
          <a:p>
            <a:pPr eaLnBrk="0" hangingPunct="0">
              <a:defRPr/>
            </a:pPr>
            <a:r>
              <a:rPr lang="es-MX" b="1" dirty="0" smtClean="0">
                <a:solidFill>
                  <a:schemeClr val="bg1"/>
                </a:solidFill>
                <a:latin typeface="+mj-lt"/>
                <a:ea typeface="+mj-ea"/>
                <a:cs typeface="+mj-cs"/>
              </a:rPr>
              <a:t>Tema: </a:t>
            </a:r>
            <a:r>
              <a:rPr lang="es-MX" dirty="0" smtClean="0">
                <a:solidFill>
                  <a:schemeClr val="bg1"/>
                </a:solidFill>
                <a:latin typeface="+mj-lt"/>
                <a:ea typeface="+mj-ea"/>
                <a:cs typeface="+mj-cs"/>
              </a:rPr>
              <a:t>Juicio Contencioso Federal</a:t>
            </a:r>
            <a:endParaRPr lang="es-MX" dirty="0">
              <a:solidFill>
                <a:schemeClr val="bg1"/>
              </a:solidFill>
              <a:latin typeface="+mj-lt"/>
              <a:ea typeface="+mj-ea"/>
              <a:cs typeface="+mj-cs"/>
            </a:endParaRPr>
          </a:p>
          <a:p>
            <a:pPr eaLnBrk="0" hangingPunct="0">
              <a:defRPr/>
            </a:pPr>
            <a:r>
              <a:rPr lang="es-MX" b="1" dirty="0">
                <a:solidFill>
                  <a:schemeClr val="bg1"/>
                </a:solidFill>
                <a:latin typeface="+mj-lt"/>
                <a:ea typeface="+mj-ea"/>
                <a:cs typeface="+mj-cs"/>
              </a:rPr>
              <a:t>Espacio Académico: </a:t>
            </a:r>
            <a:r>
              <a:rPr lang="es-MX" dirty="0">
                <a:solidFill>
                  <a:schemeClr val="bg1"/>
                </a:solidFill>
                <a:latin typeface="+mj-lt"/>
                <a:ea typeface="+mj-ea"/>
                <a:cs typeface="+mj-cs"/>
              </a:rPr>
              <a:t>Centro Universitario UAEM, Valle de Teotihuacán </a:t>
            </a:r>
          </a:p>
          <a:p>
            <a:pPr algn="ctr" eaLnBrk="0" hangingPunct="0">
              <a:defRPr/>
            </a:pPr>
            <a:r>
              <a:rPr lang="es-MX" sz="2000" dirty="0">
                <a:solidFill>
                  <a:schemeClr val="bg1"/>
                </a:solidFill>
                <a:latin typeface="+mj-lt"/>
                <a:ea typeface="+mj-ea"/>
                <a:cs typeface="+mj-cs"/>
              </a:rPr>
              <a:t/>
            </a:r>
            <a:br>
              <a:rPr lang="es-MX" sz="2000" dirty="0">
                <a:solidFill>
                  <a:schemeClr val="bg1"/>
                </a:solidFill>
                <a:latin typeface="+mj-lt"/>
                <a:ea typeface="+mj-ea"/>
                <a:cs typeface="+mj-cs"/>
              </a:rPr>
            </a:br>
            <a:endParaRPr lang="es-MX" sz="2800" dirty="0">
              <a:solidFill>
                <a:schemeClr val="bg1"/>
              </a:solidFill>
              <a:latin typeface="+mj-lt"/>
              <a:ea typeface="+mj-ea"/>
              <a:cs typeface="+mj-cs"/>
            </a:endParaRPr>
          </a:p>
        </p:txBody>
      </p:sp>
      <p:sp>
        <p:nvSpPr>
          <p:cNvPr id="12" name="1 Título"/>
          <p:cNvSpPr txBox="1">
            <a:spLocks/>
          </p:cNvSpPr>
          <p:nvPr/>
        </p:nvSpPr>
        <p:spPr bwMode="auto">
          <a:xfrm>
            <a:off x="597304" y="5553767"/>
            <a:ext cx="5832625" cy="719018"/>
          </a:xfrm>
          <a:prstGeom prst="rect">
            <a:avLst/>
          </a:prstGeom>
          <a:ln>
            <a:headEnd/>
            <a:tailEnd/>
          </a:ln>
          <a:effectLst>
            <a:glow rad="228600">
              <a:schemeClr val="accent5">
                <a:satMod val="175000"/>
                <a:alpha val="40000"/>
              </a:schemeClr>
            </a:glow>
            <a:outerShdw blurRad="50800" dist="381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eaLnBrk="0" hangingPunct="0">
              <a:defRPr/>
            </a:pPr>
            <a:endParaRPr lang="es-MX" sz="2000" b="1" dirty="0" smtClean="0">
              <a:solidFill>
                <a:schemeClr val="bg1"/>
              </a:solidFill>
              <a:latin typeface="+mj-lt"/>
              <a:ea typeface="+mj-ea"/>
              <a:cs typeface="+mj-cs"/>
            </a:endParaRPr>
          </a:p>
          <a:p>
            <a:pPr algn="ctr" eaLnBrk="0" hangingPunct="0">
              <a:defRPr/>
            </a:pPr>
            <a:endParaRPr lang="es-MX" sz="2000" b="1" dirty="0" smtClean="0">
              <a:solidFill>
                <a:schemeClr val="bg1"/>
              </a:solidFill>
              <a:latin typeface="+mj-lt"/>
              <a:ea typeface="+mj-ea"/>
              <a:cs typeface="+mj-cs"/>
            </a:endParaRPr>
          </a:p>
          <a:p>
            <a:pPr algn="ctr" eaLnBrk="0" hangingPunct="0">
              <a:defRPr/>
            </a:pPr>
            <a:r>
              <a:rPr lang="es-MX" sz="2000" b="1" dirty="0" smtClean="0">
                <a:solidFill>
                  <a:schemeClr val="bg1"/>
                </a:solidFill>
                <a:latin typeface="+mj-lt"/>
                <a:ea typeface="+mj-ea"/>
                <a:cs typeface="+mj-cs"/>
              </a:rPr>
              <a:t>Elaboró</a:t>
            </a:r>
            <a:r>
              <a:rPr lang="es-MX" sz="2000" b="1" dirty="0">
                <a:solidFill>
                  <a:schemeClr val="bg1"/>
                </a:solidFill>
                <a:latin typeface="+mj-lt"/>
                <a:ea typeface="+mj-ea"/>
                <a:cs typeface="+mj-cs"/>
              </a:rPr>
              <a:t>: M. en </a:t>
            </a:r>
            <a:r>
              <a:rPr lang="es-MX" sz="2000" b="1" dirty="0" smtClean="0">
                <a:solidFill>
                  <a:schemeClr val="bg1"/>
                </a:solidFill>
                <a:latin typeface="+mj-lt"/>
                <a:ea typeface="+mj-ea"/>
                <a:cs typeface="+mj-cs"/>
              </a:rPr>
              <a:t>D. Norma </a:t>
            </a:r>
            <a:r>
              <a:rPr lang="es-MX" sz="2000" b="1" dirty="0" err="1" smtClean="0">
                <a:solidFill>
                  <a:schemeClr val="bg1"/>
                </a:solidFill>
                <a:latin typeface="+mj-lt"/>
                <a:ea typeface="+mj-ea"/>
                <a:cs typeface="+mj-cs"/>
              </a:rPr>
              <a:t>Lizbet</a:t>
            </a:r>
            <a:r>
              <a:rPr lang="es-MX" sz="2000" b="1" dirty="0" smtClean="0">
                <a:solidFill>
                  <a:schemeClr val="bg1"/>
                </a:solidFill>
                <a:latin typeface="+mj-lt"/>
                <a:ea typeface="+mj-ea"/>
                <a:cs typeface="+mj-cs"/>
              </a:rPr>
              <a:t> González Corona </a:t>
            </a:r>
            <a:endParaRPr lang="es-MX" sz="2000" dirty="0">
              <a:solidFill>
                <a:schemeClr val="bg1"/>
              </a:solidFill>
              <a:latin typeface="+mj-lt"/>
              <a:ea typeface="+mj-ea"/>
              <a:cs typeface="+mj-cs"/>
            </a:endParaRPr>
          </a:p>
          <a:p>
            <a:pPr algn="ctr" eaLnBrk="0" hangingPunct="0">
              <a:defRPr/>
            </a:pPr>
            <a:r>
              <a:rPr lang="es-MX" sz="2000" dirty="0">
                <a:solidFill>
                  <a:schemeClr val="bg1"/>
                </a:solidFill>
                <a:latin typeface="+mj-lt"/>
                <a:ea typeface="+mj-ea"/>
                <a:cs typeface="+mj-cs"/>
              </a:rPr>
              <a:t/>
            </a:r>
            <a:br>
              <a:rPr lang="es-MX" sz="2000" dirty="0">
                <a:solidFill>
                  <a:schemeClr val="bg1"/>
                </a:solidFill>
                <a:latin typeface="+mj-lt"/>
                <a:ea typeface="+mj-ea"/>
                <a:cs typeface="+mj-cs"/>
              </a:rPr>
            </a:br>
            <a:endParaRPr lang="es-MX" sz="2800" dirty="0">
              <a:solidFill>
                <a:schemeClr val="bg1"/>
              </a:solidFill>
              <a:latin typeface="+mj-lt"/>
              <a:ea typeface="+mj-ea"/>
              <a:cs typeface="+mj-cs"/>
            </a:endParaRPr>
          </a:p>
        </p:txBody>
      </p:sp>
    </p:spTree>
    <p:extLst>
      <p:ext uri="{BB962C8B-B14F-4D97-AF65-F5344CB8AC3E}">
        <p14:creationId xmlns:p14="http://schemas.microsoft.com/office/powerpoint/2010/main" xmlns="" val="2016633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699792" y="404664"/>
            <a:ext cx="4114800" cy="1656183"/>
          </a:xfrm>
          <a:solidFill>
            <a:srgbClr val="99CC00">
              <a:alpha val="70000"/>
            </a:srgbClr>
          </a:solidFill>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a:lstStyle/>
          <a:p>
            <a:pPr algn="just"/>
            <a:r>
              <a:rPr lang="es-MX" sz="2000" dirty="0"/>
              <a:t>II. La resolución que se impugna. En el caso de que se controvierta un decreto, acuerdo, acto o </a:t>
            </a:r>
            <a:r>
              <a:rPr lang="es-MX" sz="2000" dirty="0" smtClean="0"/>
              <a:t>resolución </a:t>
            </a:r>
            <a:r>
              <a:rPr lang="es-MX" sz="2000" dirty="0"/>
              <a:t>de carácter general, precisará la fecha de su publicación. </a:t>
            </a:r>
            <a:endParaRPr lang="es-MX" sz="2000" dirty="0" smtClean="0"/>
          </a:p>
          <a:p>
            <a:endParaRPr lang="es-MX" dirty="0"/>
          </a:p>
        </p:txBody>
      </p:sp>
      <p:pic>
        <p:nvPicPr>
          <p:cNvPr id="5" name="4 Imagen" descr="http://www.voltairenet.org/local/cache-vignettes/L400xH506/resolucion_minis-eddf8.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39752" y="2348880"/>
            <a:ext cx="5112568" cy="41764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510377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08520" y="332656"/>
            <a:ext cx="4824536" cy="850106"/>
          </a:xfrm>
          <a:solidFill>
            <a:srgbClr val="00B0F0"/>
          </a:solidFill>
          <a:scene3d>
            <a:camera prst="orthographicFront"/>
            <a:lightRig rig="threePt" dir="t"/>
          </a:scene3d>
          <a:sp3d>
            <a:bevelT/>
          </a:sp3d>
        </p:spPr>
        <p:style>
          <a:lnRef idx="0">
            <a:scrgbClr r="0" g="0" b="0"/>
          </a:lnRef>
          <a:fillRef idx="1002">
            <a:schemeClr val="lt2"/>
          </a:fillRef>
          <a:effectRef idx="0">
            <a:scrgbClr r="0" g="0" b="0"/>
          </a:effectRef>
          <a:fontRef idx="major"/>
        </p:style>
        <p:txBody>
          <a:bodyPr>
            <a:normAutofit/>
          </a:bodyPr>
          <a:lstStyle/>
          <a:p>
            <a:pPr algn="r"/>
            <a:r>
              <a:rPr lang="es-MX" sz="3600" b="1" dirty="0" smtClean="0">
                <a:solidFill>
                  <a:schemeClr val="bg1"/>
                </a:solidFill>
              </a:rPr>
              <a:t>INTRODUCCION:</a:t>
            </a:r>
            <a:endParaRPr lang="es-MX" sz="3600" b="1" dirty="0">
              <a:solidFill>
                <a:schemeClr val="bg1"/>
              </a:solidFill>
            </a:endParaRPr>
          </a:p>
        </p:txBody>
      </p:sp>
      <p:sp>
        <p:nvSpPr>
          <p:cNvPr id="3" name="2 Marcador de contenido"/>
          <p:cNvSpPr>
            <a:spLocks noGrp="1"/>
          </p:cNvSpPr>
          <p:nvPr>
            <p:ph sz="quarter" idx="1"/>
          </p:nvPr>
        </p:nvSpPr>
        <p:spPr>
          <a:xfrm>
            <a:off x="899592" y="2204863"/>
            <a:ext cx="7272808" cy="3456385"/>
          </a:xfrm>
          <a:solidFill>
            <a:srgbClr val="00B0F0">
              <a:alpha val="58000"/>
            </a:srgbClr>
          </a:solidFill>
          <a:effectLst>
            <a:outerShdw blurRad="38100" dist="25400" dir="5400000" algn="t" rotWithShape="0">
              <a:srgbClr val="000000">
                <a:alpha val="50000"/>
              </a:srgbClr>
            </a:outerShdw>
          </a:effectLst>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marL="0" indent="0" algn="just">
              <a:lnSpc>
                <a:spcPct val="150000"/>
              </a:lnSpc>
              <a:buNone/>
            </a:pPr>
            <a:endParaRPr lang="es-MX" sz="2000" dirty="0" smtClean="0"/>
          </a:p>
          <a:p>
            <a:pPr marL="0" indent="0" algn="just">
              <a:lnSpc>
                <a:spcPct val="150000"/>
              </a:lnSpc>
              <a:buNone/>
            </a:pPr>
            <a:r>
              <a:rPr lang="es-MX" sz="2000" dirty="0" smtClean="0">
                <a:solidFill>
                  <a:schemeClr val="bg1"/>
                </a:solidFill>
              </a:rPr>
              <a:t>El presente material audiovisual tiene como principal objeto proporcionar al alumno de la licenciatura en Derecho, los elementos necesarios para comprender el juicio contencioso administrativo federal, como se origina, cual es su duración, las causas que lo originan y las formas de terminación del mismo.</a:t>
            </a:r>
          </a:p>
          <a:p>
            <a:pPr marL="0" indent="0" algn="just">
              <a:lnSpc>
                <a:spcPct val="150000"/>
              </a:lnSpc>
              <a:buNone/>
            </a:pPr>
            <a:endParaRPr lang="es-MX" sz="2000" dirty="0">
              <a:solidFill>
                <a:schemeClr val="bg1"/>
              </a:solidFill>
            </a:endParaRPr>
          </a:p>
          <a:p>
            <a:pPr marL="0" indent="0" algn="just">
              <a:lnSpc>
                <a:spcPct val="150000"/>
              </a:lnSpc>
              <a:buNone/>
            </a:pPr>
            <a:r>
              <a:rPr lang="es-MX" sz="2000" dirty="0" smtClean="0">
                <a:solidFill>
                  <a:schemeClr val="bg1"/>
                </a:solidFill>
              </a:rPr>
              <a:t>Para lo cual se muestran razonamientos teóricos emitidos por diversos autores, así como de aquellos conceptos derivados de la propia legislación administrativa.</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xmlns="" val="3001464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349499"/>
            <a:ext cx="4341168" cy="922114"/>
          </a:xfrm>
          <a:solidFill>
            <a:srgbClr val="FF9900"/>
          </a:solidFill>
        </p:spPr>
        <p:txBody>
          <a:bodyPr>
            <a:normAutofit/>
          </a:bodyPr>
          <a:lstStyle/>
          <a:p>
            <a:pPr algn="r"/>
            <a:r>
              <a:rPr lang="es-MX" sz="3600" b="1" dirty="0" smtClean="0">
                <a:solidFill>
                  <a:schemeClr val="accent3">
                    <a:lumMod val="75000"/>
                  </a:schemeClr>
                </a:solidFill>
              </a:rPr>
              <a:t>JUSTIFICACIÓN:</a:t>
            </a:r>
            <a:endParaRPr lang="es-MX" sz="3600" b="1" dirty="0">
              <a:solidFill>
                <a:schemeClr val="accent3">
                  <a:lumMod val="75000"/>
                </a:schemeClr>
              </a:solidFill>
            </a:endParaRPr>
          </a:p>
        </p:txBody>
      </p:sp>
      <p:sp>
        <p:nvSpPr>
          <p:cNvPr id="3" name="2 Marcador de contenido"/>
          <p:cNvSpPr>
            <a:spLocks noGrp="1"/>
          </p:cNvSpPr>
          <p:nvPr>
            <p:ph sz="quarter" idx="1"/>
          </p:nvPr>
        </p:nvSpPr>
        <p:spPr>
          <a:xfrm>
            <a:off x="179512" y="1484784"/>
            <a:ext cx="6192688" cy="2952328"/>
          </a:xfrm>
          <a:solidFill>
            <a:srgbClr val="FF9900">
              <a:alpha val="62000"/>
            </a:srgbClr>
          </a:solidFill>
        </p:spPr>
        <p:txBody>
          <a:bodyPr>
            <a:noAutofit/>
          </a:bodyPr>
          <a:lstStyle/>
          <a:p>
            <a:pPr marL="0" indent="0" algn="just">
              <a:lnSpc>
                <a:spcPct val="150000"/>
              </a:lnSpc>
              <a:buNone/>
            </a:pPr>
            <a:r>
              <a:rPr lang="es-MX" sz="2000" dirty="0" smtClean="0"/>
              <a:t>Ante la incesante presencia de las tecnologías, resulta </a:t>
            </a:r>
            <a:r>
              <a:rPr lang="es-MX" sz="2000" dirty="0"/>
              <a:t>n</a:t>
            </a:r>
            <a:r>
              <a:rPr lang="es-MX" sz="2000" dirty="0" smtClean="0"/>
              <a:t>ecesario para la unidad de aprendizaje de Proceso Administrativo, sumarse a través de este material, con la intención de facilitar la comprensión respecto a la temática del proceso administrativo y con ello de las formas en que esta se inicia, se suspende y se da por terminada el mismo.</a:t>
            </a:r>
            <a:endParaRPr lang="es-MX" sz="20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27984" y="3717032"/>
            <a:ext cx="4572000" cy="2852936"/>
          </a:xfrm>
          <a:prstGeom prst="rect">
            <a:avLst/>
          </a:prstGeom>
          <a:blipFill>
            <a:blip r:embed="rId4">
              <a:duotone>
                <a:schemeClr val="accent3">
                  <a:tint val="30000"/>
                  <a:satMod val="300000"/>
                </a:schemeClr>
                <a:schemeClr val="accent3">
                  <a:tint val="40000"/>
                  <a:satMod val="200000"/>
                </a:schemeClr>
              </a:duotone>
              <a:alphaModFix amt="60000"/>
            </a:blip>
            <a:tile tx="0" ty="0" sx="70000" sy="70000" flip="none" algn="ctr"/>
          </a:blipFill>
          <a:ln>
            <a:noFill/>
          </a:ln>
          <a:effectLst>
            <a:softEdge rad="112500"/>
          </a:effectLst>
        </p:spPr>
      </p:pic>
    </p:spTree>
    <p:extLst>
      <p:ext uri="{BB962C8B-B14F-4D97-AF65-F5344CB8AC3E}">
        <p14:creationId xmlns:p14="http://schemas.microsoft.com/office/powerpoint/2010/main" xmlns="" val="1743785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9B19D"/>
          </a:solidFill>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a:normAutofit fontScale="90000"/>
          </a:bodyPr>
          <a:lstStyle/>
          <a:p>
            <a:pPr algn="ctr"/>
            <a:r>
              <a:rPr lang="es-MX" sz="3600" b="1" dirty="0" smtClean="0">
                <a:solidFill>
                  <a:schemeClr val="accent3">
                    <a:lumMod val="75000"/>
                  </a:schemeClr>
                </a:solidFill>
              </a:rPr>
              <a:t>ESTRUCTURA DE LA UNIDAD DE APRENDIZAJE</a:t>
            </a:r>
            <a:endParaRPr lang="es-MX" sz="3600" b="1" dirty="0">
              <a:solidFill>
                <a:schemeClr val="accent3">
                  <a:lumMod val="75000"/>
                </a:schemeClr>
              </a:solidFill>
            </a:endParaRPr>
          </a:p>
        </p:txBody>
      </p:sp>
      <p:sp>
        <p:nvSpPr>
          <p:cNvPr id="3" name="2 Marcador de contenido"/>
          <p:cNvSpPr>
            <a:spLocks noGrp="1"/>
          </p:cNvSpPr>
          <p:nvPr>
            <p:ph sz="quarter" idx="1"/>
          </p:nvPr>
        </p:nvSpPr>
        <p:spPr>
          <a:xfrm>
            <a:off x="859278" y="1628800"/>
            <a:ext cx="7882644" cy="1440160"/>
          </a:xfrm>
          <a:solidFill>
            <a:srgbClr val="39B19D">
              <a:alpha val="58000"/>
            </a:srgbClr>
          </a:solidFill>
          <a:ln>
            <a:solidFill>
              <a:srgbClr val="39B19D"/>
            </a:solidFill>
          </a:ln>
          <a:scene3d>
            <a:camera prst="orthographicFront"/>
            <a:lightRig rig="threePt" dir="t"/>
          </a:scene3d>
          <a:sp3d>
            <a:bevelT/>
          </a:sp3d>
        </p:spPr>
        <p:txBody>
          <a:bodyPr>
            <a:normAutofit fontScale="55000" lnSpcReduction="20000"/>
          </a:bodyPr>
          <a:lstStyle/>
          <a:p>
            <a:pPr marL="0" indent="0" algn="just">
              <a:buNone/>
            </a:pPr>
            <a:endParaRPr lang="es-MX" sz="2000" i="1" dirty="0" smtClean="0">
              <a:solidFill>
                <a:schemeClr val="accent3">
                  <a:lumMod val="75000"/>
                </a:schemeClr>
              </a:solidFill>
            </a:endParaRPr>
          </a:p>
          <a:p>
            <a:pPr marL="0" indent="0" algn="just">
              <a:buNone/>
            </a:pPr>
            <a:r>
              <a:rPr lang="es-MX" sz="2900" b="1" i="1" dirty="0" smtClean="0">
                <a:solidFill>
                  <a:schemeClr val="bg1"/>
                </a:solidFill>
              </a:rPr>
              <a:t>UNIDAD DE COMPETENCIA IV: El alumno analiza y comprende como se realiza el juicio contencioso administrativo en la esfera federal, así como la composición de cada una de las etapas.</a:t>
            </a:r>
          </a:p>
          <a:p>
            <a:pPr marL="0" indent="0" algn="just">
              <a:buNone/>
            </a:pPr>
            <a:endParaRPr lang="es-MX" sz="2900" b="1" dirty="0">
              <a:solidFill>
                <a:schemeClr val="bg1"/>
              </a:solidFill>
            </a:endParaRPr>
          </a:p>
          <a:p>
            <a:pPr marL="0" indent="0" algn="just">
              <a:buNone/>
            </a:pPr>
            <a:r>
              <a:rPr lang="es-MX" sz="2900" b="1" dirty="0" smtClean="0">
                <a:solidFill>
                  <a:schemeClr val="bg1"/>
                </a:solidFill>
              </a:rPr>
              <a:t>Conocimientos:</a:t>
            </a:r>
          </a:p>
          <a:p>
            <a:pPr marL="457200" indent="-457200" algn="just">
              <a:buFont typeface="+mj-lt"/>
              <a:buAutoNum type="arabicPeriod"/>
            </a:pPr>
            <a:endParaRPr lang="es-MX" sz="2000" dirty="0" smtClean="0">
              <a:solidFill>
                <a:schemeClr val="accent3">
                  <a:lumMod val="75000"/>
                </a:schemeClr>
              </a:solidFill>
            </a:endParaRPr>
          </a:p>
          <a:p>
            <a:pPr marL="457200" indent="-457200" algn="just">
              <a:buFont typeface="+mj-lt"/>
              <a:buAutoNum type="arabicPeriod"/>
            </a:pPr>
            <a:endParaRPr lang="es-MX" sz="2000" dirty="0" smtClean="0">
              <a:solidFill>
                <a:schemeClr val="accent3">
                  <a:lumMod val="75000"/>
                </a:schemeClr>
              </a:solidFill>
            </a:endParaRPr>
          </a:p>
          <a:p>
            <a:pPr marL="0" indent="0" algn="just">
              <a:buNone/>
            </a:pPr>
            <a:endParaRPr lang="es-MX" sz="2000" dirty="0" smtClean="0">
              <a:solidFill>
                <a:schemeClr val="accent3">
                  <a:lumMod val="75000"/>
                </a:schemeClr>
              </a:solidFill>
            </a:endParaRPr>
          </a:p>
          <a:p>
            <a:pPr marL="457200" indent="-457200" algn="just">
              <a:buFont typeface="+mj-lt"/>
              <a:buAutoNum type="arabicPeriod"/>
            </a:pPr>
            <a:endParaRPr lang="es-MX" sz="2000" dirty="0" smtClean="0">
              <a:solidFill>
                <a:schemeClr val="accent3">
                  <a:lumMod val="75000"/>
                </a:schemeClr>
              </a:solidFill>
            </a:endParaRPr>
          </a:p>
          <a:p>
            <a:pPr marL="0" indent="0" algn="just">
              <a:buNone/>
            </a:pPr>
            <a:endParaRPr lang="es-MX" sz="2000" dirty="0">
              <a:solidFill>
                <a:schemeClr val="accent3">
                  <a:lumMod val="75000"/>
                </a:schemeClr>
              </a:solidFill>
            </a:endParaRPr>
          </a:p>
          <a:p>
            <a:pPr marL="457200" indent="-457200" algn="just">
              <a:buFont typeface="+mj-lt"/>
              <a:buAutoNum type="arabicPeriod"/>
            </a:pPr>
            <a:endParaRPr lang="es-MX" sz="2000" dirty="0" smtClean="0">
              <a:solidFill>
                <a:schemeClr val="accent3">
                  <a:lumMod val="75000"/>
                </a:schemeClr>
              </a:solidFill>
            </a:endParaRPr>
          </a:p>
          <a:p>
            <a:pPr marL="457200" indent="-457200" algn="just">
              <a:buFont typeface="+mj-lt"/>
              <a:buAutoNum type="arabicPeriod"/>
            </a:pPr>
            <a:endParaRPr lang="es-MX" sz="2000" dirty="0" smtClean="0">
              <a:solidFill>
                <a:schemeClr val="accent3">
                  <a:lumMod val="75000"/>
                </a:schemeClr>
              </a:solidFill>
            </a:endParaRPr>
          </a:p>
          <a:p>
            <a:pPr marL="457200" indent="-457200" algn="just">
              <a:buFont typeface="+mj-lt"/>
              <a:buAutoNum type="arabicPeriod"/>
            </a:pPr>
            <a:endParaRPr lang="es-MX" sz="2000" dirty="0" smtClean="0">
              <a:solidFill>
                <a:schemeClr val="accent3">
                  <a:lumMod val="75000"/>
                </a:schemeClr>
              </a:solidFill>
            </a:endParaRPr>
          </a:p>
          <a:p>
            <a:pPr marL="457200" indent="-457200" algn="just">
              <a:buFont typeface="+mj-lt"/>
              <a:buAutoNum type="arabicPeriod"/>
            </a:pPr>
            <a:endParaRPr lang="es-MX" sz="2000" dirty="0" smtClean="0">
              <a:solidFill>
                <a:schemeClr val="accent3">
                  <a:lumMod val="75000"/>
                </a:schemeClr>
              </a:solidFill>
            </a:endParaRPr>
          </a:p>
          <a:p>
            <a:pPr marL="0" indent="0" algn="just">
              <a:buNone/>
            </a:pPr>
            <a:endParaRPr lang="es-MX" sz="2000" dirty="0">
              <a:solidFill>
                <a:schemeClr val="accent3">
                  <a:lumMod val="75000"/>
                </a:schemeClr>
              </a:solidFill>
            </a:endParaRPr>
          </a:p>
        </p:txBody>
      </p:sp>
      <p:graphicFrame>
        <p:nvGraphicFramePr>
          <p:cNvPr id="5" name="4 Diagrama"/>
          <p:cNvGraphicFramePr/>
          <p:nvPr>
            <p:extLst>
              <p:ext uri="{D42A27DB-BD31-4B8C-83A1-F6EECF244321}">
                <p14:modId xmlns:p14="http://schemas.microsoft.com/office/powerpoint/2010/main" xmlns="" val="1864696458"/>
              </p:ext>
            </p:extLst>
          </p:nvPr>
        </p:nvGraphicFramePr>
        <p:xfrm>
          <a:off x="467544" y="2564904"/>
          <a:ext cx="835292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13710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688" y="404664"/>
            <a:ext cx="5266928" cy="796950"/>
          </a:xfrm>
          <a:solidFill>
            <a:srgbClr val="404F21"/>
          </a:solidFill>
        </p:spPr>
        <p:style>
          <a:lnRef idx="0">
            <a:scrgbClr r="0" g="0" b="0"/>
          </a:lnRef>
          <a:fillRef idx="1002">
            <a:schemeClr val="lt2"/>
          </a:fillRef>
          <a:effectRef idx="0">
            <a:scrgbClr r="0" g="0" b="0"/>
          </a:effectRef>
          <a:fontRef idx="major"/>
        </p:style>
        <p:txBody>
          <a:bodyPr>
            <a:normAutofit/>
          </a:bodyPr>
          <a:lstStyle/>
          <a:p>
            <a:pPr algn="r"/>
            <a:r>
              <a:rPr lang="es-ES" sz="3600" b="1" dirty="0" smtClean="0">
                <a:solidFill>
                  <a:schemeClr val="bg1"/>
                </a:solidFill>
              </a:rPr>
              <a:t>1. DEMANDA</a:t>
            </a:r>
            <a:endParaRPr lang="es-MX" sz="3600" b="1" dirty="0">
              <a:solidFill>
                <a:schemeClr val="bg1"/>
              </a:solidFill>
            </a:endParaRPr>
          </a:p>
        </p:txBody>
      </p:sp>
      <p:sp>
        <p:nvSpPr>
          <p:cNvPr id="3" name="2 Marcador de contenido"/>
          <p:cNvSpPr>
            <a:spLocks noGrp="1"/>
          </p:cNvSpPr>
          <p:nvPr>
            <p:ph sz="quarter" idx="1"/>
          </p:nvPr>
        </p:nvSpPr>
        <p:spPr>
          <a:xfrm>
            <a:off x="961289" y="1340768"/>
            <a:ext cx="7762056" cy="3709392"/>
          </a:xfrm>
          <a:solidFill>
            <a:srgbClr val="404F21">
              <a:alpha val="61000"/>
            </a:srgbClr>
          </a:solidFill>
          <a:ln>
            <a:solidFill>
              <a:schemeClr val="bg1"/>
            </a:solidFill>
          </a:ln>
        </p:spPr>
        <p:style>
          <a:lnRef idx="0">
            <a:scrgbClr r="0" g="0" b="0"/>
          </a:lnRef>
          <a:fillRef idx="1002">
            <a:schemeClr val="lt2"/>
          </a:fillRef>
          <a:effectRef idx="0">
            <a:scrgbClr r="0" g="0" b="0"/>
          </a:effectRef>
          <a:fontRef idx="major"/>
        </p:style>
        <p:txBody>
          <a:bodyPr>
            <a:normAutofit fontScale="92500" lnSpcReduction="20000"/>
          </a:bodyPr>
          <a:lstStyle/>
          <a:p>
            <a:pPr algn="just">
              <a:lnSpc>
                <a:spcPct val="160000"/>
              </a:lnSpc>
            </a:pPr>
            <a:r>
              <a:rPr lang="es-MX" sz="2000" b="1" dirty="0">
                <a:solidFill>
                  <a:schemeClr val="bg1"/>
                </a:solidFill>
              </a:rPr>
              <a:t>El demandante podrá presentar su demanda, mediante Juicio en la vía tradicional, </a:t>
            </a:r>
            <a:r>
              <a:rPr lang="es-MX" sz="2000" b="1" dirty="0" smtClean="0">
                <a:solidFill>
                  <a:schemeClr val="bg1"/>
                </a:solidFill>
              </a:rPr>
              <a:t>por </a:t>
            </a:r>
            <a:r>
              <a:rPr lang="es-MX" sz="2000" b="1" dirty="0">
                <a:solidFill>
                  <a:schemeClr val="bg1"/>
                </a:solidFill>
              </a:rPr>
              <a:t>escrito ante la sala regional competente o, en línea, a través del Sistema de Justicia en Línea, para </a:t>
            </a:r>
            <a:r>
              <a:rPr lang="es-MX" sz="2000" b="1" dirty="0" smtClean="0">
                <a:solidFill>
                  <a:schemeClr val="bg1"/>
                </a:solidFill>
              </a:rPr>
              <a:t>este </a:t>
            </a:r>
            <a:r>
              <a:rPr lang="es-MX" sz="2000" b="1" dirty="0">
                <a:solidFill>
                  <a:schemeClr val="bg1"/>
                </a:solidFill>
              </a:rPr>
              <a:t>último caso, el demandante deberá manifestar su opción al momento de presentar la </a:t>
            </a:r>
            <a:r>
              <a:rPr lang="es-MX" sz="2000" b="1" dirty="0" smtClean="0">
                <a:solidFill>
                  <a:schemeClr val="bg1"/>
                </a:solidFill>
              </a:rPr>
              <a:t>demanda.</a:t>
            </a:r>
            <a:endParaRPr lang="es-ES" sz="2000" b="1" dirty="0" smtClean="0">
              <a:solidFill>
                <a:schemeClr val="bg1"/>
              </a:solidFill>
            </a:endParaRPr>
          </a:p>
          <a:p>
            <a:pPr>
              <a:lnSpc>
                <a:spcPct val="160000"/>
              </a:lnSpc>
            </a:pPr>
            <a:r>
              <a:rPr lang="es-ES" sz="2000" b="1" dirty="0" smtClean="0">
                <a:solidFill>
                  <a:schemeClr val="bg1"/>
                </a:solidFill>
              </a:rPr>
              <a:t>Si no manifiesta opción al momento de presentarla se presumirá que será por vía tradicional</a:t>
            </a:r>
            <a:r>
              <a:rPr lang="es-ES" sz="2000" dirty="0" smtClean="0">
                <a:solidFill>
                  <a:schemeClr val="bg1"/>
                </a:solidFill>
              </a:rPr>
              <a:t>.</a:t>
            </a:r>
          </a:p>
          <a:p>
            <a:pPr algn="ctr"/>
            <a:r>
              <a:rPr lang="es-ES" sz="2000" b="1" dirty="0" smtClean="0">
                <a:solidFill>
                  <a:schemeClr val="bg1"/>
                </a:solidFill>
              </a:rPr>
              <a:t>Articulo 13</a:t>
            </a:r>
            <a:r>
              <a:rPr lang="es-ES" sz="2000" dirty="0" smtClean="0">
                <a:solidFill>
                  <a:schemeClr val="bg1"/>
                </a:solidFill>
              </a:rPr>
              <a:t> </a:t>
            </a:r>
            <a:r>
              <a:rPr lang="es-MX" sz="2000" b="1" dirty="0">
                <a:solidFill>
                  <a:schemeClr val="bg1"/>
                </a:solidFill>
              </a:rPr>
              <a:t>DE LA LEY FEDERAL DE PROCEDIMIENTO CONTENCIOSO ADMINISTRATIVO</a:t>
            </a:r>
            <a:r>
              <a:rPr lang="es-MX" sz="2000" dirty="0">
                <a:solidFill>
                  <a:schemeClr val="bg1"/>
                </a:solidFill>
              </a:rPr>
              <a:t> </a:t>
            </a:r>
          </a:p>
          <a:p>
            <a:pPr algn="ctr"/>
            <a:endParaRPr lang="es-MX" sz="2000" dirty="0"/>
          </a:p>
        </p:txBody>
      </p:sp>
      <p:pic>
        <p:nvPicPr>
          <p:cNvPr id="5" name="4 Imagen" descr="http://www.correodelsur.com/2012/0306/demanda_inconstitucionalidad_ayllon_eqd4341.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83768" y="4934422"/>
            <a:ext cx="4320480" cy="16561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2097968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bzmk-consulting.com/blog/wp-content/uploads/2014/04/45.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84168" y="2564904"/>
            <a:ext cx="2520280" cy="2304255"/>
          </a:xfrm>
          <a:prstGeom prst="rect">
            <a:avLst/>
          </a:prstGeom>
          <a:solidFill>
            <a:srgbClr val="00B0F0">
              <a:alpha val="82000"/>
            </a:srgbClr>
          </a:solidFill>
          <a:ln>
            <a:noFill/>
          </a:ln>
        </p:spPr>
      </p:pic>
      <p:sp>
        <p:nvSpPr>
          <p:cNvPr id="6" name="5 Marcador de contenido"/>
          <p:cNvSpPr>
            <a:spLocks noGrp="1"/>
          </p:cNvSpPr>
          <p:nvPr>
            <p:ph sz="quarter" idx="1"/>
          </p:nvPr>
        </p:nvSpPr>
        <p:spPr>
          <a:xfrm>
            <a:off x="457200" y="2276872"/>
            <a:ext cx="4834880" cy="4248472"/>
          </a:xfrm>
          <a:solidFill>
            <a:srgbClr val="00B0F0">
              <a:alpha val="60000"/>
            </a:srgbClr>
          </a:solidFill>
        </p:spPr>
        <p:style>
          <a:lnRef idx="3">
            <a:schemeClr val="lt1"/>
          </a:lnRef>
          <a:fillRef idx="1">
            <a:schemeClr val="accent5"/>
          </a:fillRef>
          <a:effectRef idx="1">
            <a:schemeClr val="accent5"/>
          </a:effectRef>
          <a:fontRef idx="minor">
            <a:schemeClr val="lt1"/>
          </a:fontRef>
        </p:style>
        <p:txBody>
          <a:bodyPr>
            <a:normAutofit fontScale="70000" lnSpcReduction="20000"/>
          </a:bodyPr>
          <a:lstStyle/>
          <a:p>
            <a:pPr marL="0" indent="0" algn="just">
              <a:lnSpc>
                <a:spcPct val="160000"/>
              </a:lnSpc>
              <a:buNone/>
            </a:pPr>
            <a:endParaRPr lang="es-MX" sz="2200" dirty="0" smtClean="0">
              <a:solidFill>
                <a:schemeClr val="bg1"/>
              </a:solidFill>
            </a:endParaRPr>
          </a:p>
          <a:p>
            <a:pPr algn="just">
              <a:lnSpc>
                <a:spcPct val="160000"/>
              </a:lnSpc>
            </a:pPr>
            <a:r>
              <a:rPr lang="es-MX" sz="2200" b="1" dirty="0" smtClean="0">
                <a:solidFill>
                  <a:schemeClr val="bg1"/>
                </a:solidFill>
              </a:rPr>
              <a:t>A) Que haya surtido efectos la notificación de la resolución impugnada, de conformidad con lo dispuesto en esta Ley, inclusive cuando se controvierta simultáneamente como primer acto de aplicación una regla administrativa de carácter general. </a:t>
            </a:r>
            <a:endParaRPr lang="es-MX" b="1" dirty="0" smtClean="0">
              <a:solidFill>
                <a:schemeClr val="bg1"/>
              </a:solidFill>
            </a:endParaRPr>
          </a:p>
          <a:p>
            <a:pPr algn="just"/>
            <a:endParaRPr lang="es-MX" b="1" dirty="0" smtClean="0">
              <a:solidFill>
                <a:schemeClr val="bg1"/>
              </a:solidFill>
            </a:endParaRPr>
          </a:p>
          <a:p>
            <a:pPr algn="just">
              <a:lnSpc>
                <a:spcPct val="150000"/>
              </a:lnSpc>
            </a:pPr>
            <a:r>
              <a:rPr lang="es-MX" sz="2200" b="1" dirty="0">
                <a:solidFill>
                  <a:schemeClr val="bg1"/>
                </a:solidFill>
              </a:rPr>
              <a:t>B</a:t>
            </a:r>
            <a:r>
              <a:rPr lang="es-MX" sz="2200" b="1" dirty="0" smtClean="0">
                <a:solidFill>
                  <a:schemeClr val="bg1"/>
                </a:solidFill>
              </a:rPr>
              <a:t>) Hayan iniciado su vigencia el decreto, acuerdo, acto o resolución administrativa de carácter general impugnada cuando sea auto aplicativa. </a:t>
            </a:r>
          </a:p>
          <a:p>
            <a:endParaRPr lang="es-ES" b="1" dirty="0" smtClean="0"/>
          </a:p>
          <a:p>
            <a:endParaRPr lang="es-ES" b="1" dirty="0"/>
          </a:p>
        </p:txBody>
      </p:sp>
      <p:sp>
        <p:nvSpPr>
          <p:cNvPr id="7" name="6 Rectángulo"/>
          <p:cNvSpPr/>
          <p:nvPr/>
        </p:nvSpPr>
        <p:spPr>
          <a:xfrm>
            <a:off x="467544" y="476672"/>
            <a:ext cx="8136904" cy="1477328"/>
          </a:xfrm>
          <a:prstGeom prst="rect">
            <a:avLst/>
          </a:prstGeom>
          <a:solidFill>
            <a:srgbClr val="00B0F0">
              <a:alpha val="60000"/>
            </a:srgbClr>
          </a:solidFill>
        </p:spPr>
        <p:style>
          <a:lnRef idx="3">
            <a:schemeClr val="lt1"/>
          </a:lnRef>
          <a:fillRef idx="1">
            <a:schemeClr val="accent5"/>
          </a:fillRef>
          <a:effectRef idx="1">
            <a:schemeClr val="accent5"/>
          </a:effectRef>
          <a:fontRef idx="minor">
            <a:schemeClr val="lt1"/>
          </a:fontRef>
        </p:style>
        <p:txBody>
          <a:bodyPr wrap="square">
            <a:spAutoFit/>
          </a:bodyPr>
          <a:lstStyle/>
          <a:p>
            <a:pPr algn="just">
              <a:lnSpc>
                <a:spcPct val="150000"/>
              </a:lnSpc>
            </a:pPr>
            <a:r>
              <a:rPr lang="es-MX" sz="2000" dirty="0" smtClean="0"/>
              <a:t>La demanda deberá presentarse dentro de los plazos que a continuación se indican: </a:t>
            </a:r>
          </a:p>
          <a:p>
            <a:pPr algn="just">
              <a:lnSpc>
                <a:spcPct val="150000"/>
              </a:lnSpc>
            </a:pPr>
            <a:r>
              <a:rPr lang="es-MX" sz="2000" dirty="0" smtClean="0"/>
              <a:t>I. De cuarenta y cinco días siguientes a aquél en el que se dé alguno de los supuestos siguientes: </a:t>
            </a:r>
          </a:p>
        </p:txBody>
      </p:sp>
    </p:spTree>
    <p:extLst>
      <p:ext uri="{BB962C8B-B14F-4D97-AF65-F5344CB8AC3E}">
        <p14:creationId xmlns:p14="http://schemas.microsoft.com/office/powerpoint/2010/main" xmlns="" val="3633161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20688"/>
            <a:ext cx="4330824" cy="5505475"/>
          </a:xfrm>
          <a:solidFill>
            <a:schemeClr val="accent5">
              <a:alpha val="60000"/>
            </a:schemeClr>
          </a:solidFill>
        </p:spPr>
        <p:style>
          <a:lnRef idx="3">
            <a:schemeClr val="lt1"/>
          </a:lnRef>
          <a:fillRef idx="1">
            <a:schemeClr val="accent5"/>
          </a:fillRef>
          <a:effectRef idx="1">
            <a:schemeClr val="accent5"/>
          </a:effectRef>
          <a:fontRef idx="minor">
            <a:schemeClr val="lt1"/>
          </a:fontRef>
        </p:style>
        <p:txBody>
          <a:bodyPr>
            <a:normAutofit/>
          </a:bodyPr>
          <a:lstStyle/>
          <a:p>
            <a:pPr algn="just">
              <a:lnSpc>
                <a:spcPct val="150000"/>
              </a:lnSpc>
            </a:pPr>
            <a:r>
              <a:rPr lang="es-MX" sz="2000" dirty="0">
                <a:solidFill>
                  <a:schemeClr val="bg1"/>
                </a:solidFill>
              </a:rPr>
              <a:t>II. De cuarenta y cinco días siguientes a aquél en el que surta efectos la notificación de la resolución </a:t>
            </a:r>
            <a:r>
              <a:rPr lang="es-MX" sz="2000" dirty="0" smtClean="0">
                <a:solidFill>
                  <a:schemeClr val="bg1"/>
                </a:solidFill>
              </a:rPr>
              <a:t>de </a:t>
            </a:r>
            <a:r>
              <a:rPr lang="es-MX" sz="2000" dirty="0">
                <a:solidFill>
                  <a:schemeClr val="bg1"/>
                </a:solidFill>
              </a:rPr>
              <a:t>la Sala o Sección que habiendo conocido una queja, decida que la misma es improcedente y </a:t>
            </a:r>
            <a:r>
              <a:rPr lang="es-MX" sz="2000" dirty="0" smtClean="0">
                <a:solidFill>
                  <a:schemeClr val="bg1"/>
                </a:solidFill>
              </a:rPr>
              <a:t>deba </a:t>
            </a:r>
            <a:r>
              <a:rPr lang="es-MX" sz="2000" dirty="0">
                <a:solidFill>
                  <a:schemeClr val="bg1"/>
                </a:solidFill>
              </a:rPr>
              <a:t>tramitarse como </a:t>
            </a:r>
            <a:r>
              <a:rPr lang="es-MX" sz="2000" dirty="0" smtClean="0">
                <a:solidFill>
                  <a:schemeClr val="bg1"/>
                </a:solidFill>
              </a:rPr>
              <a:t>juicio.</a:t>
            </a:r>
          </a:p>
          <a:p>
            <a:pPr algn="just">
              <a:lnSpc>
                <a:spcPct val="150000"/>
              </a:lnSpc>
            </a:pPr>
            <a:r>
              <a:rPr lang="es-MX" sz="2000" dirty="0" smtClean="0">
                <a:solidFill>
                  <a:schemeClr val="bg1"/>
                </a:solidFill>
              </a:rPr>
              <a:t>Para </a:t>
            </a:r>
            <a:r>
              <a:rPr lang="es-MX" sz="2000" dirty="0">
                <a:solidFill>
                  <a:schemeClr val="bg1"/>
                </a:solidFill>
              </a:rPr>
              <a:t>ello deberá prevenir al promovente para que presente </a:t>
            </a:r>
            <a:r>
              <a:rPr lang="es-MX" sz="2000" dirty="0" smtClean="0">
                <a:solidFill>
                  <a:schemeClr val="bg1"/>
                </a:solidFill>
              </a:rPr>
              <a:t>demanda </a:t>
            </a:r>
            <a:r>
              <a:rPr lang="es-MX" sz="2000" dirty="0">
                <a:solidFill>
                  <a:schemeClr val="bg1"/>
                </a:solidFill>
              </a:rPr>
              <a:t>en contra de la resolución administrativa que tenga carácter definitivo. </a:t>
            </a:r>
            <a:endParaRPr lang="es-MX" sz="2000" dirty="0" smtClean="0">
              <a:solidFill>
                <a:schemeClr val="bg1"/>
              </a:solidFill>
            </a:endParaRPr>
          </a:p>
          <a:p>
            <a:endParaRPr lang="es-MX" sz="2000" dirty="0" smtClean="0">
              <a:solidFill>
                <a:schemeClr val="accent3">
                  <a:lumMod val="75000"/>
                </a:schemeClr>
              </a:solidFill>
            </a:endParaRPr>
          </a:p>
          <a:p>
            <a:endParaRPr lang="es-MX" dirty="0"/>
          </a:p>
        </p:txBody>
      </p:sp>
      <p:pic>
        <p:nvPicPr>
          <p:cNvPr id="5" name="4 Imagen" descr="http://www.que.es/archivos/201102/3637768w-640x640x80.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0072" y="1700808"/>
            <a:ext cx="3816424" cy="3384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7755762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83968" y="476672"/>
            <a:ext cx="4413176" cy="5976664"/>
          </a:xfrm>
          <a:solidFill>
            <a:srgbClr val="FF9900">
              <a:alpha val="60000"/>
            </a:srgbClr>
          </a:solidFill>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lgn="just">
              <a:lnSpc>
                <a:spcPct val="150000"/>
              </a:lnSpc>
            </a:pPr>
            <a:r>
              <a:rPr lang="es-MX" sz="1900" b="1" dirty="0"/>
              <a:t>Cuando el interesado fallezca durante el plazo para iniciar juicio, el plazo se suspenderá hasta un año, </a:t>
            </a:r>
            <a:r>
              <a:rPr lang="es-MX" sz="1900" b="1" dirty="0" smtClean="0"/>
              <a:t>si </a:t>
            </a:r>
            <a:r>
              <a:rPr lang="es-MX" sz="1900" b="1" dirty="0"/>
              <a:t>antes no se ha aceptado el cargo de representante de la sucesión. También se suspenderá el plazo </a:t>
            </a:r>
            <a:r>
              <a:rPr lang="es-MX" sz="1900" b="1" dirty="0" smtClean="0"/>
              <a:t>para </a:t>
            </a:r>
            <a:r>
              <a:rPr lang="es-MX" sz="1900" b="1" dirty="0"/>
              <a:t>interponer la demanda si el particular solicita a las autoridades fiscales iniciar el procedimiento </a:t>
            </a:r>
            <a:r>
              <a:rPr lang="es-MX" sz="1900" b="1" dirty="0" smtClean="0"/>
              <a:t>de resolución </a:t>
            </a:r>
            <a:r>
              <a:rPr lang="es-MX" sz="1900" b="1" dirty="0"/>
              <a:t>de controversias contenido en un tratado para evitar la doble tributación, incluyendo en su </a:t>
            </a:r>
            <a:r>
              <a:rPr lang="es-MX" sz="1900" b="1" dirty="0" smtClean="0"/>
              <a:t>caso</a:t>
            </a:r>
            <a:r>
              <a:rPr lang="es-MX" sz="1900" b="1" dirty="0"/>
              <a:t>, el procedimiento arbitral</a:t>
            </a:r>
            <a:r>
              <a:rPr lang="es-MX" sz="1900" dirty="0"/>
              <a:t>. </a:t>
            </a:r>
            <a:endParaRPr lang="es-ES" sz="2400" dirty="0" smtClean="0">
              <a:solidFill>
                <a:schemeClr val="accent3">
                  <a:lumMod val="75000"/>
                </a:schemeClr>
              </a:solidFill>
            </a:endParaRPr>
          </a:p>
          <a:p>
            <a:pPr algn="just"/>
            <a:r>
              <a:rPr lang="es-MX" sz="2200" dirty="0"/>
              <a:t>En los casos de incapacidad o declaración de ausencia, decretadas por autoridad judicial, el </a:t>
            </a:r>
            <a:r>
              <a:rPr lang="es-MX" sz="2200" dirty="0" smtClean="0"/>
              <a:t>plazo para </a:t>
            </a:r>
            <a:r>
              <a:rPr lang="es-MX" sz="2200" dirty="0"/>
              <a:t>interponer el juicio contencioso administrativo federal se suspenderá hasta por un año. </a:t>
            </a:r>
            <a:endParaRPr lang="es-ES" sz="2200" dirty="0"/>
          </a:p>
        </p:txBody>
      </p:sp>
      <p:pic>
        <p:nvPicPr>
          <p:cNvPr id="5" name="4 Imagen" descr="http://actualicese.com/_ig/img/fotos/lutohorizonte.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692696"/>
            <a:ext cx="3816424" cy="31683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653220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4544" y="260648"/>
            <a:ext cx="6480720" cy="634082"/>
          </a:xfrm>
          <a:solidFill>
            <a:srgbClr val="FF3300"/>
          </a:solidFill>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a:normAutofit/>
          </a:bodyPr>
          <a:lstStyle/>
          <a:p>
            <a:pPr algn="r"/>
            <a:r>
              <a:rPr lang="es-MX" sz="2700" b="1" dirty="0" smtClean="0"/>
              <a:t>LA DEMANDA DEBERÁ INDICAR:</a:t>
            </a:r>
            <a:endParaRPr lang="es-MX" sz="2700" b="1" dirty="0"/>
          </a:p>
        </p:txBody>
      </p:sp>
      <p:sp>
        <p:nvSpPr>
          <p:cNvPr id="3" name="2 Marcador de contenido"/>
          <p:cNvSpPr>
            <a:spLocks noGrp="1"/>
          </p:cNvSpPr>
          <p:nvPr>
            <p:ph sz="quarter" idx="1"/>
          </p:nvPr>
        </p:nvSpPr>
        <p:spPr>
          <a:xfrm>
            <a:off x="395536" y="1196752"/>
            <a:ext cx="8229600" cy="5256584"/>
          </a:xfrm>
          <a:solidFill>
            <a:srgbClr val="FF3300">
              <a:alpha val="68000"/>
            </a:srgbClr>
          </a:solidFill>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lgn="just">
              <a:lnSpc>
                <a:spcPct val="170000"/>
              </a:lnSpc>
            </a:pPr>
            <a:r>
              <a:rPr lang="es-MX" sz="2000" dirty="0">
                <a:solidFill>
                  <a:schemeClr val="accent3">
                    <a:lumMod val="75000"/>
                  </a:schemeClr>
                </a:solidFill>
              </a:rPr>
              <a:t>I. </a:t>
            </a:r>
            <a:r>
              <a:rPr lang="es-MX" sz="2400" dirty="0"/>
              <a:t>El nombre del demandante, domicilio fiscal y su domicilio para oír y recibir notificaciones dentro </a:t>
            </a:r>
            <a:r>
              <a:rPr lang="es-MX" sz="2400" dirty="0" smtClean="0"/>
              <a:t>de </a:t>
            </a:r>
            <a:r>
              <a:rPr lang="es-MX" sz="2400" dirty="0"/>
              <a:t>la jurisdicción de la Sala Regional competente, así como su dirección de correo electrónico, </a:t>
            </a:r>
            <a:r>
              <a:rPr lang="es-MX" sz="2400" dirty="0" smtClean="0"/>
              <a:t>cuando </a:t>
            </a:r>
            <a:r>
              <a:rPr lang="es-MX" sz="2400" dirty="0"/>
              <a:t>opte porque el juicio se substancie en línea a través del Sistema de Justicia en </a:t>
            </a:r>
            <a:r>
              <a:rPr lang="es-MX" sz="2400" dirty="0" smtClean="0"/>
              <a:t>Línea</a:t>
            </a:r>
            <a:r>
              <a:rPr lang="es-MX" sz="2400" dirty="0"/>
              <a:t>. </a:t>
            </a:r>
            <a:endParaRPr lang="es-MX" sz="2400" dirty="0" smtClean="0"/>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just"/>
            <a:endParaRPr lang="es-MX" sz="2000" dirty="0" smtClean="0">
              <a:solidFill>
                <a:schemeClr val="accent3">
                  <a:lumMod val="75000"/>
                </a:schemeClr>
              </a:solidFill>
            </a:endParaRPr>
          </a:p>
          <a:p>
            <a:pPr algn="ctr"/>
            <a:r>
              <a:rPr lang="es-MX" sz="2000" b="1" dirty="0" smtClean="0">
                <a:solidFill>
                  <a:schemeClr val="bg1"/>
                </a:solidFill>
              </a:rPr>
              <a:t>ARTICULO 14 DE LA LEY FEDERAL DE PROCEDIMIENTO CONTENCIOSO ADMINISTRATIVO</a:t>
            </a:r>
            <a:endParaRPr lang="es-MX" sz="2000" dirty="0">
              <a:solidFill>
                <a:schemeClr val="bg1"/>
              </a:solidFill>
            </a:endParaRPr>
          </a:p>
        </p:txBody>
      </p:sp>
      <p:pic>
        <p:nvPicPr>
          <p:cNvPr id="5" name="4 Imagen" descr="http://robertodillon.com/wp-content/uploads/2013/11/computadora-hp-slim-x2-56ghz-500gb-4gb-rw-monitor-20-c-ndd_MLM-F-73181204_2635.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3328742"/>
            <a:ext cx="5112568" cy="2520279"/>
          </a:xfrm>
          <a:prstGeom prst="rect">
            <a:avLst/>
          </a:prstGeom>
          <a:solidFill>
            <a:srgbClr val="FF3300"/>
          </a:solidFill>
          <a:ln>
            <a:noFill/>
          </a:ln>
          <a:effectLst>
            <a:softEdge rad="112500"/>
          </a:effectLst>
        </p:spPr>
      </p:pic>
    </p:spTree>
    <p:extLst>
      <p:ext uri="{BB962C8B-B14F-4D97-AF65-F5344CB8AC3E}">
        <p14:creationId xmlns:p14="http://schemas.microsoft.com/office/powerpoint/2010/main" xmlns="" val="22338437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1633</TotalTime>
  <Words>710</Words>
  <Application>Microsoft Office PowerPoint</Application>
  <PresentationFormat>Presentación en pantalla (4:3)</PresentationFormat>
  <Paragraphs>71</Paragraphs>
  <Slides>10</Slides>
  <Notes>1</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Equidad</vt:lpstr>
      <vt:lpstr>Diapositiva 1</vt:lpstr>
      <vt:lpstr>INTRODUCCION:</vt:lpstr>
      <vt:lpstr>JUSTIFICACIÓN:</vt:lpstr>
      <vt:lpstr>ESTRUCTURA DE LA UNIDAD DE APRENDIZAJE</vt:lpstr>
      <vt:lpstr>1. DEMANDA</vt:lpstr>
      <vt:lpstr>Diapositiva 6</vt:lpstr>
      <vt:lpstr>Diapositiva 7</vt:lpstr>
      <vt:lpstr>Diapositiva 8</vt:lpstr>
      <vt:lpstr>LA DEMANDA DEBERÁ INDICAR:</vt:lpstr>
      <vt:lpstr>Diapositiva 10</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Coordinación</cp:lastModifiedBy>
  <cp:revision>160</cp:revision>
  <dcterms:created xsi:type="dcterms:W3CDTF">2013-08-21T18:45:55Z</dcterms:created>
  <dcterms:modified xsi:type="dcterms:W3CDTF">2015-10-02T20:29:51Z</dcterms:modified>
</cp:coreProperties>
</file>