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306" r:id="rId2"/>
    <p:sldId id="307" r:id="rId3"/>
    <p:sldId id="308" r:id="rId4"/>
    <p:sldId id="312" r:id="rId5"/>
    <p:sldId id="313" r:id="rId6"/>
    <p:sldId id="261" r:id="rId7"/>
    <p:sldId id="323" r:id="rId8"/>
    <p:sldId id="265" r:id="rId9"/>
    <p:sldId id="324" r:id="rId10"/>
    <p:sldId id="266" r:id="rId1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FF3300"/>
    <a:srgbClr val="CC0099"/>
    <a:srgbClr val="33CCFF"/>
    <a:srgbClr val="0000FF"/>
    <a:srgbClr val="99CC00"/>
    <a:srgbClr val="404F21"/>
    <a:srgbClr val="FF9900"/>
    <a:srgbClr val="39B19D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78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134B81-F731-448E-8A5E-2DA2054068F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5C134CD-A981-46A0-A885-9976FFF32C30}">
      <dgm:prSet phldrT="[Texto]"/>
      <dgm:spPr/>
      <dgm:t>
        <a:bodyPr/>
        <a:lstStyle/>
        <a:p>
          <a:r>
            <a:rPr lang="es-MX" dirty="0" smtClean="0"/>
            <a:t>I</a:t>
          </a:r>
          <a:endParaRPr lang="es-MX" dirty="0"/>
        </a:p>
      </dgm:t>
    </dgm:pt>
    <dgm:pt modelId="{1E2D5655-A306-436C-B551-90C8F108F0A5}" type="parTrans" cxnId="{2909CBC8-F3DC-4350-B173-99AE8E295AD7}">
      <dgm:prSet/>
      <dgm:spPr/>
      <dgm:t>
        <a:bodyPr/>
        <a:lstStyle/>
        <a:p>
          <a:endParaRPr lang="es-MX"/>
        </a:p>
      </dgm:t>
    </dgm:pt>
    <dgm:pt modelId="{23C9D7C0-507E-4427-BAA2-DA86B8713D30}" type="sibTrans" cxnId="{2909CBC8-F3DC-4350-B173-99AE8E295AD7}">
      <dgm:prSet/>
      <dgm:spPr/>
      <dgm:t>
        <a:bodyPr/>
        <a:lstStyle/>
        <a:p>
          <a:endParaRPr lang="es-MX"/>
        </a:p>
      </dgm:t>
    </dgm:pt>
    <dgm:pt modelId="{71F1A439-A7E6-4343-A68D-A6FA6D963438}">
      <dgm:prSet phldrT="[Texto]" custT="1"/>
      <dgm:spPr/>
      <dgm:t>
        <a:bodyPr/>
        <a:lstStyle/>
        <a:p>
          <a:r>
            <a:rPr lang="es-MX" sz="1800" dirty="0" smtClean="0"/>
            <a:t>Copias de la misma y de los documentos que acompañe para el demandante y para el tercero señalado en la demanda.  </a:t>
          </a:r>
          <a:endParaRPr lang="es-MX" sz="1800" dirty="0"/>
        </a:p>
      </dgm:t>
    </dgm:pt>
    <dgm:pt modelId="{8D569A03-EEAD-48EF-A43B-8F50C96D7BAB}" type="parTrans" cxnId="{0DF120E4-3FE8-42EA-8CBF-94BEBE1F5777}">
      <dgm:prSet/>
      <dgm:spPr/>
      <dgm:t>
        <a:bodyPr/>
        <a:lstStyle/>
        <a:p>
          <a:endParaRPr lang="es-MX"/>
        </a:p>
      </dgm:t>
    </dgm:pt>
    <dgm:pt modelId="{29549E7F-67B0-4E46-BDCE-98FE7679C759}" type="sibTrans" cxnId="{0DF120E4-3FE8-42EA-8CBF-94BEBE1F5777}">
      <dgm:prSet/>
      <dgm:spPr/>
      <dgm:t>
        <a:bodyPr/>
        <a:lstStyle/>
        <a:p>
          <a:endParaRPr lang="es-MX"/>
        </a:p>
      </dgm:t>
    </dgm:pt>
    <dgm:pt modelId="{98149A91-F565-4FE6-A881-97809AEFF039}">
      <dgm:prSet phldrT="[Texto]" custT="1"/>
      <dgm:spPr/>
      <dgm:t>
        <a:bodyPr/>
        <a:lstStyle/>
        <a:p>
          <a:r>
            <a:rPr lang="es-MX" sz="4400" dirty="0" smtClean="0"/>
            <a:t>II</a:t>
          </a:r>
          <a:endParaRPr lang="es-MX" sz="4400" dirty="0"/>
        </a:p>
      </dgm:t>
    </dgm:pt>
    <dgm:pt modelId="{23EAFDB0-1F29-4CC8-8901-B216F2A568F5}" type="parTrans" cxnId="{D52E8D58-4C5C-44C8-AD19-8DAEC3413607}">
      <dgm:prSet/>
      <dgm:spPr/>
      <dgm:t>
        <a:bodyPr/>
        <a:lstStyle/>
        <a:p>
          <a:endParaRPr lang="es-MX"/>
        </a:p>
      </dgm:t>
    </dgm:pt>
    <dgm:pt modelId="{117EA7F3-44A3-41D3-8E86-BA33F0381A24}" type="sibTrans" cxnId="{D52E8D58-4C5C-44C8-AD19-8DAEC3413607}">
      <dgm:prSet/>
      <dgm:spPr/>
      <dgm:t>
        <a:bodyPr/>
        <a:lstStyle/>
        <a:p>
          <a:endParaRPr lang="es-MX"/>
        </a:p>
      </dgm:t>
    </dgm:pt>
    <dgm:pt modelId="{78474E5E-56BA-428E-AC7D-5F2FF35804CB}">
      <dgm:prSet phldrT="[Texto]" custT="1"/>
      <dgm:spPr/>
      <dgm:t>
        <a:bodyPr/>
        <a:lstStyle/>
        <a:p>
          <a:r>
            <a:rPr lang="es-MX" sz="1800" dirty="0" smtClean="0"/>
            <a:t>El documento en que acredite su personalidad cuando el demandado sea un particular y no gestione en nombre propio.  </a:t>
          </a:r>
          <a:endParaRPr lang="es-MX" sz="1800" dirty="0"/>
        </a:p>
      </dgm:t>
    </dgm:pt>
    <dgm:pt modelId="{5A4BFB7D-EF83-4C5A-8B9F-70F0337287CE}" type="parTrans" cxnId="{C55AF6E3-B595-4E3F-9C2C-1A59331E5A23}">
      <dgm:prSet/>
      <dgm:spPr/>
      <dgm:t>
        <a:bodyPr/>
        <a:lstStyle/>
        <a:p>
          <a:endParaRPr lang="es-MX"/>
        </a:p>
      </dgm:t>
    </dgm:pt>
    <dgm:pt modelId="{F380F40F-A3AF-4CC4-BD84-FFE13BECAE40}" type="sibTrans" cxnId="{C55AF6E3-B595-4E3F-9C2C-1A59331E5A23}">
      <dgm:prSet/>
      <dgm:spPr/>
      <dgm:t>
        <a:bodyPr/>
        <a:lstStyle/>
        <a:p>
          <a:endParaRPr lang="es-MX"/>
        </a:p>
      </dgm:t>
    </dgm:pt>
    <dgm:pt modelId="{C269B651-9D73-4439-B298-3311A031ABC4}">
      <dgm:prSet phldrT="[Texto]" custT="1"/>
      <dgm:spPr/>
      <dgm:t>
        <a:bodyPr/>
        <a:lstStyle/>
        <a:p>
          <a:r>
            <a:rPr lang="es-MX" sz="4400" dirty="0" smtClean="0"/>
            <a:t>III</a:t>
          </a:r>
          <a:endParaRPr lang="es-MX" sz="4400" dirty="0"/>
        </a:p>
      </dgm:t>
    </dgm:pt>
    <dgm:pt modelId="{76360081-0A23-4B52-86CF-45214E7F9D90}" type="parTrans" cxnId="{4BC7FB63-2920-47D2-90C9-C7F8E08A60DC}">
      <dgm:prSet/>
      <dgm:spPr/>
      <dgm:t>
        <a:bodyPr/>
        <a:lstStyle/>
        <a:p>
          <a:endParaRPr lang="es-MX"/>
        </a:p>
      </dgm:t>
    </dgm:pt>
    <dgm:pt modelId="{AE5E22CC-0D8D-41DE-9CD4-FA96E9ADA958}" type="sibTrans" cxnId="{4BC7FB63-2920-47D2-90C9-C7F8E08A60DC}">
      <dgm:prSet/>
      <dgm:spPr/>
      <dgm:t>
        <a:bodyPr/>
        <a:lstStyle/>
        <a:p>
          <a:endParaRPr lang="es-MX"/>
        </a:p>
      </dgm:t>
    </dgm:pt>
    <dgm:pt modelId="{F3B363C4-3755-4C7B-B77E-475DACA8798C}">
      <dgm:prSet phldrT="[Texto]" custT="1"/>
      <dgm:spPr/>
      <dgm:t>
        <a:bodyPr/>
        <a:lstStyle/>
        <a:p>
          <a:r>
            <a:rPr lang="es-MX" sz="1800" dirty="0" smtClean="0"/>
            <a:t>El cuestionario que debe desahogar el perito, el cual deberá ir firmado por el demandado.  </a:t>
          </a:r>
          <a:endParaRPr lang="es-MX" sz="1800" dirty="0"/>
        </a:p>
      </dgm:t>
    </dgm:pt>
    <dgm:pt modelId="{49DA7C83-F4A6-40EF-9B92-97308A43DA9A}" type="parTrans" cxnId="{E2EC413E-0620-4C8B-A3E7-064F8C1A5696}">
      <dgm:prSet/>
      <dgm:spPr/>
      <dgm:t>
        <a:bodyPr/>
        <a:lstStyle/>
        <a:p>
          <a:endParaRPr lang="es-MX"/>
        </a:p>
      </dgm:t>
    </dgm:pt>
    <dgm:pt modelId="{C0B40EC5-FFF2-467F-B140-065D6B3332A5}" type="sibTrans" cxnId="{E2EC413E-0620-4C8B-A3E7-064F8C1A5696}">
      <dgm:prSet/>
      <dgm:spPr/>
      <dgm:t>
        <a:bodyPr/>
        <a:lstStyle/>
        <a:p>
          <a:endParaRPr lang="es-MX"/>
        </a:p>
      </dgm:t>
    </dgm:pt>
    <dgm:pt modelId="{1A7EEA54-D288-4D8C-BF9E-FF5CA004BA4C}">
      <dgm:prSet custT="1"/>
      <dgm:spPr/>
      <dgm:t>
        <a:bodyPr/>
        <a:lstStyle/>
        <a:p>
          <a:r>
            <a:rPr lang="es-MX" sz="4400" dirty="0" smtClean="0"/>
            <a:t>VI</a:t>
          </a:r>
        </a:p>
      </dgm:t>
    </dgm:pt>
    <dgm:pt modelId="{346194D8-D3B0-44BC-B75A-403D3ED8A803}" type="parTrans" cxnId="{D9BF941D-1981-4D04-9C09-45130C192542}">
      <dgm:prSet/>
      <dgm:spPr/>
      <dgm:t>
        <a:bodyPr/>
        <a:lstStyle/>
        <a:p>
          <a:endParaRPr lang="es-MX"/>
        </a:p>
      </dgm:t>
    </dgm:pt>
    <dgm:pt modelId="{F4471BA5-0E0D-4DDA-8404-BA4778EB8476}" type="sibTrans" cxnId="{D9BF941D-1981-4D04-9C09-45130C192542}">
      <dgm:prSet/>
      <dgm:spPr/>
      <dgm:t>
        <a:bodyPr/>
        <a:lstStyle/>
        <a:p>
          <a:endParaRPr lang="es-MX"/>
        </a:p>
      </dgm:t>
    </dgm:pt>
    <dgm:pt modelId="{9B0064EB-A0CB-42CE-BF7C-0E960D165D18}">
      <dgm:prSet custT="1"/>
      <dgm:spPr/>
      <dgm:t>
        <a:bodyPr/>
        <a:lstStyle/>
        <a:p>
          <a:r>
            <a:rPr lang="es-MX" sz="4400" dirty="0" smtClean="0"/>
            <a:t>V</a:t>
          </a:r>
        </a:p>
      </dgm:t>
    </dgm:pt>
    <dgm:pt modelId="{D1EB50BA-E679-4641-9FB8-AD556E17A8AA}" type="parTrans" cxnId="{508AF8F3-AA7B-4FFC-8E81-EC4CECA3E780}">
      <dgm:prSet/>
      <dgm:spPr/>
      <dgm:t>
        <a:bodyPr/>
        <a:lstStyle/>
        <a:p>
          <a:endParaRPr lang="es-MX"/>
        </a:p>
      </dgm:t>
    </dgm:pt>
    <dgm:pt modelId="{83165AD3-D257-4D34-8EAD-35B9EB61789E}" type="sibTrans" cxnId="{508AF8F3-AA7B-4FFC-8E81-EC4CECA3E780}">
      <dgm:prSet/>
      <dgm:spPr/>
      <dgm:t>
        <a:bodyPr/>
        <a:lstStyle/>
        <a:p>
          <a:endParaRPr lang="es-MX"/>
        </a:p>
      </dgm:t>
    </dgm:pt>
    <dgm:pt modelId="{8C96A618-681D-45E5-B347-2E2735EC77EB}">
      <dgm:prSet custT="1"/>
      <dgm:spPr/>
      <dgm:t>
        <a:bodyPr/>
        <a:lstStyle/>
        <a:p>
          <a:r>
            <a:rPr lang="es-MX" sz="1800" dirty="0" smtClean="0"/>
            <a:t>En su caso, la ampliación del cuestionario para el desahogo de la pericial ofrecida por el demandante.</a:t>
          </a:r>
          <a:endParaRPr lang="es-MX" sz="1800" dirty="0"/>
        </a:p>
      </dgm:t>
    </dgm:pt>
    <dgm:pt modelId="{B8AE041E-B502-4D92-BA23-468D630523A0}" type="parTrans" cxnId="{5684FA6B-34BD-461B-B0D1-4B2F86DB30A0}">
      <dgm:prSet/>
      <dgm:spPr/>
      <dgm:t>
        <a:bodyPr/>
        <a:lstStyle/>
        <a:p>
          <a:endParaRPr lang="es-MX"/>
        </a:p>
      </dgm:t>
    </dgm:pt>
    <dgm:pt modelId="{9578B264-FDA1-439C-BE8F-D730DDE1FA7A}" type="sibTrans" cxnId="{5684FA6B-34BD-461B-B0D1-4B2F86DB30A0}">
      <dgm:prSet/>
      <dgm:spPr/>
      <dgm:t>
        <a:bodyPr/>
        <a:lstStyle/>
        <a:p>
          <a:endParaRPr lang="es-MX"/>
        </a:p>
      </dgm:t>
    </dgm:pt>
    <dgm:pt modelId="{AC74C89D-E8BE-4887-BDA8-81BCBE1A0DEA}">
      <dgm:prSet custT="1"/>
      <dgm:spPr/>
      <dgm:t>
        <a:bodyPr/>
        <a:lstStyle/>
        <a:p>
          <a:r>
            <a:rPr lang="es-MX" sz="1800" dirty="0" smtClean="0"/>
            <a:t>Las pruebas documentales que ofrezca.</a:t>
          </a:r>
          <a:endParaRPr lang="es-MX" sz="1800" dirty="0"/>
        </a:p>
      </dgm:t>
    </dgm:pt>
    <dgm:pt modelId="{FE2B5FF8-3195-4B4A-8B41-6FAFEE12CDC8}" type="parTrans" cxnId="{B8750E46-E9A7-4080-87B2-932810DE15E6}">
      <dgm:prSet/>
      <dgm:spPr/>
      <dgm:t>
        <a:bodyPr/>
        <a:lstStyle/>
        <a:p>
          <a:endParaRPr lang="es-MX"/>
        </a:p>
      </dgm:t>
    </dgm:pt>
    <dgm:pt modelId="{2AD14541-A988-466A-A1AB-10DB3FA3434D}" type="sibTrans" cxnId="{B8750E46-E9A7-4080-87B2-932810DE15E6}">
      <dgm:prSet/>
      <dgm:spPr/>
      <dgm:t>
        <a:bodyPr/>
        <a:lstStyle/>
        <a:p>
          <a:endParaRPr lang="es-MX"/>
        </a:p>
      </dgm:t>
    </dgm:pt>
    <dgm:pt modelId="{F1519764-AF31-45EA-91F3-15999F483239}">
      <dgm:prSet custT="1"/>
      <dgm:spPr/>
      <dgm:t>
        <a:bodyPr/>
        <a:lstStyle/>
        <a:p>
          <a:endParaRPr lang="es-MX" sz="1800" dirty="0"/>
        </a:p>
      </dgm:t>
    </dgm:pt>
    <dgm:pt modelId="{BA273452-B16D-4FE3-8E02-D0A34AFF76F4}" type="parTrans" cxnId="{B98C8D85-BD9E-4EF9-9325-06852A244D64}">
      <dgm:prSet/>
      <dgm:spPr/>
      <dgm:t>
        <a:bodyPr/>
        <a:lstStyle/>
        <a:p>
          <a:endParaRPr lang="es-MX"/>
        </a:p>
      </dgm:t>
    </dgm:pt>
    <dgm:pt modelId="{6E48F37E-5F1C-47C9-B457-0F3FA72D24CE}" type="sibTrans" cxnId="{B98C8D85-BD9E-4EF9-9325-06852A244D64}">
      <dgm:prSet/>
      <dgm:spPr/>
      <dgm:t>
        <a:bodyPr/>
        <a:lstStyle/>
        <a:p>
          <a:endParaRPr lang="es-MX"/>
        </a:p>
      </dgm:t>
    </dgm:pt>
    <dgm:pt modelId="{B351D1D7-A498-4A7A-A8E8-952C5F881FE3}" type="pres">
      <dgm:prSet presAssocID="{F1134B81-F731-448E-8A5E-2DA2054068F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8B66311-7938-4DBB-A124-2AC3B9F78D6F}" type="pres">
      <dgm:prSet presAssocID="{F5C134CD-A981-46A0-A885-9976FFF32C30}" presName="linNode" presStyleCnt="0"/>
      <dgm:spPr/>
    </dgm:pt>
    <dgm:pt modelId="{C3A7CB56-65CD-41DD-9BA8-97FCA14C97FB}" type="pres">
      <dgm:prSet presAssocID="{F5C134CD-A981-46A0-A885-9976FFF32C30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E3C91F-7451-44F4-8297-70C6DFEB3F0E}" type="pres">
      <dgm:prSet presAssocID="{F5C134CD-A981-46A0-A885-9976FFF32C30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C0BF62-0016-460B-BB15-F1CBCF4D4009}" type="pres">
      <dgm:prSet presAssocID="{23C9D7C0-507E-4427-BAA2-DA86B8713D30}" presName="sp" presStyleCnt="0"/>
      <dgm:spPr/>
    </dgm:pt>
    <dgm:pt modelId="{96AF074C-F292-4E00-9A2C-FA55740BCB58}" type="pres">
      <dgm:prSet presAssocID="{98149A91-F565-4FE6-A881-97809AEFF039}" presName="linNode" presStyleCnt="0"/>
      <dgm:spPr/>
    </dgm:pt>
    <dgm:pt modelId="{4D5D7823-04F7-4DDB-A26E-1B2882EC52A9}" type="pres">
      <dgm:prSet presAssocID="{98149A91-F565-4FE6-A881-97809AEFF039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F2D9E5-7970-42B1-94E3-527A585F0BFE}" type="pres">
      <dgm:prSet presAssocID="{98149A91-F565-4FE6-A881-97809AEFF039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575500-3F1E-487D-A56E-1AAB6D83395E}" type="pres">
      <dgm:prSet presAssocID="{117EA7F3-44A3-41D3-8E86-BA33F0381A24}" presName="sp" presStyleCnt="0"/>
      <dgm:spPr/>
    </dgm:pt>
    <dgm:pt modelId="{8959A469-EE0C-4120-8689-1EE73055C966}" type="pres">
      <dgm:prSet presAssocID="{C269B651-9D73-4439-B298-3311A031ABC4}" presName="linNode" presStyleCnt="0"/>
      <dgm:spPr/>
    </dgm:pt>
    <dgm:pt modelId="{2B823B25-641A-41DA-9190-3B8766CD2AC7}" type="pres">
      <dgm:prSet presAssocID="{C269B651-9D73-4439-B298-3311A031ABC4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7AA0B0-3C2C-4042-BEA3-B70532F70C25}" type="pres">
      <dgm:prSet presAssocID="{C269B651-9D73-4439-B298-3311A031ABC4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7A9555-7ACF-40DC-9DDA-75789AA6BD2D}" type="pres">
      <dgm:prSet presAssocID="{AE5E22CC-0D8D-41DE-9CD4-FA96E9ADA958}" presName="sp" presStyleCnt="0"/>
      <dgm:spPr/>
    </dgm:pt>
    <dgm:pt modelId="{32DF504C-4DC3-44DD-AE9C-E9B047A68937}" type="pres">
      <dgm:prSet presAssocID="{1A7EEA54-D288-4D8C-BF9E-FF5CA004BA4C}" presName="linNode" presStyleCnt="0"/>
      <dgm:spPr/>
    </dgm:pt>
    <dgm:pt modelId="{FC507E3D-38FF-4EE1-8073-3A8389BD996D}" type="pres">
      <dgm:prSet presAssocID="{1A7EEA54-D288-4D8C-BF9E-FF5CA004BA4C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1DB702-C921-47CB-A828-BCEDD46F34C0}" type="pres">
      <dgm:prSet presAssocID="{1A7EEA54-D288-4D8C-BF9E-FF5CA004BA4C}" presName="descendantText" presStyleLbl="alignAccFollowNode1" presStyleIdx="3" presStyleCnt="5" custLinFactNeighborX="1717" custLinFactNeighborY="-308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0B55B9-E321-451E-A0B2-007A693B70A9}" type="pres">
      <dgm:prSet presAssocID="{F4471BA5-0E0D-4DDA-8404-BA4778EB8476}" presName="sp" presStyleCnt="0"/>
      <dgm:spPr/>
    </dgm:pt>
    <dgm:pt modelId="{60DDFAB7-7C2C-4CFA-B682-8F2483B8C6BE}" type="pres">
      <dgm:prSet presAssocID="{9B0064EB-A0CB-42CE-BF7C-0E960D165D18}" presName="linNode" presStyleCnt="0"/>
      <dgm:spPr/>
    </dgm:pt>
    <dgm:pt modelId="{B486F900-FC6B-4794-B926-4317F5A17B48}" type="pres">
      <dgm:prSet presAssocID="{9B0064EB-A0CB-42CE-BF7C-0E960D165D18}" presName="parentText" presStyleLbl="node1" presStyleIdx="4" presStyleCnt="5" custLinFactNeighborX="-13125" custLinFactNeighborY="397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5C8012-5FB1-4F84-AF8C-076A6D8700F1}" type="pres">
      <dgm:prSet presAssocID="{9B0064EB-A0CB-42CE-BF7C-0E960D165D18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25582EA-F89E-41AB-B567-96BF575222AB}" type="presOf" srcId="{C269B651-9D73-4439-B298-3311A031ABC4}" destId="{2B823B25-641A-41DA-9190-3B8766CD2AC7}" srcOrd="0" destOrd="0" presId="urn:microsoft.com/office/officeart/2005/8/layout/vList5"/>
    <dgm:cxn modelId="{2FFE94AD-C8E8-4E87-8081-75DEA93D8032}" type="presOf" srcId="{F3B363C4-3755-4C7B-B77E-475DACA8798C}" destId="{487AA0B0-3C2C-4042-BEA3-B70532F70C25}" srcOrd="0" destOrd="0" presId="urn:microsoft.com/office/officeart/2005/8/layout/vList5"/>
    <dgm:cxn modelId="{508AF8F3-AA7B-4FFC-8E81-EC4CECA3E780}" srcId="{F1134B81-F731-448E-8A5E-2DA2054068F2}" destId="{9B0064EB-A0CB-42CE-BF7C-0E960D165D18}" srcOrd="4" destOrd="0" parTransId="{D1EB50BA-E679-4641-9FB8-AD556E17A8AA}" sibTransId="{83165AD3-D257-4D34-8EAD-35B9EB61789E}"/>
    <dgm:cxn modelId="{D52E8D58-4C5C-44C8-AD19-8DAEC3413607}" srcId="{F1134B81-F731-448E-8A5E-2DA2054068F2}" destId="{98149A91-F565-4FE6-A881-97809AEFF039}" srcOrd="1" destOrd="0" parTransId="{23EAFDB0-1F29-4CC8-8901-B216F2A568F5}" sibTransId="{117EA7F3-44A3-41D3-8E86-BA33F0381A24}"/>
    <dgm:cxn modelId="{5684FA6B-34BD-461B-B0D1-4B2F86DB30A0}" srcId="{1A7EEA54-D288-4D8C-BF9E-FF5CA004BA4C}" destId="{8C96A618-681D-45E5-B347-2E2735EC77EB}" srcOrd="0" destOrd="0" parTransId="{B8AE041E-B502-4D92-BA23-468D630523A0}" sibTransId="{9578B264-FDA1-439C-BE8F-D730DDE1FA7A}"/>
    <dgm:cxn modelId="{B98C8D85-BD9E-4EF9-9325-06852A244D64}" srcId="{9B0064EB-A0CB-42CE-BF7C-0E960D165D18}" destId="{F1519764-AF31-45EA-91F3-15999F483239}" srcOrd="1" destOrd="0" parTransId="{BA273452-B16D-4FE3-8E02-D0A34AFF76F4}" sibTransId="{6E48F37E-5F1C-47C9-B457-0F3FA72D24CE}"/>
    <dgm:cxn modelId="{4BC7FB63-2920-47D2-90C9-C7F8E08A60DC}" srcId="{F1134B81-F731-448E-8A5E-2DA2054068F2}" destId="{C269B651-9D73-4439-B298-3311A031ABC4}" srcOrd="2" destOrd="0" parTransId="{76360081-0A23-4B52-86CF-45214E7F9D90}" sibTransId="{AE5E22CC-0D8D-41DE-9CD4-FA96E9ADA958}"/>
    <dgm:cxn modelId="{D9BF941D-1981-4D04-9C09-45130C192542}" srcId="{F1134B81-F731-448E-8A5E-2DA2054068F2}" destId="{1A7EEA54-D288-4D8C-BF9E-FF5CA004BA4C}" srcOrd="3" destOrd="0" parTransId="{346194D8-D3B0-44BC-B75A-403D3ED8A803}" sibTransId="{F4471BA5-0E0D-4DDA-8404-BA4778EB8476}"/>
    <dgm:cxn modelId="{5360C6FE-3828-4131-86F4-3F169C8C1DB6}" type="presOf" srcId="{F1134B81-F731-448E-8A5E-2DA2054068F2}" destId="{B351D1D7-A498-4A7A-A8E8-952C5F881FE3}" srcOrd="0" destOrd="0" presId="urn:microsoft.com/office/officeart/2005/8/layout/vList5"/>
    <dgm:cxn modelId="{E0C57A0E-FB96-41DB-A3BC-AB96D3BA9057}" type="presOf" srcId="{78474E5E-56BA-428E-AC7D-5F2FF35804CB}" destId="{C2F2D9E5-7970-42B1-94E3-527A585F0BFE}" srcOrd="0" destOrd="0" presId="urn:microsoft.com/office/officeart/2005/8/layout/vList5"/>
    <dgm:cxn modelId="{E2EC413E-0620-4C8B-A3E7-064F8C1A5696}" srcId="{C269B651-9D73-4439-B298-3311A031ABC4}" destId="{F3B363C4-3755-4C7B-B77E-475DACA8798C}" srcOrd="0" destOrd="0" parTransId="{49DA7C83-F4A6-40EF-9B92-97308A43DA9A}" sibTransId="{C0B40EC5-FFF2-467F-B140-065D6B3332A5}"/>
    <dgm:cxn modelId="{2FC4C52B-D193-4EDC-97EE-60A68E554911}" type="presOf" srcId="{1A7EEA54-D288-4D8C-BF9E-FF5CA004BA4C}" destId="{FC507E3D-38FF-4EE1-8073-3A8389BD996D}" srcOrd="0" destOrd="0" presId="urn:microsoft.com/office/officeart/2005/8/layout/vList5"/>
    <dgm:cxn modelId="{C7866A7C-32C5-4893-A7F8-73D7464016C1}" type="presOf" srcId="{71F1A439-A7E6-4343-A68D-A6FA6D963438}" destId="{2CE3C91F-7451-44F4-8297-70C6DFEB3F0E}" srcOrd="0" destOrd="0" presId="urn:microsoft.com/office/officeart/2005/8/layout/vList5"/>
    <dgm:cxn modelId="{2909CBC8-F3DC-4350-B173-99AE8E295AD7}" srcId="{F1134B81-F731-448E-8A5E-2DA2054068F2}" destId="{F5C134CD-A981-46A0-A885-9976FFF32C30}" srcOrd="0" destOrd="0" parTransId="{1E2D5655-A306-436C-B551-90C8F108F0A5}" sibTransId="{23C9D7C0-507E-4427-BAA2-DA86B8713D30}"/>
    <dgm:cxn modelId="{4D1E5A33-BE27-4AA7-A645-2F20953C9CC0}" type="presOf" srcId="{F5C134CD-A981-46A0-A885-9976FFF32C30}" destId="{C3A7CB56-65CD-41DD-9BA8-97FCA14C97FB}" srcOrd="0" destOrd="0" presId="urn:microsoft.com/office/officeart/2005/8/layout/vList5"/>
    <dgm:cxn modelId="{A7097386-EC4E-47D7-83DD-E86770D72E69}" type="presOf" srcId="{8C96A618-681D-45E5-B347-2E2735EC77EB}" destId="{B41DB702-C921-47CB-A828-BCEDD46F34C0}" srcOrd="0" destOrd="0" presId="urn:microsoft.com/office/officeart/2005/8/layout/vList5"/>
    <dgm:cxn modelId="{C55AF6E3-B595-4E3F-9C2C-1A59331E5A23}" srcId="{98149A91-F565-4FE6-A881-97809AEFF039}" destId="{78474E5E-56BA-428E-AC7D-5F2FF35804CB}" srcOrd="0" destOrd="0" parTransId="{5A4BFB7D-EF83-4C5A-8B9F-70F0337287CE}" sibTransId="{F380F40F-A3AF-4CC4-BD84-FFE13BECAE40}"/>
    <dgm:cxn modelId="{B8750E46-E9A7-4080-87B2-932810DE15E6}" srcId="{9B0064EB-A0CB-42CE-BF7C-0E960D165D18}" destId="{AC74C89D-E8BE-4887-BDA8-81BCBE1A0DEA}" srcOrd="0" destOrd="0" parTransId="{FE2B5FF8-3195-4B4A-8B41-6FAFEE12CDC8}" sibTransId="{2AD14541-A988-466A-A1AB-10DB3FA3434D}"/>
    <dgm:cxn modelId="{00C703B9-D8AE-4F38-B33D-1C8A9BE31EFC}" type="presOf" srcId="{9B0064EB-A0CB-42CE-BF7C-0E960D165D18}" destId="{B486F900-FC6B-4794-B926-4317F5A17B48}" srcOrd="0" destOrd="0" presId="urn:microsoft.com/office/officeart/2005/8/layout/vList5"/>
    <dgm:cxn modelId="{7D62EBCD-82EB-411B-941B-1103816F60B1}" type="presOf" srcId="{98149A91-F565-4FE6-A881-97809AEFF039}" destId="{4D5D7823-04F7-4DDB-A26E-1B2882EC52A9}" srcOrd="0" destOrd="0" presId="urn:microsoft.com/office/officeart/2005/8/layout/vList5"/>
    <dgm:cxn modelId="{501EF83B-9373-4EC3-B68B-CD7345C4816D}" type="presOf" srcId="{AC74C89D-E8BE-4887-BDA8-81BCBE1A0DEA}" destId="{735C8012-5FB1-4F84-AF8C-076A6D8700F1}" srcOrd="0" destOrd="0" presId="urn:microsoft.com/office/officeart/2005/8/layout/vList5"/>
    <dgm:cxn modelId="{0DF120E4-3FE8-42EA-8CBF-94BEBE1F5777}" srcId="{F5C134CD-A981-46A0-A885-9976FFF32C30}" destId="{71F1A439-A7E6-4343-A68D-A6FA6D963438}" srcOrd="0" destOrd="0" parTransId="{8D569A03-EEAD-48EF-A43B-8F50C96D7BAB}" sibTransId="{29549E7F-67B0-4E46-BDCE-98FE7679C759}"/>
    <dgm:cxn modelId="{801F6A4A-1ECB-43A6-9DD8-E1D2DA23FA02}" type="presOf" srcId="{F1519764-AF31-45EA-91F3-15999F483239}" destId="{735C8012-5FB1-4F84-AF8C-076A6D8700F1}" srcOrd="0" destOrd="1" presId="urn:microsoft.com/office/officeart/2005/8/layout/vList5"/>
    <dgm:cxn modelId="{DD7E6B35-0ADF-4244-8F3B-F6979549E04E}" type="presParOf" srcId="{B351D1D7-A498-4A7A-A8E8-952C5F881FE3}" destId="{28B66311-7938-4DBB-A124-2AC3B9F78D6F}" srcOrd="0" destOrd="0" presId="urn:microsoft.com/office/officeart/2005/8/layout/vList5"/>
    <dgm:cxn modelId="{703C2245-379C-4B75-AC19-A7D6A5EE8C0A}" type="presParOf" srcId="{28B66311-7938-4DBB-A124-2AC3B9F78D6F}" destId="{C3A7CB56-65CD-41DD-9BA8-97FCA14C97FB}" srcOrd="0" destOrd="0" presId="urn:microsoft.com/office/officeart/2005/8/layout/vList5"/>
    <dgm:cxn modelId="{33AFCA40-EFEE-4E81-B648-11F4DD580A2F}" type="presParOf" srcId="{28B66311-7938-4DBB-A124-2AC3B9F78D6F}" destId="{2CE3C91F-7451-44F4-8297-70C6DFEB3F0E}" srcOrd="1" destOrd="0" presId="urn:microsoft.com/office/officeart/2005/8/layout/vList5"/>
    <dgm:cxn modelId="{212EB9BC-529D-4340-AA57-0F54B98B9854}" type="presParOf" srcId="{B351D1D7-A498-4A7A-A8E8-952C5F881FE3}" destId="{4EC0BF62-0016-460B-BB15-F1CBCF4D4009}" srcOrd="1" destOrd="0" presId="urn:microsoft.com/office/officeart/2005/8/layout/vList5"/>
    <dgm:cxn modelId="{0A2D827B-B3C3-414D-84BA-160F004B9C2D}" type="presParOf" srcId="{B351D1D7-A498-4A7A-A8E8-952C5F881FE3}" destId="{96AF074C-F292-4E00-9A2C-FA55740BCB58}" srcOrd="2" destOrd="0" presId="urn:microsoft.com/office/officeart/2005/8/layout/vList5"/>
    <dgm:cxn modelId="{330EA473-F18A-4AA1-890B-CD5F3DF92D93}" type="presParOf" srcId="{96AF074C-F292-4E00-9A2C-FA55740BCB58}" destId="{4D5D7823-04F7-4DDB-A26E-1B2882EC52A9}" srcOrd="0" destOrd="0" presId="urn:microsoft.com/office/officeart/2005/8/layout/vList5"/>
    <dgm:cxn modelId="{ECBAE57A-3D48-432F-99A4-48DE469B3AB0}" type="presParOf" srcId="{96AF074C-F292-4E00-9A2C-FA55740BCB58}" destId="{C2F2D9E5-7970-42B1-94E3-527A585F0BFE}" srcOrd="1" destOrd="0" presId="urn:microsoft.com/office/officeart/2005/8/layout/vList5"/>
    <dgm:cxn modelId="{156CC527-60FB-45A5-8E76-217198A3CCC0}" type="presParOf" srcId="{B351D1D7-A498-4A7A-A8E8-952C5F881FE3}" destId="{A1575500-3F1E-487D-A56E-1AAB6D83395E}" srcOrd="3" destOrd="0" presId="urn:microsoft.com/office/officeart/2005/8/layout/vList5"/>
    <dgm:cxn modelId="{CA3F3AED-8F0D-4C68-BF88-F5BE59BCEDD5}" type="presParOf" srcId="{B351D1D7-A498-4A7A-A8E8-952C5F881FE3}" destId="{8959A469-EE0C-4120-8689-1EE73055C966}" srcOrd="4" destOrd="0" presId="urn:microsoft.com/office/officeart/2005/8/layout/vList5"/>
    <dgm:cxn modelId="{275C712B-4BA4-47AB-93DF-F27A3056AA82}" type="presParOf" srcId="{8959A469-EE0C-4120-8689-1EE73055C966}" destId="{2B823B25-641A-41DA-9190-3B8766CD2AC7}" srcOrd="0" destOrd="0" presId="urn:microsoft.com/office/officeart/2005/8/layout/vList5"/>
    <dgm:cxn modelId="{A7274403-CEA0-480F-99A7-1FFC5C927125}" type="presParOf" srcId="{8959A469-EE0C-4120-8689-1EE73055C966}" destId="{487AA0B0-3C2C-4042-BEA3-B70532F70C25}" srcOrd="1" destOrd="0" presId="urn:microsoft.com/office/officeart/2005/8/layout/vList5"/>
    <dgm:cxn modelId="{A19173EB-FAF7-49ED-921C-D0173E4A622F}" type="presParOf" srcId="{B351D1D7-A498-4A7A-A8E8-952C5F881FE3}" destId="{A97A9555-7ACF-40DC-9DDA-75789AA6BD2D}" srcOrd="5" destOrd="0" presId="urn:microsoft.com/office/officeart/2005/8/layout/vList5"/>
    <dgm:cxn modelId="{FA5B49EA-884F-4C02-9CA9-818B940FB349}" type="presParOf" srcId="{B351D1D7-A498-4A7A-A8E8-952C5F881FE3}" destId="{32DF504C-4DC3-44DD-AE9C-E9B047A68937}" srcOrd="6" destOrd="0" presId="urn:microsoft.com/office/officeart/2005/8/layout/vList5"/>
    <dgm:cxn modelId="{C982FC62-2408-4AE9-8674-F897DE5C6449}" type="presParOf" srcId="{32DF504C-4DC3-44DD-AE9C-E9B047A68937}" destId="{FC507E3D-38FF-4EE1-8073-3A8389BD996D}" srcOrd="0" destOrd="0" presId="urn:microsoft.com/office/officeart/2005/8/layout/vList5"/>
    <dgm:cxn modelId="{7A2ED2EB-88E8-4155-9693-C6081FD45806}" type="presParOf" srcId="{32DF504C-4DC3-44DD-AE9C-E9B047A68937}" destId="{B41DB702-C921-47CB-A828-BCEDD46F34C0}" srcOrd="1" destOrd="0" presId="urn:microsoft.com/office/officeart/2005/8/layout/vList5"/>
    <dgm:cxn modelId="{0361A5F7-DBFB-4754-8DAF-E3ABE1A1EE14}" type="presParOf" srcId="{B351D1D7-A498-4A7A-A8E8-952C5F881FE3}" destId="{BF0B55B9-E321-451E-A0B2-007A693B70A9}" srcOrd="7" destOrd="0" presId="urn:microsoft.com/office/officeart/2005/8/layout/vList5"/>
    <dgm:cxn modelId="{BC30CD59-3288-4064-A2AA-5F5CB3317242}" type="presParOf" srcId="{B351D1D7-A498-4A7A-A8E8-952C5F881FE3}" destId="{60DDFAB7-7C2C-4CFA-B682-8F2483B8C6BE}" srcOrd="8" destOrd="0" presId="urn:microsoft.com/office/officeart/2005/8/layout/vList5"/>
    <dgm:cxn modelId="{3F6F80EC-360A-4194-BC92-518B5255684A}" type="presParOf" srcId="{60DDFAB7-7C2C-4CFA-B682-8F2483B8C6BE}" destId="{B486F900-FC6B-4794-B926-4317F5A17B48}" srcOrd="0" destOrd="0" presId="urn:microsoft.com/office/officeart/2005/8/layout/vList5"/>
    <dgm:cxn modelId="{EC2854DD-7B16-4EDE-86AF-998FBC7B8CD1}" type="presParOf" srcId="{60DDFAB7-7C2C-4CFA-B682-8F2483B8C6BE}" destId="{735C8012-5FB1-4F84-AF8C-076A6D8700F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470149-C860-4A0E-A2E4-EBC836770023}" type="doc">
      <dgm:prSet loTypeId="urn:microsoft.com/office/officeart/2005/8/layout/hProcess7#1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B9BEED0-00E2-4859-855E-B76689809BC3}">
      <dgm:prSet phldrT="[Texto]"/>
      <dgm:spPr/>
      <dgm:t>
        <a:bodyPr/>
        <a:lstStyle/>
        <a:p>
          <a:r>
            <a:rPr lang="es-MX" dirty="0" smtClean="0"/>
            <a:t>INSTRUMENTALES</a:t>
          </a:r>
          <a:endParaRPr lang="es-MX" dirty="0"/>
        </a:p>
      </dgm:t>
    </dgm:pt>
    <dgm:pt modelId="{4BD58315-2964-424A-858E-C99F5A69A0FD}" type="parTrans" cxnId="{A1C684E7-CC48-428F-8C30-C66C96374D7D}">
      <dgm:prSet/>
      <dgm:spPr/>
      <dgm:t>
        <a:bodyPr/>
        <a:lstStyle/>
        <a:p>
          <a:endParaRPr lang="es-MX"/>
        </a:p>
      </dgm:t>
    </dgm:pt>
    <dgm:pt modelId="{FFDE2DB0-8544-48C5-AB7C-3A27701DBB9E}" type="sibTrans" cxnId="{A1C684E7-CC48-428F-8C30-C66C96374D7D}">
      <dgm:prSet/>
      <dgm:spPr/>
      <dgm:t>
        <a:bodyPr/>
        <a:lstStyle/>
        <a:p>
          <a:endParaRPr lang="es-MX"/>
        </a:p>
      </dgm:t>
    </dgm:pt>
    <dgm:pt modelId="{755D71A7-C6B6-41F1-98E2-72336FE8D76D}">
      <dgm:prSet phldrT="[Texto]"/>
      <dgm:spPr/>
      <dgm:t>
        <a:bodyPr/>
        <a:lstStyle/>
        <a:p>
          <a:r>
            <a:rPr lang="es-MX" dirty="0" smtClean="0"/>
            <a:t>Dichas medidas carecen de un fin propio, por encontrarse subordinadas y ordenadas en función de un juicio principal del cual dependen y se sirven para garantizar y o asegurar el cumplimiento de la sentencia definitiva</a:t>
          </a:r>
          <a:endParaRPr lang="es-MX" dirty="0"/>
        </a:p>
      </dgm:t>
    </dgm:pt>
    <dgm:pt modelId="{4FCEBB01-D268-4B2D-80EE-577F029791A8}" type="parTrans" cxnId="{3802A1DD-87EB-4B54-BA32-B09659321FAB}">
      <dgm:prSet/>
      <dgm:spPr/>
      <dgm:t>
        <a:bodyPr/>
        <a:lstStyle/>
        <a:p>
          <a:endParaRPr lang="es-MX"/>
        </a:p>
      </dgm:t>
    </dgm:pt>
    <dgm:pt modelId="{8CD60CF7-5DE2-41B5-A33C-9C8F7C9EA943}" type="sibTrans" cxnId="{3802A1DD-87EB-4B54-BA32-B09659321FAB}">
      <dgm:prSet/>
      <dgm:spPr/>
      <dgm:t>
        <a:bodyPr/>
        <a:lstStyle/>
        <a:p>
          <a:endParaRPr lang="es-MX"/>
        </a:p>
      </dgm:t>
    </dgm:pt>
    <dgm:pt modelId="{8BB33B11-9F8D-4193-8CC9-1F792FE4061E}">
      <dgm:prSet phldrT="[Texto]"/>
      <dgm:spPr/>
      <dgm:t>
        <a:bodyPr/>
        <a:lstStyle/>
        <a:p>
          <a:r>
            <a:rPr lang="es-MX" dirty="0" smtClean="0"/>
            <a:t>PROVICIONALES</a:t>
          </a:r>
          <a:endParaRPr lang="es-MX" dirty="0"/>
        </a:p>
      </dgm:t>
    </dgm:pt>
    <dgm:pt modelId="{AF21021D-9D16-46BE-8AAC-B1DBCF4F9462}" type="parTrans" cxnId="{2C8BC717-3A9B-498B-9507-BE8C33C99A50}">
      <dgm:prSet/>
      <dgm:spPr/>
      <dgm:t>
        <a:bodyPr/>
        <a:lstStyle/>
        <a:p>
          <a:endParaRPr lang="es-MX"/>
        </a:p>
      </dgm:t>
    </dgm:pt>
    <dgm:pt modelId="{813827EC-907A-411C-9868-0DDCF8E9A375}" type="sibTrans" cxnId="{2C8BC717-3A9B-498B-9507-BE8C33C99A50}">
      <dgm:prSet/>
      <dgm:spPr/>
      <dgm:t>
        <a:bodyPr/>
        <a:lstStyle/>
        <a:p>
          <a:endParaRPr lang="es-MX"/>
        </a:p>
      </dgm:t>
    </dgm:pt>
    <dgm:pt modelId="{FD9DED7C-8D78-4BE0-B2C3-8178CD4891BD}">
      <dgm:prSet phldrT="[Texto]"/>
      <dgm:spPr/>
      <dgm:t>
        <a:bodyPr/>
        <a:lstStyle/>
        <a:p>
          <a:pPr algn="just"/>
          <a:r>
            <a:rPr lang="es-MX" dirty="0" smtClean="0"/>
            <a:t>Subsisten hasta el momento en que se dicta la sentencia definitiva y esta causa estado.</a:t>
          </a:r>
          <a:endParaRPr lang="es-MX" dirty="0"/>
        </a:p>
      </dgm:t>
    </dgm:pt>
    <dgm:pt modelId="{793EC251-B42C-46FF-AADB-4F5D06C8DBA8}" type="parTrans" cxnId="{7297368A-1EF4-40BC-9C59-5B672CE274E3}">
      <dgm:prSet/>
      <dgm:spPr/>
      <dgm:t>
        <a:bodyPr/>
        <a:lstStyle/>
        <a:p>
          <a:endParaRPr lang="es-MX"/>
        </a:p>
      </dgm:t>
    </dgm:pt>
    <dgm:pt modelId="{65BD02CE-69E8-4F7F-856B-A25EC6B37DE2}" type="sibTrans" cxnId="{7297368A-1EF4-40BC-9C59-5B672CE274E3}">
      <dgm:prSet/>
      <dgm:spPr/>
      <dgm:t>
        <a:bodyPr/>
        <a:lstStyle/>
        <a:p>
          <a:endParaRPr lang="es-MX"/>
        </a:p>
      </dgm:t>
    </dgm:pt>
    <dgm:pt modelId="{3A1BA832-7835-49AD-B598-CB64D1078096}">
      <dgm:prSet phldrT="[Texto]"/>
      <dgm:spPr/>
      <dgm:t>
        <a:bodyPr/>
        <a:lstStyle/>
        <a:p>
          <a:r>
            <a:rPr lang="es-MX" dirty="0" smtClean="0"/>
            <a:t>FLEXIBLES</a:t>
          </a:r>
          <a:endParaRPr lang="es-MX" dirty="0"/>
        </a:p>
      </dgm:t>
    </dgm:pt>
    <dgm:pt modelId="{328575AF-2D6A-47F6-B087-FBC0622BB980}" type="parTrans" cxnId="{749D4202-5BE0-4B69-B49A-9E8330F3C698}">
      <dgm:prSet/>
      <dgm:spPr/>
      <dgm:t>
        <a:bodyPr/>
        <a:lstStyle/>
        <a:p>
          <a:endParaRPr lang="es-MX"/>
        </a:p>
      </dgm:t>
    </dgm:pt>
    <dgm:pt modelId="{68A4A878-68D1-40BE-89F9-455857FD83BA}" type="sibTrans" cxnId="{749D4202-5BE0-4B69-B49A-9E8330F3C698}">
      <dgm:prSet/>
      <dgm:spPr/>
      <dgm:t>
        <a:bodyPr/>
        <a:lstStyle/>
        <a:p>
          <a:endParaRPr lang="es-MX"/>
        </a:p>
      </dgm:t>
    </dgm:pt>
    <dgm:pt modelId="{26FD4AFF-8D24-4CF4-A881-80A7BED546AD}">
      <dgm:prSet phldrT="[Texto]"/>
      <dgm:spPr/>
      <dgm:t>
        <a:bodyPr/>
        <a:lstStyle/>
        <a:p>
          <a:r>
            <a:rPr lang="es-MX" dirty="0" smtClean="0"/>
            <a:t>Las medidas cautelares pueden cambiarse, ampliarse, suspenderse o negarse en cualquier etapa del proceso, hasta en tanto no se concluya el juicio.</a:t>
          </a:r>
          <a:endParaRPr lang="es-MX" dirty="0"/>
        </a:p>
      </dgm:t>
    </dgm:pt>
    <dgm:pt modelId="{B06C9243-0079-4DC4-839C-6E265A3C37EC}" type="parTrans" cxnId="{28177A8A-6FDA-46EB-BCC9-0DDD4DE09C90}">
      <dgm:prSet/>
      <dgm:spPr/>
      <dgm:t>
        <a:bodyPr/>
        <a:lstStyle/>
        <a:p>
          <a:endParaRPr lang="es-MX"/>
        </a:p>
      </dgm:t>
    </dgm:pt>
    <dgm:pt modelId="{B9993CBB-7FAE-4976-973D-E68837AD81DA}" type="sibTrans" cxnId="{28177A8A-6FDA-46EB-BCC9-0DDD4DE09C90}">
      <dgm:prSet/>
      <dgm:spPr/>
      <dgm:t>
        <a:bodyPr/>
        <a:lstStyle/>
        <a:p>
          <a:endParaRPr lang="es-MX"/>
        </a:p>
      </dgm:t>
    </dgm:pt>
    <dgm:pt modelId="{6CBDD8FC-2FC4-400E-A271-3D6966240A2B}">
      <dgm:prSet/>
      <dgm:spPr/>
      <dgm:t>
        <a:bodyPr/>
        <a:lstStyle/>
        <a:p>
          <a:pPr algn="l"/>
          <a:endParaRPr lang="es-MX" dirty="0"/>
        </a:p>
      </dgm:t>
    </dgm:pt>
    <dgm:pt modelId="{A27B46A9-1835-41CA-BD7D-B8996BC46702}" type="parTrans" cxnId="{F18E33D1-F87F-41CA-BA37-B17A45238811}">
      <dgm:prSet/>
      <dgm:spPr/>
      <dgm:t>
        <a:bodyPr/>
        <a:lstStyle/>
        <a:p>
          <a:endParaRPr lang="es-MX"/>
        </a:p>
      </dgm:t>
    </dgm:pt>
    <dgm:pt modelId="{FEFE2665-D251-46BD-BF41-496B7720F5C5}" type="sibTrans" cxnId="{F18E33D1-F87F-41CA-BA37-B17A45238811}">
      <dgm:prSet/>
      <dgm:spPr/>
      <dgm:t>
        <a:bodyPr/>
        <a:lstStyle/>
        <a:p>
          <a:endParaRPr lang="es-MX"/>
        </a:p>
      </dgm:t>
    </dgm:pt>
    <dgm:pt modelId="{205DFB9C-9607-495B-9517-AD4C25134002}">
      <dgm:prSet/>
      <dgm:spPr/>
      <dgm:t>
        <a:bodyPr/>
        <a:lstStyle/>
        <a:p>
          <a:endParaRPr lang="es-MX" dirty="0"/>
        </a:p>
      </dgm:t>
    </dgm:pt>
    <dgm:pt modelId="{A777D031-7819-4C8C-B962-44BC13AC46A0}" type="parTrans" cxnId="{1D2F10E6-F162-4C92-8550-5D57C6987DE3}">
      <dgm:prSet/>
      <dgm:spPr/>
      <dgm:t>
        <a:bodyPr/>
        <a:lstStyle/>
        <a:p>
          <a:endParaRPr lang="es-MX"/>
        </a:p>
      </dgm:t>
    </dgm:pt>
    <dgm:pt modelId="{92702DDB-2CCE-4E5B-AEF1-C029FE0C3BED}" type="sibTrans" cxnId="{1D2F10E6-F162-4C92-8550-5D57C6987DE3}">
      <dgm:prSet/>
      <dgm:spPr/>
      <dgm:t>
        <a:bodyPr/>
        <a:lstStyle/>
        <a:p>
          <a:endParaRPr lang="es-MX"/>
        </a:p>
      </dgm:t>
    </dgm:pt>
    <dgm:pt modelId="{19F5D9ED-4E65-4660-87EF-7EB549988B06}" type="pres">
      <dgm:prSet presAssocID="{41470149-C860-4A0E-A2E4-EBC83677002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E5C7D8D-3DFE-4FEB-940C-B4A7A6B3A82E}" type="pres">
      <dgm:prSet presAssocID="{2B9BEED0-00E2-4859-855E-B76689809BC3}" presName="compositeNode" presStyleCnt="0">
        <dgm:presLayoutVars>
          <dgm:bulletEnabled val="1"/>
        </dgm:presLayoutVars>
      </dgm:prSet>
      <dgm:spPr/>
    </dgm:pt>
    <dgm:pt modelId="{7ABEB5E7-7C59-4FCD-B5F1-90CDFB5BFE1A}" type="pres">
      <dgm:prSet presAssocID="{2B9BEED0-00E2-4859-855E-B76689809BC3}" presName="bgRect" presStyleLbl="node1" presStyleIdx="0" presStyleCnt="3"/>
      <dgm:spPr/>
      <dgm:t>
        <a:bodyPr/>
        <a:lstStyle/>
        <a:p>
          <a:endParaRPr lang="es-MX"/>
        </a:p>
      </dgm:t>
    </dgm:pt>
    <dgm:pt modelId="{22CDC54A-DFF2-4ECB-BC91-B68B43BA0B4C}" type="pres">
      <dgm:prSet presAssocID="{2B9BEED0-00E2-4859-855E-B76689809BC3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A26779-F915-4636-96ED-5A0411F3D80E}" type="pres">
      <dgm:prSet presAssocID="{2B9BEED0-00E2-4859-855E-B76689809BC3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FC34BE-052E-4C25-B184-9FA9701BB74E}" type="pres">
      <dgm:prSet presAssocID="{FFDE2DB0-8544-48C5-AB7C-3A27701DBB9E}" presName="hSp" presStyleCnt="0"/>
      <dgm:spPr/>
    </dgm:pt>
    <dgm:pt modelId="{F9B5D895-6C3C-4D0E-B014-64FAE7BF6805}" type="pres">
      <dgm:prSet presAssocID="{FFDE2DB0-8544-48C5-AB7C-3A27701DBB9E}" presName="vProcSp" presStyleCnt="0"/>
      <dgm:spPr/>
    </dgm:pt>
    <dgm:pt modelId="{DF26B24C-CC92-433E-95CC-2B0888A3484F}" type="pres">
      <dgm:prSet presAssocID="{FFDE2DB0-8544-48C5-AB7C-3A27701DBB9E}" presName="vSp1" presStyleCnt="0"/>
      <dgm:spPr/>
    </dgm:pt>
    <dgm:pt modelId="{52BA4874-369B-41BB-9A66-7B867115FC44}" type="pres">
      <dgm:prSet presAssocID="{FFDE2DB0-8544-48C5-AB7C-3A27701DBB9E}" presName="simulatedConn" presStyleLbl="solidFgAcc1" presStyleIdx="0" presStyleCnt="2"/>
      <dgm:spPr/>
    </dgm:pt>
    <dgm:pt modelId="{0EB6B800-47C9-4469-A138-F3757F7CB4C0}" type="pres">
      <dgm:prSet presAssocID="{FFDE2DB0-8544-48C5-AB7C-3A27701DBB9E}" presName="vSp2" presStyleCnt="0"/>
      <dgm:spPr/>
    </dgm:pt>
    <dgm:pt modelId="{2ABD5C75-3252-43DC-A1F8-91BB5CD425BF}" type="pres">
      <dgm:prSet presAssocID="{FFDE2DB0-8544-48C5-AB7C-3A27701DBB9E}" presName="sibTrans" presStyleCnt="0"/>
      <dgm:spPr/>
    </dgm:pt>
    <dgm:pt modelId="{AF4B74E0-D93F-406D-A7DB-50CEB77CD559}" type="pres">
      <dgm:prSet presAssocID="{8BB33B11-9F8D-4193-8CC9-1F792FE4061E}" presName="compositeNode" presStyleCnt="0">
        <dgm:presLayoutVars>
          <dgm:bulletEnabled val="1"/>
        </dgm:presLayoutVars>
      </dgm:prSet>
      <dgm:spPr/>
    </dgm:pt>
    <dgm:pt modelId="{D9B37E2E-11D6-4266-A408-C6AAD4CADFB0}" type="pres">
      <dgm:prSet presAssocID="{8BB33B11-9F8D-4193-8CC9-1F792FE4061E}" presName="bgRect" presStyleLbl="node1" presStyleIdx="1" presStyleCnt="3"/>
      <dgm:spPr/>
      <dgm:t>
        <a:bodyPr/>
        <a:lstStyle/>
        <a:p>
          <a:endParaRPr lang="es-MX"/>
        </a:p>
      </dgm:t>
    </dgm:pt>
    <dgm:pt modelId="{EC221E37-ED9B-428C-BBEF-BC4C31246CF8}" type="pres">
      <dgm:prSet presAssocID="{8BB33B11-9F8D-4193-8CC9-1F792FE4061E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F34FD5-923A-4D16-928F-A892D1986539}" type="pres">
      <dgm:prSet presAssocID="{8BB33B11-9F8D-4193-8CC9-1F792FE4061E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77C7A2-62B1-40A8-B75C-ACFB4CF99822}" type="pres">
      <dgm:prSet presAssocID="{813827EC-907A-411C-9868-0DDCF8E9A375}" presName="hSp" presStyleCnt="0"/>
      <dgm:spPr/>
    </dgm:pt>
    <dgm:pt modelId="{3E0DA7FD-9223-462E-97DD-1733DA5BFE95}" type="pres">
      <dgm:prSet presAssocID="{813827EC-907A-411C-9868-0DDCF8E9A375}" presName="vProcSp" presStyleCnt="0"/>
      <dgm:spPr/>
    </dgm:pt>
    <dgm:pt modelId="{AC0B1196-E838-402A-A176-A5DA3EA83C48}" type="pres">
      <dgm:prSet presAssocID="{813827EC-907A-411C-9868-0DDCF8E9A375}" presName="vSp1" presStyleCnt="0"/>
      <dgm:spPr/>
    </dgm:pt>
    <dgm:pt modelId="{D862C56A-2BDD-4B90-9208-9F6D9896A6DE}" type="pres">
      <dgm:prSet presAssocID="{813827EC-907A-411C-9868-0DDCF8E9A375}" presName="simulatedConn" presStyleLbl="solidFgAcc1" presStyleIdx="1" presStyleCnt="2"/>
      <dgm:spPr/>
    </dgm:pt>
    <dgm:pt modelId="{5122EC25-0428-4889-ADAB-306383BF76D8}" type="pres">
      <dgm:prSet presAssocID="{813827EC-907A-411C-9868-0DDCF8E9A375}" presName="vSp2" presStyleCnt="0"/>
      <dgm:spPr/>
    </dgm:pt>
    <dgm:pt modelId="{57E35336-C508-4AD8-ACA3-E041A1658ECD}" type="pres">
      <dgm:prSet presAssocID="{813827EC-907A-411C-9868-0DDCF8E9A375}" presName="sibTrans" presStyleCnt="0"/>
      <dgm:spPr/>
    </dgm:pt>
    <dgm:pt modelId="{61C6CD39-D2BF-439E-B5D0-99FDA3165BDD}" type="pres">
      <dgm:prSet presAssocID="{3A1BA832-7835-49AD-B598-CB64D1078096}" presName="compositeNode" presStyleCnt="0">
        <dgm:presLayoutVars>
          <dgm:bulletEnabled val="1"/>
        </dgm:presLayoutVars>
      </dgm:prSet>
      <dgm:spPr/>
    </dgm:pt>
    <dgm:pt modelId="{0B69F64F-2669-45F3-B7E7-D48C103FD5DA}" type="pres">
      <dgm:prSet presAssocID="{3A1BA832-7835-49AD-B598-CB64D1078096}" presName="bgRect" presStyleLbl="node1" presStyleIdx="2" presStyleCnt="3"/>
      <dgm:spPr/>
      <dgm:t>
        <a:bodyPr/>
        <a:lstStyle/>
        <a:p>
          <a:endParaRPr lang="es-MX"/>
        </a:p>
      </dgm:t>
    </dgm:pt>
    <dgm:pt modelId="{D366FE16-3E8E-4C51-8C63-02A0B7C3EB8A}" type="pres">
      <dgm:prSet presAssocID="{3A1BA832-7835-49AD-B598-CB64D1078096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B64B38-FDBD-4437-8BB4-26913866FD35}" type="pres">
      <dgm:prSet presAssocID="{3A1BA832-7835-49AD-B598-CB64D1078096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1C684E7-CC48-428F-8C30-C66C96374D7D}" srcId="{41470149-C860-4A0E-A2E4-EBC836770023}" destId="{2B9BEED0-00E2-4859-855E-B76689809BC3}" srcOrd="0" destOrd="0" parTransId="{4BD58315-2964-424A-858E-C99F5A69A0FD}" sibTransId="{FFDE2DB0-8544-48C5-AB7C-3A27701DBB9E}"/>
    <dgm:cxn modelId="{7297368A-1EF4-40BC-9C59-5B672CE274E3}" srcId="{8BB33B11-9F8D-4193-8CC9-1F792FE4061E}" destId="{FD9DED7C-8D78-4BE0-B2C3-8178CD4891BD}" srcOrd="0" destOrd="0" parTransId="{793EC251-B42C-46FF-AADB-4F5D06C8DBA8}" sibTransId="{65BD02CE-69E8-4F7F-856B-A25EC6B37DE2}"/>
    <dgm:cxn modelId="{AEC87BDC-41ED-4E7D-BFA7-0E0F0241A4E7}" type="presOf" srcId="{8BB33B11-9F8D-4193-8CC9-1F792FE4061E}" destId="{EC221E37-ED9B-428C-BBEF-BC4C31246CF8}" srcOrd="1" destOrd="0" presId="urn:microsoft.com/office/officeart/2005/8/layout/hProcess7#1"/>
    <dgm:cxn modelId="{536FEA4B-CB49-402A-82B3-AC6F62C16293}" type="presOf" srcId="{2B9BEED0-00E2-4859-855E-B76689809BC3}" destId="{7ABEB5E7-7C59-4FCD-B5F1-90CDFB5BFE1A}" srcOrd="0" destOrd="0" presId="urn:microsoft.com/office/officeart/2005/8/layout/hProcess7#1"/>
    <dgm:cxn modelId="{79671FA7-53FB-4A71-8230-65AF73EA748F}" type="presOf" srcId="{205DFB9C-9607-495B-9517-AD4C25134002}" destId="{94B64B38-FDBD-4437-8BB4-26913866FD35}" srcOrd="0" destOrd="1" presId="urn:microsoft.com/office/officeart/2005/8/layout/hProcess7#1"/>
    <dgm:cxn modelId="{DEC34C7C-B6EC-4A25-8201-E629072B94F1}" type="presOf" srcId="{41470149-C860-4A0E-A2E4-EBC836770023}" destId="{19F5D9ED-4E65-4660-87EF-7EB549988B06}" srcOrd="0" destOrd="0" presId="urn:microsoft.com/office/officeart/2005/8/layout/hProcess7#1"/>
    <dgm:cxn modelId="{9E3A0F7E-9797-4DBF-94FF-ACB6F59801A7}" type="presOf" srcId="{3A1BA832-7835-49AD-B598-CB64D1078096}" destId="{D366FE16-3E8E-4C51-8C63-02A0B7C3EB8A}" srcOrd="1" destOrd="0" presId="urn:microsoft.com/office/officeart/2005/8/layout/hProcess7#1"/>
    <dgm:cxn modelId="{749D4202-5BE0-4B69-B49A-9E8330F3C698}" srcId="{41470149-C860-4A0E-A2E4-EBC836770023}" destId="{3A1BA832-7835-49AD-B598-CB64D1078096}" srcOrd="2" destOrd="0" parTransId="{328575AF-2D6A-47F6-B087-FBC0622BB980}" sibTransId="{68A4A878-68D1-40BE-89F9-455857FD83BA}"/>
    <dgm:cxn modelId="{57462C7A-5F99-47C1-93D8-47F185EE74B2}" type="presOf" srcId="{26FD4AFF-8D24-4CF4-A881-80A7BED546AD}" destId="{94B64B38-FDBD-4437-8BB4-26913866FD35}" srcOrd="0" destOrd="0" presId="urn:microsoft.com/office/officeart/2005/8/layout/hProcess7#1"/>
    <dgm:cxn modelId="{3802A1DD-87EB-4B54-BA32-B09659321FAB}" srcId="{2B9BEED0-00E2-4859-855E-B76689809BC3}" destId="{755D71A7-C6B6-41F1-98E2-72336FE8D76D}" srcOrd="0" destOrd="0" parTransId="{4FCEBB01-D268-4B2D-80EE-577F029791A8}" sibTransId="{8CD60CF7-5DE2-41B5-A33C-9C8F7C9EA943}"/>
    <dgm:cxn modelId="{B28298F9-0730-4299-8BBF-DEACE2DA9F46}" type="presOf" srcId="{755D71A7-C6B6-41F1-98E2-72336FE8D76D}" destId="{A9A26779-F915-4636-96ED-5A0411F3D80E}" srcOrd="0" destOrd="0" presId="urn:microsoft.com/office/officeart/2005/8/layout/hProcess7#1"/>
    <dgm:cxn modelId="{28177A8A-6FDA-46EB-BCC9-0DDD4DE09C90}" srcId="{3A1BA832-7835-49AD-B598-CB64D1078096}" destId="{26FD4AFF-8D24-4CF4-A881-80A7BED546AD}" srcOrd="0" destOrd="0" parTransId="{B06C9243-0079-4DC4-839C-6E265A3C37EC}" sibTransId="{B9993CBB-7FAE-4976-973D-E68837AD81DA}"/>
    <dgm:cxn modelId="{CD510690-5B5F-45CD-944A-53EDD83AAAF5}" type="presOf" srcId="{8BB33B11-9F8D-4193-8CC9-1F792FE4061E}" destId="{D9B37E2E-11D6-4266-A408-C6AAD4CADFB0}" srcOrd="0" destOrd="0" presId="urn:microsoft.com/office/officeart/2005/8/layout/hProcess7#1"/>
    <dgm:cxn modelId="{1D2F10E6-F162-4C92-8550-5D57C6987DE3}" srcId="{3A1BA832-7835-49AD-B598-CB64D1078096}" destId="{205DFB9C-9607-495B-9517-AD4C25134002}" srcOrd="1" destOrd="0" parTransId="{A777D031-7819-4C8C-B962-44BC13AC46A0}" sibTransId="{92702DDB-2CCE-4E5B-AEF1-C029FE0C3BED}"/>
    <dgm:cxn modelId="{2C8BC717-3A9B-498B-9507-BE8C33C99A50}" srcId="{41470149-C860-4A0E-A2E4-EBC836770023}" destId="{8BB33B11-9F8D-4193-8CC9-1F792FE4061E}" srcOrd="1" destOrd="0" parTransId="{AF21021D-9D16-46BE-8AAC-B1DBCF4F9462}" sibTransId="{813827EC-907A-411C-9868-0DDCF8E9A375}"/>
    <dgm:cxn modelId="{19039613-C30D-4E0F-A160-D31EE5190930}" type="presOf" srcId="{2B9BEED0-00E2-4859-855E-B76689809BC3}" destId="{22CDC54A-DFF2-4ECB-BC91-B68B43BA0B4C}" srcOrd="1" destOrd="0" presId="urn:microsoft.com/office/officeart/2005/8/layout/hProcess7#1"/>
    <dgm:cxn modelId="{F18E33D1-F87F-41CA-BA37-B17A45238811}" srcId="{8BB33B11-9F8D-4193-8CC9-1F792FE4061E}" destId="{6CBDD8FC-2FC4-400E-A271-3D6966240A2B}" srcOrd="1" destOrd="0" parTransId="{A27B46A9-1835-41CA-BD7D-B8996BC46702}" sibTransId="{FEFE2665-D251-46BD-BF41-496B7720F5C5}"/>
    <dgm:cxn modelId="{C43786E7-3BA9-4125-A10D-D27437F249A0}" type="presOf" srcId="{FD9DED7C-8D78-4BE0-B2C3-8178CD4891BD}" destId="{73F34FD5-923A-4D16-928F-A892D1986539}" srcOrd="0" destOrd="0" presId="urn:microsoft.com/office/officeart/2005/8/layout/hProcess7#1"/>
    <dgm:cxn modelId="{F470BC00-25BD-41ED-97C8-1F13BDC5D1E3}" type="presOf" srcId="{6CBDD8FC-2FC4-400E-A271-3D6966240A2B}" destId="{73F34FD5-923A-4D16-928F-A892D1986539}" srcOrd="0" destOrd="1" presId="urn:microsoft.com/office/officeart/2005/8/layout/hProcess7#1"/>
    <dgm:cxn modelId="{A010EFCA-447A-4FE4-ACB0-E14555A0E23E}" type="presOf" srcId="{3A1BA832-7835-49AD-B598-CB64D1078096}" destId="{0B69F64F-2669-45F3-B7E7-D48C103FD5DA}" srcOrd="0" destOrd="0" presId="urn:microsoft.com/office/officeart/2005/8/layout/hProcess7#1"/>
    <dgm:cxn modelId="{634D0D95-E49B-4D66-BA3F-D3B67BBB7948}" type="presParOf" srcId="{19F5D9ED-4E65-4660-87EF-7EB549988B06}" destId="{9E5C7D8D-3DFE-4FEB-940C-B4A7A6B3A82E}" srcOrd="0" destOrd="0" presId="urn:microsoft.com/office/officeart/2005/8/layout/hProcess7#1"/>
    <dgm:cxn modelId="{0F2552A2-B40A-4083-968C-E45509962B79}" type="presParOf" srcId="{9E5C7D8D-3DFE-4FEB-940C-B4A7A6B3A82E}" destId="{7ABEB5E7-7C59-4FCD-B5F1-90CDFB5BFE1A}" srcOrd="0" destOrd="0" presId="urn:microsoft.com/office/officeart/2005/8/layout/hProcess7#1"/>
    <dgm:cxn modelId="{9FA38A7E-6674-4C81-B2FE-184DFA1C2B84}" type="presParOf" srcId="{9E5C7D8D-3DFE-4FEB-940C-B4A7A6B3A82E}" destId="{22CDC54A-DFF2-4ECB-BC91-B68B43BA0B4C}" srcOrd="1" destOrd="0" presId="urn:microsoft.com/office/officeart/2005/8/layout/hProcess7#1"/>
    <dgm:cxn modelId="{19F14F49-9250-485D-9135-00E0668BE63A}" type="presParOf" srcId="{9E5C7D8D-3DFE-4FEB-940C-B4A7A6B3A82E}" destId="{A9A26779-F915-4636-96ED-5A0411F3D80E}" srcOrd="2" destOrd="0" presId="urn:microsoft.com/office/officeart/2005/8/layout/hProcess7#1"/>
    <dgm:cxn modelId="{227FD4CA-56BC-4B90-B2CA-172F3215F3A4}" type="presParOf" srcId="{19F5D9ED-4E65-4660-87EF-7EB549988B06}" destId="{D8FC34BE-052E-4C25-B184-9FA9701BB74E}" srcOrd="1" destOrd="0" presId="urn:microsoft.com/office/officeart/2005/8/layout/hProcess7#1"/>
    <dgm:cxn modelId="{6FA4EF60-870A-468B-B062-3FAD3122F45A}" type="presParOf" srcId="{19F5D9ED-4E65-4660-87EF-7EB549988B06}" destId="{F9B5D895-6C3C-4D0E-B014-64FAE7BF6805}" srcOrd="2" destOrd="0" presId="urn:microsoft.com/office/officeart/2005/8/layout/hProcess7#1"/>
    <dgm:cxn modelId="{CED3F4D1-79D0-40A0-A4BB-3546DB8144AB}" type="presParOf" srcId="{F9B5D895-6C3C-4D0E-B014-64FAE7BF6805}" destId="{DF26B24C-CC92-433E-95CC-2B0888A3484F}" srcOrd="0" destOrd="0" presId="urn:microsoft.com/office/officeart/2005/8/layout/hProcess7#1"/>
    <dgm:cxn modelId="{468EA48F-822E-4269-A9A9-12AAE598D343}" type="presParOf" srcId="{F9B5D895-6C3C-4D0E-B014-64FAE7BF6805}" destId="{52BA4874-369B-41BB-9A66-7B867115FC44}" srcOrd="1" destOrd="0" presId="urn:microsoft.com/office/officeart/2005/8/layout/hProcess7#1"/>
    <dgm:cxn modelId="{4A7288BC-F301-4079-89A3-9904BA69E42B}" type="presParOf" srcId="{F9B5D895-6C3C-4D0E-B014-64FAE7BF6805}" destId="{0EB6B800-47C9-4469-A138-F3757F7CB4C0}" srcOrd="2" destOrd="0" presId="urn:microsoft.com/office/officeart/2005/8/layout/hProcess7#1"/>
    <dgm:cxn modelId="{D719622C-271D-4A8C-8C39-CD41AAF73099}" type="presParOf" srcId="{19F5D9ED-4E65-4660-87EF-7EB549988B06}" destId="{2ABD5C75-3252-43DC-A1F8-91BB5CD425BF}" srcOrd="3" destOrd="0" presId="urn:microsoft.com/office/officeart/2005/8/layout/hProcess7#1"/>
    <dgm:cxn modelId="{3A221B96-F373-47F4-95DF-2081A90789F0}" type="presParOf" srcId="{19F5D9ED-4E65-4660-87EF-7EB549988B06}" destId="{AF4B74E0-D93F-406D-A7DB-50CEB77CD559}" srcOrd="4" destOrd="0" presId="urn:microsoft.com/office/officeart/2005/8/layout/hProcess7#1"/>
    <dgm:cxn modelId="{7982DE87-8EAA-4AB2-A29A-829C525C4ED6}" type="presParOf" srcId="{AF4B74E0-D93F-406D-A7DB-50CEB77CD559}" destId="{D9B37E2E-11D6-4266-A408-C6AAD4CADFB0}" srcOrd="0" destOrd="0" presId="urn:microsoft.com/office/officeart/2005/8/layout/hProcess7#1"/>
    <dgm:cxn modelId="{33908372-35EB-4337-B3D4-487E6270FDCD}" type="presParOf" srcId="{AF4B74E0-D93F-406D-A7DB-50CEB77CD559}" destId="{EC221E37-ED9B-428C-BBEF-BC4C31246CF8}" srcOrd="1" destOrd="0" presId="urn:microsoft.com/office/officeart/2005/8/layout/hProcess7#1"/>
    <dgm:cxn modelId="{9BF59991-EFBB-48B4-A1DB-03277FAD9EFE}" type="presParOf" srcId="{AF4B74E0-D93F-406D-A7DB-50CEB77CD559}" destId="{73F34FD5-923A-4D16-928F-A892D1986539}" srcOrd="2" destOrd="0" presId="urn:microsoft.com/office/officeart/2005/8/layout/hProcess7#1"/>
    <dgm:cxn modelId="{20D6F60A-98C5-4B3B-8FFC-E49B9323A9AA}" type="presParOf" srcId="{19F5D9ED-4E65-4660-87EF-7EB549988B06}" destId="{3877C7A2-62B1-40A8-B75C-ACFB4CF99822}" srcOrd="5" destOrd="0" presId="urn:microsoft.com/office/officeart/2005/8/layout/hProcess7#1"/>
    <dgm:cxn modelId="{1E659B09-5E1C-4786-83F1-0C8862D9A721}" type="presParOf" srcId="{19F5D9ED-4E65-4660-87EF-7EB549988B06}" destId="{3E0DA7FD-9223-462E-97DD-1733DA5BFE95}" srcOrd="6" destOrd="0" presId="urn:microsoft.com/office/officeart/2005/8/layout/hProcess7#1"/>
    <dgm:cxn modelId="{F75B54B4-6AC0-463C-B43C-FEC8D6775840}" type="presParOf" srcId="{3E0DA7FD-9223-462E-97DD-1733DA5BFE95}" destId="{AC0B1196-E838-402A-A176-A5DA3EA83C48}" srcOrd="0" destOrd="0" presId="urn:microsoft.com/office/officeart/2005/8/layout/hProcess7#1"/>
    <dgm:cxn modelId="{F29124C4-8CB4-4180-B8CC-DF7684D6BC40}" type="presParOf" srcId="{3E0DA7FD-9223-462E-97DD-1733DA5BFE95}" destId="{D862C56A-2BDD-4B90-9208-9F6D9896A6DE}" srcOrd="1" destOrd="0" presId="urn:microsoft.com/office/officeart/2005/8/layout/hProcess7#1"/>
    <dgm:cxn modelId="{E40764BD-E8D2-4448-B622-FEAA23E4F95B}" type="presParOf" srcId="{3E0DA7FD-9223-462E-97DD-1733DA5BFE95}" destId="{5122EC25-0428-4889-ADAB-306383BF76D8}" srcOrd="2" destOrd="0" presId="urn:microsoft.com/office/officeart/2005/8/layout/hProcess7#1"/>
    <dgm:cxn modelId="{56FD442B-0E9D-4AE9-B723-04798697083D}" type="presParOf" srcId="{19F5D9ED-4E65-4660-87EF-7EB549988B06}" destId="{57E35336-C508-4AD8-ACA3-E041A1658ECD}" srcOrd="7" destOrd="0" presId="urn:microsoft.com/office/officeart/2005/8/layout/hProcess7#1"/>
    <dgm:cxn modelId="{F7F3A4C9-4CEB-4CD3-86E2-77A240B02111}" type="presParOf" srcId="{19F5D9ED-4E65-4660-87EF-7EB549988B06}" destId="{61C6CD39-D2BF-439E-B5D0-99FDA3165BDD}" srcOrd="8" destOrd="0" presId="urn:microsoft.com/office/officeart/2005/8/layout/hProcess7#1"/>
    <dgm:cxn modelId="{64EEE74A-0F78-4878-BC1B-4381A57A5061}" type="presParOf" srcId="{61C6CD39-D2BF-439E-B5D0-99FDA3165BDD}" destId="{0B69F64F-2669-45F3-B7E7-D48C103FD5DA}" srcOrd="0" destOrd="0" presId="urn:microsoft.com/office/officeart/2005/8/layout/hProcess7#1"/>
    <dgm:cxn modelId="{4AB1B34A-9257-4E5B-B20D-C562C77B8FDC}" type="presParOf" srcId="{61C6CD39-D2BF-439E-B5D0-99FDA3165BDD}" destId="{D366FE16-3E8E-4C51-8C63-02A0B7C3EB8A}" srcOrd="1" destOrd="0" presId="urn:microsoft.com/office/officeart/2005/8/layout/hProcess7#1"/>
    <dgm:cxn modelId="{6E27158D-FA31-4B85-B20A-D0073E3B3ED8}" type="presParOf" srcId="{61C6CD39-D2BF-439E-B5D0-99FDA3165BDD}" destId="{94B64B38-FDBD-4437-8BB4-26913866FD35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3E860DD-FA57-46AD-B779-D7F72DDD1192}" type="doc">
      <dgm:prSet loTypeId="urn:microsoft.com/office/officeart/2005/8/layout/hList1" loCatId="list" qsTypeId="urn:microsoft.com/office/officeart/2005/8/quickstyle/simple2" qsCatId="simple" csTypeId="urn:microsoft.com/office/officeart/2005/8/colors/accent2_5" csCatId="accent2" phldr="1"/>
      <dgm:spPr/>
      <dgm:t>
        <a:bodyPr/>
        <a:lstStyle/>
        <a:p>
          <a:endParaRPr lang="es-MX"/>
        </a:p>
      </dgm:t>
    </dgm:pt>
    <dgm:pt modelId="{93DAB914-FC39-4C71-AD99-F7534F049216}">
      <dgm:prSet phldrT="[Texto]"/>
      <dgm:spPr/>
      <dgm:t>
        <a:bodyPr/>
        <a:lstStyle/>
        <a:p>
          <a:r>
            <a:rPr lang="es-MX" dirty="0" smtClean="0"/>
            <a:t>NOMINADAS</a:t>
          </a:r>
          <a:endParaRPr lang="es-MX" dirty="0"/>
        </a:p>
      </dgm:t>
    </dgm:pt>
    <dgm:pt modelId="{EA045089-BE6F-429B-B49B-6B7BFAEC1F6D}" type="parTrans" cxnId="{4B38B7D7-8861-4039-B4F0-6AFF6EE5C1CF}">
      <dgm:prSet/>
      <dgm:spPr/>
      <dgm:t>
        <a:bodyPr/>
        <a:lstStyle/>
        <a:p>
          <a:endParaRPr lang="es-MX"/>
        </a:p>
      </dgm:t>
    </dgm:pt>
    <dgm:pt modelId="{FC0652A0-4119-4782-B50F-9A930F34F586}" type="sibTrans" cxnId="{4B38B7D7-8861-4039-B4F0-6AFF6EE5C1CF}">
      <dgm:prSet/>
      <dgm:spPr/>
      <dgm:t>
        <a:bodyPr/>
        <a:lstStyle/>
        <a:p>
          <a:endParaRPr lang="es-MX"/>
        </a:p>
      </dgm:t>
    </dgm:pt>
    <dgm:pt modelId="{B767D5D0-BE09-4C64-ADD2-957F79FA3877}">
      <dgm:prSet phldrT="[Texto]"/>
      <dgm:spPr/>
      <dgm:t>
        <a:bodyPr/>
        <a:lstStyle/>
        <a:p>
          <a:r>
            <a:rPr lang="es-MX" dirty="0" smtClean="0"/>
            <a:t>Es decir las específicamente nombradas por la ley.</a:t>
          </a:r>
          <a:endParaRPr lang="es-MX" dirty="0"/>
        </a:p>
      </dgm:t>
    </dgm:pt>
    <dgm:pt modelId="{2392CB5A-3454-442D-A2F4-864DDC213FEE}" type="parTrans" cxnId="{5D67734A-D101-47C3-BD90-9A6654ECA8F6}">
      <dgm:prSet/>
      <dgm:spPr/>
      <dgm:t>
        <a:bodyPr/>
        <a:lstStyle/>
        <a:p>
          <a:endParaRPr lang="es-MX"/>
        </a:p>
      </dgm:t>
    </dgm:pt>
    <dgm:pt modelId="{56F67B89-62C9-42E1-8E72-073378EFED96}" type="sibTrans" cxnId="{5D67734A-D101-47C3-BD90-9A6654ECA8F6}">
      <dgm:prSet/>
      <dgm:spPr/>
      <dgm:t>
        <a:bodyPr/>
        <a:lstStyle/>
        <a:p>
          <a:endParaRPr lang="es-MX"/>
        </a:p>
      </dgm:t>
    </dgm:pt>
    <dgm:pt modelId="{B2E015E3-5952-48FE-844E-1758073742E0}">
      <dgm:prSet phldrT="[Texto]"/>
      <dgm:spPr/>
      <dgm:t>
        <a:bodyPr/>
        <a:lstStyle/>
        <a:p>
          <a:r>
            <a:rPr lang="es-MX" dirty="0" smtClean="0"/>
            <a:t>GENERICAS</a:t>
          </a:r>
          <a:endParaRPr lang="es-MX" dirty="0"/>
        </a:p>
      </dgm:t>
    </dgm:pt>
    <dgm:pt modelId="{9ACD7C6E-9C65-4F8A-9E5B-733E2D7660BA}" type="parTrans" cxnId="{E2ACC215-34B5-45F8-A718-47A3662202BE}">
      <dgm:prSet/>
      <dgm:spPr/>
      <dgm:t>
        <a:bodyPr/>
        <a:lstStyle/>
        <a:p>
          <a:endParaRPr lang="es-MX"/>
        </a:p>
      </dgm:t>
    </dgm:pt>
    <dgm:pt modelId="{FD1502C5-83AA-451A-8272-0C57FB6E990B}" type="sibTrans" cxnId="{E2ACC215-34B5-45F8-A718-47A3662202BE}">
      <dgm:prSet/>
      <dgm:spPr/>
      <dgm:t>
        <a:bodyPr/>
        <a:lstStyle/>
        <a:p>
          <a:endParaRPr lang="es-MX"/>
        </a:p>
      </dgm:t>
    </dgm:pt>
    <dgm:pt modelId="{63FFEDFD-C240-425B-A57E-BA01618068D1}">
      <dgm:prSet phldrT="[Texto]"/>
      <dgm:spPr/>
      <dgm:t>
        <a:bodyPr/>
        <a:lstStyle/>
        <a:p>
          <a:r>
            <a:rPr lang="es-MX" dirty="0" smtClean="0"/>
            <a:t>Es decir las que el juez puede disponer según las estime indispensables e idóneas para la finalidad cautelar.</a:t>
          </a:r>
          <a:endParaRPr lang="es-MX" dirty="0"/>
        </a:p>
      </dgm:t>
    </dgm:pt>
    <dgm:pt modelId="{8A139E95-5AFC-4906-900F-D46A4C9F0341}" type="parTrans" cxnId="{BBFB5AD0-3B20-4700-A608-47EFB6A7A4B9}">
      <dgm:prSet/>
      <dgm:spPr/>
      <dgm:t>
        <a:bodyPr/>
        <a:lstStyle/>
        <a:p>
          <a:endParaRPr lang="es-MX"/>
        </a:p>
      </dgm:t>
    </dgm:pt>
    <dgm:pt modelId="{E9AAA546-3755-4AD1-90A7-47D75B1DDA63}" type="sibTrans" cxnId="{BBFB5AD0-3B20-4700-A608-47EFB6A7A4B9}">
      <dgm:prSet/>
      <dgm:spPr/>
      <dgm:t>
        <a:bodyPr/>
        <a:lstStyle/>
        <a:p>
          <a:endParaRPr lang="es-MX"/>
        </a:p>
      </dgm:t>
    </dgm:pt>
    <dgm:pt modelId="{80E56EFD-E872-48E6-9508-7F7D9AB98CAE}">
      <dgm:prSet/>
      <dgm:spPr/>
      <dgm:t>
        <a:bodyPr/>
        <a:lstStyle/>
        <a:p>
          <a:endParaRPr lang="es-MX" dirty="0"/>
        </a:p>
      </dgm:t>
    </dgm:pt>
    <dgm:pt modelId="{2FD2EF59-3B40-4C5D-B90F-67B8C6C93E2C}" type="parTrans" cxnId="{185AC095-847B-4C72-812A-0471F5BFEE12}">
      <dgm:prSet/>
      <dgm:spPr/>
      <dgm:t>
        <a:bodyPr/>
        <a:lstStyle/>
        <a:p>
          <a:endParaRPr lang="es-MX"/>
        </a:p>
      </dgm:t>
    </dgm:pt>
    <dgm:pt modelId="{D9EBECC7-9C7E-44CF-82FE-373A354700BE}" type="sibTrans" cxnId="{185AC095-847B-4C72-812A-0471F5BFEE12}">
      <dgm:prSet/>
      <dgm:spPr/>
      <dgm:t>
        <a:bodyPr/>
        <a:lstStyle/>
        <a:p>
          <a:endParaRPr lang="es-MX"/>
        </a:p>
      </dgm:t>
    </dgm:pt>
    <dgm:pt modelId="{2C7F355F-E75C-4AC4-B968-9FA60188E430}" type="pres">
      <dgm:prSet presAssocID="{A3E860DD-FA57-46AD-B779-D7F72DDD119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8E4C3AE-2614-4283-A1E2-56B4F1264218}" type="pres">
      <dgm:prSet presAssocID="{93DAB914-FC39-4C71-AD99-F7534F049216}" presName="composite" presStyleCnt="0"/>
      <dgm:spPr/>
    </dgm:pt>
    <dgm:pt modelId="{A082905E-13C1-493B-B279-967C010017E7}" type="pres">
      <dgm:prSet presAssocID="{93DAB914-FC39-4C71-AD99-F7534F049216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56D82D-416E-40FF-BA28-FC6A07523E41}" type="pres">
      <dgm:prSet presAssocID="{93DAB914-FC39-4C71-AD99-F7534F049216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7BC94E3-47E5-45FC-9F48-012127681F70}" type="pres">
      <dgm:prSet presAssocID="{FC0652A0-4119-4782-B50F-9A930F34F586}" presName="space" presStyleCnt="0"/>
      <dgm:spPr/>
    </dgm:pt>
    <dgm:pt modelId="{49F0F5E4-6DC4-4ADE-898D-DFE831019759}" type="pres">
      <dgm:prSet presAssocID="{B2E015E3-5952-48FE-844E-1758073742E0}" presName="composite" presStyleCnt="0"/>
      <dgm:spPr/>
    </dgm:pt>
    <dgm:pt modelId="{F6CF7E78-6DF6-4F93-AF3C-61BE0A45A31B}" type="pres">
      <dgm:prSet presAssocID="{B2E015E3-5952-48FE-844E-1758073742E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B2839D-3FDF-4380-B517-7F6F3417A4A7}" type="pres">
      <dgm:prSet presAssocID="{B2E015E3-5952-48FE-844E-1758073742E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BFB5AD0-3B20-4700-A608-47EFB6A7A4B9}" srcId="{B2E015E3-5952-48FE-844E-1758073742E0}" destId="{63FFEDFD-C240-425B-A57E-BA01618068D1}" srcOrd="0" destOrd="0" parTransId="{8A139E95-5AFC-4906-900F-D46A4C9F0341}" sibTransId="{E9AAA546-3755-4AD1-90A7-47D75B1DDA63}"/>
    <dgm:cxn modelId="{5346B2CF-8E19-49C1-8E4E-1B109F170924}" type="presOf" srcId="{63FFEDFD-C240-425B-A57E-BA01618068D1}" destId="{23B2839D-3FDF-4380-B517-7F6F3417A4A7}" srcOrd="0" destOrd="0" presId="urn:microsoft.com/office/officeart/2005/8/layout/hList1"/>
    <dgm:cxn modelId="{85D5EE4F-36E9-42CE-AFC9-B3AB0C660022}" type="presOf" srcId="{B2E015E3-5952-48FE-844E-1758073742E0}" destId="{F6CF7E78-6DF6-4F93-AF3C-61BE0A45A31B}" srcOrd="0" destOrd="0" presId="urn:microsoft.com/office/officeart/2005/8/layout/hList1"/>
    <dgm:cxn modelId="{AC9323A7-D6F4-4FA1-9B5D-4A448886539B}" type="presOf" srcId="{A3E860DD-FA57-46AD-B779-D7F72DDD1192}" destId="{2C7F355F-E75C-4AC4-B968-9FA60188E430}" srcOrd="0" destOrd="0" presId="urn:microsoft.com/office/officeart/2005/8/layout/hList1"/>
    <dgm:cxn modelId="{185AC095-847B-4C72-812A-0471F5BFEE12}" srcId="{B2E015E3-5952-48FE-844E-1758073742E0}" destId="{80E56EFD-E872-48E6-9508-7F7D9AB98CAE}" srcOrd="1" destOrd="0" parTransId="{2FD2EF59-3B40-4C5D-B90F-67B8C6C93E2C}" sibTransId="{D9EBECC7-9C7E-44CF-82FE-373A354700BE}"/>
    <dgm:cxn modelId="{E2ACC215-34B5-45F8-A718-47A3662202BE}" srcId="{A3E860DD-FA57-46AD-B779-D7F72DDD1192}" destId="{B2E015E3-5952-48FE-844E-1758073742E0}" srcOrd="1" destOrd="0" parTransId="{9ACD7C6E-9C65-4F8A-9E5B-733E2D7660BA}" sibTransId="{FD1502C5-83AA-451A-8272-0C57FB6E990B}"/>
    <dgm:cxn modelId="{5D67734A-D101-47C3-BD90-9A6654ECA8F6}" srcId="{93DAB914-FC39-4C71-AD99-F7534F049216}" destId="{B767D5D0-BE09-4C64-ADD2-957F79FA3877}" srcOrd="0" destOrd="0" parTransId="{2392CB5A-3454-442D-A2F4-864DDC213FEE}" sibTransId="{56F67B89-62C9-42E1-8E72-073378EFED96}"/>
    <dgm:cxn modelId="{81B002BB-48EF-4603-9E96-817CC0B3BDAF}" type="presOf" srcId="{93DAB914-FC39-4C71-AD99-F7534F049216}" destId="{A082905E-13C1-493B-B279-967C010017E7}" srcOrd="0" destOrd="0" presId="urn:microsoft.com/office/officeart/2005/8/layout/hList1"/>
    <dgm:cxn modelId="{B6F08C84-AE26-40DB-9D8F-E0571DEE110D}" type="presOf" srcId="{80E56EFD-E872-48E6-9508-7F7D9AB98CAE}" destId="{23B2839D-3FDF-4380-B517-7F6F3417A4A7}" srcOrd="0" destOrd="1" presId="urn:microsoft.com/office/officeart/2005/8/layout/hList1"/>
    <dgm:cxn modelId="{4B38B7D7-8861-4039-B4F0-6AFF6EE5C1CF}" srcId="{A3E860DD-FA57-46AD-B779-D7F72DDD1192}" destId="{93DAB914-FC39-4C71-AD99-F7534F049216}" srcOrd="0" destOrd="0" parTransId="{EA045089-BE6F-429B-B49B-6B7BFAEC1F6D}" sibTransId="{FC0652A0-4119-4782-B50F-9A930F34F586}"/>
    <dgm:cxn modelId="{7DCBF4A8-1105-4A92-8F60-0DBCD2692E57}" type="presOf" srcId="{B767D5D0-BE09-4C64-ADD2-957F79FA3877}" destId="{CB56D82D-416E-40FF-BA28-FC6A07523E41}" srcOrd="0" destOrd="0" presId="urn:microsoft.com/office/officeart/2005/8/layout/hList1"/>
    <dgm:cxn modelId="{F17E654B-E63D-407B-B82B-AB319002FF9F}" type="presParOf" srcId="{2C7F355F-E75C-4AC4-B968-9FA60188E430}" destId="{58E4C3AE-2614-4283-A1E2-56B4F1264218}" srcOrd="0" destOrd="0" presId="urn:microsoft.com/office/officeart/2005/8/layout/hList1"/>
    <dgm:cxn modelId="{5FD3E9D1-2AA6-4408-B2A6-F182426C21B6}" type="presParOf" srcId="{58E4C3AE-2614-4283-A1E2-56B4F1264218}" destId="{A082905E-13C1-493B-B279-967C010017E7}" srcOrd="0" destOrd="0" presId="urn:microsoft.com/office/officeart/2005/8/layout/hList1"/>
    <dgm:cxn modelId="{3F235C82-9C65-4546-98A5-33FEC4EC12AA}" type="presParOf" srcId="{58E4C3AE-2614-4283-A1E2-56B4F1264218}" destId="{CB56D82D-416E-40FF-BA28-FC6A07523E41}" srcOrd="1" destOrd="0" presId="urn:microsoft.com/office/officeart/2005/8/layout/hList1"/>
    <dgm:cxn modelId="{96D6CE41-14D9-4A24-87C2-870CF3ED0AF4}" type="presParOf" srcId="{2C7F355F-E75C-4AC4-B968-9FA60188E430}" destId="{27BC94E3-47E5-45FC-9F48-012127681F70}" srcOrd="1" destOrd="0" presId="urn:microsoft.com/office/officeart/2005/8/layout/hList1"/>
    <dgm:cxn modelId="{7AFFB1B6-FAD8-4F79-A413-DDA4E5B3BEB6}" type="presParOf" srcId="{2C7F355F-E75C-4AC4-B968-9FA60188E430}" destId="{49F0F5E4-6DC4-4ADE-898D-DFE831019759}" srcOrd="2" destOrd="0" presId="urn:microsoft.com/office/officeart/2005/8/layout/hList1"/>
    <dgm:cxn modelId="{7C251FCC-19FA-4838-9D47-FE9E973E0A2D}" type="presParOf" srcId="{49F0F5E4-6DC4-4ADE-898D-DFE831019759}" destId="{F6CF7E78-6DF6-4F93-AF3C-61BE0A45A31B}" srcOrd="0" destOrd="0" presId="urn:microsoft.com/office/officeart/2005/8/layout/hList1"/>
    <dgm:cxn modelId="{49598288-E133-4A14-A887-5AA58773013B}" type="presParOf" srcId="{49F0F5E4-6DC4-4ADE-898D-DFE831019759}" destId="{23B2839D-3FDF-4380-B517-7F6F3417A4A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9BD7939-8237-4EAE-997C-94EA33C1536D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E781E39E-3541-4CFD-8C56-9BB1E339BF94}">
      <dgm:prSet phldrT="[Texto]"/>
      <dgm:spPr/>
      <dgm:t>
        <a:bodyPr/>
        <a:lstStyle/>
        <a:p>
          <a:r>
            <a:rPr lang="es-MX" dirty="0" smtClean="0"/>
            <a:t>2.- Según la forma de tramitarse:</a:t>
          </a:r>
          <a:endParaRPr lang="es-MX" dirty="0"/>
        </a:p>
      </dgm:t>
    </dgm:pt>
    <dgm:pt modelId="{2C593C3B-CA68-4698-B6E7-5BEE6A51EF59}" type="parTrans" cxnId="{FB66238B-8AC7-4779-86AA-158BAF410A10}">
      <dgm:prSet/>
      <dgm:spPr/>
      <dgm:t>
        <a:bodyPr/>
        <a:lstStyle/>
        <a:p>
          <a:endParaRPr lang="es-MX"/>
        </a:p>
      </dgm:t>
    </dgm:pt>
    <dgm:pt modelId="{61D15F73-BBAD-46D7-8453-B91886A65913}" type="sibTrans" cxnId="{FB66238B-8AC7-4779-86AA-158BAF410A10}">
      <dgm:prSet/>
      <dgm:spPr/>
      <dgm:t>
        <a:bodyPr/>
        <a:lstStyle/>
        <a:p>
          <a:endParaRPr lang="es-MX"/>
        </a:p>
      </dgm:t>
    </dgm:pt>
    <dgm:pt modelId="{9690F3F3-0127-483D-957B-A1CC4A1C04A0}">
      <dgm:prSet/>
      <dgm:spPr/>
      <dgm:t>
        <a:bodyPr/>
        <a:lstStyle/>
        <a:p>
          <a:r>
            <a:rPr lang="es-MX" dirty="0" smtClean="0"/>
            <a:t>3.- Según la finalidad que persigue la medida:</a:t>
          </a:r>
          <a:endParaRPr lang="es-MX" dirty="0"/>
        </a:p>
      </dgm:t>
    </dgm:pt>
    <dgm:pt modelId="{4B764BD0-C7BE-40B2-9C9B-724FF068586C}" type="parTrans" cxnId="{BC1A8AA8-3BF0-49BD-B803-AF4893496A7F}">
      <dgm:prSet/>
      <dgm:spPr/>
      <dgm:t>
        <a:bodyPr/>
        <a:lstStyle/>
        <a:p>
          <a:endParaRPr lang="es-MX"/>
        </a:p>
      </dgm:t>
    </dgm:pt>
    <dgm:pt modelId="{3E73844B-3F9D-49D2-9269-4BFF0A9A6738}" type="sibTrans" cxnId="{BC1A8AA8-3BF0-49BD-B803-AF4893496A7F}">
      <dgm:prSet/>
      <dgm:spPr/>
      <dgm:t>
        <a:bodyPr/>
        <a:lstStyle/>
        <a:p>
          <a:endParaRPr lang="es-MX"/>
        </a:p>
      </dgm:t>
    </dgm:pt>
    <dgm:pt modelId="{8C691A4B-0455-494F-BFDD-37D373C57721}">
      <dgm:prSet/>
      <dgm:spPr/>
      <dgm:t>
        <a:bodyPr/>
        <a:lstStyle/>
        <a:p>
          <a:r>
            <a:rPr lang="es-MX" dirty="0" smtClean="0"/>
            <a:t>Autónomas: Antes o después del proceso principal</a:t>
          </a:r>
          <a:endParaRPr lang="es-MX" dirty="0"/>
        </a:p>
      </dgm:t>
    </dgm:pt>
    <dgm:pt modelId="{B082A544-49FC-4EFE-A900-449B675145FE}" type="parTrans" cxnId="{8D396113-EE59-4EC0-92DB-A9B802088E22}">
      <dgm:prSet/>
      <dgm:spPr/>
      <dgm:t>
        <a:bodyPr/>
        <a:lstStyle/>
        <a:p>
          <a:endParaRPr lang="es-MX"/>
        </a:p>
      </dgm:t>
    </dgm:pt>
    <dgm:pt modelId="{2B07A0A4-3B31-4376-BB49-3B816CEA9289}" type="sibTrans" cxnId="{8D396113-EE59-4EC0-92DB-A9B802088E22}">
      <dgm:prSet/>
      <dgm:spPr/>
      <dgm:t>
        <a:bodyPr/>
        <a:lstStyle/>
        <a:p>
          <a:endParaRPr lang="es-MX"/>
        </a:p>
      </dgm:t>
    </dgm:pt>
    <dgm:pt modelId="{265CC2DB-E2BC-40F9-AD2A-FD16A5195CB7}">
      <dgm:prSet/>
      <dgm:spPr/>
      <dgm:t>
        <a:bodyPr/>
        <a:lstStyle/>
        <a:p>
          <a:endParaRPr lang="es-MX" dirty="0"/>
        </a:p>
      </dgm:t>
    </dgm:pt>
    <dgm:pt modelId="{A77208BE-08AB-4B87-9DA4-35AB4FE7A080}" type="parTrans" cxnId="{8E0D32C2-12AF-469A-BCD7-F3A6E6362885}">
      <dgm:prSet/>
      <dgm:spPr/>
      <dgm:t>
        <a:bodyPr/>
        <a:lstStyle/>
        <a:p>
          <a:endParaRPr lang="es-MX"/>
        </a:p>
      </dgm:t>
    </dgm:pt>
    <dgm:pt modelId="{6CE71654-4288-4D0F-8650-DBF99A627D33}" type="sibTrans" cxnId="{8E0D32C2-12AF-469A-BCD7-F3A6E6362885}">
      <dgm:prSet/>
      <dgm:spPr/>
      <dgm:t>
        <a:bodyPr/>
        <a:lstStyle/>
        <a:p>
          <a:endParaRPr lang="es-MX"/>
        </a:p>
      </dgm:t>
    </dgm:pt>
    <dgm:pt modelId="{539A7903-05E4-45D8-B4EC-A3010E3CC0F4}">
      <dgm:prSet/>
      <dgm:spPr/>
      <dgm:t>
        <a:bodyPr/>
        <a:lstStyle/>
        <a:p>
          <a:endParaRPr lang="es-MX" dirty="0"/>
        </a:p>
      </dgm:t>
    </dgm:pt>
    <dgm:pt modelId="{550BB0F3-99C1-4D39-A6A0-5EE4257E2A16}" type="parTrans" cxnId="{EE52A9D9-049B-48A3-B786-13B0D1574011}">
      <dgm:prSet/>
      <dgm:spPr/>
      <dgm:t>
        <a:bodyPr/>
        <a:lstStyle/>
        <a:p>
          <a:endParaRPr lang="es-MX"/>
        </a:p>
      </dgm:t>
    </dgm:pt>
    <dgm:pt modelId="{2ECD93EB-9278-42D4-9CE5-1D3E1E382F9B}" type="sibTrans" cxnId="{EE52A9D9-049B-48A3-B786-13B0D1574011}">
      <dgm:prSet/>
      <dgm:spPr/>
      <dgm:t>
        <a:bodyPr/>
        <a:lstStyle/>
        <a:p>
          <a:endParaRPr lang="es-MX"/>
        </a:p>
      </dgm:t>
    </dgm:pt>
    <dgm:pt modelId="{CE4DF1F2-BFC8-4CCA-B642-64CD3A4E339A}">
      <dgm:prSet/>
      <dgm:spPr/>
      <dgm:t>
        <a:bodyPr/>
        <a:lstStyle/>
        <a:p>
          <a:r>
            <a:rPr lang="es-MX" dirty="0" smtClean="0"/>
            <a:t>4.- Según lo que quiere proteger </a:t>
          </a:r>
          <a:endParaRPr lang="es-MX" dirty="0"/>
        </a:p>
      </dgm:t>
    </dgm:pt>
    <dgm:pt modelId="{06C1500A-D817-4B02-A256-528869EEB78B}" type="parTrans" cxnId="{1F6DC28E-8EA8-444B-8AD5-B52A8568B904}">
      <dgm:prSet/>
      <dgm:spPr/>
      <dgm:t>
        <a:bodyPr/>
        <a:lstStyle/>
        <a:p>
          <a:endParaRPr lang="es-MX"/>
        </a:p>
      </dgm:t>
    </dgm:pt>
    <dgm:pt modelId="{4E3FF48B-4277-4192-80E9-B231152C45D1}" type="sibTrans" cxnId="{1F6DC28E-8EA8-444B-8AD5-B52A8568B904}">
      <dgm:prSet/>
      <dgm:spPr/>
      <dgm:t>
        <a:bodyPr/>
        <a:lstStyle/>
        <a:p>
          <a:endParaRPr lang="es-MX"/>
        </a:p>
      </dgm:t>
    </dgm:pt>
    <dgm:pt modelId="{937A3384-18AF-408B-B64A-C3CAE5AAF149}">
      <dgm:prSet/>
      <dgm:spPr/>
      <dgm:t>
        <a:bodyPr/>
        <a:lstStyle/>
        <a:p>
          <a:r>
            <a:rPr lang="es-MX" dirty="0" smtClean="0"/>
            <a:t>-Asegurar la futura ejecución forzada</a:t>
          </a:r>
          <a:endParaRPr lang="es-MX" dirty="0"/>
        </a:p>
      </dgm:t>
    </dgm:pt>
    <dgm:pt modelId="{D23F7C5D-3A1C-49B8-BBCE-D1589D540FE9}" type="parTrans" cxnId="{FCFAB0A4-2E5C-4989-B584-F3DA40531FDD}">
      <dgm:prSet/>
      <dgm:spPr/>
      <dgm:t>
        <a:bodyPr/>
        <a:lstStyle/>
        <a:p>
          <a:endParaRPr lang="es-MX"/>
        </a:p>
      </dgm:t>
    </dgm:pt>
    <dgm:pt modelId="{E0911BD9-FA2C-406C-9895-9CEC63060F42}" type="sibTrans" cxnId="{FCFAB0A4-2E5C-4989-B584-F3DA40531FDD}">
      <dgm:prSet/>
      <dgm:spPr/>
      <dgm:t>
        <a:bodyPr/>
        <a:lstStyle/>
        <a:p>
          <a:endParaRPr lang="es-MX"/>
        </a:p>
      </dgm:t>
    </dgm:pt>
    <dgm:pt modelId="{B74B9A83-47F6-47C1-B6C0-8DDCC11511A0}">
      <dgm:prSet/>
      <dgm:spPr/>
      <dgm:t>
        <a:bodyPr/>
        <a:lstStyle/>
        <a:p>
          <a:r>
            <a:rPr lang="es-MX" dirty="0" smtClean="0"/>
            <a:t>Resoluciones provisorias para evitar daños irreparables por el transcurso del tiempo. Antes o después del proceso principal</a:t>
          </a:r>
          <a:endParaRPr lang="es-MX" dirty="0"/>
        </a:p>
      </dgm:t>
    </dgm:pt>
    <dgm:pt modelId="{CB0F3456-873C-4FAA-8DB3-468538A1252D}" type="parTrans" cxnId="{82C99BB0-2662-45F3-A66F-37C6827AB7E8}">
      <dgm:prSet/>
      <dgm:spPr/>
      <dgm:t>
        <a:bodyPr/>
        <a:lstStyle/>
        <a:p>
          <a:endParaRPr lang="es-MX"/>
        </a:p>
      </dgm:t>
    </dgm:pt>
    <dgm:pt modelId="{59137CF0-FF15-4B34-92CC-15EEE7CC5116}" type="sibTrans" cxnId="{82C99BB0-2662-45F3-A66F-37C6827AB7E8}">
      <dgm:prSet/>
      <dgm:spPr/>
      <dgm:t>
        <a:bodyPr/>
        <a:lstStyle/>
        <a:p>
          <a:endParaRPr lang="es-MX"/>
        </a:p>
      </dgm:t>
    </dgm:pt>
    <dgm:pt modelId="{251DAC8E-5C5E-44F0-89B5-29B1665020C9}">
      <dgm:prSet/>
      <dgm:spPr/>
      <dgm:t>
        <a:bodyPr/>
        <a:lstStyle/>
        <a:p>
          <a:endParaRPr lang="es-MX" dirty="0"/>
        </a:p>
      </dgm:t>
    </dgm:pt>
    <dgm:pt modelId="{B6B42AE0-66FA-4DC9-A0EB-C5FA76684DC7}" type="parTrans" cxnId="{69938C4C-03FF-43C3-91A2-B3EA9AD4AA2D}">
      <dgm:prSet/>
      <dgm:spPr/>
      <dgm:t>
        <a:bodyPr/>
        <a:lstStyle/>
        <a:p>
          <a:endParaRPr lang="es-MX"/>
        </a:p>
      </dgm:t>
    </dgm:pt>
    <dgm:pt modelId="{24F4D9B0-FC67-4C98-9CFB-65BDDC4314C7}" type="sibTrans" cxnId="{69938C4C-03FF-43C3-91A2-B3EA9AD4AA2D}">
      <dgm:prSet/>
      <dgm:spPr/>
      <dgm:t>
        <a:bodyPr/>
        <a:lstStyle/>
        <a:p>
          <a:endParaRPr lang="es-MX"/>
        </a:p>
      </dgm:t>
    </dgm:pt>
    <dgm:pt modelId="{6FC1CCBF-768F-49CB-AFCC-760BFFF1D4CA}">
      <dgm:prSet/>
      <dgm:spPr/>
      <dgm:t>
        <a:bodyPr/>
        <a:lstStyle/>
        <a:p>
          <a:r>
            <a:rPr lang="es-MX" dirty="0" smtClean="0"/>
            <a:t>Medidas para asegurar bienes </a:t>
          </a:r>
          <a:endParaRPr lang="es-MX" dirty="0"/>
        </a:p>
      </dgm:t>
    </dgm:pt>
    <dgm:pt modelId="{8BDBC7DD-1285-410A-A9FE-42ED1D24C726}" type="parTrans" cxnId="{04512376-494F-405D-A34C-BF31F02E443D}">
      <dgm:prSet/>
      <dgm:spPr/>
      <dgm:t>
        <a:bodyPr/>
        <a:lstStyle/>
        <a:p>
          <a:endParaRPr lang="es-MX"/>
        </a:p>
      </dgm:t>
    </dgm:pt>
    <dgm:pt modelId="{49D2C941-AF5F-4CCE-83DE-92BA5A355278}" type="sibTrans" cxnId="{04512376-494F-405D-A34C-BF31F02E443D}">
      <dgm:prSet/>
      <dgm:spPr/>
      <dgm:t>
        <a:bodyPr/>
        <a:lstStyle/>
        <a:p>
          <a:endParaRPr lang="es-MX"/>
        </a:p>
      </dgm:t>
    </dgm:pt>
    <dgm:pt modelId="{4261E323-7CA6-4DC0-9D67-4F8AD168209A}">
      <dgm:prSet/>
      <dgm:spPr/>
      <dgm:t>
        <a:bodyPr/>
        <a:lstStyle/>
        <a:p>
          <a:r>
            <a:rPr lang="es-MX" dirty="0" smtClean="0"/>
            <a:t>Medidas para asegurar personas </a:t>
          </a:r>
          <a:endParaRPr lang="es-MX" dirty="0"/>
        </a:p>
      </dgm:t>
    </dgm:pt>
    <dgm:pt modelId="{2E04BB53-BD28-49EC-8FBB-7D53C7F01282}" type="parTrans" cxnId="{6861F9CC-9C87-4F38-9FA3-5750EF98E807}">
      <dgm:prSet/>
      <dgm:spPr/>
      <dgm:t>
        <a:bodyPr/>
        <a:lstStyle/>
        <a:p>
          <a:endParaRPr lang="es-MX"/>
        </a:p>
      </dgm:t>
    </dgm:pt>
    <dgm:pt modelId="{F5BA5656-A902-497B-BE05-F79CA8B7A65A}" type="sibTrans" cxnId="{6861F9CC-9C87-4F38-9FA3-5750EF98E807}">
      <dgm:prSet/>
      <dgm:spPr/>
      <dgm:t>
        <a:bodyPr/>
        <a:lstStyle/>
        <a:p>
          <a:endParaRPr lang="es-MX"/>
        </a:p>
      </dgm:t>
    </dgm:pt>
    <dgm:pt modelId="{D02E5794-DE5B-4AFE-8F2D-76D8AFE19D39}">
      <dgm:prSet/>
      <dgm:spPr/>
      <dgm:t>
        <a:bodyPr/>
        <a:lstStyle/>
        <a:p>
          <a:endParaRPr lang="es-MX" dirty="0"/>
        </a:p>
      </dgm:t>
    </dgm:pt>
    <dgm:pt modelId="{32E52478-996B-4F9F-A644-AB3A11FD45D5}" type="parTrans" cxnId="{07EAD21D-0B3E-46AD-AFBA-5A1BF862E0A0}">
      <dgm:prSet/>
      <dgm:spPr/>
      <dgm:t>
        <a:bodyPr/>
        <a:lstStyle/>
        <a:p>
          <a:endParaRPr lang="es-MX"/>
        </a:p>
      </dgm:t>
    </dgm:pt>
    <dgm:pt modelId="{C943E646-F09C-4162-84B4-A22F8C644910}" type="sibTrans" cxnId="{07EAD21D-0B3E-46AD-AFBA-5A1BF862E0A0}">
      <dgm:prSet/>
      <dgm:spPr/>
      <dgm:t>
        <a:bodyPr/>
        <a:lstStyle/>
        <a:p>
          <a:endParaRPr lang="es-MX"/>
        </a:p>
      </dgm:t>
    </dgm:pt>
    <dgm:pt modelId="{B20EFFA8-B9A8-4FC9-8457-3EB8798E4412}" type="pres">
      <dgm:prSet presAssocID="{29BD7939-8237-4EAE-997C-94EA33C1536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861F7D1-466D-4BE9-A546-220C57A6B3F6}" type="pres">
      <dgm:prSet presAssocID="{E781E39E-3541-4CFD-8C56-9BB1E339BF94}" presName="composite" presStyleCnt="0"/>
      <dgm:spPr/>
    </dgm:pt>
    <dgm:pt modelId="{5401959B-F989-4602-A452-3CD99FE93C10}" type="pres">
      <dgm:prSet presAssocID="{E781E39E-3541-4CFD-8C56-9BB1E339BF9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14160C-7A99-415B-8078-4EBE52D61C71}" type="pres">
      <dgm:prSet presAssocID="{E781E39E-3541-4CFD-8C56-9BB1E339BF94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120511-F421-4520-8540-FEF77931F073}" type="pres">
      <dgm:prSet presAssocID="{61D15F73-BBAD-46D7-8453-B91886A65913}" presName="space" presStyleCnt="0"/>
      <dgm:spPr/>
    </dgm:pt>
    <dgm:pt modelId="{86CA6B7D-44BF-4217-B3B7-7CF3D1911FE0}" type="pres">
      <dgm:prSet presAssocID="{9690F3F3-0127-483D-957B-A1CC4A1C04A0}" presName="composite" presStyleCnt="0"/>
      <dgm:spPr/>
    </dgm:pt>
    <dgm:pt modelId="{2B1F265D-45E8-4D6C-A696-902F7F4CC275}" type="pres">
      <dgm:prSet presAssocID="{9690F3F3-0127-483D-957B-A1CC4A1C04A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E7BE9B-1052-4127-B453-D76A65A304E9}" type="pres">
      <dgm:prSet presAssocID="{9690F3F3-0127-483D-957B-A1CC4A1C04A0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C94B77-0B7B-4C38-90B4-23D492315E63}" type="pres">
      <dgm:prSet presAssocID="{3E73844B-3F9D-49D2-9269-4BFF0A9A6738}" presName="space" presStyleCnt="0"/>
      <dgm:spPr/>
    </dgm:pt>
    <dgm:pt modelId="{B0EF3D4A-D2BD-491E-84D0-C47756E2B5D9}" type="pres">
      <dgm:prSet presAssocID="{CE4DF1F2-BFC8-4CCA-B642-64CD3A4E339A}" presName="composite" presStyleCnt="0"/>
      <dgm:spPr/>
    </dgm:pt>
    <dgm:pt modelId="{2975D60E-9BB5-40FD-9518-897B3C168A7C}" type="pres">
      <dgm:prSet presAssocID="{CE4DF1F2-BFC8-4CCA-B642-64CD3A4E339A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4AAC39-C5C2-415E-9602-0B9355311867}" type="pres">
      <dgm:prSet presAssocID="{CE4DF1F2-BFC8-4CCA-B642-64CD3A4E339A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4512376-494F-405D-A34C-BF31F02E443D}" srcId="{CE4DF1F2-BFC8-4CCA-B642-64CD3A4E339A}" destId="{6FC1CCBF-768F-49CB-AFCC-760BFFF1D4CA}" srcOrd="0" destOrd="0" parTransId="{8BDBC7DD-1285-410A-A9FE-42ED1D24C726}" sibTransId="{49D2C941-AF5F-4CCE-83DE-92BA5A355278}"/>
    <dgm:cxn modelId="{A48EB415-6AF9-4986-9EE4-D2F3F9455233}" type="presOf" srcId="{539A7903-05E4-45D8-B4EC-A3010E3CC0F4}" destId="{6514160C-7A99-415B-8078-4EBE52D61C71}" srcOrd="0" destOrd="2" presId="urn:microsoft.com/office/officeart/2005/8/layout/hList1"/>
    <dgm:cxn modelId="{69938C4C-03FF-43C3-91A2-B3EA9AD4AA2D}" srcId="{9690F3F3-0127-483D-957B-A1CC4A1C04A0}" destId="{251DAC8E-5C5E-44F0-89B5-29B1665020C9}" srcOrd="2" destOrd="0" parTransId="{B6B42AE0-66FA-4DC9-A0EB-C5FA76684DC7}" sibTransId="{24F4D9B0-FC67-4C98-9CFB-65BDDC4314C7}"/>
    <dgm:cxn modelId="{82C99BB0-2662-45F3-A66F-37C6827AB7E8}" srcId="{9690F3F3-0127-483D-957B-A1CC4A1C04A0}" destId="{B74B9A83-47F6-47C1-B6C0-8DDCC11511A0}" srcOrd="1" destOrd="0" parTransId="{CB0F3456-873C-4FAA-8DB3-468538A1252D}" sibTransId="{59137CF0-FF15-4B34-92CC-15EEE7CC5116}"/>
    <dgm:cxn modelId="{EE52A9D9-049B-48A3-B786-13B0D1574011}" srcId="{E781E39E-3541-4CFD-8C56-9BB1E339BF94}" destId="{539A7903-05E4-45D8-B4EC-A3010E3CC0F4}" srcOrd="2" destOrd="0" parTransId="{550BB0F3-99C1-4D39-A6A0-5EE4257E2A16}" sibTransId="{2ECD93EB-9278-42D4-9CE5-1D3E1E382F9B}"/>
    <dgm:cxn modelId="{FCFAB0A4-2E5C-4989-B584-F3DA40531FDD}" srcId="{9690F3F3-0127-483D-957B-A1CC4A1C04A0}" destId="{937A3384-18AF-408B-B64A-C3CAE5AAF149}" srcOrd="0" destOrd="0" parTransId="{D23F7C5D-3A1C-49B8-BBCE-D1589D540FE9}" sibTransId="{E0911BD9-FA2C-406C-9895-9CEC63060F42}"/>
    <dgm:cxn modelId="{FB66238B-8AC7-4779-86AA-158BAF410A10}" srcId="{29BD7939-8237-4EAE-997C-94EA33C1536D}" destId="{E781E39E-3541-4CFD-8C56-9BB1E339BF94}" srcOrd="0" destOrd="0" parTransId="{2C593C3B-CA68-4698-B6E7-5BEE6A51EF59}" sibTransId="{61D15F73-BBAD-46D7-8453-B91886A65913}"/>
    <dgm:cxn modelId="{F87A5156-B862-41A4-9C48-7B43E70C2193}" type="presOf" srcId="{4261E323-7CA6-4DC0-9D67-4F8AD168209A}" destId="{5F4AAC39-C5C2-415E-9602-0B9355311867}" srcOrd="0" destOrd="1" presId="urn:microsoft.com/office/officeart/2005/8/layout/hList1"/>
    <dgm:cxn modelId="{7F70EC9B-525A-4EF1-8469-2E08B7004387}" type="presOf" srcId="{B74B9A83-47F6-47C1-B6C0-8DDCC11511A0}" destId="{C1E7BE9B-1052-4127-B453-D76A65A304E9}" srcOrd="0" destOrd="1" presId="urn:microsoft.com/office/officeart/2005/8/layout/hList1"/>
    <dgm:cxn modelId="{4BCE126A-E337-49D4-99DE-8DC080712A89}" type="presOf" srcId="{D02E5794-DE5B-4AFE-8F2D-76D8AFE19D39}" destId="{5F4AAC39-C5C2-415E-9602-0B9355311867}" srcOrd="0" destOrd="2" presId="urn:microsoft.com/office/officeart/2005/8/layout/hList1"/>
    <dgm:cxn modelId="{07EAD21D-0B3E-46AD-AFBA-5A1BF862E0A0}" srcId="{CE4DF1F2-BFC8-4CCA-B642-64CD3A4E339A}" destId="{D02E5794-DE5B-4AFE-8F2D-76D8AFE19D39}" srcOrd="2" destOrd="0" parTransId="{32E52478-996B-4F9F-A644-AB3A11FD45D5}" sibTransId="{C943E646-F09C-4162-84B4-A22F8C644910}"/>
    <dgm:cxn modelId="{6F72B3DF-109B-4A6B-A0A6-C0EB77889744}" type="presOf" srcId="{CE4DF1F2-BFC8-4CCA-B642-64CD3A4E339A}" destId="{2975D60E-9BB5-40FD-9518-897B3C168A7C}" srcOrd="0" destOrd="0" presId="urn:microsoft.com/office/officeart/2005/8/layout/hList1"/>
    <dgm:cxn modelId="{CCA922C7-24D2-4D4E-B5D2-8116B929BC68}" type="presOf" srcId="{29BD7939-8237-4EAE-997C-94EA33C1536D}" destId="{B20EFFA8-B9A8-4FC9-8457-3EB8798E4412}" srcOrd="0" destOrd="0" presId="urn:microsoft.com/office/officeart/2005/8/layout/hList1"/>
    <dgm:cxn modelId="{6861F9CC-9C87-4F38-9FA3-5750EF98E807}" srcId="{CE4DF1F2-BFC8-4CCA-B642-64CD3A4E339A}" destId="{4261E323-7CA6-4DC0-9D67-4F8AD168209A}" srcOrd="1" destOrd="0" parTransId="{2E04BB53-BD28-49EC-8FBB-7D53C7F01282}" sibTransId="{F5BA5656-A902-497B-BE05-F79CA8B7A65A}"/>
    <dgm:cxn modelId="{003DA575-D3BC-4A06-A8D7-118BE6E95F1E}" type="presOf" srcId="{6FC1CCBF-768F-49CB-AFCC-760BFFF1D4CA}" destId="{5F4AAC39-C5C2-415E-9602-0B9355311867}" srcOrd="0" destOrd="0" presId="urn:microsoft.com/office/officeart/2005/8/layout/hList1"/>
    <dgm:cxn modelId="{6CB85400-35D6-4E51-98EE-02B232C0450F}" type="presOf" srcId="{265CC2DB-E2BC-40F9-AD2A-FD16A5195CB7}" destId="{6514160C-7A99-415B-8078-4EBE52D61C71}" srcOrd="0" destOrd="1" presId="urn:microsoft.com/office/officeart/2005/8/layout/hList1"/>
    <dgm:cxn modelId="{8D396113-EE59-4EC0-92DB-A9B802088E22}" srcId="{E781E39E-3541-4CFD-8C56-9BB1E339BF94}" destId="{8C691A4B-0455-494F-BFDD-37D373C57721}" srcOrd="0" destOrd="0" parTransId="{B082A544-49FC-4EFE-A900-449B675145FE}" sibTransId="{2B07A0A4-3B31-4376-BB49-3B816CEA9289}"/>
    <dgm:cxn modelId="{BC1A8AA8-3BF0-49BD-B803-AF4893496A7F}" srcId="{29BD7939-8237-4EAE-997C-94EA33C1536D}" destId="{9690F3F3-0127-483D-957B-A1CC4A1C04A0}" srcOrd="1" destOrd="0" parTransId="{4B764BD0-C7BE-40B2-9C9B-724FF068586C}" sibTransId="{3E73844B-3F9D-49D2-9269-4BFF0A9A6738}"/>
    <dgm:cxn modelId="{073F6B62-8E56-46B1-A292-442939FD866C}" type="presOf" srcId="{937A3384-18AF-408B-B64A-C3CAE5AAF149}" destId="{C1E7BE9B-1052-4127-B453-D76A65A304E9}" srcOrd="0" destOrd="0" presId="urn:microsoft.com/office/officeart/2005/8/layout/hList1"/>
    <dgm:cxn modelId="{F90C364C-F056-47D1-96AE-7E0E1FDD1785}" type="presOf" srcId="{8C691A4B-0455-494F-BFDD-37D373C57721}" destId="{6514160C-7A99-415B-8078-4EBE52D61C71}" srcOrd="0" destOrd="0" presId="urn:microsoft.com/office/officeart/2005/8/layout/hList1"/>
    <dgm:cxn modelId="{D6A0B40D-E576-4C45-8140-C1B918FA5768}" type="presOf" srcId="{E781E39E-3541-4CFD-8C56-9BB1E339BF94}" destId="{5401959B-F989-4602-A452-3CD99FE93C10}" srcOrd="0" destOrd="0" presId="urn:microsoft.com/office/officeart/2005/8/layout/hList1"/>
    <dgm:cxn modelId="{7C9822CD-A7DF-48D6-AF43-B2D64B94A7D4}" type="presOf" srcId="{251DAC8E-5C5E-44F0-89B5-29B1665020C9}" destId="{C1E7BE9B-1052-4127-B453-D76A65A304E9}" srcOrd="0" destOrd="2" presId="urn:microsoft.com/office/officeart/2005/8/layout/hList1"/>
    <dgm:cxn modelId="{B6811A19-7B87-4CD2-A30D-AC02C5DF56FC}" type="presOf" srcId="{9690F3F3-0127-483D-957B-A1CC4A1C04A0}" destId="{2B1F265D-45E8-4D6C-A696-902F7F4CC275}" srcOrd="0" destOrd="0" presId="urn:microsoft.com/office/officeart/2005/8/layout/hList1"/>
    <dgm:cxn modelId="{8E0D32C2-12AF-469A-BCD7-F3A6E6362885}" srcId="{E781E39E-3541-4CFD-8C56-9BB1E339BF94}" destId="{265CC2DB-E2BC-40F9-AD2A-FD16A5195CB7}" srcOrd="1" destOrd="0" parTransId="{A77208BE-08AB-4B87-9DA4-35AB4FE7A080}" sibTransId="{6CE71654-4288-4D0F-8650-DBF99A627D33}"/>
    <dgm:cxn modelId="{1F6DC28E-8EA8-444B-8AD5-B52A8568B904}" srcId="{29BD7939-8237-4EAE-997C-94EA33C1536D}" destId="{CE4DF1F2-BFC8-4CCA-B642-64CD3A4E339A}" srcOrd="2" destOrd="0" parTransId="{06C1500A-D817-4B02-A256-528869EEB78B}" sibTransId="{4E3FF48B-4277-4192-80E9-B231152C45D1}"/>
    <dgm:cxn modelId="{97A93017-0BDA-451D-ABDB-64C198122680}" type="presParOf" srcId="{B20EFFA8-B9A8-4FC9-8457-3EB8798E4412}" destId="{6861F7D1-466D-4BE9-A546-220C57A6B3F6}" srcOrd="0" destOrd="0" presId="urn:microsoft.com/office/officeart/2005/8/layout/hList1"/>
    <dgm:cxn modelId="{0F693F2F-1E8F-4A3C-859A-754A09186B9E}" type="presParOf" srcId="{6861F7D1-466D-4BE9-A546-220C57A6B3F6}" destId="{5401959B-F989-4602-A452-3CD99FE93C10}" srcOrd="0" destOrd="0" presId="urn:microsoft.com/office/officeart/2005/8/layout/hList1"/>
    <dgm:cxn modelId="{25FAA5CF-F20F-4CD2-830B-12869DE432BC}" type="presParOf" srcId="{6861F7D1-466D-4BE9-A546-220C57A6B3F6}" destId="{6514160C-7A99-415B-8078-4EBE52D61C71}" srcOrd="1" destOrd="0" presId="urn:microsoft.com/office/officeart/2005/8/layout/hList1"/>
    <dgm:cxn modelId="{8B0F0940-01D4-49AB-A4A0-71B3FB705947}" type="presParOf" srcId="{B20EFFA8-B9A8-4FC9-8457-3EB8798E4412}" destId="{D8120511-F421-4520-8540-FEF77931F073}" srcOrd="1" destOrd="0" presId="urn:microsoft.com/office/officeart/2005/8/layout/hList1"/>
    <dgm:cxn modelId="{57E47A57-E620-4125-B23E-578D1E8A1890}" type="presParOf" srcId="{B20EFFA8-B9A8-4FC9-8457-3EB8798E4412}" destId="{86CA6B7D-44BF-4217-B3B7-7CF3D1911FE0}" srcOrd="2" destOrd="0" presId="urn:microsoft.com/office/officeart/2005/8/layout/hList1"/>
    <dgm:cxn modelId="{73174964-0D40-4A11-8EEA-CD97B6EE06ED}" type="presParOf" srcId="{86CA6B7D-44BF-4217-B3B7-7CF3D1911FE0}" destId="{2B1F265D-45E8-4D6C-A696-902F7F4CC275}" srcOrd="0" destOrd="0" presId="urn:microsoft.com/office/officeart/2005/8/layout/hList1"/>
    <dgm:cxn modelId="{9B26A503-4E14-4B1D-859B-6EB468BF9F67}" type="presParOf" srcId="{86CA6B7D-44BF-4217-B3B7-7CF3D1911FE0}" destId="{C1E7BE9B-1052-4127-B453-D76A65A304E9}" srcOrd="1" destOrd="0" presId="urn:microsoft.com/office/officeart/2005/8/layout/hList1"/>
    <dgm:cxn modelId="{F09850CA-F1A4-4FBF-BC2A-9677DC329A8E}" type="presParOf" srcId="{B20EFFA8-B9A8-4FC9-8457-3EB8798E4412}" destId="{91C94B77-0B7B-4C38-90B4-23D492315E63}" srcOrd="3" destOrd="0" presId="urn:microsoft.com/office/officeart/2005/8/layout/hList1"/>
    <dgm:cxn modelId="{751910F0-CE38-4098-BC1D-3FEB82ABAED1}" type="presParOf" srcId="{B20EFFA8-B9A8-4FC9-8457-3EB8798E4412}" destId="{B0EF3D4A-D2BD-491E-84D0-C47756E2B5D9}" srcOrd="4" destOrd="0" presId="urn:microsoft.com/office/officeart/2005/8/layout/hList1"/>
    <dgm:cxn modelId="{3145B533-C3B8-472A-B9CE-97C862B70A61}" type="presParOf" srcId="{B0EF3D4A-D2BD-491E-84D0-C47756E2B5D9}" destId="{2975D60E-9BB5-40FD-9518-897B3C168A7C}" srcOrd="0" destOrd="0" presId="urn:microsoft.com/office/officeart/2005/8/layout/hList1"/>
    <dgm:cxn modelId="{A0B988D5-11EB-4C20-82B9-FFAC32DB9895}" type="presParOf" srcId="{B0EF3D4A-D2BD-491E-84D0-C47756E2B5D9}" destId="{5F4AAC39-C5C2-415E-9602-0B935531186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01959B-F989-4602-A452-3CD99FE93C10}">
      <dsp:nvSpPr>
        <dsp:cNvPr id="0" name=""/>
        <dsp:cNvSpPr/>
      </dsp:nvSpPr>
      <dsp:spPr>
        <a:xfrm>
          <a:off x="2565" y="856879"/>
          <a:ext cx="2501152" cy="100046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2.- Según la forma de tramitarse:</a:t>
          </a:r>
          <a:endParaRPr lang="es-MX" sz="2100" kern="1200" dirty="0"/>
        </a:p>
      </dsp:txBody>
      <dsp:txXfrm>
        <a:off x="2565" y="856879"/>
        <a:ext cx="2501152" cy="1000461"/>
      </dsp:txXfrm>
    </dsp:sp>
    <dsp:sp modelId="{6514160C-7A99-415B-8078-4EBE52D61C71}">
      <dsp:nvSpPr>
        <dsp:cNvPr id="0" name=""/>
        <dsp:cNvSpPr/>
      </dsp:nvSpPr>
      <dsp:spPr>
        <a:xfrm>
          <a:off x="2565" y="1857340"/>
          <a:ext cx="2501152" cy="340645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Autónomas: Antes o después del proceso principal</a:t>
          </a:r>
          <a:endParaRPr lang="es-MX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2100" kern="1200" dirty="0"/>
        </a:p>
      </dsp:txBody>
      <dsp:txXfrm>
        <a:off x="2565" y="1857340"/>
        <a:ext cx="2501152" cy="3406459"/>
      </dsp:txXfrm>
    </dsp:sp>
    <dsp:sp modelId="{2B1F265D-45E8-4D6C-A696-902F7F4CC275}">
      <dsp:nvSpPr>
        <dsp:cNvPr id="0" name=""/>
        <dsp:cNvSpPr/>
      </dsp:nvSpPr>
      <dsp:spPr>
        <a:xfrm>
          <a:off x="2853879" y="856879"/>
          <a:ext cx="2501152" cy="1000461"/>
        </a:xfrm>
        <a:prstGeom prst="rect">
          <a:avLst/>
        </a:prstGeom>
        <a:solidFill>
          <a:schemeClr val="accent4">
            <a:hueOff val="10211516"/>
            <a:satOff val="-11993"/>
            <a:lumOff val="4608"/>
            <a:alphaOff val="0"/>
          </a:schemeClr>
        </a:solidFill>
        <a:ln w="12700" cap="flat" cmpd="sng" algn="ctr">
          <a:solidFill>
            <a:schemeClr val="accent4">
              <a:hueOff val="10211516"/>
              <a:satOff val="-11993"/>
              <a:lumOff val="46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3.- Según la finalidad que persigue la medida:</a:t>
          </a:r>
          <a:endParaRPr lang="es-MX" sz="2100" kern="1200" dirty="0"/>
        </a:p>
      </dsp:txBody>
      <dsp:txXfrm>
        <a:off x="2853879" y="856879"/>
        <a:ext cx="2501152" cy="1000461"/>
      </dsp:txXfrm>
    </dsp:sp>
    <dsp:sp modelId="{C1E7BE9B-1052-4127-B453-D76A65A304E9}">
      <dsp:nvSpPr>
        <dsp:cNvPr id="0" name=""/>
        <dsp:cNvSpPr/>
      </dsp:nvSpPr>
      <dsp:spPr>
        <a:xfrm>
          <a:off x="2853879" y="1857340"/>
          <a:ext cx="2501152" cy="3406459"/>
        </a:xfrm>
        <a:prstGeom prst="rect">
          <a:avLst/>
        </a:prstGeom>
        <a:solidFill>
          <a:schemeClr val="accent4">
            <a:tint val="40000"/>
            <a:alpha val="90000"/>
            <a:hueOff val="10329230"/>
            <a:satOff val="-5624"/>
            <a:lumOff val="737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0329230"/>
              <a:satOff val="-5624"/>
              <a:lumOff val="7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-Asegurar la futura ejecución forzada</a:t>
          </a:r>
          <a:endParaRPr lang="es-MX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Resoluciones provisorias para evitar daños irreparables por el transcurso del tiempo. Antes o después del proceso principal</a:t>
          </a:r>
          <a:endParaRPr lang="es-MX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2100" kern="1200" dirty="0"/>
        </a:p>
      </dsp:txBody>
      <dsp:txXfrm>
        <a:off x="2853879" y="1857340"/>
        <a:ext cx="2501152" cy="3406459"/>
      </dsp:txXfrm>
    </dsp:sp>
    <dsp:sp modelId="{2975D60E-9BB5-40FD-9518-897B3C168A7C}">
      <dsp:nvSpPr>
        <dsp:cNvPr id="0" name=""/>
        <dsp:cNvSpPr/>
      </dsp:nvSpPr>
      <dsp:spPr>
        <a:xfrm>
          <a:off x="5705193" y="856879"/>
          <a:ext cx="2501152" cy="1000461"/>
        </a:xfrm>
        <a:prstGeom prst="rect">
          <a:avLst/>
        </a:prstGeom>
        <a:solidFill>
          <a:schemeClr val="accent4">
            <a:hueOff val="20423033"/>
            <a:satOff val="-23986"/>
            <a:lumOff val="9216"/>
            <a:alphaOff val="0"/>
          </a:schemeClr>
        </a:solidFill>
        <a:ln w="12700" cap="flat" cmpd="sng" algn="ctr">
          <a:solidFill>
            <a:schemeClr val="accent4">
              <a:hueOff val="20423033"/>
              <a:satOff val="-23986"/>
              <a:lumOff val="92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4.- Según lo que quiere proteger </a:t>
          </a:r>
          <a:endParaRPr lang="es-MX" sz="2100" kern="1200" dirty="0"/>
        </a:p>
      </dsp:txBody>
      <dsp:txXfrm>
        <a:off x="5705193" y="856879"/>
        <a:ext cx="2501152" cy="1000461"/>
      </dsp:txXfrm>
    </dsp:sp>
    <dsp:sp modelId="{5F4AAC39-C5C2-415E-9602-0B9355311867}">
      <dsp:nvSpPr>
        <dsp:cNvPr id="0" name=""/>
        <dsp:cNvSpPr/>
      </dsp:nvSpPr>
      <dsp:spPr>
        <a:xfrm>
          <a:off x="5705193" y="1857340"/>
          <a:ext cx="2501152" cy="3406459"/>
        </a:xfrm>
        <a:prstGeom prst="rect">
          <a:avLst/>
        </a:prstGeom>
        <a:solidFill>
          <a:schemeClr val="accent4">
            <a:tint val="40000"/>
            <a:alpha val="90000"/>
            <a:hueOff val="20658461"/>
            <a:satOff val="-11248"/>
            <a:lumOff val="1474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0658461"/>
              <a:satOff val="-11248"/>
              <a:lumOff val="14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Medidas para asegurar bienes </a:t>
          </a:r>
          <a:endParaRPr lang="es-MX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Medidas para asegurar personas </a:t>
          </a:r>
          <a:endParaRPr lang="es-MX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2100" kern="1200" dirty="0"/>
        </a:p>
      </dsp:txBody>
      <dsp:txXfrm>
        <a:off x="5705193" y="1857340"/>
        <a:ext cx="2501152" cy="34064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B40C64-3B37-437C-BBE0-32CAD33E93E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13C21-C64F-4423-AB96-E66F6693B3C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461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1287016"/>
          </a:xfrm>
          <a:solidFill>
            <a:srgbClr val="99FF66">
              <a:alpha val="60000"/>
            </a:srgb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es-MX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demandado en su contestación y en la contestación de la ampliación de la demanda, expresará:</a:t>
            </a:r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83568" y="1988840"/>
            <a:ext cx="7992888" cy="3960440"/>
          </a:xfrm>
          <a:solidFill>
            <a:srgbClr val="99FF66">
              <a:alpha val="60000"/>
            </a:srgb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MX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I. Los incidentes de previo y especial pronunciamiento a que haya lugar. </a:t>
            </a:r>
          </a:p>
          <a:p>
            <a:pPr marL="0" indent="0" algn="just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. Las consideraciones que, a su juicio, impidan se emita decisión en cuanto al fondo o demuestren que no ha nacido o se ha extinguido el derecho en que el actor apoya su demanda.  </a:t>
            </a:r>
            <a:b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III. Se referirá concretamente a cada uno de los hechos que el demandante le impute de manera expresa, afirmándolos, negándolos, expresando que los ignora por no ser propios o exponiendo cómo ocurrieron, según sea el caso.</a:t>
            </a:r>
            <a:endParaRPr lang="es-ES" dirty="0"/>
          </a:p>
          <a:p>
            <a:pPr marL="0" indent="0" algn="just"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539552" y="476672"/>
            <a:ext cx="8147248" cy="55431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sz="2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es-MX" sz="24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es-MX" sz="2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es-MX" sz="2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es-MX" sz="24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es-MX" sz="2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es-MX" sz="24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s-MX" sz="24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2635209092"/>
              </p:ext>
            </p:extLst>
          </p:nvPr>
        </p:nvGraphicFramePr>
        <p:xfrm>
          <a:off x="539552" y="188640"/>
          <a:ext cx="8208912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303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1560" y="332656"/>
            <a:ext cx="7772400" cy="4572000"/>
          </a:xfrm>
          <a:solidFill>
            <a:srgbClr val="99FF66">
              <a:alpha val="60000"/>
            </a:srgb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IV. Los argumentos por medio de los cuales se demuestra la ineficacia de los conceptos de impugnación.  </a:t>
            </a: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V. Los argumentos por medio de los cuales desvirtúe el derecho a indemnización que solicite la actora.  </a:t>
            </a:r>
            <a:b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VI. Las pruebas que ofrezca.  </a:t>
            </a:r>
            <a:b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VII. En caso de que se ofrezca prueba pericial o testimonial, se precisarán los hechos sobre los que deban versar y se señalarán los nombres y domicilios del perito o de los testigos. Sin estos señalamientos se tendrán por no ofrecidas dichas pruebas.  </a:t>
            </a:r>
            <a:b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dirty="0"/>
          </a:p>
        </p:txBody>
      </p:sp>
      <p:pic>
        <p:nvPicPr>
          <p:cNvPr id="4" name="Imagen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4725144"/>
            <a:ext cx="4824536" cy="1741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  <a:alpha val="7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MX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ARTÍCULO 21LFJFyA.- El demandado deberá adjuntar a su contestación:</a:t>
            </a:r>
            <a:endParaRPr lang="es-ES" sz="3200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214838151"/>
              </p:ext>
            </p:extLst>
          </p:nvPr>
        </p:nvGraphicFramePr>
        <p:xfrm>
          <a:off x="1331640" y="1556792"/>
          <a:ext cx="676875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359024"/>
          </a:xfrm>
          <a:solidFill>
            <a:schemeClr val="bg1">
              <a:lumMod val="85000"/>
              <a:alpha val="6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la contestación de la demanda no podrán cambiarse los fundamentos de derecho de la resolución impugnada.</a:t>
            </a:r>
            <a:endParaRPr lang="es-ES" sz="2800" dirty="0">
              <a:solidFill>
                <a:schemeClr val="bg1"/>
              </a:solidFill>
            </a:endParaRPr>
          </a:p>
        </p:txBody>
      </p:sp>
      <p:pic>
        <p:nvPicPr>
          <p:cNvPr id="4" name="Imagen 2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844924"/>
            <a:ext cx="4138678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708920"/>
            <a:ext cx="2664295" cy="33683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07504" y="332656"/>
            <a:ext cx="8568951" cy="3960440"/>
          </a:xfrm>
          <a:solidFill>
            <a:srgbClr val="33CCFF">
              <a:alpha val="60000"/>
            </a:srgbClr>
          </a:solidFill>
          <a:effectLst>
            <a:glow rad="101600">
              <a:srgbClr val="0070C0">
                <a:alpha val="60000"/>
              </a:srgb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 algn="just">
              <a:lnSpc>
                <a:spcPct val="220000"/>
              </a:lnSpc>
            </a:pPr>
            <a:r>
              <a:rPr lang="es-MX" sz="6200" dirty="0" smtClean="0">
                <a:latin typeface="Arial" pitchFamily="34" charset="0"/>
                <a:cs typeface="Arial" pitchFamily="34" charset="0"/>
              </a:rPr>
              <a:t>ARTÍCULO 23 LFPCA.- Cuando haya contradicciones entre los hechos y fundamentos de derecho dados en la contestación de la autoridad federativa coordinada que dictó la resolución impugnada y la formulada por el titular de la dependencia u organismo desconcentrado o descentralizado, únicamente se tomará en cuenta, respecto a esas contradicciones, lo expuesto por éstos últimos.</a:t>
            </a:r>
          </a:p>
        </p:txBody>
      </p:sp>
      <p:pic>
        <p:nvPicPr>
          <p:cNvPr id="5123" name="Picture 3" descr="C:\Documents and Settings\Administrador\Mis documentos\Mis imágenes\contradicc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221088"/>
            <a:ext cx="3601021" cy="24908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933"/>
            <a:ext cx="9144000" cy="68464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804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60648"/>
            <a:ext cx="8363272" cy="940966"/>
          </a:xfrm>
          <a:solidFill>
            <a:schemeClr val="tx2">
              <a:lumMod val="20000"/>
              <a:lumOff val="8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CONCEPTO DE LAS CARACTERISTICAS</a:t>
            </a:r>
            <a:endParaRPr lang="es-MX" dirty="0">
              <a:solidFill>
                <a:schemeClr val="bg1"/>
              </a:solidFill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044837022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203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12060" y="260648"/>
            <a:ext cx="5385792" cy="850106"/>
          </a:xfrm>
          <a:solidFill>
            <a:srgbClr val="99CC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CLASIFICACIÓN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1045096"/>
          </a:xfrm>
          <a:solidFill>
            <a:srgbClr val="99CC00">
              <a:alpha val="60000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es-MX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Clasificación realizada por el doctor Ronald </a:t>
            </a:r>
            <a:r>
              <a:rPr lang="es-MX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Arazzi</a:t>
            </a:r>
            <a:r>
              <a:rPr lang="es-MX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en su libro “las medidas cautelares</a:t>
            </a:r>
            <a:r>
              <a:rPr lang="es-MX" dirty="0" smtClean="0">
                <a:solidFill>
                  <a:schemeClr val="bg1"/>
                </a:solidFill>
              </a:rPr>
              <a:t>”</a:t>
            </a:r>
          </a:p>
          <a:p>
            <a:pPr marL="0" indent="0">
              <a:buNone/>
            </a:pPr>
            <a:r>
              <a:rPr lang="es-MX" dirty="0" smtClean="0"/>
              <a:t>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636912"/>
            <a:ext cx="4680520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7157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72400" cy="1440160"/>
          </a:xfrm>
          <a:solidFill>
            <a:schemeClr val="accent2">
              <a:lumMod val="40000"/>
              <a:lumOff val="60000"/>
              <a:alpha val="60000"/>
            </a:schemeClr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 Doctor </a:t>
            </a:r>
            <a:r>
              <a:rPr lang="es-MX" sz="22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Arazzi</a:t>
            </a:r>
            <a:r>
              <a:rPr lang="es-MX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se basa en los siguientes criterios:</a:t>
            </a:r>
            <a:br>
              <a:rPr lang="es-MX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MX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MX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1.- </a:t>
            </a:r>
            <a:r>
              <a:rPr lang="es-MX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Según </a:t>
            </a:r>
            <a:r>
              <a:rPr lang="es-MX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forma en que están </a:t>
            </a:r>
            <a:r>
              <a:rPr lang="es-MX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legisladas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468471407"/>
              </p:ext>
            </p:extLst>
          </p:nvPr>
        </p:nvGraphicFramePr>
        <p:xfrm>
          <a:off x="827584" y="2060848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0569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1631</TotalTime>
  <Words>441</Words>
  <Application>Microsoft Office PowerPoint</Application>
  <PresentationFormat>Presentación en pantalla (4:3)</PresentationFormat>
  <Paragraphs>53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Arial</vt:lpstr>
      <vt:lpstr>Calibri</vt:lpstr>
      <vt:lpstr>Franklin Gothic Book</vt:lpstr>
      <vt:lpstr>Perpetua</vt:lpstr>
      <vt:lpstr>Wingdings 2</vt:lpstr>
      <vt:lpstr>Equidad</vt:lpstr>
      <vt:lpstr>El demandado en su contestación y en la contestación de la ampliación de la demanda, expresará:</vt:lpstr>
      <vt:lpstr>Presentación de PowerPoint</vt:lpstr>
      <vt:lpstr>ARTÍCULO 21LFJFyA.- El demandado deberá adjuntar a su contestación:</vt:lpstr>
      <vt:lpstr>En la contestación de la demanda no podrán cambiarse los fundamentos de derecho de la resolución impugnada.</vt:lpstr>
      <vt:lpstr>Presentación de PowerPoint</vt:lpstr>
      <vt:lpstr>Presentación de PowerPoint</vt:lpstr>
      <vt:lpstr>CONCEPTO DE LAS CARACTERISTICAS</vt:lpstr>
      <vt:lpstr>CLASIFICACIÓN</vt:lpstr>
      <vt:lpstr>El Doctor Arazzi se basa en los siguientes criterios:  1.- Según la forma en que están legisladas</vt:lpstr>
      <vt:lpstr>Presentación de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LDE</dc:creator>
  <cp:lastModifiedBy>Usuario</cp:lastModifiedBy>
  <cp:revision>159</cp:revision>
  <dcterms:created xsi:type="dcterms:W3CDTF">2013-08-21T18:45:55Z</dcterms:created>
  <dcterms:modified xsi:type="dcterms:W3CDTF">2015-10-02T19:11:01Z</dcterms:modified>
</cp:coreProperties>
</file>