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2"/>
  </p:notesMasterIdLst>
  <p:sldIdLst>
    <p:sldId id="268" r:id="rId2"/>
    <p:sldId id="279" r:id="rId3"/>
    <p:sldId id="269" r:id="rId4"/>
    <p:sldId id="270" r:id="rId5"/>
    <p:sldId id="280" r:id="rId6"/>
    <p:sldId id="271" r:id="rId7"/>
    <p:sldId id="272" r:id="rId8"/>
    <p:sldId id="273" r:id="rId9"/>
    <p:sldId id="274" r:id="rId10"/>
    <p:sldId id="281" r:id="rId11"/>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FF66"/>
    <a:srgbClr val="FF3300"/>
    <a:srgbClr val="CC0099"/>
    <a:srgbClr val="33CCFF"/>
    <a:srgbClr val="0000FF"/>
    <a:srgbClr val="99CC00"/>
    <a:srgbClr val="404F21"/>
    <a:srgbClr val="FF9900"/>
    <a:srgbClr val="39B19D"/>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69C7853C-536D-4A76-A0AE-DD22124D55A5}" styleName="Estilo temático 1 - Énfasis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F2DE63D5-997A-4646-A377-4702673A728D}" styleName="Estilo claro 2 - Acento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EB344D84-9AFB-497E-A393-DC336BA19D2E}" styleName="Estilo medio 3 - Énfasis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00A15C55-8517-42AA-B614-E9B94910E393}" styleName="Estilo medio 2 - Énfasis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4" d="100"/>
          <a:sy n="54" d="100"/>
        </p:scale>
        <p:origin x="78" y="16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B127ED4-8560-4678-8D6A-EFE7178C57C8}"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s-MX"/>
        </a:p>
      </dgm:t>
    </dgm:pt>
    <dgm:pt modelId="{F1907CB5-4322-4413-A7CD-273030A18118}">
      <dgm:prSet phldrT="[Texto]"/>
      <dgm:spPr/>
      <dgm:t>
        <a:bodyPr/>
        <a:lstStyle/>
        <a:p>
          <a:r>
            <a:rPr lang="es-MX" dirty="0" smtClean="0"/>
            <a:t>I. La incompetencia por materia.</a:t>
          </a:r>
          <a:endParaRPr lang="es-MX" dirty="0"/>
        </a:p>
      </dgm:t>
    </dgm:pt>
    <dgm:pt modelId="{48DE4FB1-BE1F-44A8-8A51-3B9567003CB2}" type="parTrans" cxnId="{67ABECAB-6EC7-4D76-938D-E767401A8AA6}">
      <dgm:prSet/>
      <dgm:spPr/>
      <dgm:t>
        <a:bodyPr/>
        <a:lstStyle/>
        <a:p>
          <a:endParaRPr lang="es-MX"/>
        </a:p>
      </dgm:t>
    </dgm:pt>
    <dgm:pt modelId="{2029306A-F58F-4EB3-BF22-06719B99A9DD}" type="sibTrans" cxnId="{67ABECAB-6EC7-4D76-938D-E767401A8AA6}">
      <dgm:prSet/>
      <dgm:spPr/>
      <dgm:t>
        <a:bodyPr/>
        <a:lstStyle/>
        <a:p>
          <a:endParaRPr lang="es-MX"/>
        </a:p>
      </dgm:t>
    </dgm:pt>
    <dgm:pt modelId="{40A7EE26-AC59-45C9-832E-5D8A75C455CD}">
      <dgm:prSet phldrT="[Texto]"/>
      <dgm:spPr/>
      <dgm:t>
        <a:bodyPr/>
        <a:lstStyle/>
        <a:p>
          <a:r>
            <a:rPr lang="es-MX" dirty="0" smtClean="0"/>
            <a:t>VI. La interrupción por causa de muerte, disolución, declaratoria de ausencia o incapacidad</a:t>
          </a:r>
          <a:endParaRPr lang="es-MX" dirty="0"/>
        </a:p>
      </dgm:t>
    </dgm:pt>
    <dgm:pt modelId="{C9368B2C-C215-4C22-B274-C9367C18851F}" type="parTrans" cxnId="{C9A3186E-1295-4A37-AF08-3A2C475C3282}">
      <dgm:prSet/>
      <dgm:spPr/>
      <dgm:t>
        <a:bodyPr/>
        <a:lstStyle/>
        <a:p>
          <a:endParaRPr lang="es-MX"/>
        </a:p>
      </dgm:t>
    </dgm:pt>
    <dgm:pt modelId="{B71D6E0D-73C9-4844-BA51-59D0B3E26717}" type="sibTrans" cxnId="{C9A3186E-1295-4A37-AF08-3A2C475C3282}">
      <dgm:prSet/>
      <dgm:spPr/>
      <dgm:t>
        <a:bodyPr/>
        <a:lstStyle/>
        <a:p>
          <a:endParaRPr lang="es-MX"/>
        </a:p>
      </dgm:t>
    </dgm:pt>
    <dgm:pt modelId="{5C25B143-2F83-477C-AF95-AB5EEBB1796F}">
      <dgm:prSet/>
      <dgm:spPr/>
      <dgm:t>
        <a:bodyPr/>
        <a:lstStyle/>
        <a:p>
          <a:r>
            <a:rPr lang="es-MX" dirty="0" smtClean="0"/>
            <a:t>II. El de acumulación de juicios.</a:t>
          </a:r>
          <a:endParaRPr lang="es-MX" dirty="0"/>
        </a:p>
      </dgm:t>
    </dgm:pt>
    <dgm:pt modelId="{94DF5A7D-AAE4-4F61-A9CF-6C4CB15FED83}" type="parTrans" cxnId="{00E3A7C8-1FEE-4608-9B69-19AF86B0CBD2}">
      <dgm:prSet/>
      <dgm:spPr/>
      <dgm:t>
        <a:bodyPr/>
        <a:lstStyle/>
        <a:p>
          <a:endParaRPr lang="es-MX"/>
        </a:p>
      </dgm:t>
    </dgm:pt>
    <dgm:pt modelId="{1FDF9304-465A-40FD-8082-D7C5D95D97FA}" type="sibTrans" cxnId="{00E3A7C8-1FEE-4608-9B69-19AF86B0CBD2}">
      <dgm:prSet/>
      <dgm:spPr/>
      <dgm:t>
        <a:bodyPr/>
        <a:lstStyle/>
        <a:p>
          <a:endParaRPr lang="es-MX"/>
        </a:p>
      </dgm:t>
    </dgm:pt>
    <dgm:pt modelId="{DEC9EAC5-66A4-49C8-AFA6-E7D09EC1CEF2}">
      <dgm:prSet/>
      <dgm:spPr/>
      <dgm:t>
        <a:bodyPr/>
        <a:lstStyle/>
        <a:p>
          <a:r>
            <a:rPr lang="es-MX" dirty="0" smtClean="0"/>
            <a:t>III. El de nulidad de notificaciones.</a:t>
          </a:r>
          <a:endParaRPr lang="es-MX" dirty="0"/>
        </a:p>
      </dgm:t>
    </dgm:pt>
    <dgm:pt modelId="{F90BF915-31C4-4F96-A654-F46293F75E50}" type="parTrans" cxnId="{AF967624-B9C8-46F8-8589-5D514BA6CE85}">
      <dgm:prSet/>
      <dgm:spPr/>
      <dgm:t>
        <a:bodyPr/>
        <a:lstStyle/>
        <a:p>
          <a:endParaRPr lang="es-MX"/>
        </a:p>
      </dgm:t>
    </dgm:pt>
    <dgm:pt modelId="{B19DE156-BAFC-4E3E-A5A8-A359C777608B}" type="sibTrans" cxnId="{AF967624-B9C8-46F8-8589-5D514BA6CE85}">
      <dgm:prSet/>
      <dgm:spPr/>
      <dgm:t>
        <a:bodyPr/>
        <a:lstStyle/>
        <a:p>
          <a:endParaRPr lang="es-MX"/>
        </a:p>
      </dgm:t>
    </dgm:pt>
    <dgm:pt modelId="{7FD2A5C9-0943-42D0-A34B-7F0335DC269D}">
      <dgm:prSet/>
      <dgm:spPr/>
      <dgm:t>
        <a:bodyPr/>
        <a:lstStyle/>
        <a:p>
          <a:r>
            <a:rPr lang="es-MX" dirty="0" smtClean="0"/>
            <a:t>IV. La recusación por causa de impedimento.</a:t>
          </a:r>
          <a:endParaRPr lang="es-MX" dirty="0"/>
        </a:p>
      </dgm:t>
    </dgm:pt>
    <dgm:pt modelId="{45F5A15F-F74D-47F6-9B89-AFC47E0F1CB9}" type="parTrans" cxnId="{2D5B3C4C-C294-4BB0-9449-05CFEC96C2F4}">
      <dgm:prSet/>
      <dgm:spPr/>
      <dgm:t>
        <a:bodyPr/>
        <a:lstStyle/>
        <a:p>
          <a:endParaRPr lang="es-MX"/>
        </a:p>
      </dgm:t>
    </dgm:pt>
    <dgm:pt modelId="{250A810A-A51C-4EEE-9EF2-C536CAF6A859}" type="sibTrans" cxnId="{2D5B3C4C-C294-4BB0-9449-05CFEC96C2F4}">
      <dgm:prSet/>
      <dgm:spPr/>
      <dgm:t>
        <a:bodyPr/>
        <a:lstStyle/>
        <a:p>
          <a:endParaRPr lang="es-MX"/>
        </a:p>
      </dgm:t>
    </dgm:pt>
    <dgm:pt modelId="{75F54471-44CD-48A8-ABAA-E8E15E8A4938}">
      <dgm:prSet/>
      <dgm:spPr/>
      <dgm:t>
        <a:bodyPr/>
        <a:lstStyle/>
        <a:p>
          <a:r>
            <a:rPr lang="es-MX" dirty="0" smtClean="0"/>
            <a:t>V. La reposición de autos</a:t>
          </a:r>
          <a:endParaRPr lang="es-MX" dirty="0"/>
        </a:p>
      </dgm:t>
    </dgm:pt>
    <dgm:pt modelId="{33DFF0C2-09B2-4BAD-A756-B0C8BCD6578F}" type="parTrans" cxnId="{42E4745F-BDEB-4EFA-BC11-505982772E7B}">
      <dgm:prSet/>
      <dgm:spPr/>
      <dgm:t>
        <a:bodyPr/>
        <a:lstStyle/>
        <a:p>
          <a:endParaRPr lang="es-MX"/>
        </a:p>
      </dgm:t>
    </dgm:pt>
    <dgm:pt modelId="{7B157BA7-EA14-4316-9C9E-C52F81D63165}" type="sibTrans" cxnId="{42E4745F-BDEB-4EFA-BC11-505982772E7B}">
      <dgm:prSet/>
      <dgm:spPr/>
      <dgm:t>
        <a:bodyPr/>
        <a:lstStyle/>
        <a:p>
          <a:endParaRPr lang="es-MX"/>
        </a:p>
      </dgm:t>
    </dgm:pt>
    <dgm:pt modelId="{5E469169-D01E-46FD-8900-0D1D29088034}" type="pres">
      <dgm:prSet presAssocID="{6B127ED4-8560-4678-8D6A-EFE7178C57C8}" presName="linear" presStyleCnt="0">
        <dgm:presLayoutVars>
          <dgm:dir/>
          <dgm:animLvl val="lvl"/>
          <dgm:resizeHandles val="exact"/>
        </dgm:presLayoutVars>
      </dgm:prSet>
      <dgm:spPr/>
      <dgm:t>
        <a:bodyPr/>
        <a:lstStyle/>
        <a:p>
          <a:endParaRPr lang="es-MX"/>
        </a:p>
      </dgm:t>
    </dgm:pt>
    <dgm:pt modelId="{EC1D8FBA-46B1-4207-923D-8556BB79F36D}" type="pres">
      <dgm:prSet presAssocID="{F1907CB5-4322-4413-A7CD-273030A18118}" presName="parentLin" presStyleCnt="0"/>
      <dgm:spPr/>
    </dgm:pt>
    <dgm:pt modelId="{D43D8649-5E68-4B3B-98D3-939FDDD1525D}" type="pres">
      <dgm:prSet presAssocID="{F1907CB5-4322-4413-A7CD-273030A18118}" presName="parentLeftMargin" presStyleLbl="node1" presStyleIdx="0" presStyleCnt="6"/>
      <dgm:spPr/>
      <dgm:t>
        <a:bodyPr/>
        <a:lstStyle/>
        <a:p>
          <a:endParaRPr lang="es-MX"/>
        </a:p>
      </dgm:t>
    </dgm:pt>
    <dgm:pt modelId="{89152141-A859-4B74-8CE5-1BEAC6383C84}" type="pres">
      <dgm:prSet presAssocID="{F1907CB5-4322-4413-A7CD-273030A18118}" presName="parentText" presStyleLbl="node1" presStyleIdx="0" presStyleCnt="6">
        <dgm:presLayoutVars>
          <dgm:chMax val="0"/>
          <dgm:bulletEnabled val="1"/>
        </dgm:presLayoutVars>
      </dgm:prSet>
      <dgm:spPr/>
      <dgm:t>
        <a:bodyPr/>
        <a:lstStyle/>
        <a:p>
          <a:endParaRPr lang="es-MX"/>
        </a:p>
      </dgm:t>
    </dgm:pt>
    <dgm:pt modelId="{336CFF47-9590-4002-83A7-F095E8F7382D}" type="pres">
      <dgm:prSet presAssocID="{F1907CB5-4322-4413-A7CD-273030A18118}" presName="negativeSpace" presStyleCnt="0"/>
      <dgm:spPr/>
    </dgm:pt>
    <dgm:pt modelId="{1F46C858-061B-4092-986E-A0E85D6E83CE}" type="pres">
      <dgm:prSet presAssocID="{F1907CB5-4322-4413-A7CD-273030A18118}" presName="childText" presStyleLbl="conFgAcc1" presStyleIdx="0" presStyleCnt="6">
        <dgm:presLayoutVars>
          <dgm:bulletEnabled val="1"/>
        </dgm:presLayoutVars>
      </dgm:prSet>
      <dgm:spPr/>
    </dgm:pt>
    <dgm:pt modelId="{0A0D319D-9532-4062-A112-7A9B0C087D30}" type="pres">
      <dgm:prSet presAssocID="{2029306A-F58F-4EB3-BF22-06719B99A9DD}" presName="spaceBetweenRectangles" presStyleCnt="0"/>
      <dgm:spPr/>
    </dgm:pt>
    <dgm:pt modelId="{8F21E118-A1D9-4DCF-8901-311115072E88}" type="pres">
      <dgm:prSet presAssocID="{5C25B143-2F83-477C-AF95-AB5EEBB1796F}" presName="parentLin" presStyleCnt="0"/>
      <dgm:spPr/>
    </dgm:pt>
    <dgm:pt modelId="{FB27203C-546F-4A69-93C0-58B410A2B368}" type="pres">
      <dgm:prSet presAssocID="{5C25B143-2F83-477C-AF95-AB5EEBB1796F}" presName="parentLeftMargin" presStyleLbl="node1" presStyleIdx="0" presStyleCnt="6"/>
      <dgm:spPr/>
      <dgm:t>
        <a:bodyPr/>
        <a:lstStyle/>
        <a:p>
          <a:endParaRPr lang="es-MX"/>
        </a:p>
      </dgm:t>
    </dgm:pt>
    <dgm:pt modelId="{9C6DAB2F-CAD7-4EA3-9E04-8B0DAD24541D}" type="pres">
      <dgm:prSet presAssocID="{5C25B143-2F83-477C-AF95-AB5EEBB1796F}" presName="parentText" presStyleLbl="node1" presStyleIdx="1" presStyleCnt="6">
        <dgm:presLayoutVars>
          <dgm:chMax val="0"/>
          <dgm:bulletEnabled val="1"/>
        </dgm:presLayoutVars>
      </dgm:prSet>
      <dgm:spPr/>
      <dgm:t>
        <a:bodyPr/>
        <a:lstStyle/>
        <a:p>
          <a:endParaRPr lang="es-MX"/>
        </a:p>
      </dgm:t>
    </dgm:pt>
    <dgm:pt modelId="{BEFB3190-9FFA-4097-88F2-1E38C2D2EED8}" type="pres">
      <dgm:prSet presAssocID="{5C25B143-2F83-477C-AF95-AB5EEBB1796F}" presName="negativeSpace" presStyleCnt="0"/>
      <dgm:spPr/>
    </dgm:pt>
    <dgm:pt modelId="{CF3304CD-BF57-4502-B626-2E2A12F95D47}" type="pres">
      <dgm:prSet presAssocID="{5C25B143-2F83-477C-AF95-AB5EEBB1796F}" presName="childText" presStyleLbl="conFgAcc1" presStyleIdx="1" presStyleCnt="6">
        <dgm:presLayoutVars>
          <dgm:bulletEnabled val="1"/>
        </dgm:presLayoutVars>
      </dgm:prSet>
      <dgm:spPr/>
    </dgm:pt>
    <dgm:pt modelId="{42DFCAC0-110C-45CC-AB0E-382C41339CFE}" type="pres">
      <dgm:prSet presAssocID="{1FDF9304-465A-40FD-8082-D7C5D95D97FA}" presName="spaceBetweenRectangles" presStyleCnt="0"/>
      <dgm:spPr/>
    </dgm:pt>
    <dgm:pt modelId="{22C8B93A-BD87-4061-A256-7F4236B9CD8D}" type="pres">
      <dgm:prSet presAssocID="{DEC9EAC5-66A4-49C8-AFA6-E7D09EC1CEF2}" presName="parentLin" presStyleCnt="0"/>
      <dgm:spPr/>
    </dgm:pt>
    <dgm:pt modelId="{B506F8F9-DC3D-4CE4-98F6-E59C153FF702}" type="pres">
      <dgm:prSet presAssocID="{DEC9EAC5-66A4-49C8-AFA6-E7D09EC1CEF2}" presName="parentLeftMargin" presStyleLbl="node1" presStyleIdx="1" presStyleCnt="6"/>
      <dgm:spPr/>
      <dgm:t>
        <a:bodyPr/>
        <a:lstStyle/>
        <a:p>
          <a:endParaRPr lang="es-MX"/>
        </a:p>
      </dgm:t>
    </dgm:pt>
    <dgm:pt modelId="{ECBD3B93-F2B3-4D62-B7E2-54A6F5227C82}" type="pres">
      <dgm:prSet presAssocID="{DEC9EAC5-66A4-49C8-AFA6-E7D09EC1CEF2}" presName="parentText" presStyleLbl="node1" presStyleIdx="2" presStyleCnt="6">
        <dgm:presLayoutVars>
          <dgm:chMax val="0"/>
          <dgm:bulletEnabled val="1"/>
        </dgm:presLayoutVars>
      </dgm:prSet>
      <dgm:spPr/>
      <dgm:t>
        <a:bodyPr/>
        <a:lstStyle/>
        <a:p>
          <a:endParaRPr lang="es-MX"/>
        </a:p>
      </dgm:t>
    </dgm:pt>
    <dgm:pt modelId="{941A73A0-BE35-42DF-9DCE-9831859ADD51}" type="pres">
      <dgm:prSet presAssocID="{DEC9EAC5-66A4-49C8-AFA6-E7D09EC1CEF2}" presName="negativeSpace" presStyleCnt="0"/>
      <dgm:spPr/>
    </dgm:pt>
    <dgm:pt modelId="{E85BA893-2799-4531-B1FC-3E8F496582F2}" type="pres">
      <dgm:prSet presAssocID="{DEC9EAC5-66A4-49C8-AFA6-E7D09EC1CEF2}" presName="childText" presStyleLbl="conFgAcc1" presStyleIdx="2" presStyleCnt="6">
        <dgm:presLayoutVars>
          <dgm:bulletEnabled val="1"/>
        </dgm:presLayoutVars>
      </dgm:prSet>
      <dgm:spPr/>
    </dgm:pt>
    <dgm:pt modelId="{817F9BF9-267A-4B79-9BF2-DFEAB4E756D3}" type="pres">
      <dgm:prSet presAssocID="{B19DE156-BAFC-4E3E-A5A8-A359C777608B}" presName="spaceBetweenRectangles" presStyleCnt="0"/>
      <dgm:spPr/>
    </dgm:pt>
    <dgm:pt modelId="{719E3DE3-F4F3-4C46-A806-C08F75BBE951}" type="pres">
      <dgm:prSet presAssocID="{7FD2A5C9-0943-42D0-A34B-7F0335DC269D}" presName="parentLin" presStyleCnt="0"/>
      <dgm:spPr/>
    </dgm:pt>
    <dgm:pt modelId="{B6D015F6-BAC1-4A1F-8294-59E0F71C3590}" type="pres">
      <dgm:prSet presAssocID="{7FD2A5C9-0943-42D0-A34B-7F0335DC269D}" presName="parentLeftMargin" presStyleLbl="node1" presStyleIdx="2" presStyleCnt="6"/>
      <dgm:spPr/>
      <dgm:t>
        <a:bodyPr/>
        <a:lstStyle/>
        <a:p>
          <a:endParaRPr lang="es-MX"/>
        </a:p>
      </dgm:t>
    </dgm:pt>
    <dgm:pt modelId="{456541D3-4E7E-40B0-86F9-0F668D6B89FB}" type="pres">
      <dgm:prSet presAssocID="{7FD2A5C9-0943-42D0-A34B-7F0335DC269D}" presName="parentText" presStyleLbl="node1" presStyleIdx="3" presStyleCnt="6">
        <dgm:presLayoutVars>
          <dgm:chMax val="0"/>
          <dgm:bulletEnabled val="1"/>
        </dgm:presLayoutVars>
      </dgm:prSet>
      <dgm:spPr/>
      <dgm:t>
        <a:bodyPr/>
        <a:lstStyle/>
        <a:p>
          <a:endParaRPr lang="es-MX"/>
        </a:p>
      </dgm:t>
    </dgm:pt>
    <dgm:pt modelId="{B1557535-1C42-48F9-8FFE-E87B9B60E043}" type="pres">
      <dgm:prSet presAssocID="{7FD2A5C9-0943-42D0-A34B-7F0335DC269D}" presName="negativeSpace" presStyleCnt="0"/>
      <dgm:spPr/>
    </dgm:pt>
    <dgm:pt modelId="{7EEC48FD-2BBD-4805-B569-4178637939EA}" type="pres">
      <dgm:prSet presAssocID="{7FD2A5C9-0943-42D0-A34B-7F0335DC269D}" presName="childText" presStyleLbl="conFgAcc1" presStyleIdx="3" presStyleCnt="6">
        <dgm:presLayoutVars>
          <dgm:bulletEnabled val="1"/>
        </dgm:presLayoutVars>
      </dgm:prSet>
      <dgm:spPr/>
    </dgm:pt>
    <dgm:pt modelId="{4819CF1B-5664-47C0-9081-BAD26FE381E4}" type="pres">
      <dgm:prSet presAssocID="{250A810A-A51C-4EEE-9EF2-C536CAF6A859}" presName="spaceBetweenRectangles" presStyleCnt="0"/>
      <dgm:spPr/>
    </dgm:pt>
    <dgm:pt modelId="{14FE20BA-80CA-4D03-8622-F74A5E2CA7B5}" type="pres">
      <dgm:prSet presAssocID="{75F54471-44CD-48A8-ABAA-E8E15E8A4938}" presName="parentLin" presStyleCnt="0"/>
      <dgm:spPr/>
    </dgm:pt>
    <dgm:pt modelId="{BABAB59F-A87D-4DC2-ABA6-F5BA6BAB12E6}" type="pres">
      <dgm:prSet presAssocID="{75F54471-44CD-48A8-ABAA-E8E15E8A4938}" presName="parentLeftMargin" presStyleLbl="node1" presStyleIdx="3" presStyleCnt="6"/>
      <dgm:spPr/>
      <dgm:t>
        <a:bodyPr/>
        <a:lstStyle/>
        <a:p>
          <a:endParaRPr lang="es-MX"/>
        </a:p>
      </dgm:t>
    </dgm:pt>
    <dgm:pt modelId="{3AA4A77B-899A-4842-BF27-EC43ABD65271}" type="pres">
      <dgm:prSet presAssocID="{75F54471-44CD-48A8-ABAA-E8E15E8A4938}" presName="parentText" presStyleLbl="node1" presStyleIdx="4" presStyleCnt="6">
        <dgm:presLayoutVars>
          <dgm:chMax val="0"/>
          <dgm:bulletEnabled val="1"/>
        </dgm:presLayoutVars>
      </dgm:prSet>
      <dgm:spPr/>
      <dgm:t>
        <a:bodyPr/>
        <a:lstStyle/>
        <a:p>
          <a:endParaRPr lang="es-MX"/>
        </a:p>
      </dgm:t>
    </dgm:pt>
    <dgm:pt modelId="{D049F562-A6B6-458C-8A9E-07AB6DCB060D}" type="pres">
      <dgm:prSet presAssocID="{75F54471-44CD-48A8-ABAA-E8E15E8A4938}" presName="negativeSpace" presStyleCnt="0"/>
      <dgm:spPr/>
    </dgm:pt>
    <dgm:pt modelId="{4D2B5CAC-BC26-4600-B7FC-42539B9CE198}" type="pres">
      <dgm:prSet presAssocID="{75F54471-44CD-48A8-ABAA-E8E15E8A4938}" presName="childText" presStyleLbl="conFgAcc1" presStyleIdx="4" presStyleCnt="6">
        <dgm:presLayoutVars>
          <dgm:bulletEnabled val="1"/>
        </dgm:presLayoutVars>
      </dgm:prSet>
      <dgm:spPr/>
    </dgm:pt>
    <dgm:pt modelId="{FD818863-DA2F-40B9-B173-BAB3067EC735}" type="pres">
      <dgm:prSet presAssocID="{7B157BA7-EA14-4316-9C9E-C52F81D63165}" presName="spaceBetweenRectangles" presStyleCnt="0"/>
      <dgm:spPr/>
    </dgm:pt>
    <dgm:pt modelId="{91DA7482-3755-4ECB-A25C-3DEDAB8683BC}" type="pres">
      <dgm:prSet presAssocID="{40A7EE26-AC59-45C9-832E-5D8A75C455CD}" presName="parentLin" presStyleCnt="0"/>
      <dgm:spPr/>
    </dgm:pt>
    <dgm:pt modelId="{3742A86E-E7C8-4CB6-B832-576D1BF43A25}" type="pres">
      <dgm:prSet presAssocID="{40A7EE26-AC59-45C9-832E-5D8A75C455CD}" presName="parentLeftMargin" presStyleLbl="node1" presStyleIdx="4" presStyleCnt="6"/>
      <dgm:spPr/>
      <dgm:t>
        <a:bodyPr/>
        <a:lstStyle/>
        <a:p>
          <a:endParaRPr lang="es-MX"/>
        </a:p>
      </dgm:t>
    </dgm:pt>
    <dgm:pt modelId="{E62F01C7-670E-44CF-8158-E79E7259A154}" type="pres">
      <dgm:prSet presAssocID="{40A7EE26-AC59-45C9-832E-5D8A75C455CD}" presName="parentText" presStyleLbl="node1" presStyleIdx="5" presStyleCnt="6">
        <dgm:presLayoutVars>
          <dgm:chMax val="0"/>
          <dgm:bulletEnabled val="1"/>
        </dgm:presLayoutVars>
      </dgm:prSet>
      <dgm:spPr/>
      <dgm:t>
        <a:bodyPr/>
        <a:lstStyle/>
        <a:p>
          <a:endParaRPr lang="es-MX"/>
        </a:p>
      </dgm:t>
    </dgm:pt>
    <dgm:pt modelId="{A4C161CB-BF03-45BC-A496-FC0C95F63866}" type="pres">
      <dgm:prSet presAssocID="{40A7EE26-AC59-45C9-832E-5D8A75C455CD}" presName="negativeSpace" presStyleCnt="0"/>
      <dgm:spPr/>
    </dgm:pt>
    <dgm:pt modelId="{1593B79A-8FCF-4594-B908-2DD9A747C65F}" type="pres">
      <dgm:prSet presAssocID="{40A7EE26-AC59-45C9-832E-5D8A75C455CD}" presName="childText" presStyleLbl="conFgAcc1" presStyleIdx="5" presStyleCnt="6">
        <dgm:presLayoutVars>
          <dgm:bulletEnabled val="1"/>
        </dgm:presLayoutVars>
      </dgm:prSet>
      <dgm:spPr/>
    </dgm:pt>
  </dgm:ptLst>
  <dgm:cxnLst>
    <dgm:cxn modelId="{2D5B3C4C-C294-4BB0-9449-05CFEC96C2F4}" srcId="{6B127ED4-8560-4678-8D6A-EFE7178C57C8}" destId="{7FD2A5C9-0943-42D0-A34B-7F0335DC269D}" srcOrd="3" destOrd="0" parTransId="{45F5A15F-F74D-47F6-9B89-AFC47E0F1CB9}" sibTransId="{250A810A-A51C-4EEE-9EF2-C536CAF6A859}"/>
    <dgm:cxn modelId="{2164CCA6-93A7-4BEF-96A1-80855966DF36}" type="presOf" srcId="{6B127ED4-8560-4678-8D6A-EFE7178C57C8}" destId="{5E469169-D01E-46FD-8900-0D1D29088034}" srcOrd="0" destOrd="0" presId="urn:microsoft.com/office/officeart/2005/8/layout/list1"/>
    <dgm:cxn modelId="{42E4745F-BDEB-4EFA-BC11-505982772E7B}" srcId="{6B127ED4-8560-4678-8D6A-EFE7178C57C8}" destId="{75F54471-44CD-48A8-ABAA-E8E15E8A4938}" srcOrd="4" destOrd="0" parTransId="{33DFF0C2-09B2-4BAD-A756-B0C8BCD6578F}" sibTransId="{7B157BA7-EA14-4316-9C9E-C52F81D63165}"/>
    <dgm:cxn modelId="{C9A3186E-1295-4A37-AF08-3A2C475C3282}" srcId="{6B127ED4-8560-4678-8D6A-EFE7178C57C8}" destId="{40A7EE26-AC59-45C9-832E-5D8A75C455CD}" srcOrd="5" destOrd="0" parTransId="{C9368B2C-C215-4C22-B274-C9367C18851F}" sibTransId="{B71D6E0D-73C9-4844-BA51-59D0B3E26717}"/>
    <dgm:cxn modelId="{32429D22-E1C3-413F-831B-FC0B829DCEE3}" type="presOf" srcId="{75F54471-44CD-48A8-ABAA-E8E15E8A4938}" destId="{BABAB59F-A87D-4DC2-ABA6-F5BA6BAB12E6}" srcOrd="0" destOrd="0" presId="urn:microsoft.com/office/officeart/2005/8/layout/list1"/>
    <dgm:cxn modelId="{CA6D2F0C-5288-4B4B-A44A-7E5C447E1CA3}" type="presOf" srcId="{F1907CB5-4322-4413-A7CD-273030A18118}" destId="{89152141-A859-4B74-8CE5-1BEAC6383C84}" srcOrd="1" destOrd="0" presId="urn:microsoft.com/office/officeart/2005/8/layout/list1"/>
    <dgm:cxn modelId="{AF967624-B9C8-46F8-8589-5D514BA6CE85}" srcId="{6B127ED4-8560-4678-8D6A-EFE7178C57C8}" destId="{DEC9EAC5-66A4-49C8-AFA6-E7D09EC1CEF2}" srcOrd="2" destOrd="0" parTransId="{F90BF915-31C4-4F96-A654-F46293F75E50}" sibTransId="{B19DE156-BAFC-4E3E-A5A8-A359C777608B}"/>
    <dgm:cxn modelId="{DD5C2A21-150B-4505-AFAE-1E5846D52B0A}" type="presOf" srcId="{40A7EE26-AC59-45C9-832E-5D8A75C455CD}" destId="{E62F01C7-670E-44CF-8158-E79E7259A154}" srcOrd="1" destOrd="0" presId="urn:microsoft.com/office/officeart/2005/8/layout/list1"/>
    <dgm:cxn modelId="{8B22F854-E02A-4A93-BFF8-25AD15CDD4C7}" type="presOf" srcId="{7FD2A5C9-0943-42D0-A34B-7F0335DC269D}" destId="{B6D015F6-BAC1-4A1F-8294-59E0F71C3590}" srcOrd="0" destOrd="0" presId="urn:microsoft.com/office/officeart/2005/8/layout/list1"/>
    <dgm:cxn modelId="{00E3A7C8-1FEE-4608-9B69-19AF86B0CBD2}" srcId="{6B127ED4-8560-4678-8D6A-EFE7178C57C8}" destId="{5C25B143-2F83-477C-AF95-AB5EEBB1796F}" srcOrd="1" destOrd="0" parTransId="{94DF5A7D-AAE4-4F61-A9CF-6C4CB15FED83}" sibTransId="{1FDF9304-465A-40FD-8082-D7C5D95D97FA}"/>
    <dgm:cxn modelId="{76715542-8466-43E4-A2DB-3385B379B29D}" type="presOf" srcId="{F1907CB5-4322-4413-A7CD-273030A18118}" destId="{D43D8649-5E68-4B3B-98D3-939FDDD1525D}" srcOrd="0" destOrd="0" presId="urn:microsoft.com/office/officeart/2005/8/layout/list1"/>
    <dgm:cxn modelId="{6B47113E-9C9A-462B-BF72-A0D2663CA1C4}" type="presOf" srcId="{75F54471-44CD-48A8-ABAA-E8E15E8A4938}" destId="{3AA4A77B-899A-4842-BF27-EC43ABD65271}" srcOrd="1" destOrd="0" presId="urn:microsoft.com/office/officeart/2005/8/layout/list1"/>
    <dgm:cxn modelId="{33B30FA3-18BC-4C9F-AA8E-C423483CDD41}" type="presOf" srcId="{7FD2A5C9-0943-42D0-A34B-7F0335DC269D}" destId="{456541D3-4E7E-40B0-86F9-0F668D6B89FB}" srcOrd="1" destOrd="0" presId="urn:microsoft.com/office/officeart/2005/8/layout/list1"/>
    <dgm:cxn modelId="{E1643E92-D82D-4C75-A7DD-9AC8FEF15462}" type="presOf" srcId="{5C25B143-2F83-477C-AF95-AB5EEBB1796F}" destId="{9C6DAB2F-CAD7-4EA3-9E04-8B0DAD24541D}" srcOrd="1" destOrd="0" presId="urn:microsoft.com/office/officeart/2005/8/layout/list1"/>
    <dgm:cxn modelId="{FD38049E-D57C-4FBA-A00D-D655EC88926E}" type="presOf" srcId="{DEC9EAC5-66A4-49C8-AFA6-E7D09EC1CEF2}" destId="{B506F8F9-DC3D-4CE4-98F6-E59C153FF702}" srcOrd="0" destOrd="0" presId="urn:microsoft.com/office/officeart/2005/8/layout/list1"/>
    <dgm:cxn modelId="{67ABECAB-6EC7-4D76-938D-E767401A8AA6}" srcId="{6B127ED4-8560-4678-8D6A-EFE7178C57C8}" destId="{F1907CB5-4322-4413-A7CD-273030A18118}" srcOrd="0" destOrd="0" parTransId="{48DE4FB1-BE1F-44A8-8A51-3B9567003CB2}" sibTransId="{2029306A-F58F-4EB3-BF22-06719B99A9DD}"/>
    <dgm:cxn modelId="{F1D60C6F-B9C8-4856-A921-9FF11986B2F9}" type="presOf" srcId="{DEC9EAC5-66A4-49C8-AFA6-E7D09EC1CEF2}" destId="{ECBD3B93-F2B3-4D62-B7E2-54A6F5227C82}" srcOrd="1" destOrd="0" presId="urn:microsoft.com/office/officeart/2005/8/layout/list1"/>
    <dgm:cxn modelId="{7A0AE9FF-B962-42E7-AD4D-A2C93041B149}" type="presOf" srcId="{5C25B143-2F83-477C-AF95-AB5EEBB1796F}" destId="{FB27203C-546F-4A69-93C0-58B410A2B368}" srcOrd="0" destOrd="0" presId="urn:microsoft.com/office/officeart/2005/8/layout/list1"/>
    <dgm:cxn modelId="{1BC32F4A-5EB1-4BB8-969F-0BA11CF23196}" type="presOf" srcId="{40A7EE26-AC59-45C9-832E-5D8A75C455CD}" destId="{3742A86E-E7C8-4CB6-B832-576D1BF43A25}" srcOrd="0" destOrd="0" presId="urn:microsoft.com/office/officeart/2005/8/layout/list1"/>
    <dgm:cxn modelId="{B78F94D7-1434-4262-B26C-BF9140E8DBFE}" type="presParOf" srcId="{5E469169-D01E-46FD-8900-0D1D29088034}" destId="{EC1D8FBA-46B1-4207-923D-8556BB79F36D}" srcOrd="0" destOrd="0" presId="urn:microsoft.com/office/officeart/2005/8/layout/list1"/>
    <dgm:cxn modelId="{5F96DD1C-F094-4A2A-A5FC-31D69E4C43E2}" type="presParOf" srcId="{EC1D8FBA-46B1-4207-923D-8556BB79F36D}" destId="{D43D8649-5E68-4B3B-98D3-939FDDD1525D}" srcOrd="0" destOrd="0" presId="urn:microsoft.com/office/officeart/2005/8/layout/list1"/>
    <dgm:cxn modelId="{44A3AED1-8905-493E-BF35-31CC1D3C31B9}" type="presParOf" srcId="{EC1D8FBA-46B1-4207-923D-8556BB79F36D}" destId="{89152141-A859-4B74-8CE5-1BEAC6383C84}" srcOrd="1" destOrd="0" presId="urn:microsoft.com/office/officeart/2005/8/layout/list1"/>
    <dgm:cxn modelId="{98198FF9-51C5-4AB3-AB5F-C5B7C7908F04}" type="presParOf" srcId="{5E469169-D01E-46FD-8900-0D1D29088034}" destId="{336CFF47-9590-4002-83A7-F095E8F7382D}" srcOrd="1" destOrd="0" presId="urn:microsoft.com/office/officeart/2005/8/layout/list1"/>
    <dgm:cxn modelId="{32E3A728-488A-4194-8AAD-9DA5DB53DDD6}" type="presParOf" srcId="{5E469169-D01E-46FD-8900-0D1D29088034}" destId="{1F46C858-061B-4092-986E-A0E85D6E83CE}" srcOrd="2" destOrd="0" presId="urn:microsoft.com/office/officeart/2005/8/layout/list1"/>
    <dgm:cxn modelId="{2B65891C-03D0-463E-B175-E20783797049}" type="presParOf" srcId="{5E469169-D01E-46FD-8900-0D1D29088034}" destId="{0A0D319D-9532-4062-A112-7A9B0C087D30}" srcOrd="3" destOrd="0" presId="urn:microsoft.com/office/officeart/2005/8/layout/list1"/>
    <dgm:cxn modelId="{99A9C82B-9718-4F3E-8807-17A859508BD9}" type="presParOf" srcId="{5E469169-D01E-46FD-8900-0D1D29088034}" destId="{8F21E118-A1D9-4DCF-8901-311115072E88}" srcOrd="4" destOrd="0" presId="urn:microsoft.com/office/officeart/2005/8/layout/list1"/>
    <dgm:cxn modelId="{F1679445-CCD6-4310-8683-B47BC0DE2988}" type="presParOf" srcId="{8F21E118-A1D9-4DCF-8901-311115072E88}" destId="{FB27203C-546F-4A69-93C0-58B410A2B368}" srcOrd="0" destOrd="0" presId="urn:microsoft.com/office/officeart/2005/8/layout/list1"/>
    <dgm:cxn modelId="{B8FB942F-A0AA-410E-AAE5-685034869CE2}" type="presParOf" srcId="{8F21E118-A1D9-4DCF-8901-311115072E88}" destId="{9C6DAB2F-CAD7-4EA3-9E04-8B0DAD24541D}" srcOrd="1" destOrd="0" presId="urn:microsoft.com/office/officeart/2005/8/layout/list1"/>
    <dgm:cxn modelId="{BFE82742-E951-4B99-ACCD-57027E7261D9}" type="presParOf" srcId="{5E469169-D01E-46FD-8900-0D1D29088034}" destId="{BEFB3190-9FFA-4097-88F2-1E38C2D2EED8}" srcOrd="5" destOrd="0" presId="urn:microsoft.com/office/officeart/2005/8/layout/list1"/>
    <dgm:cxn modelId="{A5F18004-749C-450A-8C37-5083354D1E15}" type="presParOf" srcId="{5E469169-D01E-46FD-8900-0D1D29088034}" destId="{CF3304CD-BF57-4502-B626-2E2A12F95D47}" srcOrd="6" destOrd="0" presId="urn:microsoft.com/office/officeart/2005/8/layout/list1"/>
    <dgm:cxn modelId="{3F2C51DC-0E61-49E4-9C8D-5F474906E6D8}" type="presParOf" srcId="{5E469169-D01E-46FD-8900-0D1D29088034}" destId="{42DFCAC0-110C-45CC-AB0E-382C41339CFE}" srcOrd="7" destOrd="0" presId="urn:microsoft.com/office/officeart/2005/8/layout/list1"/>
    <dgm:cxn modelId="{2963BA31-04D5-4116-BBEF-F2361D851437}" type="presParOf" srcId="{5E469169-D01E-46FD-8900-0D1D29088034}" destId="{22C8B93A-BD87-4061-A256-7F4236B9CD8D}" srcOrd="8" destOrd="0" presId="urn:microsoft.com/office/officeart/2005/8/layout/list1"/>
    <dgm:cxn modelId="{84951E3A-38F5-47F4-B071-BC6F6584D80A}" type="presParOf" srcId="{22C8B93A-BD87-4061-A256-7F4236B9CD8D}" destId="{B506F8F9-DC3D-4CE4-98F6-E59C153FF702}" srcOrd="0" destOrd="0" presId="urn:microsoft.com/office/officeart/2005/8/layout/list1"/>
    <dgm:cxn modelId="{7822BC44-5517-4AFD-800D-18EDDC762B97}" type="presParOf" srcId="{22C8B93A-BD87-4061-A256-7F4236B9CD8D}" destId="{ECBD3B93-F2B3-4D62-B7E2-54A6F5227C82}" srcOrd="1" destOrd="0" presId="urn:microsoft.com/office/officeart/2005/8/layout/list1"/>
    <dgm:cxn modelId="{95FBA5BE-C440-4398-8407-E191FE19E9DB}" type="presParOf" srcId="{5E469169-D01E-46FD-8900-0D1D29088034}" destId="{941A73A0-BE35-42DF-9DCE-9831859ADD51}" srcOrd="9" destOrd="0" presId="urn:microsoft.com/office/officeart/2005/8/layout/list1"/>
    <dgm:cxn modelId="{F4BAAF0A-922F-4859-B70A-9FBCF375D104}" type="presParOf" srcId="{5E469169-D01E-46FD-8900-0D1D29088034}" destId="{E85BA893-2799-4531-B1FC-3E8F496582F2}" srcOrd="10" destOrd="0" presId="urn:microsoft.com/office/officeart/2005/8/layout/list1"/>
    <dgm:cxn modelId="{95BDAF0A-3585-4CAE-81FA-B4A14C44341A}" type="presParOf" srcId="{5E469169-D01E-46FD-8900-0D1D29088034}" destId="{817F9BF9-267A-4B79-9BF2-DFEAB4E756D3}" srcOrd="11" destOrd="0" presId="urn:microsoft.com/office/officeart/2005/8/layout/list1"/>
    <dgm:cxn modelId="{D47CC3C9-FCF5-483C-96FE-6589E8C03744}" type="presParOf" srcId="{5E469169-D01E-46FD-8900-0D1D29088034}" destId="{719E3DE3-F4F3-4C46-A806-C08F75BBE951}" srcOrd="12" destOrd="0" presId="urn:microsoft.com/office/officeart/2005/8/layout/list1"/>
    <dgm:cxn modelId="{67D8C8F4-4085-427D-A3DF-3C45CD9ABF4A}" type="presParOf" srcId="{719E3DE3-F4F3-4C46-A806-C08F75BBE951}" destId="{B6D015F6-BAC1-4A1F-8294-59E0F71C3590}" srcOrd="0" destOrd="0" presId="urn:microsoft.com/office/officeart/2005/8/layout/list1"/>
    <dgm:cxn modelId="{1703592A-0938-49D7-A059-AF06F2B84335}" type="presParOf" srcId="{719E3DE3-F4F3-4C46-A806-C08F75BBE951}" destId="{456541D3-4E7E-40B0-86F9-0F668D6B89FB}" srcOrd="1" destOrd="0" presId="urn:microsoft.com/office/officeart/2005/8/layout/list1"/>
    <dgm:cxn modelId="{554EA89C-B389-4213-9A38-191953CEFC86}" type="presParOf" srcId="{5E469169-D01E-46FD-8900-0D1D29088034}" destId="{B1557535-1C42-48F9-8FFE-E87B9B60E043}" srcOrd="13" destOrd="0" presId="urn:microsoft.com/office/officeart/2005/8/layout/list1"/>
    <dgm:cxn modelId="{02677AE3-8E14-439A-AA6A-DD722BDA77F0}" type="presParOf" srcId="{5E469169-D01E-46FD-8900-0D1D29088034}" destId="{7EEC48FD-2BBD-4805-B569-4178637939EA}" srcOrd="14" destOrd="0" presId="urn:microsoft.com/office/officeart/2005/8/layout/list1"/>
    <dgm:cxn modelId="{8DCC5EB3-588F-4C8C-BF28-BCBE1B5B9636}" type="presParOf" srcId="{5E469169-D01E-46FD-8900-0D1D29088034}" destId="{4819CF1B-5664-47C0-9081-BAD26FE381E4}" srcOrd="15" destOrd="0" presId="urn:microsoft.com/office/officeart/2005/8/layout/list1"/>
    <dgm:cxn modelId="{0D7BAB6C-1710-4B02-AD8A-A8969AC8F0E8}" type="presParOf" srcId="{5E469169-D01E-46FD-8900-0D1D29088034}" destId="{14FE20BA-80CA-4D03-8622-F74A5E2CA7B5}" srcOrd="16" destOrd="0" presId="urn:microsoft.com/office/officeart/2005/8/layout/list1"/>
    <dgm:cxn modelId="{87F38F55-A6A4-4687-A6B6-63AD17C2F82B}" type="presParOf" srcId="{14FE20BA-80CA-4D03-8622-F74A5E2CA7B5}" destId="{BABAB59F-A87D-4DC2-ABA6-F5BA6BAB12E6}" srcOrd="0" destOrd="0" presId="urn:microsoft.com/office/officeart/2005/8/layout/list1"/>
    <dgm:cxn modelId="{2C46F6D4-9429-4F06-B8C6-6A3829E14C0E}" type="presParOf" srcId="{14FE20BA-80CA-4D03-8622-F74A5E2CA7B5}" destId="{3AA4A77B-899A-4842-BF27-EC43ABD65271}" srcOrd="1" destOrd="0" presId="urn:microsoft.com/office/officeart/2005/8/layout/list1"/>
    <dgm:cxn modelId="{5A98B604-30EB-456C-8889-A907A7374683}" type="presParOf" srcId="{5E469169-D01E-46FD-8900-0D1D29088034}" destId="{D049F562-A6B6-458C-8A9E-07AB6DCB060D}" srcOrd="17" destOrd="0" presId="urn:microsoft.com/office/officeart/2005/8/layout/list1"/>
    <dgm:cxn modelId="{443E9985-C509-439F-B3D4-B6D6933C7A32}" type="presParOf" srcId="{5E469169-D01E-46FD-8900-0D1D29088034}" destId="{4D2B5CAC-BC26-4600-B7FC-42539B9CE198}" srcOrd="18" destOrd="0" presId="urn:microsoft.com/office/officeart/2005/8/layout/list1"/>
    <dgm:cxn modelId="{B97C2EE2-04E9-43F8-AA1F-4B983376C2CD}" type="presParOf" srcId="{5E469169-D01E-46FD-8900-0D1D29088034}" destId="{FD818863-DA2F-40B9-B173-BAB3067EC735}" srcOrd="19" destOrd="0" presId="urn:microsoft.com/office/officeart/2005/8/layout/list1"/>
    <dgm:cxn modelId="{641D19D0-3DA0-441B-B241-478A96422328}" type="presParOf" srcId="{5E469169-D01E-46FD-8900-0D1D29088034}" destId="{91DA7482-3755-4ECB-A25C-3DEDAB8683BC}" srcOrd="20" destOrd="0" presId="urn:microsoft.com/office/officeart/2005/8/layout/list1"/>
    <dgm:cxn modelId="{A3C08D86-DA2E-43BE-BE3E-F4FAACA0658D}" type="presParOf" srcId="{91DA7482-3755-4ECB-A25C-3DEDAB8683BC}" destId="{3742A86E-E7C8-4CB6-B832-576D1BF43A25}" srcOrd="0" destOrd="0" presId="urn:microsoft.com/office/officeart/2005/8/layout/list1"/>
    <dgm:cxn modelId="{55CA1D85-738E-4928-8DD9-0E2074C283D1}" type="presParOf" srcId="{91DA7482-3755-4ECB-A25C-3DEDAB8683BC}" destId="{E62F01C7-670E-44CF-8158-E79E7259A154}" srcOrd="1" destOrd="0" presId="urn:microsoft.com/office/officeart/2005/8/layout/list1"/>
    <dgm:cxn modelId="{555C11EC-F0F0-4CA9-B8D3-EC66E3E306C5}" type="presParOf" srcId="{5E469169-D01E-46FD-8900-0D1D29088034}" destId="{A4C161CB-BF03-45BC-A496-FC0C95F63866}" srcOrd="21" destOrd="0" presId="urn:microsoft.com/office/officeart/2005/8/layout/list1"/>
    <dgm:cxn modelId="{A9A2DB3A-98A7-4E76-B172-66A77DCBC552}" type="presParOf" srcId="{5E469169-D01E-46FD-8900-0D1D29088034}" destId="{1593B79A-8FCF-4594-B908-2DD9A747C65F}" srcOrd="22"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7B40C64-3B37-437C-BBE0-32CAD33E93E4}" type="datetimeFigureOut">
              <a:rPr lang="es-MX" smtClean="0"/>
              <a:pPr/>
              <a:t>02/10/2015</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A913C21-C64F-4423-AB96-E66F6693B3C2}" type="slidenum">
              <a:rPr lang="es-MX" smtClean="0"/>
              <a:pPr/>
              <a:t>‹Nº›</a:t>
            </a:fld>
            <a:endParaRPr lang="es-MX"/>
          </a:p>
        </p:txBody>
      </p:sp>
    </p:spTree>
    <p:extLst>
      <p:ext uri="{BB962C8B-B14F-4D97-AF65-F5344CB8AC3E}">
        <p14:creationId xmlns:p14="http://schemas.microsoft.com/office/powerpoint/2010/main" val="25846184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12" name="11 Rectángulo"/>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useBgFill="1">
        <p:nvSpPr>
          <p:cNvPr id="13" name="12 Rectángulo redondeado"/>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8 Subtítulo"/>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p:txBody>
          <a:bodyPr/>
          <a:lstStyle/>
          <a:p>
            <a:fld id="{D7B3F35B-FF93-4525-9B01-0FBB0223A5AE}" type="datetimeFigureOut">
              <a:rPr lang="es-MX" smtClean="0"/>
              <a:pPr/>
              <a:t>02/10/2015</a:t>
            </a:fld>
            <a:endParaRPr lang="es-MX" dirty="0"/>
          </a:p>
        </p:txBody>
      </p:sp>
      <p:sp>
        <p:nvSpPr>
          <p:cNvPr id="17" name="16 Marcador de pie de página"/>
          <p:cNvSpPr>
            <a:spLocks noGrp="1"/>
          </p:cNvSpPr>
          <p:nvPr>
            <p:ph type="ftr" sz="quarter" idx="11"/>
          </p:nvPr>
        </p:nvSpPr>
        <p:spPr/>
        <p:txBody>
          <a:bodyPr/>
          <a:lstStyle/>
          <a:p>
            <a:endParaRPr lang="es-MX" dirty="0"/>
          </a:p>
        </p:txBody>
      </p:sp>
      <p:sp>
        <p:nvSpPr>
          <p:cNvPr id="29" name="28 Marcador de número de diapositiva"/>
          <p:cNvSpPr>
            <a:spLocks noGrp="1"/>
          </p:cNvSpPr>
          <p:nvPr>
            <p:ph type="sldNum" sz="quarter" idx="12"/>
          </p:nvPr>
        </p:nvSpPr>
        <p:spPr/>
        <p:txBody>
          <a:bodyPr lIns="0" tIns="0" rIns="0" bIns="0">
            <a:noAutofit/>
          </a:bodyPr>
          <a:lstStyle>
            <a:lvl1pPr>
              <a:defRPr sz="1400">
                <a:solidFill>
                  <a:srgbClr val="FFFFFF"/>
                </a:solidFill>
              </a:defRPr>
            </a:lvl1pPr>
          </a:lstStyle>
          <a:p>
            <a:fld id="{D6EDB067-34C0-44C4-9F9E-3DC974D6B43B}" type="slidenum">
              <a:rPr lang="es-MX" smtClean="0"/>
              <a:pPr/>
              <a:t>‹Nº›</a:t>
            </a:fld>
            <a:endParaRPr lang="es-MX" dirty="0"/>
          </a:p>
        </p:txBody>
      </p:sp>
      <p:sp>
        <p:nvSpPr>
          <p:cNvPr id="7" name="6 Rectángulo"/>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9 Rectángulo"/>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10 Rectángulo"/>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7 Título"/>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s-ES" smtClean="0"/>
              <a:t>Haga clic para modificar el estilo de título del patrón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D7B3F35B-FF93-4525-9B01-0FBB0223A5AE}" type="datetimeFigureOut">
              <a:rPr lang="es-MX" smtClean="0"/>
              <a:pPr/>
              <a:t>02/10/2015</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D6EDB067-34C0-44C4-9F9E-3DC974D6B43B}" type="slidenum">
              <a:rPr lang="es-MX" smtClean="0"/>
              <a:pPr/>
              <a:t>‹Nº›</a:t>
            </a:fld>
            <a:endParaRPr lang="es-MX"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41"/>
            <a:ext cx="201168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914400" y="274640"/>
            <a:ext cx="55626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D7B3F35B-FF93-4525-9B01-0FBB0223A5AE}" type="datetimeFigureOut">
              <a:rPr lang="es-MX" smtClean="0"/>
              <a:pPr/>
              <a:t>02/10/2015</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D6EDB067-34C0-44C4-9F9E-3DC974D6B43B}" type="slidenum">
              <a:rPr lang="es-MX" smtClean="0"/>
              <a:pPr/>
              <a:t>‹Nº›</a:t>
            </a:fld>
            <a:endParaRPr lang="es-MX"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4" name="3 Marcador de fecha"/>
          <p:cNvSpPr>
            <a:spLocks noGrp="1"/>
          </p:cNvSpPr>
          <p:nvPr>
            <p:ph type="dt" sz="half" idx="10"/>
          </p:nvPr>
        </p:nvSpPr>
        <p:spPr/>
        <p:txBody>
          <a:bodyPr/>
          <a:lstStyle/>
          <a:p>
            <a:fld id="{D7B3F35B-FF93-4525-9B01-0FBB0223A5AE}" type="datetimeFigureOut">
              <a:rPr lang="es-MX" smtClean="0"/>
              <a:pPr/>
              <a:t>02/10/2015</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D6EDB067-34C0-44C4-9F9E-3DC974D6B43B}" type="slidenum">
              <a:rPr lang="es-MX" smtClean="0"/>
              <a:pPr/>
              <a:t>‹Nº›</a:t>
            </a:fld>
            <a:endParaRPr lang="es-MX" dirty="0"/>
          </a:p>
        </p:txBody>
      </p:sp>
      <p:sp>
        <p:nvSpPr>
          <p:cNvPr id="8" name="7 Marcador de contenido"/>
          <p:cNvSpPr>
            <a:spLocks noGrp="1"/>
          </p:cNvSpPr>
          <p:nvPr>
            <p:ph sz="quarter" idx="1"/>
          </p:nvPr>
        </p:nvSpPr>
        <p:spPr>
          <a:xfrm>
            <a:off x="914400" y="1447800"/>
            <a:ext cx="7772400" cy="45720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11" name="10 Rectángulo"/>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useBgFill="1">
        <p:nvSpPr>
          <p:cNvPr id="10" name="9 Rectángulo redondeado"/>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1 Título"/>
          <p:cNvSpPr>
            <a:spLocks noGrp="1"/>
          </p:cNvSpPr>
          <p:nvPr>
            <p:ph type="title"/>
          </p:nvPr>
        </p:nvSpPr>
        <p:spPr>
          <a:xfrm>
            <a:off x="722313" y="952500"/>
            <a:ext cx="7772400" cy="1362075"/>
          </a:xfrm>
        </p:spPr>
        <p:txBody>
          <a:bodyPr anchor="b" anchorCtr="0"/>
          <a:lstStyle>
            <a:lvl1pPr algn="l">
              <a:buNone/>
              <a:defRPr sz="4000" b="0" cap="none"/>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fld id="{D7B3F35B-FF93-4525-9B01-0FBB0223A5AE}" type="datetimeFigureOut">
              <a:rPr lang="es-MX" smtClean="0"/>
              <a:pPr/>
              <a:t>02/10/2015</a:t>
            </a:fld>
            <a:endParaRPr lang="es-MX" dirty="0"/>
          </a:p>
        </p:txBody>
      </p:sp>
      <p:sp>
        <p:nvSpPr>
          <p:cNvPr id="5" name="4 Marcador de pie de página"/>
          <p:cNvSpPr>
            <a:spLocks noGrp="1"/>
          </p:cNvSpPr>
          <p:nvPr>
            <p:ph type="ftr" sz="quarter" idx="11"/>
          </p:nvPr>
        </p:nvSpPr>
        <p:spPr>
          <a:xfrm>
            <a:off x="800100" y="6172200"/>
            <a:ext cx="4000500" cy="457200"/>
          </a:xfrm>
        </p:spPr>
        <p:txBody>
          <a:bodyPr/>
          <a:lstStyle/>
          <a:p>
            <a:endParaRPr lang="es-MX" dirty="0"/>
          </a:p>
        </p:txBody>
      </p:sp>
      <p:sp>
        <p:nvSpPr>
          <p:cNvPr id="7" name="6 Rectángulo"/>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7 Rectángulo"/>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8 Rectángulo"/>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6" name="5 Marcador de número de diapositiva"/>
          <p:cNvSpPr>
            <a:spLocks noGrp="1"/>
          </p:cNvSpPr>
          <p:nvPr>
            <p:ph type="sldNum" sz="quarter" idx="12"/>
          </p:nvPr>
        </p:nvSpPr>
        <p:spPr>
          <a:xfrm>
            <a:off x="146304" y="6208776"/>
            <a:ext cx="457200" cy="457200"/>
          </a:xfrm>
        </p:spPr>
        <p:txBody>
          <a:bodyPr/>
          <a:lstStyle/>
          <a:p>
            <a:fld id="{D6EDB067-34C0-44C4-9F9E-3DC974D6B43B}" type="slidenum">
              <a:rPr lang="es-MX" smtClean="0"/>
              <a:pPr/>
              <a:t>‹Nº›</a:t>
            </a:fld>
            <a:endParaRPr lang="es-MX"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p:txBody>
          <a:bodyPr/>
          <a:lstStyle/>
          <a:p>
            <a:fld id="{D7B3F35B-FF93-4525-9B01-0FBB0223A5AE}" type="datetimeFigureOut">
              <a:rPr lang="es-MX" smtClean="0"/>
              <a:pPr/>
              <a:t>02/10/2015</a:t>
            </a:fld>
            <a:endParaRPr lang="es-MX" dirty="0"/>
          </a:p>
        </p:txBody>
      </p:sp>
      <p:sp>
        <p:nvSpPr>
          <p:cNvPr id="6" name="5 Marcador de pie de página"/>
          <p:cNvSpPr>
            <a:spLocks noGrp="1"/>
          </p:cNvSpPr>
          <p:nvPr>
            <p:ph type="ftr" sz="quarter" idx="11"/>
          </p:nvPr>
        </p:nvSpPr>
        <p:spPr/>
        <p:txBody>
          <a:bodyPr/>
          <a:lstStyle/>
          <a:p>
            <a:endParaRPr lang="es-MX" dirty="0"/>
          </a:p>
        </p:txBody>
      </p:sp>
      <p:sp>
        <p:nvSpPr>
          <p:cNvPr id="7" name="6 Marcador de número de diapositiva"/>
          <p:cNvSpPr>
            <a:spLocks noGrp="1"/>
          </p:cNvSpPr>
          <p:nvPr>
            <p:ph type="sldNum" sz="quarter" idx="12"/>
          </p:nvPr>
        </p:nvSpPr>
        <p:spPr/>
        <p:txBody>
          <a:bodyPr/>
          <a:lstStyle/>
          <a:p>
            <a:fld id="{D6EDB067-34C0-44C4-9F9E-3DC974D6B43B}" type="slidenum">
              <a:rPr lang="es-MX" smtClean="0"/>
              <a:pPr/>
              <a:t>‹Nº›</a:t>
            </a:fld>
            <a:endParaRPr lang="es-MX" dirty="0"/>
          </a:p>
        </p:txBody>
      </p:sp>
      <p:sp>
        <p:nvSpPr>
          <p:cNvPr id="9" name="8 Marcador de contenido"/>
          <p:cNvSpPr>
            <a:spLocks noGrp="1"/>
          </p:cNvSpPr>
          <p:nvPr>
            <p:ph sz="quarter" idx="1"/>
          </p:nvPr>
        </p:nvSpPr>
        <p:spPr>
          <a:xfrm>
            <a:off x="914400" y="1447800"/>
            <a:ext cx="3749040" cy="45720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1" name="10 Marcador de contenido"/>
          <p:cNvSpPr>
            <a:spLocks noGrp="1"/>
          </p:cNvSpPr>
          <p:nvPr>
            <p:ph sz="quarter" idx="2"/>
          </p:nvPr>
        </p:nvSpPr>
        <p:spPr>
          <a:xfrm>
            <a:off x="4933950" y="1447800"/>
            <a:ext cx="3749040" cy="45720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914400" y="273050"/>
            <a:ext cx="7772400" cy="1143000"/>
          </a:xfrm>
        </p:spPr>
        <p:txBody>
          <a:bodyPr anchor="b" anchorCtr="0"/>
          <a:lstStyle>
            <a:lvl1pPr>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7" name="6 Marcador de fecha"/>
          <p:cNvSpPr>
            <a:spLocks noGrp="1"/>
          </p:cNvSpPr>
          <p:nvPr>
            <p:ph type="dt" sz="half" idx="10"/>
          </p:nvPr>
        </p:nvSpPr>
        <p:spPr/>
        <p:txBody>
          <a:bodyPr/>
          <a:lstStyle/>
          <a:p>
            <a:fld id="{D7B3F35B-FF93-4525-9B01-0FBB0223A5AE}" type="datetimeFigureOut">
              <a:rPr lang="es-MX" smtClean="0"/>
              <a:pPr/>
              <a:t>02/10/2015</a:t>
            </a:fld>
            <a:endParaRPr lang="es-MX" dirty="0"/>
          </a:p>
        </p:txBody>
      </p:sp>
      <p:sp>
        <p:nvSpPr>
          <p:cNvPr id="8" name="7 Marcador de pie de página"/>
          <p:cNvSpPr>
            <a:spLocks noGrp="1"/>
          </p:cNvSpPr>
          <p:nvPr>
            <p:ph type="ftr" sz="quarter" idx="11"/>
          </p:nvPr>
        </p:nvSpPr>
        <p:spPr/>
        <p:txBody>
          <a:bodyPr/>
          <a:lstStyle/>
          <a:p>
            <a:endParaRPr lang="es-MX" dirty="0"/>
          </a:p>
        </p:txBody>
      </p:sp>
      <p:sp>
        <p:nvSpPr>
          <p:cNvPr id="9" name="8 Marcador de número de diapositiva"/>
          <p:cNvSpPr>
            <a:spLocks noGrp="1"/>
          </p:cNvSpPr>
          <p:nvPr>
            <p:ph type="sldNum" sz="quarter" idx="12"/>
          </p:nvPr>
        </p:nvSpPr>
        <p:spPr/>
        <p:txBody>
          <a:bodyPr/>
          <a:lstStyle/>
          <a:p>
            <a:fld id="{D6EDB067-34C0-44C4-9F9E-3DC974D6B43B}" type="slidenum">
              <a:rPr lang="es-MX" smtClean="0"/>
              <a:pPr/>
              <a:t>‹Nº›</a:t>
            </a:fld>
            <a:endParaRPr lang="es-MX" dirty="0"/>
          </a:p>
        </p:txBody>
      </p:sp>
      <p:sp>
        <p:nvSpPr>
          <p:cNvPr id="11" name="10 Marcador de contenido"/>
          <p:cNvSpPr>
            <a:spLocks noGrp="1"/>
          </p:cNvSpPr>
          <p:nvPr>
            <p:ph sz="half" idx="2"/>
          </p:nvPr>
        </p:nvSpPr>
        <p:spPr>
          <a:xfrm>
            <a:off x="914400" y="2247900"/>
            <a:ext cx="3733800" cy="38862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half" idx="4"/>
          </p:nvPr>
        </p:nvSpPr>
        <p:spPr>
          <a:xfrm>
            <a:off x="4953000" y="2247900"/>
            <a:ext cx="3733800" cy="38862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D7B3F35B-FF93-4525-9B01-0FBB0223A5AE}" type="datetimeFigureOut">
              <a:rPr lang="es-MX" smtClean="0"/>
              <a:pPr/>
              <a:t>02/10/2015</a:t>
            </a:fld>
            <a:endParaRPr lang="es-MX" dirty="0"/>
          </a:p>
        </p:txBody>
      </p:sp>
      <p:sp>
        <p:nvSpPr>
          <p:cNvPr id="4" name="3 Marcador de pie de página"/>
          <p:cNvSpPr>
            <a:spLocks noGrp="1"/>
          </p:cNvSpPr>
          <p:nvPr>
            <p:ph type="ftr" sz="quarter" idx="11"/>
          </p:nvPr>
        </p:nvSpPr>
        <p:spPr/>
        <p:txBody>
          <a:bodyPr/>
          <a:lstStyle/>
          <a:p>
            <a:endParaRPr lang="es-MX" dirty="0"/>
          </a:p>
        </p:txBody>
      </p:sp>
      <p:sp>
        <p:nvSpPr>
          <p:cNvPr id="5" name="4 Marcador de número de diapositiva"/>
          <p:cNvSpPr>
            <a:spLocks noGrp="1"/>
          </p:cNvSpPr>
          <p:nvPr>
            <p:ph type="sldNum" sz="quarter" idx="12"/>
          </p:nvPr>
        </p:nvSpPr>
        <p:spPr/>
        <p:txBody>
          <a:bodyPr/>
          <a:lstStyle/>
          <a:p>
            <a:fld id="{D6EDB067-34C0-44C4-9F9E-3DC974D6B43B}" type="slidenum">
              <a:rPr lang="es-MX" smtClean="0"/>
              <a:pPr/>
              <a:t>‹Nº›</a:t>
            </a:fld>
            <a:endParaRPr lang="es-MX"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7B3F35B-FF93-4525-9B01-0FBB0223A5AE}" type="datetimeFigureOut">
              <a:rPr lang="es-MX" smtClean="0"/>
              <a:pPr/>
              <a:t>02/10/2015</a:t>
            </a:fld>
            <a:endParaRPr lang="es-MX" dirty="0"/>
          </a:p>
        </p:txBody>
      </p:sp>
      <p:sp>
        <p:nvSpPr>
          <p:cNvPr id="3" name="2 Marcador de pie de página"/>
          <p:cNvSpPr>
            <a:spLocks noGrp="1"/>
          </p:cNvSpPr>
          <p:nvPr>
            <p:ph type="ftr" sz="quarter" idx="11"/>
          </p:nvPr>
        </p:nvSpPr>
        <p:spPr/>
        <p:txBody>
          <a:bodyPr/>
          <a:lstStyle/>
          <a:p>
            <a:endParaRPr lang="es-MX" dirty="0"/>
          </a:p>
        </p:txBody>
      </p:sp>
      <p:sp>
        <p:nvSpPr>
          <p:cNvPr id="4" name="3 Marcador de número de diapositiva"/>
          <p:cNvSpPr>
            <a:spLocks noGrp="1"/>
          </p:cNvSpPr>
          <p:nvPr>
            <p:ph type="sldNum" sz="quarter" idx="12"/>
          </p:nvPr>
        </p:nvSpPr>
        <p:spPr/>
        <p:txBody>
          <a:bodyPr/>
          <a:lstStyle/>
          <a:p>
            <a:fld id="{D6EDB067-34C0-44C4-9F9E-3DC974D6B43B}" type="slidenum">
              <a:rPr lang="es-MX" smtClean="0"/>
              <a:pPr/>
              <a:t>‹Nº›</a:t>
            </a:fld>
            <a:endParaRPr lang="es-MX"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8" name="7 Rectángulo"/>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useBgFill="1">
        <p:nvSpPr>
          <p:cNvPr id="9" name="8 Rectángulo redondeado"/>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1 Título"/>
          <p:cNvSpPr>
            <a:spLocks noGrp="1"/>
          </p:cNvSpPr>
          <p:nvPr>
            <p:ph type="title"/>
          </p:nvPr>
        </p:nvSpPr>
        <p:spPr>
          <a:xfrm>
            <a:off x="914400" y="273050"/>
            <a:ext cx="7772400" cy="1143000"/>
          </a:xfrm>
        </p:spPr>
        <p:txBody>
          <a:bodyPr anchor="b" anchorCtr="0"/>
          <a:lstStyle>
            <a:lvl1pPr algn="l">
              <a:buNone/>
              <a:defRPr sz="4000" b="0"/>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D7B3F35B-FF93-4525-9B01-0FBB0223A5AE}" type="datetimeFigureOut">
              <a:rPr lang="es-MX" smtClean="0"/>
              <a:pPr/>
              <a:t>02/10/2015</a:t>
            </a:fld>
            <a:endParaRPr lang="es-MX" dirty="0"/>
          </a:p>
        </p:txBody>
      </p:sp>
      <p:sp>
        <p:nvSpPr>
          <p:cNvPr id="6" name="5 Marcador de pie de página"/>
          <p:cNvSpPr>
            <a:spLocks noGrp="1"/>
          </p:cNvSpPr>
          <p:nvPr>
            <p:ph type="ftr" sz="quarter" idx="11"/>
          </p:nvPr>
        </p:nvSpPr>
        <p:spPr/>
        <p:txBody>
          <a:bodyPr/>
          <a:lstStyle/>
          <a:p>
            <a:endParaRPr lang="es-MX" dirty="0"/>
          </a:p>
        </p:txBody>
      </p:sp>
      <p:sp>
        <p:nvSpPr>
          <p:cNvPr id="7" name="6 Marcador de número de diapositiva"/>
          <p:cNvSpPr>
            <a:spLocks noGrp="1"/>
          </p:cNvSpPr>
          <p:nvPr>
            <p:ph type="sldNum" sz="quarter" idx="12"/>
          </p:nvPr>
        </p:nvSpPr>
        <p:spPr/>
        <p:txBody>
          <a:bodyPr/>
          <a:lstStyle/>
          <a:p>
            <a:fld id="{D6EDB067-34C0-44C4-9F9E-3DC974D6B43B}" type="slidenum">
              <a:rPr lang="es-MX" smtClean="0"/>
              <a:pPr/>
              <a:t>‹Nº›</a:t>
            </a:fld>
            <a:endParaRPr lang="es-MX" dirty="0"/>
          </a:p>
        </p:txBody>
      </p:sp>
      <p:sp>
        <p:nvSpPr>
          <p:cNvPr id="11" name="10 Marcador de contenido"/>
          <p:cNvSpPr>
            <a:spLocks noGrp="1"/>
          </p:cNvSpPr>
          <p:nvPr>
            <p:ph sz="quarter" idx="1"/>
          </p:nvPr>
        </p:nvSpPr>
        <p:spPr>
          <a:xfrm>
            <a:off x="2971800" y="1600200"/>
            <a:ext cx="5715000" cy="44958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s-ES" smtClean="0"/>
              <a:t>Haga clic para modificar el estilo de título del patrón</a:t>
            </a:r>
            <a:endParaRPr kumimoji="0" lang="en-US"/>
          </a:p>
        </p:txBody>
      </p:sp>
      <p:sp>
        <p:nvSpPr>
          <p:cNvPr id="4" name="3 Marcador de texto"/>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D7B3F35B-FF93-4525-9B01-0FBB0223A5AE}" type="datetimeFigureOut">
              <a:rPr lang="es-MX" smtClean="0"/>
              <a:pPr/>
              <a:t>02/10/2015</a:t>
            </a:fld>
            <a:endParaRPr lang="es-MX" dirty="0"/>
          </a:p>
        </p:txBody>
      </p:sp>
      <p:sp>
        <p:nvSpPr>
          <p:cNvPr id="6" name="5 Marcador de pie de página"/>
          <p:cNvSpPr>
            <a:spLocks noGrp="1"/>
          </p:cNvSpPr>
          <p:nvPr>
            <p:ph type="ftr" sz="quarter" idx="11"/>
          </p:nvPr>
        </p:nvSpPr>
        <p:spPr>
          <a:xfrm>
            <a:off x="914400" y="6172200"/>
            <a:ext cx="3886200" cy="457200"/>
          </a:xfrm>
        </p:spPr>
        <p:txBody>
          <a:bodyPr/>
          <a:lstStyle/>
          <a:p>
            <a:endParaRPr lang="es-MX" dirty="0"/>
          </a:p>
        </p:txBody>
      </p:sp>
      <p:sp>
        <p:nvSpPr>
          <p:cNvPr id="7" name="6 Marcador de número de diapositiva"/>
          <p:cNvSpPr>
            <a:spLocks noGrp="1"/>
          </p:cNvSpPr>
          <p:nvPr>
            <p:ph type="sldNum" sz="quarter" idx="12"/>
          </p:nvPr>
        </p:nvSpPr>
        <p:spPr>
          <a:xfrm>
            <a:off x="146304" y="6208776"/>
            <a:ext cx="457200" cy="457200"/>
          </a:xfrm>
        </p:spPr>
        <p:txBody>
          <a:bodyPr/>
          <a:lstStyle/>
          <a:p>
            <a:fld id="{D6EDB067-34C0-44C4-9F9E-3DC974D6B43B}" type="slidenum">
              <a:rPr lang="es-MX" smtClean="0"/>
              <a:pPr/>
              <a:t>‹Nº›</a:t>
            </a:fld>
            <a:endParaRPr lang="es-MX" dirty="0"/>
          </a:p>
        </p:txBody>
      </p:sp>
      <p:sp>
        <p:nvSpPr>
          <p:cNvPr id="11" name="10 Rectángulo"/>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11 Rectángulo"/>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12 Rectángulo"/>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 name="2 Marcador de posición de imagen"/>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s-ES" dirty="0" smtClean="0"/>
              <a:t>Haga clic en el icono para agregar una imagen</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alphaModFix amt="60000"/>
            <a:lum/>
          </a:blip>
          <a:srcRect/>
          <a:stretch>
            <a:fillRect l="-6000" r="-6000"/>
          </a:stretch>
        </a:blipFill>
        <a:effectLst/>
      </p:bgPr>
    </p:bg>
    <p:spTree>
      <p:nvGrpSpPr>
        <p:cNvPr id="1" name=""/>
        <p:cNvGrpSpPr/>
        <p:nvPr/>
      </p:nvGrpSpPr>
      <p:grpSpPr>
        <a:xfrm>
          <a:off x="0" y="0"/>
          <a:ext cx="0" cy="0"/>
          <a:chOff x="0" y="0"/>
          <a:chExt cx="0" cy="0"/>
        </a:xfrm>
      </p:grpSpPr>
      <p:sp>
        <p:nvSpPr>
          <p:cNvPr id="9" name="8 Rectángulo"/>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useBgFill="1">
        <p:nvSpPr>
          <p:cNvPr id="8" name="7 Rectángulo redondeado"/>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21 Marcador de título"/>
          <p:cNvSpPr>
            <a:spLocks noGrp="1"/>
          </p:cNvSpPr>
          <p:nvPr>
            <p:ph type="title"/>
          </p:nvPr>
        </p:nvSpPr>
        <p:spPr>
          <a:xfrm>
            <a:off x="914400" y="274638"/>
            <a:ext cx="7772400" cy="1143000"/>
          </a:xfrm>
          <a:prstGeom prst="rect">
            <a:avLst/>
          </a:prstGeom>
        </p:spPr>
        <p:txBody>
          <a:bodyPr bIns="91440" anchor="b" anchorCtr="0">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D7B3F35B-FF93-4525-9B01-0FBB0223A5AE}" type="datetimeFigureOut">
              <a:rPr lang="es-MX" smtClean="0"/>
              <a:pPr/>
              <a:t>02/10/2015</a:t>
            </a:fld>
            <a:endParaRPr lang="es-MX" dirty="0"/>
          </a:p>
        </p:txBody>
      </p:sp>
      <p:sp>
        <p:nvSpPr>
          <p:cNvPr id="3" name="2 Marcador de pie de página"/>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s-MX" dirty="0"/>
          </a:p>
        </p:txBody>
      </p:sp>
      <p:sp>
        <p:nvSpPr>
          <p:cNvPr id="23" name="22 Marcador de número de diapositiva"/>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D6EDB067-34C0-44C4-9F9E-3DC974D6B43B}" type="slidenum">
              <a:rPr lang="es-MX" smtClean="0"/>
              <a:pPr/>
              <a:t>‹Nº›</a:t>
            </a:fld>
            <a:endParaRPr lang="es-MX"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2536" y="404664"/>
            <a:ext cx="8579296" cy="868958"/>
          </a:xfrm>
          <a:solidFill>
            <a:srgbClr val="FFC000"/>
          </a:solidFill>
          <a:effectLst>
            <a:glow rad="228600">
              <a:schemeClr val="accent1">
                <a:satMod val="175000"/>
                <a:alpha val="40000"/>
              </a:schemeClr>
            </a:glow>
          </a:effectLst>
        </p:spPr>
        <p:style>
          <a:lnRef idx="2">
            <a:schemeClr val="dk1"/>
          </a:lnRef>
          <a:fillRef idx="1">
            <a:schemeClr val="lt1"/>
          </a:fillRef>
          <a:effectRef idx="0">
            <a:schemeClr val="dk1"/>
          </a:effectRef>
          <a:fontRef idx="minor">
            <a:schemeClr val="dk1"/>
          </a:fontRef>
        </p:style>
        <p:txBody>
          <a:bodyPr>
            <a:normAutofit/>
          </a:bodyPr>
          <a:lstStyle/>
          <a:p>
            <a:pPr algn="r"/>
            <a:r>
              <a:rPr lang="es-ES" b="1" dirty="0" smtClean="0">
                <a:solidFill>
                  <a:schemeClr val="tx1"/>
                </a:solidFill>
              </a:rPr>
              <a:t>De </a:t>
            </a:r>
            <a:r>
              <a:rPr lang="es-ES" b="1" dirty="0">
                <a:solidFill>
                  <a:schemeClr val="tx1"/>
                </a:solidFill>
              </a:rPr>
              <a:t>las Medidas </a:t>
            </a:r>
            <a:r>
              <a:rPr lang="es-ES" b="1" dirty="0" smtClean="0">
                <a:solidFill>
                  <a:schemeClr val="tx1"/>
                </a:solidFill>
              </a:rPr>
              <a:t>Cautelares (LFPCA)</a:t>
            </a:r>
            <a:endParaRPr lang="es-MX" dirty="0">
              <a:solidFill>
                <a:schemeClr val="tx1"/>
              </a:solidFill>
            </a:endParaRPr>
          </a:p>
        </p:txBody>
      </p:sp>
      <p:sp>
        <p:nvSpPr>
          <p:cNvPr id="3" name="Marcador de contenido 2"/>
          <p:cNvSpPr>
            <a:spLocks noGrp="1"/>
          </p:cNvSpPr>
          <p:nvPr>
            <p:ph sz="quarter" idx="1"/>
          </p:nvPr>
        </p:nvSpPr>
        <p:spPr>
          <a:xfrm>
            <a:off x="1187624" y="1628800"/>
            <a:ext cx="7618040" cy="4285456"/>
          </a:xfrm>
          <a:solidFill>
            <a:srgbClr val="FFC000">
              <a:alpha val="60000"/>
            </a:srgbClr>
          </a:solidFill>
          <a:effectLst>
            <a:glow rad="228600">
              <a:schemeClr val="accent1">
                <a:satMod val="175000"/>
                <a:alpha val="40000"/>
              </a:schemeClr>
            </a:glow>
          </a:effectLst>
        </p:spPr>
        <p:style>
          <a:lnRef idx="2">
            <a:schemeClr val="dk1"/>
          </a:lnRef>
          <a:fillRef idx="1">
            <a:schemeClr val="lt1"/>
          </a:fillRef>
          <a:effectRef idx="0">
            <a:schemeClr val="dk1"/>
          </a:effectRef>
          <a:fontRef idx="minor">
            <a:schemeClr val="dk1"/>
          </a:fontRef>
        </p:style>
        <p:txBody>
          <a:bodyPr>
            <a:normAutofit fontScale="85000" lnSpcReduction="10000"/>
          </a:bodyPr>
          <a:lstStyle/>
          <a:p>
            <a:pPr marL="0" indent="0">
              <a:buNone/>
            </a:pPr>
            <a:r>
              <a:rPr lang="es-ES" b="1" dirty="0"/>
              <a:t> </a:t>
            </a:r>
            <a:endParaRPr lang="es-MX" dirty="0">
              <a:solidFill>
                <a:schemeClr val="accent3">
                  <a:lumMod val="75000"/>
                </a:schemeClr>
              </a:solidFill>
            </a:endParaRPr>
          </a:p>
          <a:p>
            <a:pPr algn="just"/>
            <a:r>
              <a:rPr lang="es-ES" b="1" dirty="0">
                <a:latin typeface="Arial" pitchFamily="34" charset="0"/>
                <a:cs typeface="Arial" pitchFamily="34" charset="0"/>
              </a:rPr>
              <a:t>ARTÍCULO 24.</a:t>
            </a:r>
            <a:r>
              <a:rPr lang="es-ES" dirty="0">
                <a:latin typeface="Arial" pitchFamily="34" charset="0"/>
                <a:cs typeface="Arial" pitchFamily="34" charset="0"/>
              </a:rPr>
              <a:t> Una vez iniciado el juicio contencioso administrativo, podrán decretarse todas las medidas cautelares necesarias para mantener la situación de hecho existente, que impidan que la resolución impugnada pueda dejar el litigio sin materia o causar un daño irreparable al actor, salvo en los casos en que se cause perjuicio al interés social o se contravengan disposiciones de orden público.</a:t>
            </a:r>
            <a:endParaRPr lang="es-MX" dirty="0">
              <a:latin typeface="Arial" pitchFamily="34" charset="0"/>
              <a:cs typeface="Arial" pitchFamily="34" charset="0"/>
            </a:endParaRPr>
          </a:p>
          <a:p>
            <a:pPr marL="0" indent="0" algn="just">
              <a:buNone/>
            </a:pPr>
            <a:r>
              <a:rPr lang="es-ES" dirty="0">
                <a:latin typeface="Arial" pitchFamily="34" charset="0"/>
                <a:cs typeface="Arial" pitchFamily="34" charset="0"/>
              </a:rPr>
              <a:t> </a:t>
            </a:r>
            <a:endParaRPr lang="es-MX" dirty="0">
              <a:latin typeface="Arial" pitchFamily="34" charset="0"/>
              <a:cs typeface="Arial" pitchFamily="34" charset="0"/>
            </a:endParaRPr>
          </a:p>
          <a:p>
            <a:pPr algn="just"/>
            <a:r>
              <a:rPr lang="es-ES" dirty="0">
                <a:latin typeface="Arial" pitchFamily="34" charset="0"/>
                <a:cs typeface="Arial" pitchFamily="34" charset="0"/>
              </a:rPr>
              <a:t>La suspensión de la ejecución del acto impugnado se tramitará y resolverá de conformidad con el artículo 28 de esta Ley.</a:t>
            </a:r>
            <a:endParaRPr lang="es-MX" dirty="0">
              <a:latin typeface="Arial" pitchFamily="34" charset="0"/>
              <a:cs typeface="Arial" pitchFamily="34" charset="0"/>
            </a:endParaRPr>
          </a:p>
          <a:p>
            <a:endParaRPr lang="es-MX" dirty="0"/>
          </a:p>
        </p:txBody>
      </p:sp>
    </p:spTree>
    <p:extLst>
      <p:ext uri="{BB962C8B-B14F-4D97-AF65-F5344CB8AC3E}">
        <p14:creationId xmlns:p14="http://schemas.microsoft.com/office/powerpoint/2010/main" val="246609857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sz="quarter" idx="1"/>
          </p:nvPr>
        </p:nvPicPr>
        <p:blipFill>
          <a:blip r:embed="rId2" cstate="print">
            <a:extLst>
              <a:ext uri="{28A0092B-C50C-407E-A947-70E740481C1C}">
                <a14:useLocalDpi xmlns:a14="http://schemas.microsoft.com/office/drawing/2010/main" val="0"/>
              </a:ext>
            </a:extLst>
          </a:blip>
          <a:stretch>
            <a:fillRect/>
          </a:stretch>
        </p:blipFill>
        <p:spPr>
          <a:xfrm>
            <a:off x="1259632" y="980728"/>
            <a:ext cx="7130920" cy="4746154"/>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69689065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sz="quarter" idx="1"/>
          </p:nvPr>
        </p:nvPicPr>
        <p:blipFill>
          <a:blip r:embed="rId2" cstate="print">
            <a:extLst>
              <a:ext uri="{28A0092B-C50C-407E-A947-70E740481C1C}">
                <a14:useLocalDpi xmlns:a14="http://schemas.microsoft.com/office/drawing/2010/main" val="0"/>
              </a:ext>
            </a:extLst>
          </a:blip>
          <a:stretch>
            <a:fillRect/>
          </a:stretch>
        </p:blipFill>
        <p:spPr>
          <a:xfrm>
            <a:off x="755576" y="692696"/>
            <a:ext cx="7571471" cy="5505475"/>
          </a:xfrm>
          <a:prstGeom prst="rect">
            <a:avLst/>
          </a:prstGeom>
          <a:ln>
            <a:noFill/>
          </a:ln>
          <a:effectLst>
            <a:softEdge rad="112500"/>
          </a:effectLst>
        </p:spPr>
      </p:pic>
    </p:spTree>
    <p:extLst>
      <p:ext uri="{BB962C8B-B14F-4D97-AF65-F5344CB8AC3E}">
        <p14:creationId xmlns:p14="http://schemas.microsoft.com/office/powerpoint/2010/main" val="411745970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quarter" idx="1"/>
          </p:nvPr>
        </p:nvSpPr>
        <p:spPr>
          <a:xfrm>
            <a:off x="457200" y="692696"/>
            <a:ext cx="8229600" cy="5433467"/>
          </a:xfrm>
          <a:solidFill>
            <a:srgbClr val="99CC00">
              <a:alpha val="60000"/>
            </a:srgbClr>
          </a:solidFill>
          <a:effectLst>
            <a:glow rad="228600">
              <a:schemeClr val="accent5">
                <a:satMod val="175000"/>
                <a:alpha val="40000"/>
              </a:schemeClr>
            </a:glow>
          </a:effectLst>
        </p:spPr>
        <p:style>
          <a:lnRef idx="2">
            <a:schemeClr val="dk1"/>
          </a:lnRef>
          <a:fillRef idx="1">
            <a:schemeClr val="lt1"/>
          </a:fillRef>
          <a:effectRef idx="0">
            <a:schemeClr val="dk1"/>
          </a:effectRef>
          <a:fontRef idx="minor">
            <a:schemeClr val="dk1"/>
          </a:fontRef>
        </p:style>
        <p:txBody>
          <a:bodyPr>
            <a:normAutofit fontScale="77500" lnSpcReduction="20000"/>
          </a:bodyPr>
          <a:lstStyle/>
          <a:p>
            <a:pPr algn="just"/>
            <a:r>
              <a:rPr lang="es-ES" b="1" dirty="0">
                <a:latin typeface="Arial" pitchFamily="34" charset="0"/>
                <a:cs typeface="Arial" pitchFamily="34" charset="0"/>
              </a:rPr>
              <a:t>Artículo 24 Bis.</a:t>
            </a:r>
            <a:r>
              <a:rPr lang="es-ES" dirty="0">
                <a:latin typeface="Arial" pitchFamily="34" charset="0"/>
                <a:cs typeface="Arial" pitchFamily="34" charset="0"/>
              </a:rPr>
              <a:t> Las medidas cautelares se tramitarán de conformidad con el incidente respectivo, el cual se iniciará de conformidad con lo siguiente</a:t>
            </a:r>
            <a:r>
              <a:rPr lang="es-ES" dirty="0" smtClean="0">
                <a:latin typeface="Arial" pitchFamily="34" charset="0"/>
                <a:cs typeface="Arial" pitchFamily="34" charset="0"/>
              </a:rPr>
              <a:t>:</a:t>
            </a:r>
          </a:p>
          <a:p>
            <a:pPr algn="just"/>
            <a:endParaRPr lang="es-MX" dirty="0">
              <a:latin typeface="Arial" pitchFamily="34" charset="0"/>
              <a:cs typeface="Arial" pitchFamily="34" charset="0"/>
            </a:endParaRPr>
          </a:p>
          <a:p>
            <a:pPr algn="just"/>
            <a:r>
              <a:rPr lang="es-ES" b="1" dirty="0">
                <a:latin typeface="Arial" pitchFamily="34" charset="0"/>
                <a:cs typeface="Arial" pitchFamily="34" charset="0"/>
              </a:rPr>
              <a:t>I.</a:t>
            </a:r>
            <a:r>
              <a:rPr lang="es-ES" dirty="0">
                <a:latin typeface="Arial" pitchFamily="34" charset="0"/>
                <a:cs typeface="Arial" pitchFamily="34" charset="0"/>
              </a:rPr>
              <a:t> 	La promoción en donde se soliciten las medidas cautelares señaladas, deberá contener los siguientes </a:t>
            </a:r>
            <a:r>
              <a:rPr lang="es-ES" dirty="0" smtClean="0">
                <a:latin typeface="Arial" pitchFamily="34" charset="0"/>
                <a:cs typeface="Arial" pitchFamily="34" charset="0"/>
              </a:rPr>
              <a:t>requisitos:</a:t>
            </a:r>
          </a:p>
          <a:p>
            <a:pPr algn="just"/>
            <a:endParaRPr lang="es-ES" dirty="0" smtClean="0">
              <a:latin typeface="Arial" pitchFamily="34" charset="0"/>
              <a:cs typeface="Arial" pitchFamily="34" charset="0"/>
            </a:endParaRPr>
          </a:p>
          <a:p>
            <a:pPr algn="just"/>
            <a:r>
              <a:rPr lang="es-MX" b="1" dirty="0">
                <a:latin typeface="Arial" pitchFamily="34" charset="0"/>
                <a:cs typeface="Arial" pitchFamily="34" charset="0"/>
              </a:rPr>
              <a:t>a) </a:t>
            </a:r>
            <a:r>
              <a:rPr lang="es-MX" dirty="0">
                <a:latin typeface="Arial" pitchFamily="34" charset="0"/>
                <a:cs typeface="Arial" pitchFamily="34" charset="0"/>
              </a:rPr>
              <a:t>El nombre del demandante y su domicilio para recibir notificaciones, el cual </a:t>
            </a:r>
            <a:r>
              <a:rPr lang="es-MX" dirty="0" smtClean="0">
                <a:latin typeface="Arial" pitchFamily="34" charset="0"/>
                <a:cs typeface="Arial" pitchFamily="34" charset="0"/>
              </a:rPr>
              <a:t>deberá encontrarse </a:t>
            </a:r>
            <a:r>
              <a:rPr lang="es-MX" dirty="0">
                <a:latin typeface="Arial" pitchFamily="34" charset="0"/>
                <a:cs typeface="Arial" pitchFamily="34" charset="0"/>
              </a:rPr>
              <a:t>ubicado dentro de la región de la Sala que conozca del juicio, así como </a:t>
            </a:r>
            <a:r>
              <a:rPr lang="es-MX" dirty="0" smtClean="0">
                <a:latin typeface="Arial" pitchFamily="34" charset="0"/>
                <a:cs typeface="Arial" pitchFamily="34" charset="0"/>
              </a:rPr>
              <a:t>su dirección </a:t>
            </a:r>
            <a:r>
              <a:rPr lang="es-MX" dirty="0">
                <a:latin typeface="Arial" pitchFamily="34" charset="0"/>
                <a:cs typeface="Arial" pitchFamily="34" charset="0"/>
              </a:rPr>
              <a:t>de correo electrónico, cuando opte porque el juicio se substancie en línea a </a:t>
            </a:r>
            <a:r>
              <a:rPr lang="es-MX" dirty="0" smtClean="0">
                <a:latin typeface="Arial" pitchFamily="34" charset="0"/>
                <a:cs typeface="Arial" pitchFamily="34" charset="0"/>
              </a:rPr>
              <a:t>través del </a:t>
            </a:r>
            <a:r>
              <a:rPr lang="es-MX" dirty="0">
                <a:latin typeface="Arial" pitchFamily="34" charset="0"/>
                <a:cs typeface="Arial" pitchFamily="34" charset="0"/>
              </a:rPr>
              <a:t>Sistema de Justicia en Línea</a:t>
            </a:r>
            <a:r>
              <a:rPr lang="es-MX" dirty="0" smtClean="0">
                <a:latin typeface="Arial" pitchFamily="34" charset="0"/>
                <a:cs typeface="Arial" pitchFamily="34" charset="0"/>
              </a:rPr>
              <a:t>;</a:t>
            </a:r>
          </a:p>
          <a:p>
            <a:pPr algn="just"/>
            <a:r>
              <a:rPr lang="es-MX" b="1" dirty="0">
                <a:latin typeface="Arial" pitchFamily="34" charset="0"/>
                <a:cs typeface="Arial" pitchFamily="34" charset="0"/>
              </a:rPr>
              <a:t>b) </a:t>
            </a:r>
            <a:r>
              <a:rPr lang="es-MX" dirty="0">
                <a:latin typeface="Arial" pitchFamily="34" charset="0"/>
                <a:cs typeface="Arial" pitchFamily="34" charset="0"/>
              </a:rPr>
              <a:t>Resolución que se pretende impugnar y fecha de notificación de la misma;</a:t>
            </a:r>
          </a:p>
          <a:p>
            <a:pPr algn="just"/>
            <a:r>
              <a:rPr lang="es-MX" b="1" dirty="0">
                <a:latin typeface="Arial" pitchFamily="34" charset="0"/>
                <a:cs typeface="Arial" pitchFamily="34" charset="0"/>
              </a:rPr>
              <a:t>c) </a:t>
            </a:r>
            <a:r>
              <a:rPr lang="es-MX" dirty="0">
                <a:latin typeface="Arial" pitchFamily="34" charset="0"/>
                <a:cs typeface="Arial" pitchFamily="34" charset="0"/>
              </a:rPr>
              <a:t>Los hechos que se pretenden resguardar con la medida cautelar, y</a:t>
            </a:r>
          </a:p>
          <a:p>
            <a:pPr algn="just"/>
            <a:r>
              <a:rPr lang="es-MX" b="1" dirty="0">
                <a:latin typeface="Arial" pitchFamily="34" charset="0"/>
                <a:cs typeface="Arial" pitchFamily="34" charset="0"/>
              </a:rPr>
              <a:t>d) </a:t>
            </a:r>
            <a:r>
              <a:rPr lang="es-MX" dirty="0">
                <a:latin typeface="Arial" pitchFamily="34" charset="0"/>
                <a:cs typeface="Arial" pitchFamily="34" charset="0"/>
              </a:rPr>
              <a:t>Expresión de los motivos por los cuales solicita la medida cautelar.</a:t>
            </a:r>
            <a:endParaRPr lang="es-ES" dirty="0" smtClean="0">
              <a:latin typeface="Arial" pitchFamily="34" charset="0"/>
              <a:cs typeface="Arial" pitchFamily="34" charset="0"/>
            </a:endParaRPr>
          </a:p>
          <a:p>
            <a:pPr algn="just"/>
            <a:endParaRPr lang="es-ES" dirty="0" smtClean="0"/>
          </a:p>
          <a:p>
            <a:pPr algn="just"/>
            <a:endParaRPr lang="es-MX" dirty="0"/>
          </a:p>
          <a:p>
            <a:endParaRPr lang="es-MX" dirty="0"/>
          </a:p>
        </p:txBody>
      </p:sp>
    </p:spTree>
    <p:extLst>
      <p:ext uri="{BB962C8B-B14F-4D97-AF65-F5344CB8AC3E}">
        <p14:creationId xmlns:p14="http://schemas.microsoft.com/office/powerpoint/2010/main" val="427035705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quarter" idx="1"/>
          </p:nvPr>
        </p:nvSpPr>
        <p:spPr>
          <a:xfrm>
            <a:off x="457200" y="548680"/>
            <a:ext cx="7931224" cy="5760640"/>
          </a:xfrm>
          <a:solidFill>
            <a:srgbClr val="99CC00">
              <a:alpha val="60000"/>
            </a:srgbClr>
          </a:solidFill>
          <a:effectLst>
            <a:glow rad="228600">
              <a:schemeClr val="accent5">
                <a:satMod val="175000"/>
                <a:alpha val="40000"/>
              </a:schemeClr>
            </a:glow>
          </a:effectLst>
        </p:spPr>
        <p:style>
          <a:lnRef idx="2">
            <a:schemeClr val="dk1"/>
          </a:lnRef>
          <a:fillRef idx="1">
            <a:schemeClr val="lt1"/>
          </a:fillRef>
          <a:effectRef idx="0">
            <a:schemeClr val="dk1"/>
          </a:effectRef>
          <a:fontRef idx="minor">
            <a:schemeClr val="dk1"/>
          </a:fontRef>
        </p:style>
        <p:txBody>
          <a:bodyPr>
            <a:normAutofit fontScale="92500" lnSpcReduction="20000"/>
          </a:bodyPr>
          <a:lstStyle/>
          <a:p>
            <a:r>
              <a:rPr lang="es-MX" b="1" dirty="0">
                <a:latin typeface="Arial" pitchFamily="34" charset="0"/>
                <a:cs typeface="Arial" pitchFamily="34" charset="0"/>
              </a:rPr>
              <a:t>II. </a:t>
            </a:r>
            <a:r>
              <a:rPr lang="es-MX" dirty="0">
                <a:latin typeface="Arial" pitchFamily="34" charset="0"/>
                <a:cs typeface="Arial" pitchFamily="34" charset="0"/>
              </a:rPr>
              <a:t>El escrito de solicitud de medidas cautelares deberá cumplir con lo siguiente</a:t>
            </a:r>
            <a:r>
              <a:rPr lang="es-MX" dirty="0" smtClean="0">
                <a:latin typeface="Arial" pitchFamily="34" charset="0"/>
                <a:cs typeface="Arial" pitchFamily="34" charset="0"/>
              </a:rPr>
              <a:t>:</a:t>
            </a:r>
            <a:endParaRPr lang="es-MX" dirty="0">
              <a:latin typeface="Arial" pitchFamily="34" charset="0"/>
              <a:cs typeface="Arial" pitchFamily="34" charset="0"/>
            </a:endParaRPr>
          </a:p>
          <a:p>
            <a:pPr algn="just"/>
            <a:r>
              <a:rPr lang="es-MX" b="1" dirty="0">
                <a:latin typeface="Arial" pitchFamily="34" charset="0"/>
                <a:cs typeface="Arial" pitchFamily="34" charset="0"/>
              </a:rPr>
              <a:t>a) </a:t>
            </a:r>
            <a:r>
              <a:rPr lang="es-MX" dirty="0">
                <a:latin typeface="Arial" pitchFamily="34" charset="0"/>
                <a:cs typeface="Arial" pitchFamily="34" charset="0"/>
              </a:rPr>
              <a:t>Acreditar la necesidad para gestionar la medida cautelar, </a:t>
            </a:r>
            <a:r>
              <a:rPr lang="es-MX" dirty="0" smtClean="0">
                <a:latin typeface="Arial" pitchFamily="34" charset="0"/>
                <a:cs typeface="Arial" pitchFamily="34" charset="0"/>
              </a:rPr>
              <a:t>y</a:t>
            </a:r>
          </a:p>
          <a:p>
            <a:pPr algn="just"/>
            <a:r>
              <a:rPr lang="es-MX" b="1" dirty="0">
                <a:latin typeface="Arial" pitchFamily="34" charset="0"/>
                <a:cs typeface="Arial" pitchFamily="34" charset="0"/>
              </a:rPr>
              <a:t>b) </a:t>
            </a:r>
            <a:r>
              <a:rPr lang="es-MX" dirty="0">
                <a:latin typeface="Arial" pitchFamily="34" charset="0"/>
                <a:cs typeface="Arial" pitchFamily="34" charset="0"/>
              </a:rPr>
              <a:t>Adjuntar copia de la solicitud, para cada una de las partes, a fin de correrles traslado.</a:t>
            </a:r>
          </a:p>
          <a:p>
            <a:pPr algn="just"/>
            <a:r>
              <a:rPr lang="es-MX" dirty="0">
                <a:latin typeface="Arial" pitchFamily="34" charset="0"/>
                <a:cs typeface="Arial" pitchFamily="34" charset="0"/>
              </a:rPr>
              <a:t>En caso de no cumplir con los requisitos previstos en las fracciones I y II del presente artículo, </a:t>
            </a:r>
            <a:r>
              <a:rPr lang="es-MX" dirty="0" smtClean="0">
                <a:latin typeface="Arial" pitchFamily="34" charset="0"/>
                <a:cs typeface="Arial" pitchFamily="34" charset="0"/>
              </a:rPr>
              <a:t>se tendrá </a:t>
            </a:r>
            <a:r>
              <a:rPr lang="es-MX" dirty="0">
                <a:latin typeface="Arial" pitchFamily="34" charset="0"/>
                <a:cs typeface="Arial" pitchFamily="34" charset="0"/>
              </a:rPr>
              <a:t>por no interpuesto el incidente.</a:t>
            </a:r>
          </a:p>
          <a:p>
            <a:pPr algn="just"/>
            <a:r>
              <a:rPr lang="es-MX" dirty="0">
                <a:latin typeface="Arial" pitchFamily="34" charset="0"/>
                <a:cs typeface="Arial" pitchFamily="34" charset="0"/>
              </a:rPr>
              <a:t>En los demás casos, el particular justificará en su petición las razones por las cuales las </a:t>
            </a:r>
            <a:r>
              <a:rPr lang="es-MX" dirty="0" smtClean="0">
                <a:latin typeface="Arial" pitchFamily="34" charset="0"/>
                <a:cs typeface="Arial" pitchFamily="34" charset="0"/>
              </a:rPr>
              <a:t>medidas cautelares </a:t>
            </a:r>
            <a:r>
              <a:rPr lang="es-MX" dirty="0">
                <a:latin typeface="Arial" pitchFamily="34" charset="0"/>
                <a:cs typeface="Arial" pitchFamily="34" charset="0"/>
              </a:rPr>
              <a:t>son indispensables y el Magistrado Instructor podrá otorgarlas, motivando las razones de </a:t>
            </a:r>
            <a:r>
              <a:rPr lang="es-MX" dirty="0" smtClean="0">
                <a:latin typeface="Arial" pitchFamily="34" charset="0"/>
                <a:cs typeface="Arial" pitchFamily="34" charset="0"/>
              </a:rPr>
              <a:t>su procedencia</a:t>
            </a:r>
            <a:r>
              <a:rPr lang="es-MX" dirty="0">
                <a:latin typeface="Arial" pitchFamily="34" charset="0"/>
                <a:cs typeface="Arial" pitchFamily="34" charset="0"/>
              </a:rPr>
              <a:t>.</a:t>
            </a:r>
          </a:p>
          <a:p>
            <a:pPr algn="just"/>
            <a:r>
              <a:rPr lang="es-MX" dirty="0">
                <a:latin typeface="Arial" pitchFamily="34" charset="0"/>
                <a:cs typeface="Arial" pitchFamily="34" charset="0"/>
              </a:rPr>
              <a:t>La solicitud de las medidas cautelares, se podrá presentar en cualquier tiempo, hasta antes de que </a:t>
            </a:r>
            <a:r>
              <a:rPr lang="es-MX" dirty="0" smtClean="0">
                <a:latin typeface="Arial" pitchFamily="34" charset="0"/>
                <a:cs typeface="Arial" pitchFamily="34" charset="0"/>
              </a:rPr>
              <a:t>se dicte </a:t>
            </a:r>
            <a:r>
              <a:rPr lang="es-MX" dirty="0">
                <a:latin typeface="Arial" pitchFamily="34" charset="0"/>
                <a:cs typeface="Arial" pitchFamily="34" charset="0"/>
              </a:rPr>
              <a:t>sentencia definitiva.</a:t>
            </a:r>
          </a:p>
        </p:txBody>
      </p:sp>
    </p:spTree>
    <p:extLst>
      <p:ext uri="{BB962C8B-B14F-4D97-AF65-F5344CB8AC3E}">
        <p14:creationId xmlns:p14="http://schemas.microsoft.com/office/powerpoint/2010/main" val="270645842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sz="quarter" idx="1"/>
          </p:nvPr>
        </p:nvPicPr>
        <p:blipFill>
          <a:blip r:embed="rId2" cstate="print">
            <a:extLst>
              <a:ext uri="{28A0092B-C50C-407E-A947-70E740481C1C}">
                <a14:useLocalDpi xmlns:a14="http://schemas.microsoft.com/office/drawing/2010/main" val="0"/>
              </a:ext>
            </a:extLst>
          </a:blip>
          <a:stretch>
            <a:fillRect/>
          </a:stretch>
        </p:blipFill>
        <p:spPr>
          <a:xfrm>
            <a:off x="611560" y="836712"/>
            <a:ext cx="7950821" cy="420068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7662673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quarter" idx="1"/>
          </p:nvPr>
        </p:nvSpPr>
        <p:spPr>
          <a:xfrm>
            <a:off x="457200" y="620688"/>
            <a:ext cx="8219256" cy="5505475"/>
          </a:xfrm>
          <a:solidFill>
            <a:srgbClr val="33CCFF">
              <a:alpha val="60000"/>
            </a:srgbClr>
          </a:solidFill>
          <a:effectLst>
            <a:glow rad="228600">
              <a:schemeClr val="accent2">
                <a:satMod val="175000"/>
                <a:alpha val="40000"/>
              </a:schemeClr>
            </a:glow>
          </a:effectLst>
        </p:spPr>
        <p:style>
          <a:lnRef idx="2">
            <a:schemeClr val="dk1"/>
          </a:lnRef>
          <a:fillRef idx="1">
            <a:schemeClr val="lt1"/>
          </a:fillRef>
          <a:effectRef idx="0">
            <a:schemeClr val="dk1"/>
          </a:effectRef>
          <a:fontRef idx="minor">
            <a:schemeClr val="dk1"/>
          </a:fontRef>
        </p:style>
        <p:txBody>
          <a:bodyPr>
            <a:normAutofit fontScale="92500"/>
          </a:bodyPr>
          <a:lstStyle/>
          <a:p>
            <a:pPr algn="just"/>
            <a:r>
              <a:rPr lang="es-MX" b="1" dirty="0">
                <a:latin typeface="Arial" pitchFamily="34" charset="0"/>
                <a:cs typeface="Arial" pitchFamily="34" charset="0"/>
              </a:rPr>
              <a:t>ARTÍCULO 25. </a:t>
            </a:r>
            <a:r>
              <a:rPr lang="es-MX" dirty="0">
                <a:latin typeface="Arial" pitchFamily="34" charset="0"/>
                <a:cs typeface="Arial" pitchFamily="34" charset="0"/>
              </a:rPr>
              <a:t>En el acuerdo que admita el incidente de petición de medidas cautelares, </a:t>
            </a:r>
            <a:r>
              <a:rPr lang="es-MX" dirty="0" smtClean="0">
                <a:latin typeface="Arial" pitchFamily="34" charset="0"/>
                <a:cs typeface="Arial" pitchFamily="34" charset="0"/>
              </a:rPr>
              <a:t>el Magistrado </a:t>
            </a:r>
            <a:r>
              <a:rPr lang="es-MX" dirty="0">
                <a:latin typeface="Arial" pitchFamily="34" charset="0"/>
                <a:cs typeface="Arial" pitchFamily="34" charset="0"/>
              </a:rPr>
              <a:t>Instructor ordenará correr traslado a quien se impute el acto administrativo o los </a:t>
            </a:r>
            <a:r>
              <a:rPr lang="es-MX" dirty="0" smtClean="0">
                <a:latin typeface="Arial" pitchFamily="34" charset="0"/>
                <a:cs typeface="Arial" pitchFamily="34" charset="0"/>
              </a:rPr>
              <a:t>hechos objeto </a:t>
            </a:r>
            <a:r>
              <a:rPr lang="es-MX" dirty="0">
                <a:latin typeface="Arial" pitchFamily="34" charset="0"/>
                <a:cs typeface="Arial" pitchFamily="34" charset="0"/>
              </a:rPr>
              <a:t>de la controversia, pidiéndole un informe que deberá rendir en un plazo de tres </a:t>
            </a:r>
            <a:r>
              <a:rPr lang="es-MX" dirty="0" smtClean="0">
                <a:latin typeface="Arial" pitchFamily="34" charset="0"/>
                <a:cs typeface="Arial" pitchFamily="34" charset="0"/>
              </a:rPr>
              <a:t>días.</a:t>
            </a:r>
          </a:p>
          <a:p>
            <a:pPr algn="just"/>
            <a:endParaRPr lang="es-MX" dirty="0" smtClean="0">
              <a:latin typeface="Arial" pitchFamily="34" charset="0"/>
              <a:cs typeface="Arial" pitchFamily="34" charset="0"/>
            </a:endParaRPr>
          </a:p>
          <a:p>
            <a:pPr algn="just"/>
            <a:r>
              <a:rPr lang="es-MX" dirty="0">
                <a:latin typeface="Arial" pitchFamily="34" charset="0"/>
                <a:cs typeface="Arial" pitchFamily="34" charset="0"/>
              </a:rPr>
              <a:t>Dentro del plazo de cinco días contados a partir de que haya recibido el informe o que haya vencido </a:t>
            </a:r>
            <a:r>
              <a:rPr lang="es-MX" dirty="0" smtClean="0">
                <a:latin typeface="Arial" pitchFamily="34" charset="0"/>
                <a:cs typeface="Arial" pitchFamily="34" charset="0"/>
              </a:rPr>
              <a:t>el término </a:t>
            </a:r>
            <a:r>
              <a:rPr lang="es-MX" dirty="0">
                <a:latin typeface="Arial" pitchFamily="34" charset="0"/>
                <a:cs typeface="Arial" pitchFamily="34" charset="0"/>
              </a:rPr>
              <a:t>para presentarlo, el Magistrado Instructor dictará la resolución en la que, de manera </a:t>
            </a:r>
            <a:r>
              <a:rPr lang="es-MX" dirty="0" smtClean="0">
                <a:latin typeface="Arial" pitchFamily="34" charset="0"/>
                <a:cs typeface="Arial" pitchFamily="34" charset="0"/>
              </a:rPr>
              <a:t>definitiva, decrete </a:t>
            </a:r>
            <a:r>
              <a:rPr lang="es-MX" dirty="0">
                <a:latin typeface="Arial" pitchFamily="34" charset="0"/>
                <a:cs typeface="Arial" pitchFamily="34" charset="0"/>
              </a:rPr>
              <a:t>o niegue las medidas cautelares solicitadas, decida en su caso, sobre la admisión de la </a:t>
            </a:r>
            <a:r>
              <a:rPr lang="es-MX" dirty="0" smtClean="0">
                <a:latin typeface="Arial" pitchFamily="34" charset="0"/>
                <a:cs typeface="Arial" pitchFamily="34" charset="0"/>
              </a:rPr>
              <a:t>garantía ofrecida</a:t>
            </a:r>
            <a:r>
              <a:rPr lang="es-MX" dirty="0">
                <a:latin typeface="Arial" pitchFamily="34" charset="0"/>
                <a:cs typeface="Arial" pitchFamily="34" charset="0"/>
              </a:rPr>
              <a:t>, la cual deberá otorgarse dentro del plazo de tres días</a:t>
            </a:r>
          </a:p>
        </p:txBody>
      </p:sp>
    </p:spTree>
    <p:extLst>
      <p:ext uri="{BB962C8B-B14F-4D97-AF65-F5344CB8AC3E}">
        <p14:creationId xmlns:p14="http://schemas.microsoft.com/office/powerpoint/2010/main" val="220116706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quarter" idx="1"/>
          </p:nvPr>
        </p:nvSpPr>
        <p:spPr>
          <a:xfrm>
            <a:off x="467544" y="836712"/>
            <a:ext cx="3816424" cy="5183088"/>
          </a:xfrm>
          <a:solidFill>
            <a:srgbClr val="FFFF00">
              <a:alpha val="60000"/>
            </a:srgbClr>
          </a:solidFill>
          <a:effectLst>
            <a:glow rad="228600">
              <a:schemeClr val="accent2">
                <a:satMod val="175000"/>
                <a:alpha val="40000"/>
              </a:schemeClr>
            </a:glow>
          </a:effectLst>
        </p:spPr>
        <p:style>
          <a:lnRef idx="2">
            <a:schemeClr val="dk1"/>
          </a:lnRef>
          <a:fillRef idx="1">
            <a:schemeClr val="lt1"/>
          </a:fillRef>
          <a:effectRef idx="0">
            <a:schemeClr val="dk1"/>
          </a:effectRef>
          <a:fontRef idx="minor">
            <a:schemeClr val="dk1"/>
          </a:fontRef>
        </p:style>
        <p:txBody>
          <a:bodyPr>
            <a:normAutofit fontScale="92500" lnSpcReduction="20000"/>
          </a:bodyPr>
          <a:lstStyle/>
          <a:p>
            <a:pPr algn="just"/>
            <a:r>
              <a:rPr lang="es-MX" b="1" dirty="0">
                <a:latin typeface="Arial" pitchFamily="34" charset="0"/>
                <a:cs typeface="Arial" pitchFamily="34" charset="0"/>
              </a:rPr>
              <a:t>ARTÍCULO 27. </a:t>
            </a:r>
            <a:endParaRPr lang="es-MX" b="1" dirty="0" smtClean="0">
              <a:latin typeface="Arial" pitchFamily="34" charset="0"/>
              <a:cs typeface="Arial" pitchFamily="34" charset="0"/>
            </a:endParaRPr>
          </a:p>
          <a:p>
            <a:pPr algn="just"/>
            <a:r>
              <a:rPr lang="es-MX" dirty="0" smtClean="0">
                <a:latin typeface="Arial" pitchFamily="34" charset="0"/>
                <a:cs typeface="Arial" pitchFamily="34" charset="0"/>
              </a:rPr>
              <a:t>En </a:t>
            </a:r>
            <a:r>
              <a:rPr lang="es-MX" dirty="0">
                <a:latin typeface="Arial" pitchFamily="34" charset="0"/>
                <a:cs typeface="Arial" pitchFamily="34" charset="0"/>
              </a:rPr>
              <a:t>los casos en los que las medidas cautelares puedan causar daños a terceros, </a:t>
            </a:r>
            <a:r>
              <a:rPr lang="es-MX" dirty="0" smtClean="0">
                <a:latin typeface="Arial" pitchFamily="34" charset="0"/>
                <a:cs typeface="Arial" pitchFamily="34" charset="0"/>
              </a:rPr>
              <a:t>el Magistrado </a:t>
            </a:r>
            <a:r>
              <a:rPr lang="es-MX" dirty="0">
                <a:latin typeface="Arial" pitchFamily="34" charset="0"/>
                <a:cs typeface="Arial" pitchFamily="34" charset="0"/>
              </a:rPr>
              <a:t>Instructor o en su caso, la Sala las ordenará siempre que el actor otorgue garantía </a:t>
            </a:r>
            <a:r>
              <a:rPr lang="es-MX" dirty="0" smtClean="0">
                <a:latin typeface="Arial" pitchFamily="34" charset="0"/>
                <a:cs typeface="Arial" pitchFamily="34" charset="0"/>
              </a:rPr>
              <a:t>bastante para </a:t>
            </a:r>
            <a:r>
              <a:rPr lang="es-MX" dirty="0">
                <a:latin typeface="Arial" pitchFamily="34" charset="0"/>
                <a:cs typeface="Arial" pitchFamily="34" charset="0"/>
              </a:rPr>
              <a:t>reparar, mediante indemnización, el daño y los perjuicios que con ellas pudieran causarse si </a:t>
            </a:r>
            <a:r>
              <a:rPr lang="es-MX" dirty="0" smtClean="0">
                <a:latin typeface="Arial" pitchFamily="34" charset="0"/>
                <a:cs typeface="Arial" pitchFamily="34" charset="0"/>
              </a:rPr>
              <a:t>no obtiene </a:t>
            </a:r>
            <a:r>
              <a:rPr lang="es-MX" dirty="0">
                <a:latin typeface="Arial" pitchFamily="34" charset="0"/>
                <a:cs typeface="Arial" pitchFamily="34" charset="0"/>
              </a:rPr>
              <a:t>sentencia favorable en el </a:t>
            </a:r>
            <a:r>
              <a:rPr lang="es-MX" dirty="0" smtClean="0">
                <a:latin typeface="Arial" pitchFamily="34" charset="0"/>
                <a:cs typeface="Arial" pitchFamily="34" charset="0"/>
              </a:rPr>
              <a:t>juicio.</a:t>
            </a:r>
            <a:endParaRPr lang="es-MX" dirty="0">
              <a:latin typeface="Arial" pitchFamily="34" charset="0"/>
              <a:cs typeface="Arial" pitchFamily="34" charset="0"/>
            </a:endParaRPr>
          </a:p>
        </p:txBody>
      </p:sp>
      <p:sp>
        <p:nvSpPr>
          <p:cNvPr id="5" name="4 Marcador de contenido"/>
          <p:cNvSpPr>
            <a:spLocks noGrp="1"/>
          </p:cNvSpPr>
          <p:nvPr>
            <p:ph sz="quarter" idx="2"/>
          </p:nvPr>
        </p:nvSpPr>
        <p:spPr/>
        <p:txBody>
          <a:bodyPr>
            <a:normAutofit fontScale="92500" lnSpcReduction="20000"/>
          </a:bodyPr>
          <a:lstStyle/>
          <a:p>
            <a:endParaRPr lang="es-MX"/>
          </a:p>
        </p:txBody>
      </p:sp>
      <p:pic>
        <p:nvPicPr>
          <p:cNvPr id="2" name="1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99992" y="959344"/>
            <a:ext cx="3810000" cy="529590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92630746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620688"/>
            <a:ext cx="4330824" cy="724942"/>
          </a:xfrm>
          <a:solidFill>
            <a:schemeClr val="accent1">
              <a:lumMod val="60000"/>
              <a:lumOff val="40000"/>
            </a:schemeClr>
          </a:solidFill>
        </p:spPr>
        <p:style>
          <a:lnRef idx="2">
            <a:schemeClr val="accent1"/>
          </a:lnRef>
          <a:fillRef idx="1">
            <a:schemeClr val="lt1"/>
          </a:fillRef>
          <a:effectRef idx="0">
            <a:schemeClr val="accent1"/>
          </a:effectRef>
          <a:fontRef idx="minor">
            <a:schemeClr val="dk1"/>
          </a:fontRef>
        </p:style>
        <p:txBody>
          <a:bodyPr>
            <a:normAutofit fontScale="90000"/>
          </a:bodyPr>
          <a:lstStyle/>
          <a:p>
            <a:pPr algn="r"/>
            <a:r>
              <a:rPr lang="es-MX" dirty="0" smtClean="0">
                <a:solidFill>
                  <a:schemeClr val="tx1"/>
                </a:solidFill>
              </a:rPr>
              <a:t>INCIDENTES</a:t>
            </a:r>
            <a:endParaRPr lang="es-MX" dirty="0">
              <a:solidFill>
                <a:schemeClr val="tx1"/>
              </a:solidFill>
            </a:endParaRPr>
          </a:p>
        </p:txBody>
      </p:sp>
      <p:sp>
        <p:nvSpPr>
          <p:cNvPr id="3" name="Marcador de contenido 2"/>
          <p:cNvSpPr>
            <a:spLocks noGrp="1"/>
          </p:cNvSpPr>
          <p:nvPr>
            <p:ph sz="quarter" idx="1"/>
          </p:nvPr>
        </p:nvSpPr>
        <p:spPr>
          <a:xfrm>
            <a:off x="1187624" y="1772816"/>
            <a:ext cx="6681936" cy="3886944"/>
          </a:xfrm>
          <a:solidFill>
            <a:schemeClr val="accent2">
              <a:lumMod val="40000"/>
              <a:lumOff val="60000"/>
              <a:alpha val="70000"/>
            </a:schemeClr>
          </a:solidFill>
        </p:spPr>
        <p:style>
          <a:lnRef idx="2">
            <a:schemeClr val="accent1"/>
          </a:lnRef>
          <a:fillRef idx="1">
            <a:schemeClr val="lt1"/>
          </a:fillRef>
          <a:effectRef idx="0">
            <a:schemeClr val="accent1"/>
          </a:effectRef>
          <a:fontRef idx="minor">
            <a:schemeClr val="dk1"/>
          </a:fontRef>
        </p:style>
        <p:txBody>
          <a:bodyPr/>
          <a:lstStyle/>
          <a:p>
            <a:pPr algn="just"/>
            <a:endParaRPr lang="es-MX" dirty="0" smtClean="0">
              <a:solidFill>
                <a:schemeClr val="accent3">
                  <a:lumMod val="75000"/>
                </a:schemeClr>
              </a:solidFill>
            </a:endParaRPr>
          </a:p>
          <a:p>
            <a:pPr algn="just"/>
            <a:r>
              <a:rPr lang="es-MX" dirty="0" smtClean="0">
                <a:latin typeface="Arial" pitchFamily="34" charset="0"/>
                <a:cs typeface="Arial" pitchFamily="34" charset="0"/>
              </a:rPr>
              <a:t>Un</a:t>
            </a:r>
            <a:r>
              <a:rPr lang="es-MX" dirty="0">
                <a:latin typeface="Arial" pitchFamily="34" charset="0"/>
                <a:cs typeface="Arial" pitchFamily="34" charset="0"/>
              </a:rPr>
              <a:t> </a:t>
            </a:r>
            <a:r>
              <a:rPr lang="es-MX" b="1" dirty="0">
                <a:latin typeface="Arial" pitchFamily="34" charset="0"/>
                <a:cs typeface="Arial" pitchFamily="34" charset="0"/>
              </a:rPr>
              <a:t>incidente</a:t>
            </a:r>
            <a:r>
              <a:rPr lang="es-MX" dirty="0">
                <a:latin typeface="Arial" pitchFamily="34" charset="0"/>
                <a:cs typeface="Arial" pitchFamily="34" charset="0"/>
              </a:rPr>
              <a:t> es, en derecho, un </a:t>
            </a:r>
            <a:r>
              <a:rPr lang="es-MX" dirty="0" smtClean="0">
                <a:latin typeface="Arial" pitchFamily="34" charset="0"/>
                <a:cs typeface="Arial" pitchFamily="34" charset="0"/>
              </a:rPr>
              <a:t>mini juicio</a:t>
            </a:r>
            <a:r>
              <a:rPr lang="es-MX" dirty="0">
                <a:latin typeface="Arial" pitchFamily="34" charset="0"/>
                <a:cs typeface="Arial" pitchFamily="34" charset="0"/>
              </a:rPr>
              <a:t>. También puede definirse como una cuestión accesoria a un procedimiento judicial. Es un litigio accesorio con ocasión de un juicio, que normalmente versa sobre circunstancias de orden procesal.</a:t>
            </a:r>
          </a:p>
        </p:txBody>
      </p:sp>
    </p:spTree>
    <p:extLst>
      <p:ext uri="{BB962C8B-B14F-4D97-AF65-F5344CB8AC3E}">
        <p14:creationId xmlns:p14="http://schemas.microsoft.com/office/powerpoint/2010/main" val="371228073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4400" y="116632"/>
            <a:ext cx="7772400" cy="1080120"/>
          </a:xfrm>
        </p:spPr>
        <p:style>
          <a:lnRef idx="2">
            <a:schemeClr val="accent1">
              <a:shade val="50000"/>
            </a:schemeClr>
          </a:lnRef>
          <a:fillRef idx="1">
            <a:schemeClr val="accent1"/>
          </a:fillRef>
          <a:effectRef idx="0">
            <a:schemeClr val="accent1"/>
          </a:effectRef>
          <a:fontRef idx="minor">
            <a:schemeClr val="lt1"/>
          </a:fontRef>
        </p:style>
        <p:txBody>
          <a:bodyPr>
            <a:normAutofit fontScale="90000"/>
          </a:bodyPr>
          <a:lstStyle/>
          <a:p>
            <a:pPr algn="ctr"/>
            <a:r>
              <a:rPr lang="es-MX" b="1" dirty="0">
                <a:solidFill>
                  <a:schemeClr val="bg1"/>
                </a:solidFill>
              </a:rPr>
              <a:t>CAPÍTULO IV</a:t>
            </a:r>
            <a:br>
              <a:rPr lang="es-MX" b="1" dirty="0">
                <a:solidFill>
                  <a:schemeClr val="bg1"/>
                </a:solidFill>
              </a:rPr>
            </a:br>
            <a:r>
              <a:rPr lang="es-MX" b="1" dirty="0">
                <a:solidFill>
                  <a:schemeClr val="bg1"/>
                </a:solidFill>
              </a:rPr>
              <a:t>De los </a:t>
            </a:r>
            <a:r>
              <a:rPr lang="es-MX" b="1" dirty="0" smtClean="0">
                <a:solidFill>
                  <a:schemeClr val="bg1"/>
                </a:solidFill>
              </a:rPr>
              <a:t>Incidentes (LFPCA)</a:t>
            </a:r>
            <a:endParaRPr lang="es-MX" dirty="0">
              <a:solidFill>
                <a:schemeClr val="bg1"/>
              </a:solidFill>
            </a:endParaRPr>
          </a:p>
        </p:txBody>
      </p:sp>
      <p:sp>
        <p:nvSpPr>
          <p:cNvPr id="3" name="Marcador de contenido 2"/>
          <p:cNvSpPr>
            <a:spLocks noGrp="1"/>
          </p:cNvSpPr>
          <p:nvPr>
            <p:ph sz="quarter" idx="1"/>
          </p:nvPr>
        </p:nvSpPr>
        <p:spPr>
          <a:xfrm>
            <a:off x="827584" y="1268760"/>
            <a:ext cx="7859216" cy="792088"/>
          </a:xfrm>
          <a:solidFill>
            <a:schemeClr val="accent1">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a:normAutofit fontScale="92500" lnSpcReduction="10000"/>
          </a:bodyPr>
          <a:lstStyle/>
          <a:p>
            <a:pPr marL="0" indent="0">
              <a:buNone/>
            </a:pPr>
            <a:r>
              <a:rPr lang="es-MX" b="1" dirty="0"/>
              <a:t>ARTÍCULO 29.- </a:t>
            </a:r>
            <a:r>
              <a:rPr lang="es-MX" dirty="0"/>
              <a:t>En el juicio contencioso administrativo federal sólo serán de previo y </a:t>
            </a:r>
            <a:r>
              <a:rPr lang="es-MX" dirty="0" smtClean="0"/>
              <a:t>especial pronunciamiento:</a:t>
            </a:r>
            <a:endParaRPr lang="es-MX" dirty="0"/>
          </a:p>
        </p:txBody>
      </p:sp>
      <p:graphicFrame>
        <p:nvGraphicFramePr>
          <p:cNvPr id="5" name="3 Marcador de contenido"/>
          <p:cNvGraphicFramePr>
            <a:graphicFrameLocks/>
          </p:cNvGraphicFramePr>
          <p:nvPr>
            <p:extLst>
              <p:ext uri="{D42A27DB-BD31-4B8C-83A1-F6EECF244321}">
                <p14:modId xmlns:p14="http://schemas.microsoft.com/office/powerpoint/2010/main" val="301239723"/>
              </p:ext>
            </p:extLst>
          </p:nvPr>
        </p:nvGraphicFramePr>
        <p:xfrm>
          <a:off x="899592" y="2132856"/>
          <a:ext cx="77724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1734005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dad">
  <a:themeElements>
    <a:clrScheme name="Equidad">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dad">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quidad">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1631</TotalTime>
  <Words>424</Words>
  <Application>Microsoft Office PowerPoint</Application>
  <PresentationFormat>Presentación en pantalla (4:3)</PresentationFormat>
  <Paragraphs>36</Paragraphs>
  <Slides>10</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10</vt:i4>
      </vt:variant>
    </vt:vector>
  </HeadingPairs>
  <TitlesOfParts>
    <vt:vector size="16" baseType="lpstr">
      <vt:lpstr>Arial</vt:lpstr>
      <vt:lpstr>Calibri</vt:lpstr>
      <vt:lpstr>Franklin Gothic Book</vt:lpstr>
      <vt:lpstr>Perpetua</vt:lpstr>
      <vt:lpstr>Wingdings 2</vt:lpstr>
      <vt:lpstr>Equidad</vt:lpstr>
      <vt:lpstr>De las Medidas Cautelares (LFPCA)</vt:lpstr>
      <vt:lpstr>Presentación de PowerPoint</vt:lpstr>
      <vt:lpstr>Presentación de PowerPoint</vt:lpstr>
      <vt:lpstr>Presentación de PowerPoint</vt:lpstr>
      <vt:lpstr>Presentación de PowerPoint</vt:lpstr>
      <vt:lpstr>Presentación de PowerPoint</vt:lpstr>
      <vt:lpstr>Presentación de PowerPoint</vt:lpstr>
      <vt:lpstr>INCIDENTES</vt:lpstr>
      <vt:lpstr>CAPÍTULO IV De los Incidentes (LFPCA)</vt:lpstr>
      <vt:lpstr>Presentación de PowerPoint</vt:lpstr>
    </vt:vector>
  </TitlesOfParts>
  <Company>HP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LDE</dc:creator>
  <cp:lastModifiedBy>Usuario</cp:lastModifiedBy>
  <cp:revision>159</cp:revision>
  <dcterms:created xsi:type="dcterms:W3CDTF">2013-08-21T18:45:55Z</dcterms:created>
  <dcterms:modified xsi:type="dcterms:W3CDTF">2015-10-02T19:12:08Z</dcterms:modified>
</cp:coreProperties>
</file>