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7" r:id="rId2"/>
    <p:sldId id="315" r:id="rId3"/>
    <p:sldId id="317" r:id="rId4"/>
    <p:sldId id="325" r:id="rId5"/>
    <p:sldId id="326" r:id="rId6"/>
    <p:sldId id="296" r:id="rId7"/>
    <p:sldId id="327" r:id="rId8"/>
    <p:sldId id="298" r:id="rId9"/>
    <p:sldId id="299" r:id="rId10"/>
    <p:sldId id="300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3300"/>
    <a:srgbClr val="CC0099"/>
    <a:srgbClr val="33CCFF"/>
    <a:srgbClr val="0000FF"/>
    <a:srgbClr val="99CC00"/>
    <a:srgbClr val="404F21"/>
    <a:srgbClr val="FF9900"/>
    <a:srgbClr val="39B19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0E030C-9D4D-4235-A7F8-58AD6451FD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8D136E-60EF-4356-8CBC-D4B381F3B3B4}">
      <dgm:prSet phldrT="[Texto]"/>
      <dgm:spPr/>
      <dgm:t>
        <a:bodyPr/>
        <a:lstStyle/>
        <a:p>
          <a:r>
            <a:rPr lang="es-MX" dirty="0" smtClean="0"/>
            <a:t>1.-</a:t>
          </a:r>
          <a:endParaRPr lang="es-MX" dirty="0"/>
        </a:p>
      </dgm:t>
    </dgm:pt>
    <dgm:pt modelId="{A8B88C73-233B-4BAE-A6D9-F059CE8D9E72}" type="parTrans" cxnId="{1A7BFE56-F12C-462D-8062-4026D5610BB5}">
      <dgm:prSet/>
      <dgm:spPr/>
      <dgm:t>
        <a:bodyPr/>
        <a:lstStyle/>
        <a:p>
          <a:endParaRPr lang="es-MX"/>
        </a:p>
      </dgm:t>
    </dgm:pt>
    <dgm:pt modelId="{7B56CD8D-E94E-448C-8809-9093881532C4}" type="sibTrans" cxnId="{1A7BFE56-F12C-462D-8062-4026D5610BB5}">
      <dgm:prSet/>
      <dgm:spPr/>
      <dgm:t>
        <a:bodyPr/>
        <a:lstStyle/>
        <a:p>
          <a:endParaRPr lang="es-MX"/>
        </a:p>
      </dgm:t>
    </dgm:pt>
    <dgm:pt modelId="{9A6A5E25-359F-4A91-ADE9-E570BB5F1F13}">
      <dgm:prSet phldrT="[Texto]"/>
      <dgm:spPr/>
      <dgm:t>
        <a:bodyPr/>
        <a:lstStyle/>
        <a:p>
          <a:r>
            <a:rPr lang="es-ES" dirty="0" smtClean="0">
              <a:solidFill>
                <a:schemeClr val="accent3">
                  <a:lumMod val="75000"/>
                </a:schemeClr>
              </a:solidFill>
            </a:rPr>
            <a:t>Reconocer la resolución del acto impugnado</a:t>
          </a:r>
          <a:endParaRPr lang="es-MX" dirty="0"/>
        </a:p>
      </dgm:t>
    </dgm:pt>
    <dgm:pt modelId="{14C055F8-E753-4237-8585-7460345D485B}" type="parTrans" cxnId="{FD86FBE7-1555-4D95-BDBC-07A228DFC0D2}">
      <dgm:prSet/>
      <dgm:spPr/>
      <dgm:t>
        <a:bodyPr/>
        <a:lstStyle/>
        <a:p>
          <a:endParaRPr lang="es-MX"/>
        </a:p>
      </dgm:t>
    </dgm:pt>
    <dgm:pt modelId="{D8A456D1-2AB6-48A2-970A-7E2C15DC0E13}" type="sibTrans" cxnId="{FD86FBE7-1555-4D95-BDBC-07A228DFC0D2}">
      <dgm:prSet/>
      <dgm:spPr/>
      <dgm:t>
        <a:bodyPr/>
        <a:lstStyle/>
        <a:p>
          <a:endParaRPr lang="es-MX"/>
        </a:p>
      </dgm:t>
    </dgm:pt>
    <dgm:pt modelId="{9A7FB398-1728-41B2-9D19-175EC6C65DC8}">
      <dgm:prSet phldrT="[Texto]"/>
      <dgm:spPr/>
      <dgm:t>
        <a:bodyPr/>
        <a:lstStyle/>
        <a:p>
          <a:r>
            <a:rPr lang="es-MX" dirty="0" smtClean="0"/>
            <a:t>2.-</a:t>
          </a:r>
          <a:endParaRPr lang="es-MX" dirty="0"/>
        </a:p>
      </dgm:t>
    </dgm:pt>
    <dgm:pt modelId="{0F29938D-0B51-43CF-972C-977A1DFFDC82}" type="parTrans" cxnId="{EA265162-97E3-41E7-9E9F-C8268E5D7737}">
      <dgm:prSet/>
      <dgm:spPr/>
      <dgm:t>
        <a:bodyPr/>
        <a:lstStyle/>
        <a:p>
          <a:endParaRPr lang="es-MX"/>
        </a:p>
      </dgm:t>
    </dgm:pt>
    <dgm:pt modelId="{6D0AE5FA-127B-4188-8982-4A9DD44B15E3}" type="sibTrans" cxnId="{EA265162-97E3-41E7-9E9F-C8268E5D7737}">
      <dgm:prSet/>
      <dgm:spPr/>
      <dgm:t>
        <a:bodyPr/>
        <a:lstStyle/>
        <a:p>
          <a:endParaRPr lang="es-MX"/>
        </a:p>
      </dgm:t>
    </dgm:pt>
    <dgm:pt modelId="{293317F5-BB92-4C72-8948-C587A4DEA339}">
      <dgm:prSet phldrT="[Texto]"/>
      <dgm:spPr/>
      <dgm:t>
        <a:bodyPr/>
        <a:lstStyle/>
        <a:p>
          <a:r>
            <a:rPr lang="es-ES" dirty="0" smtClean="0">
              <a:solidFill>
                <a:schemeClr val="accent3">
                  <a:lumMod val="75000"/>
                </a:schemeClr>
              </a:solidFill>
            </a:rPr>
            <a:t>Declarar la nulidad del acto impugnado</a:t>
          </a:r>
          <a:endParaRPr lang="es-MX" dirty="0"/>
        </a:p>
      </dgm:t>
    </dgm:pt>
    <dgm:pt modelId="{CEF78BC7-B58C-4567-A2CF-725395A8EB71}" type="parTrans" cxnId="{7E7D1A01-C4A6-4F75-A807-5D1EDF6DDFBA}">
      <dgm:prSet/>
      <dgm:spPr/>
      <dgm:t>
        <a:bodyPr/>
        <a:lstStyle/>
        <a:p>
          <a:endParaRPr lang="es-MX"/>
        </a:p>
      </dgm:t>
    </dgm:pt>
    <dgm:pt modelId="{83849138-DEA5-46A8-B0DC-4A4E9652CD25}" type="sibTrans" cxnId="{7E7D1A01-C4A6-4F75-A807-5D1EDF6DDFBA}">
      <dgm:prSet/>
      <dgm:spPr/>
      <dgm:t>
        <a:bodyPr/>
        <a:lstStyle/>
        <a:p>
          <a:endParaRPr lang="es-MX"/>
        </a:p>
      </dgm:t>
    </dgm:pt>
    <dgm:pt modelId="{2972AFA9-E3EF-489F-B7CE-562446FE2F98}">
      <dgm:prSet phldrT="[Texto]"/>
      <dgm:spPr/>
      <dgm:t>
        <a:bodyPr/>
        <a:lstStyle/>
        <a:p>
          <a:r>
            <a:rPr lang="es-MX" dirty="0" smtClean="0"/>
            <a:t>3.-</a:t>
          </a:r>
          <a:endParaRPr lang="es-MX" dirty="0"/>
        </a:p>
      </dgm:t>
    </dgm:pt>
    <dgm:pt modelId="{4481484F-7158-4BD5-92B9-2CA59F39BA43}" type="parTrans" cxnId="{46A80064-6138-41D9-8FE2-CCEDAFC1D737}">
      <dgm:prSet/>
      <dgm:spPr/>
      <dgm:t>
        <a:bodyPr/>
        <a:lstStyle/>
        <a:p>
          <a:endParaRPr lang="es-MX"/>
        </a:p>
      </dgm:t>
    </dgm:pt>
    <dgm:pt modelId="{EC4ACA6B-4000-4EA4-AE2D-D9C10F6D717C}" type="sibTrans" cxnId="{46A80064-6138-41D9-8FE2-CCEDAFC1D737}">
      <dgm:prSet/>
      <dgm:spPr/>
      <dgm:t>
        <a:bodyPr/>
        <a:lstStyle/>
        <a:p>
          <a:endParaRPr lang="es-MX"/>
        </a:p>
      </dgm:t>
    </dgm:pt>
    <dgm:pt modelId="{06D4DF36-0115-4414-9F6D-41F73CCC0908}">
      <dgm:prSet phldrT="[Texto]"/>
      <dgm:spPr/>
      <dgm:t>
        <a:bodyPr/>
        <a:lstStyle/>
        <a:p>
          <a:r>
            <a:rPr lang="es-ES" dirty="0" smtClean="0">
              <a:solidFill>
                <a:schemeClr val="accent3">
                  <a:lumMod val="75000"/>
                </a:schemeClr>
              </a:solidFill>
            </a:rPr>
            <a:t>Declarar la nulidad del acto impugnado para efectos debiendo precisar con claridad la forma y términos de la autoridad.</a:t>
          </a:r>
          <a:endParaRPr lang="es-MX" dirty="0"/>
        </a:p>
      </dgm:t>
    </dgm:pt>
    <dgm:pt modelId="{A56AF7A2-5EDC-4FF6-80BF-70790D9CD144}" type="parTrans" cxnId="{A3DBA4BD-1EC6-43FF-91BE-6F7A2CDB6919}">
      <dgm:prSet/>
      <dgm:spPr/>
      <dgm:t>
        <a:bodyPr/>
        <a:lstStyle/>
        <a:p>
          <a:endParaRPr lang="es-MX"/>
        </a:p>
      </dgm:t>
    </dgm:pt>
    <dgm:pt modelId="{6038C51D-6A38-4E93-A700-52AA1480FA32}" type="sibTrans" cxnId="{A3DBA4BD-1EC6-43FF-91BE-6F7A2CDB6919}">
      <dgm:prSet/>
      <dgm:spPr/>
      <dgm:t>
        <a:bodyPr/>
        <a:lstStyle/>
        <a:p>
          <a:endParaRPr lang="es-MX"/>
        </a:p>
      </dgm:t>
    </dgm:pt>
    <dgm:pt modelId="{88FA96D4-3DE5-4E69-96FE-D94470709692}">
      <dgm:prSet phldrT="[Texto]"/>
      <dgm:spPr/>
      <dgm:t>
        <a:bodyPr/>
        <a:lstStyle/>
        <a:p>
          <a:r>
            <a:rPr lang="es-MX" dirty="0" smtClean="0"/>
            <a:t>4.-</a:t>
          </a:r>
          <a:endParaRPr lang="es-MX" dirty="0"/>
        </a:p>
      </dgm:t>
    </dgm:pt>
    <dgm:pt modelId="{DB9DC11A-5BFC-4D3A-A8AA-9323FBBAAF95}" type="parTrans" cxnId="{854CB823-3EAF-4412-A5BA-6ECDC6920987}">
      <dgm:prSet/>
      <dgm:spPr/>
      <dgm:t>
        <a:bodyPr/>
        <a:lstStyle/>
        <a:p>
          <a:endParaRPr lang="es-MX"/>
        </a:p>
      </dgm:t>
    </dgm:pt>
    <dgm:pt modelId="{B801AB3B-101A-47CE-96DD-36332F22DE18}" type="sibTrans" cxnId="{854CB823-3EAF-4412-A5BA-6ECDC6920987}">
      <dgm:prSet/>
      <dgm:spPr/>
      <dgm:t>
        <a:bodyPr/>
        <a:lstStyle/>
        <a:p>
          <a:endParaRPr lang="es-MX"/>
        </a:p>
      </dgm:t>
    </dgm:pt>
    <dgm:pt modelId="{389FFA12-632D-46C9-A807-91A604BED2AB}">
      <dgm:prSet/>
      <dgm:spPr/>
      <dgm:t>
        <a:bodyPr/>
        <a:lstStyle/>
        <a:p>
          <a:r>
            <a:rPr lang="es-ES" smtClean="0">
              <a:solidFill>
                <a:schemeClr val="accent3">
                  <a:lumMod val="75000"/>
                </a:schemeClr>
              </a:solidFill>
            </a:rPr>
            <a:t>Cuando implique una modificación a la cuantía de la resolución.</a:t>
          </a:r>
          <a:endParaRPr lang="es-MX"/>
        </a:p>
      </dgm:t>
    </dgm:pt>
    <dgm:pt modelId="{1CD1A997-C8EA-42A0-B30E-BE235135D34B}" type="parTrans" cxnId="{99439C0C-EAFC-4F69-95C8-BEF98D632E69}">
      <dgm:prSet/>
      <dgm:spPr/>
      <dgm:t>
        <a:bodyPr/>
        <a:lstStyle/>
        <a:p>
          <a:endParaRPr lang="es-MX"/>
        </a:p>
      </dgm:t>
    </dgm:pt>
    <dgm:pt modelId="{9ACEBFAB-7001-4CFD-BAE8-600790837877}" type="sibTrans" cxnId="{99439C0C-EAFC-4F69-95C8-BEF98D632E69}">
      <dgm:prSet/>
      <dgm:spPr/>
      <dgm:t>
        <a:bodyPr/>
        <a:lstStyle/>
        <a:p>
          <a:endParaRPr lang="es-MX"/>
        </a:p>
      </dgm:t>
    </dgm:pt>
    <dgm:pt modelId="{DE44B42E-E165-4AD9-80DE-550E1708677C}" type="pres">
      <dgm:prSet presAssocID="{1A0E030C-9D4D-4235-A7F8-58AD6451FD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74C95B-9C9C-470A-8D98-5E0F683D7537}" type="pres">
      <dgm:prSet presAssocID="{B28D136E-60EF-4356-8CBC-D4B381F3B3B4}" presName="composite" presStyleCnt="0"/>
      <dgm:spPr/>
    </dgm:pt>
    <dgm:pt modelId="{95F6C52A-E730-4680-A694-B011F66ABA51}" type="pres">
      <dgm:prSet presAssocID="{B28D136E-60EF-4356-8CBC-D4B381F3B3B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8D9B22-2AF1-49EC-AA15-1DBE84B72314}" type="pres">
      <dgm:prSet presAssocID="{B28D136E-60EF-4356-8CBC-D4B381F3B3B4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BCA7F3-DD4C-4084-A622-1A1012BEB346}" type="pres">
      <dgm:prSet presAssocID="{7B56CD8D-E94E-448C-8809-9093881532C4}" presName="sp" presStyleCnt="0"/>
      <dgm:spPr/>
    </dgm:pt>
    <dgm:pt modelId="{420CEB37-73DC-48F9-B166-BF8F0A0D367D}" type="pres">
      <dgm:prSet presAssocID="{9A7FB398-1728-41B2-9D19-175EC6C65DC8}" presName="composite" presStyleCnt="0"/>
      <dgm:spPr/>
    </dgm:pt>
    <dgm:pt modelId="{637F3984-A933-4EF5-AE77-3E9FF6019CE0}" type="pres">
      <dgm:prSet presAssocID="{9A7FB398-1728-41B2-9D19-175EC6C65DC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C1CC00-7F11-4E89-BF08-3CBFC431E6A6}" type="pres">
      <dgm:prSet presAssocID="{9A7FB398-1728-41B2-9D19-175EC6C65DC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8E1A5C-CD3B-4212-8D49-1402C5F69BF5}" type="pres">
      <dgm:prSet presAssocID="{6D0AE5FA-127B-4188-8982-4A9DD44B15E3}" presName="sp" presStyleCnt="0"/>
      <dgm:spPr/>
    </dgm:pt>
    <dgm:pt modelId="{64FB8DF1-D4FD-47F1-8EE4-B265B82C895E}" type="pres">
      <dgm:prSet presAssocID="{2972AFA9-E3EF-489F-B7CE-562446FE2F98}" presName="composite" presStyleCnt="0"/>
      <dgm:spPr/>
    </dgm:pt>
    <dgm:pt modelId="{54BEFD27-E5EB-4E28-BAB2-D332D2CF26A2}" type="pres">
      <dgm:prSet presAssocID="{2972AFA9-E3EF-489F-B7CE-562446FE2F9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06362A-BB9A-45C3-894F-1A1F64C256BD}" type="pres">
      <dgm:prSet presAssocID="{2972AFA9-E3EF-489F-B7CE-562446FE2F9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E3B449-028E-4752-9074-3C70026682BD}" type="pres">
      <dgm:prSet presAssocID="{EC4ACA6B-4000-4EA4-AE2D-D9C10F6D717C}" presName="sp" presStyleCnt="0"/>
      <dgm:spPr/>
    </dgm:pt>
    <dgm:pt modelId="{AA82E06F-FED0-4D00-85C2-BFC1D8E5C77C}" type="pres">
      <dgm:prSet presAssocID="{88FA96D4-3DE5-4E69-96FE-D94470709692}" presName="composite" presStyleCnt="0"/>
      <dgm:spPr/>
    </dgm:pt>
    <dgm:pt modelId="{4685A8EB-4F77-41C4-BC71-263705B802AF}" type="pres">
      <dgm:prSet presAssocID="{88FA96D4-3DE5-4E69-96FE-D9447070969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D88C1D-84C6-4E7D-B463-67D852F002D5}" type="pres">
      <dgm:prSet presAssocID="{88FA96D4-3DE5-4E69-96FE-D9447070969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7D1A01-C4A6-4F75-A807-5D1EDF6DDFBA}" srcId="{9A7FB398-1728-41B2-9D19-175EC6C65DC8}" destId="{293317F5-BB92-4C72-8948-C587A4DEA339}" srcOrd="0" destOrd="0" parTransId="{CEF78BC7-B58C-4567-A2CF-725395A8EB71}" sibTransId="{83849138-DEA5-46A8-B0DC-4A4E9652CD25}"/>
    <dgm:cxn modelId="{C07630D9-C18E-4F00-A847-A7CB2E37C414}" type="presOf" srcId="{1A0E030C-9D4D-4235-A7F8-58AD6451FD27}" destId="{DE44B42E-E165-4AD9-80DE-550E1708677C}" srcOrd="0" destOrd="0" presId="urn:microsoft.com/office/officeart/2005/8/layout/chevron2"/>
    <dgm:cxn modelId="{FD86FBE7-1555-4D95-BDBC-07A228DFC0D2}" srcId="{B28D136E-60EF-4356-8CBC-D4B381F3B3B4}" destId="{9A6A5E25-359F-4A91-ADE9-E570BB5F1F13}" srcOrd="0" destOrd="0" parTransId="{14C055F8-E753-4237-8585-7460345D485B}" sibTransId="{D8A456D1-2AB6-48A2-970A-7E2C15DC0E13}"/>
    <dgm:cxn modelId="{AE4358E6-C4CA-4039-B24A-0FC28100E023}" type="presOf" srcId="{389FFA12-632D-46C9-A807-91A604BED2AB}" destId="{8DD88C1D-84C6-4E7D-B463-67D852F002D5}" srcOrd="0" destOrd="0" presId="urn:microsoft.com/office/officeart/2005/8/layout/chevron2"/>
    <dgm:cxn modelId="{CBF4E4A5-1679-4218-A157-88DBA12AEB08}" type="presOf" srcId="{B28D136E-60EF-4356-8CBC-D4B381F3B3B4}" destId="{95F6C52A-E730-4680-A694-B011F66ABA51}" srcOrd="0" destOrd="0" presId="urn:microsoft.com/office/officeart/2005/8/layout/chevron2"/>
    <dgm:cxn modelId="{646A1355-D6EE-46B4-9229-3E6C94CD2049}" type="presOf" srcId="{9A7FB398-1728-41B2-9D19-175EC6C65DC8}" destId="{637F3984-A933-4EF5-AE77-3E9FF6019CE0}" srcOrd="0" destOrd="0" presId="urn:microsoft.com/office/officeart/2005/8/layout/chevron2"/>
    <dgm:cxn modelId="{27E738F7-BB36-47D7-B2F8-5E1535AFFE15}" type="presOf" srcId="{2972AFA9-E3EF-489F-B7CE-562446FE2F98}" destId="{54BEFD27-E5EB-4E28-BAB2-D332D2CF26A2}" srcOrd="0" destOrd="0" presId="urn:microsoft.com/office/officeart/2005/8/layout/chevron2"/>
    <dgm:cxn modelId="{EA265162-97E3-41E7-9E9F-C8268E5D7737}" srcId="{1A0E030C-9D4D-4235-A7F8-58AD6451FD27}" destId="{9A7FB398-1728-41B2-9D19-175EC6C65DC8}" srcOrd="1" destOrd="0" parTransId="{0F29938D-0B51-43CF-972C-977A1DFFDC82}" sibTransId="{6D0AE5FA-127B-4188-8982-4A9DD44B15E3}"/>
    <dgm:cxn modelId="{CEEC8938-2F52-47C5-8C7C-4EAF3B578B6B}" type="presOf" srcId="{293317F5-BB92-4C72-8948-C587A4DEA339}" destId="{41C1CC00-7F11-4E89-BF08-3CBFC431E6A6}" srcOrd="0" destOrd="0" presId="urn:microsoft.com/office/officeart/2005/8/layout/chevron2"/>
    <dgm:cxn modelId="{854CB823-3EAF-4412-A5BA-6ECDC6920987}" srcId="{1A0E030C-9D4D-4235-A7F8-58AD6451FD27}" destId="{88FA96D4-3DE5-4E69-96FE-D94470709692}" srcOrd="3" destOrd="0" parTransId="{DB9DC11A-5BFC-4D3A-A8AA-9323FBBAAF95}" sibTransId="{B801AB3B-101A-47CE-96DD-36332F22DE18}"/>
    <dgm:cxn modelId="{4616A031-B605-4155-9648-AEAE36E93842}" type="presOf" srcId="{88FA96D4-3DE5-4E69-96FE-D94470709692}" destId="{4685A8EB-4F77-41C4-BC71-263705B802AF}" srcOrd="0" destOrd="0" presId="urn:microsoft.com/office/officeart/2005/8/layout/chevron2"/>
    <dgm:cxn modelId="{1A7BFE56-F12C-462D-8062-4026D5610BB5}" srcId="{1A0E030C-9D4D-4235-A7F8-58AD6451FD27}" destId="{B28D136E-60EF-4356-8CBC-D4B381F3B3B4}" srcOrd="0" destOrd="0" parTransId="{A8B88C73-233B-4BAE-A6D9-F059CE8D9E72}" sibTransId="{7B56CD8D-E94E-448C-8809-9093881532C4}"/>
    <dgm:cxn modelId="{99439C0C-EAFC-4F69-95C8-BEF98D632E69}" srcId="{88FA96D4-3DE5-4E69-96FE-D94470709692}" destId="{389FFA12-632D-46C9-A807-91A604BED2AB}" srcOrd="0" destOrd="0" parTransId="{1CD1A997-C8EA-42A0-B30E-BE235135D34B}" sibTransId="{9ACEBFAB-7001-4CFD-BAE8-600790837877}"/>
    <dgm:cxn modelId="{A3DBA4BD-1EC6-43FF-91BE-6F7A2CDB6919}" srcId="{2972AFA9-E3EF-489F-B7CE-562446FE2F98}" destId="{06D4DF36-0115-4414-9F6D-41F73CCC0908}" srcOrd="0" destOrd="0" parTransId="{A56AF7A2-5EDC-4FF6-80BF-70790D9CD144}" sibTransId="{6038C51D-6A38-4E93-A700-52AA1480FA32}"/>
    <dgm:cxn modelId="{14D646A9-3006-4108-972A-2CE796B87478}" type="presOf" srcId="{9A6A5E25-359F-4A91-ADE9-E570BB5F1F13}" destId="{4B8D9B22-2AF1-49EC-AA15-1DBE84B72314}" srcOrd="0" destOrd="0" presId="urn:microsoft.com/office/officeart/2005/8/layout/chevron2"/>
    <dgm:cxn modelId="{47220F9E-F4AE-4BFE-81D1-B862109A8F8E}" type="presOf" srcId="{06D4DF36-0115-4414-9F6D-41F73CCC0908}" destId="{F606362A-BB9A-45C3-894F-1A1F64C256BD}" srcOrd="0" destOrd="0" presId="urn:microsoft.com/office/officeart/2005/8/layout/chevron2"/>
    <dgm:cxn modelId="{46A80064-6138-41D9-8FE2-CCEDAFC1D737}" srcId="{1A0E030C-9D4D-4235-A7F8-58AD6451FD27}" destId="{2972AFA9-E3EF-489F-B7CE-562446FE2F98}" srcOrd="2" destOrd="0" parTransId="{4481484F-7158-4BD5-92B9-2CA59F39BA43}" sibTransId="{EC4ACA6B-4000-4EA4-AE2D-D9C10F6D717C}"/>
    <dgm:cxn modelId="{3FEA23F9-6BB3-48F0-988A-340DBAEEF982}" type="presParOf" srcId="{DE44B42E-E165-4AD9-80DE-550E1708677C}" destId="{6C74C95B-9C9C-470A-8D98-5E0F683D7537}" srcOrd="0" destOrd="0" presId="urn:microsoft.com/office/officeart/2005/8/layout/chevron2"/>
    <dgm:cxn modelId="{71D04347-FF42-4D6E-9656-F56BA26A3B80}" type="presParOf" srcId="{6C74C95B-9C9C-470A-8D98-5E0F683D7537}" destId="{95F6C52A-E730-4680-A694-B011F66ABA51}" srcOrd="0" destOrd="0" presId="urn:microsoft.com/office/officeart/2005/8/layout/chevron2"/>
    <dgm:cxn modelId="{DDAEE89A-7864-4EB0-9FC8-5F9633664469}" type="presParOf" srcId="{6C74C95B-9C9C-470A-8D98-5E0F683D7537}" destId="{4B8D9B22-2AF1-49EC-AA15-1DBE84B72314}" srcOrd="1" destOrd="0" presId="urn:microsoft.com/office/officeart/2005/8/layout/chevron2"/>
    <dgm:cxn modelId="{95022F26-04B5-4D05-92BF-B2568969E10D}" type="presParOf" srcId="{DE44B42E-E165-4AD9-80DE-550E1708677C}" destId="{32BCA7F3-DD4C-4084-A622-1A1012BEB346}" srcOrd="1" destOrd="0" presId="urn:microsoft.com/office/officeart/2005/8/layout/chevron2"/>
    <dgm:cxn modelId="{31BF5A01-EFFF-4956-A45D-59A879230E9B}" type="presParOf" srcId="{DE44B42E-E165-4AD9-80DE-550E1708677C}" destId="{420CEB37-73DC-48F9-B166-BF8F0A0D367D}" srcOrd="2" destOrd="0" presId="urn:microsoft.com/office/officeart/2005/8/layout/chevron2"/>
    <dgm:cxn modelId="{BDE2F411-AC30-4118-A22B-A523A44761AF}" type="presParOf" srcId="{420CEB37-73DC-48F9-B166-BF8F0A0D367D}" destId="{637F3984-A933-4EF5-AE77-3E9FF6019CE0}" srcOrd="0" destOrd="0" presId="urn:microsoft.com/office/officeart/2005/8/layout/chevron2"/>
    <dgm:cxn modelId="{6A21A68B-658B-45A6-93F5-B8B636153165}" type="presParOf" srcId="{420CEB37-73DC-48F9-B166-BF8F0A0D367D}" destId="{41C1CC00-7F11-4E89-BF08-3CBFC431E6A6}" srcOrd="1" destOrd="0" presId="urn:microsoft.com/office/officeart/2005/8/layout/chevron2"/>
    <dgm:cxn modelId="{B13DF72D-0415-4AF6-B8D4-A7E981316EA8}" type="presParOf" srcId="{DE44B42E-E165-4AD9-80DE-550E1708677C}" destId="{D18E1A5C-CD3B-4212-8D49-1402C5F69BF5}" srcOrd="3" destOrd="0" presId="urn:microsoft.com/office/officeart/2005/8/layout/chevron2"/>
    <dgm:cxn modelId="{5DF27110-B8A0-42EA-B1E5-2E63E9B622A6}" type="presParOf" srcId="{DE44B42E-E165-4AD9-80DE-550E1708677C}" destId="{64FB8DF1-D4FD-47F1-8EE4-B265B82C895E}" srcOrd="4" destOrd="0" presId="urn:microsoft.com/office/officeart/2005/8/layout/chevron2"/>
    <dgm:cxn modelId="{1528423C-A27C-417B-B7BE-AFE90A758F02}" type="presParOf" srcId="{64FB8DF1-D4FD-47F1-8EE4-B265B82C895E}" destId="{54BEFD27-E5EB-4E28-BAB2-D332D2CF26A2}" srcOrd="0" destOrd="0" presId="urn:microsoft.com/office/officeart/2005/8/layout/chevron2"/>
    <dgm:cxn modelId="{58AE12A3-7951-4694-B7BE-3708EF15149E}" type="presParOf" srcId="{64FB8DF1-D4FD-47F1-8EE4-B265B82C895E}" destId="{F606362A-BB9A-45C3-894F-1A1F64C256BD}" srcOrd="1" destOrd="0" presId="urn:microsoft.com/office/officeart/2005/8/layout/chevron2"/>
    <dgm:cxn modelId="{BFE8FB6F-7BD3-4DE4-8F56-D107F6EF8907}" type="presParOf" srcId="{DE44B42E-E165-4AD9-80DE-550E1708677C}" destId="{9EE3B449-028E-4752-9074-3C70026682BD}" srcOrd="5" destOrd="0" presId="urn:microsoft.com/office/officeart/2005/8/layout/chevron2"/>
    <dgm:cxn modelId="{8CD54934-DCDC-4425-9941-BDC8276BEB70}" type="presParOf" srcId="{DE44B42E-E165-4AD9-80DE-550E1708677C}" destId="{AA82E06F-FED0-4D00-85C2-BFC1D8E5C77C}" srcOrd="6" destOrd="0" presId="urn:microsoft.com/office/officeart/2005/8/layout/chevron2"/>
    <dgm:cxn modelId="{16DD0444-7452-4655-916F-C9BD7001167B}" type="presParOf" srcId="{AA82E06F-FED0-4D00-85C2-BFC1D8E5C77C}" destId="{4685A8EB-4F77-41C4-BC71-263705B802AF}" srcOrd="0" destOrd="0" presId="urn:microsoft.com/office/officeart/2005/8/layout/chevron2"/>
    <dgm:cxn modelId="{F16D53D7-4EF7-4FBF-877C-339C2C098C25}" type="presParOf" srcId="{AA82E06F-FED0-4D00-85C2-BFC1D8E5C77C}" destId="{8DD88C1D-84C6-4E7D-B463-67D852F002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DB6644-538A-4AE2-8D7C-2786DA33A40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D105BA5-A5D2-408C-AA9F-94F12A89621B}">
      <dgm:prSet phldrT="[Texto]"/>
      <dgm:spPr>
        <a:solidFill>
          <a:schemeClr val="accent1">
            <a:hueOff val="0"/>
            <a:satOff val="0"/>
            <a:lumOff val="0"/>
            <a:alpha val="60000"/>
          </a:schemeClr>
        </a:solidFill>
      </dgm:spPr>
      <dgm:t>
        <a:bodyPr/>
        <a:lstStyle/>
        <a:p>
          <a:r>
            <a:rPr lang="es-MX" b="1" dirty="0" smtClean="0">
              <a:latin typeface="Arial" pitchFamily="34" charset="0"/>
              <a:cs typeface="Arial" pitchFamily="34" charset="0"/>
            </a:rPr>
            <a:t>Si se declaro la nulidad lisa o llana</a:t>
          </a:r>
          <a:endParaRPr lang="es-MX" b="1" dirty="0"/>
        </a:p>
      </dgm:t>
    </dgm:pt>
    <dgm:pt modelId="{C95C2FF4-2533-4202-AA84-AE397E7E244A}" type="parTrans" cxnId="{079DED7C-AE2F-4B6A-A558-29E260E074D1}">
      <dgm:prSet/>
      <dgm:spPr/>
      <dgm:t>
        <a:bodyPr/>
        <a:lstStyle/>
        <a:p>
          <a:endParaRPr lang="es-MX"/>
        </a:p>
      </dgm:t>
    </dgm:pt>
    <dgm:pt modelId="{95E2F94F-E9A5-4508-BB5B-017F55468AC9}" type="sibTrans" cxnId="{079DED7C-AE2F-4B6A-A558-29E260E074D1}">
      <dgm:prSet/>
      <dgm:spPr/>
      <dgm:t>
        <a:bodyPr/>
        <a:lstStyle/>
        <a:p>
          <a:endParaRPr lang="es-MX"/>
        </a:p>
      </dgm:t>
    </dgm:pt>
    <dgm:pt modelId="{3F4FC722-7EB8-4FBB-BDB6-85BB21E5B0B8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dirty="0" smtClean="0"/>
            <a:t>.</a:t>
          </a:r>
          <a:endParaRPr lang="es-MX" dirty="0"/>
        </a:p>
      </dgm:t>
    </dgm:pt>
    <dgm:pt modelId="{8184CAB8-DC5E-4913-BB8F-CD49AF24D21F}" type="parTrans" cxnId="{50A94EF8-4470-4F58-9BEE-EE73805ECC6E}">
      <dgm:prSet/>
      <dgm:spPr/>
      <dgm:t>
        <a:bodyPr/>
        <a:lstStyle/>
        <a:p>
          <a:endParaRPr lang="es-MX"/>
        </a:p>
      </dgm:t>
    </dgm:pt>
    <dgm:pt modelId="{0E7585BF-32B9-4E79-B28F-71890552E6EE}" type="sibTrans" cxnId="{50A94EF8-4470-4F58-9BEE-EE73805ECC6E}">
      <dgm:prSet/>
      <dgm:spPr/>
      <dgm:t>
        <a:bodyPr/>
        <a:lstStyle/>
        <a:p>
          <a:endParaRPr lang="es-MX"/>
        </a:p>
      </dgm:t>
    </dgm:pt>
    <dgm:pt modelId="{4994983B-032B-4057-988E-D1D7BE1FC30C}">
      <dgm:prSet phldrT="[Texto]"/>
      <dgm:spPr>
        <a:solidFill>
          <a:schemeClr val="accent1">
            <a:hueOff val="0"/>
            <a:satOff val="0"/>
            <a:lumOff val="0"/>
            <a:alpha val="60000"/>
          </a:schemeClr>
        </a:solidFill>
      </dgm:spPr>
      <dgm:t>
        <a:bodyPr/>
        <a:lstStyle/>
        <a:p>
          <a:r>
            <a:rPr lang="es-MX" b="1" dirty="0" smtClean="0">
              <a:latin typeface="Arial" pitchFamily="34" charset="0"/>
              <a:cs typeface="Arial" pitchFamily="34" charset="0"/>
            </a:rPr>
            <a:t>Si se impuso una condena a la autoridad administrativa </a:t>
          </a:r>
          <a:endParaRPr lang="es-MX" b="1" dirty="0"/>
        </a:p>
      </dgm:t>
    </dgm:pt>
    <dgm:pt modelId="{69B04085-EFD0-4208-8EC3-8F4F03FA5FB8}" type="parTrans" cxnId="{0786E41A-22E6-4092-A95C-5FF2D570EE45}">
      <dgm:prSet/>
      <dgm:spPr/>
      <dgm:t>
        <a:bodyPr/>
        <a:lstStyle/>
        <a:p>
          <a:endParaRPr lang="es-MX"/>
        </a:p>
      </dgm:t>
    </dgm:pt>
    <dgm:pt modelId="{7FE638B2-AA19-4D28-97A1-5EFFBCC9B1E9}" type="sibTrans" cxnId="{0786E41A-22E6-4092-A95C-5FF2D570EE45}">
      <dgm:prSet/>
      <dgm:spPr/>
      <dgm:t>
        <a:bodyPr/>
        <a:lstStyle/>
        <a:p>
          <a:endParaRPr lang="es-MX"/>
        </a:p>
      </dgm:t>
    </dgm:pt>
    <dgm:pt modelId="{6D95EA60-1013-4646-A190-F29C91B3B107}" type="pres">
      <dgm:prSet presAssocID="{7FDB6644-538A-4AE2-8D7C-2786DA33A4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7EE961-5648-4E45-8FDF-963AD6BB5698}" type="pres">
      <dgm:prSet presAssocID="{BD105BA5-A5D2-408C-AA9F-94F12A89621B}" presName="composite" presStyleCnt="0"/>
      <dgm:spPr/>
    </dgm:pt>
    <dgm:pt modelId="{58DD536D-44F2-43CA-96AF-723006BA041F}" type="pres">
      <dgm:prSet presAssocID="{BD105BA5-A5D2-408C-AA9F-94F12A89621B}" presName="parTx" presStyleLbl="alignNode1" presStyleIdx="0" presStyleCnt="2" custScaleY="107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096A0-F4C2-4C30-8AC4-104E0C2A0EAE}" type="pres">
      <dgm:prSet presAssocID="{BD105BA5-A5D2-408C-AA9F-94F12A89621B}" presName="desTx" presStyleLbl="alignAccFollowNode1" presStyleIdx="0" presStyleCnt="2" custScaleX="184112" custScaleY="350209" custLinFactY="1687995" custLinFactNeighborX="63491" custLinFactNeighborY="17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3B99C-D744-4DEC-BEB9-2C32B6FF6FBC}" type="pres">
      <dgm:prSet presAssocID="{95E2F94F-E9A5-4508-BB5B-017F55468AC9}" presName="space" presStyleCnt="0"/>
      <dgm:spPr/>
    </dgm:pt>
    <dgm:pt modelId="{511D2C98-989E-49AD-8103-B7A6F937EB26}" type="pres">
      <dgm:prSet presAssocID="{4994983B-032B-4057-988E-D1D7BE1FC30C}" presName="composite" presStyleCnt="0"/>
      <dgm:spPr/>
    </dgm:pt>
    <dgm:pt modelId="{09A29A96-C055-432D-A2FA-D6E1FA15B3AE}" type="pres">
      <dgm:prSet presAssocID="{4994983B-032B-4057-988E-D1D7BE1FC30C}" presName="parTx" presStyleLbl="alignNode1" presStyleIdx="1" presStyleCnt="2" custLinFactNeighborX="-29368" custLinFactNeighborY="-73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F4ADE5-4D0D-4E71-A281-F160AE50530D}" type="pres">
      <dgm:prSet presAssocID="{4994983B-032B-4057-988E-D1D7BE1FC30C}" presName="desTx" presStyleLbl="alignAccFollowNode1" presStyleIdx="1" presStyleCnt="2" custFlipVert="0" custFlipHor="1" custScaleX="12994" custScaleY="105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9DED7C-AE2F-4B6A-A558-29E260E074D1}" srcId="{7FDB6644-538A-4AE2-8D7C-2786DA33A408}" destId="{BD105BA5-A5D2-408C-AA9F-94F12A89621B}" srcOrd="0" destOrd="0" parTransId="{C95C2FF4-2533-4202-AA84-AE397E7E244A}" sibTransId="{95E2F94F-E9A5-4508-BB5B-017F55468AC9}"/>
    <dgm:cxn modelId="{0786E41A-22E6-4092-A95C-5FF2D570EE45}" srcId="{7FDB6644-538A-4AE2-8D7C-2786DA33A408}" destId="{4994983B-032B-4057-988E-D1D7BE1FC30C}" srcOrd="1" destOrd="0" parTransId="{69B04085-EFD0-4208-8EC3-8F4F03FA5FB8}" sibTransId="{7FE638B2-AA19-4D28-97A1-5EFFBCC9B1E9}"/>
    <dgm:cxn modelId="{7E85ACE7-4B06-4720-AB6B-709CB9FEA60C}" type="presOf" srcId="{3F4FC722-7EB8-4FBB-BDB6-85BB21E5B0B8}" destId="{F4F096A0-F4C2-4C30-8AC4-104E0C2A0EAE}" srcOrd="0" destOrd="0" presId="urn:microsoft.com/office/officeart/2005/8/layout/hList1"/>
    <dgm:cxn modelId="{43E8B114-9661-4DA7-A3ED-5DDBC77C1382}" type="presOf" srcId="{4994983B-032B-4057-988E-D1D7BE1FC30C}" destId="{09A29A96-C055-432D-A2FA-D6E1FA15B3AE}" srcOrd="0" destOrd="0" presId="urn:microsoft.com/office/officeart/2005/8/layout/hList1"/>
    <dgm:cxn modelId="{1064B673-282E-4C9C-894A-1E383AF6E4F3}" type="presOf" srcId="{7FDB6644-538A-4AE2-8D7C-2786DA33A408}" destId="{6D95EA60-1013-4646-A190-F29C91B3B107}" srcOrd="0" destOrd="0" presId="urn:microsoft.com/office/officeart/2005/8/layout/hList1"/>
    <dgm:cxn modelId="{9020DAD2-8579-48AB-BE73-F862FC56E2B3}" type="presOf" srcId="{BD105BA5-A5D2-408C-AA9F-94F12A89621B}" destId="{58DD536D-44F2-43CA-96AF-723006BA041F}" srcOrd="0" destOrd="0" presId="urn:microsoft.com/office/officeart/2005/8/layout/hList1"/>
    <dgm:cxn modelId="{50A94EF8-4470-4F58-9BEE-EE73805ECC6E}" srcId="{BD105BA5-A5D2-408C-AA9F-94F12A89621B}" destId="{3F4FC722-7EB8-4FBB-BDB6-85BB21E5B0B8}" srcOrd="0" destOrd="0" parTransId="{8184CAB8-DC5E-4913-BB8F-CD49AF24D21F}" sibTransId="{0E7585BF-32B9-4E79-B28F-71890552E6EE}"/>
    <dgm:cxn modelId="{5B47C658-8B7E-4E97-BD45-75E5CFEB2629}" type="presParOf" srcId="{6D95EA60-1013-4646-A190-F29C91B3B107}" destId="{A97EE961-5648-4E45-8FDF-963AD6BB5698}" srcOrd="0" destOrd="0" presId="urn:microsoft.com/office/officeart/2005/8/layout/hList1"/>
    <dgm:cxn modelId="{C3F511E2-F111-452C-B1D0-58F831449A26}" type="presParOf" srcId="{A97EE961-5648-4E45-8FDF-963AD6BB5698}" destId="{58DD536D-44F2-43CA-96AF-723006BA041F}" srcOrd="0" destOrd="0" presId="urn:microsoft.com/office/officeart/2005/8/layout/hList1"/>
    <dgm:cxn modelId="{CA8A0618-8CD0-44D6-B767-E2BABCAC8AD9}" type="presParOf" srcId="{A97EE961-5648-4E45-8FDF-963AD6BB5698}" destId="{F4F096A0-F4C2-4C30-8AC4-104E0C2A0EAE}" srcOrd="1" destOrd="0" presId="urn:microsoft.com/office/officeart/2005/8/layout/hList1"/>
    <dgm:cxn modelId="{26C60CE1-89B6-4E3B-B505-D848B0903735}" type="presParOf" srcId="{6D95EA60-1013-4646-A190-F29C91B3B107}" destId="{68E3B99C-D744-4DEC-BEB9-2C32B6FF6FBC}" srcOrd="1" destOrd="0" presId="urn:microsoft.com/office/officeart/2005/8/layout/hList1"/>
    <dgm:cxn modelId="{43AE86AD-3065-4FE2-AF43-85E2DAADD710}" type="presParOf" srcId="{6D95EA60-1013-4646-A190-F29C91B3B107}" destId="{511D2C98-989E-49AD-8103-B7A6F937EB26}" srcOrd="2" destOrd="0" presId="urn:microsoft.com/office/officeart/2005/8/layout/hList1"/>
    <dgm:cxn modelId="{46F9E103-5EBE-4116-98CD-00B4501EE1EE}" type="presParOf" srcId="{511D2C98-989E-49AD-8103-B7A6F937EB26}" destId="{09A29A96-C055-432D-A2FA-D6E1FA15B3AE}" srcOrd="0" destOrd="0" presId="urn:microsoft.com/office/officeart/2005/8/layout/hList1"/>
    <dgm:cxn modelId="{657EE32E-BE18-47F2-A36C-DE6CBEF80D63}" type="presParOf" srcId="{511D2C98-989E-49AD-8103-B7A6F937EB26}" destId="{27F4ADE5-4D0D-4E71-A281-F160AE5053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40C64-3B37-437C-BBE0-32CAD33E93E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13C21-C64F-4423-AB96-E66F6693B3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61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7113945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17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33467"/>
          </a:xfrm>
          <a:solidFill>
            <a:srgbClr val="CC0099">
              <a:alpha val="6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just"/>
            <a:r>
              <a:rPr lang="es-MX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caso de sentencia de condena, el tribunal determina la forma y los plazos en que la autoridad debe de cumplir la obligación. </a:t>
            </a:r>
          </a:p>
          <a:p>
            <a:pPr marL="0" indent="0" algn="just">
              <a:buNone/>
            </a:pPr>
            <a:endParaRPr lang="es-MX" sz="3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 ningún caso los plazos serán menores a 1 mes.</a:t>
            </a:r>
          </a:p>
          <a:p>
            <a:pPr marL="0" indent="0" algn="ctr">
              <a:buNone/>
            </a:pPr>
            <a:endParaRPr lang="es-MX" sz="4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s-MX" sz="45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u="sng" dirty="0" smtClean="0">
                <a:solidFill>
                  <a:schemeClr val="bg1"/>
                </a:solidFill>
              </a:rPr>
              <a:t>Articulo 57 Fracción II de la LFPCA </a:t>
            </a:r>
          </a:p>
          <a:p>
            <a:pPr marL="0" indent="0" algn="ctr">
              <a:buNone/>
            </a:pPr>
            <a:endParaRPr lang="es-MX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s-MX" u="sng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s-MX" u="sng" dirty="0" smtClean="0">
              <a:solidFill>
                <a:schemeClr val="bg1"/>
              </a:solidFill>
            </a:endParaRPr>
          </a:p>
          <a:p>
            <a:pPr marL="0" indent="0" algn="just"/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Este supuesto esta relacionado con los incisos a y b del articulo 52 Fracción V cuando se restituye el goce de derechos afectados por el acto impugnado.</a:t>
            </a:r>
          </a:p>
        </p:txBody>
      </p:sp>
    </p:spTree>
    <p:extLst>
      <p:ext uri="{BB962C8B-B14F-4D97-AF65-F5344CB8AC3E}">
        <p14:creationId xmlns:p14="http://schemas.microsoft.com/office/powerpoint/2010/main" val="24399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258000" cy="994122"/>
          </a:xfr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Cierre de la instrucción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984332"/>
          </a:xfrm>
          <a:solidFill>
            <a:srgbClr val="99CC00">
              <a:alpha val="6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10 días después de concluida la sustanciación, se tendrá un termino de 5 días para formular alegatos. Al vencerse los cinco días con o sin alegatos se cerrara la instrucción sin necesidad de declaratoria expresa (art 47 LFPCA).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89040"/>
            <a:ext cx="3672407" cy="2725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91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1700" y="332656"/>
            <a:ext cx="5616624" cy="634082"/>
          </a:xfrm>
          <a:solidFill>
            <a:srgbClr val="FFC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Facultad de atracción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870992" y="1268760"/>
            <a:ext cx="7618040" cy="1333128"/>
          </a:xfrm>
          <a:solidFill>
            <a:srgbClr val="FFC000">
              <a:alpha val="6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Articulo 48 LFPCA.</a:t>
            </a:r>
          </a:p>
          <a:p>
            <a:pPr marL="0" indent="0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pleno o las secciones del tribunal podrán resolver los juicios con características especiales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MX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50060"/>
            <a:ext cx="5112568" cy="33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04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764704"/>
            <a:ext cx="4392488" cy="1143000"/>
          </a:xfrm>
          <a:solidFill>
            <a:schemeClr val="accent1">
              <a:alpha val="7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sentencia definida podrá:</a:t>
            </a:r>
            <a:endParaRPr lang="es-MX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755576" y="2132856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Documents and Settings\Administrador\Mis documentos\Mis imágenes\sentenci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692696"/>
            <a:ext cx="2736304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41817338"/>
              </p:ext>
            </p:extLst>
          </p:nvPr>
        </p:nvGraphicFramePr>
        <p:xfrm>
          <a:off x="755576" y="476672"/>
          <a:ext cx="777240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440552">
                <a:tc>
                  <a:txBody>
                    <a:bodyPr/>
                    <a:lstStyle/>
                    <a:p>
                      <a:r>
                        <a:rPr lang="es-MX" dirty="0" smtClean="0"/>
                        <a:t>Las Sentencias deberán contener: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alpha val="70000"/>
                      </a:schemeClr>
                    </a:solidFill>
                  </a:tcPr>
                </a:tc>
              </a:tr>
              <a:tr h="760404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I. El análisis de las causales de improcedencia o sobreseimiento del juicio, en su caso</a:t>
                      </a:r>
                      <a:endParaRPr lang="es-MX" dirty="0"/>
                    </a:p>
                  </a:txBody>
                  <a:tcPr/>
                </a:tc>
              </a:tr>
              <a:tr h="440552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II. La fijación clara y precisa de los puntos controvertidos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tint val="20000"/>
                        <a:alpha val="80000"/>
                      </a:schemeClr>
                    </a:solidFill>
                  </a:tcPr>
                </a:tc>
              </a:tr>
              <a:tr h="1086292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III. El análisis de todas y cada una de las cuestiones planteadas por los interesados, salvo que el estudio de una o algunas sea suficiente para desvirtuar la validez del acto o disposición general impugnado</a:t>
                      </a:r>
                      <a:endParaRPr lang="es-MX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0552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IV. El examen y valoración de las pruebas</a:t>
                      </a:r>
                      <a:endParaRPr lang="es-MX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7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C:\Documents and Settings\Administrador\Mis documentos\Mis imágenes\PUNTOS CONTROVERTI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417646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Documents and Settings\Administrador\Mis documentos\Mis imágenes\investigac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861048"/>
            <a:ext cx="3363024" cy="2655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33CCFF">
              <a:alpha val="60000"/>
            </a:srgb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cap="none" dirty="0" smtClean="0">
                <a:solidFill>
                  <a:schemeClr val="bg1"/>
                </a:solidFill>
              </a:rPr>
              <a:t>Cumplimiento de la Sentencia y Suspensión  </a:t>
            </a:r>
            <a:endParaRPr lang="es-MX" cap="none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elmundodelabogado.com/revista/wp-content/uploads/2013/03/untitl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184575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8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92682465"/>
              </p:ext>
            </p:extLst>
          </p:nvPr>
        </p:nvGraphicFramePr>
        <p:xfrm>
          <a:off x="611560" y="836712"/>
          <a:ext cx="7761287" cy="56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2 Título"/>
          <p:cNvSpPr txBox="1">
            <a:spLocks/>
          </p:cNvSpPr>
          <p:nvPr/>
        </p:nvSpPr>
        <p:spPr>
          <a:xfrm>
            <a:off x="755576" y="548680"/>
            <a:ext cx="7643192" cy="741026"/>
          </a:xfrm>
          <a:prstGeom prst="rect">
            <a:avLst/>
          </a:prstGeom>
          <a:solidFill>
            <a:srgbClr val="99FF66">
              <a:alpha val="70000"/>
            </a:srgbClr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MX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s-MX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s-MX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El cumplimiento de la sentencia dependerá</a:t>
            </a:r>
            <a:r>
              <a:rPr kumimoji="0" lang="es-MX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</p:txBody>
      </p:sp>
      <p:sp>
        <p:nvSpPr>
          <p:cNvPr id="9" name="3 Marcador de texto"/>
          <p:cNvSpPr txBox="1">
            <a:spLocks/>
          </p:cNvSpPr>
          <p:nvPr/>
        </p:nvSpPr>
        <p:spPr>
          <a:xfrm>
            <a:off x="914400" y="1447800"/>
            <a:ext cx="6681936" cy="46903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Del contenido y del alcance del fallo: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229600" cy="2448272"/>
          </a:xfrm>
          <a:solidFill>
            <a:schemeClr val="bg2">
              <a:lumMod val="90000"/>
              <a:alpha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/>
            <a:r>
              <a:rPr lang="es-MX" dirty="0" smtClean="0">
                <a:latin typeface="Arial" pitchFamily="34" charset="0"/>
                <a:cs typeface="Arial" pitchFamily="34" charset="0"/>
              </a:rPr>
              <a:t>La declaratoria de nulidad lisa o llana se traduce en la resolución jurisdiccional donde se determina que el acto impugnado no produce efecto legal alguno, sin que se imponga a la autoridad administrativa demandada una obligación especifica.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juez_655x4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140968"/>
            <a:ext cx="6238875" cy="3407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15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8229600" cy="2160239"/>
          </a:xfrm>
          <a:solidFill>
            <a:srgbClr val="92D050">
              <a:alpha val="60000"/>
            </a:srgb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indent="0" algn="just"/>
            <a:r>
              <a:rPr lang="es-MX" dirty="0" smtClean="0">
                <a:latin typeface="Arial" pitchFamily="34" charset="0"/>
                <a:cs typeface="Arial" pitchFamily="34" charset="0"/>
              </a:rPr>
              <a:t>Cuando se declara la nulidad para determinados efectos la autoridad debe cumplir lo dispuesto y dictar una resolución definitiva en un plazo de 4 MESES, contados a partir de que la sentencia queda firme.</a:t>
            </a:r>
          </a:p>
          <a:p>
            <a:pPr marL="0" indent="0" algn="ctr">
              <a:buNone/>
            </a:pP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u="sng" dirty="0" smtClean="0"/>
              <a:t>Articulo 52 Fracción V de la LFPCA</a:t>
            </a:r>
          </a:p>
        </p:txBody>
      </p:sp>
      <p:pic>
        <p:nvPicPr>
          <p:cNvPr id="4" name="3 Imagen" descr="sentencia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688521"/>
            <a:ext cx="3168352" cy="394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1630</TotalTime>
  <Words>392</Words>
  <Application>Microsoft Office PowerPoint</Application>
  <PresentationFormat>Presentación en pantalla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Perpetua</vt:lpstr>
      <vt:lpstr>Wingdings 2</vt:lpstr>
      <vt:lpstr>Equidad</vt:lpstr>
      <vt:lpstr>Presentación de PowerPoint</vt:lpstr>
      <vt:lpstr>Cierre de la instrucción.</vt:lpstr>
      <vt:lpstr>Facultad de atracción</vt:lpstr>
      <vt:lpstr>La sentencia definida podrá:</vt:lpstr>
      <vt:lpstr>Presentación de PowerPoint</vt:lpstr>
      <vt:lpstr>Cumplimiento de la Sentencia y Suspensión 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LDE</dc:creator>
  <cp:lastModifiedBy>Usuario</cp:lastModifiedBy>
  <cp:revision>159</cp:revision>
  <dcterms:created xsi:type="dcterms:W3CDTF">2013-08-21T18:45:55Z</dcterms:created>
  <dcterms:modified xsi:type="dcterms:W3CDTF">2015-10-02T19:12:58Z</dcterms:modified>
</cp:coreProperties>
</file>