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88" r:id="rId2"/>
    <p:sldId id="289" r:id="rId3"/>
    <p:sldId id="290" r:id="rId4"/>
    <p:sldId id="291" r:id="rId5"/>
    <p:sldId id="292" r:id="rId6"/>
    <p:sldId id="293" r:id="rId7"/>
    <p:sldId id="294" r:id="rId8"/>
    <p:sldId id="295" r:id="rId9"/>
    <p:sldId id="304" r:id="rId10"/>
    <p:sldId id="305" r:id="rId11"/>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FF66"/>
    <a:srgbClr val="FF3300"/>
    <a:srgbClr val="CC0099"/>
    <a:srgbClr val="33CCFF"/>
    <a:srgbClr val="0000FF"/>
    <a:srgbClr val="99CC00"/>
    <a:srgbClr val="404F21"/>
    <a:srgbClr val="FF9900"/>
    <a:srgbClr val="39B19D"/>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F2DE63D5-997A-4646-A377-4702673A728D}" styleName="Estilo claro 2 - Acento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EB344D84-9AFB-497E-A393-DC336BA19D2E}" styleName="Estilo medio 3 - Énfasis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4" d="100"/>
          <a:sy n="54" d="100"/>
        </p:scale>
        <p:origin x="78" y="16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35C5A75-305E-45AE-90F5-859CC647198A}" type="doc">
      <dgm:prSet loTypeId="urn:microsoft.com/office/officeart/2005/8/layout/list1" loCatId="list" qsTypeId="urn:microsoft.com/office/officeart/2005/8/quickstyle/simple2" qsCatId="simple" csTypeId="urn:microsoft.com/office/officeart/2005/8/colors/accent1_2" csCatId="accent1" phldr="1"/>
      <dgm:spPr/>
      <dgm:t>
        <a:bodyPr/>
        <a:lstStyle/>
        <a:p>
          <a:endParaRPr lang="es-MX"/>
        </a:p>
      </dgm:t>
    </dgm:pt>
    <dgm:pt modelId="{98C6F4A7-D532-4CC9-9BB2-5DABD083C205}">
      <dgm:prSet phldrT="[Texto]" custT="1"/>
      <dgm:spPr/>
      <dgm:t>
        <a:bodyPr/>
        <a:lstStyle/>
        <a:p>
          <a:r>
            <a:rPr lang="es-MX" sz="1600" dirty="0" smtClean="0"/>
            <a:t>I. Cuando se impugne una negativa ficta.  </a:t>
          </a:r>
          <a:endParaRPr lang="es-MX" sz="1600" dirty="0"/>
        </a:p>
      </dgm:t>
    </dgm:pt>
    <dgm:pt modelId="{875745CC-66A0-4C4D-ABF1-D440A2C21401}" type="parTrans" cxnId="{C0C75BD1-9CEC-4557-BD3A-59521128E0B8}">
      <dgm:prSet/>
      <dgm:spPr/>
      <dgm:t>
        <a:bodyPr/>
        <a:lstStyle/>
        <a:p>
          <a:endParaRPr lang="es-MX"/>
        </a:p>
      </dgm:t>
    </dgm:pt>
    <dgm:pt modelId="{B3186391-4CE2-447B-AB95-995836F65B44}" type="sibTrans" cxnId="{C0C75BD1-9CEC-4557-BD3A-59521128E0B8}">
      <dgm:prSet/>
      <dgm:spPr/>
      <dgm:t>
        <a:bodyPr/>
        <a:lstStyle/>
        <a:p>
          <a:endParaRPr lang="es-MX"/>
        </a:p>
      </dgm:t>
    </dgm:pt>
    <dgm:pt modelId="{10BC11AD-7650-4233-A530-66B482318427}">
      <dgm:prSet phldrT="[Texto]" custT="1"/>
      <dgm:spPr/>
      <dgm:t>
        <a:bodyPr/>
        <a:lstStyle/>
        <a:p>
          <a:r>
            <a:rPr lang="es-MX" sz="1600" dirty="0" smtClean="0"/>
            <a:t>III. En los casos previstos en el artículo anterior</a:t>
          </a:r>
          <a:endParaRPr lang="es-MX" sz="1600" dirty="0"/>
        </a:p>
      </dgm:t>
    </dgm:pt>
    <dgm:pt modelId="{5DB4445F-EB14-4E07-9396-41BFE1CEA1A1}" type="parTrans" cxnId="{1ED4C362-DCEF-4C82-93B0-415E8B84DE8C}">
      <dgm:prSet/>
      <dgm:spPr/>
      <dgm:t>
        <a:bodyPr/>
        <a:lstStyle/>
        <a:p>
          <a:endParaRPr lang="es-MX"/>
        </a:p>
      </dgm:t>
    </dgm:pt>
    <dgm:pt modelId="{621DF83F-827C-4B22-949E-B246622F5931}" type="sibTrans" cxnId="{1ED4C362-DCEF-4C82-93B0-415E8B84DE8C}">
      <dgm:prSet/>
      <dgm:spPr/>
      <dgm:t>
        <a:bodyPr/>
        <a:lstStyle/>
        <a:p>
          <a:endParaRPr lang="es-MX"/>
        </a:p>
      </dgm:t>
    </dgm:pt>
    <dgm:pt modelId="{67D62E80-4006-4DA3-9013-B46E523CEC0E}">
      <dgm:prSet phldrT="[Texto]" custT="1"/>
      <dgm:spPr/>
      <dgm:t>
        <a:bodyPr/>
        <a:lstStyle/>
        <a:p>
          <a:r>
            <a:rPr lang="es-MX" sz="1600" dirty="0" smtClean="0"/>
            <a:t>IV. Cuando con motivo de la contestación, se introduzcan cuestiones que, sin violar el primer párrafo del artículo 22, no sean conocidas por el actor al presentar la demanda.  </a:t>
          </a:r>
          <a:endParaRPr lang="es-MX" sz="1600" dirty="0"/>
        </a:p>
      </dgm:t>
    </dgm:pt>
    <dgm:pt modelId="{3F8A6651-9A58-42CC-8F08-818AD59C12A5}" type="parTrans" cxnId="{90E34EA3-A38C-4AF8-B7C0-292424187313}">
      <dgm:prSet/>
      <dgm:spPr/>
      <dgm:t>
        <a:bodyPr/>
        <a:lstStyle/>
        <a:p>
          <a:endParaRPr lang="es-MX"/>
        </a:p>
      </dgm:t>
    </dgm:pt>
    <dgm:pt modelId="{7787AC3D-6715-4C04-B055-D7FEF1F9AD36}" type="sibTrans" cxnId="{90E34EA3-A38C-4AF8-B7C0-292424187313}">
      <dgm:prSet/>
      <dgm:spPr/>
      <dgm:t>
        <a:bodyPr/>
        <a:lstStyle/>
        <a:p>
          <a:endParaRPr lang="es-MX"/>
        </a:p>
      </dgm:t>
    </dgm:pt>
    <dgm:pt modelId="{3B7492B3-0ED8-48B6-968A-2C65F09FCABB}">
      <dgm:prSet custT="1"/>
      <dgm:spPr/>
      <dgm:t>
        <a:bodyPr/>
        <a:lstStyle/>
        <a:p>
          <a:r>
            <a:rPr lang="es-MX" sz="1600" dirty="0" smtClean="0"/>
            <a:t>II. Contra el acto principal del que derive la resolución impugnada en la demanda, así como su notificación, cuando se den a conocer en la contestación.  </a:t>
          </a:r>
          <a:endParaRPr lang="es-MX" sz="1600" dirty="0"/>
        </a:p>
      </dgm:t>
    </dgm:pt>
    <dgm:pt modelId="{ABFF2541-6761-4225-9A35-8D139F926CBF}" type="parTrans" cxnId="{5D16F22E-EF66-4C66-AB60-605E0549683D}">
      <dgm:prSet/>
      <dgm:spPr/>
      <dgm:t>
        <a:bodyPr/>
        <a:lstStyle/>
        <a:p>
          <a:endParaRPr lang="es-MX"/>
        </a:p>
      </dgm:t>
    </dgm:pt>
    <dgm:pt modelId="{17151DD1-2284-4177-98E6-BB7A910203A1}" type="sibTrans" cxnId="{5D16F22E-EF66-4C66-AB60-605E0549683D}">
      <dgm:prSet/>
      <dgm:spPr/>
      <dgm:t>
        <a:bodyPr/>
        <a:lstStyle/>
        <a:p>
          <a:endParaRPr lang="es-MX"/>
        </a:p>
      </dgm:t>
    </dgm:pt>
    <dgm:pt modelId="{5C12CDD9-2C55-4A52-BC03-CA046E8B16FF}" type="pres">
      <dgm:prSet presAssocID="{835C5A75-305E-45AE-90F5-859CC647198A}" presName="linear" presStyleCnt="0">
        <dgm:presLayoutVars>
          <dgm:dir/>
          <dgm:animLvl val="lvl"/>
          <dgm:resizeHandles val="exact"/>
        </dgm:presLayoutVars>
      </dgm:prSet>
      <dgm:spPr/>
      <dgm:t>
        <a:bodyPr/>
        <a:lstStyle/>
        <a:p>
          <a:endParaRPr lang="es-MX"/>
        </a:p>
      </dgm:t>
    </dgm:pt>
    <dgm:pt modelId="{C0BE2DFA-D409-4602-8234-F3D13784AACC}" type="pres">
      <dgm:prSet presAssocID="{98C6F4A7-D532-4CC9-9BB2-5DABD083C205}" presName="parentLin" presStyleCnt="0"/>
      <dgm:spPr/>
    </dgm:pt>
    <dgm:pt modelId="{EBC3BC8F-BAAF-46EC-A91B-199AF9A37A0D}" type="pres">
      <dgm:prSet presAssocID="{98C6F4A7-D532-4CC9-9BB2-5DABD083C205}" presName="parentLeftMargin" presStyleLbl="node1" presStyleIdx="0" presStyleCnt="4"/>
      <dgm:spPr/>
      <dgm:t>
        <a:bodyPr/>
        <a:lstStyle/>
        <a:p>
          <a:endParaRPr lang="es-MX"/>
        </a:p>
      </dgm:t>
    </dgm:pt>
    <dgm:pt modelId="{67430E6A-173F-47FB-9FF1-9A847A3319B3}" type="pres">
      <dgm:prSet presAssocID="{98C6F4A7-D532-4CC9-9BB2-5DABD083C205}" presName="parentText" presStyleLbl="node1" presStyleIdx="0" presStyleCnt="4">
        <dgm:presLayoutVars>
          <dgm:chMax val="0"/>
          <dgm:bulletEnabled val="1"/>
        </dgm:presLayoutVars>
      </dgm:prSet>
      <dgm:spPr/>
      <dgm:t>
        <a:bodyPr/>
        <a:lstStyle/>
        <a:p>
          <a:endParaRPr lang="es-MX"/>
        </a:p>
      </dgm:t>
    </dgm:pt>
    <dgm:pt modelId="{114F678C-89CE-4BEE-8804-B3D35774FD64}" type="pres">
      <dgm:prSet presAssocID="{98C6F4A7-D532-4CC9-9BB2-5DABD083C205}" presName="negativeSpace" presStyleCnt="0"/>
      <dgm:spPr/>
    </dgm:pt>
    <dgm:pt modelId="{FDF0607E-EE15-4206-8453-195B157E4840}" type="pres">
      <dgm:prSet presAssocID="{98C6F4A7-D532-4CC9-9BB2-5DABD083C205}" presName="childText" presStyleLbl="conFgAcc1" presStyleIdx="0" presStyleCnt="4">
        <dgm:presLayoutVars>
          <dgm:bulletEnabled val="1"/>
        </dgm:presLayoutVars>
      </dgm:prSet>
      <dgm:spPr/>
    </dgm:pt>
    <dgm:pt modelId="{3E975AA9-CEDC-47AB-9050-8B5956D0380D}" type="pres">
      <dgm:prSet presAssocID="{B3186391-4CE2-447B-AB95-995836F65B44}" presName="spaceBetweenRectangles" presStyleCnt="0"/>
      <dgm:spPr/>
    </dgm:pt>
    <dgm:pt modelId="{78EBE152-196D-4079-AD5F-AE6697B6D600}" type="pres">
      <dgm:prSet presAssocID="{3B7492B3-0ED8-48B6-968A-2C65F09FCABB}" presName="parentLin" presStyleCnt="0"/>
      <dgm:spPr/>
    </dgm:pt>
    <dgm:pt modelId="{A56842FF-B0D4-4CA0-B564-44CC47587280}" type="pres">
      <dgm:prSet presAssocID="{3B7492B3-0ED8-48B6-968A-2C65F09FCABB}" presName="parentLeftMargin" presStyleLbl="node1" presStyleIdx="0" presStyleCnt="4"/>
      <dgm:spPr/>
      <dgm:t>
        <a:bodyPr/>
        <a:lstStyle/>
        <a:p>
          <a:endParaRPr lang="es-MX"/>
        </a:p>
      </dgm:t>
    </dgm:pt>
    <dgm:pt modelId="{5A15F413-6234-4346-A296-AA01643782DE}" type="pres">
      <dgm:prSet presAssocID="{3B7492B3-0ED8-48B6-968A-2C65F09FCABB}" presName="parentText" presStyleLbl="node1" presStyleIdx="1" presStyleCnt="4">
        <dgm:presLayoutVars>
          <dgm:chMax val="0"/>
          <dgm:bulletEnabled val="1"/>
        </dgm:presLayoutVars>
      </dgm:prSet>
      <dgm:spPr/>
      <dgm:t>
        <a:bodyPr/>
        <a:lstStyle/>
        <a:p>
          <a:endParaRPr lang="es-MX"/>
        </a:p>
      </dgm:t>
    </dgm:pt>
    <dgm:pt modelId="{2B27AE14-2771-4D28-BEDE-86C1FC0C9C43}" type="pres">
      <dgm:prSet presAssocID="{3B7492B3-0ED8-48B6-968A-2C65F09FCABB}" presName="negativeSpace" presStyleCnt="0"/>
      <dgm:spPr/>
    </dgm:pt>
    <dgm:pt modelId="{FE673D6E-6632-4DB3-B9DD-8AE1DDDAD01C}" type="pres">
      <dgm:prSet presAssocID="{3B7492B3-0ED8-48B6-968A-2C65F09FCABB}" presName="childText" presStyleLbl="conFgAcc1" presStyleIdx="1" presStyleCnt="4">
        <dgm:presLayoutVars>
          <dgm:bulletEnabled val="1"/>
        </dgm:presLayoutVars>
      </dgm:prSet>
      <dgm:spPr/>
    </dgm:pt>
    <dgm:pt modelId="{D2991F37-6D4E-43B4-BF54-2ABDA1311D13}" type="pres">
      <dgm:prSet presAssocID="{17151DD1-2284-4177-98E6-BB7A910203A1}" presName="spaceBetweenRectangles" presStyleCnt="0"/>
      <dgm:spPr/>
    </dgm:pt>
    <dgm:pt modelId="{32F24D7F-F17C-4B86-ADA6-58CA8184277F}" type="pres">
      <dgm:prSet presAssocID="{10BC11AD-7650-4233-A530-66B482318427}" presName="parentLin" presStyleCnt="0"/>
      <dgm:spPr/>
    </dgm:pt>
    <dgm:pt modelId="{9E3DBC1A-09E8-4919-ABE1-490F4334FC9F}" type="pres">
      <dgm:prSet presAssocID="{10BC11AD-7650-4233-A530-66B482318427}" presName="parentLeftMargin" presStyleLbl="node1" presStyleIdx="1" presStyleCnt="4"/>
      <dgm:spPr/>
      <dgm:t>
        <a:bodyPr/>
        <a:lstStyle/>
        <a:p>
          <a:endParaRPr lang="es-MX"/>
        </a:p>
      </dgm:t>
    </dgm:pt>
    <dgm:pt modelId="{CD05B3EA-72D6-4B1C-A448-C64710BB52D6}" type="pres">
      <dgm:prSet presAssocID="{10BC11AD-7650-4233-A530-66B482318427}" presName="parentText" presStyleLbl="node1" presStyleIdx="2" presStyleCnt="4">
        <dgm:presLayoutVars>
          <dgm:chMax val="0"/>
          <dgm:bulletEnabled val="1"/>
        </dgm:presLayoutVars>
      </dgm:prSet>
      <dgm:spPr/>
      <dgm:t>
        <a:bodyPr/>
        <a:lstStyle/>
        <a:p>
          <a:endParaRPr lang="es-MX"/>
        </a:p>
      </dgm:t>
    </dgm:pt>
    <dgm:pt modelId="{927351FA-13F6-4563-BC8C-B57364C91149}" type="pres">
      <dgm:prSet presAssocID="{10BC11AD-7650-4233-A530-66B482318427}" presName="negativeSpace" presStyleCnt="0"/>
      <dgm:spPr/>
    </dgm:pt>
    <dgm:pt modelId="{287B0C64-4C2A-40DE-AFA6-9FA8BBB86AF6}" type="pres">
      <dgm:prSet presAssocID="{10BC11AD-7650-4233-A530-66B482318427}" presName="childText" presStyleLbl="conFgAcc1" presStyleIdx="2" presStyleCnt="4">
        <dgm:presLayoutVars>
          <dgm:bulletEnabled val="1"/>
        </dgm:presLayoutVars>
      </dgm:prSet>
      <dgm:spPr/>
    </dgm:pt>
    <dgm:pt modelId="{66E2DAFF-EDA0-4B00-93C4-0603D7FA5042}" type="pres">
      <dgm:prSet presAssocID="{621DF83F-827C-4B22-949E-B246622F5931}" presName="spaceBetweenRectangles" presStyleCnt="0"/>
      <dgm:spPr/>
    </dgm:pt>
    <dgm:pt modelId="{76C12680-C583-4924-89EE-AD31599D2B9A}" type="pres">
      <dgm:prSet presAssocID="{67D62E80-4006-4DA3-9013-B46E523CEC0E}" presName="parentLin" presStyleCnt="0"/>
      <dgm:spPr/>
    </dgm:pt>
    <dgm:pt modelId="{D7CE1A25-E484-4007-8E9D-95F47B9D0D02}" type="pres">
      <dgm:prSet presAssocID="{67D62E80-4006-4DA3-9013-B46E523CEC0E}" presName="parentLeftMargin" presStyleLbl="node1" presStyleIdx="2" presStyleCnt="4"/>
      <dgm:spPr/>
      <dgm:t>
        <a:bodyPr/>
        <a:lstStyle/>
        <a:p>
          <a:endParaRPr lang="es-MX"/>
        </a:p>
      </dgm:t>
    </dgm:pt>
    <dgm:pt modelId="{C25D3E6C-70FE-4955-A51B-7FB623EE9FCB}" type="pres">
      <dgm:prSet presAssocID="{67D62E80-4006-4DA3-9013-B46E523CEC0E}" presName="parentText" presStyleLbl="node1" presStyleIdx="3" presStyleCnt="4">
        <dgm:presLayoutVars>
          <dgm:chMax val="0"/>
          <dgm:bulletEnabled val="1"/>
        </dgm:presLayoutVars>
      </dgm:prSet>
      <dgm:spPr/>
      <dgm:t>
        <a:bodyPr/>
        <a:lstStyle/>
        <a:p>
          <a:endParaRPr lang="es-MX"/>
        </a:p>
      </dgm:t>
    </dgm:pt>
    <dgm:pt modelId="{EFED535E-32D7-47DA-9B7C-F9292DB54A05}" type="pres">
      <dgm:prSet presAssocID="{67D62E80-4006-4DA3-9013-B46E523CEC0E}" presName="negativeSpace" presStyleCnt="0"/>
      <dgm:spPr/>
    </dgm:pt>
    <dgm:pt modelId="{DC33294A-7CBB-4D46-8C3F-20BC27196D54}" type="pres">
      <dgm:prSet presAssocID="{67D62E80-4006-4DA3-9013-B46E523CEC0E}" presName="childText" presStyleLbl="conFgAcc1" presStyleIdx="3" presStyleCnt="4">
        <dgm:presLayoutVars>
          <dgm:bulletEnabled val="1"/>
        </dgm:presLayoutVars>
      </dgm:prSet>
      <dgm:spPr/>
    </dgm:pt>
  </dgm:ptLst>
  <dgm:cxnLst>
    <dgm:cxn modelId="{5F925A14-9BD2-4E91-94DE-940CB95AAC1B}" type="presOf" srcId="{10BC11AD-7650-4233-A530-66B482318427}" destId="{9E3DBC1A-09E8-4919-ABE1-490F4334FC9F}" srcOrd="0" destOrd="0" presId="urn:microsoft.com/office/officeart/2005/8/layout/list1"/>
    <dgm:cxn modelId="{453BDFAC-0B7B-4DBD-BEDC-1C1ED86DC391}" type="presOf" srcId="{3B7492B3-0ED8-48B6-968A-2C65F09FCABB}" destId="{A56842FF-B0D4-4CA0-B564-44CC47587280}" srcOrd="0" destOrd="0" presId="urn:microsoft.com/office/officeart/2005/8/layout/list1"/>
    <dgm:cxn modelId="{EC5222B3-E04A-4130-8B24-951A476EB7BE}" type="presOf" srcId="{835C5A75-305E-45AE-90F5-859CC647198A}" destId="{5C12CDD9-2C55-4A52-BC03-CA046E8B16FF}" srcOrd="0" destOrd="0" presId="urn:microsoft.com/office/officeart/2005/8/layout/list1"/>
    <dgm:cxn modelId="{1ED4C362-DCEF-4C82-93B0-415E8B84DE8C}" srcId="{835C5A75-305E-45AE-90F5-859CC647198A}" destId="{10BC11AD-7650-4233-A530-66B482318427}" srcOrd="2" destOrd="0" parTransId="{5DB4445F-EB14-4E07-9396-41BFE1CEA1A1}" sibTransId="{621DF83F-827C-4B22-949E-B246622F5931}"/>
    <dgm:cxn modelId="{A67E45CE-B7E1-43E2-B116-5A03A8001886}" type="presOf" srcId="{10BC11AD-7650-4233-A530-66B482318427}" destId="{CD05B3EA-72D6-4B1C-A448-C64710BB52D6}" srcOrd="1" destOrd="0" presId="urn:microsoft.com/office/officeart/2005/8/layout/list1"/>
    <dgm:cxn modelId="{C0C75BD1-9CEC-4557-BD3A-59521128E0B8}" srcId="{835C5A75-305E-45AE-90F5-859CC647198A}" destId="{98C6F4A7-D532-4CC9-9BB2-5DABD083C205}" srcOrd="0" destOrd="0" parTransId="{875745CC-66A0-4C4D-ABF1-D440A2C21401}" sibTransId="{B3186391-4CE2-447B-AB95-995836F65B44}"/>
    <dgm:cxn modelId="{7B09B986-6B14-4A5F-949B-74C7264B8724}" type="presOf" srcId="{98C6F4A7-D532-4CC9-9BB2-5DABD083C205}" destId="{67430E6A-173F-47FB-9FF1-9A847A3319B3}" srcOrd="1" destOrd="0" presId="urn:microsoft.com/office/officeart/2005/8/layout/list1"/>
    <dgm:cxn modelId="{90E34EA3-A38C-4AF8-B7C0-292424187313}" srcId="{835C5A75-305E-45AE-90F5-859CC647198A}" destId="{67D62E80-4006-4DA3-9013-B46E523CEC0E}" srcOrd="3" destOrd="0" parTransId="{3F8A6651-9A58-42CC-8F08-818AD59C12A5}" sibTransId="{7787AC3D-6715-4C04-B055-D7FEF1F9AD36}"/>
    <dgm:cxn modelId="{6166C637-6B4F-4A18-8276-C22B2F7A0944}" type="presOf" srcId="{98C6F4A7-D532-4CC9-9BB2-5DABD083C205}" destId="{EBC3BC8F-BAAF-46EC-A91B-199AF9A37A0D}" srcOrd="0" destOrd="0" presId="urn:microsoft.com/office/officeart/2005/8/layout/list1"/>
    <dgm:cxn modelId="{5D16F22E-EF66-4C66-AB60-605E0549683D}" srcId="{835C5A75-305E-45AE-90F5-859CC647198A}" destId="{3B7492B3-0ED8-48B6-968A-2C65F09FCABB}" srcOrd="1" destOrd="0" parTransId="{ABFF2541-6761-4225-9A35-8D139F926CBF}" sibTransId="{17151DD1-2284-4177-98E6-BB7A910203A1}"/>
    <dgm:cxn modelId="{A195EAC8-F6E7-453E-88B8-93B95072DD17}" type="presOf" srcId="{67D62E80-4006-4DA3-9013-B46E523CEC0E}" destId="{D7CE1A25-E484-4007-8E9D-95F47B9D0D02}" srcOrd="0" destOrd="0" presId="urn:microsoft.com/office/officeart/2005/8/layout/list1"/>
    <dgm:cxn modelId="{94B83D07-7973-4775-BE34-CDC9E89E5FD4}" type="presOf" srcId="{3B7492B3-0ED8-48B6-968A-2C65F09FCABB}" destId="{5A15F413-6234-4346-A296-AA01643782DE}" srcOrd="1" destOrd="0" presId="urn:microsoft.com/office/officeart/2005/8/layout/list1"/>
    <dgm:cxn modelId="{2579C6F9-8562-462D-85F6-C0505B42D327}" type="presOf" srcId="{67D62E80-4006-4DA3-9013-B46E523CEC0E}" destId="{C25D3E6C-70FE-4955-A51B-7FB623EE9FCB}" srcOrd="1" destOrd="0" presId="urn:microsoft.com/office/officeart/2005/8/layout/list1"/>
    <dgm:cxn modelId="{C769B2BA-D059-40AC-9A55-4A67C25C186E}" type="presParOf" srcId="{5C12CDD9-2C55-4A52-BC03-CA046E8B16FF}" destId="{C0BE2DFA-D409-4602-8234-F3D13784AACC}" srcOrd="0" destOrd="0" presId="urn:microsoft.com/office/officeart/2005/8/layout/list1"/>
    <dgm:cxn modelId="{E1E6F2D9-0716-42F5-BF2A-EF0261758A01}" type="presParOf" srcId="{C0BE2DFA-D409-4602-8234-F3D13784AACC}" destId="{EBC3BC8F-BAAF-46EC-A91B-199AF9A37A0D}" srcOrd="0" destOrd="0" presId="urn:microsoft.com/office/officeart/2005/8/layout/list1"/>
    <dgm:cxn modelId="{188E270C-137A-44EE-9473-1CA5E9705ADE}" type="presParOf" srcId="{C0BE2DFA-D409-4602-8234-F3D13784AACC}" destId="{67430E6A-173F-47FB-9FF1-9A847A3319B3}" srcOrd="1" destOrd="0" presId="urn:microsoft.com/office/officeart/2005/8/layout/list1"/>
    <dgm:cxn modelId="{D7C3EE8A-0DC3-4A1B-A875-9540BFEB5926}" type="presParOf" srcId="{5C12CDD9-2C55-4A52-BC03-CA046E8B16FF}" destId="{114F678C-89CE-4BEE-8804-B3D35774FD64}" srcOrd="1" destOrd="0" presId="urn:microsoft.com/office/officeart/2005/8/layout/list1"/>
    <dgm:cxn modelId="{387D0A9F-3FA7-42B4-B67A-0DD4BAFFB905}" type="presParOf" srcId="{5C12CDD9-2C55-4A52-BC03-CA046E8B16FF}" destId="{FDF0607E-EE15-4206-8453-195B157E4840}" srcOrd="2" destOrd="0" presId="urn:microsoft.com/office/officeart/2005/8/layout/list1"/>
    <dgm:cxn modelId="{B19A49EC-C730-4766-91C9-010895583774}" type="presParOf" srcId="{5C12CDD9-2C55-4A52-BC03-CA046E8B16FF}" destId="{3E975AA9-CEDC-47AB-9050-8B5956D0380D}" srcOrd="3" destOrd="0" presId="urn:microsoft.com/office/officeart/2005/8/layout/list1"/>
    <dgm:cxn modelId="{8024C76E-15ED-45C2-BCE7-96951F5BB4B4}" type="presParOf" srcId="{5C12CDD9-2C55-4A52-BC03-CA046E8B16FF}" destId="{78EBE152-196D-4079-AD5F-AE6697B6D600}" srcOrd="4" destOrd="0" presId="urn:microsoft.com/office/officeart/2005/8/layout/list1"/>
    <dgm:cxn modelId="{05576D2F-1573-408B-ACA8-D082C5799CBA}" type="presParOf" srcId="{78EBE152-196D-4079-AD5F-AE6697B6D600}" destId="{A56842FF-B0D4-4CA0-B564-44CC47587280}" srcOrd="0" destOrd="0" presId="urn:microsoft.com/office/officeart/2005/8/layout/list1"/>
    <dgm:cxn modelId="{6D94410B-B775-417B-A15F-A581637F8734}" type="presParOf" srcId="{78EBE152-196D-4079-AD5F-AE6697B6D600}" destId="{5A15F413-6234-4346-A296-AA01643782DE}" srcOrd="1" destOrd="0" presId="urn:microsoft.com/office/officeart/2005/8/layout/list1"/>
    <dgm:cxn modelId="{41E8F109-CDA3-4E16-BF6C-3DB94AC15096}" type="presParOf" srcId="{5C12CDD9-2C55-4A52-BC03-CA046E8B16FF}" destId="{2B27AE14-2771-4D28-BEDE-86C1FC0C9C43}" srcOrd="5" destOrd="0" presId="urn:microsoft.com/office/officeart/2005/8/layout/list1"/>
    <dgm:cxn modelId="{94810F18-561A-415D-9AE3-D38AFCB6CEB4}" type="presParOf" srcId="{5C12CDD9-2C55-4A52-BC03-CA046E8B16FF}" destId="{FE673D6E-6632-4DB3-B9DD-8AE1DDDAD01C}" srcOrd="6" destOrd="0" presId="urn:microsoft.com/office/officeart/2005/8/layout/list1"/>
    <dgm:cxn modelId="{2160E04D-8AF3-487F-8D80-5D7F9111C81A}" type="presParOf" srcId="{5C12CDD9-2C55-4A52-BC03-CA046E8B16FF}" destId="{D2991F37-6D4E-43B4-BF54-2ABDA1311D13}" srcOrd="7" destOrd="0" presId="urn:microsoft.com/office/officeart/2005/8/layout/list1"/>
    <dgm:cxn modelId="{D363CEE5-D2DA-4FF6-B74E-E215D27C5A47}" type="presParOf" srcId="{5C12CDD9-2C55-4A52-BC03-CA046E8B16FF}" destId="{32F24D7F-F17C-4B86-ADA6-58CA8184277F}" srcOrd="8" destOrd="0" presId="urn:microsoft.com/office/officeart/2005/8/layout/list1"/>
    <dgm:cxn modelId="{FCA5C75C-EE33-4309-84C1-19CF2346ADF7}" type="presParOf" srcId="{32F24D7F-F17C-4B86-ADA6-58CA8184277F}" destId="{9E3DBC1A-09E8-4919-ABE1-490F4334FC9F}" srcOrd="0" destOrd="0" presId="urn:microsoft.com/office/officeart/2005/8/layout/list1"/>
    <dgm:cxn modelId="{913ED9AD-412D-4311-877D-C217F9CCAE2F}" type="presParOf" srcId="{32F24D7F-F17C-4B86-ADA6-58CA8184277F}" destId="{CD05B3EA-72D6-4B1C-A448-C64710BB52D6}" srcOrd="1" destOrd="0" presId="urn:microsoft.com/office/officeart/2005/8/layout/list1"/>
    <dgm:cxn modelId="{318C8BE8-9F36-410E-8FE5-A3EF7E146593}" type="presParOf" srcId="{5C12CDD9-2C55-4A52-BC03-CA046E8B16FF}" destId="{927351FA-13F6-4563-BC8C-B57364C91149}" srcOrd="9" destOrd="0" presId="urn:microsoft.com/office/officeart/2005/8/layout/list1"/>
    <dgm:cxn modelId="{B15268AC-1B4F-44C7-B51B-80A0B9F49D25}" type="presParOf" srcId="{5C12CDD9-2C55-4A52-BC03-CA046E8B16FF}" destId="{287B0C64-4C2A-40DE-AFA6-9FA8BBB86AF6}" srcOrd="10" destOrd="0" presId="urn:microsoft.com/office/officeart/2005/8/layout/list1"/>
    <dgm:cxn modelId="{6E04B68B-10DB-4978-93D1-A7AABA9BADBC}" type="presParOf" srcId="{5C12CDD9-2C55-4A52-BC03-CA046E8B16FF}" destId="{66E2DAFF-EDA0-4B00-93C4-0603D7FA5042}" srcOrd="11" destOrd="0" presId="urn:microsoft.com/office/officeart/2005/8/layout/list1"/>
    <dgm:cxn modelId="{73D93980-549A-4F9F-AAE9-CB0012BA0399}" type="presParOf" srcId="{5C12CDD9-2C55-4A52-BC03-CA046E8B16FF}" destId="{76C12680-C583-4924-89EE-AD31599D2B9A}" srcOrd="12" destOrd="0" presId="urn:microsoft.com/office/officeart/2005/8/layout/list1"/>
    <dgm:cxn modelId="{BCA7B069-0904-439B-9CBC-40988E5C8079}" type="presParOf" srcId="{76C12680-C583-4924-89EE-AD31599D2B9A}" destId="{D7CE1A25-E484-4007-8E9D-95F47B9D0D02}" srcOrd="0" destOrd="0" presId="urn:microsoft.com/office/officeart/2005/8/layout/list1"/>
    <dgm:cxn modelId="{55D38EBC-6754-4622-94D3-B809D01DEB7B}" type="presParOf" srcId="{76C12680-C583-4924-89EE-AD31599D2B9A}" destId="{C25D3E6C-70FE-4955-A51B-7FB623EE9FCB}" srcOrd="1" destOrd="0" presId="urn:microsoft.com/office/officeart/2005/8/layout/list1"/>
    <dgm:cxn modelId="{93174EE6-8A3F-4D6F-811C-911E53EFE083}" type="presParOf" srcId="{5C12CDD9-2C55-4A52-BC03-CA046E8B16FF}" destId="{EFED535E-32D7-47DA-9B7C-F9292DB54A05}" srcOrd="13" destOrd="0" presId="urn:microsoft.com/office/officeart/2005/8/layout/list1"/>
    <dgm:cxn modelId="{29B9C8BD-8C4D-453E-8BDE-BD9259632A6E}" type="presParOf" srcId="{5C12CDD9-2C55-4A52-BC03-CA046E8B16FF}" destId="{DC33294A-7CBB-4D46-8C3F-20BC27196D54}"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F0607E-EE15-4206-8453-195B157E4840}">
      <dsp:nvSpPr>
        <dsp:cNvPr id="0" name=""/>
        <dsp:cNvSpPr/>
      </dsp:nvSpPr>
      <dsp:spPr>
        <a:xfrm>
          <a:off x="0" y="431744"/>
          <a:ext cx="6263909" cy="7308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7430E6A-173F-47FB-9FF1-9A847A3319B3}">
      <dsp:nvSpPr>
        <dsp:cNvPr id="0" name=""/>
        <dsp:cNvSpPr/>
      </dsp:nvSpPr>
      <dsp:spPr>
        <a:xfrm>
          <a:off x="313195" y="3704"/>
          <a:ext cx="4384736" cy="856080"/>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38100" dist="25400" dir="5400000" algn="t" rotWithShape="0">
            <a:srgbClr val="000000">
              <a:alpha val="5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65733" tIns="0" rIns="165733" bIns="0" numCol="1" spcCol="1270" anchor="ctr" anchorCtr="0">
          <a:noAutofit/>
        </a:bodyPr>
        <a:lstStyle/>
        <a:p>
          <a:pPr lvl="0" algn="l" defTabSz="711200">
            <a:lnSpc>
              <a:spcPct val="90000"/>
            </a:lnSpc>
            <a:spcBef>
              <a:spcPct val="0"/>
            </a:spcBef>
            <a:spcAft>
              <a:spcPct val="35000"/>
            </a:spcAft>
          </a:pPr>
          <a:r>
            <a:rPr lang="es-MX" sz="1600" kern="1200" dirty="0" smtClean="0"/>
            <a:t>I. Cuando se impugne una negativa ficta.  </a:t>
          </a:r>
          <a:endParaRPr lang="es-MX" sz="1600" kern="1200" dirty="0"/>
        </a:p>
      </dsp:txBody>
      <dsp:txXfrm>
        <a:off x="354985" y="45494"/>
        <a:ext cx="4301156" cy="772500"/>
      </dsp:txXfrm>
    </dsp:sp>
    <dsp:sp modelId="{FE673D6E-6632-4DB3-B9DD-8AE1DDDAD01C}">
      <dsp:nvSpPr>
        <dsp:cNvPr id="0" name=""/>
        <dsp:cNvSpPr/>
      </dsp:nvSpPr>
      <dsp:spPr>
        <a:xfrm>
          <a:off x="0" y="1747184"/>
          <a:ext cx="6263909" cy="7308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A15F413-6234-4346-A296-AA01643782DE}">
      <dsp:nvSpPr>
        <dsp:cNvPr id="0" name=""/>
        <dsp:cNvSpPr/>
      </dsp:nvSpPr>
      <dsp:spPr>
        <a:xfrm>
          <a:off x="313195" y="1319144"/>
          <a:ext cx="4384736" cy="856080"/>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38100" dist="25400" dir="5400000" algn="t" rotWithShape="0">
            <a:srgbClr val="000000">
              <a:alpha val="5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65733" tIns="0" rIns="165733" bIns="0" numCol="1" spcCol="1270" anchor="ctr" anchorCtr="0">
          <a:noAutofit/>
        </a:bodyPr>
        <a:lstStyle/>
        <a:p>
          <a:pPr lvl="0" algn="l" defTabSz="711200">
            <a:lnSpc>
              <a:spcPct val="90000"/>
            </a:lnSpc>
            <a:spcBef>
              <a:spcPct val="0"/>
            </a:spcBef>
            <a:spcAft>
              <a:spcPct val="35000"/>
            </a:spcAft>
          </a:pPr>
          <a:r>
            <a:rPr lang="es-MX" sz="1600" kern="1200" dirty="0" smtClean="0"/>
            <a:t>II. Contra el acto principal del que derive la resolución impugnada en la demanda, así como su notificación, cuando se den a conocer en la contestación.  </a:t>
          </a:r>
          <a:endParaRPr lang="es-MX" sz="1600" kern="1200" dirty="0"/>
        </a:p>
      </dsp:txBody>
      <dsp:txXfrm>
        <a:off x="354985" y="1360934"/>
        <a:ext cx="4301156" cy="772500"/>
      </dsp:txXfrm>
    </dsp:sp>
    <dsp:sp modelId="{287B0C64-4C2A-40DE-AFA6-9FA8BBB86AF6}">
      <dsp:nvSpPr>
        <dsp:cNvPr id="0" name=""/>
        <dsp:cNvSpPr/>
      </dsp:nvSpPr>
      <dsp:spPr>
        <a:xfrm>
          <a:off x="0" y="3062624"/>
          <a:ext cx="6263909" cy="7308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D05B3EA-72D6-4B1C-A448-C64710BB52D6}">
      <dsp:nvSpPr>
        <dsp:cNvPr id="0" name=""/>
        <dsp:cNvSpPr/>
      </dsp:nvSpPr>
      <dsp:spPr>
        <a:xfrm>
          <a:off x="313195" y="2634584"/>
          <a:ext cx="4384736" cy="856080"/>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38100" dist="25400" dir="5400000" algn="t" rotWithShape="0">
            <a:srgbClr val="000000">
              <a:alpha val="5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65733" tIns="0" rIns="165733" bIns="0" numCol="1" spcCol="1270" anchor="ctr" anchorCtr="0">
          <a:noAutofit/>
        </a:bodyPr>
        <a:lstStyle/>
        <a:p>
          <a:pPr lvl="0" algn="l" defTabSz="711200">
            <a:lnSpc>
              <a:spcPct val="90000"/>
            </a:lnSpc>
            <a:spcBef>
              <a:spcPct val="0"/>
            </a:spcBef>
            <a:spcAft>
              <a:spcPct val="35000"/>
            </a:spcAft>
          </a:pPr>
          <a:r>
            <a:rPr lang="es-MX" sz="1600" kern="1200" dirty="0" smtClean="0"/>
            <a:t>III. En los casos previstos en el artículo anterior</a:t>
          </a:r>
          <a:endParaRPr lang="es-MX" sz="1600" kern="1200" dirty="0"/>
        </a:p>
      </dsp:txBody>
      <dsp:txXfrm>
        <a:off x="354985" y="2676374"/>
        <a:ext cx="4301156" cy="772500"/>
      </dsp:txXfrm>
    </dsp:sp>
    <dsp:sp modelId="{DC33294A-7CBB-4D46-8C3F-20BC27196D54}">
      <dsp:nvSpPr>
        <dsp:cNvPr id="0" name=""/>
        <dsp:cNvSpPr/>
      </dsp:nvSpPr>
      <dsp:spPr>
        <a:xfrm>
          <a:off x="0" y="4378063"/>
          <a:ext cx="6263909" cy="7308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25D3E6C-70FE-4955-A51B-7FB623EE9FCB}">
      <dsp:nvSpPr>
        <dsp:cNvPr id="0" name=""/>
        <dsp:cNvSpPr/>
      </dsp:nvSpPr>
      <dsp:spPr>
        <a:xfrm>
          <a:off x="313195" y="3950024"/>
          <a:ext cx="4384736" cy="856080"/>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38100" dist="25400" dir="5400000" algn="t" rotWithShape="0">
            <a:srgbClr val="000000">
              <a:alpha val="5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65733" tIns="0" rIns="165733" bIns="0" numCol="1" spcCol="1270" anchor="ctr" anchorCtr="0">
          <a:noAutofit/>
        </a:bodyPr>
        <a:lstStyle/>
        <a:p>
          <a:pPr lvl="0" algn="l" defTabSz="711200">
            <a:lnSpc>
              <a:spcPct val="90000"/>
            </a:lnSpc>
            <a:spcBef>
              <a:spcPct val="0"/>
            </a:spcBef>
            <a:spcAft>
              <a:spcPct val="35000"/>
            </a:spcAft>
          </a:pPr>
          <a:r>
            <a:rPr lang="es-MX" sz="1600" kern="1200" dirty="0" smtClean="0"/>
            <a:t>IV. Cuando con motivo de la contestación, se introduzcan cuestiones que, sin violar el primer párrafo del artículo 22, no sean conocidas por el actor al presentar la demanda.  </a:t>
          </a:r>
          <a:endParaRPr lang="es-MX" sz="1600" kern="1200" dirty="0"/>
        </a:p>
      </dsp:txBody>
      <dsp:txXfrm>
        <a:off x="354985" y="3991814"/>
        <a:ext cx="4301156" cy="772500"/>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7B40C64-3B37-437C-BBE0-32CAD33E93E4}" type="datetimeFigureOut">
              <a:rPr lang="es-MX" smtClean="0"/>
              <a:pPr/>
              <a:t>02/10/2015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A913C21-C64F-4423-AB96-E66F6693B3C2}" type="slidenum">
              <a:rPr lang="es-MX" smtClean="0"/>
              <a:pPr/>
              <a:t>‹Nº›</a:t>
            </a:fld>
            <a:endParaRPr lang="es-MX"/>
          </a:p>
        </p:txBody>
      </p:sp>
    </p:spTree>
    <p:extLst>
      <p:ext uri="{BB962C8B-B14F-4D97-AF65-F5344CB8AC3E}">
        <p14:creationId xmlns:p14="http://schemas.microsoft.com/office/powerpoint/2010/main" val="25846184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12" name="11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13" name="12 Rectángulo redondeado"/>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8 Subtítulo"/>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p:txBody>
          <a:bodyPr/>
          <a:lstStyle/>
          <a:p>
            <a:fld id="{D7B3F35B-FF93-4525-9B01-0FBB0223A5AE}" type="datetimeFigureOut">
              <a:rPr lang="es-MX" smtClean="0"/>
              <a:pPr/>
              <a:t>02/10/2015</a:t>
            </a:fld>
            <a:endParaRPr lang="es-MX" dirty="0"/>
          </a:p>
        </p:txBody>
      </p:sp>
      <p:sp>
        <p:nvSpPr>
          <p:cNvPr id="17" name="16 Marcador de pie de página"/>
          <p:cNvSpPr>
            <a:spLocks noGrp="1"/>
          </p:cNvSpPr>
          <p:nvPr>
            <p:ph type="ftr" sz="quarter" idx="11"/>
          </p:nvPr>
        </p:nvSpPr>
        <p:spPr/>
        <p:txBody>
          <a:bodyPr/>
          <a:lstStyle/>
          <a:p>
            <a:endParaRPr lang="es-MX" dirty="0"/>
          </a:p>
        </p:txBody>
      </p:sp>
      <p:sp>
        <p:nvSpPr>
          <p:cNvPr id="29" name="28 Marcador de número de diapositiva"/>
          <p:cNvSpPr>
            <a:spLocks noGrp="1"/>
          </p:cNvSpPr>
          <p:nvPr>
            <p:ph type="sldNum" sz="quarter" idx="12"/>
          </p:nvPr>
        </p:nvSpPr>
        <p:spPr/>
        <p:txBody>
          <a:bodyPr lIns="0" tIns="0" rIns="0" bIns="0">
            <a:noAutofit/>
          </a:bodyPr>
          <a:lstStyle>
            <a:lvl1pPr>
              <a:defRPr sz="1400">
                <a:solidFill>
                  <a:srgbClr val="FFFFFF"/>
                </a:solidFill>
              </a:defRPr>
            </a:lvl1pPr>
          </a:lstStyle>
          <a:p>
            <a:fld id="{D6EDB067-34C0-44C4-9F9E-3DC974D6B43B}" type="slidenum">
              <a:rPr lang="es-MX" smtClean="0"/>
              <a:pPr/>
              <a:t>‹Nº›</a:t>
            </a:fld>
            <a:endParaRPr lang="es-MX" dirty="0"/>
          </a:p>
        </p:txBody>
      </p:sp>
      <p:sp>
        <p:nvSpPr>
          <p:cNvPr id="7" name="6 Rectángulo"/>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9 Rectángulo"/>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10 Rectángulo"/>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7 Título"/>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D7B3F35B-FF93-4525-9B01-0FBB0223A5AE}" type="datetimeFigureOut">
              <a:rPr lang="es-MX" smtClean="0"/>
              <a:pPr/>
              <a:t>02/10/2015</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D6EDB067-34C0-44C4-9F9E-3DC974D6B43B}" type="slidenum">
              <a:rPr lang="es-MX" smtClean="0"/>
              <a:pPr/>
              <a:t>‹Nº›</a:t>
            </a:fld>
            <a:endParaRPr lang="es-MX"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41"/>
            <a:ext cx="201168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914400" y="274640"/>
            <a:ext cx="55626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D7B3F35B-FF93-4525-9B01-0FBB0223A5AE}" type="datetimeFigureOut">
              <a:rPr lang="es-MX" smtClean="0"/>
              <a:pPr/>
              <a:t>02/10/2015</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D6EDB067-34C0-44C4-9F9E-3DC974D6B43B}" type="slidenum">
              <a:rPr lang="es-MX" smtClean="0"/>
              <a:pPr/>
              <a:t>‹Nº›</a:t>
            </a:fld>
            <a:endParaRPr lang="es-MX"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4" name="3 Marcador de fecha"/>
          <p:cNvSpPr>
            <a:spLocks noGrp="1"/>
          </p:cNvSpPr>
          <p:nvPr>
            <p:ph type="dt" sz="half" idx="10"/>
          </p:nvPr>
        </p:nvSpPr>
        <p:spPr/>
        <p:txBody>
          <a:bodyPr/>
          <a:lstStyle/>
          <a:p>
            <a:fld id="{D7B3F35B-FF93-4525-9B01-0FBB0223A5AE}" type="datetimeFigureOut">
              <a:rPr lang="es-MX" smtClean="0"/>
              <a:pPr/>
              <a:t>02/10/2015</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D6EDB067-34C0-44C4-9F9E-3DC974D6B43B}" type="slidenum">
              <a:rPr lang="es-MX" smtClean="0"/>
              <a:pPr/>
              <a:t>‹Nº›</a:t>
            </a:fld>
            <a:endParaRPr lang="es-MX" dirty="0"/>
          </a:p>
        </p:txBody>
      </p:sp>
      <p:sp>
        <p:nvSpPr>
          <p:cNvPr id="8" name="7 Marcador de contenido"/>
          <p:cNvSpPr>
            <a:spLocks noGrp="1"/>
          </p:cNvSpPr>
          <p:nvPr>
            <p:ph sz="quarter" idx="1"/>
          </p:nvPr>
        </p:nvSpPr>
        <p:spPr>
          <a:xfrm>
            <a:off x="914400" y="1447800"/>
            <a:ext cx="777240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11" name="10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10" name="9 Rectángulo redondeado"/>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Título"/>
          <p:cNvSpPr>
            <a:spLocks noGrp="1"/>
          </p:cNvSpPr>
          <p:nvPr>
            <p:ph type="title"/>
          </p:nvPr>
        </p:nvSpPr>
        <p:spPr>
          <a:xfrm>
            <a:off x="722313" y="952500"/>
            <a:ext cx="7772400" cy="1362075"/>
          </a:xfrm>
        </p:spPr>
        <p:txBody>
          <a:bodyPr anchor="b" anchorCtr="0"/>
          <a:lstStyle>
            <a:lvl1pPr algn="l">
              <a:buNone/>
              <a:defRPr sz="4000" b="0" cap="none"/>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D7B3F35B-FF93-4525-9B01-0FBB0223A5AE}" type="datetimeFigureOut">
              <a:rPr lang="es-MX" smtClean="0"/>
              <a:pPr/>
              <a:t>02/10/2015</a:t>
            </a:fld>
            <a:endParaRPr lang="es-MX" dirty="0"/>
          </a:p>
        </p:txBody>
      </p:sp>
      <p:sp>
        <p:nvSpPr>
          <p:cNvPr id="5" name="4 Marcador de pie de página"/>
          <p:cNvSpPr>
            <a:spLocks noGrp="1"/>
          </p:cNvSpPr>
          <p:nvPr>
            <p:ph type="ftr" sz="quarter" idx="11"/>
          </p:nvPr>
        </p:nvSpPr>
        <p:spPr>
          <a:xfrm>
            <a:off x="800100" y="6172200"/>
            <a:ext cx="4000500" cy="457200"/>
          </a:xfrm>
        </p:spPr>
        <p:txBody>
          <a:bodyPr/>
          <a:lstStyle/>
          <a:p>
            <a:endParaRPr lang="es-MX" dirty="0"/>
          </a:p>
        </p:txBody>
      </p:sp>
      <p:sp>
        <p:nvSpPr>
          <p:cNvPr id="7" name="6 Rectángulo"/>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7 Rectángulo"/>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8 Rectángulo"/>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5 Marcador de número de diapositiva"/>
          <p:cNvSpPr>
            <a:spLocks noGrp="1"/>
          </p:cNvSpPr>
          <p:nvPr>
            <p:ph type="sldNum" sz="quarter" idx="12"/>
          </p:nvPr>
        </p:nvSpPr>
        <p:spPr>
          <a:xfrm>
            <a:off x="146304" y="6208776"/>
            <a:ext cx="457200" cy="457200"/>
          </a:xfrm>
        </p:spPr>
        <p:txBody>
          <a:bodyPr/>
          <a:lstStyle/>
          <a:p>
            <a:fld id="{D6EDB067-34C0-44C4-9F9E-3DC974D6B43B}" type="slidenum">
              <a:rPr lang="es-MX" smtClean="0"/>
              <a:pPr/>
              <a:t>‹Nº›</a:t>
            </a:fld>
            <a:endParaRPr lang="es-MX"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D7B3F35B-FF93-4525-9B01-0FBB0223A5AE}" type="datetimeFigureOut">
              <a:rPr lang="es-MX" smtClean="0"/>
              <a:pPr/>
              <a:t>02/10/2015</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D6EDB067-34C0-44C4-9F9E-3DC974D6B43B}" type="slidenum">
              <a:rPr lang="es-MX" smtClean="0"/>
              <a:pPr/>
              <a:t>‹Nº›</a:t>
            </a:fld>
            <a:endParaRPr lang="es-MX" dirty="0"/>
          </a:p>
        </p:txBody>
      </p:sp>
      <p:sp>
        <p:nvSpPr>
          <p:cNvPr id="9" name="8 Marcador de contenido"/>
          <p:cNvSpPr>
            <a:spLocks noGrp="1"/>
          </p:cNvSpPr>
          <p:nvPr>
            <p:ph sz="quarter" idx="1"/>
          </p:nvPr>
        </p:nvSpPr>
        <p:spPr>
          <a:xfrm>
            <a:off x="914400" y="1447800"/>
            <a:ext cx="374904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933950" y="1447800"/>
            <a:ext cx="374904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914400" y="273050"/>
            <a:ext cx="7772400" cy="1143000"/>
          </a:xfrm>
        </p:spPr>
        <p:txBody>
          <a:bodyPr anchor="b" anchorCtr="0"/>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7" name="6 Marcador de fecha"/>
          <p:cNvSpPr>
            <a:spLocks noGrp="1"/>
          </p:cNvSpPr>
          <p:nvPr>
            <p:ph type="dt" sz="half" idx="10"/>
          </p:nvPr>
        </p:nvSpPr>
        <p:spPr/>
        <p:txBody>
          <a:bodyPr/>
          <a:lstStyle/>
          <a:p>
            <a:fld id="{D7B3F35B-FF93-4525-9B01-0FBB0223A5AE}" type="datetimeFigureOut">
              <a:rPr lang="es-MX" smtClean="0"/>
              <a:pPr/>
              <a:t>02/10/2015</a:t>
            </a:fld>
            <a:endParaRPr lang="es-MX" dirty="0"/>
          </a:p>
        </p:txBody>
      </p:sp>
      <p:sp>
        <p:nvSpPr>
          <p:cNvPr id="8" name="7 Marcador de pie de página"/>
          <p:cNvSpPr>
            <a:spLocks noGrp="1"/>
          </p:cNvSpPr>
          <p:nvPr>
            <p:ph type="ftr" sz="quarter" idx="11"/>
          </p:nvPr>
        </p:nvSpPr>
        <p:spPr/>
        <p:txBody>
          <a:bodyPr/>
          <a:lstStyle/>
          <a:p>
            <a:endParaRPr lang="es-MX" dirty="0"/>
          </a:p>
        </p:txBody>
      </p:sp>
      <p:sp>
        <p:nvSpPr>
          <p:cNvPr id="9" name="8 Marcador de número de diapositiva"/>
          <p:cNvSpPr>
            <a:spLocks noGrp="1"/>
          </p:cNvSpPr>
          <p:nvPr>
            <p:ph type="sldNum" sz="quarter" idx="12"/>
          </p:nvPr>
        </p:nvSpPr>
        <p:spPr/>
        <p:txBody>
          <a:bodyPr/>
          <a:lstStyle/>
          <a:p>
            <a:fld id="{D6EDB067-34C0-44C4-9F9E-3DC974D6B43B}" type="slidenum">
              <a:rPr lang="es-MX" smtClean="0"/>
              <a:pPr/>
              <a:t>‹Nº›</a:t>
            </a:fld>
            <a:endParaRPr lang="es-MX" dirty="0"/>
          </a:p>
        </p:txBody>
      </p:sp>
      <p:sp>
        <p:nvSpPr>
          <p:cNvPr id="11" name="10 Marcador de contenido"/>
          <p:cNvSpPr>
            <a:spLocks noGrp="1"/>
          </p:cNvSpPr>
          <p:nvPr>
            <p:ph sz="half" idx="2"/>
          </p:nvPr>
        </p:nvSpPr>
        <p:spPr>
          <a:xfrm>
            <a:off x="914400" y="2247900"/>
            <a:ext cx="3733800" cy="38862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4"/>
          </p:nvPr>
        </p:nvSpPr>
        <p:spPr>
          <a:xfrm>
            <a:off x="4953000" y="2247900"/>
            <a:ext cx="3733800" cy="38862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D7B3F35B-FF93-4525-9B01-0FBB0223A5AE}" type="datetimeFigureOut">
              <a:rPr lang="es-MX" smtClean="0"/>
              <a:pPr/>
              <a:t>02/10/2015</a:t>
            </a:fld>
            <a:endParaRPr lang="es-MX" dirty="0"/>
          </a:p>
        </p:txBody>
      </p:sp>
      <p:sp>
        <p:nvSpPr>
          <p:cNvPr id="4" name="3 Marcador de pie de página"/>
          <p:cNvSpPr>
            <a:spLocks noGrp="1"/>
          </p:cNvSpPr>
          <p:nvPr>
            <p:ph type="ftr" sz="quarter" idx="11"/>
          </p:nvPr>
        </p:nvSpPr>
        <p:spPr/>
        <p:txBody>
          <a:bodyPr/>
          <a:lstStyle/>
          <a:p>
            <a:endParaRPr lang="es-MX" dirty="0"/>
          </a:p>
        </p:txBody>
      </p:sp>
      <p:sp>
        <p:nvSpPr>
          <p:cNvPr id="5" name="4 Marcador de número de diapositiva"/>
          <p:cNvSpPr>
            <a:spLocks noGrp="1"/>
          </p:cNvSpPr>
          <p:nvPr>
            <p:ph type="sldNum" sz="quarter" idx="12"/>
          </p:nvPr>
        </p:nvSpPr>
        <p:spPr/>
        <p:txBody>
          <a:bodyPr/>
          <a:lstStyle/>
          <a:p>
            <a:fld id="{D6EDB067-34C0-44C4-9F9E-3DC974D6B43B}" type="slidenum">
              <a:rPr lang="es-MX" smtClean="0"/>
              <a:pPr/>
              <a:t>‹Nº›</a:t>
            </a:fld>
            <a:endParaRPr lang="es-MX"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7B3F35B-FF93-4525-9B01-0FBB0223A5AE}" type="datetimeFigureOut">
              <a:rPr lang="es-MX" smtClean="0"/>
              <a:pPr/>
              <a:t>02/10/2015</a:t>
            </a:fld>
            <a:endParaRPr lang="es-MX" dirty="0"/>
          </a:p>
        </p:txBody>
      </p:sp>
      <p:sp>
        <p:nvSpPr>
          <p:cNvPr id="3" name="2 Marcador de pie de página"/>
          <p:cNvSpPr>
            <a:spLocks noGrp="1"/>
          </p:cNvSpPr>
          <p:nvPr>
            <p:ph type="ftr" sz="quarter" idx="11"/>
          </p:nvPr>
        </p:nvSpPr>
        <p:spPr/>
        <p:txBody>
          <a:bodyPr/>
          <a:lstStyle/>
          <a:p>
            <a:endParaRPr lang="es-MX" dirty="0"/>
          </a:p>
        </p:txBody>
      </p:sp>
      <p:sp>
        <p:nvSpPr>
          <p:cNvPr id="4" name="3 Marcador de número de diapositiva"/>
          <p:cNvSpPr>
            <a:spLocks noGrp="1"/>
          </p:cNvSpPr>
          <p:nvPr>
            <p:ph type="sldNum" sz="quarter" idx="12"/>
          </p:nvPr>
        </p:nvSpPr>
        <p:spPr/>
        <p:txBody>
          <a:bodyPr/>
          <a:lstStyle/>
          <a:p>
            <a:fld id="{D6EDB067-34C0-44C4-9F9E-3DC974D6B43B}" type="slidenum">
              <a:rPr lang="es-MX" smtClean="0"/>
              <a:pPr/>
              <a:t>‹Nº›</a:t>
            </a:fld>
            <a:endParaRPr lang="es-MX"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7 Rectángulo"/>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9" name="8 Rectángulo redondeado"/>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Título"/>
          <p:cNvSpPr>
            <a:spLocks noGrp="1"/>
          </p:cNvSpPr>
          <p:nvPr>
            <p:ph type="title"/>
          </p:nvPr>
        </p:nvSpPr>
        <p:spPr>
          <a:xfrm>
            <a:off x="914400" y="273050"/>
            <a:ext cx="7772400" cy="1143000"/>
          </a:xfrm>
        </p:spPr>
        <p:txBody>
          <a:bodyPr anchor="b" anchorCtr="0"/>
          <a:lstStyle>
            <a:lvl1pPr algn="l">
              <a:buNone/>
              <a:defRPr sz="4000" b="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D7B3F35B-FF93-4525-9B01-0FBB0223A5AE}" type="datetimeFigureOut">
              <a:rPr lang="es-MX" smtClean="0"/>
              <a:pPr/>
              <a:t>02/10/2015</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D6EDB067-34C0-44C4-9F9E-3DC974D6B43B}" type="slidenum">
              <a:rPr lang="es-MX" smtClean="0"/>
              <a:pPr/>
              <a:t>‹Nº›</a:t>
            </a:fld>
            <a:endParaRPr lang="es-MX" dirty="0"/>
          </a:p>
        </p:txBody>
      </p:sp>
      <p:sp>
        <p:nvSpPr>
          <p:cNvPr id="11" name="10 Marcador de contenido"/>
          <p:cNvSpPr>
            <a:spLocks noGrp="1"/>
          </p:cNvSpPr>
          <p:nvPr>
            <p:ph sz="quarter" idx="1"/>
          </p:nvPr>
        </p:nvSpPr>
        <p:spPr>
          <a:xfrm>
            <a:off x="2971800" y="1600200"/>
            <a:ext cx="5715000" cy="44958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D7B3F35B-FF93-4525-9B01-0FBB0223A5AE}" type="datetimeFigureOut">
              <a:rPr lang="es-MX" smtClean="0"/>
              <a:pPr/>
              <a:t>02/10/2015</a:t>
            </a:fld>
            <a:endParaRPr lang="es-MX" dirty="0"/>
          </a:p>
        </p:txBody>
      </p:sp>
      <p:sp>
        <p:nvSpPr>
          <p:cNvPr id="6" name="5 Marcador de pie de página"/>
          <p:cNvSpPr>
            <a:spLocks noGrp="1"/>
          </p:cNvSpPr>
          <p:nvPr>
            <p:ph type="ftr" sz="quarter" idx="11"/>
          </p:nvPr>
        </p:nvSpPr>
        <p:spPr>
          <a:xfrm>
            <a:off x="914400" y="6172200"/>
            <a:ext cx="3886200" cy="457200"/>
          </a:xfrm>
        </p:spPr>
        <p:txBody>
          <a:bodyPr/>
          <a:lstStyle/>
          <a:p>
            <a:endParaRPr lang="es-MX" dirty="0"/>
          </a:p>
        </p:txBody>
      </p:sp>
      <p:sp>
        <p:nvSpPr>
          <p:cNvPr id="7" name="6 Marcador de número de diapositiva"/>
          <p:cNvSpPr>
            <a:spLocks noGrp="1"/>
          </p:cNvSpPr>
          <p:nvPr>
            <p:ph type="sldNum" sz="quarter" idx="12"/>
          </p:nvPr>
        </p:nvSpPr>
        <p:spPr>
          <a:xfrm>
            <a:off x="146304" y="6208776"/>
            <a:ext cx="457200" cy="457200"/>
          </a:xfrm>
        </p:spPr>
        <p:txBody>
          <a:bodyPr/>
          <a:lstStyle/>
          <a:p>
            <a:fld id="{D6EDB067-34C0-44C4-9F9E-3DC974D6B43B}" type="slidenum">
              <a:rPr lang="es-MX" smtClean="0"/>
              <a:pPr/>
              <a:t>‹Nº›</a:t>
            </a:fld>
            <a:endParaRPr lang="es-MX" dirty="0"/>
          </a:p>
        </p:txBody>
      </p:sp>
      <p:sp>
        <p:nvSpPr>
          <p:cNvPr id="11" name="10 Rectángulo"/>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11 Rectángulo"/>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12 Rectángulo"/>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 name="2 Marcador de posición de imagen"/>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s-ES" dirty="0" smtClean="0"/>
              <a:t>Haga clic en el icono para agregar una imagen</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60000"/>
            <a:lum/>
          </a:blip>
          <a:srcRect/>
          <a:stretch>
            <a:fillRect l="-6000" r="-6000"/>
          </a:stretch>
        </a:blipFill>
        <a:effectLst/>
      </p:bgPr>
    </p:bg>
    <p:spTree>
      <p:nvGrpSpPr>
        <p:cNvPr id="1" name=""/>
        <p:cNvGrpSpPr/>
        <p:nvPr/>
      </p:nvGrpSpPr>
      <p:grpSpPr>
        <a:xfrm>
          <a:off x="0" y="0"/>
          <a:ext cx="0" cy="0"/>
          <a:chOff x="0" y="0"/>
          <a:chExt cx="0" cy="0"/>
        </a:xfrm>
      </p:grpSpPr>
      <p:sp>
        <p:nvSpPr>
          <p:cNvPr id="9" name="8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8" name="7 Rectángulo redondeado"/>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Marcador de título"/>
          <p:cNvSpPr>
            <a:spLocks noGrp="1"/>
          </p:cNvSpPr>
          <p:nvPr>
            <p:ph type="title"/>
          </p:nvPr>
        </p:nvSpPr>
        <p:spPr>
          <a:xfrm>
            <a:off x="914400" y="274638"/>
            <a:ext cx="7772400" cy="1143000"/>
          </a:xfrm>
          <a:prstGeom prst="rect">
            <a:avLst/>
          </a:prstGeom>
        </p:spPr>
        <p:txBody>
          <a:bodyPr bIns="91440" anchor="b" anchorCtr="0">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D7B3F35B-FF93-4525-9B01-0FBB0223A5AE}" type="datetimeFigureOut">
              <a:rPr lang="es-MX" smtClean="0"/>
              <a:pPr/>
              <a:t>02/10/2015</a:t>
            </a:fld>
            <a:endParaRPr lang="es-MX" dirty="0"/>
          </a:p>
        </p:txBody>
      </p:sp>
      <p:sp>
        <p:nvSpPr>
          <p:cNvPr id="3" name="2 Marcador de pie de página"/>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s-MX" dirty="0"/>
          </a:p>
        </p:txBody>
      </p:sp>
      <p:sp>
        <p:nvSpPr>
          <p:cNvPr id="23" name="22 Marcador de número de diapositiva"/>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D6EDB067-34C0-44C4-9F9E-3DC974D6B43B}" type="slidenum">
              <a:rPr lang="es-MX" smtClean="0"/>
              <a:pPr/>
              <a:t>‹Nº›</a:t>
            </a:fld>
            <a:endParaRPr lang="es-MX"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sz="quarter" idx="1"/>
          </p:nvPr>
        </p:nvSpPr>
        <p:spPr>
          <a:xfrm>
            <a:off x="611560" y="3861048"/>
            <a:ext cx="7776864" cy="2418060"/>
          </a:xfrm>
          <a:solidFill>
            <a:srgbClr val="0000FF">
              <a:alpha val="70000"/>
            </a:srgbClr>
          </a:solidFill>
          <a:scene3d>
            <a:camera prst="orthographicFront"/>
            <a:lightRig rig="threePt" dir="t"/>
          </a:scene3d>
          <a:sp3d>
            <a:bevelT/>
          </a:sp3d>
        </p:spPr>
        <p:style>
          <a:lnRef idx="2">
            <a:schemeClr val="dk1"/>
          </a:lnRef>
          <a:fillRef idx="1">
            <a:schemeClr val="lt1"/>
          </a:fillRef>
          <a:effectRef idx="0">
            <a:schemeClr val="dk1"/>
          </a:effectRef>
          <a:fontRef idx="minor">
            <a:schemeClr val="dk1"/>
          </a:fontRef>
        </p:style>
        <p:txBody>
          <a:bodyPr>
            <a:normAutofit fontScale="92500" lnSpcReduction="20000"/>
          </a:bodyPr>
          <a:lstStyle/>
          <a:p>
            <a:pPr marL="0" indent="0" algn="just">
              <a:buNone/>
            </a:pPr>
            <a:endParaRPr lang="es-MX" dirty="0" smtClean="0">
              <a:solidFill>
                <a:schemeClr val="accent3">
                  <a:lumMod val="75000"/>
                </a:schemeClr>
              </a:solidFill>
            </a:endParaRPr>
          </a:p>
          <a:p>
            <a:pPr marL="0" indent="0" algn="just">
              <a:buNone/>
            </a:pPr>
            <a:r>
              <a:rPr lang="es-MX" sz="2200" dirty="0" smtClean="0">
                <a:solidFill>
                  <a:schemeClr val="bg1"/>
                </a:solidFill>
              </a:rPr>
              <a:t>IV. Los hechos que den motivo a la demanda. </a:t>
            </a:r>
          </a:p>
          <a:p>
            <a:pPr marL="0" indent="0" algn="just">
              <a:buNone/>
            </a:pPr>
            <a:r>
              <a:rPr lang="es-MX" sz="2200" dirty="0" smtClean="0">
                <a:solidFill>
                  <a:schemeClr val="bg1"/>
                </a:solidFill>
              </a:rPr>
              <a:t>V. Las pruebas que ofrezca. </a:t>
            </a:r>
          </a:p>
          <a:p>
            <a:pPr marL="0" indent="0" algn="just">
              <a:buNone/>
            </a:pPr>
            <a:r>
              <a:rPr lang="es-MX" sz="2200" dirty="0" smtClean="0">
                <a:solidFill>
                  <a:schemeClr val="bg1"/>
                </a:solidFill>
              </a:rPr>
              <a:t>En caso de que se ofrezca prueba pericial o testimonial se precisarán los hechos sobre los que deban versar y señalarán los nombres y domicilios del perito o de los testigos. </a:t>
            </a:r>
          </a:p>
          <a:p>
            <a:pPr marL="0" indent="0" algn="just">
              <a:buNone/>
            </a:pPr>
            <a:r>
              <a:rPr lang="es-MX" sz="2200" dirty="0" smtClean="0">
                <a:solidFill>
                  <a:schemeClr val="bg1"/>
                </a:solidFill>
              </a:rPr>
              <a:t>En caso de que ofrezca pruebas documentales, podrá ofrecer también el expediente administrativo en que se haya dictado la resolución impugnada. </a:t>
            </a:r>
          </a:p>
          <a:p>
            <a:endParaRPr lang="es-ES" dirty="0"/>
          </a:p>
        </p:txBody>
      </p:sp>
      <p:sp>
        <p:nvSpPr>
          <p:cNvPr id="6" name="5 Rectángulo"/>
          <p:cNvSpPr/>
          <p:nvPr/>
        </p:nvSpPr>
        <p:spPr>
          <a:xfrm>
            <a:off x="755576" y="256872"/>
            <a:ext cx="7632848" cy="1015663"/>
          </a:xfrm>
          <a:prstGeom prst="rect">
            <a:avLst/>
          </a:prstGeom>
          <a:solidFill>
            <a:srgbClr val="0000FF">
              <a:alpha val="70000"/>
            </a:srgbClr>
          </a:solidFill>
          <a:scene3d>
            <a:camera prst="orthographicFront"/>
            <a:lightRig rig="threePt" dir="t"/>
          </a:scene3d>
          <a:sp3d>
            <a:bevelT/>
          </a:sp3d>
        </p:spPr>
        <p:style>
          <a:lnRef idx="2">
            <a:schemeClr val="dk1"/>
          </a:lnRef>
          <a:fillRef idx="1">
            <a:schemeClr val="lt1"/>
          </a:fillRef>
          <a:effectRef idx="0">
            <a:schemeClr val="dk1"/>
          </a:effectRef>
          <a:fontRef idx="minor">
            <a:schemeClr val="dk1"/>
          </a:fontRef>
        </p:style>
        <p:txBody>
          <a:bodyPr wrap="square">
            <a:spAutoFit/>
          </a:bodyPr>
          <a:lstStyle/>
          <a:p>
            <a:pPr algn="just"/>
            <a:r>
              <a:rPr lang="es-MX" sz="2000" dirty="0" smtClean="0">
                <a:solidFill>
                  <a:schemeClr val="bg1"/>
                </a:solidFill>
              </a:rPr>
              <a:t>III. La autoridad o autoridades demandadas o el nombre y domicilio del particular demandado cuando el juicio sea promovido por la autoridad administrativa</a:t>
            </a:r>
            <a:r>
              <a:rPr lang="es-MX" dirty="0" smtClean="0">
                <a:solidFill>
                  <a:schemeClr val="bg1"/>
                </a:solidFill>
              </a:rPr>
              <a:t>. </a:t>
            </a:r>
          </a:p>
        </p:txBody>
      </p:sp>
      <p:pic>
        <p:nvPicPr>
          <p:cNvPr id="7" name="6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96152" y="1484784"/>
            <a:ext cx="4320480" cy="2080585"/>
          </a:xfrm>
          <a:prstGeom prst="rect">
            <a:avLst/>
          </a:prstGeom>
          <a:ln>
            <a:noFill/>
          </a:ln>
          <a:effectLst>
            <a:softEdge rad="112500"/>
          </a:effectLst>
        </p:spPr>
      </p:pic>
    </p:spTree>
    <p:extLst>
      <p:ext uri="{BB962C8B-B14F-4D97-AF65-F5344CB8AC3E}">
        <p14:creationId xmlns:p14="http://schemas.microsoft.com/office/powerpoint/2010/main" val="6209982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67544" y="404664"/>
            <a:ext cx="8229600" cy="2160240"/>
          </a:xfrm>
          <a:solidFill>
            <a:srgbClr val="33CCFF">
              <a:alpha val="60000"/>
            </a:srgbClr>
          </a:solidFill>
          <a:effectLst>
            <a:glow rad="228600">
              <a:schemeClr val="accent1">
                <a:satMod val="175000"/>
                <a:alpha val="40000"/>
              </a:schemeClr>
            </a:glow>
          </a:effectLst>
        </p:spPr>
        <p:style>
          <a:lnRef idx="2">
            <a:schemeClr val="dk1"/>
          </a:lnRef>
          <a:fillRef idx="1">
            <a:schemeClr val="lt1"/>
          </a:fillRef>
          <a:effectRef idx="0">
            <a:schemeClr val="dk1"/>
          </a:effectRef>
          <a:fontRef idx="minor">
            <a:schemeClr val="dk1"/>
          </a:fontRef>
        </p:style>
        <p:txBody>
          <a:bodyPr>
            <a:normAutofit lnSpcReduction="10000"/>
          </a:bodyPr>
          <a:lstStyle/>
          <a:p>
            <a:pPr algn="just"/>
            <a:r>
              <a:rPr lang="es-MX" sz="2400" dirty="0" smtClean="0">
                <a:latin typeface="Arial" panose="020B0604020202020204" pitchFamily="34" charset="0"/>
                <a:cs typeface="Arial" panose="020B0604020202020204" pitchFamily="34" charset="0"/>
              </a:rPr>
              <a:t>Cuando alguna autoridad que deba ser parte en el juicio no fuese señalada por el actor como demandada, de oficio se le correrá traslado de la demanda para que la conteste en el plazo a que se refiere el párrafo anterior.  </a:t>
            </a:r>
            <a:br>
              <a:rPr lang="es-MX" sz="2400" dirty="0" smtClean="0">
                <a:latin typeface="Arial" panose="020B0604020202020204" pitchFamily="34" charset="0"/>
                <a:cs typeface="Arial" panose="020B0604020202020204" pitchFamily="34" charset="0"/>
              </a:rPr>
            </a:br>
            <a:r>
              <a:rPr lang="es-MX" sz="2400" dirty="0" smtClean="0">
                <a:latin typeface="Arial" panose="020B0604020202020204" pitchFamily="34" charset="0"/>
                <a:cs typeface="Arial" panose="020B0604020202020204" pitchFamily="34" charset="0"/>
              </a:rPr>
              <a:t>Cuando los demandados fueren varios el término para contestar les correrá individualmente.</a:t>
            </a:r>
          </a:p>
          <a:p>
            <a:pPr algn="just"/>
            <a:endParaRPr lang="es-ES" sz="2400" dirty="0"/>
          </a:p>
        </p:txBody>
      </p:sp>
      <p:pic>
        <p:nvPicPr>
          <p:cNvPr id="2" name="1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95311" y="3212976"/>
            <a:ext cx="5334000" cy="3024336"/>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404664"/>
            <a:ext cx="8229600" cy="6048672"/>
          </a:xfrm>
          <a:solidFill>
            <a:srgbClr val="404F21">
              <a:alpha val="60000"/>
            </a:srgbClr>
          </a:solidFill>
        </p:spPr>
        <p:style>
          <a:lnRef idx="2">
            <a:schemeClr val="accent1"/>
          </a:lnRef>
          <a:fillRef idx="1">
            <a:schemeClr val="lt1"/>
          </a:fillRef>
          <a:effectRef idx="0">
            <a:schemeClr val="accent1"/>
          </a:effectRef>
          <a:fontRef idx="minor">
            <a:schemeClr val="dk1"/>
          </a:fontRef>
        </p:style>
        <p:txBody>
          <a:bodyPr>
            <a:normAutofit fontScale="92500"/>
          </a:bodyPr>
          <a:lstStyle/>
          <a:p>
            <a:pPr algn="just"/>
            <a:r>
              <a:rPr lang="es-MX" sz="2200" dirty="0">
                <a:solidFill>
                  <a:schemeClr val="bg1"/>
                </a:solidFill>
              </a:rPr>
              <a:t>Se entiende por expediente administrativo el que contenga toda la información relacionada con el </a:t>
            </a:r>
            <a:r>
              <a:rPr lang="es-MX" sz="2200" dirty="0" smtClean="0">
                <a:solidFill>
                  <a:schemeClr val="bg1"/>
                </a:solidFill>
              </a:rPr>
              <a:t>procedimiento </a:t>
            </a:r>
            <a:r>
              <a:rPr lang="es-MX" sz="2200" dirty="0">
                <a:solidFill>
                  <a:schemeClr val="bg1"/>
                </a:solidFill>
              </a:rPr>
              <a:t>que dio lugar a la resolución impugnada; dicha documentación será la que </a:t>
            </a:r>
            <a:r>
              <a:rPr lang="es-MX" sz="2200" dirty="0" smtClean="0">
                <a:solidFill>
                  <a:schemeClr val="bg1"/>
                </a:solidFill>
              </a:rPr>
              <a:t>corresponda </a:t>
            </a:r>
            <a:r>
              <a:rPr lang="es-MX" sz="2200" dirty="0">
                <a:solidFill>
                  <a:schemeClr val="bg1"/>
                </a:solidFill>
              </a:rPr>
              <a:t>al inicio del procedimiento, los actos administrativos posteriores y a la resolución </a:t>
            </a:r>
            <a:r>
              <a:rPr lang="es-MX" sz="2200" dirty="0" smtClean="0">
                <a:solidFill>
                  <a:schemeClr val="bg1"/>
                </a:solidFill>
              </a:rPr>
              <a:t>impugnada</a:t>
            </a:r>
            <a:r>
              <a:rPr lang="es-MX" sz="2200" dirty="0">
                <a:solidFill>
                  <a:schemeClr val="bg1"/>
                </a:solidFill>
              </a:rPr>
              <a:t>. La remisión del expediente administrativo no incluirá las documentales privadas del </a:t>
            </a:r>
            <a:r>
              <a:rPr lang="es-MX" sz="2200" dirty="0" smtClean="0">
                <a:solidFill>
                  <a:schemeClr val="bg1"/>
                </a:solidFill>
              </a:rPr>
              <a:t>actor</a:t>
            </a:r>
            <a:r>
              <a:rPr lang="es-MX" sz="2200" dirty="0">
                <a:solidFill>
                  <a:schemeClr val="bg1"/>
                </a:solidFill>
              </a:rPr>
              <a:t>, salvo que las especifique como ofrecidas. El expediente administrativo será remitido en un </a:t>
            </a:r>
            <a:r>
              <a:rPr lang="es-MX" sz="2200" dirty="0" smtClean="0">
                <a:solidFill>
                  <a:schemeClr val="bg1"/>
                </a:solidFill>
              </a:rPr>
              <a:t>solo </a:t>
            </a:r>
            <a:r>
              <a:rPr lang="es-MX" sz="2200" dirty="0">
                <a:solidFill>
                  <a:schemeClr val="bg1"/>
                </a:solidFill>
              </a:rPr>
              <a:t>ejemplar por la autoridad, el cuál estará en la Sala correspondiente a disposición de las </a:t>
            </a:r>
            <a:r>
              <a:rPr lang="es-MX" sz="2200" dirty="0" smtClean="0">
                <a:solidFill>
                  <a:schemeClr val="bg1"/>
                </a:solidFill>
              </a:rPr>
              <a:t>partes </a:t>
            </a:r>
            <a:r>
              <a:rPr lang="es-MX" sz="2200" dirty="0">
                <a:solidFill>
                  <a:schemeClr val="bg1"/>
                </a:solidFill>
              </a:rPr>
              <a:t>que pretendan consultarlo. </a:t>
            </a:r>
            <a:endParaRPr lang="es-MX" sz="2200" dirty="0" smtClean="0">
              <a:solidFill>
                <a:schemeClr val="bg1"/>
              </a:solidFill>
            </a:endParaRPr>
          </a:p>
          <a:p>
            <a:pPr algn="just"/>
            <a:endParaRPr lang="es-ES" sz="2200" dirty="0" smtClean="0">
              <a:solidFill>
                <a:schemeClr val="accent3">
                  <a:lumMod val="75000"/>
                </a:schemeClr>
              </a:solidFill>
            </a:endParaRPr>
          </a:p>
          <a:p>
            <a:pPr algn="just"/>
            <a:endParaRPr lang="es-ES" sz="2200" dirty="0">
              <a:solidFill>
                <a:schemeClr val="accent3">
                  <a:lumMod val="75000"/>
                </a:schemeClr>
              </a:solidFill>
            </a:endParaRPr>
          </a:p>
          <a:p>
            <a:pPr algn="just"/>
            <a:endParaRPr lang="es-ES" sz="2200" dirty="0" smtClean="0">
              <a:solidFill>
                <a:schemeClr val="accent3">
                  <a:lumMod val="75000"/>
                </a:schemeClr>
              </a:solidFill>
            </a:endParaRPr>
          </a:p>
          <a:p>
            <a:pPr algn="just"/>
            <a:endParaRPr lang="es-ES" sz="2200" dirty="0">
              <a:solidFill>
                <a:schemeClr val="accent3">
                  <a:lumMod val="75000"/>
                </a:schemeClr>
              </a:solidFill>
            </a:endParaRPr>
          </a:p>
          <a:p>
            <a:pPr marL="0" indent="0" algn="just">
              <a:buNone/>
            </a:pPr>
            <a:endParaRPr lang="es-MX" sz="2200" dirty="0">
              <a:solidFill>
                <a:schemeClr val="accent3">
                  <a:lumMod val="75000"/>
                </a:schemeClr>
              </a:solidFill>
            </a:endParaRPr>
          </a:p>
          <a:p>
            <a:pPr algn="just"/>
            <a:r>
              <a:rPr lang="es-MX" sz="2200" dirty="0" smtClean="0">
                <a:solidFill>
                  <a:schemeClr val="bg1"/>
                </a:solidFill>
              </a:rPr>
              <a:t>VI</a:t>
            </a:r>
            <a:r>
              <a:rPr lang="es-MX" sz="2200" dirty="0">
                <a:solidFill>
                  <a:schemeClr val="bg1"/>
                </a:solidFill>
              </a:rPr>
              <a:t>. Los conceptos de impugnación. </a:t>
            </a:r>
          </a:p>
          <a:p>
            <a:pPr algn="just"/>
            <a:r>
              <a:rPr lang="es-MX" sz="2200" dirty="0">
                <a:solidFill>
                  <a:schemeClr val="bg1"/>
                </a:solidFill>
              </a:rPr>
              <a:t>VII. El nombre y domicilio del tercero interesado, cuando lo haya. </a:t>
            </a:r>
          </a:p>
          <a:p>
            <a:pPr algn="just"/>
            <a:r>
              <a:rPr lang="es-MX" sz="2200" dirty="0">
                <a:solidFill>
                  <a:schemeClr val="bg1"/>
                </a:solidFill>
              </a:rPr>
              <a:t>VIII. Lo que se pida, señalando en caso de solicitar una sentencia de condena, las cantidades o actos </a:t>
            </a:r>
            <a:r>
              <a:rPr lang="es-MX" sz="2200" dirty="0" smtClean="0">
                <a:solidFill>
                  <a:schemeClr val="bg1"/>
                </a:solidFill>
              </a:rPr>
              <a:t>cuyo </a:t>
            </a:r>
            <a:r>
              <a:rPr lang="es-MX" sz="2200" dirty="0">
                <a:solidFill>
                  <a:schemeClr val="bg1"/>
                </a:solidFill>
              </a:rPr>
              <a:t>cumplimiento se demanda</a:t>
            </a:r>
            <a:r>
              <a:rPr lang="es-MX" sz="2000" dirty="0">
                <a:solidFill>
                  <a:schemeClr val="bg1"/>
                </a:solidFill>
              </a:rPr>
              <a:t>. </a:t>
            </a:r>
          </a:p>
        </p:txBody>
      </p:sp>
      <p:pic>
        <p:nvPicPr>
          <p:cNvPr id="4" name="3 Imagen" descr="http://sumocr.com/images/B20B.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76056" y="2978080"/>
            <a:ext cx="3240360" cy="216023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4690487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
          </p:nvPr>
        </p:nvSpPr>
        <p:spPr>
          <a:xfrm>
            <a:off x="323528" y="548680"/>
            <a:ext cx="8373616" cy="5433467"/>
          </a:xfrm>
          <a:solidFill>
            <a:srgbClr val="99CC00">
              <a:alpha val="70000"/>
            </a:srgbClr>
          </a:solidFill>
        </p:spPr>
        <p:style>
          <a:lnRef idx="3">
            <a:schemeClr val="lt1"/>
          </a:lnRef>
          <a:fillRef idx="1">
            <a:schemeClr val="accent1"/>
          </a:fillRef>
          <a:effectRef idx="1">
            <a:schemeClr val="accent1"/>
          </a:effectRef>
          <a:fontRef idx="minor">
            <a:schemeClr val="lt1"/>
          </a:fontRef>
        </p:style>
        <p:txBody>
          <a:bodyPr>
            <a:noAutofit/>
          </a:bodyPr>
          <a:lstStyle/>
          <a:p>
            <a:pPr algn="ctr"/>
            <a:r>
              <a:rPr lang="es-MX" sz="2400" dirty="0"/>
              <a:t>ARTÍCULO </a:t>
            </a:r>
            <a:r>
              <a:rPr lang="es-MX" sz="2400" dirty="0" smtClean="0"/>
              <a:t>15</a:t>
            </a:r>
            <a:r>
              <a:rPr lang="es-MX" sz="2400" dirty="0"/>
              <a:t> </a:t>
            </a:r>
            <a:r>
              <a:rPr lang="es-MX" sz="2400" b="1" dirty="0"/>
              <a:t>DE LA LEY FEDERAL DE PROCEDIMIENTO CONTENCIOSO </a:t>
            </a:r>
            <a:r>
              <a:rPr lang="es-MX" sz="2400" b="1" dirty="0" smtClean="0"/>
              <a:t>ADMINISTRATIVO</a:t>
            </a:r>
          </a:p>
          <a:p>
            <a:pPr marL="0" indent="0" algn="just">
              <a:buNone/>
            </a:pPr>
            <a:r>
              <a:rPr lang="es-MX" sz="2400" dirty="0" smtClean="0"/>
              <a:t> </a:t>
            </a:r>
            <a:r>
              <a:rPr lang="es-MX" sz="2400" dirty="0"/>
              <a:t>El demandante deberá adjuntar a su demanda:  </a:t>
            </a:r>
          </a:p>
          <a:p>
            <a:pPr algn="just"/>
            <a:r>
              <a:rPr lang="es-MX" sz="2000" dirty="0"/>
              <a:t>I. Una copia de la misma y de los documentos anexos para cada una de las partes.  </a:t>
            </a:r>
            <a:endParaRPr lang="es-MX" sz="2000" dirty="0" smtClean="0"/>
          </a:p>
          <a:p>
            <a:pPr algn="just"/>
            <a:endParaRPr lang="es-MX" sz="2000" dirty="0"/>
          </a:p>
          <a:p>
            <a:pPr algn="just"/>
            <a:r>
              <a:rPr lang="es-MX" sz="2000" dirty="0"/>
              <a:t>II. El documento que acredite su personalidad o en el que conste que le fue reconocida por la autoridad demandada, o bien señalar los datos de registro del documento con la que esté acreditada ante el Tribunal, cuando no gestione en nombre propio. </a:t>
            </a:r>
            <a:endParaRPr lang="es-MX" sz="2000" dirty="0" smtClean="0"/>
          </a:p>
          <a:p>
            <a:pPr algn="just"/>
            <a:r>
              <a:rPr lang="es-MX" sz="2000" dirty="0" smtClean="0"/>
              <a:t> </a:t>
            </a:r>
            <a:endParaRPr lang="es-MX" sz="2000" dirty="0"/>
          </a:p>
          <a:p>
            <a:pPr algn="just"/>
            <a:r>
              <a:rPr lang="es-MX" sz="2000" dirty="0"/>
              <a:t>III. El documento en que conste la resolución impugnada.  </a:t>
            </a:r>
            <a:endParaRPr lang="es-MX" sz="2000" dirty="0" smtClean="0"/>
          </a:p>
          <a:p>
            <a:pPr algn="just"/>
            <a:endParaRPr lang="es-MX" sz="2000" dirty="0"/>
          </a:p>
          <a:p>
            <a:pPr algn="just"/>
            <a:r>
              <a:rPr lang="es-MX" sz="2000" dirty="0"/>
              <a:t>IV. En el supuesto de que se impugne una resolución negativa ficta, deberá acompañar una copia en la que obre el sello de recepción de la instancia no resuelta expresamente por la autoridad.</a:t>
            </a:r>
            <a:r>
              <a:rPr lang="es-MX" sz="2400" dirty="0"/>
              <a:t>  </a:t>
            </a:r>
          </a:p>
          <a:p>
            <a:pPr algn="just"/>
            <a:endParaRPr lang="es-MX" sz="1600" dirty="0" smtClean="0">
              <a:latin typeface="+mj-lt"/>
            </a:endParaRPr>
          </a:p>
          <a:p>
            <a:pPr algn="just"/>
            <a:endParaRPr lang="es-MX" sz="1600" dirty="0">
              <a:latin typeface="+mj-lt"/>
            </a:endParaRPr>
          </a:p>
        </p:txBody>
      </p:sp>
    </p:spTree>
    <p:extLst>
      <p:ext uri="{BB962C8B-B14F-4D97-AF65-F5344CB8AC3E}">
        <p14:creationId xmlns:p14="http://schemas.microsoft.com/office/powerpoint/2010/main" val="32965057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
          </p:nvPr>
        </p:nvSpPr>
        <p:spPr>
          <a:xfrm>
            <a:off x="467544" y="692696"/>
            <a:ext cx="8219256" cy="5544615"/>
          </a:xfrm>
          <a:solidFill>
            <a:srgbClr val="99CC00">
              <a:alpha val="60000"/>
            </a:srgbClr>
          </a:solidFill>
        </p:spPr>
        <p:style>
          <a:lnRef idx="3">
            <a:schemeClr val="lt1"/>
          </a:lnRef>
          <a:fillRef idx="1">
            <a:schemeClr val="accent1"/>
          </a:fillRef>
          <a:effectRef idx="1">
            <a:schemeClr val="accent1"/>
          </a:effectRef>
          <a:fontRef idx="minor">
            <a:schemeClr val="lt1"/>
          </a:fontRef>
        </p:style>
        <p:txBody>
          <a:bodyPr>
            <a:normAutofit/>
          </a:bodyPr>
          <a:lstStyle/>
          <a:p>
            <a:pPr algn="just"/>
            <a:r>
              <a:rPr lang="es-MX" dirty="0"/>
              <a:t>V. La constancia de la notificación de la resolución impugnada.  </a:t>
            </a:r>
          </a:p>
          <a:p>
            <a:pPr algn="just"/>
            <a:endParaRPr lang="es-MX" dirty="0" smtClean="0"/>
          </a:p>
          <a:p>
            <a:pPr algn="just"/>
            <a:r>
              <a:rPr lang="es-MX" dirty="0" smtClean="0"/>
              <a:t>VI</a:t>
            </a:r>
            <a:r>
              <a:rPr lang="es-MX" dirty="0"/>
              <a:t>. Cuando no se haya recibido constancia de notificación o la misma hubiere sido practicada por correo, así se hará constar en el escrito de demanda, señalando la fecha en que dicha notificación se practicó. Si la autoridad demandada al contestar la demanda hace valer su extemporaneidad, anexando las constancias de notificación en que la apoya, el Magistrado Instructor procederá conforme a lo previsto en el artículo 17, fracción V, de esta Ley. Si durante el plazo previsto en el artículo 17 citado no se controvierte la legalidad de la notificación de la resolución impugnada, se presumirá legal la diligencia de notificación de la referida resolución. </a:t>
            </a:r>
          </a:p>
          <a:p>
            <a:endParaRPr lang="es-MX" dirty="0">
              <a:solidFill>
                <a:schemeClr val="accent3">
                  <a:lumMod val="50000"/>
                </a:schemeClr>
              </a:solidFill>
            </a:endParaRPr>
          </a:p>
        </p:txBody>
      </p:sp>
    </p:spTree>
    <p:extLst>
      <p:ext uri="{BB962C8B-B14F-4D97-AF65-F5344CB8AC3E}">
        <p14:creationId xmlns:p14="http://schemas.microsoft.com/office/powerpoint/2010/main" val="1366716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
          </p:nvPr>
        </p:nvSpPr>
        <p:spPr>
          <a:xfrm>
            <a:off x="457200" y="548680"/>
            <a:ext cx="8229600" cy="6120680"/>
          </a:xfrm>
          <a:solidFill>
            <a:srgbClr val="99CC00">
              <a:alpha val="60000"/>
            </a:srgbClr>
          </a:solidFill>
        </p:spPr>
        <p:style>
          <a:lnRef idx="3">
            <a:schemeClr val="lt1"/>
          </a:lnRef>
          <a:fillRef idx="1">
            <a:schemeClr val="accent1"/>
          </a:fillRef>
          <a:effectRef idx="1">
            <a:schemeClr val="accent1"/>
          </a:effectRef>
          <a:fontRef idx="minor">
            <a:schemeClr val="lt1"/>
          </a:fontRef>
        </p:style>
        <p:txBody>
          <a:bodyPr>
            <a:normAutofit/>
          </a:bodyPr>
          <a:lstStyle/>
          <a:p>
            <a:pPr algn="just">
              <a:lnSpc>
                <a:spcPct val="150000"/>
              </a:lnSpc>
            </a:pPr>
            <a:r>
              <a:rPr lang="es-MX" sz="2400" dirty="0"/>
              <a:t>VII. El cuestionario que debe desahogar el perito, el cual deberá ir firmado por el </a:t>
            </a:r>
            <a:r>
              <a:rPr lang="es-MX" sz="2400" dirty="0">
                <a:solidFill>
                  <a:schemeClr val="bg1"/>
                </a:solidFill>
              </a:rPr>
              <a:t>demandante</a:t>
            </a:r>
            <a:r>
              <a:rPr lang="es-MX" sz="2400" dirty="0"/>
              <a:t>.  </a:t>
            </a:r>
          </a:p>
          <a:p>
            <a:pPr algn="just">
              <a:lnSpc>
                <a:spcPct val="150000"/>
              </a:lnSpc>
            </a:pPr>
            <a:r>
              <a:rPr lang="es-MX" sz="2400" dirty="0"/>
              <a:t>VIII. El interrogatorio para el desahogo de la prueba testimonial, el que debe ir firmado por el demandante en el caso señalado en el último párrafo del artículo 44 de esta Ley.  </a:t>
            </a:r>
          </a:p>
          <a:p>
            <a:pPr algn="just">
              <a:lnSpc>
                <a:spcPct val="150000"/>
              </a:lnSpc>
            </a:pPr>
            <a:r>
              <a:rPr lang="es-MX" sz="2400" dirty="0"/>
              <a:t>IX. Las pruebas documentales que ofrezca.  </a:t>
            </a:r>
          </a:p>
          <a:p>
            <a:pPr algn="just">
              <a:lnSpc>
                <a:spcPct val="150000"/>
              </a:lnSpc>
            </a:pPr>
            <a:r>
              <a:rPr lang="es-MX" sz="2400" dirty="0"/>
              <a:t>Los particulares demandantes deberán señalar, sin acompañar, los documentos que fueron considerados en el procedimiento administrativo como información confidencial o comercial reservada. La Sala solicitará los documentos antes de cerrar la instrucción. </a:t>
            </a:r>
          </a:p>
          <a:p>
            <a:pPr marL="0" indent="0">
              <a:buNone/>
            </a:pPr>
            <a:endParaRPr lang="es-MX" dirty="0"/>
          </a:p>
        </p:txBody>
      </p:sp>
    </p:spTree>
    <p:extLst>
      <p:ext uri="{BB962C8B-B14F-4D97-AF65-F5344CB8AC3E}">
        <p14:creationId xmlns:p14="http://schemas.microsoft.com/office/powerpoint/2010/main" val="26164413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
          </p:nvPr>
        </p:nvSpPr>
        <p:spPr>
          <a:xfrm>
            <a:off x="457200" y="332656"/>
            <a:ext cx="8229600" cy="3672408"/>
          </a:xfrm>
          <a:solidFill>
            <a:srgbClr val="99CC00">
              <a:alpha val="60000"/>
            </a:srgbClr>
          </a:solidFill>
          <a:ln>
            <a:solidFill>
              <a:schemeClr val="bg1"/>
            </a:solidFill>
          </a:ln>
        </p:spPr>
        <p:txBody>
          <a:bodyPr>
            <a:normAutofit/>
          </a:bodyPr>
          <a:lstStyle/>
          <a:p>
            <a:pPr marL="0" lvl="0" indent="0" algn="just">
              <a:buNone/>
            </a:pPr>
            <a:endParaRPr lang="es-MX" sz="1800" dirty="0" smtClean="0">
              <a:solidFill>
                <a:schemeClr val="accent3">
                  <a:lumMod val="75000"/>
                </a:schemeClr>
              </a:solidFill>
              <a:latin typeface="+mj-lt"/>
            </a:endParaRPr>
          </a:p>
          <a:p>
            <a:pPr lvl="0" algn="just"/>
            <a:r>
              <a:rPr lang="es-MX" sz="1800" b="1" dirty="0" smtClean="0">
                <a:solidFill>
                  <a:schemeClr val="bg1"/>
                </a:solidFill>
                <a:latin typeface="+mj-lt"/>
              </a:rPr>
              <a:t>Cuando </a:t>
            </a:r>
            <a:r>
              <a:rPr lang="es-MX" sz="1800" b="1" dirty="0">
                <a:solidFill>
                  <a:schemeClr val="bg1"/>
                </a:solidFill>
                <a:latin typeface="+mj-lt"/>
              </a:rPr>
              <a:t>las pruebas documentales no obren en poder del demandante o cuando no hubiera podido obtenerlas a pesar de tratarse de documentos que legalmente se encuentren a su disposición, éste deberá señalar el archivo o lugar en que se encuentra para que a su costa se mande expedir copia de ellos o se requiera su remisión, cuando ésta sea legalmente posible. Para este efecto deberá identificar con toda precisión los documentos y tratándose de los que pueda tener a su disposición, bastará con que acompañe copia de la solicitud debidamente presentada por lo menos cinco días antes de la interposición de la demanda. Se entiende que el demandante tiene a su disposición los documentos, cuando legalmente pueda obtener copia autorizada de los originales o de las constancias</a:t>
            </a:r>
            <a:r>
              <a:rPr lang="es-MX" sz="1800" b="1" dirty="0" smtClean="0">
                <a:solidFill>
                  <a:schemeClr val="bg1"/>
                </a:solidFill>
                <a:latin typeface="+mj-lt"/>
              </a:rPr>
              <a:t>.</a:t>
            </a:r>
          </a:p>
          <a:p>
            <a:pPr marL="0" lvl="0" indent="0" algn="just">
              <a:buNone/>
            </a:pPr>
            <a:endParaRPr lang="es-MX" sz="1800" dirty="0">
              <a:solidFill>
                <a:prstClr val="black"/>
              </a:solidFill>
              <a:latin typeface="+mj-lt"/>
            </a:endParaRPr>
          </a:p>
        </p:txBody>
      </p:sp>
      <p:pic>
        <p:nvPicPr>
          <p:cNvPr id="5" name="Imagen 3" descr="http://4.bp.blogspot.com/_dbCwR2fAjcs/Swo8tZ3m0mI/AAAAAAAAC1Y/re02NVEZM3s/s400/librofamilia.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83968" y="3573016"/>
            <a:ext cx="4464496" cy="319082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2099801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
          </p:nvPr>
        </p:nvSpPr>
        <p:spPr>
          <a:xfrm>
            <a:off x="251520" y="188640"/>
            <a:ext cx="8229600" cy="735706"/>
          </a:xfrm>
          <a:solidFill>
            <a:schemeClr val="accent1">
              <a:alpha val="60000"/>
            </a:schemeClr>
          </a:solidFill>
        </p:spPr>
        <p:style>
          <a:lnRef idx="3">
            <a:schemeClr val="lt1"/>
          </a:lnRef>
          <a:fillRef idx="1">
            <a:schemeClr val="accent1"/>
          </a:fillRef>
          <a:effectRef idx="1">
            <a:schemeClr val="accent1"/>
          </a:effectRef>
          <a:fontRef idx="minor">
            <a:schemeClr val="lt1"/>
          </a:fontRef>
        </p:style>
        <p:txBody>
          <a:bodyPr>
            <a:noAutofit/>
          </a:bodyPr>
          <a:lstStyle/>
          <a:p>
            <a:pPr algn="just">
              <a:buNone/>
            </a:pPr>
            <a:r>
              <a:rPr lang="es-MX" sz="1800" dirty="0" smtClean="0">
                <a:solidFill>
                  <a:schemeClr val="accent3">
                    <a:lumMod val="75000"/>
                  </a:schemeClr>
                </a:solidFill>
              </a:rPr>
              <a:t>	</a:t>
            </a:r>
            <a:r>
              <a:rPr lang="es-MX" sz="1800" dirty="0" smtClean="0">
                <a:solidFill>
                  <a:schemeClr val="bg1"/>
                </a:solidFill>
              </a:rPr>
              <a:t>Se podrá </a:t>
            </a:r>
            <a:r>
              <a:rPr lang="es-MX" sz="1800" dirty="0">
                <a:solidFill>
                  <a:schemeClr val="bg1"/>
                </a:solidFill>
              </a:rPr>
              <a:t>ampliar la demanda, dentro de los veinte días siguientes a aquél en que surta efectos la notificación del acuerdo que admita su contestación, en los casos siguientes:  </a:t>
            </a:r>
          </a:p>
          <a:p>
            <a:pPr marL="0" indent="0" algn="just">
              <a:buNone/>
            </a:pPr>
            <a:r>
              <a:rPr lang="es-MX" sz="1800" dirty="0">
                <a:solidFill>
                  <a:schemeClr val="accent3">
                    <a:lumMod val="75000"/>
                  </a:schemeClr>
                </a:solidFill>
              </a:rPr>
              <a:t>  </a:t>
            </a:r>
          </a:p>
          <a:p>
            <a:pPr algn="just"/>
            <a:r>
              <a:rPr lang="es-MX" sz="1800" dirty="0" smtClean="0">
                <a:solidFill>
                  <a:schemeClr val="accent3">
                    <a:lumMod val="75000"/>
                  </a:schemeClr>
                </a:solidFill>
              </a:rPr>
              <a:t>.  </a:t>
            </a:r>
            <a:endParaRPr lang="es-MX" sz="1800" dirty="0">
              <a:solidFill>
                <a:schemeClr val="accent3">
                  <a:lumMod val="75000"/>
                </a:schemeClr>
              </a:solidFill>
            </a:endParaRPr>
          </a:p>
        </p:txBody>
      </p:sp>
      <p:pic>
        <p:nvPicPr>
          <p:cNvPr id="1026" name="Picture 2" descr="http://cuidatusdatos.com/images/impugnacion_16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28184" y="2924944"/>
            <a:ext cx="2771627" cy="192859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graphicFrame>
        <p:nvGraphicFramePr>
          <p:cNvPr id="2" name="1 Diagrama"/>
          <p:cNvGraphicFramePr/>
          <p:nvPr>
            <p:extLst>
              <p:ext uri="{D42A27DB-BD31-4B8C-83A1-F6EECF244321}">
                <p14:modId xmlns:p14="http://schemas.microsoft.com/office/powerpoint/2010/main" val="1948609782"/>
              </p:ext>
            </p:extLst>
          </p:nvPr>
        </p:nvGraphicFramePr>
        <p:xfrm>
          <a:off x="324315" y="1124744"/>
          <a:ext cx="6263909" cy="51125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034034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
          </p:nvPr>
        </p:nvSpPr>
        <p:spPr>
          <a:xfrm>
            <a:off x="467544" y="404664"/>
            <a:ext cx="8219256" cy="1512167"/>
          </a:xfrm>
          <a:solidFill>
            <a:srgbClr val="99FF66">
              <a:alpha val="60000"/>
            </a:srgbClr>
          </a:solidFill>
          <a:effectLst>
            <a:glow rad="228600">
              <a:schemeClr val="accent1">
                <a:satMod val="175000"/>
                <a:alpha val="40000"/>
              </a:schemeClr>
            </a:glow>
          </a:effectLst>
        </p:spPr>
        <p:style>
          <a:lnRef idx="2">
            <a:schemeClr val="dk1"/>
          </a:lnRef>
          <a:fillRef idx="1">
            <a:schemeClr val="lt1"/>
          </a:fillRef>
          <a:effectRef idx="0">
            <a:schemeClr val="dk1"/>
          </a:effectRef>
          <a:fontRef idx="minor">
            <a:schemeClr val="dk1"/>
          </a:fontRef>
        </p:style>
        <p:txBody>
          <a:bodyPr>
            <a:normAutofit lnSpcReduction="10000"/>
          </a:bodyPr>
          <a:lstStyle/>
          <a:p>
            <a:pPr algn="just"/>
            <a:r>
              <a:rPr lang="es-MX" sz="2400" dirty="0"/>
              <a:t>Deberá adjuntar a su escrito, el documento en que se acredite su personalidad cuando no gestione en nombre propio, las pruebas documentales que ofrezca y el cuestionario para los peritos. Son aplicables en lo conducente los cuatro últimos párrafos del artículo 15</a:t>
            </a:r>
            <a:r>
              <a:rPr lang="es-MX" sz="2400" dirty="0">
                <a:solidFill>
                  <a:schemeClr val="accent3">
                    <a:lumMod val="75000"/>
                  </a:schemeClr>
                </a:solidFill>
              </a:rPr>
              <a:t>.</a:t>
            </a:r>
          </a:p>
          <a:p>
            <a:endParaRPr lang="es-MX" dirty="0"/>
          </a:p>
        </p:txBody>
      </p:sp>
      <p:pic>
        <p:nvPicPr>
          <p:cNvPr id="4" name="Imagen 3" descr="http://static.diariomedico.com/images/2010/07/26/9_1.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34660" y="2564904"/>
            <a:ext cx="5040560" cy="324036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6794287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060" y="548680"/>
            <a:ext cx="4402832" cy="724942"/>
          </a:xfrm>
          <a:solidFill>
            <a:srgbClr val="FF3300"/>
          </a:solidFill>
          <a:effectLst>
            <a:glow rad="228600">
              <a:schemeClr val="accent2">
                <a:satMod val="175000"/>
                <a:alpha val="40000"/>
              </a:schemeClr>
            </a:glow>
          </a:effectLst>
        </p:spPr>
        <p:style>
          <a:lnRef idx="2">
            <a:schemeClr val="dk1"/>
          </a:lnRef>
          <a:fillRef idx="1">
            <a:schemeClr val="lt1"/>
          </a:fillRef>
          <a:effectRef idx="0">
            <a:schemeClr val="dk1"/>
          </a:effectRef>
          <a:fontRef idx="minor">
            <a:schemeClr val="dk1"/>
          </a:fontRef>
        </p:style>
        <p:txBody>
          <a:bodyPr>
            <a:normAutofit fontScale="90000"/>
          </a:bodyPr>
          <a:lstStyle/>
          <a:p>
            <a:pPr algn="r"/>
            <a:r>
              <a:rPr lang="es-ES" sz="4000" dirty="0" smtClean="0">
                <a:solidFill>
                  <a:schemeClr val="tx1"/>
                </a:solidFill>
              </a:rPr>
              <a:t>Contestación</a:t>
            </a:r>
            <a:endParaRPr lang="es-ES" sz="4000" dirty="0">
              <a:solidFill>
                <a:schemeClr val="tx1"/>
              </a:solidFill>
            </a:endParaRPr>
          </a:p>
        </p:txBody>
      </p:sp>
      <p:sp>
        <p:nvSpPr>
          <p:cNvPr id="3" name="2 Marcador de contenido"/>
          <p:cNvSpPr>
            <a:spLocks noGrp="1"/>
          </p:cNvSpPr>
          <p:nvPr>
            <p:ph sz="quarter" idx="1"/>
          </p:nvPr>
        </p:nvSpPr>
        <p:spPr>
          <a:xfrm>
            <a:off x="914400" y="1447800"/>
            <a:ext cx="7772400" cy="2629272"/>
          </a:xfrm>
          <a:solidFill>
            <a:srgbClr val="FF3300">
              <a:alpha val="60000"/>
            </a:srgbClr>
          </a:solidFill>
          <a:effectLst>
            <a:glow rad="228600">
              <a:schemeClr val="accent2">
                <a:satMod val="175000"/>
                <a:alpha val="40000"/>
              </a:schemeClr>
            </a:glow>
          </a:effectLst>
        </p:spPr>
        <p:style>
          <a:lnRef idx="2">
            <a:schemeClr val="dk1"/>
          </a:lnRef>
          <a:fillRef idx="1">
            <a:schemeClr val="lt1"/>
          </a:fillRef>
          <a:effectRef idx="0">
            <a:schemeClr val="dk1"/>
          </a:effectRef>
          <a:fontRef idx="minor">
            <a:schemeClr val="dk1"/>
          </a:fontRef>
        </p:style>
        <p:txBody>
          <a:bodyPr>
            <a:normAutofit lnSpcReduction="10000"/>
          </a:bodyPr>
          <a:lstStyle/>
          <a:p>
            <a:pPr algn="just"/>
            <a:r>
              <a:rPr lang="es-MX" sz="2400" dirty="0" smtClean="0">
                <a:latin typeface="+mj-lt"/>
                <a:cs typeface="Arial" panose="020B0604020202020204" pitchFamily="34" charset="0"/>
              </a:rPr>
              <a:t>Admitida la demanda se correrá traslado de ella al demandado, emplazándolo para que la conteste dentro de los cuarenta y cinco días siguientes a aquél en que surta efectos el emplazamiento. El plazo para contestar la ampliación de la demanda será de veinte días siguientes a aquél en que surta efectos la notificación del acuerdo que admita la ampliación</a:t>
            </a:r>
            <a:endParaRPr lang="es-ES" sz="2400" dirty="0">
              <a:latin typeface="+mj-lt"/>
            </a:endParaRPr>
          </a:p>
        </p:txBody>
      </p:sp>
      <p:pic>
        <p:nvPicPr>
          <p:cNvPr id="4" name="Imagen 2"/>
          <p:cNvPicPr>
            <a:picLocks noChangeAspect="1"/>
          </p:cNvPicPr>
          <p:nvPr/>
        </p:nvPicPr>
        <p:blipFill>
          <a:blip r:embed="rId2" cstate="print"/>
          <a:stretch>
            <a:fillRect/>
          </a:stretch>
        </p:blipFill>
        <p:spPr>
          <a:xfrm>
            <a:off x="5364088" y="4437112"/>
            <a:ext cx="3325464" cy="2648442"/>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dad">
  <a:themeElements>
    <a:clrScheme name="Equida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dad">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quidad">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1630</TotalTime>
  <Words>966</Words>
  <Application>Microsoft Office PowerPoint</Application>
  <PresentationFormat>Presentación en pantalla (4:3)</PresentationFormat>
  <Paragraphs>44</Paragraphs>
  <Slides>10</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10</vt:i4>
      </vt:variant>
    </vt:vector>
  </HeadingPairs>
  <TitlesOfParts>
    <vt:vector size="16" baseType="lpstr">
      <vt:lpstr>Arial</vt:lpstr>
      <vt:lpstr>Calibri</vt:lpstr>
      <vt:lpstr>Franklin Gothic Book</vt:lpstr>
      <vt:lpstr>Perpetua</vt:lpstr>
      <vt:lpstr>Wingdings 2</vt:lpstr>
      <vt:lpstr>Equidad</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Contestación</vt:lpstr>
      <vt:lpstr>Presentación de PowerPoint</vt:lpstr>
    </vt:vector>
  </TitlesOfParts>
  <Company>HP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LDE</dc:creator>
  <cp:lastModifiedBy>Usuario</cp:lastModifiedBy>
  <cp:revision>159</cp:revision>
  <dcterms:created xsi:type="dcterms:W3CDTF">2013-08-21T18:45:55Z</dcterms:created>
  <dcterms:modified xsi:type="dcterms:W3CDTF">2015-10-02T19:09:01Z</dcterms:modified>
</cp:coreProperties>
</file>