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theme/theme5.xml" ContentType="application/vnd.openxmlformats-officedocument.theme+xml"/>
  <Override PartName="/ppt/slideLayouts/slideLayout15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diagrams/layout1.xml" ContentType="application/vnd.openxmlformats-officedocument.drawingml.diagramLayout+xml"/>
  <Override PartName="/ppt/diagrams/data2.xml" ContentType="application/vnd.openxmlformats-officedocument.drawingml.diagramData+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6.xml" ContentType="application/vnd.openxmlformats-officedocument.theme+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47.xml" ContentType="application/vnd.openxmlformats-officedocument.presentationml.slideLayout+xml"/>
  <Override PartName="/ppt/slideLayouts/slideLayout165.xml" ContentType="application/vnd.openxmlformats-officedocument.presentationml.slideLayout+xml"/>
  <Default Extension="png" ContentType="image/png"/>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Layouts/slideLayout136.xml" ContentType="application/vnd.openxmlformats-officedocument.presentationml.slideLayout+xml"/>
  <Override PartName="/ppt/slideLayouts/slideLayout154.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43.xml" ContentType="application/vnd.openxmlformats-officedocument.presentationml.slideLayout+xml"/>
  <Override PartName="/ppt/slideLayouts/slideLayout161.xml" ContentType="application/vnd.openxmlformats-officedocument.presentationml.slideLayout+xml"/>
  <Override PartName="/ppt/presentation.xml" ContentType="application/vnd.openxmlformats-officedocument.presentationml.presentation.main+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ppt/slideLayouts/slideLayout150.xml" ContentType="application/vnd.openxmlformats-officedocument.presentationml.slideLayout+xml"/>
  <Override PartName="/docProps/app.xml" ContentType="application/vnd.openxmlformats-officedocument.extended-properties+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diagrams/layout2.xml" ContentType="application/vnd.openxmlformats-officedocument.drawingml.diagramLayout+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slideLayouts/slideLayout159.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66.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diagrams/colors2.xml" ContentType="application/vnd.openxmlformats-officedocument.drawingml.diagramColors+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diagrams/drawing1.xml" ContentType="application/vnd.ms-office.drawingml.diagramDrawing+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Default Extension="jpeg" ContentType="image/jpeg"/>
  <Override PartName="/ppt/diagrams/quickStyle1.xml" ContentType="application/vnd.openxmlformats-officedocument.drawingml.diagramStyl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70.xml" ContentType="application/vnd.openxmlformats-officedocument.presentationml.slideLayout+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68.xml" ContentType="application/vnd.openxmlformats-officedocument.presentationml.slideLayout+xml"/>
  <Override PartName="/ppt/diagrams/data1.xml" ContentType="application/vnd.openxmlformats-officedocument.drawingml.diagramData+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 id="2147483696" r:id="rId3"/>
    <p:sldMasterId id="2147483714" r:id="rId4"/>
    <p:sldMasterId id="2147483732" r:id="rId5"/>
    <p:sldMasterId id="2147483750" r:id="rId6"/>
    <p:sldMasterId id="2147483768" r:id="rId7"/>
    <p:sldMasterId id="2147483786" r:id="rId8"/>
    <p:sldMasterId id="2147483804" r:id="rId9"/>
    <p:sldMasterId id="2147483822" r:id="rId10"/>
  </p:sldMasterIdLst>
  <p:sldIdLst>
    <p:sldId id="257" r:id="rId11"/>
    <p:sldId id="258" r:id="rId12"/>
    <p:sldId id="259" r:id="rId13"/>
    <p:sldId id="260" r:id="rId14"/>
    <p:sldId id="261" r:id="rId15"/>
    <p:sldId id="262" r:id="rId16"/>
    <p:sldId id="263" r:id="rId17"/>
    <p:sldId id="264" r:id="rId18"/>
    <p:sldId id="265" r:id="rId19"/>
    <p:sldId id="266" r:id="rId2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64" d="100"/>
          <a:sy n="164" d="100"/>
        </p:scale>
        <p:origin x="-228" y="-10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B76390-597E-4A7E-9185-FFAF79CE94E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E6E1E44B-BE46-44C0-8D7F-66FD6127E2D2}">
      <dgm:prSet phldrT="[Texto]"/>
      <dgm:spPr>
        <a:solidFill>
          <a:schemeClr val="accent6">
            <a:lumMod val="60000"/>
            <a:lumOff val="40000"/>
          </a:schemeClr>
        </a:solidFill>
        <a:scene3d>
          <a:camera prst="orthographicFront"/>
          <a:lightRig rig="threePt" dir="t"/>
        </a:scene3d>
        <a:sp3d>
          <a:bevelT prst="angle"/>
        </a:sp3d>
      </dgm:spPr>
      <dgm:t>
        <a:bodyPr/>
        <a:lstStyle/>
        <a:p>
          <a:r>
            <a:rPr lang="es-MX" dirty="0" smtClean="0"/>
            <a:t>Teoría de la </a:t>
          </a:r>
          <a:r>
            <a:rPr lang="es-MX" dirty="0" err="1" smtClean="0"/>
            <a:t>anomatopeya</a:t>
          </a:r>
          <a:endParaRPr lang="es-MX" dirty="0"/>
        </a:p>
      </dgm:t>
    </dgm:pt>
    <dgm:pt modelId="{3EF4FAF0-CAFB-4F91-9E3A-65521D92924F}" type="parTrans" cxnId="{710E9475-9D32-41FA-AC23-DDBBBE2859AA}">
      <dgm:prSet/>
      <dgm:spPr/>
      <dgm:t>
        <a:bodyPr/>
        <a:lstStyle/>
        <a:p>
          <a:endParaRPr lang="es-MX"/>
        </a:p>
      </dgm:t>
    </dgm:pt>
    <dgm:pt modelId="{AB2E91B7-4879-436F-9E34-047396AF0E01}" type="sibTrans" cxnId="{710E9475-9D32-41FA-AC23-DDBBBE2859AA}">
      <dgm:prSet/>
      <dgm:spPr/>
      <dgm:t>
        <a:bodyPr/>
        <a:lstStyle/>
        <a:p>
          <a:endParaRPr lang="es-MX"/>
        </a:p>
      </dgm:t>
    </dgm:pt>
    <dgm:pt modelId="{87844762-141A-4C96-B029-8D6E6BAC62CD}">
      <dgm:prSet phldrT="[Texto]"/>
      <dgm:spPr>
        <a:solidFill>
          <a:schemeClr val="accent3">
            <a:lumMod val="60000"/>
            <a:lumOff val="40000"/>
          </a:schemeClr>
        </a:solidFill>
        <a:scene3d>
          <a:camera prst="orthographicFront"/>
          <a:lightRig rig="threePt" dir="t"/>
        </a:scene3d>
        <a:sp3d>
          <a:bevelT prst="angle"/>
        </a:sp3d>
      </dgm:spPr>
      <dgm:t>
        <a:bodyPr/>
        <a:lstStyle/>
        <a:p>
          <a:r>
            <a:rPr lang="es-MX" dirty="0" smtClean="0"/>
            <a:t>Teoría del origen oral- gestual</a:t>
          </a:r>
          <a:endParaRPr lang="es-MX" dirty="0"/>
        </a:p>
      </dgm:t>
    </dgm:pt>
    <dgm:pt modelId="{E7B92A2C-F628-48BE-9BD4-C48F50756872}" type="parTrans" cxnId="{7462DE80-4950-4757-80F3-FF9204B93955}">
      <dgm:prSet/>
      <dgm:spPr/>
      <dgm:t>
        <a:bodyPr/>
        <a:lstStyle/>
        <a:p>
          <a:endParaRPr lang="es-MX"/>
        </a:p>
      </dgm:t>
    </dgm:pt>
    <dgm:pt modelId="{CC96A0FC-C12B-425E-91A1-E783EFBB6031}" type="sibTrans" cxnId="{7462DE80-4950-4757-80F3-FF9204B93955}">
      <dgm:prSet/>
      <dgm:spPr/>
      <dgm:t>
        <a:bodyPr/>
        <a:lstStyle/>
        <a:p>
          <a:endParaRPr lang="es-MX"/>
        </a:p>
      </dgm:t>
    </dgm:pt>
    <dgm:pt modelId="{529495E9-37A0-4FE5-A380-5C0589517F67}">
      <dgm:prSet phldrT="[Texto]"/>
      <dgm:spPr>
        <a:solidFill>
          <a:schemeClr val="accent2">
            <a:lumMod val="40000"/>
            <a:lumOff val="60000"/>
          </a:schemeClr>
        </a:solidFill>
        <a:scene3d>
          <a:camera prst="orthographicFront"/>
          <a:lightRig rig="threePt" dir="t"/>
        </a:scene3d>
        <a:sp3d>
          <a:bevelT prst="angle"/>
        </a:sp3d>
      </dgm:spPr>
      <dgm:t>
        <a:bodyPr/>
        <a:lstStyle/>
        <a:p>
          <a:r>
            <a:rPr lang="es-MX" dirty="0" smtClean="0"/>
            <a:t>Teoría de contacto o </a:t>
          </a:r>
          <a:r>
            <a:rPr lang="es-MX" dirty="0" err="1" smtClean="0"/>
            <a:t>contactual</a:t>
          </a:r>
          <a:endParaRPr lang="es-MX" dirty="0"/>
        </a:p>
      </dgm:t>
    </dgm:pt>
    <dgm:pt modelId="{52344D74-A7BE-4659-ADCA-831123F02183}" type="parTrans" cxnId="{D005A077-7407-40AE-A172-7DF2D8424744}">
      <dgm:prSet/>
      <dgm:spPr/>
      <dgm:t>
        <a:bodyPr/>
        <a:lstStyle/>
        <a:p>
          <a:endParaRPr lang="es-MX"/>
        </a:p>
      </dgm:t>
    </dgm:pt>
    <dgm:pt modelId="{AFE79139-FD36-4490-8B7F-D76409173F0E}" type="sibTrans" cxnId="{D005A077-7407-40AE-A172-7DF2D8424744}">
      <dgm:prSet/>
      <dgm:spPr/>
      <dgm:t>
        <a:bodyPr/>
        <a:lstStyle/>
        <a:p>
          <a:endParaRPr lang="es-MX"/>
        </a:p>
      </dgm:t>
    </dgm:pt>
    <dgm:pt modelId="{74AA665D-EBFF-4CA7-8CB7-18A09852D5A3}" type="pres">
      <dgm:prSet presAssocID="{69B76390-597E-4A7E-9185-FFAF79CE94E6}" presName="linear" presStyleCnt="0">
        <dgm:presLayoutVars>
          <dgm:dir/>
          <dgm:animLvl val="lvl"/>
          <dgm:resizeHandles val="exact"/>
        </dgm:presLayoutVars>
      </dgm:prSet>
      <dgm:spPr/>
      <dgm:t>
        <a:bodyPr/>
        <a:lstStyle/>
        <a:p>
          <a:endParaRPr lang="es-MX"/>
        </a:p>
      </dgm:t>
    </dgm:pt>
    <dgm:pt modelId="{BB0CBFD1-B35C-483C-90B1-FB013D857ECB}" type="pres">
      <dgm:prSet presAssocID="{E6E1E44B-BE46-44C0-8D7F-66FD6127E2D2}" presName="parentLin" presStyleCnt="0"/>
      <dgm:spPr/>
    </dgm:pt>
    <dgm:pt modelId="{4D115CE9-8BED-47D4-8FB6-CCE09473E7BF}" type="pres">
      <dgm:prSet presAssocID="{E6E1E44B-BE46-44C0-8D7F-66FD6127E2D2}" presName="parentLeftMargin" presStyleLbl="node1" presStyleIdx="0" presStyleCnt="3"/>
      <dgm:spPr/>
      <dgm:t>
        <a:bodyPr/>
        <a:lstStyle/>
        <a:p>
          <a:endParaRPr lang="es-MX"/>
        </a:p>
      </dgm:t>
    </dgm:pt>
    <dgm:pt modelId="{D655ECAA-5CC4-4384-A2F3-40FFC80F14D9}" type="pres">
      <dgm:prSet presAssocID="{E6E1E44B-BE46-44C0-8D7F-66FD6127E2D2}" presName="parentText" presStyleLbl="node1" presStyleIdx="0" presStyleCnt="3">
        <dgm:presLayoutVars>
          <dgm:chMax val="0"/>
          <dgm:bulletEnabled val="1"/>
        </dgm:presLayoutVars>
      </dgm:prSet>
      <dgm:spPr/>
      <dgm:t>
        <a:bodyPr/>
        <a:lstStyle/>
        <a:p>
          <a:endParaRPr lang="es-MX"/>
        </a:p>
      </dgm:t>
    </dgm:pt>
    <dgm:pt modelId="{E8D14ED6-C5D7-423D-9469-B9111CAEDDA1}" type="pres">
      <dgm:prSet presAssocID="{E6E1E44B-BE46-44C0-8D7F-66FD6127E2D2}" presName="negativeSpace" presStyleCnt="0"/>
      <dgm:spPr/>
    </dgm:pt>
    <dgm:pt modelId="{E2E84087-D305-4360-8422-EF53EAA7EFBB}" type="pres">
      <dgm:prSet presAssocID="{E6E1E44B-BE46-44C0-8D7F-66FD6127E2D2}" presName="childText" presStyleLbl="conFgAcc1" presStyleIdx="0" presStyleCnt="3">
        <dgm:presLayoutVars>
          <dgm:bulletEnabled val="1"/>
        </dgm:presLayoutVars>
      </dgm:prSet>
      <dgm:spPr/>
    </dgm:pt>
    <dgm:pt modelId="{197BAFFE-5E21-4822-9296-AA2F34FA9B34}" type="pres">
      <dgm:prSet presAssocID="{AB2E91B7-4879-436F-9E34-047396AF0E01}" presName="spaceBetweenRectangles" presStyleCnt="0"/>
      <dgm:spPr/>
    </dgm:pt>
    <dgm:pt modelId="{9FE17EDF-B177-4EB7-8495-A9C2D0CF6DB7}" type="pres">
      <dgm:prSet presAssocID="{87844762-141A-4C96-B029-8D6E6BAC62CD}" presName="parentLin" presStyleCnt="0"/>
      <dgm:spPr/>
    </dgm:pt>
    <dgm:pt modelId="{D4E0F344-9D5D-4929-9CD4-90AABA65980D}" type="pres">
      <dgm:prSet presAssocID="{87844762-141A-4C96-B029-8D6E6BAC62CD}" presName="parentLeftMargin" presStyleLbl="node1" presStyleIdx="0" presStyleCnt="3"/>
      <dgm:spPr/>
      <dgm:t>
        <a:bodyPr/>
        <a:lstStyle/>
        <a:p>
          <a:endParaRPr lang="es-MX"/>
        </a:p>
      </dgm:t>
    </dgm:pt>
    <dgm:pt modelId="{F9AAE794-CE63-46C1-A348-F0CFCDF14295}" type="pres">
      <dgm:prSet presAssocID="{87844762-141A-4C96-B029-8D6E6BAC62CD}" presName="parentText" presStyleLbl="node1" presStyleIdx="1" presStyleCnt="3" custLinFactNeighborX="3462" custLinFactNeighborY="-7624">
        <dgm:presLayoutVars>
          <dgm:chMax val="0"/>
          <dgm:bulletEnabled val="1"/>
        </dgm:presLayoutVars>
      </dgm:prSet>
      <dgm:spPr/>
      <dgm:t>
        <a:bodyPr/>
        <a:lstStyle/>
        <a:p>
          <a:endParaRPr lang="es-MX"/>
        </a:p>
      </dgm:t>
    </dgm:pt>
    <dgm:pt modelId="{8599F777-3EB0-4B84-A520-17BD05B5708B}" type="pres">
      <dgm:prSet presAssocID="{87844762-141A-4C96-B029-8D6E6BAC62CD}" presName="negativeSpace" presStyleCnt="0"/>
      <dgm:spPr/>
    </dgm:pt>
    <dgm:pt modelId="{E6C1C5CA-5F40-46AB-87ED-9665F5429547}" type="pres">
      <dgm:prSet presAssocID="{87844762-141A-4C96-B029-8D6E6BAC62CD}" presName="childText" presStyleLbl="conFgAcc1" presStyleIdx="1" presStyleCnt="3">
        <dgm:presLayoutVars>
          <dgm:bulletEnabled val="1"/>
        </dgm:presLayoutVars>
      </dgm:prSet>
      <dgm:spPr/>
    </dgm:pt>
    <dgm:pt modelId="{D08CEE56-A50D-40A8-A666-F75B46667810}" type="pres">
      <dgm:prSet presAssocID="{CC96A0FC-C12B-425E-91A1-E783EFBB6031}" presName="spaceBetweenRectangles" presStyleCnt="0"/>
      <dgm:spPr/>
    </dgm:pt>
    <dgm:pt modelId="{9D5364DF-1C67-44BD-839A-D1113096E740}" type="pres">
      <dgm:prSet presAssocID="{529495E9-37A0-4FE5-A380-5C0589517F67}" presName="parentLin" presStyleCnt="0"/>
      <dgm:spPr/>
    </dgm:pt>
    <dgm:pt modelId="{F7AC28E6-1BB4-413C-B804-3BC659A46CCE}" type="pres">
      <dgm:prSet presAssocID="{529495E9-37A0-4FE5-A380-5C0589517F67}" presName="parentLeftMargin" presStyleLbl="node1" presStyleIdx="1" presStyleCnt="3"/>
      <dgm:spPr/>
      <dgm:t>
        <a:bodyPr/>
        <a:lstStyle/>
        <a:p>
          <a:endParaRPr lang="es-MX"/>
        </a:p>
      </dgm:t>
    </dgm:pt>
    <dgm:pt modelId="{3D4C3986-9F0B-43E7-B0C8-1356F890FA19}" type="pres">
      <dgm:prSet presAssocID="{529495E9-37A0-4FE5-A380-5C0589517F67}" presName="parentText" presStyleLbl="node1" presStyleIdx="2" presStyleCnt="3">
        <dgm:presLayoutVars>
          <dgm:chMax val="0"/>
          <dgm:bulletEnabled val="1"/>
        </dgm:presLayoutVars>
      </dgm:prSet>
      <dgm:spPr/>
      <dgm:t>
        <a:bodyPr/>
        <a:lstStyle/>
        <a:p>
          <a:endParaRPr lang="es-MX"/>
        </a:p>
      </dgm:t>
    </dgm:pt>
    <dgm:pt modelId="{58233909-F328-4166-AA5A-A7BDD8D15D72}" type="pres">
      <dgm:prSet presAssocID="{529495E9-37A0-4FE5-A380-5C0589517F67}" presName="negativeSpace" presStyleCnt="0"/>
      <dgm:spPr/>
    </dgm:pt>
    <dgm:pt modelId="{6BF39A63-B14F-449F-BAA3-A39C0E68B42A}" type="pres">
      <dgm:prSet presAssocID="{529495E9-37A0-4FE5-A380-5C0589517F67}" presName="childText" presStyleLbl="conFgAcc1" presStyleIdx="2" presStyleCnt="3" custLinFactNeighborX="-239" custLinFactNeighborY="-95752">
        <dgm:presLayoutVars>
          <dgm:bulletEnabled val="1"/>
        </dgm:presLayoutVars>
      </dgm:prSet>
      <dgm:spPr/>
    </dgm:pt>
  </dgm:ptLst>
  <dgm:cxnLst>
    <dgm:cxn modelId="{C21225B7-033E-4945-B680-EE97B7AA3723}" type="presOf" srcId="{E6E1E44B-BE46-44C0-8D7F-66FD6127E2D2}" destId="{D655ECAA-5CC4-4384-A2F3-40FFC80F14D9}" srcOrd="1" destOrd="0" presId="urn:microsoft.com/office/officeart/2005/8/layout/list1"/>
    <dgm:cxn modelId="{710E9475-9D32-41FA-AC23-DDBBBE2859AA}" srcId="{69B76390-597E-4A7E-9185-FFAF79CE94E6}" destId="{E6E1E44B-BE46-44C0-8D7F-66FD6127E2D2}" srcOrd="0" destOrd="0" parTransId="{3EF4FAF0-CAFB-4F91-9E3A-65521D92924F}" sibTransId="{AB2E91B7-4879-436F-9E34-047396AF0E01}"/>
    <dgm:cxn modelId="{D005A077-7407-40AE-A172-7DF2D8424744}" srcId="{69B76390-597E-4A7E-9185-FFAF79CE94E6}" destId="{529495E9-37A0-4FE5-A380-5C0589517F67}" srcOrd="2" destOrd="0" parTransId="{52344D74-A7BE-4659-ADCA-831123F02183}" sibTransId="{AFE79139-FD36-4490-8B7F-D76409173F0E}"/>
    <dgm:cxn modelId="{5F1D6DFC-9A6A-4EDB-AF31-51C973B31598}" type="presOf" srcId="{529495E9-37A0-4FE5-A380-5C0589517F67}" destId="{F7AC28E6-1BB4-413C-B804-3BC659A46CCE}" srcOrd="0" destOrd="0" presId="urn:microsoft.com/office/officeart/2005/8/layout/list1"/>
    <dgm:cxn modelId="{7462DE80-4950-4757-80F3-FF9204B93955}" srcId="{69B76390-597E-4A7E-9185-FFAF79CE94E6}" destId="{87844762-141A-4C96-B029-8D6E6BAC62CD}" srcOrd="1" destOrd="0" parTransId="{E7B92A2C-F628-48BE-9BD4-C48F50756872}" sibTransId="{CC96A0FC-C12B-425E-91A1-E783EFBB6031}"/>
    <dgm:cxn modelId="{843699AC-C830-4550-9B1E-2DF2BEC0B0A2}" type="presOf" srcId="{E6E1E44B-BE46-44C0-8D7F-66FD6127E2D2}" destId="{4D115CE9-8BED-47D4-8FB6-CCE09473E7BF}" srcOrd="0" destOrd="0" presId="urn:microsoft.com/office/officeart/2005/8/layout/list1"/>
    <dgm:cxn modelId="{E6EE9E2F-632F-4F3E-97F6-2170925199C8}" type="presOf" srcId="{87844762-141A-4C96-B029-8D6E6BAC62CD}" destId="{D4E0F344-9D5D-4929-9CD4-90AABA65980D}" srcOrd="0" destOrd="0" presId="urn:microsoft.com/office/officeart/2005/8/layout/list1"/>
    <dgm:cxn modelId="{7C9B7E72-5A82-4C45-9A70-58D6484609E1}" type="presOf" srcId="{529495E9-37A0-4FE5-A380-5C0589517F67}" destId="{3D4C3986-9F0B-43E7-B0C8-1356F890FA19}" srcOrd="1" destOrd="0" presId="urn:microsoft.com/office/officeart/2005/8/layout/list1"/>
    <dgm:cxn modelId="{3364C80F-3996-46B6-81AF-E50B63DB7973}" type="presOf" srcId="{87844762-141A-4C96-B029-8D6E6BAC62CD}" destId="{F9AAE794-CE63-46C1-A348-F0CFCDF14295}" srcOrd="1" destOrd="0" presId="urn:microsoft.com/office/officeart/2005/8/layout/list1"/>
    <dgm:cxn modelId="{8D68FC74-8B3F-4231-BCB2-364AEAC0CFA9}" type="presOf" srcId="{69B76390-597E-4A7E-9185-FFAF79CE94E6}" destId="{74AA665D-EBFF-4CA7-8CB7-18A09852D5A3}" srcOrd="0" destOrd="0" presId="urn:microsoft.com/office/officeart/2005/8/layout/list1"/>
    <dgm:cxn modelId="{0EC6BDAD-19C1-4567-9A12-E79131B22119}" type="presParOf" srcId="{74AA665D-EBFF-4CA7-8CB7-18A09852D5A3}" destId="{BB0CBFD1-B35C-483C-90B1-FB013D857ECB}" srcOrd="0" destOrd="0" presId="urn:microsoft.com/office/officeart/2005/8/layout/list1"/>
    <dgm:cxn modelId="{B95776C2-4E11-4A37-85FB-DF06871DA879}" type="presParOf" srcId="{BB0CBFD1-B35C-483C-90B1-FB013D857ECB}" destId="{4D115CE9-8BED-47D4-8FB6-CCE09473E7BF}" srcOrd="0" destOrd="0" presId="urn:microsoft.com/office/officeart/2005/8/layout/list1"/>
    <dgm:cxn modelId="{853A4843-F1D5-4EE7-9F86-EC8DA71D1DD5}" type="presParOf" srcId="{BB0CBFD1-B35C-483C-90B1-FB013D857ECB}" destId="{D655ECAA-5CC4-4384-A2F3-40FFC80F14D9}" srcOrd="1" destOrd="0" presId="urn:microsoft.com/office/officeart/2005/8/layout/list1"/>
    <dgm:cxn modelId="{3495122D-92B5-4ED0-A93A-85CEB7865401}" type="presParOf" srcId="{74AA665D-EBFF-4CA7-8CB7-18A09852D5A3}" destId="{E8D14ED6-C5D7-423D-9469-B9111CAEDDA1}" srcOrd="1" destOrd="0" presId="urn:microsoft.com/office/officeart/2005/8/layout/list1"/>
    <dgm:cxn modelId="{C5A76986-D96A-4C63-9C40-EA909652BC44}" type="presParOf" srcId="{74AA665D-EBFF-4CA7-8CB7-18A09852D5A3}" destId="{E2E84087-D305-4360-8422-EF53EAA7EFBB}" srcOrd="2" destOrd="0" presId="urn:microsoft.com/office/officeart/2005/8/layout/list1"/>
    <dgm:cxn modelId="{E3337A70-227D-4A34-991F-D496B1166457}" type="presParOf" srcId="{74AA665D-EBFF-4CA7-8CB7-18A09852D5A3}" destId="{197BAFFE-5E21-4822-9296-AA2F34FA9B34}" srcOrd="3" destOrd="0" presId="urn:microsoft.com/office/officeart/2005/8/layout/list1"/>
    <dgm:cxn modelId="{92240AB1-0081-41A9-8039-CF624FDEA0A5}" type="presParOf" srcId="{74AA665D-EBFF-4CA7-8CB7-18A09852D5A3}" destId="{9FE17EDF-B177-4EB7-8495-A9C2D0CF6DB7}" srcOrd="4" destOrd="0" presId="urn:microsoft.com/office/officeart/2005/8/layout/list1"/>
    <dgm:cxn modelId="{7E39CD94-588A-4118-8017-60B272DF9D82}" type="presParOf" srcId="{9FE17EDF-B177-4EB7-8495-A9C2D0CF6DB7}" destId="{D4E0F344-9D5D-4929-9CD4-90AABA65980D}" srcOrd="0" destOrd="0" presId="urn:microsoft.com/office/officeart/2005/8/layout/list1"/>
    <dgm:cxn modelId="{47E008F1-2BAD-499D-A273-8C147736639F}" type="presParOf" srcId="{9FE17EDF-B177-4EB7-8495-A9C2D0CF6DB7}" destId="{F9AAE794-CE63-46C1-A348-F0CFCDF14295}" srcOrd="1" destOrd="0" presId="urn:microsoft.com/office/officeart/2005/8/layout/list1"/>
    <dgm:cxn modelId="{97FDA277-1FB1-4C21-95E1-E89E647C3620}" type="presParOf" srcId="{74AA665D-EBFF-4CA7-8CB7-18A09852D5A3}" destId="{8599F777-3EB0-4B84-A520-17BD05B5708B}" srcOrd="5" destOrd="0" presId="urn:microsoft.com/office/officeart/2005/8/layout/list1"/>
    <dgm:cxn modelId="{6A89C076-5400-4C59-B869-C5A95513C10B}" type="presParOf" srcId="{74AA665D-EBFF-4CA7-8CB7-18A09852D5A3}" destId="{E6C1C5CA-5F40-46AB-87ED-9665F5429547}" srcOrd="6" destOrd="0" presId="urn:microsoft.com/office/officeart/2005/8/layout/list1"/>
    <dgm:cxn modelId="{286B18CB-CF45-4E8B-B35E-5F37EEC74CCF}" type="presParOf" srcId="{74AA665D-EBFF-4CA7-8CB7-18A09852D5A3}" destId="{D08CEE56-A50D-40A8-A666-F75B46667810}" srcOrd="7" destOrd="0" presId="urn:microsoft.com/office/officeart/2005/8/layout/list1"/>
    <dgm:cxn modelId="{9AD692F0-4881-468C-A4B9-C68E503423FD}" type="presParOf" srcId="{74AA665D-EBFF-4CA7-8CB7-18A09852D5A3}" destId="{9D5364DF-1C67-44BD-839A-D1113096E740}" srcOrd="8" destOrd="0" presId="urn:microsoft.com/office/officeart/2005/8/layout/list1"/>
    <dgm:cxn modelId="{E217A376-C4A2-4AA3-A850-AEC3B4DFE988}" type="presParOf" srcId="{9D5364DF-1C67-44BD-839A-D1113096E740}" destId="{F7AC28E6-1BB4-413C-B804-3BC659A46CCE}" srcOrd="0" destOrd="0" presId="urn:microsoft.com/office/officeart/2005/8/layout/list1"/>
    <dgm:cxn modelId="{3D034A00-E7AB-4FD9-B664-F1C343143D1C}" type="presParOf" srcId="{9D5364DF-1C67-44BD-839A-D1113096E740}" destId="{3D4C3986-9F0B-43E7-B0C8-1356F890FA19}" srcOrd="1" destOrd="0" presId="urn:microsoft.com/office/officeart/2005/8/layout/list1"/>
    <dgm:cxn modelId="{88B446B6-C524-4799-9C14-B70EA205DBA9}" type="presParOf" srcId="{74AA665D-EBFF-4CA7-8CB7-18A09852D5A3}" destId="{58233909-F328-4166-AA5A-A7BDD8D15D72}" srcOrd="9" destOrd="0" presId="urn:microsoft.com/office/officeart/2005/8/layout/list1"/>
    <dgm:cxn modelId="{28FF8BFF-6931-4AA7-9A10-7309813E08AC}" type="presParOf" srcId="{74AA665D-EBFF-4CA7-8CB7-18A09852D5A3}" destId="{6BF39A63-B14F-449F-BAA3-A39C0E68B42A}"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A76B3C-3A06-4938-8806-C806EA4B555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4242E9DD-CE7E-4D2C-A979-474E95A45B21}">
      <dgm:prSet phldrT="[Texto]"/>
      <dgm:spPr>
        <a:solidFill>
          <a:srgbClr val="92D050"/>
        </a:solidFill>
        <a:scene3d>
          <a:camera prst="orthographicFront"/>
          <a:lightRig rig="threePt" dir="t"/>
        </a:scene3d>
        <a:sp3d>
          <a:bevelT w="152400" h="50800" prst="softRound"/>
        </a:sp3d>
      </dgm:spPr>
      <dgm:t>
        <a:bodyPr/>
        <a:lstStyle/>
        <a:p>
          <a:r>
            <a:rPr lang="es-MX" dirty="0" smtClean="0"/>
            <a:t>Teoría del canto </a:t>
          </a:r>
          <a:endParaRPr lang="es-MX" dirty="0"/>
        </a:p>
      </dgm:t>
    </dgm:pt>
    <dgm:pt modelId="{C77FA1E6-6CDB-4B23-A83C-1EF92F64068E}" type="parTrans" cxnId="{2CA9707A-5286-4AC6-9AA1-636E1965078A}">
      <dgm:prSet/>
      <dgm:spPr/>
      <dgm:t>
        <a:bodyPr/>
        <a:lstStyle/>
        <a:p>
          <a:endParaRPr lang="es-MX"/>
        </a:p>
      </dgm:t>
    </dgm:pt>
    <dgm:pt modelId="{B2CE43F0-50D5-42CA-8C11-9BD398568FDA}" type="sibTrans" cxnId="{2CA9707A-5286-4AC6-9AA1-636E1965078A}">
      <dgm:prSet/>
      <dgm:spPr/>
      <dgm:t>
        <a:bodyPr/>
        <a:lstStyle/>
        <a:p>
          <a:endParaRPr lang="es-MX"/>
        </a:p>
      </dgm:t>
    </dgm:pt>
    <dgm:pt modelId="{8B01D99C-D7C7-4F71-8782-D2FAA7617AFE}">
      <dgm:prSet phldrT="[Texto]"/>
      <dgm:spPr>
        <a:solidFill>
          <a:schemeClr val="bg1">
            <a:lumMod val="65000"/>
            <a:lumOff val="35000"/>
          </a:schemeClr>
        </a:solidFill>
        <a:scene3d>
          <a:camera prst="orthographicFront"/>
          <a:lightRig rig="threePt" dir="t"/>
        </a:scene3d>
        <a:sp3d>
          <a:bevelT w="152400" h="50800" prst="softRound"/>
        </a:sp3d>
      </dgm:spPr>
      <dgm:t>
        <a:bodyPr/>
        <a:lstStyle/>
        <a:p>
          <a:r>
            <a:rPr lang="es-MX" dirty="0" smtClean="0"/>
            <a:t>Teoría teológica</a:t>
          </a:r>
          <a:endParaRPr lang="es-MX" dirty="0"/>
        </a:p>
      </dgm:t>
    </dgm:pt>
    <dgm:pt modelId="{436A7F2D-FD21-4D2B-9081-72279E8C7B3E}" type="parTrans" cxnId="{0F249FC8-9408-400F-9A0B-10B2EF244FD7}">
      <dgm:prSet/>
      <dgm:spPr/>
      <dgm:t>
        <a:bodyPr/>
        <a:lstStyle/>
        <a:p>
          <a:endParaRPr lang="es-MX"/>
        </a:p>
      </dgm:t>
    </dgm:pt>
    <dgm:pt modelId="{9F4B2C67-A143-43CD-B2DC-94CE7120B017}" type="sibTrans" cxnId="{0F249FC8-9408-400F-9A0B-10B2EF244FD7}">
      <dgm:prSet/>
      <dgm:spPr/>
      <dgm:t>
        <a:bodyPr/>
        <a:lstStyle/>
        <a:p>
          <a:endParaRPr lang="es-MX"/>
        </a:p>
      </dgm:t>
    </dgm:pt>
    <dgm:pt modelId="{1170FA60-29B1-4E6F-AB13-073FC054DFE3}">
      <dgm:prSet phldrT="[Texto]"/>
      <dgm:spPr>
        <a:solidFill>
          <a:schemeClr val="accent2">
            <a:lumMod val="60000"/>
            <a:lumOff val="40000"/>
          </a:schemeClr>
        </a:solidFill>
        <a:scene3d>
          <a:camera prst="orthographicFront"/>
          <a:lightRig rig="threePt" dir="t"/>
        </a:scene3d>
        <a:sp3d>
          <a:bevelT w="152400" h="50800" prst="softRound"/>
        </a:sp3d>
      </dgm:spPr>
      <dgm:t>
        <a:bodyPr/>
        <a:lstStyle/>
        <a:p>
          <a:r>
            <a:rPr lang="es-MX" dirty="0" smtClean="0"/>
            <a:t>Teoría evolucionista</a:t>
          </a:r>
          <a:endParaRPr lang="es-MX" dirty="0"/>
        </a:p>
      </dgm:t>
    </dgm:pt>
    <dgm:pt modelId="{56F42FCA-6669-46B9-BEB4-AE4AF17C6DC8}" type="sibTrans" cxnId="{E125C220-9710-43B4-8183-98E9D3B03D63}">
      <dgm:prSet/>
      <dgm:spPr/>
      <dgm:t>
        <a:bodyPr/>
        <a:lstStyle/>
        <a:p>
          <a:endParaRPr lang="es-MX"/>
        </a:p>
      </dgm:t>
    </dgm:pt>
    <dgm:pt modelId="{CBA4065D-8EE7-44CA-8041-608C95EBF783}" type="parTrans" cxnId="{E125C220-9710-43B4-8183-98E9D3B03D63}">
      <dgm:prSet/>
      <dgm:spPr/>
      <dgm:t>
        <a:bodyPr/>
        <a:lstStyle/>
        <a:p>
          <a:endParaRPr lang="es-MX"/>
        </a:p>
      </dgm:t>
    </dgm:pt>
    <dgm:pt modelId="{6BA2AAEB-58B6-45CA-8B2A-1FDACD9B0990}" type="pres">
      <dgm:prSet presAssocID="{A3A76B3C-3A06-4938-8806-C806EA4B5556}" presName="linear" presStyleCnt="0">
        <dgm:presLayoutVars>
          <dgm:dir/>
          <dgm:animLvl val="lvl"/>
          <dgm:resizeHandles val="exact"/>
        </dgm:presLayoutVars>
      </dgm:prSet>
      <dgm:spPr/>
      <dgm:t>
        <a:bodyPr/>
        <a:lstStyle/>
        <a:p>
          <a:endParaRPr lang="es-MX"/>
        </a:p>
      </dgm:t>
    </dgm:pt>
    <dgm:pt modelId="{3B149F02-ADF5-4D8E-BBA7-365CAE5DDDD7}" type="pres">
      <dgm:prSet presAssocID="{4242E9DD-CE7E-4D2C-A979-474E95A45B21}" presName="parentLin" presStyleCnt="0"/>
      <dgm:spPr/>
    </dgm:pt>
    <dgm:pt modelId="{B9BAB215-4F81-4EEB-97BC-8DEBBC12DB05}" type="pres">
      <dgm:prSet presAssocID="{4242E9DD-CE7E-4D2C-A979-474E95A45B21}" presName="parentLeftMargin" presStyleLbl="node1" presStyleIdx="0" presStyleCnt="3"/>
      <dgm:spPr/>
      <dgm:t>
        <a:bodyPr/>
        <a:lstStyle/>
        <a:p>
          <a:endParaRPr lang="es-MX"/>
        </a:p>
      </dgm:t>
    </dgm:pt>
    <dgm:pt modelId="{87CA247D-89B6-47BB-A50F-4C2F9A4396FB}" type="pres">
      <dgm:prSet presAssocID="{4242E9DD-CE7E-4D2C-A979-474E95A45B21}" presName="parentText" presStyleLbl="node1" presStyleIdx="0" presStyleCnt="3" custLinFactNeighborX="20769">
        <dgm:presLayoutVars>
          <dgm:chMax val="0"/>
          <dgm:bulletEnabled val="1"/>
        </dgm:presLayoutVars>
      </dgm:prSet>
      <dgm:spPr/>
      <dgm:t>
        <a:bodyPr/>
        <a:lstStyle/>
        <a:p>
          <a:endParaRPr lang="es-MX"/>
        </a:p>
      </dgm:t>
    </dgm:pt>
    <dgm:pt modelId="{6205FE9A-7A8E-4F9B-BFC4-98122E69E1CB}" type="pres">
      <dgm:prSet presAssocID="{4242E9DD-CE7E-4D2C-A979-474E95A45B21}" presName="negativeSpace" presStyleCnt="0"/>
      <dgm:spPr/>
    </dgm:pt>
    <dgm:pt modelId="{0980E5A0-8C59-4A30-B8EC-5ECFCDC49620}" type="pres">
      <dgm:prSet presAssocID="{4242E9DD-CE7E-4D2C-A979-474E95A45B21}" presName="childText" presStyleLbl="conFgAcc1" presStyleIdx="0" presStyleCnt="3">
        <dgm:presLayoutVars>
          <dgm:bulletEnabled val="1"/>
        </dgm:presLayoutVars>
      </dgm:prSet>
      <dgm:spPr/>
    </dgm:pt>
    <dgm:pt modelId="{A193BDB8-F393-4C3B-BB47-F8D160B5E3AC}" type="pres">
      <dgm:prSet presAssocID="{B2CE43F0-50D5-42CA-8C11-9BD398568FDA}" presName="spaceBetweenRectangles" presStyleCnt="0"/>
      <dgm:spPr/>
    </dgm:pt>
    <dgm:pt modelId="{347A390F-5EE4-4639-888C-5297444DFEBA}" type="pres">
      <dgm:prSet presAssocID="{8B01D99C-D7C7-4F71-8782-D2FAA7617AFE}" presName="parentLin" presStyleCnt="0"/>
      <dgm:spPr/>
    </dgm:pt>
    <dgm:pt modelId="{3C071DA5-1DA6-49E8-920E-5C45EAADB70F}" type="pres">
      <dgm:prSet presAssocID="{8B01D99C-D7C7-4F71-8782-D2FAA7617AFE}" presName="parentLeftMargin" presStyleLbl="node1" presStyleIdx="0" presStyleCnt="3"/>
      <dgm:spPr/>
      <dgm:t>
        <a:bodyPr/>
        <a:lstStyle/>
        <a:p>
          <a:endParaRPr lang="es-MX"/>
        </a:p>
      </dgm:t>
    </dgm:pt>
    <dgm:pt modelId="{CCE7599A-5AF9-4006-8C35-244DBE0C494E}" type="pres">
      <dgm:prSet presAssocID="{8B01D99C-D7C7-4F71-8782-D2FAA7617AFE}" presName="parentText" presStyleLbl="node1" presStyleIdx="1" presStyleCnt="3">
        <dgm:presLayoutVars>
          <dgm:chMax val="0"/>
          <dgm:bulletEnabled val="1"/>
        </dgm:presLayoutVars>
      </dgm:prSet>
      <dgm:spPr/>
      <dgm:t>
        <a:bodyPr/>
        <a:lstStyle/>
        <a:p>
          <a:endParaRPr lang="es-MX"/>
        </a:p>
      </dgm:t>
    </dgm:pt>
    <dgm:pt modelId="{80E9FD44-D1B8-4A1D-A4DA-7473D8E79855}" type="pres">
      <dgm:prSet presAssocID="{8B01D99C-D7C7-4F71-8782-D2FAA7617AFE}" presName="negativeSpace" presStyleCnt="0"/>
      <dgm:spPr/>
    </dgm:pt>
    <dgm:pt modelId="{9594C35E-EDD1-4E08-98A6-F52D9FD9FF79}" type="pres">
      <dgm:prSet presAssocID="{8B01D99C-D7C7-4F71-8782-D2FAA7617AFE}" presName="childText" presStyleLbl="conFgAcc1" presStyleIdx="1" presStyleCnt="3">
        <dgm:presLayoutVars>
          <dgm:bulletEnabled val="1"/>
        </dgm:presLayoutVars>
      </dgm:prSet>
      <dgm:spPr/>
    </dgm:pt>
    <dgm:pt modelId="{EC5D977C-F800-49DA-B327-36FA67E63429}" type="pres">
      <dgm:prSet presAssocID="{9F4B2C67-A143-43CD-B2DC-94CE7120B017}" presName="spaceBetweenRectangles" presStyleCnt="0"/>
      <dgm:spPr/>
    </dgm:pt>
    <dgm:pt modelId="{F6F3271F-BC07-4626-AD69-5980F8A447B2}" type="pres">
      <dgm:prSet presAssocID="{1170FA60-29B1-4E6F-AB13-073FC054DFE3}" presName="parentLin" presStyleCnt="0"/>
      <dgm:spPr/>
    </dgm:pt>
    <dgm:pt modelId="{D0C59BD4-20C9-4786-840E-994000C0872A}" type="pres">
      <dgm:prSet presAssocID="{1170FA60-29B1-4E6F-AB13-073FC054DFE3}" presName="parentLeftMargin" presStyleLbl="node1" presStyleIdx="1" presStyleCnt="3"/>
      <dgm:spPr/>
      <dgm:t>
        <a:bodyPr/>
        <a:lstStyle/>
        <a:p>
          <a:endParaRPr lang="es-MX"/>
        </a:p>
      </dgm:t>
    </dgm:pt>
    <dgm:pt modelId="{3D77E66B-ABE1-40D5-A6D3-72CDE77BD691}" type="pres">
      <dgm:prSet presAssocID="{1170FA60-29B1-4E6F-AB13-073FC054DFE3}" presName="parentText" presStyleLbl="node1" presStyleIdx="2" presStyleCnt="3">
        <dgm:presLayoutVars>
          <dgm:chMax val="0"/>
          <dgm:bulletEnabled val="1"/>
        </dgm:presLayoutVars>
      </dgm:prSet>
      <dgm:spPr/>
      <dgm:t>
        <a:bodyPr/>
        <a:lstStyle/>
        <a:p>
          <a:endParaRPr lang="es-MX"/>
        </a:p>
      </dgm:t>
    </dgm:pt>
    <dgm:pt modelId="{152603FA-1FB4-4244-82B0-698C2A8328D9}" type="pres">
      <dgm:prSet presAssocID="{1170FA60-29B1-4E6F-AB13-073FC054DFE3}" presName="negativeSpace" presStyleCnt="0"/>
      <dgm:spPr/>
    </dgm:pt>
    <dgm:pt modelId="{B9FD8CD7-306C-4CD6-8C33-FFE162A95C21}" type="pres">
      <dgm:prSet presAssocID="{1170FA60-29B1-4E6F-AB13-073FC054DFE3}" presName="childText" presStyleLbl="conFgAcc1" presStyleIdx="2" presStyleCnt="3" custLinFactY="41654" custLinFactNeighborY="100000">
        <dgm:presLayoutVars>
          <dgm:bulletEnabled val="1"/>
        </dgm:presLayoutVars>
      </dgm:prSet>
      <dgm:spPr/>
    </dgm:pt>
  </dgm:ptLst>
  <dgm:cxnLst>
    <dgm:cxn modelId="{E125C220-9710-43B4-8183-98E9D3B03D63}" srcId="{A3A76B3C-3A06-4938-8806-C806EA4B5556}" destId="{1170FA60-29B1-4E6F-AB13-073FC054DFE3}" srcOrd="2" destOrd="0" parTransId="{CBA4065D-8EE7-44CA-8041-608C95EBF783}" sibTransId="{56F42FCA-6669-46B9-BEB4-AE4AF17C6DC8}"/>
    <dgm:cxn modelId="{20355051-1763-481A-902E-F2BBF9A2EEBC}" type="presOf" srcId="{A3A76B3C-3A06-4938-8806-C806EA4B5556}" destId="{6BA2AAEB-58B6-45CA-8B2A-1FDACD9B0990}" srcOrd="0" destOrd="0" presId="urn:microsoft.com/office/officeart/2005/8/layout/list1"/>
    <dgm:cxn modelId="{0F249FC8-9408-400F-9A0B-10B2EF244FD7}" srcId="{A3A76B3C-3A06-4938-8806-C806EA4B5556}" destId="{8B01D99C-D7C7-4F71-8782-D2FAA7617AFE}" srcOrd="1" destOrd="0" parTransId="{436A7F2D-FD21-4D2B-9081-72279E8C7B3E}" sibTransId="{9F4B2C67-A143-43CD-B2DC-94CE7120B017}"/>
    <dgm:cxn modelId="{33362B5B-4B8D-41A8-B216-7F9147F19271}" type="presOf" srcId="{8B01D99C-D7C7-4F71-8782-D2FAA7617AFE}" destId="{CCE7599A-5AF9-4006-8C35-244DBE0C494E}" srcOrd="1" destOrd="0" presId="urn:microsoft.com/office/officeart/2005/8/layout/list1"/>
    <dgm:cxn modelId="{65AAC7D0-20AB-4FF3-8320-5155B9ECC8FB}" type="presOf" srcId="{4242E9DD-CE7E-4D2C-A979-474E95A45B21}" destId="{B9BAB215-4F81-4EEB-97BC-8DEBBC12DB05}" srcOrd="0" destOrd="0" presId="urn:microsoft.com/office/officeart/2005/8/layout/list1"/>
    <dgm:cxn modelId="{2CA9707A-5286-4AC6-9AA1-636E1965078A}" srcId="{A3A76B3C-3A06-4938-8806-C806EA4B5556}" destId="{4242E9DD-CE7E-4D2C-A979-474E95A45B21}" srcOrd="0" destOrd="0" parTransId="{C77FA1E6-6CDB-4B23-A83C-1EF92F64068E}" sibTransId="{B2CE43F0-50D5-42CA-8C11-9BD398568FDA}"/>
    <dgm:cxn modelId="{68D8D9B2-F3AE-4A4D-8267-64121186E0D7}" type="presOf" srcId="{8B01D99C-D7C7-4F71-8782-D2FAA7617AFE}" destId="{3C071DA5-1DA6-49E8-920E-5C45EAADB70F}" srcOrd="0" destOrd="0" presId="urn:microsoft.com/office/officeart/2005/8/layout/list1"/>
    <dgm:cxn modelId="{FB6E2820-EFBA-42AD-B4E9-B44A822F286D}" type="presOf" srcId="{1170FA60-29B1-4E6F-AB13-073FC054DFE3}" destId="{D0C59BD4-20C9-4786-840E-994000C0872A}" srcOrd="0" destOrd="0" presId="urn:microsoft.com/office/officeart/2005/8/layout/list1"/>
    <dgm:cxn modelId="{91470053-3161-4B05-AF85-C6B52760C06D}" type="presOf" srcId="{4242E9DD-CE7E-4D2C-A979-474E95A45B21}" destId="{87CA247D-89B6-47BB-A50F-4C2F9A4396FB}" srcOrd="1" destOrd="0" presId="urn:microsoft.com/office/officeart/2005/8/layout/list1"/>
    <dgm:cxn modelId="{1F70EA92-0EE6-48A1-9D5B-08983BE0DC95}" type="presOf" srcId="{1170FA60-29B1-4E6F-AB13-073FC054DFE3}" destId="{3D77E66B-ABE1-40D5-A6D3-72CDE77BD691}" srcOrd="1" destOrd="0" presId="urn:microsoft.com/office/officeart/2005/8/layout/list1"/>
    <dgm:cxn modelId="{471B05B9-F9B6-4ED5-9A25-2A2989B06C39}" type="presParOf" srcId="{6BA2AAEB-58B6-45CA-8B2A-1FDACD9B0990}" destId="{3B149F02-ADF5-4D8E-BBA7-365CAE5DDDD7}" srcOrd="0" destOrd="0" presId="urn:microsoft.com/office/officeart/2005/8/layout/list1"/>
    <dgm:cxn modelId="{04490A37-ACC7-4D03-8971-878B8FF1590E}" type="presParOf" srcId="{3B149F02-ADF5-4D8E-BBA7-365CAE5DDDD7}" destId="{B9BAB215-4F81-4EEB-97BC-8DEBBC12DB05}" srcOrd="0" destOrd="0" presId="urn:microsoft.com/office/officeart/2005/8/layout/list1"/>
    <dgm:cxn modelId="{6F1BF9E6-F9ED-4A36-BC99-F3EFFEFD98CE}" type="presParOf" srcId="{3B149F02-ADF5-4D8E-BBA7-365CAE5DDDD7}" destId="{87CA247D-89B6-47BB-A50F-4C2F9A4396FB}" srcOrd="1" destOrd="0" presId="urn:microsoft.com/office/officeart/2005/8/layout/list1"/>
    <dgm:cxn modelId="{2885C52D-568E-4186-8184-805190AE627A}" type="presParOf" srcId="{6BA2AAEB-58B6-45CA-8B2A-1FDACD9B0990}" destId="{6205FE9A-7A8E-4F9B-BFC4-98122E69E1CB}" srcOrd="1" destOrd="0" presId="urn:microsoft.com/office/officeart/2005/8/layout/list1"/>
    <dgm:cxn modelId="{FF899A98-AD71-4A5A-BFF5-C05B921AC4F2}" type="presParOf" srcId="{6BA2AAEB-58B6-45CA-8B2A-1FDACD9B0990}" destId="{0980E5A0-8C59-4A30-B8EC-5ECFCDC49620}" srcOrd="2" destOrd="0" presId="urn:microsoft.com/office/officeart/2005/8/layout/list1"/>
    <dgm:cxn modelId="{E6E2DAA1-EE1F-44DA-BFE5-A8F6B9ECB8CA}" type="presParOf" srcId="{6BA2AAEB-58B6-45CA-8B2A-1FDACD9B0990}" destId="{A193BDB8-F393-4C3B-BB47-F8D160B5E3AC}" srcOrd="3" destOrd="0" presId="urn:microsoft.com/office/officeart/2005/8/layout/list1"/>
    <dgm:cxn modelId="{F23E5D94-98D9-421D-8331-0455B01D541F}" type="presParOf" srcId="{6BA2AAEB-58B6-45CA-8B2A-1FDACD9B0990}" destId="{347A390F-5EE4-4639-888C-5297444DFEBA}" srcOrd="4" destOrd="0" presId="urn:microsoft.com/office/officeart/2005/8/layout/list1"/>
    <dgm:cxn modelId="{24E671FA-CB6B-4DAB-9AC6-1FA0AF899FDE}" type="presParOf" srcId="{347A390F-5EE4-4639-888C-5297444DFEBA}" destId="{3C071DA5-1DA6-49E8-920E-5C45EAADB70F}" srcOrd="0" destOrd="0" presId="urn:microsoft.com/office/officeart/2005/8/layout/list1"/>
    <dgm:cxn modelId="{C6A07DEC-79B3-492C-8B27-2F321DDD5243}" type="presParOf" srcId="{347A390F-5EE4-4639-888C-5297444DFEBA}" destId="{CCE7599A-5AF9-4006-8C35-244DBE0C494E}" srcOrd="1" destOrd="0" presId="urn:microsoft.com/office/officeart/2005/8/layout/list1"/>
    <dgm:cxn modelId="{6DA4D5F3-2BA2-4CF3-97A6-AA065C86F768}" type="presParOf" srcId="{6BA2AAEB-58B6-45CA-8B2A-1FDACD9B0990}" destId="{80E9FD44-D1B8-4A1D-A4DA-7473D8E79855}" srcOrd="5" destOrd="0" presId="urn:microsoft.com/office/officeart/2005/8/layout/list1"/>
    <dgm:cxn modelId="{FF5C8877-B40D-4004-BAAA-2BBC6D4D71E7}" type="presParOf" srcId="{6BA2AAEB-58B6-45CA-8B2A-1FDACD9B0990}" destId="{9594C35E-EDD1-4E08-98A6-F52D9FD9FF79}" srcOrd="6" destOrd="0" presId="urn:microsoft.com/office/officeart/2005/8/layout/list1"/>
    <dgm:cxn modelId="{64271801-575E-4709-93E9-31F5D4E2E150}" type="presParOf" srcId="{6BA2AAEB-58B6-45CA-8B2A-1FDACD9B0990}" destId="{EC5D977C-F800-49DA-B327-36FA67E63429}" srcOrd="7" destOrd="0" presId="urn:microsoft.com/office/officeart/2005/8/layout/list1"/>
    <dgm:cxn modelId="{7E974EC8-2DE2-48FA-9A91-8581E7D18A11}" type="presParOf" srcId="{6BA2AAEB-58B6-45CA-8B2A-1FDACD9B0990}" destId="{F6F3271F-BC07-4626-AD69-5980F8A447B2}" srcOrd="8" destOrd="0" presId="urn:microsoft.com/office/officeart/2005/8/layout/list1"/>
    <dgm:cxn modelId="{57ACA550-416C-4A3F-9BD3-654A7BBD4C90}" type="presParOf" srcId="{F6F3271F-BC07-4626-AD69-5980F8A447B2}" destId="{D0C59BD4-20C9-4786-840E-994000C0872A}" srcOrd="0" destOrd="0" presId="urn:microsoft.com/office/officeart/2005/8/layout/list1"/>
    <dgm:cxn modelId="{16C03359-0764-47E1-B1D7-50C8825676AD}" type="presParOf" srcId="{F6F3271F-BC07-4626-AD69-5980F8A447B2}" destId="{3D77E66B-ABE1-40D5-A6D3-72CDE77BD691}" srcOrd="1" destOrd="0" presId="urn:microsoft.com/office/officeart/2005/8/layout/list1"/>
    <dgm:cxn modelId="{CCDAD8F4-7923-4496-B888-EB2E4F2D3236}" type="presParOf" srcId="{6BA2AAEB-58B6-45CA-8B2A-1FDACD9B0990}" destId="{152603FA-1FB4-4244-82B0-698C2A8328D9}" srcOrd="9" destOrd="0" presId="urn:microsoft.com/office/officeart/2005/8/layout/list1"/>
    <dgm:cxn modelId="{A73D0B30-74B8-4E33-B768-A0B4A130B72B}" type="presParOf" srcId="{6BA2AAEB-58B6-45CA-8B2A-1FDACD9B0990}" destId="{B9FD8CD7-306C-4CD6-8C33-FFE162A95C21}" srcOrd="10" destOrd="0" presId="urn:microsoft.com/office/officeart/2005/8/layout/list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2E84087-D305-4360-8422-EF53EAA7EFBB}">
      <dsp:nvSpPr>
        <dsp:cNvPr id="0" name=""/>
        <dsp:cNvSpPr/>
      </dsp:nvSpPr>
      <dsp:spPr>
        <a:xfrm>
          <a:off x="0" y="1419066"/>
          <a:ext cx="5883422" cy="4536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55ECAA-5CC4-4384-A2F3-40FFC80F14D9}">
      <dsp:nvSpPr>
        <dsp:cNvPr id="0" name=""/>
        <dsp:cNvSpPr/>
      </dsp:nvSpPr>
      <dsp:spPr>
        <a:xfrm>
          <a:off x="294171" y="1153386"/>
          <a:ext cx="4118395" cy="531360"/>
        </a:xfrm>
        <a:prstGeom prst="roundRect">
          <a:avLst/>
        </a:prstGeom>
        <a:solidFill>
          <a:schemeClr val="accent6">
            <a:lumMod val="60000"/>
            <a:lumOff val="40000"/>
          </a:schemeClr>
        </a:solidFill>
        <a:ln w="15875" cap="rnd" cmpd="sng" algn="ctr">
          <a:solidFill>
            <a:schemeClr val="lt1">
              <a:hueOff val="0"/>
              <a:satOff val="0"/>
              <a:lumOff val="0"/>
              <a:alphaOff val="0"/>
            </a:schemeClr>
          </a:solidFill>
          <a:prstDash val="solid"/>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155666" tIns="0" rIns="155666" bIns="0" numCol="1" spcCol="1270" anchor="ctr" anchorCtr="0">
          <a:noAutofit/>
        </a:bodyPr>
        <a:lstStyle/>
        <a:p>
          <a:pPr lvl="0" algn="l" defTabSz="800100">
            <a:lnSpc>
              <a:spcPct val="90000"/>
            </a:lnSpc>
            <a:spcBef>
              <a:spcPct val="0"/>
            </a:spcBef>
            <a:spcAft>
              <a:spcPct val="35000"/>
            </a:spcAft>
          </a:pPr>
          <a:r>
            <a:rPr lang="es-MX" sz="1800" kern="1200" dirty="0" smtClean="0"/>
            <a:t>Teoría de la </a:t>
          </a:r>
          <a:r>
            <a:rPr lang="es-MX" sz="1800" kern="1200" dirty="0" err="1" smtClean="0"/>
            <a:t>anomatopeya</a:t>
          </a:r>
          <a:endParaRPr lang="es-MX" sz="1800" kern="1200" dirty="0"/>
        </a:p>
      </dsp:txBody>
      <dsp:txXfrm>
        <a:off x="294171" y="1153386"/>
        <a:ext cx="4118395" cy="531360"/>
      </dsp:txXfrm>
    </dsp:sp>
    <dsp:sp modelId="{E6C1C5CA-5F40-46AB-87ED-9665F5429547}">
      <dsp:nvSpPr>
        <dsp:cNvPr id="0" name=""/>
        <dsp:cNvSpPr/>
      </dsp:nvSpPr>
      <dsp:spPr>
        <a:xfrm>
          <a:off x="0" y="2235546"/>
          <a:ext cx="5883422" cy="4536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AAE794-CE63-46C1-A348-F0CFCDF14295}">
      <dsp:nvSpPr>
        <dsp:cNvPr id="0" name=""/>
        <dsp:cNvSpPr/>
      </dsp:nvSpPr>
      <dsp:spPr>
        <a:xfrm>
          <a:off x="304355" y="1929355"/>
          <a:ext cx="4118395" cy="531360"/>
        </a:xfrm>
        <a:prstGeom prst="roundRect">
          <a:avLst/>
        </a:prstGeom>
        <a:solidFill>
          <a:schemeClr val="accent3">
            <a:lumMod val="60000"/>
            <a:lumOff val="40000"/>
          </a:schemeClr>
        </a:solidFill>
        <a:ln w="15875" cap="rnd" cmpd="sng" algn="ctr">
          <a:solidFill>
            <a:schemeClr val="lt1">
              <a:hueOff val="0"/>
              <a:satOff val="0"/>
              <a:lumOff val="0"/>
              <a:alphaOff val="0"/>
            </a:schemeClr>
          </a:solidFill>
          <a:prstDash val="solid"/>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155666" tIns="0" rIns="155666" bIns="0" numCol="1" spcCol="1270" anchor="ctr" anchorCtr="0">
          <a:noAutofit/>
        </a:bodyPr>
        <a:lstStyle/>
        <a:p>
          <a:pPr lvl="0" algn="l" defTabSz="800100">
            <a:lnSpc>
              <a:spcPct val="90000"/>
            </a:lnSpc>
            <a:spcBef>
              <a:spcPct val="0"/>
            </a:spcBef>
            <a:spcAft>
              <a:spcPct val="35000"/>
            </a:spcAft>
          </a:pPr>
          <a:r>
            <a:rPr lang="es-MX" sz="1800" kern="1200" dirty="0" smtClean="0"/>
            <a:t>Teoría del origen oral- gestual</a:t>
          </a:r>
          <a:endParaRPr lang="es-MX" sz="1800" kern="1200" dirty="0"/>
        </a:p>
      </dsp:txBody>
      <dsp:txXfrm>
        <a:off x="304355" y="1929355"/>
        <a:ext cx="4118395" cy="531360"/>
      </dsp:txXfrm>
    </dsp:sp>
    <dsp:sp modelId="{6BF39A63-B14F-449F-BAA3-A39C0E68B42A}">
      <dsp:nvSpPr>
        <dsp:cNvPr id="0" name=""/>
        <dsp:cNvSpPr/>
      </dsp:nvSpPr>
      <dsp:spPr>
        <a:xfrm>
          <a:off x="0" y="2797632"/>
          <a:ext cx="5883422" cy="4536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4C3986-9F0B-43E7-B0C8-1356F890FA19}">
      <dsp:nvSpPr>
        <dsp:cNvPr id="0" name=""/>
        <dsp:cNvSpPr/>
      </dsp:nvSpPr>
      <dsp:spPr>
        <a:xfrm>
          <a:off x="294171" y="2786346"/>
          <a:ext cx="4118395" cy="531360"/>
        </a:xfrm>
        <a:prstGeom prst="roundRect">
          <a:avLst/>
        </a:prstGeom>
        <a:solidFill>
          <a:schemeClr val="accent2">
            <a:lumMod val="40000"/>
            <a:lumOff val="60000"/>
          </a:schemeClr>
        </a:solidFill>
        <a:ln w="15875" cap="rnd" cmpd="sng" algn="ctr">
          <a:solidFill>
            <a:schemeClr val="lt1">
              <a:hueOff val="0"/>
              <a:satOff val="0"/>
              <a:lumOff val="0"/>
              <a:alphaOff val="0"/>
            </a:schemeClr>
          </a:solidFill>
          <a:prstDash val="solid"/>
        </a:ln>
        <a:effectLst/>
        <a:scene3d>
          <a:camera prst="orthographicFront"/>
          <a:lightRig rig="threePt" dir="t"/>
        </a:scene3d>
        <a:sp3d>
          <a:bevelT prst="angle"/>
        </a:sp3d>
      </dsp:spPr>
      <dsp:style>
        <a:lnRef idx="2">
          <a:scrgbClr r="0" g="0" b="0"/>
        </a:lnRef>
        <a:fillRef idx="1">
          <a:scrgbClr r="0" g="0" b="0"/>
        </a:fillRef>
        <a:effectRef idx="0">
          <a:scrgbClr r="0" g="0" b="0"/>
        </a:effectRef>
        <a:fontRef idx="minor">
          <a:schemeClr val="lt1"/>
        </a:fontRef>
      </dsp:style>
      <dsp:txBody>
        <a:bodyPr spcFirstLastPara="0" vert="horz" wrap="square" lIns="155666" tIns="0" rIns="155666" bIns="0" numCol="1" spcCol="1270" anchor="ctr" anchorCtr="0">
          <a:noAutofit/>
        </a:bodyPr>
        <a:lstStyle/>
        <a:p>
          <a:pPr lvl="0" algn="l" defTabSz="800100">
            <a:lnSpc>
              <a:spcPct val="90000"/>
            </a:lnSpc>
            <a:spcBef>
              <a:spcPct val="0"/>
            </a:spcBef>
            <a:spcAft>
              <a:spcPct val="35000"/>
            </a:spcAft>
          </a:pPr>
          <a:r>
            <a:rPr lang="es-MX" sz="1800" kern="1200" dirty="0" smtClean="0"/>
            <a:t>Teoría de contacto o </a:t>
          </a:r>
          <a:r>
            <a:rPr lang="es-MX" sz="1800" kern="1200" dirty="0" err="1" smtClean="0"/>
            <a:t>contactual</a:t>
          </a:r>
          <a:endParaRPr lang="es-MX" sz="1800" kern="1200" dirty="0"/>
        </a:p>
      </dsp:txBody>
      <dsp:txXfrm>
        <a:off x="294171" y="2786346"/>
        <a:ext cx="4118395" cy="53136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980E5A0-8C59-4A30-B8EC-5ECFCDC49620}">
      <dsp:nvSpPr>
        <dsp:cNvPr id="0" name=""/>
        <dsp:cNvSpPr/>
      </dsp:nvSpPr>
      <dsp:spPr>
        <a:xfrm>
          <a:off x="0" y="297639"/>
          <a:ext cx="5817771" cy="4788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CA247D-89B6-47BB-A50F-4C2F9A4396FB}">
      <dsp:nvSpPr>
        <dsp:cNvPr id="0" name=""/>
        <dsp:cNvSpPr/>
      </dsp:nvSpPr>
      <dsp:spPr>
        <a:xfrm>
          <a:off x="351303" y="17199"/>
          <a:ext cx="4072439" cy="560880"/>
        </a:xfrm>
        <a:prstGeom prst="roundRect">
          <a:avLst/>
        </a:prstGeom>
        <a:solidFill>
          <a:srgbClr val="92D050"/>
        </a:solidFill>
        <a:ln w="15875" cap="rnd" cmpd="sng" algn="ctr">
          <a:solidFill>
            <a:schemeClr val="lt1">
              <a:hueOff val="0"/>
              <a:satOff val="0"/>
              <a:lumOff val="0"/>
              <a:alphaOff val="0"/>
            </a:schemeClr>
          </a:solidFill>
          <a:prstDash val="solid"/>
        </a:ln>
        <a:effectLst/>
        <a:scene3d>
          <a:camera prst="orthographicFront"/>
          <a:lightRig rig="threePt" dir="t"/>
        </a:scene3d>
        <a:sp3d>
          <a:bevelT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53929" tIns="0" rIns="153929" bIns="0" numCol="1" spcCol="1270" anchor="ctr" anchorCtr="0">
          <a:noAutofit/>
        </a:bodyPr>
        <a:lstStyle/>
        <a:p>
          <a:pPr lvl="0" algn="l" defTabSz="844550">
            <a:lnSpc>
              <a:spcPct val="90000"/>
            </a:lnSpc>
            <a:spcBef>
              <a:spcPct val="0"/>
            </a:spcBef>
            <a:spcAft>
              <a:spcPct val="35000"/>
            </a:spcAft>
          </a:pPr>
          <a:r>
            <a:rPr lang="es-MX" sz="1900" kern="1200" dirty="0" smtClean="0"/>
            <a:t>Teoría del canto </a:t>
          </a:r>
          <a:endParaRPr lang="es-MX" sz="1900" kern="1200" dirty="0"/>
        </a:p>
      </dsp:txBody>
      <dsp:txXfrm>
        <a:off x="351303" y="17199"/>
        <a:ext cx="4072439" cy="560880"/>
      </dsp:txXfrm>
    </dsp:sp>
    <dsp:sp modelId="{9594C35E-EDD1-4E08-98A6-F52D9FD9FF79}">
      <dsp:nvSpPr>
        <dsp:cNvPr id="0" name=""/>
        <dsp:cNvSpPr/>
      </dsp:nvSpPr>
      <dsp:spPr>
        <a:xfrm>
          <a:off x="0" y="1159479"/>
          <a:ext cx="5817771" cy="4788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CE7599A-5AF9-4006-8C35-244DBE0C494E}">
      <dsp:nvSpPr>
        <dsp:cNvPr id="0" name=""/>
        <dsp:cNvSpPr/>
      </dsp:nvSpPr>
      <dsp:spPr>
        <a:xfrm>
          <a:off x="290888" y="879039"/>
          <a:ext cx="4072439" cy="560880"/>
        </a:xfrm>
        <a:prstGeom prst="roundRect">
          <a:avLst/>
        </a:prstGeom>
        <a:solidFill>
          <a:schemeClr val="bg1">
            <a:lumMod val="65000"/>
            <a:lumOff val="35000"/>
          </a:schemeClr>
        </a:solidFill>
        <a:ln w="15875" cap="rnd" cmpd="sng" algn="ctr">
          <a:solidFill>
            <a:schemeClr val="lt1">
              <a:hueOff val="0"/>
              <a:satOff val="0"/>
              <a:lumOff val="0"/>
              <a:alphaOff val="0"/>
            </a:schemeClr>
          </a:solidFill>
          <a:prstDash val="solid"/>
        </a:ln>
        <a:effectLst/>
        <a:scene3d>
          <a:camera prst="orthographicFront"/>
          <a:lightRig rig="threePt" dir="t"/>
        </a:scene3d>
        <a:sp3d>
          <a:bevelT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53929" tIns="0" rIns="153929" bIns="0" numCol="1" spcCol="1270" anchor="ctr" anchorCtr="0">
          <a:noAutofit/>
        </a:bodyPr>
        <a:lstStyle/>
        <a:p>
          <a:pPr lvl="0" algn="l" defTabSz="844550">
            <a:lnSpc>
              <a:spcPct val="90000"/>
            </a:lnSpc>
            <a:spcBef>
              <a:spcPct val="0"/>
            </a:spcBef>
            <a:spcAft>
              <a:spcPct val="35000"/>
            </a:spcAft>
          </a:pPr>
          <a:r>
            <a:rPr lang="es-MX" sz="1900" kern="1200" dirty="0" smtClean="0"/>
            <a:t>Teoría teológica</a:t>
          </a:r>
          <a:endParaRPr lang="es-MX" sz="1900" kern="1200" dirty="0"/>
        </a:p>
      </dsp:txBody>
      <dsp:txXfrm>
        <a:off x="290888" y="879039"/>
        <a:ext cx="4072439" cy="560880"/>
      </dsp:txXfrm>
    </dsp:sp>
    <dsp:sp modelId="{B9FD8CD7-306C-4CD6-8C33-FFE162A95C21}">
      <dsp:nvSpPr>
        <dsp:cNvPr id="0" name=""/>
        <dsp:cNvSpPr/>
      </dsp:nvSpPr>
      <dsp:spPr>
        <a:xfrm>
          <a:off x="0" y="2038518"/>
          <a:ext cx="5817771" cy="4788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77E66B-ABE1-40D5-A6D3-72CDE77BD691}">
      <dsp:nvSpPr>
        <dsp:cNvPr id="0" name=""/>
        <dsp:cNvSpPr/>
      </dsp:nvSpPr>
      <dsp:spPr>
        <a:xfrm>
          <a:off x="290888" y="1740879"/>
          <a:ext cx="4072439" cy="560880"/>
        </a:xfrm>
        <a:prstGeom prst="roundRect">
          <a:avLst/>
        </a:prstGeom>
        <a:solidFill>
          <a:schemeClr val="accent2">
            <a:lumMod val="60000"/>
            <a:lumOff val="40000"/>
          </a:schemeClr>
        </a:solidFill>
        <a:ln w="15875" cap="rnd" cmpd="sng" algn="ctr">
          <a:solidFill>
            <a:schemeClr val="lt1">
              <a:hueOff val="0"/>
              <a:satOff val="0"/>
              <a:lumOff val="0"/>
              <a:alphaOff val="0"/>
            </a:schemeClr>
          </a:solidFill>
          <a:prstDash val="solid"/>
        </a:ln>
        <a:effectLst/>
        <a:scene3d>
          <a:camera prst="orthographicFront"/>
          <a:lightRig rig="threePt" dir="t"/>
        </a:scene3d>
        <a:sp3d>
          <a:bevelT w="152400" h="50800" prst="softRound"/>
        </a:sp3d>
      </dsp:spPr>
      <dsp:style>
        <a:lnRef idx="2">
          <a:scrgbClr r="0" g="0" b="0"/>
        </a:lnRef>
        <a:fillRef idx="1">
          <a:scrgbClr r="0" g="0" b="0"/>
        </a:fillRef>
        <a:effectRef idx="0">
          <a:scrgbClr r="0" g="0" b="0"/>
        </a:effectRef>
        <a:fontRef idx="minor">
          <a:schemeClr val="lt1"/>
        </a:fontRef>
      </dsp:style>
      <dsp:txBody>
        <a:bodyPr spcFirstLastPara="0" vert="horz" wrap="square" lIns="153929" tIns="0" rIns="153929" bIns="0" numCol="1" spcCol="1270" anchor="ctr" anchorCtr="0">
          <a:noAutofit/>
        </a:bodyPr>
        <a:lstStyle/>
        <a:p>
          <a:pPr lvl="0" algn="l" defTabSz="844550">
            <a:lnSpc>
              <a:spcPct val="90000"/>
            </a:lnSpc>
            <a:spcBef>
              <a:spcPct val="0"/>
            </a:spcBef>
            <a:spcAft>
              <a:spcPct val="35000"/>
            </a:spcAft>
          </a:pPr>
          <a:r>
            <a:rPr lang="es-MX" sz="1900" kern="1200" dirty="0" smtClean="0"/>
            <a:t>Teoría evolucionista</a:t>
          </a:r>
          <a:endParaRPr lang="es-MX" sz="1900" kern="1200" dirty="0"/>
        </a:p>
      </dsp:txBody>
      <dsp:txXfrm>
        <a:off x="290888" y="1740879"/>
        <a:ext cx="4072439" cy="56088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049865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5130771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98119649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69470135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49869013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30918714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52661594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69721474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426807579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56878823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4300130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639046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7688035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3368679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69779071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9964556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79929983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126129077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13762562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173407175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33080586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42837876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680279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284768786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64972391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05713033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43497359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32586566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01503636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19367855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86950664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82174741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88975295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1800065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36964221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68989288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362320947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29884813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34699653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64960683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96567752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35485592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450395380"/>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43911583"/>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8216451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92688327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53462421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59974683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85719305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12226593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61866162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422868731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36255232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56160270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318039122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1642495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64973270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288302061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91646682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4270932894"/>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37506209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15624575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84617229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25465856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408604591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29517803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6604223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810221838"/>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6154528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44343498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415566090"/>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741121585"/>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71872101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1331676380"/>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57997508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1914254124"/>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37907157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577413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00120717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4076208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2046714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086862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26454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9177380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291293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4342163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7912578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919039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9116935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5265385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8604930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8628861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2943014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1493157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6205800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26160041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5723757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1941651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0033633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8273667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6469921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0874335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8505815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159251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3738805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533123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9480992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087851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333802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5704931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2880006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39836769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8957185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142184730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39579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22487107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8314383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02985761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78184067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51079094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68228740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5605574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1279813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21156892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9222932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057418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1592041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8221641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59595844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36039148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214281047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3720813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107179529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58097914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88183763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36200101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519081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3582538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79555338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70492991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78103256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83273710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82371087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38165949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98583867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07410438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10910556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811002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4452940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183531053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99163455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275759706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7628237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31403478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73644019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3292945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87389343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37802004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072024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60639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8" name="Footer Placeholder 7"/>
          <p:cNvSpPr>
            <a:spLocks noGrp="1"/>
          </p:cNvSpPr>
          <p:nvPr>
            <p:ph type="ftr" sz="quarter" idx="11"/>
          </p:nvPr>
        </p:nvSpPr>
        <p:spPr/>
        <p:txBody>
          <a:bodyPr/>
          <a:lstStyle/>
          <a:p>
            <a:endParaRPr lang="es-MX">
              <a:solidFill>
                <a:srgbClr val="146194">
                  <a:lumMod val="50000"/>
                </a:srgbClr>
              </a:solidFill>
            </a:endParaRPr>
          </a:p>
        </p:txBody>
      </p:sp>
      <p:sp>
        <p:nvSpPr>
          <p:cNvPr id="9" name="Slide Number Placeholder 8"/>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18273997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68974955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3" name="Footer Placeholder 2"/>
          <p:cNvSpPr>
            <a:spLocks noGrp="1"/>
          </p:cNvSpPr>
          <p:nvPr>
            <p:ph type="ftr" sz="quarter" idx="11"/>
          </p:nvPr>
        </p:nvSpPr>
        <p:spPr/>
        <p:txBody>
          <a:bodyPr/>
          <a:lstStyle/>
          <a:p>
            <a:endParaRPr lang="es-MX">
              <a:solidFill>
                <a:srgbClr val="146194">
                  <a:lumMod val="50000"/>
                </a:srgbClr>
              </a:solidFill>
            </a:endParaRPr>
          </a:p>
        </p:txBody>
      </p:sp>
      <p:sp>
        <p:nvSpPr>
          <p:cNvPr id="4" name="Slide Number Placeholder 3"/>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28499414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38246532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6" name="Footer Placeholder 5"/>
          <p:cNvSpPr>
            <a:spLocks noGrp="1"/>
          </p:cNvSpPr>
          <p:nvPr>
            <p:ph type="ftr" sz="quarter" idx="11"/>
          </p:nvPr>
        </p:nvSpPr>
        <p:spPr/>
        <p:txBody>
          <a:bodyPr/>
          <a:lstStyle/>
          <a:p>
            <a:endParaRPr lang="es-MX">
              <a:solidFill>
                <a:srgbClr val="146194">
                  <a:lumMod val="50000"/>
                </a:srgbClr>
              </a:solidFill>
            </a:endParaRPr>
          </a:p>
        </p:txBody>
      </p:sp>
      <p:sp>
        <p:nvSpPr>
          <p:cNvPr id="7" name="Slide Number Placeholder 6"/>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504583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4" name="Footer Placeholder 3"/>
          <p:cNvSpPr>
            <a:spLocks noGrp="1"/>
          </p:cNvSpPr>
          <p:nvPr>
            <p:ph type="ftr" sz="quarter" idx="11"/>
          </p:nvPr>
        </p:nvSpPr>
        <p:spPr/>
        <p:txBody>
          <a:bodyPr/>
          <a:lstStyle/>
          <a:p>
            <a:endParaRPr lang="es-MX">
              <a:solidFill>
                <a:srgbClr val="146194">
                  <a:lumMod val="50000"/>
                </a:srgbClr>
              </a:solidFill>
            </a:endParaRPr>
          </a:p>
        </p:txBody>
      </p:sp>
      <p:sp>
        <p:nvSpPr>
          <p:cNvPr id="5" name="Slide Number Placeholder 4"/>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89503652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13024207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387814249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23767937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11"/>
          </p:nvPr>
        </p:nvSpPr>
        <p:spPr/>
        <p:txBody>
          <a:bodyPr/>
          <a:lstStyle/>
          <a:p>
            <a:endParaRPr lang="es-MX">
              <a:solidFill>
                <a:srgbClr val="146194">
                  <a:lumMod val="50000"/>
                </a:srgbClr>
              </a:solidFill>
            </a:endParaRPr>
          </a:p>
        </p:txBody>
      </p:sp>
      <p:sp>
        <p:nvSpPr>
          <p:cNvPr id="6" name="Slide Number Placeholder 5"/>
          <p:cNvSpPr>
            <a:spLocks noGrp="1"/>
          </p:cNvSpPr>
          <p:nvPr>
            <p:ph type="sldNum" sz="quarter" idx="12"/>
          </p:nvPr>
        </p:nvSpPr>
        <p:spPr/>
        <p:txBody>
          <a:body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r>
              <a:rPr lang="en-US" sz="8000" dirty="0">
                <a:solidFill>
                  <a:prstClr val="white"/>
                </a:solidFill>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algn="r"/>
            <a:r>
              <a:rPr lang="en-US" sz="8000" dirty="0">
                <a:solidFill>
                  <a:prstClr val="white"/>
                </a:solidFill>
              </a:rPr>
              <a:t>”</a:t>
            </a:r>
          </a:p>
        </p:txBody>
      </p:sp>
    </p:spTree>
    <p:extLst>
      <p:ext uri="{BB962C8B-B14F-4D97-AF65-F5344CB8AC3E}">
        <p14:creationId xmlns:p14="http://schemas.microsoft.com/office/powerpoint/2010/main" xmlns="" val="947933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61.xml"/><Relationship Id="rId13" Type="http://schemas.openxmlformats.org/officeDocument/2006/relationships/slideLayout" Target="../slideLayouts/slideLayout166.xml"/><Relationship Id="rId18" Type="http://schemas.openxmlformats.org/officeDocument/2006/relationships/theme" Target="../theme/theme10.xml"/><Relationship Id="rId3" Type="http://schemas.openxmlformats.org/officeDocument/2006/relationships/slideLayout" Target="../slideLayouts/slideLayout156.xml"/><Relationship Id="rId7" Type="http://schemas.openxmlformats.org/officeDocument/2006/relationships/slideLayout" Target="../slideLayouts/slideLayout160.xml"/><Relationship Id="rId12" Type="http://schemas.openxmlformats.org/officeDocument/2006/relationships/slideLayout" Target="../slideLayouts/slideLayout165.xml"/><Relationship Id="rId17" Type="http://schemas.openxmlformats.org/officeDocument/2006/relationships/slideLayout" Target="../slideLayouts/slideLayout170.xml"/><Relationship Id="rId2" Type="http://schemas.openxmlformats.org/officeDocument/2006/relationships/slideLayout" Target="../slideLayouts/slideLayout155.xml"/><Relationship Id="rId16" Type="http://schemas.openxmlformats.org/officeDocument/2006/relationships/slideLayout" Target="../slideLayouts/slideLayout169.xml"/><Relationship Id="rId1" Type="http://schemas.openxmlformats.org/officeDocument/2006/relationships/slideLayout" Target="../slideLayouts/slideLayout154.xml"/><Relationship Id="rId6" Type="http://schemas.openxmlformats.org/officeDocument/2006/relationships/slideLayout" Target="../slideLayouts/slideLayout159.xml"/><Relationship Id="rId11" Type="http://schemas.openxmlformats.org/officeDocument/2006/relationships/slideLayout" Target="../slideLayouts/slideLayout164.xml"/><Relationship Id="rId5" Type="http://schemas.openxmlformats.org/officeDocument/2006/relationships/slideLayout" Target="../slideLayouts/slideLayout158.xml"/><Relationship Id="rId15" Type="http://schemas.openxmlformats.org/officeDocument/2006/relationships/slideLayout" Target="../slideLayouts/slideLayout168.xml"/><Relationship Id="rId10" Type="http://schemas.openxmlformats.org/officeDocument/2006/relationships/slideLayout" Target="../slideLayouts/slideLayout163.xml"/><Relationship Id="rId4" Type="http://schemas.openxmlformats.org/officeDocument/2006/relationships/slideLayout" Target="../slideLayouts/slideLayout157.xml"/><Relationship Id="rId9" Type="http://schemas.openxmlformats.org/officeDocument/2006/relationships/slideLayout" Target="../slideLayouts/slideLayout162.xml"/><Relationship Id="rId14" Type="http://schemas.openxmlformats.org/officeDocument/2006/relationships/slideLayout" Target="../slideLayouts/slideLayout16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theme" Target="../theme/theme3.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theme" Target="../theme/theme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theme" Target="../theme/theme5.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18" Type="http://schemas.openxmlformats.org/officeDocument/2006/relationships/theme" Target="../theme/theme6.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17" Type="http://schemas.openxmlformats.org/officeDocument/2006/relationships/slideLayout" Target="../slideLayouts/slideLayout102.xml"/><Relationship Id="rId2" Type="http://schemas.openxmlformats.org/officeDocument/2006/relationships/slideLayout" Target="../slideLayouts/slideLayout87.xml"/><Relationship Id="rId16" Type="http://schemas.openxmlformats.org/officeDocument/2006/relationships/slideLayout" Target="../slideLayouts/slideLayout101.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5" Type="http://schemas.openxmlformats.org/officeDocument/2006/relationships/slideLayout" Target="../slideLayouts/slideLayout10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slideLayout" Target="../slideLayouts/slideLayout115.xml"/><Relationship Id="rId18" Type="http://schemas.openxmlformats.org/officeDocument/2006/relationships/theme" Target="../theme/theme7.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17" Type="http://schemas.openxmlformats.org/officeDocument/2006/relationships/slideLayout" Target="../slideLayouts/slideLayout119.xml"/><Relationship Id="rId2" Type="http://schemas.openxmlformats.org/officeDocument/2006/relationships/slideLayout" Target="../slideLayouts/slideLayout104.xml"/><Relationship Id="rId16" Type="http://schemas.openxmlformats.org/officeDocument/2006/relationships/slideLayout" Target="../slideLayouts/slideLayout118.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5" Type="http://schemas.openxmlformats.org/officeDocument/2006/relationships/slideLayout" Target="../slideLayouts/slideLayout117.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slideLayout" Target="../slideLayouts/slideLayout11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27.xml"/><Relationship Id="rId13" Type="http://schemas.openxmlformats.org/officeDocument/2006/relationships/slideLayout" Target="../slideLayouts/slideLayout132.xml"/><Relationship Id="rId18" Type="http://schemas.openxmlformats.org/officeDocument/2006/relationships/theme" Target="../theme/theme8.xml"/><Relationship Id="rId3" Type="http://schemas.openxmlformats.org/officeDocument/2006/relationships/slideLayout" Target="../slideLayouts/slideLayout122.xml"/><Relationship Id="rId7" Type="http://schemas.openxmlformats.org/officeDocument/2006/relationships/slideLayout" Target="../slideLayouts/slideLayout126.xml"/><Relationship Id="rId12" Type="http://schemas.openxmlformats.org/officeDocument/2006/relationships/slideLayout" Target="../slideLayouts/slideLayout131.xml"/><Relationship Id="rId17" Type="http://schemas.openxmlformats.org/officeDocument/2006/relationships/slideLayout" Target="../slideLayouts/slideLayout136.xml"/><Relationship Id="rId2" Type="http://schemas.openxmlformats.org/officeDocument/2006/relationships/slideLayout" Target="../slideLayouts/slideLayout121.xml"/><Relationship Id="rId16" Type="http://schemas.openxmlformats.org/officeDocument/2006/relationships/slideLayout" Target="../slideLayouts/slideLayout135.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1" Type="http://schemas.openxmlformats.org/officeDocument/2006/relationships/slideLayout" Target="../slideLayouts/slideLayout130.xml"/><Relationship Id="rId5" Type="http://schemas.openxmlformats.org/officeDocument/2006/relationships/slideLayout" Target="../slideLayouts/slideLayout124.xml"/><Relationship Id="rId15" Type="http://schemas.openxmlformats.org/officeDocument/2006/relationships/slideLayout" Target="../slideLayouts/slideLayout134.xml"/><Relationship Id="rId10" Type="http://schemas.openxmlformats.org/officeDocument/2006/relationships/slideLayout" Target="../slideLayouts/slideLayout129.xml"/><Relationship Id="rId4" Type="http://schemas.openxmlformats.org/officeDocument/2006/relationships/slideLayout" Target="../slideLayouts/slideLayout123.xml"/><Relationship Id="rId9" Type="http://schemas.openxmlformats.org/officeDocument/2006/relationships/slideLayout" Target="../slideLayouts/slideLayout128.xml"/><Relationship Id="rId14" Type="http://schemas.openxmlformats.org/officeDocument/2006/relationships/slideLayout" Target="../slideLayouts/slideLayout13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18" Type="http://schemas.openxmlformats.org/officeDocument/2006/relationships/theme" Target="../theme/theme9.xml"/><Relationship Id="rId3" Type="http://schemas.openxmlformats.org/officeDocument/2006/relationships/slideLayout" Target="../slideLayouts/slideLayout139.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17" Type="http://schemas.openxmlformats.org/officeDocument/2006/relationships/slideLayout" Target="../slideLayouts/slideLayout153.xml"/><Relationship Id="rId2" Type="http://schemas.openxmlformats.org/officeDocument/2006/relationships/slideLayout" Target="../slideLayouts/slideLayout138.xml"/><Relationship Id="rId16" Type="http://schemas.openxmlformats.org/officeDocument/2006/relationships/slideLayout" Target="../slideLayouts/slideLayout152.xml"/><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5" Type="http://schemas.openxmlformats.org/officeDocument/2006/relationships/slideLayout" Target="../slideLayouts/slideLayout141.xml"/><Relationship Id="rId15" Type="http://schemas.openxmlformats.org/officeDocument/2006/relationships/slideLayout" Target="../slideLayouts/slideLayout151.xml"/><Relationship Id="rId10" Type="http://schemas.openxmlformats.org/officeDocument/2006/relationships/slideLayout" Target="../slideLayouts/slideLayout146.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63183744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853663799"/>
      </p:ext>
    </p:extLst>
  </p:cSld>
  <p:clrMap bg1="dk1" tx1="lt1" bg2="dk2" tx2="lt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356829261"/>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4206477704"/>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86178446"/>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3640713457"/>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87968819"/>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595456932"/>
      </p:ext>
    </p:extLst>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2781337001"/>
      </p:ext>
    </p:extLst>
  </p:cSld>
  <p:clrMap bg1="dk1" tx1="lt1" bg2="dk2" tx2="lt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6AD8169-88AB-4535-838A-13C80FD93680}" type="datetimeFigureOut">
              <a:rPr lang="es-MX" smtClean="0">
                <a:solidFill>
                  <a:srgbClr val="146194">
                    <a:lumMod val="50000"/>
                  </a:srgbClr>
                </a:solidFill>
              </a:rPr>
              <a:pPr/>
              <a:t>02/10/2015</a:t>
            </a:fld>
            <a:endParaRPr lang="es-MX">
              <a:solidFill>
                <a:srgbClr val="146194">
                  <a:lumMod val="50000"/>
                </a:srgbClr>
              </a:solidFill>
            </a:endParaRP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MX">
              <a:solidFill>
                <a:srgbClr val="146194">
                  <a:lumMod val="50000"/>
                </a:srgbClr>
              </a:solidFill>
            </a:endParaRP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BF657EB-0FA1-413E-B3FE-B6708A74CE27}" type="slidenum">
              <a:rPr lang="es-MX" smtClean="0">
                <a:solidFill>
                  <a:srgbClr val="146194">
                    <a:lumMod val="50000"/>
                  </a:srgbClr>
                </a:solidFill>
              </a:rPr>
              <a:pPr/>
              <a:t>‹Nº›</a:t>
            </a:fld>
            <a:endParaRPr lang="es-MX">
              <a:solidFill>
                <a:srgbClr val="146194">
                  <a:lumMod val="50000"/>
                </a:srgbClr>
              </a:solidFill>
            </a:endParaRPr>
          </a:p>
        </p:txBody>
      </p:sp>
    </p:spTree>
    <p:extLst>
      <p:ext uri="{BB962C8B-B14F-4D97-AF65-F5344CB8AC3E}">
        <p14:creationId xmlns:p14="http://schemas.microsoft.com/office/powerpoint/2010/main" xmlns="" val="1955822617"/>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5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9.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3.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1.jpeg"/><Relationship Id="rId1" Type="http://schemas.openxmlformats.org/officeDocument/2006/relationships/slideLayout" Target="../slideLayouts/slideLayout70.xml"/><Relationship Id="rId5" Type="http://schemas.openxmlformats.org/officeDocument/2006/relationships/image" Target="../media/image13.jpe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image" Target="../media/image14.jpeg"/><Relationship Id="rId1" Type="http://schemas.openxmlformats.org/officeDocument/2006/relationships/slideLayout" Target="../slideLayouts/slideLayout8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04.xml"/><Relationship Id="rId5" Type="http://schemas.openxmlformats.org/officeDocument/2006/relationships/image" Target="../media/image18.jpe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21.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9000" b="-9000"/>
          </a:stretch>
        </a:blipFill>
        <a:effectLst/>
      </p:bgPr>
    </p:bg>
    <p:spTree>
      <p:nvGrpSpPr>
        <p:cNvPr id="1" name=""/>
        <p:cNvGrpSpPr/>
        <p:nvPr/>
      </p:nvGrpSpPr>
      <p:grpSpPr>
        <a:xfrm>
          <a:off x="0" y="0"/>
          <a:ext cx="0" cy="0"/>
          <a:chOff x="0" y="0"/>
          <a:chExt cx="0" cy="0"/>
        </a:xfrm>
      </p:grpSpPr>
      <p:sp>
        <p:nvSpPr>
          <p:cNvPr id="7" name="1 Título"/>
          <p:cNvSpPr>
            <a:spLocks noGrp="1"/>
          </p:cNvSpPr>
          <p:nvPr>
            <p:ph type="ctrTitle"/>
          </p:nvPr>
        </p:nvSpPr>
        <p:spPr>
          <a:xfrm>
            <a:off x="1375443" y="2438400"/>
            <a:ext cx="7772400" cy="1086540"/>
          </a:xfrm>
        </p:spPr>
        <p:txBody>
          <a:bodyPr/>
          <a:lstStyle/>
          <a:p>
            <a:r>
              <a:rPr lang="es-MX" dirty="0" smtClean="0"/>
              <a:t>Geografía Turística</a:t>
            </a:r>
            <a:endParaRPr lang="es-MX" dirty="0"/>
          </a:p>
        </p:txBody>
      </p:sp>
      <p:sp>
        <p:nvSpPr>
          <p:cNvPr id="8" name="2 Subtítulo"/>
          <p:cNvSpPr>
            <a:spLocks noGrp="1"/>
          </p:cNvSpPr>
          <p:nvPr>
            <p:ph type="subTitle" idx="1"/>
          </p:nvPr>
        </p:nvSpPr>
        <p:spPr>
          <a:xfrm>
            <a:off x="1375443" y="3505200"/>
            <a:ext cx="7772400" cy="762000"/>
          </a:xfrm>
        </p:spPr>
        <p:txBody>
          <a:bodyPr/>
          <a:lstStyle/>
          <a:p>
            <a:r>
              <a:rPr lang="es-MX" dirty="0"/>
              <a:t>Ciencia Geográfica</a:t>
            </a:r>
          </a:p>
        </p:txBody>
      </p:sp>
      <p:sp>
        <p:nvSpPr>
          <p:cNvPr id="9" name="1 Título"/>
          <p:cNvSpPr txBox="1">
            <a:spLocks/>
          </p:cNvSpPr>
          <p:nvPr/>
        </p:nvSpPr>
        <p:spPr>
          <a:xfrm>
            <a:off x="1504252" y="332656"/>
            <a:ext cx="8229600" cy="908647"/>
          </a:xfrm>
          <a:prstGeom prst="rect">
            <a:avLst/>
          </a:prstGeom>
          <a:effectLst>
            <a:glow rad="228600">
              <a:schemeClr val="accent1">
                <a:satMod val="175000"/>
                <a:alpha val="40000"/>
              </a:schemeClr>
            </a:glow>
            <a:outerShdw blurRad="50800" dist="38100" dir="5400000" rotWithShape="0">
              <a:srgbClr val="000000">
                <a:alpha val="60000"/>
              </a:srgbClr>
            </a:outerShdw>
          </a:effectLst>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800" b="1" i="0" u="none" strike="noStrike" kern="1200" cap="none" spc="0" normalizeH="0" baseline="0" noProof="0" smtClean="0">
                <a:ln>
                  <a:noFill/>
                </a:ln>
                <a:solidFill>
                  <a:schemeClr val="tx2">
                    <a:lumMod val="50000"/>
                  </a:schemeClr>
                </a:solidFill>
                <a:effectLst>
                  <a:outerShdw blurRad="38100" dist="38100" dir="2700000" algn="tl">
                    <a:srgbClr val="000000">
                      <a:alpha val="43137"/>
                    </a:srgbClr>
                  </a:outerShdw>
                </a:effectLst>
                <a:uLnTx/>
                <a:uFillTx/>
                <a:latin typeface="+mn-lt"/>
                <a:ea typeface="+mn-ea"/>
                <a:cs typeface="+mn-cs"/>
              </a:rPr>
              <a:t>UNIVERSIDAD AUTONÓMA DEL ESTADO DE MÉXICO</a:t>
            </a:r>
            <a:br>
              <a:rPr kumimoji="0" lang="es-MX" sz="2800" b="1" i="0" u="none" strike="noStrike" kern="1200" cap="none" spc="0" normalizeH="0" baseline="0" noProof="0" smtClean="0">
                <a:ln>
                  <a:noFill/>
                </a:ln>
                <a:solidFill>
                  <a:schemeClr val="tx2">
                    <a:lumMod val="50000"/>
                  </a:schemeClr>
                </a:solidFill>
                <a:effectLst>
                  <a:outerShdw blurRad="38100" dist="38100" dir="2700000" algn="tl">
                    <a:srgbClr val="000000">
                      <a:alpha val="43137"/>
                    </a:srgbClr>
                  </a:outerShdw>
                </a:effectLst>
                <a:uLnTx/>
                <a:uFillTx/>
                <a:latin typeface="+mn-lt"/>
                <a:ea typeface="+mn-ea"/>
                <a:cs typeface="+mn-cs"/>
              </a:rPr>
            </a:br>
            <a:endParaRPr kumimoji="0" lang="es-MX" sz="2800" b="1" i="0" u="none" strike="noStrike" kern="1200" cap="none" spc="0" normalizeH="0" baseline="0" noProof="0" dirty="0">
              <a:ln>
                <a:noFill/>
              </a:ln>
              <a:solidFill>
                <a:schemeClr val="tx2">
                  <a:lumMod val="50000"/>
                </a:schemeClr>
              </a:solidFill>
              <a:effectLst>
                <a:outerShdw blurRad="38100" dist="38100" dir="2700000" algn="tl">
                  <a:srgbClr val="000000">
                    <a:alpha val="43137"/>
                  </a:srgbClr>
                </a:outerShdw>
              </a:effectLst>
              <a:uLnTx/>
              <a:uFillTx/>
              <a:latin typeface="+mn-lt"/>
              <a:ea typeface="+mn-ea"/>
              <a:cs typeface="+mn-cs"/>
            </a:endParaRPr>
          </a:p>
        </p:txBody>
      </p:sp>
      <p:sp>
        <p:nvSpPr>
          <p:cNvPr id="10" name="1 Título"/>
          <p:cNvSpPr txBox="1">
            <a:spLocks/>
          </p:cNvSpPr>
          <p:nvPr/>
        </p:nvSpPr>
        <p:spPr bwMode="auto">
          <a:xfrm>
            <a:off x="2137483" y="1805796"/>
            <a:ext cx="6115414" cy="448154"/>
          </a:xfrm>
          <a:prstGeom prst="rect">
            <a:avLst/>
          </a:prstGeom>
          <a:ln>
            <a:headEnd/>
            <a:tailEnd/>
          </a:ln>
          <a:effectLst>
            <a:glow rad="228600">
              <a:schemeClr val="accent4">
                <a:satMod val="175000"/>
                <a:alpha val="40000"/>
              </a:schemeClr>
            </a:glow>
            <a:outerShdw blurRad="50800" dist="38100" dir="5400000" rotWithShape="0">
              <a:srgbClr val="000000">
                <a:alpha val="60000"/>
              </a:srgbClr>
            </a:outerShdw>
          </a:effectLst>
        </p:spPr>
        <p:style>
          <a:lnRef idx="0">
            <a:schemeClr val="accent2"/>
          </a:lnRef>
          <a:fillRef idx="3">
            <a:schemeClr val="accent2"/>
          </a:fillRef>
          <a:effectRef idx="3">
            <a:schemeClr val="accent2"/>
          </a:effectRef>
          <a:fontRef idx="minor">
            <a:schemeClr val="lt1"/>
          </a:fontRef>
        </p:style>
        <p:txBody>
          <a:bodyPr anchor="ctr"/>
          <a:lstStyle/>
          <a:p>
            <a:pPr algn="ctr" eaLnBrk="0" hangingPunct="0">
              <a:defRPr/>
            </a:pPr>
            <a:endParaRPr lang="es-MX" sz="2800" b="1" dirty="0">
              <a:latin typeface="+mj-lt"/>
              <a:ea typeface="+mj-ea"/>
              <a:cs typeface="+mj-cs"/>
            </a:endParaRPr>
          </a:p>
          <a:p>
            <a:pPr algn="ctr" eaLnBrk="0" hangingPunct="0">
              <a:defRPr/>
            </a:pPr>
            <a:r>
              <a:rPr lang="es-MX" sz="2000" b="1" dirty="0" smtClean="0">
                <a:solidFill>
                  <a:srgbClr val="002060"/>
                </a:solidFill>
              </a:rPr>
              <a:t>Origen del Concepto e Historia del Lenguaje </a:t>
            </a:r>
            <a:r>
              <a:rPr lang="es-MX" sz="2000" dirty="0">
                <a:latin typeface="+mj-lt"/>
                <a:ea typeface="+mj-ea"/>
                <a:cs typeface="+mj-cs"/>
              </a:rPr>
              <a:t/>
            </a:r>
            <a:br>
              <a:rPr lang="es-MX" sz="2000" dirty="0">
                <a:latin typeface="+mj-lt"/>
                <a:ea typeface="+mj-ea"/>
                <a:cs typeface="+mj-cs"/>
              </a:rPr>
            </a:br>
            <a:endParaRPr lang="es-MX" sz="2800" dirty="0">
              <a:latin typeface="+mj-lt"/>
              <a:ea typeface="+mj-ea"/>
              <a:cs typeface="+mj-cs"/>
            </a:endParaRPr>
          </a:p>
        </p:txBody>
      </p:sp>
      <p:sp>
        <p:nvSpPr>
          <p:cNvPr id="11" name="1 Título"/>
          <p:cNvSpPr txBox="1">
            <a:spLocks/>
          </p:cNvSpPr>
          <p:nvPr/>
        </p:nvSpPr>
        <p:spPr bwMode="auto">
          <a:xfrm>
            <a:off x="1172723" y="2636912"/>
            <a:ext cx="8612450" cy="1800200"/>
          </a:xfrm>
          <a:prstGeom prst="rect">
            <a:avLst/>
          </a:prstGeom>
          <a:ln>
            <a:headEnd/>
            <a:tailEnd/>
          </a:ln>
          <a:effectLst>
            <a:glow rad="228600">
              <a:schemeClr val="accent3">
                <a:satMod val="175000"/>
                <a:alpha val="40000"/>
              </a:schemeClr>
            </a:glow>
            <a:outerShdw blurRad="38100" dist="25400" dir="5400000" rotWithShape="0">
              <a:srgbClr val="000000">
                <a:alpha val="25000"/>
              </a:srgbClr>
            </a:outerShdw>
          </a:effectLst>
        </p:spPr>
        <p:style>
          <a:lnRef idx="1">
            <a:schemeClr val="accent4"/>
          </a:lnRef>
          <a:fillRef idx="3">
            <a:schemeClr val="accent4"/>
          </a:fillRef>
          <a:effectRef idx="2">
            <a:schemeClr val="accent4"/>
          </a:effectRef>
          <a:fontRef idx="minor">
            <a:schemeClr val="lt1"/>
          </a:fontRef>
        </p:style>
        <p:txBody>
          <a:bodyPr anchor="ctr"/>
          <a:lstStyle/>
          <a:p>
            <a:pPr eaLnBrk="0" hangingPunct="0">
              <a:defRPr/>
            </a:pPr>
            <a:endParaRPr lang="es-MX" sz="2000" dirty="0">
              <a:latin typeface="+mj-lt"/>
              <a:ea typeface="+mj-ea"/>
              <a:cs typeface="+mj-cs"/>
            </a:endParaRPr>
          </a:p>
          <a:p>
            <a:pPr eaLnBrk="0" hangingPunct="0">
              <a:defRPr/>
            </a:pPr>
            <a:endParaRPr lang="es-MX" dirty="0">
              <a:latin typeface="+mj-lt"/>
              <a:ea typeface="+mj-ea"/>
              <a:cs typeface="+mj-cs"/>
            </a:endParaRPr>
          </a:p>
          <a:p>
            <a:pPr eaLnBrk="0" hangingPunct="0">
              <a:defRPr/>
            </a:pPr>
            <a:r>
              <a:rPr lang="es-MX" b="1" dirty="0">
                <a:solidFill>
                  <a:srgbClr val="002060"/>
                </a:solidFill>
                <a:latin typeface="+mj-lt"/>
                <a:ea typeface="+mj-ea"/>
                <a:cs typeface="+mj-cs"/>
              </a:rPr>
              <a:t>Programa Educativo: </a:t>
            </a:r>
            <a:r>
              <a:rPr lang="es-MX" dirty="0">
                <a:solidFill>
                  <a:srgbClr val="002060"/>
                </a:solidFill>
                <a:latin typeface="+mj-lt"/>
                <a:ea typeface="+mj-ea"/>
                <a:cs typeface="+mj-cs"/>
              </a:rPr>
              <a:t>Licenciatura en </a:t>
            </a:r>
            <a:r>
              <a:rPr lang="es-MX" dirty="0" smtClean="0">
                <a:solidFill>
                  <a:srgbClr val="002060"/>
                </a:solidFill>
                <a:latin typeface="+mj-lt"/>
                <a:ea typeface="+mj-ea"/>
                <a:cs typeface="+mj-cs"/>
              </a:rPr>
              <a:t>Derecho</a:t>
            </a:r>
            <a:endParaRPr lang="es-MX" dirty="0">
              <a:solidFill>
                <a:srgbClr val="002060"/>
              </a:solidFill>
              <a:latin typeface="+mj-lt"/>
              <a:ea typeface="+mj-ea"/>
              <a:cs typeface="+mj-cs"/>
            </a:endParaRPr>
          </a:p>
          <a:p>
            <a:pPr eaLnBrk="0" hangingPunct="0">
              <a:defRPr/>
            </a:pPr>
            <a:r>
              <a:rPr lang="es-MX" b="1" dirty="0">
                <a:solidFill>
                  <a:srgbClr val="002060"/>
                </a:solidFill>
                <a:latin typeface="+mj-lt"/>
                <a:ea typeface="+mj-ea"/>
                <a:cs typeface="+mj-cs"/>
              </a:rPr>
              <a:t>Unidad de Aprendizaje: </a:t>
            </a:r>
            <a:r>
              <a:rPr lang="es-MX" dirty="0" smtClean="0">
                <a:solidFill>
                  <a:srgbClr val="002060"/>
                </a:solidFill>
                <a:latin typeface="+mj-lt"/>
                <a:ea typeface="+mj-ea"/>
                <a:cs typeface="+mj-cs"/>
              </a:rPr>
              <a:t>Oratoria</a:t>
            </a:r>
            <a:endParaRPr lang="es-MX" dirty="0">
              <a:solidFill>
                <a:srgbClr val="002060"/>
              </a:solidFill>
              <a:latin typeface="+mj-lt"/>
              <a:ea typeface="+mj-ea"/>
              <a:cs typeface="+mj-cs"/>
            </a:endParaRPr>
          </a:p>
          <a:p>
            <a:pPr eaLnBrk="0" hangingPunct="0">
              <a:defRPr/>
            </a:pPr>
            <a:r>
              <a:rPr lang="es-MX" b="1" dirty="0">
                <a:solidFill>
                  <a:srgbClr val="002060"/>
                </a:solidFill>
                <a:latin typeface="+mj-lt"/>
                <a:ea typeface="+mj-ea"/>
                <a:cs typeface="+mj-cs"/>
              </a:rPr>
              <a:t>Unidad de Competencia </a:t>
            </a:r>
            <a:r>
              <a:rPr lang="es-MX" b="1" dirty="0" smtClean="0">
                <a:solidFill>
                  <a:srgbClr val="002060"/>
                </a:solidFill>
                <a:latin typeface="+mj-lt"/>
                <a:ea typeface="+mj-ea"/>
                <a:cs typeface="+mj-cs"/>
              </a:rPr>
              <a:t>I: Antecedentes de la Oratoria</a:t>
            </a:r>
            <a:endParaRPr lang="es-MX" dirty="0" smtClean="0">
              <a:solidFill>
                <a:srgbClr val="002060"/>
              </a:solidFill>
              <a:latin typeface="+mj-lt"/>
              <a:ea typeface="+mj-ea"/>
              <a:cs typeface="+mj-cs"/>
            </a:endParaRPr>
          </a:p>
          <a:p>
            <a:pPr eaLnBrk="0" hangingPunct="0">
              <a:defRPr/>
            </a:pPr>
            <a:r>
              <a:rPr lang="es-MX" b="1" dirty="0" smtClean="0">
                <a:solidFill>
                  <a:srgbClr val="002060"/>
                </a:solidFill>
                <a:latin typeface="+mj-lt"/>
                <a:ea typeface="+mj-ea"/>
                <a:cs typeface="+mj-cs"/>
              </a:rPr>
              <a:t>Tema: </a:t>
            </a:r>
            <a:r>
              <a:rPr lang="es-MX" dirty="0" smtClean="0">
                <a:solidFill>
                  <a:srgbClr val="002060"/>
                </a:solidFill>
                <a:latin typeface="+mj-lt"/>
                <a:ea typeface="+mj-ea"/>
                <a:cs typeface="+mj-cs"/>
              </a:rPr>
              <a:t>Origen del Concepto e Historia del Lenguaje </a:t>
            </a:r>
            <a:endParaRPr lang="es-MX" dirty="0">
              <a:solidFill>
                <a:srgbClr val="002060"/>
              </a:solidFill>
              <a:latin typeface="+mj-lt"/>
              <a:ea typeface="+mj-ea"/>
              <a:cs typeface="+mj-cs"/>
            </a:endParaRPr>
          </a:p>
          <a:p>
            <a:pPr eaLnBrk="0" hangingPunct="0">
              <a:defRPr/>
            </a:pPr>
            <a:r>
              <a:rPr lang="es-MX" b="1" dirty="0">
                <a:solidFill>
                  <a:srgbClr val="002060"/>
                </a:solidFill>
                <a:latin typeface="+mj-lt"/>
                <a:ea typeface="+mj-ea"/>
                <a:cs typeface="+mj-cs"/>
              </a:rPr>
              <a:t>Espacio Académico: </a:t>
            </a:r>
            <a:r>
              <a:rPr lang="es-MX" dirty="0">
                <a:solidFill>
                  <a:srgbClr val="002060"/>
                </a:solidFill>
                <a:latin typeface="+mj-lt"/>
                <a:ea typeface="+mj-ea"/>
                <a:cs typeface="+mj-cs"/>
              </a:rPr>
              <a:t>Centro Universitario UAEM, Valle de Teotihuacán </a:t>
            </a:r>
          </a:p>
          <a:p>
            <a:pPr algn="ctr" eaLnBrk="0" hangingPunct="0">
              <a:defRPr/>
            </a:pPr>
            <a:r>
              <a:rPr lang="es-MX" sz="2000" dirty="0">
                <a:latin typeface="+mj-lt"/>
                <a:ea typeface="+mj-ea"/>
                <a:cs typeface="+mj-cs"/>
              </a:rPr>
              <a:t/>
            </a:r>
            <a:br>
              <a:rPr lang="es-MX" sz="2000" dirty="0">
                <a:latin typeface="+mj-lt"/>
                <a:ea typeface="+mj-ea"/>
                <a:cs typeface="+mj-cs"/>
              </a:rPr>
            </a:br>
            <a:endParaRPr lang="es-MX" sz="2800" dirty="0">
              <a:latin typeface="+mj-lt"/>
              <a:ea typeface="+mj-ea"/>
              <a:cs typeface="+mj-cs"/>
            </a:endParaRPr>
          </a:p>
        </p:txBody>
      </p:sp>
      <p:sp>
        <p:nvSpPr>
          <p:cNvPr id="12" name="1 Título"/>
          <p:cNvSpPr txBox="1">
            <a:spLocks/>
          </p:cNvSpPr>
          <p:nvPr/>
        </p:nvSpPr>
        <p:spPr bwMode="auto">
          <a:xfrm>
            <a:off x="1504252" y="5301208"/>
            <a:ext cx="5832625" cy="719018"/>
          </a:xfrm>
          <a:prstGeom prst="rect">
            <a:avLst/>
          </a:prstGeom>
          <a:ln>
            <a:headEnd/>
            <a:tailEnd/>
          </a:ln>
          <a:effectLst>
            <a:glow rad="228600">
              <a:schemeClr val="accent5">
                <a:satMod val="175000"/>
                <a:alpha val="40000"/>
              </a:schemeClr>
            </a:glow>
            <a:outerShdw blurRad="50800" dist="38100" dir="5400000" rotWithShape="0">
              <a:srgbClr val="000000">
                <a:alpha val="60000"/>
              </a:srgbClr>
            </a:outerShdw>
          </a:effectLst>
        </p:spPr>
        <p:style>
          <a:lnRef idx="0">
            <a:schemeClr val="accent3"/>
          </a:lnRef>
          <a:fillRef idx="3">
            <a:schemeClr val="accent3"/>
          </a:fillRef>
          <a:effectRef idx="3">
            <a:schemeClr val="accent3"/>
          </a:effectRef>
          <a:fontRef idx="minor">
            <a:schemeClr val="lt1"/>
          </a:fontRef>
        </p:style>
        <p:txBody>
          <a:bodyPr anchor="ctr"/>
          <a:lstStyle/>
          <a:p>
            <a:pPr algn="ctr" eaLnBrk="0" hangingPunct="0">
              <a:defRPr/>
            </a:pPr>
            <a:endParaRPr lang="es-MX" sz="2000" b="1" dirty="0" smtClean="0">
              <a:latin typeface="+mj-lt"/>
              <a:ea typeface="+mj-ea"/>
              <a:cs typeface="+mj-cs"/>
            </a:endParaRPr>
          </a:p>
          <a:p>
            <a:pPr algn="ctr" eaLnBrk="0" hangingPunct="0">
              <a:defRPr/>
            </a:pPr>
            <a:endParaRPr lang="es-MX" sz="2000" b="1" dirty="0" smtClean="0">
              <a:latin typeface="+mj-lt"/>
              <a:ea typeface="+mj-ea"/>
              <a:cs typeface="+mj-cs"/>
            </a:endParaRPr>
          </a:p>
          <a:p>
            <a:pPr algn="ctr" eaLnBrk="0" hangingPunct="0">
              <a:defRPr/>
            </a:pPr>
            <a:r>
              <a:rPr lang="es-MX" sz="2000" b="1" dirty="0" smtClean="0">
                <a:solidFill>
                  <a:srgbClr val="002060"/>
                </a:solidFill>
                <a:latin typeface="+mj-lt"/>
                <a:ea typeface="+mj-ea"/>
                <a:cs typeface="+mj-cs"/>
              </a:rPr>
              <a:t>Elaboró</a:t>
            </a:r>
            <a:r>
              <a:rPr lang="es-MX" sz="2000" b="1" dirty="0">
                <a:solidFill>
                  <a:srgbClr val="002060"/>
                </a:solidFill>
                <a:latin typeface="+mj-lt"/>
                <a:ea typeface="+mj-ea"/>
                <a:cs typeface="+mj-cs"/>
              </a:rPr>
              <a:t>: M. en </a:t>
            </a:r>
            <a:r>
              <a:rPr lang="es-MX" sz="2000" b="1" dirty="0" smtClean="0">
                <a:solidFill>
                  <a:srgbClr val="002060"/>
                </a:solidFill>
                <a:latin typeface="+mj-lt"/>
                <a:ea typeface="+mj-ea"/>
                <a:cs typeface="+mj-cs"/>
              </a:rPr>
              <a:t>D. Norma </a:t>
            </a:r>
            <a:r>
              <a:rPr lang="es-MX" sz="2000" b="1" dirty="0" err="1" smtClean="0">
                <a:solidFill>
                  <a:srgbClr val="002060"/>
                </a:solidFill>
                <a:latin typeface="+mj-lt"/>
                <a:ea typeface="+mj-ea"/>
                <a:cs typeface="+mj-cs"/>
              </a:rPr>
              <a:t>Lizbet</a:t>
            </a:r>
            <a:r>
              <a:rPr lang="es-MX" sz="2000" b="1" dirty="0" smtClean="0">
                <a:solidFill>
                  <a:srgbClr val="002060"/>
                </a:solidFill>
                <a:latin typeface="+mj-lt"/>
                <a:ea typeface="+mj-ea"/>
                <a:cs typeface="+mj-cs"/>
              </a:rPr>
              <a:t> González Corona </a:t>
            </a:r>
            <a:endParaRPr lang="es-MX" sz="2000" dirty="0">
              <a:solidFill>
                <a:srgbClr val="002060"/>
              </a:solidFill>
              <a:latin typeface="+mj-lt"/>
              <a:ea typeface="+mj-ea"/>
              <a:cs typeface="+mj-cs"/>
            </a:endParaRPr>
          </a:p>
          <a:p>
            <a:pPr algn="ctr" eaLnBrk="0" hangingPunct="0">
              <a:defRPr/>
            </a:pPr>
            <a:r>
              <a:rPr lang="es-MX" sz="2000" dirty="0">
                <a:latin typeface="+mj-lt"/>
                <a:ea typeface="+mj-ea"/>
                <a:cs typeface="+mj-cs"/>
              </a:rPr>
              <a:t/>
            </a:r>
            <a:br>
              <a:rPr lang="es-MX" sz="2000" dirty="0">
                <a:latin typeface="+mj-lt"/>
                <a:ea typeface="+mj-ea"/>
                <a:cs typeface="+mj-cs"/>
              </a:rPr>
            </a:br>
            <a:endParaRPr lang="es-MX" sz="2800" dirty="0">
              <a:latin typeface="+mj-lt"/>
              <a:ea typeface="+mj-ea"/>
              <a:cs typeface="+mj-cs"/>
            </a:endParaRPr>
          </a:p>
        </p:txBody>
      </p:sp>
    </p:spTree>
    <p:extLst>
      <p:ext uri="{BB962C8B-B14F-4D97-AF65-F5344CB8AC3E}">
        <p14:creationId xmlns:p14="http://schemas.microsoft.com/office/powerpoint/2010/main" xmlns="" val="191049076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9000" b="-9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99138" y="1448973"/>
            <a:ext cx="7427741" cy="1786595"/>
          </a:xfrm>
          <a:solidFill>
            <a:schemeClr val="accent6">
              <a:alpha val="84000"/>
            </a:schemeClr>
          </a:solidFill>
        </p:spPr>
        <p:style>
          <a:lnRef idx="3">
            <a:schemeClr val="lt1"/>
          </a:lnRef>
          <a:fillRef idx="1">
            <a:schemeClr val="accent6"/>
          </a:fillRef>
          <a:effectRef idx="1">
            <a:schemeClr val="accent6"/>
          </a:effectRef>
          <a:fontRef idx="minor">
            <a:schemeClr val="lt1"/>
          </a:fontRef>
        </p:style>
        <p:txBody>
          <a:bodyPr/>
          <a:lstStyle/>
          <a:p>
            <a:pPr marL="0" indent="0" algn="just">
              <a:lnSpc>
                <a:spcPct val="150000"/>
              </a:lnSpc>
              <a:buNone/>
            </a:pPr>
            <a:r>
              <a:rPr lang="es-MX" dirty="0" smtClean="0">
                <a:solidFill>
                  <a:schemeClr val="tx1"/>
                </a:solidFill>
              </a:rPr>
              <a:t>Esta </a:t>
            </a:r>
            <a:r>
              <a:rPr lang="es-MX" dirty="0">
                <a:solidFill>
                  <a:schemeClr val="tx1"/>
                </a:solidFill>
              </a:rPr>
              <a:t>teoría atribuye al canto una preparación causativa del lenguaje</a:t>
            </a:r>
            <a:r>
              <a:rPr lang="es-MX" dirty="0" smtClean="0">
                <a:solidFill>
                  <a:schemeClr val="tx1"/>
                </a:solidFill>
              </a:rPr>
              <a:t>.</a:t>
            </a:r>
          </a:p>
          <a:p>
            <a:pPr marL="0" indent="0" algn="just">
              <a:lnSpc>
                <a:spcPct val="150000"/>
              </a:lnSpc>
              <a:buNone/>
            </a:pPr>
            <a:endParaRPr lang="es-MX" dirty="0"/>
          </a:p>
        </p:txBody>
      </p:sp>
      <p:sp>
        <p:nvSpPr>
          <p:cNvPr id="2" name="CuadroTexto 1"/>
          <p:cNvSpPr txBox="1"/>
          <p:nvPr/>
        </p:nvSpPr>
        <p:spPr>
          <a:xfrm>
            <a:off x="1772531" y="351692"/>
            <a:ext cx="4501660"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s-MX" sz="2800" dirty="0">
                <a:solidFill>
                  <a:prstClr val="black"/>
                </a:solidFill>
              </a:rPr>
              <a:t>TEORÍA DEL CANTO</a:t>
            </a:r>
          </a:p>
        </p:txBody>
      </p:sp>
      <p:pic>
        <p:nvPicPr>
          <p:cNvPr id="5" name="Imagen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500855" y="3021256"/>
            <a:ext cx="2543175" cy="1800225"/>
          </a:xfrm>
          <a:prstGeom prst="rect">
            <a:avLst/>
          </a:prstGeom>
        </p:spPr>
      </p:pic>
    </p:spTree>
    <p:extLst>
      <p:ext uri="{BB962C8B-B14F-4D97-AF65-F5344CB8AC3E}">
        <p14:creationId xmlns:p14="http://schemas.microsoft.com/office/powerpoint/2010/main" xmlns="" val="150548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2277524" y="2105905"/>
            <a:ext cx="8534400" cy="1927273"/>
          </a:xfrm>
          <a:blipFill>
            <a:blip r:embed="rId3" cstate="print"/>
            <a:tile tx="0" ty="0" sx="100000" sy="100000" flip="none" algn="tl"/>
          </a:blipFill>
          <a:ln/>
        </p:spPr>
        <p:style>
          <a:lnRef idx="1">
            <a:schemeClr val="accent5"/>
          </a:lnRef>
          <a:fillRef idx="2">
            <a:schemeClr val="accent5"/>
          </a:fillRef>
          <a:effectRef idx="1">
            <a:schemeClr val="accent5"/>
          </a:effectRef>
          <a:fontRef idx="minor">
            <a:schemeClr val="dk1"/>
          </a:fontRef>
        </p:style>
        <p:txBody>
          <a:bodyPr>
            <a:normAutofit/>
          </a:bodyPr>
          <a:lstStyle/>
          <a:p>
            <a:r>
              <a:rPr lang="es-MX" sz="2700" cap="none" dirty="0" smtClean="0">
                <a:solidFill>
                  <a:schemeClr val="bg2">
                    <a:lumMod val="50000"/>
                  </a:schemeClr>
                </a:solidFill>
              </a:rPr>
              <a:t>Medio de comunicación entre los seres humanos a través de signos orales o escritos que poseen un significado.</a:t>
            </a:r>
            <a:r>
              <a:rPr lang="es-MX" sz="1800" cap="none" dirty="0" smtClean="0">
                <a:solidFill>
                  <a:schemeClr val="bg2">
                    <a:lumMod val="50000"/>
                  </a:schemeClr>
                </a:solidFill>
              </a:rPr>
              <a:t/>
            </a:r>
            <a:br>
              <a:rPr lang="es-MX" sz="1800" cap="none" dirty="0" smtClean="0">
                <a:solidFill>
                  <a:schemeClr val="bg2">
                    <a:lumMod val="50000"/>
                  </a:schemeClr>
                </a:solidFill>
              </a:rPr>
            </a:br>
            <a:r>
              <a:rPr lang="es-MX" sz="1800" cap="none" dirty="0" smtClean="0"/>
              <a:t/>
            </a:r>
            <a:br>
              <a:rPr lang="es-MX" sz="1800" cap="none" dirty="0" smtClean="0"/>
            </a:br>
            <a:endParaRPr lang="es-MX" sz="1800" cap="none" dirty="0"/>
          </a:p>
        </p:txBody>
      </p:sp>
      <p:sp>
        <p:nvSpPr>
          <p:cNvPr id="3" name="Marcador de contenido 2"/>
          <p:cNvSpPr>
            <a:spLocks noGrp="1"/>
          </p:cNvSpPr>
          <p:nvPr>
            <p:ph idx="1"/>
          </p:nvPr>
        </p:nvSpPr>
        <p:spPr>
          <a:xfrm>
            <a:off x="3785794" y="692358"/>
            <a:ext cx="4527360" cy="1088016"/>
          </a:xfrm>
          <a:solidFill>
            <a:schemeClr val="tx2">
              <a:lumMod val="60000"/>
              <a:lumOff val="40000"/>
            </a:schemeClr>
          </a:solidFill>
          <a:ln>
            <a:solidFill>
              <a:schemeClr val="bg2">
                <a:lumMod val="60000"/>
                <a:lumOff val="40000"/>
              </a:schemeClr>
            </a:solidFill>
          </a:ln>
        </p:spPr>
        <p:txBody>
          <a:bodyPr>
            <a:normAutofit/>
          </a:bodyPr>
          <a:lstStyle/>
          <a:p>
            <a:pPr marL="0" indent="0" algn="ctr">
              <a:buNone/>
            </a:pPr>
            <a:r>
              <a:rPr lang="es-MX" sz="5400" b="1" dirty="0" smtClean="0"/>
              <a:t>LENGUAJE</a:t>
            </a:r>
            <a:endParaRPr lang="es-MX" sz="5400" dirty="0"/>
          </a:p>
        </p:txBody>
      </p:sp>
      <p:sp>
        <p:nvSpPr>
          <p:cNvPr id="5" name="AutoShape 4" descr="Resultado de imagen para lenguaje"/>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dirty="0">
              <a:solidFill>
                <a:prstClr val="white"/>
              </a:solidFill>
            </a:endParaRPr>
          </a:p>
        </p:txBody>
      </p:sp>
      <p:pic>
        <p:nvPicPr>
          <p:cNvPr id="8" name="Imagen 7"/>
          <p:cNvPicPr>
            <a:picLocks noChangeAspect="1"/>
          </p:cNvPicPr>
          <p:nvPr/>
        </p:nvPicPr>
        <p:blipFill>
          <a:blip r:embed="rId4" cstate="print"/>
          <a:stretch>
            <a:fillRect/>
          </a:stretch>
        </p:blipFill>
        <p:spPr>
          <a:xfrm>
            <a:off x="5034638" y="3405277"/>
            <a:ext cx="2466975" cy="1847850"/>
          </a:xfrm>
          <a:prstGeom prst="rect">
            <a:avLst/>
          </a:prstGeom>
        </p:spPr>
      </p:pic>
    </p:spTree>
    <p:extLst>
      <p:ext uri="{BB962C8B-B14F-4D97-AF65-F5344CB8AC3E}">
        <p14:creationId xmlns:p14="http://schemas.microsoft.com/office/powerpoint/2010/main" xmlns="" val="220078842"/>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bwMode="black">
      <p:bgPr>
        <a:blipFill dpi="0" rotWithShape="1">
          <a:blip r:embed="rId2" cstate="print">
            <a:lum/>
          </a:blip>
          <a:srcRect/>
          <a:stretch>
            <a:fillRect t="-10000" b="-10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509198" y="1631431"/>
            <a:ext cx="9900758" cy="1507067"/>
          </a:xfrm>
          <a:solidFill>
            <a:schemeClr val="accent4">
              <a:lumMod val="60000"/>
              <a:lumOff val="40000"/>
              <a:alpha val="62000"/>
            </a:schemeClr>
          </a:solidFill>
          <a:effectLst>
            <a:reflection blurRad="6350" stA="50000" endA="300" endPos="55500" dist="50800" dir="5400000" sy="-100000" algn="bl" rotWithShape="0"/>
            <a:softEdge rad="0"/>
          </a:effectLst>
          <a:scene3d>
            <a:camera prst="orthographicFront"/>
            <a:lightRig rig="threePt" dir="t"/>
          </a:scene3d>
          <a:sp3d>
            <a:bevelB prst="angle"/>
          </a:sp3d>
        </p:spPr>
        <p:txBody>
          <a:bodyPr>
            <a:normAutofit/>
          </a:bodyPr>
          <a:lstStyle/>
          <a:p>
            <a:pPr algn="just"/>
            <a:r>
              <a:rPr lang="es-MX" sz="1800" cap="none" dirty="0" smtClean="0">
                <a:solidFill>
                  <a:schemeClr val="bg2">
                    <a:lumMod val="75000"/>
                  </a:schemeClr>
                </a:solidFill>
              </a:rPr>
              <a:t>Es el sistema formado por los signos (orales,  escritos, mímico o pictográfico) y por las reglas de combinación que usan los hablantes de una misma comunidad lingüística. El ingles, el español, el italiano, el alemán, el francés, son lenguas. </a:t>
            </a:r>
            <a:r>
              <a:rPr lang="es-MX" sz="1800" dirty="0">
                <a:solidFill>
                  <a:schemeClr val="bg2">
                    <a:lumMod val="75000"/>
                  </a:schemeClr>
                </a:solidFill>
              </a:rPr>
              <a:t/>
            </a:r>
            <a:br>
              <a:rPr lang="es-MX" sz="1800" dirty="0">
                <a:solidFill>
                  <a:schemeClr val="bg2">
                    <a:lumMod val="75000"/>
                  </a:schemeClr>
                </a:solidFill>
              </a:rPr>
            </a:br>
            <a:endParaRPr lang="es-MX" sz="1800" dirty="0">
              <a:solidFill>
                <a:schemeClr val="bg2">
                  <a:lumMod val="75000"/>
                </a:schemeClr>
              </a:solidFill>
            </a:endParaRPr>
          </a:p>
        </p:txBody>
      </p:sp>
      <p:sp>
        <p:nvSpPr>
          <p:cNvPr id="3" name="Marcador de contenido 2"/>
          <p:cNvSpPr>
            <a:spLocks noGrp="1"/>
          </p:cNvSpPr>
          <p:nvPr>
            <p:ph idx="1"/>
          </p:nvPr>
        </p:nvSpPr>
        <p:spPr>
          <a:xfrm>
            <a:off x="4543818" y="829571"/>
            <a:ext cx="3550163" cy="801860"/>
          </a:xfrm>
        </p:spPr>
        <p:style>
          <a:lnRef idx="1">
            <a:schemeClr val="accent3"/>
          </a:lnRef>
          <a:fillRef idx="2">
            <a:schemeClr val="accent3"/>
          </a:fillRef>
          <a:effectRef idx="1">
            <a:schemeClr val="accent3"/>
          </a:effectRef>
          <a:fontRef idx="minor">
            <a:schemeClr val="dk1"/>
          </a:fontRef>
        </p:style>
        <p:txBody>
          <a:bodyPr>
            <a:normAutofit/>
          </a:bodyPr>
          <a:lstStyle/>
          <a:p>
            <a:pPr marL="0" indent="0">
              <a:buNone/>
            </a:pPr>
            <a:r>
              <a:rPr lang="es-MX" sz="3600" b="1" dirty="0" smtClean="0"/>
              <a:t>     </a:t>
            </a:r>
            <a:r>
              <a:rPr lang="es-MX" sz="3600" b="1" dirty="0"/>
              <a:t>L</a:t>
            </a:r>
            <a:r>
              <a:rPr lang="es-MX" sz="3600" b="1" dirty="0" smtClean="0"/>
              <a:t>ENGUA</a:t>
            </a:r>
            <a:endParaRPr lang="es-MX" sz="3600" dirty="0"/>
          </a:p>
        </p:txBody>
      </p:sp>
      <p:pic>
        <p:nvPicPr>
          <p:cNvPr id="10" name="Imagen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35589" y="3138498"/>
            <a:ext cx="2847975" cy="1600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xmlns="" val="34960670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000" b="-4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586154" y="1305831"/>
            <a:ext cx="8534400" cy="1151767"/>
          </a:xfrm>
          <a:blipFill dpi="0" rotWithShape="1">
            <a:blip r:embed="rId3" cstate="print">
              <a:alphaModFix amt="90000"/>
            </a:blip>
            <a:srcRect/>
            <a:tile tx="0" ty="0" sx="100000" sy="100000" flip="none" algn="tl"/>
          </a:blipFill>
        </p:spPr>
        <p:txBody>
          <a:bodyPr>
            <a:normAutofit/>
          </a:bodyPr>
          <a:lstStyle/>
          <a:p>
            <a:r>
              <a:rPr lang="es-MX" sz="2000" cap="none" dirty="0" smtClean="0">
                <a:solidFill>
                  <a:schemeClr val="bg2">
                    <a:lumMod val="50000"/>
                  </a:schemeClr>
                </a:solidFill>
              </a:rPr>
              <a:t>Es el conjunto de reglas que regulan el buen uso de la lengua.</a:t>
            </a:r>
            <a:r>
              <a:rPr lang="es-MX" sz="1800" dirty="0"/>
              <a:t/>
            </a:r>
            <a:br>
              <a:rPr lang="es-MX" sz="1800" dirty="0"/>
            </a:br>
            <a:endParaRPr lang="es-MX" sz="1800" dirty="0"/>
          </a:p>
        </p:txBody>
      </p:sp>
      <p:sp>
        <p:nvSpPr>
          <p:cNvPr id="3" name="Marcador de contenido 2"/>
          <p:cNvSpPr>
            <a:spLocks noGrp="1"/>
          </p:cNvSpPr>
          <p:nvPr>
            <p:ph idx="1"/>
          </p:nvPr>
        </p:nvSpPr>
        <p:spPr>
          <a:xfrm>
            <a:off x="586154" y="132277"/>
            <a:ext cx="3724935" cy="796191"/>
          </a:xfrm>
          <a:solidFill>
            <a:schemeClr val="accent6">
              <a:lumMod val="75000"/>
            </a:schemeClr>
          </a:solidFill>
          <a:scene3d>
            <a:camera prst="orthographicFront"/>
            <a:lightRig rig="threePt" dir="t"/>
          </a:scene3d>
          <a:sp3d>
            <a:bevelT w="152400" h="50800" prst="softRound"/>
          </a:sp3d>
        </p:spPr>
        <p:txBody>
          <a:bodyPr>
            <a:normAutofit/>
          </a:bodyPr>
          <a:lstStyle/>
          <a:p>
            <a:pPr marL="0" indent="0" algn="ctr">
              <a:buNone/>
            </a:pPr>
            <a:r>
              <a:rPr lang="es-MX" sz="3600" b="1" dirty="0" smtClean="0">
                <a:solidFill>
                  <a:schemeClr val="bg1"/>
                </a:solidFill>
              </a:rPr>
              <a:t>NORMA</a:t>
            </a:r>
            <a:endParaRPr lang="es-MX" sz="3600" dirty="0">
              <a:solidFill>
                <a:schemeClr val="bg1"/>
              </a:solidFill>
            </a:endParaRPr>
          </a:p>
        </p:txBody>
      </p:sp>
      <p:pic>
        <p:nvPicPr>
          <p:cNvPr id="5" name="Imagen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701182" y="327623"/>
            <a:ext cx="1602252" cy="1201689"/>
          </a:xfrm>
          <a:prstGeom prst="rect">
            <a:avLst/>
          </a:prstGeom>
        </p:spPr>
      </p:pic>
      <p:pic>
        <p:nvPicPr>
          <p:cNvPr id="6" name="Imagen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86154" y="3049538"/>
            <a:ext cx="1276131" cy="1593577"/>
          </a:xfrm>
          <a:prstGeom prst="rect">
            <a:avLst/>
          </a:prstGeom>
        </p:spPr>
      </p:pic>
    </p:spTree>
    <p:extLst>
      <p:ext uri="{BB962C8B-B14F-4D97-AF65-F5344CB8AC3E}">
        <p14:creationId xmlns:p14="http://schemas.microsoft.com/office/powerpoint/2010/main" xmlns="" val="16620862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16125" y="1632538"/>
            <a:ext cx="9646276" cy="1104818"/>
          </a:xfrm>
          <a:blipFill>
            <a:blip r:embed="rId3" cstate="print"/>
            <a:tile tx="0" ty="0" sx="100000" sy="100000" flip="none" algn="tl"/>
          </a:blipFill>
          <a:ln w="57150">
            <a:solidFill>
              <a:schemeClr val="accent6">
                <a:lumMod val="50000"/>
              </a:schemeClr>
            </a:solidFill>
          </a:ln>
        </p:spPr>
        <p:txBody>
          <a:bodyPr>
            <a:normAutofit/>
          </a:bodyPr>
          <a:lstStyle/>
          <a:p>
            <a:r>
              <a:rPr lang="es-MX" sz="2000" b="1" cap="none" dirty="0" smtClean="0">
                <a:solidFill>
                  <a:schemeClr val="bg1"/>
                </a:solidFill>
              </a:rPr>
              <a:t>Es el empleo particular que un hablante concreto hace de la lengua en una circunstancia de comunicación.</a:t>
            </a:r>
            <a:r>
              <a:rPr lang="es-MX" sz="1800" b="1" cap="none" dirty="0" smtClean="0">
                <a:solidFill>
                  <a:schemeClr val="bg1"/>
                </a:solidFill>
              </a:rPr>
              <a:t/>
            </a:r>
            <a:br>
              <a:rPr lang="es-MX" sz="1800" b="1" cap="none" dirty="0" smtClean="0">
                <a:solidFill>
                  <a:schemeClr val="bg1"/>
                </a:solidFill>
              </a:rPr>
            </a:br>
            <a:endParaRPr lang="es-MX" sz="1800" b="1" cap="none" dirty="0">
              <a:solidFill>
                <a:schemeClr val="bg1"/>
              </a:solidFill>
            </a:endParaRPr>
          </a:p>
        </p:txBody>
      </p:sp>
      <p:pic>
        <p:nvPicPr>
          <p:cNvPr id="4" name="Imagen 3"/>
          <p:cNvPicPr>
            <a:picLocks noChangeAspect="1"/>
          </p:cNvPicPr>
          <p:nvPr/>
        </p:nvPicPr>
        <p:blipFill>
          <a:blip r:embed="rId4" cstate="print"/>
          <a:stretch>
            <a:fillRect/>
          </a:stretch>
        </p:blipFill>
        <p:spPr>
          <a:xfrm>
            <a:off x="9129555" y="3763"/>
            <a:ext cx="3062445" cy="162877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7" name="CuadroTexto 6"/>
          <p:cNvSpPr txBox="1"/>
          <p:nvPr/>
        </p:nvSpPr>
        <p:spPr>
          <a:xfrm>
            <a:off x="816125" y="433431"/>
            <a:ext cx="3094892" cy="769441"/>
          </a:xfrm>
          <a:prstGeom prst="rect">
            <a:avLst/>
          </a:prstGeom>
          <a:gradFill flip="none" rotWithShape="1">
            <a:gsLst>
              <a:gs pos="0">
                <a:schemeClr val="tx2">
                  <a:lumMod val="60000"/>
                  <a:lumOff val="40000"/>
                  <a:shade val="30000"/>
                  <a:satMod val="115000"/>
                </a:schemeClr>
              </a:gs>
              <a:gs pos="50000">
                <a:schemeClr val="tx2">
                  <a:lumMod val="60000"/>
                  <a:lumOff val="40000"/>
                  <a:shade val="67500"/>
                  <a:satMod val="115000"/>
                </a:schemeClr>
              </a:gs>
              <a:gs pos="100000">
                <a:schemeClr val="tx2">
                  <a:lumMod val="60000"/>
                  <a:lumOff val="40000"/>
                  <a:shade val="100000"/>
                  <a:satMod val="115000"/>
                </a:schemeClr>
              </a:gs>
            </a:gsLst>
            <a:path path="circle">
              <a:fillToRect l="50000" t="50000" r="50000" b="50000"/>
            </a:path>
            <a:tileRect/>
          </a:gradFill>
          <a:effectLst>
            <a:softEdge rad="31750"/>
          </a:effectLst>
        </p:spPr>
        <p:txBody>
          <a:bodyPr wrap="square" rtlCol="0">
            <a:spAutoFit/>
          </a:bodyPr>
          <a:lstStyle/>
          <a:p>
            <a:r>
              <a:rPr lang="es-MX" sz="4400" dirty="0">
                <a:solidFill>
                  <a:prstClr val="white"/>
                </a:solidFill>
              </a:rPr>
              <a:t>HABLA</a:t>
            </a:r>
          </a:p>
        </p:txBody>
      </p:sp>
      <p:pic>
        <p:nvPicPr>
          <p:cNvPr id="3" name="Imagen 2"/>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146917" y="2794863"/>
            <a:ext cx="3142535" cy="314253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xmlns="" val="185603251"/>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7000" r="-7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 y="0"/>
            <a:ext cx="6991643" cy="801858"/>
          </a:xfrm>
          <a:solidFill>
            <a:schemeClr val="tx2">
              <a:lumMod val="40000"/>
              <a:lumOff val="60000"/>
            </a:schemeClr>
          </a:solidFill>
          <a:scene3d>
            <a:camera prst="orthographicFront"/>
            <a:lightRig rig="threePt" dir="t"/>
          </a:scene3d>
          <a:sp3d>
            <a:bevelT prst="angle"/>
          </a:sp3d>
        </p:spPr>
        <p:style>
          <a:lnRef idx="1">
            <a:schemeClr val="accent5"/>
          </a:lnRef>
          <a:fillRef idx="3">
            <a:schemeClr val="accent5"/>
          </a:fillRef>
          <a:effectRef idx="2">
            <a:schemeClr val="accent5"/>
          </a:effectRef>
          <a:fontRef idx="minor">
            <a:schemeClr val="lt1"/>
          </a:fontRef>
        </p:style>
        <p:txBody>
          <a:bodyPr>
            <a:normAutofit fontScale="85000" lnSpcReduction="20000"/>
          </a:bodyPr>
          <a:lstStyle/>
          <a:p>
            <a:pPr marL="0" indent="0" algn="ctr">
              <a:buNone/>
            </a:pPr>
            <a:endParaRPr lang="es-MX" sz="2400" dirty="0" smtClean="0">
              <a:solidFill>
                <a:schemeClr val="bg1">
                  <a:lumMod val="95000"/>
                  <a:lumOff val="5000"/>
                </a:schemeClr>
              </a:solidFill>
            </a:endParaRPr>
          </a:p>
          <a:p>
            <a:pPr marL="0" indent="0" algn="ctr">
              <a:buNone/>
            </a:pPr>
            <a:r>
              <a:rPr lang="es-MX" sz="2400" dirty="0" smtClean="0">
                <a:solidFill>
                  <a:schemeClr val="bg1">
                    <a:lumMod val="95000"/>
                    <a:lumOff val="5000"/>
                  </a:schemeClr>
                </a:solidFill>
              </a:rPr>
              <a:t>TEORÍAS </a:t>
            </a:r>
            <a:r>
              <a:rPr lang="es-MX" sz="2400" dirty="0">
                <a:solidFill>
                  <a:schemeClr val="bg1">
                    <a:lumMod val="95000"/>
                    <a:lumOff val="5000"/>
                  </a:schemeClr>
                </a:solidFill>
              </a:rPr>
              <a:t>SOBRE EL ORIGEN DEL LENGUAJE:</a:t>
            </a:r>
          </a:p>
          <a:p>
            <a:pPr lvl="1"/>
            <a:endParaRPr lang="es-MX" dirty="0"/>
          </a:p>
        </p:txBody>
      </p:sp>
      <p:graphicFrame>
        <p:nvGraphicFramePr>
          <p:cNvPr id="4" name="Diagrama 3"/>
          <p:cNvGraphicFramePr/>
          <p:nvPr>
            <p:extLst/>
          </p:nvPr>
        </p:nvGraphicFramePr>
        <p:xfrm>
          <a:off x="5781821" y="0"/>
          <a:ext cx="5883422" cy="46590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a 4"/>
          <p:cNvGraphicFramePr/>
          <p:nvPr>
            <p:extLst/>
          </p:nvPr>
        </p:nvGraphicFramePr>
        <p:xfrm>
          <a:off x="5759939" y="3391111"/>
          <a:ext cx="5817771" cy="251731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xmlns="" val="16446193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52024" y="2175802"/>
            <a:ext cx="10255347" cy="1917896"/>
          </a:xfrm>
          <a:blipFill>
            <a:blip r:embed="rId3" cstate="print"/>
            <a:tile tx="0" ty="0" sx="100000" sy="100000" flip="none" algn="tl"/>
          </a:blipFill>
          <a:ln w="57150"/>
          <a:scene3d>
            <a:camera prst="orthographicFront"/>
            <a:lightRig rig="threePt" dir="t"/>
          </a:scene3d>
          <a:sp3d>
            <a:bevelT prst="angle"/>
          </a:sp3d>
        </p:spPr>
        <p:style>
          <a:lnRef idx="2">
            <a:schemeClr val="accent2"/>
          </a:lnRef>
          <a:fillRef idx="1">
            <a:schemeClr val="lt1"/>
          </a:fillRef>
          <a:effectRef idx="0">
            <a:schemeClr val="accent2"/>
          </a:effectRef>
          <a:fontRef idx="minor">
            <a:schemeClr val="dk1"/>
          </a:fontRef>
        </p:style>
        <p:txBody>
          <a:bodyPr/>
          <a:lstStyle/>
          <a:p>
            <a:pPr marL="36576" indent="0" algn="just">
              <a:lnSpc>
                <a:spcPct val="150000"/>
              </a:lnSpc>
              <a:buNone/>
            </a:pPr>
            <a:r>
              <a:rPr lang="es-MX" dirty="0" smtClean="0">
                <a:solidFill>
                  <a:schemeClr val="bg1">
                    <a:lumMod val="95000"/>
                    <a:lumOff val="5000"/>
                  </a:schemeClr>
                </a:solidFill>
              </a:rPr>
              <a:t>Sostiene </a:t>
            </a:r>
            <a:r>
              <a:rPr lang="es-MX" dirty="0">
                <a:solidFill>
                  <a:schemeClr val="bg1">
                    <a:lumMod val="95000"/>
                    <a:lumOff val="5000"/>
                  </a:schemeClr>
                </a:solidFill>
              </a:rPr>
              <a:t>que los seres humanos comenzaron a hablar imitando los sonidos de su entorno; particularmente los producidos por los animales, o de forma general los emitidos por la naturaleza.</a:t>
            </a:r>
          </a:p>
          <a:p>
            <a:pPr marL="0" indent="0">
              <a:buNone/>
            </a:pPr>
            <a:endParaRPr lang="es-MX" dirty="0"/>
          </a:p>
        </p:txBody>
      </p:sp>
      <p:pic>
        <p:nvPicPr>
          <p:cNvPr id="4" name="Imagen 3"/>
          <p:cNvPicPr>
            <a:picLocks noChangeAspect="1"/>
          </p:cNvPicPr>
          <p:nvPr/>
        </p:nvPicPr>
        <p:blipFill>
          <a:blip r:embed="rId4" cstate="print"/>
          <a:stretch>
            <a:fillRect/>
          </a:stretch>
        </p:blipFill>
        <p:spPr>
          <a:xfrm>
            <a:off x="8589499" y="4093698"/>
            <a:ext cx="3718560" cy="2103120"/>
          </a:xfrm>
          <a:prstGeom prst="rect">
            <a:avLst/>
          </a:prstGeom>
        </p:spPr>
      </p:pic>
      <p:sp>
        <p:nvSpPr>
          <p:cNvPr id="5" name="CuadroTexto 4"/>
          <p:cNvSpPr txBox="1"/>
          <p:nvPr/>
        </p:nvSpPr>
        <p:spPr>
          <a:xfrm>
            <a:off x="0" y="225082"/>
            <a:ext cx="5556738" cy="523220"/>
          </a:xfrm>
          <a:prstGeom prst="rect">
            <a:avLst/>
          </a:prstGeom>
          <a:solidFill>
            <a:schemeClr val="tx2">
              <a:lumMod val="60000"/>
              <a:lumOff val="40000"/>
            </a:schemeClr>
          </a:solidFill>
          <a:scene3d>
            <a:camera prst="orthographicFront"/>
            <a:lightRig rig="threePt" dir="t"/>
          </a:scene3d>
          <a:sp3d>
            <a:bevelT w="152400" h="50800" prst="softRound"/>
          </a:sp3d>
        </p:spPr>
        <p:txBody>
          <a:bodyPr wrap="square" rtlCol="0">
            <a:spAutoFit/>
          </a:bodyPr>
          <a:lstStyle/>
          <a:p>
            <a:r>
              <a:rPr lang="es-MX" sz="2800" b="1" dirty="0">
                <a:solidFill>
                  <a:prstClr val="black">
                    <a:lumMod val="95000"/>
                    <a:lumOff val="5000"/>
                  </a:prstClr>
                </a:solidFill>
                <a:effectLst>
                  <a:outerShdw blurRad="38100" dist="38100" dir="2700000" algn="tl">
                    <a:srgbClr val="000000">
                      <a:alpha val="43137"/>
                    </a:srgbClr>
                  </a:outerShdw>
                </a:effectLst>
              </a:rPr>
              <a:t>TEORÍA DE LA ONOMATOPEYA</a:t>
            </a:r>
          </a:p>
        </p:txBody>
      </p:sp>
      <p:pic>
        <p:nvPicPr>
          <p:cNvPr id="6" name="Imagen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252024" y="3806698"/>
            <a:ext cx="2667000" cy="171450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extLst>
      <p:ext uri="{BB962C8B-B14F-4D97-AF65-F5344CB8AC3E}">
        <p14:creationId xmlns:p14="http://schemas.microsoft.com/office/powerpoint/2010/main" xmlns="" val="37709993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9000" b="-9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93035" y="1266094"/>
            <a:ext cx="8637562" cy="3080824"/>
          </a:xfrm>
          <a:blipFill dpi="0" rotWithShape="1">
            <a:blip r:embed="rId3" cstate="print">
              <a:alphaModFix amt="67000"/>
            </a:blip>
            <a:srcRect/>
            <a:tile tx="0" ty="0" sx="100000" sy="100000" flip="none" algn="tl"/>
          </a:blipFill>
        </p:spPr>
        <p:txBody>
          <a:bodyPr>
            <a:normAutofit/>
          </a:bodyPr>
          <a:lstStyle/>
          <a:p>
            <a:pPr marL="0" indent="0" algn="just">
              <a:lnSpc>
                <a:spcPct val="150000"/>
              </a:lnSpc>
              <a:buNone/>
            </a:pPr>
            <a:r>
              <a:rPr lang="es-MX" b="1" dirty="0">
                <a:solidFill>
                  <a:schemeClr val="bg1">
                    <a:lumMod val="95000"/>
                    <a:lumOff val="5000"/>
                  </a:schemeClr>
                </a:solidFill>
              </a:rPr>
              <a:t>Esta teoría se basa en los gestos como base para el ulterior desarrollo del lenguaje articulado. (W. Wundt).</a:t>
            </a:r>
          </a:p>
          <a:p>
            <a:pPr marL="0" indent="0">
              <a:buNone/>
            </a:pPr>
            <a:endParaRPr lang="es-MX" dirty="0" smtClean="0"/>
          </a:p>
          <a:p>
            <a:pPr marL="0" indent="0">
              <a:buNone/>
            </a:pPr>
            <a:endParaRPr lang="es-MX" dirty="0"/>
          </a:p>
          <a:p>
            <a:pPr marL="0" indent="0">
              <a:buNone/>
            </a:pPr>
            <a:endParaRPr lang="es-MX" dirty="0"/>
          </a:p>
        </p:txBody>
      </p:sp>
      <p:sp>
        <p:nvSpPr>
          <p:cNvPr id="2" name="CuadroTexto 1"/>
          <p:cNvSpPr txBox="1"/>
          <p:nvPr/>
        </p:nvSpPr>
        <p:spPr>
          <a:xfrm>
            <a:off x="745586" y="344017"/>
            <a:ext cx="7033847" cy="523220"/>
          </a:xfrm>
          <a:prstGeom prst="rect">
            <a:avLst/>
          </a:prstGeom>
          <a:solidFill>
            <a:schemeClr val="accent6">
              <a:lumMod val="75000"/>
            </a:schemeClr>
          </a:solidFill>
          <a:ln w="19050">
            <a:solidFill>
              <a:schemeClr val="bg1"/>
            </a:solidFill>
          </a:ln>
          <a:effectLst>
            <a:innerShdw blurRad="63500" dist="50800" dir="16200000">
              <a:prstClr val="black">
                <a:alpha val="50000"/>
              </a:prstClr>
            </a:innerShdw>
          </a:effectLst>
          <a:scene3d>
            <a:camera prst="orthographicFront"/>
            <a:lightRig rig="threePt" dir="t"/>
          </a:scene3d>
          <a:sp3d>
            <a:bevelT prst="angle"/>
          </a:sp3d>
        </p:spPr>
        <p:txBody>
          <a:bodyPr wrap="square" rtlCol="0">
            <a:spAutoFit/>
          </a:bodyPr>
          <a:lstStyle/>
          <a:p>
            <a:r>
              <a:rPr lang="es-MX" sz="2800" dirty="0">
                <a:solidFill>
                  <a:prstClr val="black">
                    <a:lumMod val="95000"/>
                    <a:lumOff val="5000"/>
                  </a:prstClr>
                </a:solidFill>
              </a:rPr>
              <a:t>TEORÍA DEL ORIGEN ORAL - GESTUAL</a:t>
            </a:r>
          </a:p>
        </p:txBody>
      </p:sp>
      <p:pic>
        <p:nvPicPr>
          <p:cNvPr id="4" name="Imagen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335465" y="4033032"/>
            <a:ext cx="1943100" cy="1943100"/>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xmlns="" val="38908596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6799" y="587327"/>
            <a:ext cx="10181908" cy="5943600"/>
          </a:xfrm>
          <a:blipFill>
            <a:blip r:embed="rId2" cstate="print"/>
            <a:stretch>
              <a:fillRect/>
            </a:stretch>
          </a:blipFill>
          <a:ln>
            <a:solidFill>
              <a:schemeClr val="bg1">
                <a:lumMod val="95000"/>
                <a:lumOff val="5000"/>
              </a:schemeClr>
            </a:solidFill>
          </a:ln>
        </p:spPr>
        <p:txBody>
          <a:bodyPr/>
          <a:lstStyle/>
          <a:p>
            <a:pPr marL="0" indent="0" algn="just">
              <a:lnSpc>
                <a:spcPct val="150000"/>
              </a:lnSpc>
              <a:buNone/>
            </a:pPr>
            <a:r>
              <a:rPr lang="es-MX" b="1" dirty="0">
                <a:effectLst>
                  <a:outerShdw blurRad="38100" dist="38100" dir="2700000" algn="tl">
                    <a:srgbClr val="000000">
                      <a:alpha val="43137"/>
                    </a:srgbClr>
                  </a:outerShdw>
                </a:effectLst>
              </a:rPr>
              <a:t>Según esta teoría sólo pueden considerarse los factores., gestos, imitaciones sonoras, etc,como verdaderas contribuciones al proceso de desarrollo del lenguaje desde su origen, si se conciben integrados en una tendencia social de comunicación.</a:t>
            </a:r>
          </a:p>
          <a:p>
            <a:pPr marL="0" indent="0" algn="just">
              <a:lnSpc>
                <a:spcPct val="150000"/>
              </a:lnSpc>
              <a:buNone/>
            </a:pPr>
            <a:endParaRPr lang="es-MX" dirty="0"/>
          </a:p>
        </p:txBody>
      </p:sp>
      <p:sp>
        <p:nvSpPr>
          <p:cNvPr id="2" name="Rectángulo redondeado 1"/>
          <p:cNvSpPr/>
          <p:nvPr/>
        </p:nvSpPr>
        <p:spPr>
          <a:xfrm>
            <a:off x="787790" y="161928"/>
            <a:ext cx="4979963" cy="1047894"/>
          </a:xfrm>
          <a:prstGeom prst="roundRect">
            <a:avLst/>
          </a:prstGeom>
          <a:solidFill>
            <a:schemeClr val="accent1">
              <a:lumMod val="50000"/>
            </a:schemeClr>
          </a:solidFill>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solidFill>
                  <a:prstClr val="white"/>
                </a:solidFill>
              </a:rPr>
              <a:t>TEORÍA DE CONTACTO O CONTACTUAL</a:t>
            </a:r>
          </a:p>
        </p:txBody>
      </p:sp>
    </p:spTree>
    <p:extLst>
      <p:ext uri="{BB962C8B-B14F-4D97-AF65-F5344CB8AC3E}">
        <p14:creationId xmlns:p14="http://schemas.microsoft.com/office/powerpoint/2010/main" xmlns="" val="2382165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10.xml><?xml version="1.0" encoding="utf-8"?>
<a:theme xmlns:a="http://schemas.openxmlformats.org/drawingml/2006/main" name="9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2.xml><?xml version="1.0" encoding="utf-8"?>
<a:theme xmlns:a="http://schemas.openxmlformats.org/drawingml/2006/main" name="1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3.xml><?xml version="1.0" encoding="utf-8"?>
<a:theme xmlns:a="http://schemas.openxmlformats.org/drawingml/2006/main" name="2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4.xml><?xml version="1.0" encoding="utf-8"?>
<a:theme xmlns:a="http://schemas.openxmlformats.org/drawingml/2006/main" name="3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5.xml><?xml version="1.0" encoding="utf-8"?>
<a:theme xmlns:a="http://schemas.openxmlformats.org/drawingml/2006/main" name="4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6.xml><?xml version="1.0" encoding="utf-8"?>
<a:theme xmlns:a="http://schemas.openxmlformats.org/drawingml/2006/main" name="5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7.xml><?xml version="1.0" encoding="utf-8"?>
<a:theme xmlns:a="http://schemas.openxmlformats.org/drawingml/2006/main" name="6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8.xml><?xml version="1.0" encoding="utf-8"?>
<a:theme xmlns:a="http://schemas.openxmlformats.org/drawingml/2006/main" name="7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9.xml><?xml version="1.0" encoding="utf-8"?>
<a:theme xmlns:a="http://schemas.openxmlformats.org/drawingml/2006/main" name="8_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otalTime>3</TotalTime>
  <Words>322</Words>
  <Application>Microsoft Office PowerPoint</Application>
  <PresentationFormat>Personalizado</PresentationFormat>
  <Paragraphs>42</Paragraphs>
  <Slides>10</Slides>
  <Notes>0</Notes>
  <HiddenSlides>0</HiddenSlides>
  <MMClips>0</MMClips>
  <ScaleCrop>false</ScaleCrop>
  <HeadingPairs>
    <vt:vector size="4" baseType="variant">
      <vt:variant>
        <vt:lpstr>Tema</vt:lpstr>
      </vt:variant>
      <vt:variant>
        <vt:i4>10</vt:i4>
      </vt:variant>
      <vt:variant>
        <vt:lpstr>Títulos de diapositiva</vt:lpstr>
      </vt:variant>
      <vt:variant>
        <vt:i4>10</vt:i4>
      </vt:variant>
    </vt:vector>
  </HeadingPairs>
  <TitlesOfParts>
    <vt:vector size="20" baseType="lpstr">
      <vt:lpstr>Sector</vt:lpstr>
      <vt:lpstr>1_Sector</vt:lpstr>
      <vt:lpstr>2_Sector</vt:lpstr>
      <vt:lpstr>3_Sector</vt:lpstr>
      <vt:lpstr>4_Sector</vt:lpstr>
      <vt:lpstr>5_Sector</vt:lpstr>
      <vt:lpstr>6_Sector</vt:lpstr>
      <vt:lpstr>7_Sector</vt:lpstr>
      <vt:lpstr>8_Sector</vt:lpstr>
      <vt:lpstr>9_Sector</vt:lpstr>
      <vt:lpstr>Geografía Turística</vt:lpstr>
      <vt:lpstr>Medio de comunicación entre los seres humanos a través de signos orales o escritos que poseen un significado.  </vt:lpstr>
      <vt:lpstr>Es el sistema formado por los signos (orales,  escritos, mímico o pictográfico) y por las reglas de combinación que usan los hablantes de una misma comunidad lingüística. El ingles, el español, el italiano, el alemán, el francés, son lenguas.  </vt:lpstr>
      <vt:lpstr>Es el conjunto de reglas que regulan el buen uso de la lengua. </vt:lpstr>
      <vt:lpstr>Es el empleo particular que un hablante concreto hace de la lengua en una circunstancia de comunicación. </vt:lpstr>
      <vt:lpstr>Diapositiva 6</vt:lpstr>
      <vt:lpstr>Diapositiva 7</vt:lpstr>
      <vt:lpstr>Diapositiva 8</vt:lpstr>
      <vt:lpstr>Diapositiva 9</vt:lpstr>
      <vt:lpstr>Diapositiva 10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UNIDAD DE APRENDIZAJE: ORATORIA</dc:title>
  <dc:creator>UAEM</dc:creator>
  <cp:lastModifiedBy>Coordinación</cp:lastModifiedBy>
  <cp:revision>2</cp:revision>
  <dcterms:created xsi:type="dcterms:W3CDTF">2015-10-02T18:28:46Z</dcterms:created>
  <dcterms:modified xsi:type="dcterms:W3CDTF">2015-10-02T19:36:13Z</dcterms:modified>
</cp:coreProperties>
</file>