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3.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4.xml" ContentType="application/vnd.openxmlformats-officedocument.theme+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theme/theme5.xml" ContentType="application/vnd.openxmlformats-officedocument.theme+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theme/theme6.xml" ContentType="application/vnd.openxmlformats-officedocument.theme+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theme/theme7.xml" ContentType="application/vnd.openxmlformats-officedocument.theme+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theme/theme8.xml" ContentType="application/vnd.openxmlformats-officedocument.theme+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theme/theme9.xml" ContentType="application/vnd.openxmlformats-officedocument.theme+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theme/theme10.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8" r:id="rId2"/>
    <p:sldMasterId id="2147483696" r:id="rId3"/>
    <p:sldMasterId id="2147483714" r:id="rId4"/>
    <p:sldMasterId id="2147483732" r:id="rId5"/>
    <p:sldMasterId id="2147483750" r:id="rId6"/>
    <p:sldMasterId id="2147483768" r:id="rId7"/>
    <p:sldMasterId id="2147483786" r:id="rId8"/>
    <p:sldMasterId id="2147483804" r:id="rId9"/>
    <p:sldMasterId id="2147483822" r:id="rId10"/>
  </p:sldMasterIdLst>
  <p:sldIdLst>
    <p:sldId id="258" r:id="rId11"/>
    <p:sldId id="259" r:id="rId12"/>
    <p:sldId id="260" r:id="rId13"/>
    <p:sldId id="261" r:id="rId14"/>
    <p:sldId id="263" r:id="rId15"/>
    <p:sldId id="264" r:id="rId16"/>
    <p:sldId id="265" r:id="rId17"/>
    <p:sldId id="266" r:id="rId18"/>
    <p:sldId id="267" r:id="rId19"/>
    <p:sldId id="268" r:id="rId20"/>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46" d="100"/>
          <a:sy n="46" d="100"/>
        </p:scale>
        <p:origin x="780"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3.xml"/><Relationship Id="rId18" Type="http://schemas.openxmlformats.org/officeDocument/2006/relationships/slide" Target="slides/slide8.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Master" Target="slideMasters/slideMaster7.xml"/><Relationship Id="rId12" Type="http://schemas.openxmlformats.org/officeDocument/2006/relationships/slide" Target="slides/slide2.xml"/><Relationship Id="rId17" Type="http://schemas.openxmlformats.org/officeDocument/2006/relationships/slide" Target="slides/slide7.xml"/><Relationship Id="rId2" Type="http://schemas.openxmlformats.org/officeDocument/2006/relationships/slideMaster" Target="slideMasters/slideMaster2.xml"/><Relationship Id="rId16" Type="http://schemas.openxmlformats.org/officeDocument/2006/relationships/slide" Target="slides/slide6.xml"/><Relationship Id="rId20"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1.xml"/><Relationship Id="rId24"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5.xml"/><Relationship Id="rId23" Type="http://schemas.openxmlformats.org/officeDocument/2006/relationships/theme" Target="theme/theme1.xml"/><Relationship Id="rId10" Type="http://schemas.openxmlformats.org/officeDocument/2006/relationships/slideMaster" Target="slideMasters/slideMaster10.xml"/><Relationship Id="rId19" Type="http://schemas.openxmlformats.org/officeDocument/2006/relationships/slide" Target="slides/slide9.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4.xml"/><Relationship Id="rId22" Type="http://schemas.openxmlformats.org/officeDocument/2006/relationships/viewProps" Target="view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image" Target="../media/image9.png"/><Relationship Id="rId6" Type="http://schemas.openxmlformats.org/officeDocument/2006/relationships/image" Target="../media/image14.jpg"/><Relationship Id="rId5" Type="http://schemas.openxmlformats.org/officeDocument/2006/relationships/image" Target="../media/image13.jpg"/><Relationship Id="rId4" Type="http://schemas.openxmlformats.org/officeDocument/2006/relationships/image" Target="../media/image12.jpg"/></Relationships>
</file>

<file path=ppt/diagrams/_rels/drawing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image" Target="../media/image9.png"/><Relationship Id="rId5" Type="http://schemas.openxmlformats.org/officeDocument/2006/relationships/image" Target="../media/image13.jpg"/><Relationship Id="rId4" Type="http://schemas.openxmlformats.org/officeDocument/2006/relationships/image" Target="../media/image12.jp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53DB9F5-6744-4198-B68E-DD36B815F5B4}"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s-MX"/>
        </a:p>
      </dgm:t>
    </dgm:pt>
    <dgm:pt modelId="{05704C91-A19D-48C0-B15A-9A977146D037}">
      <dgm:prSet phldrT="[Texto]"/>
      <dgm:spPr>
        <a:blipFill rotWithShape="0">
          <a:blip xmlns:r="http://schemas.openxmlformats.org/officeDocument/2006/relationships" r:embed="rId1"/>
          <a:stretch>
            <a:fillRect/>
          </a:stretch>
        </a:blipFill>
      </dgm:spPr>
      <dgm:t>
        <a:bodyPr/>
        <a:lstStyle/>
        <a:p>
          <a:r>
            <a:rPr lang="es-MX" b="1" dirty="0" smtClean="0">
              <a:solidFill>
                <a:schemeClr val="bg1"/>
              </a:solidFill>
            </a:rPr>
            <a:t>Lenguaje Verbal</a:t>
          </a:r>
          <a:endParaRPr lang="es-MX" b="1" dirty="0">
            <a:solidFill>
              <a:schemeClr val="bg1"/>
            </a:solidFill>
          </a:endParaRPr>
        </a:p>
      </dgm:t>
    </dgm:pt>
    <dgm:pt modelId="{804690ED-9A8E-4ADA-9828-48304FCF425C}" type="parTrans" cxnId="{8DAFDBB6-9A6E-45C1-9276-104319D1E4D0}">
      <dgm:prSet/>
      <dgm:spPr/>
      <dgm:t>
        <a:bodyPr/>
        <a:lstStyle/>
        <a:p>
          <a:endParaRPr lang="es-MX"/>
        </a:p>
      </dgm:t>
    </dgm:pt>
    <dgm:pt modelId="{68C22CFC-7CBD-4F43-B99D-063F3B17968C}" type="sibTrans" cxnId="{8DAFDBB6-9A6E-45C1-9276-104319D1E4D0}">
      <dgm:prSet/>
      <dgm:spPr/>
      <dgm:t>
        <a:bodyPr/>
        <a:lstStyle/>
        <a:p>
          <a:endParaRPr lang="es-MX"/>
        </a:p>
      </dgm:t>
    </dgm:pt>
    <dgm:pt modelId="{EC90D19B-91EC-46A8-8BFB-8C88F986DA37}">
      <dgm:prSet phldrT="[Texto]"/>
      <dgm:spPr>
        <a:blipFill rotWithShape="0">
          <a:blip xmlns:r="http://schemas.openxmlformats.org/officeDocument/2006/relationships" r:embed="rId2"/>
          <a:stretch>
            <a:fillRect/>
          </a:stretch>
        </a:blipFill>
      </dgm:spPr>
      <dgm:t>
        <a:bodyPr/>
        <a:lstStyle/>
        <a:p>
          <a:r>
            <a:rPr lang="es-MX" b="1" dirty="0" smtClean="0">
              <a:solidFill>
                <a:schemeClr val="accent4">
                  <a:lumMod val="60000"/>
                  <a:lumOff val="40000"/>
                </a:schemeClr>
              </a:solidFill>
            </a:rPr>
            <a:t>Lenguaje Escrito</a:t>
          </a:r>
          <a:endParaRPr lang="es-MX" b="1" dirty="0">
            <a:solidFill>
              <a:schemeClr val="accent4">
                <a:lumMod val="60000"/>
                <a:lumOff val="40000"/>
              </a:schemeClr>
            </a:solidFill>
          </a:endParaRPr>
        </a:p>
      </dgm:t>
    </dgm:pt>
    <dgm:pt modelId="{2B72EEF8-DFCD-4A73-A7FF-61B2C28F4543}" type="parTrans" cxnId="{3E2873C7-A7A6-471C-AC8F-979E870D8DA8}">
      <dgm:prSet/>
      <dgm:spPr/>
      <dgm:t>
        <a:bodyPr/>
        <a:lstStyle/>
        <a:p>
          <a:endParaRPr lang="es-MX"/>
        </a:p>
      </dgm:t>
    </dgm:pt>
    <dgm:pt modelId="{08707A62-4E23-436B-8CC1-62386456714A}" type="sibTrans" cxnId="{3E2873C7-A7A6-471C-AC8F-979E870D8DA8}">
      <dgm:prSet/>
      <dgm:spPr/>
      <dgm:t>
        <a:bodyPr/>
        <a:lstStyle/>
        <a:p>
          <a:endParaRPr lang="es-MX"/>
        </a:p>
      </dgm:t>
    </dgm:pt>
    <dgm:pt modelId="{C09684AF-477B-4854-8CAE-6A420EA82F20}">
      <dgm:prSet phldrT="[Texto]"/>
      <dgm:spPr>
        <a:blipFill rotWithShape="0">
          <a:blip xmlns:r="http://schemas.openxmlformats.org/officeDocument/2006/relationships" r:embed="rId3"/>
          <a:stretch>
            <a:fillRect/>
          </a:stretch>
        </a:blipFill>
      </dgm:spPr>
      <dgm:t>
        <a:bodyPr/>
        <a:lstStyle/>
        <a:p>
          <a:r>
            <a:rPr lang="es-MX" b="1" dirty="0" smtClean="0">
              <a:solidFill>
                <a:schemeClr val="accent2">
                  <a:lumMod val="75000"/>
                </a:schemeClr>
              </a:solidFill>
            </a:rPr>
            <a:t>Lenguaje no Verbal</a:t>
          </a:r>
          <a:endParaRPr lang="es-MX" b="1" dirty="0">
            <a:solidFill>
              <a:schemeClr val="accent2">
                <a:lumMod val="75000"/>
              </a:schemeClr>
            </a:solidFill>
          </a:endParaRPr>
        </a:p>
      </dgm:t>
    </dgm:pt>
    <dgm:pt modelId="{1B6C910C-FC8D-4FD7-8745-49424EC1286D}" type="parTrans" cxnId="{B6C870E1-534D-4DFB-A268-D23824E70F6B}">
      <dgm:prSet/>
      <dgm:spPr/>
      <dgm:t>
        <a:bodyPr/>
        <a:lstStyle/>
        <a:p>
          <a:endParaRPr lang="es-MX"/>
        </a:p>
      </dgm:t>
    </dgm:pt>
    <dgm:pt modelId="{8C6F3C81-6E09-4C13-B5F4-F2227ED1F2FF}" type="sibTrans" cxnId="{B6C870E1-534D-4DFB-A268-D23824E70F6B}">
      <dgm:prSet/>
      <dgm:spPr/>
      <dgm:t>
        <a:bodyPr/>
        <a:lstStyle/>
        <a:p>
          <a:endParaRPr lang="es-MX"/>
        </a:p>
      </dgm:t>
    </dgm:pt>
    <dgm:pt modelId="{40827CEB-7982-4897-802D-DBE9B334B3C9}">
      <dgm:prSet phldrT="[Texto]"/>
      <dgm:spPr>
        <a:blipFill rotWithShape="0">
          <a:blip xmlns:r="http://schemas.openxmlformats.org/officeDocument/2006/relationships" r:embed="rId4"/>
          <a:stretch>
            <a:fillRect/>
          </a:stretch>
        </a:blipFill>
      </dgm:spPr>
      <dgm:t>
        <a:bodyPr/>
        <a:lstStyle/>
        <a:p>
          <a:r>
            <a:rPr lang="es-MX" dirty="0" smtClean="0">
              <a:solidFill>
                <a:schemeClr val="bg2">
                  <a:lumMod val="75000"/>
                </a:schemeClr>
              </a:solidFill>
            </a:rPr>
            <a:t>Lenguaje Corporal</a:t>
          </a:r>
          <a:endParaRPr lang="es-MX" dirty="0">
            <a:solidFill>
              <a:schemeClr val="bg2">
                <a:lumMod val="75000"/>
              </a:schemeClr>
            </a:solidFill>
          </a:endParaRPr>
        </a:p>
      </dgm:t>
    </dgm:pt>
    <dgm:pt modelId="{D16B3623-F26A-4F7E-BCD5-FF4B8F28FDA2}" type="parTrans" cxnId="{075FEEB9-4272-457B-A92E-87CDFC29FFBC}">
      <dgm:prSet/>
      <dgm:spPr/>
      <dgm:t>
        <a:bodyPr/>
        <a:lstStyle/>
        <a:p>
          <a:endParaRPr lang="es-MX"/>
        </a:p>
      </dgm:t>
    </dgm:pt>
    <dgm:pt modelId="{E46B4534-D3DB-48E6-A9BC-8D77C53A7D36}" type="sibTrans" cxnId="{075FEEB9-4272-457B-A92E-87CDFC29FFBC}">
      <dgm:prSet/>
      <dgm:spPr/>
      <dgm:t>
        <a:bodyPr/>
        <a:lstStyle/>
        <a:p>
          <a:endParaRPr lang="es-MX"/>
        </a:p>
      </dgm:t>
    </dgm:pt>
    <dgm:pt modelId="{86DC3709-A647-4A6F-9A7F-B4DEA3CFB6C2}">
      <dgm:prSet phldrT="[Texto]"/>
      <dgm:spPr>
        <a:blipFill rotWithShape="0">
          <a:blip xmlns:r="http://schemas.openxmlformats.org/officeDocument/2006/relationships" r:embed="rId5"/>
          <a:stretch>
            <a:fillRect/>
          </a:stretch>
        </a:blipFill>
      </dgm:spPr>
      <dgm:t>
        <a:bodyPr/>
        <a:lstStyle/>
        <a:p>
          <a:r>
            <a:rPr lang="es-MX" dirty="0" smtClean="0">
              <a:solidFill>
                <a:schemeClr val="bg1"/>
              </a:solidFill>
            </a:rPr>
            <a:t>Lenguaje de Signos</a:t>
          </a:r>
          <a:endParaRPr lang="es-MX" dirty="0">
            <a:solidFill>
              <a:schemeClr val="bg1"/>
            </a:solidFill>
          </a:endParaRPr>
        </a:p>
      </dgm:t>
    </dgm:pt>
    <dgm:pt modelId="{C439A338-16EF-48D3-9867-FCAC7CAD2FD9}" type="parTrans" cxnId="{C0112A4E-C39F-4732-BB22-D3A732F51CC8}">
      <dgm:prSet/>
      <dgm:spPr/>
      <dgm:t>
        <a:bodyPr/>
        <a:lstStyle/>
        <a:p>
          <a:endParaRPr lang="es-MX"/>
        </a:p>
      </dgm:t>
    </dgm:pt>
    <dgm:pt modelId="{1F36F278-AFC5-47B0-831D-91AD585FBE6C}" type="sibTrans" cxnId="{C0112A4E-C39F-4732-BB22-D3A732F51CC8}">
      <dgm:prSet/>
      <dgm:spPr/>
      <dgm:t>
        <a:bodyPr/>
        <a:lstStyle/>
        <a:p>
          <a:endParaRPr lang="es-MX"/>
        </a:p>
      </dgm:t>
    </dgm:pt>
    <dgm:pt modelId="{111B1F61-5C7D-45FF-99F9-7831CCAD3961}" type="pres">
      <dgm:prSet presAssocID="{253DB9F5-6744-4198-B68E-DD36B815F5B4}" presName="diagram" presStyleCnt="0">
        <dgm:presLayoutVars>
          <dgm:dir/>
          <dgm:resizeHandles val="exact"/>
        </dgm:presLayoutVars>
      </dgm:prSet>
      <dgm:spPr/>
      <dgm:t>
        <a:bodyPr/>
        <a:lstStyle/>
        <a:p>
          <a:endParaRPr lang="es-MX"/>
        </a:p>
      </dgm:t>
    </dgm:pt>
    <dgm:pt modelId="{C15D32DA-667A-44C7-A962-BE284F88B367}" type="pres">
      <dgm:prSet presAssocID="{05704C91-A19D-48C0-B15A-9A977146D037}" presName="node" presStyleLbl="node1" presStyleIdx="0" presStyleCnt="5" custLinFactNeighborY="-2562">
        <dgm:presLayoutVars>
          <dgm:bulletEnabled val="1"/>
        </dgm:presLayoutVars>
      </dgm:prSet>
      <dgm:spPr/>
      <dgm:t>
        <a:bodyPr/>
        <a:lstStyle/>
        <a:p>
          <a:endParaRPr lang="es-MX"/>
        </a:p>
      </dgm:t>
    </dgm:pt>
    <dgm:pt modelId="{20276FA3-1F70-4A17-A026-6CD0544664D4}" type="pres">
      <dgm:prSet presAssocID="{68C22CFC-7CBD-4F43-B99D-063F3B17968C}" presName="sibTrans" presStyleCnt="0"/>
      <dgm:spPr/>
    </dgm:pt>
    <dgm:pt modelId="{912D1F12-838F-4141-84CA-FD0D52AB41C7}" type="pres">
      <dgm:prSet presAssocID="{EC90D19B-91EC-46A8-8BFB-8C88F986DA37}" presName="node" presStyleLbl="node1" presStyleIdx="1" presStyleCnt="5">
        <dgm:presLayoutVars>
          <dgm:bulletEnabled val="1"/>
        </dgm:presLayoutVars>
      </dgm:prSet>
      <dgm:spPr/>
      <dgm:t>
        <a:bodyPr/>
        <a:lstStyle/>
        <a:p>
          <a:endParaRPr lang="es-MX"/>
        </a:p>
      </dgm:t>
    </dgm:pt>
    <dgm:pt modelId="{1854C68F-0461-4CC9-A744-6ECC20A4751D}" type="pres">
      <dgm:prSet presAssocID="{08707A62-4E23-436B-8CC1-62386456714A}" presName="sibTrans" presStyleCnt="0"/>
      <dgm:spPr/>
    </dgm:pt>
    <dgm:pt modelId="{B4C05262-CB0A-4E28-96D1-56767EAEFE2C}" type="pres">
      <dgm:prSet presAssocID="{C09684AF-477B-4854-8CAE-6A420EA82F20}" presName="node" presStyleLbl="node1" presStyleIdx="2" presStyleCnt="5">
        <dgm:presLayoutVars>
          <dgm:bulletEnabled val="1"/>
        </dgm:presLayoutVars>
      </dgm:prSet>
      <dgm:spPr/>
      <dgm:t>
        <a:bodyPr/>
        <a:lstStyle/>
        <a:p>
          <a:endParaRPr lang="es-MX"/>
        </a:p>
      </dgm:t>
    </dgm:pt>
    <dgm:pt modelId="{112318AF-B43B-4682-BBC6-0A404418188D}" type="pres">
      <dgm:prSet presAssocID="{8C6F3C81-6E09-4C13-B5F4-F2227ED1F2FF}" presName="sibTrans" presStyleCnt="0"/>
      <dgm:spPr/>
    </dgm:pt>
    <dgm:pt modelId="{08FD6CBA-7998-465F-A79C-F73DD3DFA421}" type="pres">
      <dgm:prSet presAssocID="{40827CEB-7982-4897-802D-DBE9B334B3C9}" presName="node" presStyleLbl="node1" presStyleIdx="3" presStyleCnt="5">
        <dgm:presLayoutVars>
          <dgm:bulletEnabled val="1"/>
        </dgm:presLayoutVars>
      </dgm:prSet>
      <dgm:spPr/>
      <dgm:t>
        <a:bodyPr/>
        <a:lstStyle/>
        <a:p>
          <a:endParaRPr lang="es-MX"/>
        </a:p>
      </dgm:t>
    </dgm:pt>
    <dgm:pt modelId="{3ABF0FD3-A013-46F9-90FF-547042F9F434}" type="pres">
      <dgm:prSet presAssocID="{E46B4534-D3DB-48E6-A9BC-8D77C53A7D36}" presName="sibTrans" presStyleCnt="0"/>
      <dgm:spPr/>
    </dgm:pt>
    <dgm:pt modelId="{319E036A-E91E-4860-9E25-EE4292F86C4A}" type="pres">
      <dgm:prSet presAssocID="{86DC3709-A647-4A6F-9A7F-B4DEA3CFB6C2}" presName="node" presStyleLbl="node1" presStyleIdx="4" presStyleCnt="5">
        <dgm:presLayoutVars>
          <dgm:bulletEnabled val="1"/>
        </dgm:presLayoutVars>
      </dgm:prSet>
      <dgm:spPr/>
      <dgm:t>
        <a:bodyPr/>
        <a:lstStyle/>
        <a:p>
          <a:endParaRPr lang="es-MX"/>
        </a:p>
      </dgm:t>
    </dgm:pt>
  </dgm:ptLst>
  <dgm:cxnLst>
    <dgm:cxn modelId="{BDEED9AB-DC1E-43B9-A74B-A116D2B60584}" type="presOf" srcId="{40827CEB-7982-4897-802D-DBE9B334B3C9}" destId="{08FD6CBA-7998-465F-A79C-F73DD3DFA421}" srcOrd="0" destOrd="0" presId="urn:microsoft.com/office/officeart/2005/8/layout/default"/>
    <dgm:cxn modelId="{075FEEB9-4272-457B-A92E-87CDFC29FFBC}" srcId="{253DB9F5-6744-4198-B68E-DD36B815F5B4}" destId="{40827CEB-7982-4897-802D-DBE9B334B3C9}" srcOrd="3" destOrd="0" parTransId="{D16B3623-F26A-4F7E-BCD5-FF4B8F28FDA2}" sibTransId="{E46B4534-D3DB-48E6-A9BC-8D77C53A7D36}"/>
    <dgm:cxn modelId="{09A905D0-6F32-43B2-ACB0-0DBF4F4156FB}" type="presOf" srcId="{86DC3709-A647-4A6F-9A7F-B4DEA3CFB6C2}" destId="{319E036A-E91E-4860-9E25-EE4292F86C4A}" srcOrd="0" destOrd="0" presId="urn:microsoft.com/office/officeart/2005/8/layout/default"/>
    <dgm:cxn modelId="{3E2873C7-A7A6-471C-AC8F-979E870D8DA8}" srcId="{253DB9F5-6744-4198-B68E-DD36B815F5B4}" destId="{EC90D19B-91EC-46A8-8BFB-8C88F986DA37}" srcOrd="1" destOrd="0" parTransId="{2B72EEF8-DFCD-4A73-A7FF-61B2C28F4543}" sibTransId="{08707A62-4E23-436B-8CC1-62386456714A}"/>
    <dgm:cxn modelId="{B6C870E1-534D-4DFB-A268-D23824E70F6B}" srcId="{253DB9F5-6744-4198-B68E-DD36B815F5B4}" destId="{C09684AF-477B-4854-8CAE-6A420EA82F20}" srcOrd="2" destOrd="0" parTransId="{1B6C910C-FC8D-4FD7-8745-49424EC1286D}" sibTransId="{8C6F3C81-6E09-4C13-B5F4-F2227ED1F2FF}"/>
    <dgm:cxn modelId="{68679119-65A5-47FB-91FE-1F4D589B9D37}" type="presOf" srcId="{C09684AF-477B-4854-8CAE-6A420EA82F20}" destId="{B4C05262-CB0A-4E28-96D1-56767EAEFE2C}" srcOrd="0" destOrd="0" presId="urn:microsoft.com/office/officeart/2005/8/layout/default"/>
    <dgm:cxn modelId="{C0112A4E-C39F-4732-BB22-D3A732F51CC8}" srcId="{253DB9F5-6744-4198-B68E-DD36B815F5B4}" destId="{86DC3709-A647-4A6F-9A7F-B4DEA3CFB6C2}" srcOrd="4" destOrd="0" parTransId="{C439A338-16EF-48D3-9867-FCAC7CAD2FD9}" sibTransId="{1F36F278-AFC5-47B0-831D-91AD585FBE6C}"/>
    <dgm:cxn modelId="{A1D0CBD2-30F9-4C37-AFA3-2F3DA73C74D2}" type="presOf" srcId="{EC90D19B-91EC-46A8-8BFB-8C88F986DA37}" destId="{912D1F12-838F-4141-84CA-FD0D52AB41C7}" srcOrd="0" destOrd="0" presId="urn:microsoft.com/office/officeart/2005/8/layout/default"/>
    <dgm:cxn modelId="{8DAFDBB6-9A6E-45C1-9276-104319D1E4D0}" srcId="{253DB9F5-6744-4198-B68E-DD36B815F5B4}" destId="{05704C91-A19D-48C0-B15A-9A977146D037}" srcOrd="0" destOrd="0" parTransId="{804690ED-9A8E-4ADA-9828-48304FCF425C}" sibTransId="{68C22CFC-7CBD-4F43-B99D-063F3B17968C}"/>
    <dgm:cxn modelId="{D1F20675-6BFB-4448-817D-FE4E42799ABA}" type="presOf" srcId="{05704C91-A19D-48C0-B15A-9A977146D037}" destId="{C15D32DA-667A-44C7-A962-BE284F88B367}" srcOrd="0" destOrd="0" presId="urn:microsoft.com/office/officeart/2005/8/layout/default"/>
    <dgm:cxn modelId="{0AB93EED-EBD8-4E52-8489-FAE72CCE0E14}" type="presOf" srcId="{253DB9F5-6744-4198-B68E-DD36B815F5B4}" destId="{111B1F61-5C7D-45FF-99F9-7831CCAD3961}" srcOrd="0" destOrd="0" presId="urn:microsoft.com/office/officeart/2005/8/layout/default"/>
    <dgm:cxn modelId="{F1309090-CD70-42DC-AFBB-5077BA766FFB}" type="presParOf" srcId="{111B1F61-5C7D-45FF-99F9-7831CCAD3961}" destId="{C15D32DA-667A-44C7-A962-BE284F88B367}" srcOrd="0" destOrd="0" presId="urn:microsoft.com/office/officeart/2005/8/layout/default"/>
    <dgm:cxn modelId="{16B06D3C-4669-4B75-BE8B-7AC6A6594BB8}" type="presParOf" srcId="{111B1F61-5C7D-45FF-99F9-7831CCAD3961}" destId="{20276FA3-1F70-4A17-A026-6CD0544664D4}" srcOrd="1" destOrd="0" presId="urn:microsoft.com/office/officeart/2005/8/layout/default"/>
    <dgm:cxn modelId="{3EC88051-8FC7-4447-87F1-80F73E6F8E99}" type="presParOf" srcId="{111B1F61-5C7D-45FF-99F9-7831CCAD3961}" destId="{912D1F12-838F-4141-84CA-FD0D52AB41C7}" srcOrd="2" destOrd="0" presId="urn:microsoft.com/office/officeart/2005/8/layout/default"/>
    <dgm:cxn modelId="{C599390C-49D4-4935-A39E-3C905B8CC4F1}" type="presParOf" srcId="{111B1F61-5C7D-45FF-99F9-7831CCAD3961}" destId="{1854C68F-0461-4CC9-A744-6ECC20A4751D}" srcOrd="3" destOrd="0" presId="urn:microsoft.com/office/officeart/2005/8/layout/default"/>
    <dgm:cxn modelId="{6BE5009B-9F3F-4569-AC39-CBD720A6B494}" type="presParOf" srcId="{111B1F61-5C7D-45FF-99F9-7831CCAD3961}" destId="{B4C05262-CB0A-4E28-96D1-56767EAEFE2C}" srcOrd="4" destOrd="0" presId="urn:microsoft.com/office/officeart/2005/8/layout/default"/>
    <dgm:cxn modelId="{BB5274D1-D5CF-42DE-9D65-85913065431A}" type="presParOf" srcId="{111B1F61-5C7D-45FF-99F9-7831CCAD3961}" destId="{112318AF-B43B-4682-BBC6-0A404418188D}" srcOrd="5" destOrd="0" presId="urn:microsoft.com/office/officeart/2005/8/layout/default"/>
    <dgm:cxn modelId="{E7E6BEDA-D807-45D5-BB17-92CFEAC42855}" type="presParOf" srcId="{111B1F61-5C7D-45FF-99F9-7831CCAD3961}" destId="{08FD6CBA-7998-465F-A79C-F73DD3DFA421}" srcOrd="6" destOrd="0" presId="urn:microsoft.com/office/officeart/2005/8/layout/default"/>
    <dgm:cxn modelId="{DEBE5D93-9CF1-424E-9A6F-135E5DF929AA}" type="presParOf" srcId="{111B1F61-5C7D-45FF-99F9-7831CCAD3961}" destId="{3ABF0FD3-A013-46F9-90FF-547042F9F434}" srcOrd="7" destOrd="0" presId="urn:microsoft.com/office/officeart/2005/8/layout/default"/>
    <dgm:cxn modelId="{3C1F5435-12BC-46CB-9931-2F91A9EB43D3}" type="presParOf" srcId="{111B1F61-5C7D-45FF-99F9-7831CCAD3961}" destId="{319E036A-E91E-4860-9E25-EE4292F86C4A}" srcOrd="8" destOrd="0" presId="urn:microsoft.com/office/officeart/2005/8/layout/default"/>
  </dgm:cxnLst>
  <dgm:bg>
    <a:blipFill>
      <a:blip xmlns:r="http://schemas.openxmlformats.org/officeDocument/2006/relationships" r:embed="rId6"/>
      <a:stretch>
        <a:fillRect/>
      </a:stretch>
    </a:blipFill>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5D32DA-667A-44C7-A962-BE284F88B367}">
      <dsp:nvSpPr>
        <dsp:cNvPr id="0" name=""/>
        <dsp:cNvSpPr/>
      </dsp:nvSpPr>
      <dsp:spPr>
        <a:xfrm>
          <a:off x="0" y="670047"/>
          <a:ext cx="2622550" cy="1573530"/>
        </a:xfrm>
        <a:prstGeom prst="rect">
          <a:avLst/>
        </a:prstGeom>
        <a:blipFill rotWithShape="0">
          <a:blip xmlns:r="http://schemas.openxmlformats.org/officeDocument/2006/relationships" r:embed="rId1"/>
          <a:stretch>
            <a:fillRect/>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ctr" defTabSz="1689100">
            <a:lnSpc>
              <a:spcPct val="90000"/>
            </a:lnSpc>
            <a:spcBef>
              <a:spcPct val="0"/>
            </a:spcBef>
            <a:spcAft>
              <a:spcPct val="35000"/>
            </a:spcAft>
          </a:pPr>
          <a:r>
            <a:rPr lang="es-MX" sz="3800" b="1" kern="1200" dirty="0" smtClean="0">
              <a:solidFill>
                <a:schemeClr val="bg1"/>
              </a:solidFill>
            </a:rPr>
            <a:t>Lenguaje Verbal</a:t>
          </a:r>
          <a:endParaRPr lang="es-MX" sz="3800" b="1" kern="1200" dirty="0">
            <a:solidFill>
              <a:schemeClr val="bg1"/>
            </a:solidFill>
          </a:endParaRPr>
        </a:p>
      </dsp:txBody>
      <dsp:txXfrm>
        <a:off x="0" y="670047"/>
        <a:ext cx="2622550" cy="1573530"/>
      </dsp:txXfrm>
    </dsp:sp>
    <dsp:sp modelId="{912D1F12-838F-4141-84CA-FD0D52AB41C7}">
      <dsp:nvSpPr>
        <dsp:cNvPr id="0" name=""/>
        <dsp:cNvSpPr/>
      </dsp:nvSpPr>
      <dsp:spPr>
        <a:xfrm>
          <a:off x="2884805" y="710361"/>
          <a:ext cx="2622550" cy="1573530"/>
        </a:xfrm>
        <a:prstGeom prst="rect">
          <a:avLst/>
        </a:prstGeom>
        <a:blipFill rotWithShape="0">
          <a:blip xmlns:r="http://schemas.openxmlformats.org/officeDocument/2006/relationships" r:embed="rId2"/>
          <a:stretch>
            <a:fillRect/>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ctr" defTabSz="1689100">
            <a:lnSpc>
              <a:spcPct val="90000"/>
            </a:lnSpc>
            <a:spcBef>
              <a:spcPct val="0"/>
            </a:spcBef>
            <a:spcAft>
              <a:spcPct val="35000"/>
            </a:spcAft>
          </a:pPr>
          <a:r>
            <a:rPr lang="es-MX" sz="3800" b="1" kern="1200" dirty="0" smtClean="0">
              <a:solidFill>
                <a:schemeClr val="accent4">
                  <a:lumMod val="60000"/>
                  <a:lumOff val="40000"/>
                </a:schemeClr>
              </a:solidFill>
            </a:rPr>
            <a:t>Lenguaje Escrito</a:t>
          </a:r>
          <a:endParaRPr lang="es-MX" sz="3800" b="1" kern="1200" dirty="0">
            <a:solidFill>
              <a:schemeClr val="accent4">
                <a:lumMod val="60000"/>
                <a:lumOff val="40000"/>
              </a:schemeClr>
            </a:solidFill>
          </a:endParaRPr>
        </a:p>
      </dsp:txBody>
      <dsp:txXfrm>
        <a:off x="2884805" y="710361"/>
        <a:ext cx="2622550" cy="1573530"/>
      </dsp:txXfrm>
    </dsp:sp>
    <dsp:sp modelId="{B4C05262-CB0A-4E28-96D1-56767EAEFE2C}">
      <dsp:nvSpPr>
        <dsp:cNvPr id="0" name=""/>
        <dsp:cNvSpPr/>
      </dsp:nvSpPr>
      <dsp:spPr>
        <a:xfrm>
          <a:off x="5769610" y="710361"/>
          <a:ext cx="2622550" cy="1573530"/>
        </a:xfrm>
        <a:prstGeom prst="rect">
          <a:avLst/>
        </a:prstGeom>
        <a:blipFill rotWithShape="0">
          <a:blip xmlns:r="http://schemas.openxmlformats.org/officeDocument/2006/relationships" r:embed="rId3"/>
          <a:stretch>
            <a:fillRect/>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ctr" defTabSz="1689100">
            <a:lnSpc>
              <a:spcPct val="90000"/>
            </a:lnSpc>
            <a:spcBef>
              <a:spcPct val="0"/>
            </a:spcBef>
            <a:spcAft>
              <a:spcPct val="35000"/>
            </a:spcAft>
          </a:pPr>
          <a:r>
            <a:rPr lang="es-MX" sz="3800" b="1" kern="1200" dirty="0" smtClean="0">
              <a:solidFill>
                <a:schemeClr val="accent2">
                  <a:lumMod val="75000"/>
                </a:schemeClr>
              </a:solidFill>
            </a:rPr>
            <a:t>Lenguaje no Verbal</a:t>
          </a:r>
          <a:endParaRPr lang="es-MX" sz="3800" b="1" kern="1200" dirty="0">
            <a:solidFill>
              <a:schemeClr val="accent2">
                <a:lumMod val="75000"/>
              </a:schemeClr>
            </a:solidFill>
          </a:endParaRPr>
        </a:p>
      </dsp:txBody>
      <dsp:txXfrm>
        <a:off x="5769610" y="710361"/>
        <a:ext cx="2622550" cy="1573530"/>
      </dsp:txXfrm>
    </dsp:sp>
    <dsp:sp modelId="{08FD6CBA-7998-465F-A79C-F73DD3DFA421}">
      <dsp:nvSpPr>
        <dsp:cNvPr id="0" name=""/>
        <dsp:cNvSpPr/>
      </dsp:nvSpPr>
      <dsp:spPr>
        <a:xfrm>
          <a:off x="1442402" y="2546146"/>
          <a:ext cx="2622550" cy="1573530"/>
        </a:xfrm>
        <a:prstGeom prst="rect">
          <a:avLst/>
        </a:prstGeom>
        <a:blipFill rotWithShape="0">
          <a:blip xmlns:r="http://schemas.openxmlformats.org/officeDocument/2006/relationships" r:embed="rId4"/>
          <a:stretch>
            <a:fillRect/>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ctr" defTabSz="1689100">
            <a:lnSpc>
              <a:spcPct val="90000"/>
            </a:lnSpc>
            <a:spcBef>
              <a:spcPct val="0"/>
            </a:spcBef>
            <a:spcAft>
              <a:spcPct val="35000"/>
            </a:spcAft>
          </a:pPr>
          <a:r>
            <a:rPr lang="es-MX" sz="3800" kern="1200" dirty="0" smtClean="0">
              <a:solidFill>
                <a:schemeClr val="bg2">
                  <a:lumMod val="75000"/>
                </a:schemeClr>
              </a:solidFill>
            </a:rPr>
            <a:t>Lenguaje Corporal</a:t>
          </a:r>
          <a:endParaRPr lang="es-MX" sz="3800" kern="1200" dirty="0">
            <a:solidFill>
              <a:schemeClr val="bg2">
                <a:lumMod val="75000"/>
              </a:schemeClr>
            </a:solidFill>
          </a:endParaRPr>
        </a:p>
      </dsp:txBody>
      <dsp:txXfrm>
        <a:off x="1442402" y="2546146"/>
        <a:ext cx="2622550" cy="1573530"/>
      </dsp:txXfrm>
    </dsp:sp>
    <dsp:sp modelId="{319E036A-E91E-4860-9E25-EE4292F86C4A}">
      <dsp:nvSpPr>
        <dsp:cNvPr id="0" name=""/>
        <dsp:cNvSpPr/>
      </dsp:nvSpPr>
      <dsp:spPr>
        <a:xfrm>
          <a:off x="4327208" y="2546146"/>
          <a:ext cx="2622550" cy="1573530"/>
        </a:xfrm>
        <a:prstGeom prst="rect">
          <a:avLst/>
        </a:prstGeom>
        <a:blipFill rotWithShape="0">
          <a:blip xmlns:r="http://schemas.openxmlformats.org/officeDocument/2006/relationships" r:embed="rId5"/>
          <a:stretch>
            <a:fillRect/>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ctr" defTabSz="1689100">
            <a:lnSpc>
              <a:spcPct val="90000"/>
            </a:lnSpc>
            <a:spcBef>
              <a:spcPct val="0"/>
            </a:spcBef>
            <a:spcAft>
              <a:spcPct val="35000"/>
            </a:spcAft>
          </a:pPr>
          <a:r>
            <a:rPr lang="es-MX" sz="3800" kern="1200" dirty="0" smtClean="0">
              <a:solidFill>
                <a:schemeClr val="bg1"/>
              </a:solidFill>
            </a:rPr>
            <a:t>Lenguaje de Signos</a:t>
          </a:r>
          <a:endParaRPr lang="es-MX" sz="3800" kern="1200" dirty="0">
            <a:solidFill>
              <a:schemeClr val="bg1"/>
            </a:solidFill>
          </a:endParaRPr>
        </a:p>
      </dsp:txBody>
      <dsp:txXfrm>
        <a:off x="4327208" y="2546146"/>
        <a:ext cx="2622550" cy="1573530"/>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681373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4" name="Footer Placeholder 3"/>
          <p:cNvSpPr>
            <a:spLocks noGrp="1"/>
          </p:cNvSpPr>
          <p:nvPr>
            <p:ph type="ftr" sz="quarter" idx="11"/>
          </p:nvPr>
        </p:nvSpPr>
        <p:spPr/>
        <p:txBody>
          <a:bodyPr/>
          <a:lstStyle/>
          <a:p>
            <a:endParaRPr lang="es-MX">
              <a:solidFill>
                <a:srgbClr val="146194">
                  <a:lumMod val="50000"/>
                </a:srgbClr>
              </a:solidFill>
            </a:endParaRPr>
          </a:p>
        </p:txBody>
      </p:sp>
      <p:sp>
        <p:nvSpPr>
          <p:cNvPr id="5" name="Slide Number Placeholder 4"/>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3097840403"/>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1131635099"/>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275956653"/>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2318598256"/>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84022336"/>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3924869872"/>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3312208809"/>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6" name="Footer Placeholder 5"/>
          <p:cNvSpPr>
            <a:spLocks noGrp="1"/>
          </p:cNvSpPr>
          <p:nvPr>
            <p:ph type="ftr" sz="quarter" idx="11"/>
          </p:nvPr>
        </p:nvSpPr>
        <p:spPr/>
        <p:txBody>
          <a:bodyPr/>
          <a:lstStyle/>
          <a:p>
            <a:endParaRPr lang="es-MX">
              <a:solidFill>
                <a:srgbClr val="146194">
                  <a:lumMod val="50000"/>
                </a:srgbClr>
              </a:solidFill>
            </a:endParaRPr>
          </a:p>
        </p:txBody>
      </p:sp>
      <p:sp>
        <p:nvSpPr>
          <p:cNvPr id="7" name="Slide Number Placeholder 6"/>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1690453744"/>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8" name="Footer Placeholder 7"/>
          <p:cNvSpPr>
            <a:spLocks noGrp="1"/>
          </p:cNvSpPr>
          <p:nvPr>
            <p:ph type="ftr" sz="quarter" idx="11"/>
          </p:nvPr>
        </p:nvSpPr>
        <p:spPr/>
        <p:txBody>
          <a:bodyPr/>
          <a:lstStyle/>
          <a:p>
            <a:endParaRPr lang="es-MX">
              <a:solidFill>
                <a:srgbClr val="146194">
                  <a:lumMod val="50000"/>
                </a:srgbClr>
              </a:solidFill>
            </a:endParaRPr>
          </a:p>
        </p:txBody>
      </p:sp>
      <p:sp>
        <p:nvSpPr>
          <p:cNvPr id="9" name="Slide Number Placeholder 8"/>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1166795773"/>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4" name="Footer Placeholder 3"/>
          <p:cNvSpPr>
            <a:spLocks noGrp="1"/>
          </p:cNvSpPr>
          <p:nvPr>
            <p:ph type="ftr" sz="quarter" idx="11"/>
          </p:nvPr>
        </p:nvSpPr>
        <p:spPr/>
        <p:txBody>
          <a:bodyPr/>
          <a:lstStyle/>
          <a:p>
            <a:endParaRPr lang="es-MX">
              <a:solidFill>
                <a:srgbClr val="146194">
                  <a:lumMod val="50000"/>
                </a:srgbClr>
              </a:solidFill>
            </a:endParaRPr>
          </a:p>
        </p:txBody>
      </p:sp>
      <p:sp>
        <p:nvSpPr>
          <p:cNvPr id="5" name="Slide Number Placeholder 4"/>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2650203303"/>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3" name="Footer Placeholder 2"/>
          <p:cNvSpPr>
            <a:spLocks noGrp="1"/>
          </p:cNvSpPr>
          <p:nvPr>
            <p:ph type="ftr" sz="quarter" idx="11"/>
          </p:nvPr>
        </p:nvSpPr>
        <p:spPr/>
        <p:txBody>
          <a:bodyPr/>
          <a:lstStyle/>
          <a:p>
            <a:endParaRPr lang="es-MX">
              <a:solidFill>
                <a:srgbClr val="146194">
                  <a:lumMod val="50000"/>
                </a:srgbClr>
              </a:solidFill>
            </a:endParaRPr>
          </a:p>
        </p:txBody>
      </p:sp>
      <p:sp>
        <p:nvSpPr>
          <p:cNvPr id="4" name="Slide Number Placeholder 3"/>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24889498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2971692037"/>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6" name="Footer Placeholder 5"/>
          <p:cNvSpPr>
            <a:spLocks noGrp="1"/>
          </p:cNvSpPr>
          <p:nvPr>
            <p:ph type="ftr" sz="quarter" idx="11"/>
          </p:nvPr>
        </p:nvSpPr>
        <p:spPr/>
        <p:txBody>
          <a:bodyPr/>
          <a:lstStyle/>
          <a:p>
            <a:endParaRPr lang="es-MX">
              <a:solidFill>
                <a:srgbClr val="146194">
                  <a:lumMod val="50000"/>
                </a:srgbClr>
              </a:solidFill>
            </a:endParaRPr>
          </a:p>
        </p:txBody>
      </p:sp>
      <p:sp>
        <p:nvSpPr>
          <p:cNvPr id="7" name="Slide Number Placeholder 6"/>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1339264"/>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s-ES" smtClean="0"/>
              <a:t>Haga clic para modificar el estilo de título del patrón</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6" name="Footer Placeholder 5"/>
          <p:cNvSpPr>
            <a:spLocks noGrp="1"/>
          </p:cNvSpPr>
          <p:nvPr>
            <p:ph type="ftr" sz="quarter" idx="11"/>
          </p:nvPr>
        </p:nvSpPr>
        <p:spPr/>
        <p:txBody>
          <a:bodyPr/>
          <a:lstStyle/>
          <a:p>
            <a:endParaRPr lang="es-MX">
              <a:solidFill>
                <a:srgbClr val="146194">
                  <a:lumMod val="50000"/>
                </a:srgbClr>
              </a:solidFill>
            </a:endParaRPr>
          </a:p>
        </p:txBody>
      </p:sp>
      <p:sp>
        <p:nvSpPr>
          <p:cNvPr id="7" name="Slide Number Placeholder 6"/>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3138620600"/>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4" name="Footer Placeholder 3"/>
          <p:cNvSpPr>
            <a:spLocks noGrp="1"/>
          </p:cNvSpPr>
          <p:nvPr>
            <p:ph type="ftr" sz="quarter" idx="11"/>
          </p:nvPr>
        </p:nvSpPr>
        <p:spPr/>
        <p:txBody>
          <a:bodyPr/>
          <a:lstStyle/>
          <a:p>
            <a:endParaRPr lang="es-MX">
              <a:solidFill>
                <a:srgbClr val="146194">
                  <a:lumMod val="50000"/>
                </a:srgbClr>
              </a:solidFill>
            </a:endParaRPr>
          </a:p>
        </p:txBody>
      </p:sp>
      <p:sp>
        <p:nvSpPr>
          <p:cNvPr id="5" name="Slide Number Placeholder 4"/>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278182771"/>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2989832203"/>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r>
              <a:rPr lang="en-US" sz="8000" dirty="0">
                <a:solidFill>
                  <a:prstClr val="white"/>
                </a:solidFill>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algn="r"/>
            <a:r>
              <a:rPr lang="en-US" sz="8000" dirty="0">
                <a:solidFill>
                  <a:prstClr val="white"/>
                </a:solidFill>
              </a:rPr>
              <a:t>”</a:t>
            </a:r>
          </a:p>
        </p:txBody>
      </p:sp>
    </p:spTree>
    <p:extLst>
      <p:ext uri="{BB962C8B-B14F-4D97-AF65-F5344CB8AC3E}">
        <p14:creationId xmlns:p14="http://schemas.microsoft.com/office/powerpoint/2010/main" val="25742926"/>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3789583997"/>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r>
              <a:rPr lang="en-US" sz="8000" dirty="0">
                <a:solidFill>
                  <a:prstClr val="white"/>
                </a:solidFill>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algn="r"/>
            <a:r>
              <a:rPr lang="en-US" sz="8000" dirty="0">
                <a:solidFill>
                  <a:prstClr val="white"/>
                </a:solidFill>
              </a:rPr>
              <a:t>”</a:t>
            </a:r>
          </a:p>
        </p:txBody>
      </p:sp>
    </p:spTree>
    <p:extLst>
      <p:ext uri="{BB962C8B-B14F-4D97-AF65-F5344CB8AC3E}">
        <p14:creationId xmlns:p14="http://schemas.microsoft.com/office/powerpoint/2010/main" val="2055956036"/>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2217899022"/>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624072251"/>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42579386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r>
              <a:rPr lang="en-US" sz="8000" dirty="0">
                <a:solidFill>
                  <a:prstClr val="white"/>
                </a:solidFill>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algn="r"/>
            <a:r>
              <a:rPr lang="en-US" sz="8000" dirty="0">
                <a:solidFill>
                  <a:prstClr val="white"/>
                </a:solidFill>
              </a:rPr>
              <a:t>”</a:t>
            </a:r>
          </a:p>
        </p:txBody>
      </p:sp>
    </p:spTree>
    <p:extLst>
      <p:ext uri="{BB962C8B-B14F-4D97-AF65-F5344CB8AC3E}">
        <p14:creationId xmlns:p14="http://schemas.microsoft.com/office/powerpoint/2010/main" val="1434559936"/>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67867380"/>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957552785"/>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2204539405"/>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6" name="Footer Placeholder 5"/>
          <p:cNvSpPr>
            <a:spLocks noGrp="1"/>
          </p:cNvSpPr>
          <p:nvPr>
            <p:ph type="ftr" sz="quarter" idx="11"/>
          </p:nvPr>
        </p:nvSpPr>
        <p:spPr/>
        <p:txBody>
          <a:bodyPr/>
          <a:lstStyle/>
          <a:p>
            <a:endParaRPr lang="es-MX">
              <a:solidFill>
                <a:srgbClr val="146194">
                  <a:lumMod val="50000"/>
                </a:srgbClr>
              </a:solidFill>
            </a:endParaRPr>
          </a:p>
        </p:txBody>
      </p:sp>
      <p:sp>
        <p:nvSpPr>
          <p:cNvPr id="7" name="Slide Number Placeholder 6"/>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3867301475"/>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8" name="Footer Placeholder 7"/>
          <p:cNvSpPr>
            <a:spLocks noGrp="1"/>
          </p:cNvSpPr>
          <p:nvPr>
            <p:ph type="ftr" sz="quarter" idx="11"/>
          </p:nvPr>
        </p:nvSpPr>
        <p:spPr/>
        <p:txBody>
          <a:bodyPr/>
          <a:lstStyle/>
          <a:p>
            <a:endParaRPr lang="es-MX">
              <a:solidFill>
                <a:srgbClr val="146194">
                  <a:lumMod val="50000"/>
                </a:srgbClr>
              </a:solidFill>
            </a:endParaRPr>
          </a:p>
        </p:txBody>
      </p:sp>
      <p:sp>
        <p:nvSpPr>
          <p:cNvPr id="9" name="Slide Number Placeholder 8"/>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2967876782"/>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4" name="Footer Placeholder 3"/>
          <p:cNvSpPr>
            <a:spLocks noGrp="1"/>
          </p:cNvSpPr>
          <p:nvPr>
            <p:ph type="ftr" sz="quarter" idx="11"/>
          </p:nvPr>
        </p:nvSpPr>
        <p:spPr/>
        <p:txBody>
          <a:bodyPr/>
          <a:lstStyle/>
          <a:p>
            <a:endParaRPr lang="es-MX">
              <a:solidFill>
                <a:srgbClr val="146194">
                  <a:lumMod val="50000"/>
                </a:srgbClr>
              </a:solidFill>
            </a:endParaRPr>
          </a:p>
        </p:txBody>
      </p:sp>
      <p:sp>
        <p:nvSpPr>
          <p:cNvPr id="5" name="Slide Number Placeholder 4"/>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21602953"/>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3" name="Footer Placeholder 2"/>
          <p:cNvSpPr>
            <a:spLocks noGrp="1"/>
          </p:cNvSpPr>
          <p:nvPr>
            <p:ph type="ftr" sz="quarter" idx="11"/>
          </p:nvPr>
        </p:nvSpPr>
        <p:spPr/>
        <p:txBody>
          <a:bodyPr/>
          <a:lstStyle/>
          <a:p>
            <a:endParaRPr lang="es-MX">
              <a:solidFill>
                <a:srgbClr val="146194">
                  <a:lumMod val="50000"/>
                </a:srgbClr>
              </a:solidFill>
            </a:endParaRPr>
          </a:p>
        </p:txBody>
      </p:sp>
      <p:sp>
        <p:nvSpPr>
          <p:cNvPr id="4" name="Slide Number Placeholder 3"/>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2548342463"/>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6" name="Footer Placeholder 5"/>
          <p:cNvSpPr>
            <a:spLocks noGrp="1"/>
          </p:cNvSpPr>
          <p:nvPr>
            <p:ph type="ftr" sz="quarter" idx="11"/>
          </p:nvPr>
        </p:nvSpPr>
        <p:spPr/>
        <p:txBody>
          <a:bodyPr/>
          <a:lstStyle/>
          <a:p>
            <a:endParaRPr lang="es-MX">
              <a:solidFill>
                <a:srgbClr val="146194">
                  <a:lumMod val="50000"/>
                </a:srgbClr>
              </a:solidFill>
            </a:endParaRPr>
          </a:p>
        </p:txBody>
      </p:sp>
      <p:sp>
        <p:nvSpPr>
          <p:cNvPr id="7" name="Slide Number Placeholder 6"/>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1980385538"/>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s-ES" smtClean="0"/>
              <a:t>Haga clic para modificar el estilo de título del patrón</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6" name="Footer Placeholder 5"/>
          <p:cNvSpPr>
            <a:spLocks noGrp="1"/>
          </p:cNvSpPr>
          <p:nvPr>
            <p:ph type="ftr" sz="quarter" idx="11"/>
          </p:nvPr>
        </p:nvSpPr>
        <p:spPr/>
        <p:txBody>
          <a:bodyPr/>
          <a:lstStyle/>
          <a:p>
            <a:endParaRPr lang="es-MX">
              <a:solidFill>
                <a:srgbClr val="146194">
                  <a:lumMod val="50000"/>
                </a:srgbClr>
              </a:solidFill>
            </a:endParaRPr>
          </a:p>
        </p:txBody>
      </p:sp>
      <p:sp>
        <p:nvSpPr>
          <p:cNvPr id="7" name="Slide Number Placeholder 6"/>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558202864"/>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4" name="Footer Placeholder 3"/>
          <p:cNvSpPr>
            <a:spLocks noGrp="1"/>
          </p:cNvSpPr>
          <p:nvPr>
            <p:ph type="ftr" sz="quarter" idx="11"/>
          </p:nvPr>
        </p:nvSpPr>
        <p:spPr/>
        <p:txBody>
          <a:bodyPr/>
          <a:lstStyle/>
          <a:p>
            <a:endParaRPr lang="es-MX">
              <a:solidFill>
                <a:srgbClr val="146194">
                  <a:lumMod val="50000"/>
                </a:srgbClr>
              </a:solidFill>
            </a:endParaRPr>
          </a:p>
        </p:txBody>
      </p:sp>
      <p:sp>
        <p:nvSpPr>
          <p:cNvPr id="5" name="Slide Number Placeholder 4"/>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13286198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290050646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2785383204"/>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r>
              <a:rPr lang="en-US" sz="8000" dirty="0">
                <a:solidFill>
                  <a:prstClr val="white"/>
                </a:solidFill>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algn="r"/>
            <a:r>
              <a:rPr lang="en-US" sz="8000" dirty="0">
                <a:solidFill>
                  <a:prstClr val="white"/>
                </a:solidFill>
              </a:rPr>
              <a:t>”</a:t>
            </a:r>
          </a:p>
        </p:txBody>
      </p:sp>
    </p:spTree>
    <p:extLst>
      <p:ext uri="{BB962C8B-B14F-4D97-AF65-F5344CB8AC3E}">
        <p14:creationId xmlns:p14="http://schemas.microsoft.com/office/powerpoint/2010/main" val="963110049"/>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2554029025"/>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r>
              <a:rPr lang="en-US" sz="8000" dirty="0">
                <a:solidFill>
                  <a:prstClr val="white"/>
                </a:solidFill>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algn="r"/>
            <a:r>
              <a:rPr lang="en-US" sz="8000" dirty="0">
                <a:solidFill>
                  <a:prstClr val="white"/>
                </a:solidFill>
              </a:rPr>
              <a:t>”</a:t>
            </a:r>
          </a:p>
        </p:txBody>
      </p:sp>
    </p:spTree>
    <p:extLst>
      <p:ext uri="{BB962C8B-B14F-4D97-AF65-F5344CB8AC3E}">
        <p14:creationId xmlns:p14="http://schemas.microsoft.com/office/powerpoint/2010/main" val="3386979595"/>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2298193648"/>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442583340"/>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3270619410"/>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07309659"/>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2244054762"/>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39398630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r>
              <a:rPr lang="en-US" sz="8000" dirty="0">
                <a:solidFill>
                  <a:prstClr val="white"/>
                </a:solidFill>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algn="r"/>
            <a:r>
              <a:rPr lang="en-US" sz="8000" dirty="0">
                <a:solidFill>
                  <a:prstClr val="white"/>
                </a:solidFill>
              </a:rPr>
              <a:t>”</a:t>
            </a:r>
          </a:p>
        </p:txBody>
      </p:sp>
    </p:spTree>
    <p:extLst>
      <p:ext uri="{BB962C8B-B14F-4D97-AF65-F5344CB8AC3E}">
        <p14:creationId xmlns:p14="http://schemas.microsoft.com/office/powerpoint/2010/main" val="1194276540"/>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6" name="Footer Placeholder 5"/>
          <p:cNvSpPr>
            <a:spLocks noGrp="1"/>
          </p:cNvSpPr>
          <p:nvPr>
            <p:ph type="ftr" sz="quarter" idx="11"/>
          </p:nvPr>
        </p:nvSpPr>
        <p:spPr/>
        <p:txBody>
          <a:bodyPr/>
          <a:lstStyle/>
          <a:p>
            <a:endParaRPr lang="es-MX">
              <a:solidFill>
                <a:srgbClr val="146194">
                  <a:lumMod val="50000"/>
                </a:srgbClr>
              </a:solidFill>
            </a:endParaRPr>
          </a:p>
        </p:txBody>
      </p:sp>
      <p:sp>
        <p:nvSpPr>
          <p:cNvPr id="7" name="Slide Number Placeholder 6"/>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1653034793"/>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8" name="Footer Placeholder 7"/>
          <p:cNvSpPr>
            <a:spLocks noGrp="1"/>
          </p:cNvSpPr>
          <p:nvPr>
            <p:ph type="ftr" sz="quarter" idx="11"/>
          </p:nvPr>
        </p:nvSpPr>
        <p:spPr/>
        <p:txBody>
          <a:bodyPr/>
          <a:lstStyle/>
          <a:p>
            <a:endParaRPr lang="es-MX">
              <a:solidFill>
                <a:srgbClr val="146194">
                  <a:lumMod val="50000"/>
                </a:srgbClr>
              </a:solidFill>
            </a:endParaRPr>
          </a:p>
        </p:txBody>
      </p:sp>
      <p:sp>
        <p:nvSpPr>
          <p:cNvPr id="9" name="Slide Number Placeholder 8"/>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3351042785"/>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4" name="Footer Placeholder 3"/>
          <p:cNvSpPr>
            <a:spLocks noGrp="1"/>
          </p:cNvSpPr>
          <p:nvPr>
            <p:ph type="ftr" sz="quarter" idx="11"/>
          </p:nvPr>
        </p:nvSpPr>
        <p:spPr/>
        <p:txBody>
          <a:bodyPr/>
          <a:lstStyle/>
          <a:p>
            <a:endParaRPr lang="es-MX">
              <a:solidFill>
                <a:srgbClr val="146194">
                  <a:lumMod val="50000"/>
                </a:srgbClr>
              </a:solidFill>
            </a:endParaRPr>
          </a:p>
        </p:txBody>
      </p:sp>
      <p:sp>
        <p:nvSpPr>
          <p:cNvPr id="5" name="Slide Number Placeholder 4"/>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3256563178"/>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3" name="Footer Placeholder 2"/>
          <p:cNvSpPr>
            <a:spLocks noGrp="1"/>
          </p:cNvSpPr>
          <p:nvPr>
            <p:ph type="ftr" sz="quarter" idx="11"/>
          </p:nvPr>
        </p:nvSpPr>
        <p:spPr/>
        <p:txBody>
          <a:bodyPr/>
          <a:lstStyle/>
          <a:p>
            <a:endParaRPr lang="es-MX">
              <a:solidFill>
                <a:srgbClr val="146194">
                  <a:lumMod val="50000"/>
                </a:srgbClr>
              </a:solidFill>
            </a:endParaRPr>
          </a:p>
        </p:txBody>
      </p:sp>
      <p:sp>
        <p:nvSpPr>
          <p:cNvPr id="4" name="Slide Number Placeholder 3"/>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1887402159"/>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6" name="Footer Placeholder 5"/>
          <p:cNvSpPr>
            <a:spLocks noGrp="1"/>
          </p:cNvSpPr>
          <p:nvPr>
            <p:ph type="ftr" sz="quarter" idx="11"/>
          </p:nvPr>
        </p:nvSpPr>
        <p:spPr/>
        <p:txBody>
          <a:bodyPr/>
          <a:lstStyle/>
          <a:p>
            <a:endParaRPr lang="es-MX">
              <a:solidFill>
                <a:srgbClr val="146194">
                  <a:lumMod val="50000"/>
                </a:srgbClr>
              </a:solidFill>
            </a:endParaRPr>
          </a:p>
        </p:txBody>
      </p:sp>
      <p:sp>
        <p:nvSpPr>
          <p:cNvPr id="7" name="Slide Number Placeholder 6"/>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705399663"/>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s-ES" smtClean="0"/>
              <a:t>Haga clic para modificar el estilo de título del patrón</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6" name="Footer Placeholder 5"/>
          <p:cNvSpPr>
            <a:spLocks noGrp="1"/>
          </p:cNvSpPr>
          <p:nvPr>
            <p:ph type="ftr" sz="quarter" idx="11"/>
          </p:nvPr>
        </p:nvSpPr>
        <p:spPr/>
        <p:txBody>
          <a:bodyPr/>
          <a:lstStyle/>
          <a:p>
            <a:endParaRPr lang="es-MX">
              <a:solidFill>
                <a:srgbClr val="146194">
                  <a:lumMod val="50000"/>
                </a:srgbClr>
              </a:solidFill>
            </a:endParaRPr>
          </a:p>
        </p:txBody>
      </p:sp>
      <p:sp>
        <p:nvSpPr>
          <p:cNvPr id="7" name="Slide Number Placeholder 6"/>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4093810070"/>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4" name="Footer Placeholder 3"/>
          <p:cNvSpPr>
            <a:spLocks noGrp="1"/>
          </p:cNvSpPr>
          <p:nvPr>
            <p:ph type="ftr" sz="quarter" idx="11"/>
          </p:nvPr>
        </p:nvSpPr>
        <p:spPr/>
        <p:txBody>
          <a:bodyPr/>
          <a:lstStyle/>
          <a:p>
            <a:endParaRPr lang="es-MX">
              <a:solidFill>
                <a:srgbClr val="146194">
                  <a:lumMod val="50000"/>
                </a:srgbClr>
              </a:solidFill>
            </a:endParaRPr>
          </a:p>
        </p:txBody>
      </p:sp>
      <p:sp>
        <p:nvSpPr>
          <p:cNvPr id="5" name="Slide Number Placeholder 4"/>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610893543"/>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539176335"/>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r>
              <a:rPr lang="en-US" sz="8000" dirty="0">
                <a:solidFill>
                  <a:prstClr val="white"/>
                </a:solidFill>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algn="r"/>
            <a:r>
              <a:rPr lang="en-US" sz="8000" dirty="0">
                <a:solidFill>
                  <a:prstClr val="white"/>
                </a:solidFill>
              </a:rPr>
              <a:t>”</a:t>
            </a:r>
          </a:p>
        </p:txBody>
      </p:sp>
    </p:spTree>
    <p:extLst>
      <p:ext uri="{BB962C8B-B14F-4D97-AF65-F5344CB8AC3E}">
        <p14:creationId xmlns:p14="http://schemas.microsoft.com/office/powerpoint/2010/main" val="371551674"/>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15928092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2466243006"/>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r>
              <a:rPr lang="en-US" sz="8000" dirty="0">
                <a:solidFill>
                  <a:prstClr val="white"/>
                </a:solidFill>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algn="r"/>
            <a:r>
              <a:rPr lang="en-US" sz="8000" dirty="0">
                <a:solidFill>
                  <a:prstClr val="white"/>
                </a:solidFill>
              </a:rPr>
              <a:t>”</a:t>
            </a:r>
          </a:p>
        </p:txBody>
      </p:sp>
    </p:spTree>
    <p:extLst>
      <p:ext uri="{BB962C8B-B14F-4D97-AF65-F5344CB8AC3E}">
        <p14:creationId xmlns:p14="http://schemas.microsoft.com/office/powerpoint/2010/main" val="3042158536"/>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3457028355"/>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2455108143"/>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3600478287"/>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68401556"/>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183605786"/>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4179829654"/>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6" name="Footer Placeholder 5"/>
          <p:cNvSpPr>
            <a:spLocks noGrp="1"/>
          </p:cNvSpPr>
          <p:nvPr>
            <p:ph type="ftr" sz="quarter" idx="11"/>
          </p:nvPr>
        </p:nvSpPr>
        <p:spPr/>
        <p:txBody>
          <a:bodyPr/>
          <a:lstStyle/>
          <a:p>
            <a:endParaRPr lang="es-MX">
              <a:solidFill>
                <a:srgbClr val="146194">
                  <a:lumMod val="50000"/>
                </a:srgbClr>
              </a:solidFill>
            </a:endParaRPr>
          </a:p>
        </p:txBody>
      </p:sp>
      <p:sp>
        <p:nvSpPr>
          <p:cNvPr id="7" name="Slide Number Placeholder 6"/>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1808551755"/>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8" name="Footer Placeholder 7"/>
          <p:cNvSpPr>
            <a:spLocks noGrp="1"/>
          </p:cNvSpPr>
          <p:nvPr>
            <p:ph type="ftr" sz="quarter" idx="11"/>
          </p:nvPr>
        </p:nvSpPr>
        <p:spPr/>
        <p:txBody>
          <a:bodyPr/>
          <a:lstStyle/>
          <a:p>
            <a:endParaRPr lang="es-MX">
              <a:solidFill>
                <a:srgbClr val="146194">
                  <a:lumMod val="50000"/>
                </a:srgbClr>
              </a:solidFill>
            </a:endParaRPr>
          </a:p>
        </p:txBody>
      </p:sp>
      <p:sp>
        <p:nvSpPr>
          <p:cNvPr id="9" name="Slide Number Placeholder 8"/>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2155325690"/>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4" name="Footer Placeholder 3"/>
          <p:cNvSpPr>
            <a:spLocks noGrp="1"/>
          </p:cNvSpPr>
          <p:nvPr>
            <p:ph type="ftr" sz="quarter" idx="11"/>
          </p:nvPr>
        </p:nvSpPr>
        <p:spPr/>
        <p:txBody>
          <a:bodyPr/>
          <a:lstStyle/>
          <a:p>
            <a:endParaRPr lang="es-MX">
              <a:solidFill>
                <a:srgbClr val="146194">
                  <a:lumMod val="50000"/>
                </a:srgbClr>
              </a:solidFill>
            </a:endParaRPr>
          </a:p>
        </p:txBody>
      </p:sp>
      <p:sp>
        <p:nvSpPr>
          <p:cNvPr id="5" name="Slide Number Placeholder 4"/>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19673699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3887934827"/>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3" name="Footer Placeholder 2"/>
          <p:cNvSpPr>
            <a:spLocks noGrp="1"/>
          </p:cNvSpPr>
          <p:nvPr>
            <p:ph type="ftr" sz="quarter" idx="11"/>
          </p:nvPr>
        </p:nvSpPr>
        <p:spPr/>
        <p:txBody>
          <a:bodyPr/>
          <a:lstStyle/>
          <a:p>
            <a:endParaRPr lang="es-MX">
              <a:solidFill>
                <a:srgbClr val="146194">
                  <a:lumMod val="50000"/>
                </a:srgbClr>
              </a:solidFill>
            </a:endParaRPr>
          </a:p>
        </p:txBody>
      </p:sp>
      <p:sp>
        <p:nvSpPr>
          <p:cNvPr id="4" name="Slide Number Placeholder 3"/>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3800795435"/>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6" name="Footer Placeholder 5"/>
          <p:cNvSpPr>
            <a:spLocks noGrp="1"/>
          </p:cNvSpPr>
          <p:nvPr>
            <p:ph type="ftr" sz="quarter" idx="11"/>
          </p:nvPr>
        </p:nvSpPr>
        <p:spPr/>
        <p:txBody>
          <a:bodyPr/>
          <a:lstStyle/>
          <a:p>
            <a:endParaRPr lang="es-MX">
              <a:solidFill>
                <a:srgbClr val="146194">
                  <a:lumMod val="50000"/>
                </a:srgbClr>
              </a:solidFill>
            </a:endParaRPr>
          </a:p>
        </p:txBody>
      </p:sp>
      <p:sp>
        <p:nvSpPr>
          <p:cNvPr id="7" name="Slide Number Placeholder 6"/>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5065661"/>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s-ES" smtClean="0"/>
              <a:t>Haga clic para modificar el estilo de título del patrón</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6" name="Footer Placeholder 5"/>
          <p:cNvSpPr>
            <a:spLocks noGrp="1"/>
          </p:cNvSpPr>
          <p:nvPr>
            <p:ph type="ftr" sz="quarter" idx="11"/>
          </p:nvPr>
        </p:nvSpPr>
        <p:spPr/>
        <p:txBody>
          <a:bodyPr/>
          <a:lstStyle/>
          <a:p>
            <a:endParaRPr lang="es-MX">
              <a:solidFill>
                <a:srgbClr val="146194">
                  <a:lumMod val="50000"/>
                </a:srgbClr>
              </a:solidFill>
            </a:endParaRPr>
          </a:p>
        </p:txBody>
      </p:sp>
      <p:sp>
        <p:nvSpPr>
          <p:cNvPr id="7" name="Slide Number Placeholder 6"/>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2504847897"/>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4" name="Footer Placeholder 3"/>
          <p:cNvSpPr>
            <a:spLocks noGrp="1"/>
          </p:cNvSpPr>
          <p:nvPr>
            <p:ph type="ftr" sz="quarter" idx="11"/>
          </p:nvPr>
        </p:nvSpPr>
        <p:spPr/>
        <p:txBody>
          <a:bodyPr/>
          <a:lstStyle/>
          <a:p>
            <a:endParaRPr lang="es-MX">
              <a:solidFill>
                <a:srgbClr val="146194">
                  <a:lumMod val="50000"/>
                </a:srgbClr>
              </a:solidFill>
            </a:endParaRPr>
          </a:p>
        </p:txBody>
      </p:sp>
      <p:sp>
        <p:nvSpPr>
          <p:cNvPr id="5" name="Slide Number Placeholder 4"/>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4157372579"/>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455360778"/>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r>
              <a:rPr lang="en-US" sz="8000" dirty="0">
                <a:solidFill>
                  <a:prstClr val="white"/>
                </a:solidFill>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algn="r"/>
            <a:r>
              <a:rPr lang="en-US" sz="8000" dirty="0">
                <a:solidFill>
                  <a:prstClr val="white"/>
                </a:solidFill>
              </a:rPr>
              <a:t>”</a:t>
            </a:r>
          </a:p>
        </p:txBody>
      </p:sp>
    </p:spTree>
    <p:extLst>
      <p:ext uri="{BB962C8B-B14F-4D97-AF65-F5344CB8AC3E}">
        <p14:creationId xmlns:p14="http://schemas.microsoft.com/office/powerpoint/2010/main" val="2119875637"/>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920006401"/>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r>
              <a:rPr lang="en-US" sz="8000" dirty="0">
                <a:solidFill>
                  <a:prstClr val="white"/>
                </a:solidFill>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algn="r"/>
            <a:r>
              <a:rPr lang="en-US" sz="8000" dirty="0">
                <a:solidFill>
                  <a:prstClr val="white"/>
                </a:solidFill>
              </a:rPr>
              <a:t>”</a:t>
            </a:r>
          </a:p>
        </p:txBody>
      </p:sp>
    </p:spTree>
    <p:extLst>
      <p:ext uri="{BB962C8B-B14F-4D97-AF65-F5344CB8AC3E}">
        <p14:creationId xmlns:p14="http://schemas.microsoft.com/office/powerpoint/2010/main" val="813896719"/>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3876964342"/>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28038626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1378465552"/>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422472966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7692321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1841280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346746785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154327897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6" name="Footer Placeholder 5"/>
          <p:cNvSpPr>
            <a:spLocks noGrp="1"/>
          </p:cNvSpPr>
          <p:nvPr>
            <p:ph type="ftr" sz="quarter" idx="11"/>
          </p:nvPr>
        </p:nvSpPr>
        <p:spPr/>
        <p:txBody>
          <a:bodyPr/>
          <a:lstStyle/>
          <a:p>
            <a:endParaRPr lang="es-MX">
              <a:solidFill>
                <a:srgbClr val="146194">
                  <a:lumMod val="50000"/>
                </a:srgbClr>
              </a:solidFill>
            </a:endParaRPr>
          </a:p>
        </p:txBody>
      </p:sp>
      <p:sp>
        <p:nvSpPr>
          <p:cNvPr id="7" name="Slide Number Placeholder 6"/>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84542690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8" name="Footer Placeholder 7"/>
          <p:cNvSpPr>
            <a:spLocks noGrp="1"/>
          </p:cNvSpPr>
          <p:nvPr>
            <p:ph type="ftr" sz="quarter" idx="11"/>
          </p:nvPr>
        </p:nvSpPr>
        <p:spPr/>
        <p:txBody>
          <a:bodyPr/>
          <a:lstStyle/>
          <a:p>
            <a:endParaRPr lang="es-MX">
              <a:solidFill>
                <a:srgbClr val="146194">
                  <a:lumMod val="50000"/>
                </a:srgbClr>
              </a:solidFill>
            </a:endParaRPr>
          </a:p>
        </p:txBody>
      </p:sp>
      <p:sp>
        <p:nvSpPr>
          <p:cNvPr id="9" name="Slide Number Placeholder 8"/>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351545956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4" name="Footer Placeholder 3"/>
          <p:cNvSpPr>
            <a:spLocks noGrp="1"/>
          </p:cNvSpPr>
          <p:nvPr>
            <p:ph type="ftr" sz="quarter" idx="11"/>
          </p:nvPr>
        </p:nvSpPr>
        <p:spPr/>
        <p:txBody>
          <a:bodyPr/>
          <a:lstStyle/>
          <a:p>
            <a:endParaRPr lang="es-MX">
              <a:solidFill>
                <a:srgbClr val="146194">
                  <a:lumMod val="50000"/>
                </a:srgbClr>
              </a:solidFill>
            </a:endParaRPr>
          </a:p>
        </p:txBody>
      </p:sp>
      <p:sp>
        <p:nvSpPr>
          <p:cNvPr id="5" name="Slide Number Placeholder 4"/>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5479546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3" name="Footer Placeholder 2"/>
          <p:cNvSpPr>
            <a:spLocks noGrp="1"/>
          </p:cNvSpPr>
          <p:nvPr>
            <p:ph type="ftr" sz="quarter" idx="11"/>
          </p:nvPr>
        </p:nvSpPr>
        <p:spPr/>
        <p:txBody>
          <a:bodyPr/>
          <a:lstStyle/>
          <a:p>
            <a:endParaRPr lang="es-MX">
              <a:solidFill>
                <a:srgbClr val="146194">
                  <a:lumMod val="50000"/>
                </a:srgbClr>
              </a:solidFill>
            </a:endParaRPr>
          </a:p>
        </p:txBody>
      </p:sp>
      <p:sp>
        <p:nvSpPr>
          <p:cNvPr id="4" name="Slide Number Placeholder 3"/>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291343000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6" name="Footer Placeholder 5"/>
          <p:cNvSpPr>
            <a:spLocks noGrp="1"/>
          </p:cNvSpPr>
          <p:nvPr>
            <p:ph type="ftr" sz="quarter" idx="11"/>
          </p:nvPr>
        </p:nvSpPr>
        <p:spPr/>
        <p:txBody>
          <a:bodyPr/>
          <a:lstStyle/>
          <a:p>
            <a:endParaRPr lang="es-MX">
              <a:solidFill>
                <a:srgbClr val="146194">
                  <a:lumMod val="50000"/>
                </a:srgbClr>
              </a:solidFill>
            </a:endParaRPr>
          </a:p>
        </p:txBody>
      </p:sp>
      <p:sp>
        <p:nvSpPr>
          <p:cNvPr id="7" name="Slide Number Placeholder 6"/>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323270115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s-ES" smtClean="0"/>
              <a:t>Haga clic para modificar el estilo de título del patrón</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6" name="Footer Placeholder 5"/>
          <p:cNvSpPr>
            <a:spLocks noGrp="1"/>
          </p:cNvSpPr>
          <p:nvPr>
            <p:ph type="ftr" sz="quarter" idx="11"/>
          </p:nvPr>
        </p:nvSpPr>
        <p:spPr/>
        <p:txBody>
          <a:bodyPr/>
          <a:lstStyle/>
          <a:p>
            <a:endParaRPr lang="es-MX">
              <a:solidFill>
                <a:srgbClr val="146194">
                  <a:lumMod val="50000"/>
                </a:srgbClr>
              </a:solidFill>
            </a:endParaRPr>
          </a:p>
        </p:txBody>
      </p:sp>
      <p:sp>
        <p:nvSpPr>
          <p:cNvPr id="7" name="Slide Number Placeholder 6"/>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412894456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4" name="Footer Placeholder 3"/>
          <p:cNvSpPr>
            <a:spLocks noGrp="1"/>
          </p:cNvSpPr>
          <p:nvPr>
            <p:ph type="ftr" sz="quarter" idx="11"/>
          </p:nvPr>
        </p:nvSpPr>
        <p:spPr/>
        <p:txBody>
          <a:bodyPr/>
          <a:lstStyle/>
          <a:p>
            <a:endParaRPr lang="es-MX">
              <a:solidFill>
                <a:srgbClr val="146194">
                  <a:lumMod val="50000"/>
                </a:srgbClr>
              </a:solidFill>
            </a:endParaRPr>
          </a:p>
        </p:txBody>
      </p:sp>
      <p:sp>
        <p:nvSpPr>
          <p:cNvPr id="5" name="Slide Number Placeholder 4"/>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282716581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226271833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r>
              <a:rPr lang="en-US" sz="8000" dirty="0">
                <a:solidFill>
                  <a:prstClr val="white"/>
                </a:solidFill>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algn="r"/>
            <a:r>
              <a:rPr lang="en-US" sz="8000" dirty="0">
                <a:solidFill>
                  <a:prstClr val="white"/>
                </a:solidFill>
              </a:rPr>
              <a:t>”</a:t>
            </a:r>
          </a:p>
        </p:txBody>
      </p:sp>
    </p:spTree>
    <p:extLst>
      <p:ext uri="{BB962C8B-B14F-4D97-AF65-F5344CB8AC3E}">
        <p14:creationId xmlns:p14="http://schemas.microsoft.com/office/powerpoint/2010/main" val="17865578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250467821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64763121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r>
              <a:rPr lang="en-US" sz="8000" dirty="0">
                <a:solidFill>
                  <a:prstClr val="white"/>
                </a:solidFill>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algn="r"/>
            <a:r>
              <a:rPr lang="en-US" sz="8000" dirty="0">
                <a:solidFill>
                  <a:prstClr val="white"/>
                </a:solidFill>
              </a:rPr>
              <a:t>”</a:t>
            </a:r>
          </a:p>
        </p:txBody>
      </p:sp>
    </p:spTree>
    <p:extLst>
      <p:ext uri="{BB962C8B-B14F-4D97-AF65-F5344CB8AC3E}">
        <p14:creationId xmlns:p14="http://schemas.microsoft.com/office/powerpoint/2010/main" val="119105075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144173292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159366958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73555745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9909145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299761851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282490058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6" name="Footer Placeholder 5"/>
          <p:cNvSpPr>
            <a:spLocks noGrp="1"/>
          </p:cNvSpPr>
          <p:nvPr>
            <p:ph type="ftr" sz="quarter" idx="11"/>
          </p:nvPr>
        </p:nvSpPr>
        <p:spPr/>
        <p:txBody>
          <a:bodyPr/>
          <a:lstStyle/>
          <a:p>
            <a:endParaRPr lang="es-MX">
              <a:solidFill>
                <a:srgbClr val="146194">
                  <a:lumMod val="50000"/>
                </a:srgbClr>
              </a:solidFill>
            </a:endParaRPr>
          </a:p>
        </p:txBody>
      </p:sp>
      <p:sp>
        <p:nvSpPr>
          <p:cNvPr id="7" name="Slide Number Placeholder 6"/>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193580635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8" name="Footer Placeholder 7"/>
          <p:cNvSpPr>
            <a:spLocks noGrp="1"/>
          </p:cNvSpPr>
          <p:nvPr>
            <p:ph type="ftr" sz="quarter" idx="11"/>
          </p:nvPr>
        </p:nvSpPr>
        <p:spPr/>
        <p:txBody>
          <a:bodyPr/>
          <a:lstStyle/>
          <a:p>
            <a:endParaRPr lang="es-MX">
              <a:solidFill>
                <a:srgbClr val="146194">
                  <a:lumMod val="50000"/>
                </a:srgbClr>
              </a:solidFill>
            </a:endParaRPr>
          </a:p>
        </p:txBody>
      </p:sp>
      <p:sp>
        <p:nvSpPr>
          <p:cNvPr id="9" name="Slide Number Placeholder 8"/>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4912853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6" name="Footer Placeholder 5"/>
          <p:cNvSpPr>
            <a:spLocks noGrp="1"/>
          </p:cNvSpPr>
          <p:nvPr>
            <p:ph type="ftr" sz="quarter" idx="11"/>
          </p:nvPr>
        </p:nvSpPr>
        <p:spPr/>
        <p:txBody>
          <a:bodyPr/>
          <a:lstStyle/>
          <a:p>
            <a:endParaRPr lang="es-MX">
              <a:solidFill>
                <a:srgbClr val="146194">
                  <a:lumMod val="50000"/>
                </a:srgbClr>
              </a:solidFill>
            </a:endParaRPr>
          </a:p>
        </p:txBody>
      </p:sp>
      <p:sp>
        <p:nvSpPr>
          <p:cNvPr id="7" name="Slide Number Placeholder 6"/>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121758744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4" name="Footer Placeholder 3"/>
          <p:cNvSpPr>
            <a:spLocks noGrp="1"/>
          </p:cNvSpPr>
          <p:nvPr>
            <p:ph type="ftr" sz="quarter" idx="11"/>
          </p:nvPr>
        </p:nvSpPr>
        <p:spPr/>
        <p:txBody>
          <a:bodyPr/>
          <a:lstStyle/>
          <a:p>
            <a:endParaRPr lang="es-MX">
              <a:solidFill>
                <a:srgbClr val="146194">
                  <a:lumMod val="50000"/>
                </a:srgbClr>
              </a:solidFill>
            </a:endParaRPr>
          </a:p>
        </p:txBody>
      </p:sp>
      <p:sp>
        <p:nvSpPr>
          <p:cNvPr id="5" name="Slide Number Placeholder 4"/>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184900497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3" name="Footer Placeholder 2"/>
          <p:cNvSpPr>
            <a:spLocks noGrp="1"/>
          </p:cNvSpPr>
          <p:nvPr>
            <p:ph type="ftr" sz="quarter" idx="11"/>
          </p:nvPr>
        </p:nvSpPr>
        <p:spPr/>
        <p:txBody>
          <a:bodyPr/>
          <a:lstStyle/>
          <a:p>
            <a:endParaRPr lang="es-MX">
              <a:solidFill>
                <a:srgbClr val="146194">
                  <a:lumMod val="50000"/>
                </a:srgbClr>
              </a:solidFill>
            </a:endParaRPr>
          </a:p>
        </p:txBody>
      </p:sp>
      <p:sp>
        <p:nvSpPr>
          <p:cNvPr id="4" name="Slide Number Placeholder 3"/>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36964880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6" name="Footer Placeholder 5"/>
          <p:cNvSpPr>
            <a:spLocks noGrp="1"/>
          </p:cNvSpPr>
          <p:nvPr>
            <p:ph type="ftr" sz="quarter" idx="11"/>
          </p:nvPr>
        </p:nvSpPr>
        <p:spPr/>
        <p:txBody>
          <a:bodyPr/>
          <a:lstStyle/>
          <a:p>
            <a:endParaRPr lang="es-MX">
              <a:solidFill>
                <a:srgbClr val="146194">
                  <a:lumMod val="50000"/>
                </a:srgbClr>
              </a:solidFill>
            </a:endParaRPr>
          </a:p>
        </p:txBody>
      </p:sp>
      <p:sp>
        <p:nvSpPr>
          <p:cNvPr id="7" name="Slide Number Placeholder 6"/>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366999570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s-ES" smtClean="0"/>
              <a:t>Haga clic para modificar el estilo de título del patrón</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6" name="Footer Placeholder 5"/>
          <p:cNvSpPr>
            <a:spLocks noGrp="1"/>
          </p:cNvSpPr>
          <p:nvPr>
            <p:ph type="ftr" sz="quarter" idx="11"/>
          </p:nvPr>
        </p:nvSpPr>
        <p:spPr/>
        <p:txBody>
          <a:bodyPr/>
          <a:lstStyle/>
          <a:p>
            <a:endParaRPr lang="es-MX">
              <a:solidFill>
                <a:srgbClr val="146194">
                  <a:lumMod val="50000"/>
                </a:srgbClr>
              </a:solidFill>
            </a:endParaRPr>
          </a:p>
        </p:txBody>
      </p:sp>
      <p:sp>
        <p:nvSpPr>
          <p:cNvPr id="7" name="Slide Number Placeholder 6"/>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16727613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4" name="Footer Placeholder 3"/>
          <p:cNvSpPr>
            <a:spLocks noGrp="1"/>
          </p:cNvSpPr>
          <p:nvPr>
            <p:ph type="ftr" sz="quarter" idx="11"/>
          </p:nvPr>
        </p:nvSpPr>
        <p:spPr/>
        <p:txBody>
          <a:bodyPr/>
          <a:lstStyle/>
          <a:p>
            <a:endParaRPr lang="es-MX">
              <a:solidFill>
                <a:srgbClr val="146194">
                  <a:lumMod val="50000"/>
                </a:srgbClr>
              </a:solidFill>
            </a:endParaRPr>
          </a:p>
        </p:txBody>
      </p:sp>
      <p:sp>
        <p:nvSpPr>
          <p:cNvPr id="5" name="Slide Number Placeholder 4"/>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271189014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407493588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r>
              <a:rPr lang="en-US" sz="8000" dirty="0">
                <a:solidFill>
                  <a:prstClr val="white"/>
                </a:solidFill>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algn="r"/>
            <a:r>
              <a:rPr lang="en-US" sz="8000" dirty="0">
                <a:solidFill>
                  <a:prstClr val="white"/>
                </a:solidFill>
              </a:rPr>
              <a:t>”</a:t>
            </a:r>
          </a:p>
        </p:txBody>
      </p:sp>
    </p:spTree>
    <p:extLst>
      <p:ext uri="{BB962C8B-B14F-4D97-AF65-F5344CB8AC3E}">
        <p14:creationId xmlns:p14="http://schemas.microsoft.com/office/powerpoint/2010/main" val="231384082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124201696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r>
              <a:rPr lang="en-US" sz="8000" dirty="0">
                <a:solidFill>
                  <a:prstClr val="white"/>
                </a:solidFill>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algn="r"/>
            <a:r>
              <a:rPr lang="en-US" sz="8000" dirty="0">
                <a:solidFill>
                  <a:prstClr val="white"/>
                </a:solidFill>
              </a:rPr>
              <a:t>”</a:t>
            </a:r>
          </a:p>
        </p:txBody>
      </p:sp>
    </p:spTree>
    <p:extLst>
      <p:ext uri="{BB962C8B-B14F-4D97-AF65-F5344CB8AC3E}">
        <p14:creationId xmlns:p14="http://schemas.microsoft.com/office/powerpoint/2010/main" val="379813385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5154478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8" name="Footer Placeholder 7"/>
          <p:cNvSpPr>
            <a:spLocks noGrp="1"/>
          </p:cNvSpPr>
          <p:nvPr>
            <p:ph type="ftr" sz="quarter" idx="11"/>
          </p:nvPr>
        </p:nvSpPr>
        <p:spPr/>
        <p:txBody>
          <a:bodyPr/>
          <a:lstStyle/>
          <a:p>
            <a:endParaRPr lang="es-MX">
              <a:solidFill>
                <a:srgbClr val="146194">
                  <a:lumMod val="50000"/>
                </a:srgbClr>
              </a:solidFill>
            </a:endParaRPr>
          </a:p>
        </p:txBody>
      </p:sp>
      <p:sp>
        <p:nvSpPr>
          <p:cNvPr id="9" name="Slide Number Placeholder 8"/>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215493518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149764422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251769972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3094803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226940322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8124286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6" name="Footer Placeholder 5"/>
          <p:cNvSpPr>
            <a:spLocks noGrp="1"/>
          </p:cNvSpPr>
          <p:nvPr>
            <p:ph type="ftr" sz="quarter" idx="11"/>
          </p:nvPr>
        </p:nvSpPr>
        <p:spPr/>
        <p:txBody>
          <a:bodyPr/>
          <a:lstStyle/>
          <a:p>
            <a:endParaRPr lang="es-MX">
              <a:solidFill>
                <a:srgbClr val="146194">
                  <a:lumMod val="50000"/>
                </a:srgbClr>
              </a:solidFill>
            </a:endParaRPr>
          </a:p>
        </p:txBody>
      </p:sp>
      <p:sp>
        <p:nvSpPr>
          <p:cNvPr id="7" name="Slide Number Placeholder 6"/>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88194810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8" name="Footer Placeholder 7"/>
          <p:cNvSpPr>
            <a:spLocks noGrp="1"/>
          </p:cNvSpPr>
          <p:nvPr>
            <p:ph type="ftr" sz="quarter" idx="11"/>
          </p:nvPr>
        </p:nvSpPr>
        <p:spPr/>
        <p:txBody>
          <a:bodyPr/>
          <a:lstStyle/>
          <a:p>
            <a:endParaRPr lang="es-MX">
              <a:solidFill>
                <a:srgbClr val="146194">
                  <a:lumMod val="50000"/>
                </a:srgbClr>
              </a:solidFill>
            </a:endParaRPr>
          </a:p>
        </p:txBody>
      </p:sp>
      <p:sp>
        <p:nvSpPr>
          <p:cNvPr id="9" name="Slide Number Placeholder 8"/>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347730019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4" name="Footer Placeholder 3"/>
          <p:cNvSpPr>
            <a:spLocks noGrp="1"/>
          </p:cNvSpPr>
          <p:nvPr>
            <p:ph type="ftr" sz="quarter" idx="11"/>
          </p:nvPr>
        </p:nvSpPr>
        <p:spPr/>
        <p:txBody>
          <a:bodyPr/>
          <a:lstStyle/>
          <a:p>
            <a:endParaRPr lang="es-MX">
              <a:solidFill>
                <a:srgbClr val="146194">
                  <a:lumMod val="50000"/>
                </a:srgbClr>
              </a:solidFill>
            </a:endParaRPr>
          </a:p>
        </p:txBody>
      </p:sp>
      <p:sp>
        <p:nvSpPr>
          <p:cNvPr id="5" name="Slide Number Placeholder 4"/>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106129058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3" name="Footer Placeholder 2"/>
          <p:cNvSpPr>
            <a:spLocks noGrp="1"/>
          </p:cNvSpPr>
          <p:nvPr>
            <p:ph type="ftr" sz="quarter" idx="11"/>
          </p:nvPr>
        </p:nvSpPr>
        <p:spPr/>
        <p:txBody>
          <a:bodyPr/>
          <a:lstStyle/>
          <a:p>
            <a:endParaRPr lang="es-MX">
              <a:solidFill>
                <a:srgbClr val="146194">
                  <a:lumMod val="50000"/>
                </a:srgbClr>
              </a:solidFill>
            </a:endParaRPr>
          </a:p>
        </p:txBody>
      </p:sp>
      <p:sp>
        <p:nvSpPr>
          <p:cNvPr id="4" name="Slide Number Placeholder 3"/>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135006777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6" name="Footer Placeholder 5"/>
          <p:cNvSpPr>
            <a:spLocks noGrp="1"/>
          </p:cNvSpPr>
          <p:nvPr>
            <p:ph type="ftr" sz="quarter" idx="11"/>
          </p:nvPr>
        </p:nvSpPr>
        <p:spPr/>
        <p:txBody>
          <a:bodyPr/>
          <a:lstStyle/>
          <a:p>
            <a:endParaRPr lang="es-MX">
              <a:solidFill>
                <a:srgbClr val="146194">
                  <a:lumMod val="50000"/>
                </a:srgbClr>
              </a:solidFill>
            </a:endParaRPr>
          </a:p>
        </p:txBody>
      </p:sp>
      <p:sp>
        <p:nvSpPr>
          <p:cNvPr id="7" name="Slide Number Placeholder 6"/>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27867383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4" name="Footer Placeholder 3"/>
          <p:cNvSpPr>
            <a:spLocks noGrp="1"/>
          </p:cNvSpPr>
          <p:nvPr>
            <p:ph type="ftr" sz="quarter" idx="11"/>
          </p:nvPr>
        </p:nvSpPr>
        <p:spPr/>
        <p:txBody>
          <a:bodyPr/>
          <a:lstStyle/>
          <a:p>
            <a:endParaRPr lang="es-MX">
              <a:solidFill>
                <a:srgbClr val="146194">
                  <a:lumMod val="50000"/>
                </a:srgbClr>
              </a:solidFill>
            </a:endParaRPr>
          </a:p>
        </p:txBody>
      </p:sp>
      <p:sp>
        <p:nvSpPr>
          <p:cNvPr id="5" name="Slide Number Placeholder 4"/>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181356798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s-ES" smtClean="0"/>
              <a:t>Haga clic para modificar el estilo de título del patrón</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6" name="Footer Placeholder 5"/>
          <p:cNvSpPr>
            <a:spLocks noGrp="1"/>
          </p:cNvSpPr>
          <p:nvPr>
            <p:ph type="ftr" sz="quarter" idx="11"/>
          </p:nvPr>
        </p:nvSpPr>
        <p:spPr/>
        <p:txBody>
          <a:bodyPr/>
          <a:lstStyle/>
          <a:p>
            <a:endParaRPr lang="es-MX">
              <a:solidFill>
                <a:srgbClr val="146194">
                  <a:lumMod val="50000"/>
                </a:srgbClr>
              </a:solidFill>
            </a:endParaRPr>
          </a:p>
        </p:txBody>
      </p:sp>
      <p:sp>
        <p:nvSpPr>
          <p:cNvPr id="7" name="Slide Number Placeholder 6"/>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22204084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4" name="Footer Placeholder 3"/>
          <p:cNvSpPr>
            <a:spLocks noGrp="1"/>
          </p:cNvSpPr>
          <p:nvPr>
            <p:ph type="ftr" sz="quarter" idx="11"/>
          </p:nvPr>
        </p:nvSpPr>
        <p:spPr/>
        <p:txBody>
          <a:bodyPr/>
          <a:lstStyle/>
          <a:p>
            <a:endParaRPr lang="es-MX">
              <a:solidFill>
                <a:srgbClr val="146194">
                  <a:lumMod val="50000"/>
                </a:srgbClr>
              </a:solidFill>
            </a:endParaRPr>
          </a:p>
        </p:txBody>
      </p:sp>
      <p:sp>
        <p:nvSpPr>
          <p:cNvPr id="5" name="Slide Number Placeholder 4"/>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222044943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353512720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r>
              <a:rPr lang="en-US" sz="8000" dirty="0">
                <a:solidFill>
                  <a:prstClr val="white"/>
                </a:solidFill>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algn="r"/>
            <a:r>
              <a:rPr lang="en-US" sz="8000" dirty="0">
                <a:solidFill>
                  <a:prstClr val="white"/>
                </a:solidFill>
              </a:rPr>
              <a:t>”</a:t>
            </a:r>
          </a:p>
        </p:txBody>
      </p:sp>
    </p:spTree>
    <p:extLst>
      <p:ext uri="{BB962C8B-B14F-4D97-AF65-F5344CB8AC3E}">
        <p14:creationId xmlns:p14="http://schemas.microsoft.com/office/powerpoint/2010/main" val="200033185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318782198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r>
              <a:rPr lang="en-US" sz="8000" dirty="0">
                <a:solidFill>
                  <a:prstClr val="white"/>
                </a:solidFill>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algn="r"/>
            <a:r>
              <a:rPr lang="en-US" sz="8000" dirty="0">
                <a:solidFill>
                  <a:prstClr val="white"/>
                </a:solidFill>
              </a:rPr>
              <a:t>”</a:t>
            </a:r>
          </a:p>
        </p:txBody>
      </p:sp>
    </p:spTree>
    <p:extLst>
      <p:ext uri="{BB962C8B-B14F-4D97-AF65-F5344CB8AC3E}">
        <p14:creationId xmlns:p14="http://schemas.microsoft.com/office/powerpoint/2010/main" val="144227545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233198211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406320053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358810845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512156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3" name="Footer Placeholder 2"/>
          <p:cNvSpPr>
            <a:spLocks noGrp="1"/>
          </p:cNvSpPr>
          <p:nvPr>
            <p:ph type="ftr" sz="quarter" idx="11"/>
          </p:nvPr>
        </p:nvSpPr>
        <p:spPr/>
        <p:txBody>
          <a:bodyPr/>
          <a:lstStyle/>
          <a:p>
            <a:endParaRPr lang="es-MX">
              <a:solidFill>
                <a:srgbClr val="146194">
                  <a:lumMod val="50000"/>
                </a:srgbClr>
              </a:solidFill>
            </a:endParaRPr>
          </a:p>
        </p:txBody>
      </p:sp>
      <p:sp>
        <p:nvSpPr>
          <p:cNvPr id="4" name="Slide Number Placeholder 3"/>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1917906299"/>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9823774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249679649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6" name="Footer Placeholder 5"/>
          <p:cNvSpPr>
            <a:spLocks noGrp="1"/>
          </p:cNvSpPr>
          <p:nvPr>
            <p:ph type="ftr" sz="quarter" idx="11"/>
          </p:nvPr>
        </p:nvSpPr>
        <p:spPr/>
        <p:txBody>
          <a:bodyPr/>
          <a:lstStyle/>
          <a:p>
            <a:endParaRPr lang="es-MX">
              <a:solidFill>
                <a:srgbClr val="146194">
                  <a:lumMod val="50000"/>
                </a:srgbClr>
              </a:solidFill>
            </a:endParaRPr>
          </a:p>
        </p:txBody>
      </p:sp>
      <p:sp>
        <p:nvSpPr>
          <p:cNvPr id="7" name="Slide Number Placeholder 6"/>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169334432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8" name="Footer Placeholder 7"/>
          <p:cNvSpPr>
            <a:spLocks noGrp="1"/>
          </p:cNvSpPr>
          <p:nvPr>
            <p:ph type="ftr" sz="quarter" idx="11"/>
          </p:nvPr>
        </p:nvSpPr>
        <p:spPr/>
        <p:txBody>
          <a:bodyPr/>
          <a:lstStyle/>
          <a:p>
            <a:endParaRPr lang="es-MX">
              <a:solidFill>
                <a:srgbClr val="146194">
                  <a:lumMod val="50000"/>
                </a:srgbClr>
              </a:solidFill>
            </a:endParaRPr>
          </a:p>
        </p:txBody>
      </p:sp>
      <p:sp>
        <p:nvSpPr>
          <p:cNvPr id="9" name="Slide Number Placeholder 8"/>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344286112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4" name="Footer Placeholder 3"/>
          <p:cNvSpPr>
            <a:spLocks noGrp="1"/>
          </p:cNvSpPr>
          <p:nvPr>
            <p:ph type="ftr" sz="quarter" idx="11"/>
          </p:nvPr>
        </p:nvSpPr>
        <p:spPr/>
        <p:txBody>
          <a:bodyPr/>
          <a:lstStyle/>
          <a:p>
            <a:endParaRPr lang="es-MX">
              <a:solidFill>
                <a:srgbClr val="146194">
                  <a:lumMod val="50000"/>
                </a:srgbClr>
              </a:solidFill>
            </a:endParaRPr>
          </a:p>
        </p:txBody>
      </p:sp>
      <p:sp>
        <p:nvSpPr>
          <p:cNvPr id="5" name="Slide Number Placeholder 4"/>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97643515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3" name="Footer Placeholder 2"/>
          <p:cNvSpPr>
            <a:spLocks noGrp="1"/>
          </p:cNvSpPr>
          <p:nvPr>
            <p:ph type="ftr" sz="quarter" idx="11"/>
          </p:nvPr>
        </p:nvSpPr>
        <p:spPr/>
        <p:txBody>
          <a:bodyPr/>
          <a:lstStyle/>
          <a:p>
            <a:endParaRPr lang="es-MX">
              <a:solidFill>
                <a:srgbClr val="146194">
                  <a:lumMod val="50000"/>
                </a:srgbClr>
              </a:solidFill>
            </a:endParaRPr>
          </a:p>
        </p:txBody>
      </p:sp>
      <p:sp>
        <p:nvSpPr>
          <p:cNvPr id="4" name="Slide Number Placeholder 3"/>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59036463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6" name="Footer Placeholder 5"/>
          <p:cNvSpPr>
            <a:spLocks noGrp="1"/>
          </p:cNvSpPr>
          <p:nvPr>
            <p:ph type="ftr" sz="quarter" idx="11"/>
          </p:nvPr>
        </p:nvSpPr>
        <p:spPr/>
        <p:txBody>
          <a:bodyPr/>
          <a:lstStyle/>
          <a:p>
            <a:endParaRPr lang="es-MX">
              <a:solidFill>
                <a:srgbClr val="146194">
                  <a:lumMod val="50000"/>
                </a:srgbClr>
              </a:solidFill>
            </a:endParaRPr>
          </a:p>
        </p:txBody>
      </p:sp>
      <p:sp>
        <p:nvSpPr>
          <p:cNvPr id="7" name="Slide Number Placeholder 6"/>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223230395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s-ES" smtClean="0"/>
              <a:t>Haga clic para modificar el estilo de título del patrón</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6" name="Footer Placeholder 5"/>
          <p:cNvSpPr>
            <a:spLocks noGrp="1"/>
          </p:cNvSpPr>
          <p:nvPr>
            <p:ph type="ftr" sz="quarter" idx="11"/>
          </p:nvPr>
        </p:nvSpPr>
        <p:spPr/>
        <p:txBody>
          <a:bodyPr/>
          <a:lstStyle/>
          <a:p>
            <a:endParaRPr lang="es-MX">
              <a:solidFill>
                <a:srgbClr val="146194">
                  <a:lumMod val="50000"/>
                </a:srgbClr>
              </a:solidFill>
            </a:endParaRPr>
          </a:p>
        </p:txBody>
      </p:sp>
      <p:sp>
        <p:nvSpPr>
          <p:cNvPr id="7" name="Slide Number Placeholder 6"/>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35910405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4" name="Footer Placeholder 3"/>
          <p:cNvSpPr>
            <a:spLocks noGrp="1"/>
          </p:cNvSpPr>
          <p:nvPr>
            <p:ph type="ftr" sz="quarter" idx="11"/>
          </p:nvPr>
        </p:nvSpPr>
        <p:spPr/>
        <p:txBody>
          <a:bodyPr/>
          <a:lstStyle/>
          <a:p>
            <a:endParaRPr lang="es-MX">
              <a:solidFill>
                <a:srgbClr val="146194">
                  <a:lumMod val="50000"/>
                </a:srgbClr>
              </a:solidFill>
            </a:endParaRPr>
          </a:p>
        </p:txBody>
      </p:sp>
      <p:sp>
        <p:nvSpPr>
          <p:cNvPr id="5" name="Slide Number Placeholder 4"/>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409466532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28739117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6" name="Footer Placeholder 5"/>
          <p:cNvSpPr>
            <a:spLocks noGrp="1"/>
          </p:cNvSpPr>
          <p:nvPr>
            <p:ph type="ftr" sz="quarter" idx="11"/>
          </p:nvPr>
        </p:nvSpPr>
        <p:spPr/>
        <p:txBody>
          <a:bodyPr/>
          <a:lstStyle/>
          <a:p>
            <a:endParaRPr lang="es-MX">
              <a:solidFill>
                <a:srgbClr val="146194">
                  <a:lumMod val="50000"/>
                </a:srgbClr>
              </a:solidFill>
            </a:endParaRPr>
          </a:p>
        </p:txBody>
      </p:sp>
      <p:sp>
        <p:nvSpPr>
          <p:cNvPr id="7" name="Slide Number Placeholder 6"/>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3436684804"/>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r>
              <a:rPr lang="en-US" sz="8000" dirty="0">
                <a:solidFill>
                  <a:prstClr val="white"/>
                </a:solidFill>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algn="r"/>
            <a:r>
              <a:rPr lang="en-US" sz="8000" dirty="0">
                <a:solidFill>
                  <a:prstClr val="white"/>
                </a:solidFill>
              </a:rPr>
              <a:t>”</a:t>
            </a:r>
          </a:p>
        </p:txBody>
      </p:sp>
    </p:spTree>
    <p:extLst>
      <p:ext uri="{BB962C8B-B14F-4D97-AF65-F5344CB8AC3E}">
        <p14:creationId xmlns:p14="http://schemas.microsoft.com/office/powerpoint/2010/main" val="189795496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13266252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r>
              <a:rPr lang="en-US" sz="8000" dirty="0">
                <a:solidFill>
                  <a:prstClr val="white"/>
                </a:solidFill>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algn="r"/>
            <a:r>
              <a:rPr lang="en-US" sz="8000" dirty="0">
                <a:solidFill>
                  <a:prstClr val="white"/>
                </a:solidFill>
              </a:rPr>
              <a:t>”</a:t>
            </a:r>
          </a:p>
        </p:txBody>
      </p:sp>
    </p:spTree>
    <p:extLst>
      <p:ext uri="{BB962C8B-B14F-4D97-AF65-F5344CB8AC3E}">
        <p14:creationId xmlns:p14="http://schemas.microsoft.com/office/powerpoint/2010/main" val="945119312"/>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2550846970"/>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3805493828"/>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3977447620"/>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16300018"/>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3660299251"/>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3545273015"/>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6" name="Footer Placeholder 5"/>
          <p:cNvSpPr>
            <a:spLocks noGrp="1"/>
          </p:cNvSpPr>
          <p:nvPr>
            <p:ph type="ftr" sz="quarter" idx="11"/>
          </p:nvPr>
        </p:nvSpPr>
        <p:spPr/>
        <p:txBody>
          <a:bodyPr/>
          <a:lstStyle/>
          <a:p>
            <a:endParaRPr lang="es-MX">
              <a:solidFill>
                <a:srgbClr val="146194">
                  <a:lumMod val="50000"/>
                </a:srgbClr>
              </a:solidFill>
            </a:endParaRPr>
          </a:p>
        </p:txBody>
      </p:sp>
      <p:sp>
        <p:nvSpPr>
          <p:cNvPr id="7" name="Slide Number Placeholder 6"/>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42571053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s-ES" smtClean="0"/>
              <a:t>Haga clic para modificar el estilo de título del patrón</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6" name="Footer Placeholder 5"/>
          <p:cNvSpPr>
            <a:spLocks noGrp="1"/>
          </p:cNvSpPr>
          <p:nvPr>
            <p:ph type="ftr" sz="quarter" idx="11"/>
          </p:nvPr>
        </p:nvSpPr>
        <p:spPr/>
        <p:txBody>
          <a:bodyPr/>
          <a:lstStyle/>
          <a:p>
            <a:endParaRPr lang="es-MX">
              <a:solidFill>
                <a:srgbClr val="146194">
                  <a:lumMod val="50000"/>
                </a:srgbClr>
              </a:solidFill>
            </a:endParaRPr>
          </a:p>
        </p:txBody>
      </p:sp>
      <p:sp>
        <p:nvSpPr>
          <p:cNvPr id="7" name="Slide Number Placeholder 6"/>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582503407"/>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8" name="Footer Placeholder 7"/>
          <p:cNvSpPr>
            <a:spLocks noGrp="1"/>
          </p:cNvSpPr>
          <p:nvPr>
            <p:ph type="ftr" sz="quarter" idx="11"/>
          </p:nvPr>
        </p:nvSpPr>
        <p:spPr/>
        <p:txBody>
          <a:bodyPr/>
          <a:lstStyle/>
          <a:p>
            <a:endParaRPr lang="es-MX">
              <a:solidFill>
                <a:srgbClr val="146194">
                  <a:lumMod val="50000"/>
                </a:srgbClr>
              </a:solidFill>
            </a:endParaRPr>
          </a:p>
        </p:txBody>
      </p:sp>
      <p:sp>
        <p:nvSpPr>
          <p:cNvPr id="9" name="Slide Number Placeholder 8"/>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2744109376"/>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4" name="Footer Placeholder 3"/>
          <p:cNvSpPr>
            <a:spLocks noGrp="1"/>
          </p:cNvSpPr>
          <p:nvPr>
            <p:ph type="ftr" sz="quarter" idx="11"/>
          </p:nvPr>
        </p:nvSpPr>
        <p:spPr/>
        <p:txBody>
          <a:bodyPr/>
          <a:lstStyle/>
          <a:p>
            <a:endParaRPr lang="es-MX">
              <a:solidFill>
                <a:srgbClr val="146194">
                  <a:lumMod val="50000"/>
                </a:srgbClr>
              </a:solidFill>
            </a:endParaRPr>
          </a:p>
        </p:txBody>
      </p:sp>
      <p:sp>
        <p:nvSpPr>
          <p:cNvPr id="5" name="Slide Number Placeholder 4"/>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136577900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3" name="Footer Placeholder 2"/>
          <p:cNvSpPr>
            <a:spLocks noGrp="1"/>
          </p:cNvSpPr>
          <p:nvPr>
            <p:ph type="ftr" sz="quarter" idx="11"/>
          </p:nvPr>
        </p:nvSpPr>
        <p:spPr/>
        <p:txBody>
          <a:bodyPr/>
          <a:lstStyle/>
          <a:p>
            <a:endParaRPr lang="es-MX">
              <a:solidFill>
                <a:srgbClr val="146194">
                  <a:lumMod val="50000"/>
                </a:srgbClr>
              </a:solidFill>
            </a:endParaRPr>
          </a:p>
        </p:txBody>
      </p:sp>
      <p:sp>
        <p:nvSpPr>
          <p:cNvPr id="4" name="Slide Number Placeholder 3"/>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3253070001"/>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6" name="Footer Placeholder 5"/>
          <p:cNvSpPr>
            <a:spLocks noGrp="1"/>
          </p:cNvSpPr>
          <p:nvPr>
            <p:ph type="ftr" sz="quarter" idx="11"/>
          </p:nvPr>
        </p:nvSpPr>
        <p:spPr/>
        <p:txBody>
          <a:bodyPr/>
          <a:lstStyle/>
          <a:p>
            <a:endParaRPr lang="es-MX">
              <a:solidFill>
                <a:srgbClr val="146194">
                  <a:lumMod val="50000"/>
                </a:srgbClr>
              </a:solidFill>
            </a:endParaRPr>
          </a:p>
        </p:txBody>
      </p:sp>
      <p:sp>
        <p:nvSpPr>
          <p:cNvPr id="7" name="Slide Number Placeholder 6"/>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61886211"/>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s-ES" smtClean="0"/>
              <a:t>Haga clic para modificar el estilo de título del patrón</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6" name="Footer Placeholder 5"/>
          <p:cNvSpPr>
            <a:spLocks noGrp="1"/>
          </p:cNvSpPr>
          <p:nvPr>
            <p:ph type="ftr" sz="quarter" idx="11"/>
          </p:nvPr>
        </p:nvSpPr>
        <p:spPr/>
        <p:txBody>
          <a:bodyPr/>
          <a:lstStyle/>
          <a:p>
            <a:endParaRPr lang="es-MX">
              <a:solidFill>
                <a:srgbClr val="146194">
                  <a:lumMod val="50000"/>
                </a:srgbClr>
              </a:solidFill>
            </a:endParaRPr>
          </a:p>
        </p:txBody>
      </p:sp>
      <p:sp>
        <p:nvSpPr>
          <p:cNvPr id="7" name="Slide Number Placeholder 6"/>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3794323074"/>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4" name="Footer Placeholder 3"/>
          <p:cNvSpPr>
            <a:spLocks noGrp="1"/>
          </p:cNvSpPr>
          <p:nvPr>
            <p:ph type="ftr" sz="quarter" idx="11"/>
          </p:nvPr>
        </p:nvSpPr>
        <p:spPr/>
        <p:txBody>
          <a:bodyPr/>
          <a:lstStyle/>
          <a:p>
            <a:endParaRPr lang="es-MX">
              <a:solidFill>
                <a:srgbClr val="146194">
                  <a:lumMod val="50000"/>
                </a:srgbClr>
              </a:solidFill>
            </a:endParaRPr>
          </a:p>
        </p:txBody>
      </p:sp>
      <p:sp>
        <p:nvSpPr>
          <p:cNvPr id="5" name="Slide Number Placeholder 4"/>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340777742"/>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1952063786"/>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r>
              <a:rPr lang="en-US" sz="8000" dirty="0">
                <a:solidFill>
                  <a:prstClr val="white"/>
                </a:solidFill>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algn="r"/>
            <a:r>
              <a:rPr lang="en-US" sz="8000" dirty="0">
                <a:solidFill>
                  <a:prstClr val="white"/>
                </a:solidFill>
              </a:rPr>
              <a:t>”</a:t>
            </a:r>
          </a:p>
        </p:txBody>
      </p:sp>
    </p:spTree>
    <p:extLst>
      <p:ext uri="{BB962C8B-B14F-4D97-AF65-F5344CB8AC3E}">
        <p14:creationId xmlns:p14="http://schemas.microsoft.com/office/powerpoint/2010/main" val="376863344"/>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1955595522"/>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r>
              <a:rPr lang="en-US" sz="8000" dirty="0">
                <a:solidFill>
                  <a:prstClr val="white"/>
                </a:solidFill>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algn="r"/>
            <a:r>
              <a:rPr lang="en-US" sz="8000" dirty="0">
                <a:solidFill>
                  <a:prstClr val="white"/>
                </a:solidFill>
              </a:rPr>
              <a:t>”</a:t>
            </a:r>
          </a:p>
        </p:txBody>
      </p:sp>
    </p:spTree>
    <p:extLst>
      <p:ext uri="{BB962C8B-B14F-4D97-AF65-F5344CB8AC3E}">
        <p14:creationId xmlns:p14="http://schemas.microsoft.com/office/powerpoint/2010/main" val="24141721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61.xml"/><Relationship Id="rId13" Type="http://schemas.openxmlformats.org/officeDocument/2006/relationships/slideLayout" Target="../slideLayouts/slideLayout166.xml"/><Relationship Id="rId18" Type="http://schemas.openxmlformats.org/officeDocument/2006/relationships/theme" Target="../theme/theme10.xml"/><Relationship Id="rId3" Type="http://schemas.openxmlformats.org/officeDocument/2006/relationships/slideLayout" Target="../slideLayouts/slideLayout156.xml"/><Relationship Id="rId7" Type="http://schemas.openxmlformats.org/officeDocument/2006/relationships/slideLayout" Target="../slideLayouts/slideLayout160.xml"/><Relationship Id="rId12" Type="http://schemas.openxmlformats.org/officeDocument/2006/relationships/slideLayout" Target="../slideLayouts/slideLayout165.xml"/><Relationship Id="rId17" Type="http://schemas.openxmlformats.org/officeDocument/2006/relationships/slideLayout" Target="../slideLayouts/slideLayout170.xml"/><Relationship Id="rId2" Type="http://schemas.openxmlformats.org/officeDocument/2006/relationships/slideLayout" Target="../slideLayouts/slideLayout155.xml"/><Relationship Id="rId16" Type="http://schemas.openxmlformats.org/officeDocument/2006/relationships/slideLayout" Target="../slideLayouts/slideLayout169.xml"/><Relationship Id="rId1" Type="http://schemas.openxmlformats.org/officeDocument/2006/relationships/slideLayout" Target="../slideLayouts/slideLayout154.xml"/><Relationship Id="rId6" Type="http://schemas.openxmlformats.org/officeDocument/2006/relationships/slideLayout" Target="../slideLayouts/slideLayout159.xml"/><Relationship Id="rId11" Type="http://schemas.openxmlformats.org/officeDocument/2006/relationships/slideLayout" Target="../slideLayouts/slideLayout164.xml"/><Relationship Id="rId5" Type="http://schemas.openxmlformats.org/officeDocument/2006/relationships/slideLayout" Target="../slideLayouts/slideLayout158.xml"/><Relationship Id="rId15" Type="http://schemas.openxmlformats.org/officeDocument/2006/relationships/slideLayout" Target="../slideLayouts/slideLayout168.xml"/><Relationship Id="rId10" Type="http://schemas.openxmlformats.org/officeDocument/2006/relationships/slideLayout" Target="../slideLayouts/slideLayout163.xml"/><Relationship Id="rId4" Type="http://schemas.openxmlformats.org/officeDocument/2006/relationships/slideLayout" Target="../slideLayouts/slideLayout157.xml"/><Relationship Id="rId9" Type="http://schemas.openxmlformats.org/officeDocument/2006/relationships/slideLayout" Target="../slideLayouts/slideLayout162.xml"/><Relationship Id="rId14" Type="http://schemas.openxmlformats.org/officeDocument/2006/relationships/slideLayout" Target="../slideLayouts/slideLayout16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slideLayout" Target="../slideLayouts/slideLayout47.xml"/><Relationship Id="rId18" Type="http://schemas.openxmlformats.org/officeDocument/2006/relationships/theme" Target="../theme/theme3.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17" Type="http://schemas.openxmlformats.org/officeDocument/2006/relationships/slideLayout" Target="../slideLayouts/slideLayout51.xml"/><Relationship Id="rId2" Type="http://schemas.openxmlformats.org/officeDocument/2006/relationships/slideLayout" Target="../slideLayouts/slideLayout36.xml"/><Relationship Id="rId16" Type="http://schemas.openxmlformats.org/officeDocument/2006/relationships/slideLayout" Target="../slideLayouts/slideLayout50.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5" Type="http://schemas.openxmlformats.org/officeDocument/2006/relationships/slideLayout" Target="../slideLayouts/slideLayout4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slideLayout" Target="../slideLayouts/slideLayout4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9.xml"/><Relationship Id="rId13" Type="http://schemas.openxmlformats.org/officeDocument/2006/relationships/slideLayout" Target="../slideLayouts/slideLayout64.xml"/><Relationship Id="rId18" Type="http://schemas.openxmlformats.org/officeDocument/2006/relationships/theme" Target="../theme/theme4.xml"/><Relationship Id="rId3" Type="http://schemas.openxmlformats.org/officeDocument/2006/relationships/slideLayout" Target="../slideLayouts/slideLayout54.xml"/><Relationship Id="rId7" Type="http://schemas.openxmlformats.org/officeDocument/2006/relationships/slideLayout" Target="../slideLayouts/slideLayout58.xml"/><Relationship Id="rId12" Type="http://schemas.openxmlformats.org/officeDocument/2006/relationships/slideLayout" Target="../slideLayouts/slideLayout63.xml"/><Relationship Id="rId17" Type="http://schemas.openxmlformats.org/officeDocument/2006/relationships/slideLayout" Target="../slideLayouts/slideLayout68.xml"/><Relationship Id="rId2" Type="http://schemas.openxmlformats.org/officeDocument/2006/relationships/slideLayout" Target="../slideLayouts/slideLayout53.xml"/><Relationship Id="rId16" Type="http://schemas.openxmlformats.org/officeDocument/2006/relationships/slideLayout" Target="../slideLayouts/slideLayout67.xml"/><Relationship Id="rId1" Type="http://schemas.openxmlformats.org/officeDocument/2006/relationships/slideLayout" Target="../slideLayouts/slideLayout52.xml"/><Relationship Id="rId6" Type="http://schemas.openxmlformats.org/officeDocument/2006/relationships/slideLayout" Target="../slideLayouts/slideLayout57.xml"/><Relationship Id="rId11" Type="http://schemas.openxmlformats.org/officeDocument/2006/relationships/slideLayout" Target="../slideLayouts/slideLayout62.xml"/><Relationship Id="rId5" Type="http://schemas.openxmlformats.org/officeDocument/2006/relationships/slideLayout" Target="../slideLayouts/slideLayout56.xml"/><Relationship Id="rId15" Type="http://schemas.openxmlformats.org/officeDocument/2006/relationships/slideLayout" Target="../slideLayouts/slideLayout66.xml"/><Relationship Id="rId10" Type="http://schemas.openxmlformats.org/officeDocument/2006/relationships/slideLayout" Target="../slideLayouts/slideLayout61.xml"/><Relationship Id="rId4" Type="http://schemas.openxmlformats.org/officeDocument/2006/relationships/slideLayout" Target="../slideLayouts/slideLayout55.xml"/><Relationship Id="rId9" Type="http://schemas.openxmlformats.org/officeDocument/2006/relationships/slideLayout" Target="../slideLayouts/slideLayout60.xml"/><Relationship Id="rId14" Type="http://schemas.openxmlformats.org/officeDocument/2006/relationships/slideLayout" Target="../slideLayouts/slideLayout6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76.xml"/><Relationship Id="rId13" Type="http://schemas.openxmlformats.org/officeDocument/2006/relationships/slideLayout" Target="../slideLayouts/slideLayout81.xml"/><Relationship Id="rId18" Type="http://schemas.openxmlformats.org/officeDocument/2006/relationships/theme" Target="../theme/theme5.xml"/><Relationship Id="rId3" Type="http://schemas.openxmlformats.org/officeDocument/2006/relationships/slideLayout" Target="../slideLayouts/slideLayout71.xml"/><Relationship Id="rId7" Type="http://schemas.openxmlformats.org/officeDocument/2006/relationships/slideLayout" Target="../slideLayouts/slideLayout75.xml"/><Relationship Id="rId12" Type="http://schemas.openxmlformats.org/officeDocument/2006/relationships/slideLayout" Target="../slideLayouts/slideLayout80.xml"/><Relationship Id="rId17" Type="http://schemas.openxmlformats.org/officeDocument/2006/relationships/slideLayout" Target="../slideLayouts/slideLayout85.xml"/><Relationship Id="rId2" Type="http://schemas.openxmlformats.org/officeDocument/2006/relationships/slideLayout" Target="../slideLayouts/slideLayout70.xml"/><Relationship Id="rId16" Type="http://schemas.openxmlformats.org/officeDocument/2006/relationships/slideLayout" Target="../slideLayouts/slideLayout84.xml"/><Relationship Id="rId1" Type="http://schemas.openxmlformats.org/officeDocument/2006/relationships/slideLayout" Target="../slideLayouts/slideLayout69.xml"/><Relationship Id="rId6" Type="http://schemas.openxmlformats.org/officeDocument/2006/relationships/slideLayout" Target="../slideLayouts/slideLayout74.xml"/><Relationship Id="rId11" Type="http://schemas.openxmlformats.org/officeDocument/2006/relationships/slideLayout" Target="../slideLayouts/slideLayout79.xml"/><Relationship Id="rId5" Type="http://schemas.openxmlformats.org/officeDocument/2006/relationships/slideLayout" Target="../slideLayouts/slideLayout73.xml"/><Relationship Id="rId15" Type="http://schemas.openxmlformats.org/officeDocument/2006/relationships/slideLayout" Target="../slideLayouts/slideLayout83.xml"/><Relationship Id="rId10" Type="http://schemas.openxmlformats.org/officeDocument/2006/relationships/slideLayout" Target="../slideLayouts/slideLayout78.xml"/><Relationship Id="rId4" Type="http://schemas.openxmlformats.org/officeDocument/2006/relationships/slideLayout" Target="../slideLayouts/slideLayout72.xml"/><Relationship Id="rId9" Type="http://schemas.openxmlformats.org/officeDocument/2006/relationships/slideLayout" Target="../slideLayouts/slideLayout77.xml"/><Relationship Id="rId14" Type="http://schemas.openxmlformats.org/officeDocument/2006/relationships/slideLayout" Target="../slideLayouts/slideLayout82.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93.xml"/><Relationship Id="rId13" Type="http://schemas.openxmlformats.org/officeDocument/2006/relationships/slideLayout" Target="../slideLayouts/slideLayout98.xml"/><Relationship Id="rId18" Type="http://schemas.openxmlformats.org/officeDocument/2006/relationships/theme" Target="../theme/theme6.xml"/><Relationship Id="rId3" Type="http://schemas.openxmlformats.org/officeDocument/2006/relationships/slideLayout" Target="../slideLayouts/slideLayout88.xml"/><Relationship Id="rId7" Type="http://schemas.openxmlformats.org/officeDocument/2006/relationships/slideLayout" Target="../slideLayouts/slideLayout92.xml"/><Relationship Id="rId12" Type="http://schemas.openxmlformats.org/officeDocument/2006/relationships/slideLayout" Target="../slideLayouts/slideLayout97.xml"/><Relationship Id="rId17" Type="http://schemas.openxmlformats.org/officeDocument/2006/relationships/slideLayout" Target="../slideLayouts/slideLayout102.xml"/><Relationship Id="rId2" Type="http://schemas.openxmlformats.org/officeDocument/2006/relationships/slideLayout" Target="../slideLayouts/slideLayout87.xml"/><Relationship Id="rId16" Type="http://schemas.openxmlformats.org/officeDocument/2006/relationships/slideLayout" Target="../slideLayouts/slideLayout101.xml"/><Relationship Id="rId1" Type="http://schemas.openxmlformats.org/officeDocument/2006/relationships/slideLayout" Target="../slideLayouts/slideLayout86.xml"/><Relationship Id="rId6" Type="http://schemas.openxmlformats.org/officeDocument/2006/relationships/slideLayout" Target="../slideLayouts/slideLayout91.xml"/><Relationship Id="rId11" Type="http://schemas.openxmlformats.org/officeDocument/2006/relationships/slideLayout" Target="../slideLayouts/slideLayout96.xml"/><Relationship Id="rId5" Type="http://schemas.openxmlformats.org/officeDocument/2006/relationships/slideLayout" Target="../slideLayouts/slideLayout90.xml"/><Relationship Id="rId15" Type="http://schemas.openxmlformats.org/officeDocument/2006/relationships/slideLayout" Target="../slideLayouts/slideLayout100.xml"/><Relationship Id="rId10" Type="http://schemas.openxmlformats.org/officeDocument/2006/relationships/slideLayout" Target="../slideLayouts/slideLayout95.xml"/><Relationship Id="rId4" Type="http://schemas.openxmlformats.org/officeDocument/2006/relationships/slideLayout" Target="../slideLayouts/slideLayout89.xml"/><Relationship Id="rId9" Type="http://schemas.openxmlformats.org/officeDocument/2006/relationships/slideLayout" Target="../slideLayouts/slideLayout94.xml"/><Relationship Id="rId14" Type="http://schemas.openxmlformats.org/officeDocument/2006/relationships/slideLayout" Target="../slideLayouts/slideLayout99.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10.xml"/><Relationship Id="rId13" Type="http://schemas.openxmlformats.org/officeDocument/2006/relationships/slideLayout" Target="../slideLayouts/slideLayout115.xml"/><Relationship Id="rId18" Type="http://schemas.openxmlformats.org/officeDocument/2006/relationships/theme" Target="../theme/theme7.xml"/><Relationship Id="rId3" Type="http://schemas.openxmlformats.org/officeDocument/2006/relationships/slideLayout" Target="../slideLayouts/slideLayout105.xml"/><Relationship Id="rId7" Type="http://schemas.openxmlformats.org/officeDocument/2006/relationships/slideLayout" Target="../slideLayouts/slideLayout109.xml"/><Relationship Id="rId12" Type="http://schemas.openxmlformats.org/officeDocument/2006/relationships/slideLayout" Target="../slideLayouts/slideLayout114.xml"/><Relationship Id="rId17" Type="http://schemas.openxmlformats.org/officeDocument/2006/relationships/slideLayout" Target="../slideLayouts/slideLayout119.xml"/><Relationship Id="rId2" Type="http://schemas.openxmlformats.org/officeDocument/2006/relationships/slideLayout" Target="../slideLayouts/slideLayout104.xml"/><Relationship Id="rId16" Type="http://schemas.openxmlformats.org/officeDocument/2006/relationships/slideLayout" Target="../slideLayouts/slideLayout118.xml"/><Relationship Id="rId1" Type="http://schemas.openxmlformats.org/officeDocument/2006/relationships/slideLayout" Target="../slideLayouts/slideLayout103.xml"/><Relationship Id="rId6" Type="http://schemas.openxmlformats.org/officeDocument/2006/relationships/slideLayout" Target="../slideLayouts/slideLayout108.xml"/><Relationship Id="rId11" Type="http://schemas.openxmlformats.org/officeDocument/2006/relationships/slideLayout" Target="../slideLayouts/slideLayout113.xml"/><Relationship Id="rId5" Type="http://schemas.openxmlformats.org/officeDocument/2006/relationships/slideLayout" Target="../slideLayouts/slideLayout107.xml"/><Relationship Id="rId15" Type="http://schemas.openxmlformats.org/officeDocument/2006/relationships/slideLayout" Target="../slideLayouts/slideLayout117.xml"/><Relationship Id="rId10" Type="http://schemas.openxmlformats.org/officeDocument/2006/relationships/slideLayout" Target="../slideLayouts/slideLayout112.xml"/><Relationship Id="rId4" Type="http://schemas.openxmlformats.org/officeDocument/2006/relationships/slideLayout" Target="../slideLayouts/slideLayout106.xml"/><Relationship Id="rId9" Type="http://schemas.openxmlformats.org/officeDocument/2006/relationships/slideLayout" Target="../slideLayouts/slideLayout111.xml"/><Relationship Id="rId14" Type="http://schemas.openxmlformats.org/officeDocument/2006/relationships/slideLayout" Target="../slideLayouts/slideLayout11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27.xml"/><Relationship Id="rId13" Type="http://schemas.openxmlformats.org/officeDocument/2006/relationships/slideLayout" Target="../slideLayouts/slideLayout132.xml"/><Relationship Id="rId18" Type="http://schemas.openxmlformats.org/officeDocument/2006/relationships/theme" Target="../theme/theme8.xml"/><Relationship Id="rId3" Type="http://schemas.openxmlformats.org/officeDocument/2006/relationships/slideLayout" Target="../slideLayouts/slideLayout122.xml"/><Relationship Id="rId7" Type="http://schemas.openxmlformats.org/officeDocument/2006/relationships/slideLayout" Target="../slideLayouts/slideLayout126.xml"/><Relationship Id="rId12" Type="http://schemas.openxmlformats.org/officeDocument/2006/relationships/slideLayout" Target="../slideLayouts/slideLayout131.xml"/><Relationship Id="rId17" Type="http://schemas.openxmlformats.org/officeDocument/2006/relationships/slideLayout" Target="../slideLayouts/slideLayout136.xml"/><Relationship Id="rId2" Type="http://schemas.openxmlformats.org/officeDocument/2006/relationships/slideLayout" Target="../slideLayouts/slideLayout121.xml"/><Relationship Id="rId16" Type="http://schemas.openxmlformats.org/officeDocument/2006/relationships/slideLayout" Target="../slideLayouts/slideLayout135.xml"/><Relationship Id="rId1" Type="http://schemas.openxmlformats.org/officeDocument/2006/relationships/slideLayout" Target="../slideLayouts/slideLayout120.xml"/><Relationship Id="rId6" Type="http://schemas.openxmlformats.org/officeDocument/2006/relationships/slideLayout" Target="../slideLayouts/slideLayout125.xml"/><Relationship Id="rId11" Type="http://schemas.openxmlformats.org/officeDocument/2006/relationships/slideLayout" Target="../slideLayouts/slideLayout130.xml"/><Relationship Id="rId5" Type="http://schemas.openxmlformats.org/officeDocument/2006/relationships/slideLayout" Target="../slideLayouts/slideLayout124.xml"/><Relationship Id="rId15" Type="http://schemas.openxmlformats.org/officeDocument/2006/relationships/slideLayout" Target="../slideLayouts/slideLayout134.xml"/><Relationship Id="rId10" Type="http://schemas.openxmlformats.org/officeDocument/2006/relationships/slideLayout" Target="../slideLayouts/slideLayout129.xml"/><Relationship Id="rId4" Type="http://schemas.openxmlformats.org/officeDocument/2006/relationships/slideLayout" Target="../slideLayouts/slideLayout123.xml"/><Relationship Id="rId9" Type="http://schemas.openxmlformats.org/officeDocument/2006/relationships/slideLayout" Target="../slideLayouts/slideLayout128.xml"/><Relationship Id="rId14" Type="http://schemas.openxmlformats.org/officeDocument/2006/relationships/slideLayout" Target="../slideLayouts/slideLayout133.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44.xml"/><Relationship Id="rId13" Type="http://schemas.openxmlformats.org/officeDocument/2006/relationships/slideLayout" Target="../slideLayouts/slideLayout149.xml"/><Relationship Id="rId18" Type="http://schemas.openxmlformats.org/officeDocument/2006/relationships/theme" Target="../theme/theme9.xml"/><Relationship Id="rId3" Type="http://schemas.openxmlformats.org/officeDocument/2006/relationships/slideLayout" Target="../slideLayouts/slideLayout139.xml"/><Relationship Id="rId7" Type="http://schemas.openxmlformats.org/officeDocument/2006/relationships/slideLayout" Target="../slideLayouts/slideLayout143.xml"/><Relationship Id="rId12" Type="http://schemas.openxmlformats.org/officeDocument/2006/relationships/slideLayout" Target="../slideLayouts/slideLayout148.xml"/><Relationship Id="rId17" Type="http://schemas.openxmlformats.org/officeDocument/2006/relationships/slideLayout" Target="../slideLayouts/slideLayout153.xml"/><Relationship Id="rId2" Type="http://schemas.openxmlformats.org/officeDocument/2006/relationships/slideLayout" Target="../slideLayouts/slideLayout138.xml"/><Relationship Id="rId16" Type="http://schemas.openxmlformats.org/officeDocument/2006/relationships/slideLayout" Target="../slideLayouts/slideLayout152.xml"/><Relationship Id="rId1" Type="http://schemas.openxmlformats.org/officeDocument/2006/relationships/slideLayout" Target="../slideLayouts/slideLayout137.xml"/><Relationship Id="rId6" Type="http://schemas.openxmlformats.org/officeDocument/2006/relationships/slideLayout" Target="../slideLayouts/slideLayout142.xml"/><Relationship Id="rId11" Type="http://schemas.openxmlformats.org/officeDocument/2006/relationships/slideLayout" Target="../slideLayouts/slideLayout147.xml"/><Relationship Id="rId5" Type="http://schemas.openxmlformats.org/officeDocument/2006/relationships/slideLayout" Target="../slideLayouts/slideLayout141.xml"/><Relationship Id="rId15" Type="http://schemas.openxmlformats.org/officeDocument/2006/relationships/slideLayout" Target="../slideLayouts/slideLayout151.xml"/><Relationship Id="rId10" Type="http://schemas.openxmlformats.org/officeDocument/2006/relationships/slideLayout" Target="../slideLayouts/slideLayout146.xml"/><Relationship Id="rId4" Type="http://schemas.openxmlformats.org/officeDocument/2006/relationships/slideLayout" Target="../slideLayouts/slideLayout140.xml"/><Relationship Id="rId9" Type="http://schemas.openxmlformats.org/officeDocument/2006/relationships/slideLayout" Target="../slideLayouts/slideLayout145.xml"/><Relationship Id="rId14" Type="http://schemas.openxmlformats.org/officeDocument/2006/relationships/slideLayout" Target="../slideLayouts/slideLayout15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s-MX">
              <a:solidFill>
                <a:srgbClr val="146194">
                  <a:lumMod val="50000"/>
                </a:srgbClr>
              </a:solidFill>
            </a:endParaRPr>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1200245096"/>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s-MX">
              <a:solidFill>
                <a:srgbClr val="146194">
                  <a:lumMod val="50000"/>
                </a:srgbClr>
              </a:solidFill>
            </a:endParaRPr>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3828256586"/>
      </p:ext>
    </p:extLst>
  </p:cSld>
  <p:clrMap bg1="dk1" tx1="lt1" bg2="dk2" tx2="lt2" accent1="accent1" accent2="accent2" accent3="accent3" accent4="accent4" accent5="accent5" accent6="accent6" hlink="hlink" folHlink="folHlink"/>
  <p:sldLayoutIdLst>
    <p:sldLayoutId id="2147483823" r:id="rId1"/>
    <p:sldLayoutId id="2147483824" r:id="rId2"/>
    <p:sldLayoutId id="2147483825" r:id="rId3"/>
    <p:sldLayoutId id="2147483826" r:id="rId4"/>
    <p:sldLayoutId id="2147483827" r:id="rId5"/>
    <p:sldLayoutId id="2147483828" r:id="rId6"/>
    <p:sldLayoutId id="2147483829" r:id="rId7"/>
    <p:sldLayoutId id="2147483830" r:id="rId8"/>
    <p:sldLayoutId id="2147483831" r:id="rId9"/>
    <p:sldLayoutId id="2147483832" r:id="rId10"/>
    <p:sldLayoutId id="2147483833" r:id="rId11"/>
    <p:sldLayoutId id="2147483834" r:id="rId12"/>
    <p:sldLayoutId id="2147483835" r:id="rId13"/>
    <p:sldLayoutId id="2147483836" r:id="rId14"/>
    <p:sldLayoutId id="2147483837" r:id="rId15"/>
    <p:sldLayoutId id="2147483838" r:id="rId16"/>
    <p:sldLayoutId id="214748383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s-MX">
              <a:solidFill>
                <a:srgbClr val="146194">
                  <a:lumMod val="50000"/>
                </a:srgbClr>
              </a:solidFill>
            </a:endParaRPr>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2685573475"/>
      </p:ext>
    </p:extLst>
  </p:cSld>
  <p:clrMap bg1="dk1" tx1="lt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s-MX">
              <a:solidFill>
                <a:srgbClr val="146194">
                  <a:lumMod val="50000"/>
                </a:srgbClr>
              </a:solidFill>
            </a:endParaRPr>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573884758"/>
      </p:ext>
    </p:extLst>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s-MX">
              <a:solidFill>
                <a:srgbClr val="146194">
                  <a:lumMod val="50000"/>
                </a:srgbClr>
              </a:solidFill>
            </a:endParaRPr>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668246987"/>
      </p:ext>
    </p:extLst>
  </p:cSld>
  <p:clrMap bg1="dk1" tx1="lt1" bg2="dk2" tx2="lt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 id="2147483729" r:id="rId15"/>
    <p:sldLayoutId id="2147483730" r:id="rId16"/>
    <p:sldLayoutId id="2147483731"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s-MX">
              <a:solidFill>
                <a:srgbClr val="146194">
                  <a:lumMod val="50000"/>
                </a:srgbClr>
              </a:solidFill>
            </a:endParaRPr>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3896818272"/>
      </p:ext>
    </p:extLst>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4" r:id="rId12"/>
    <p:sldLayoutId id="2147483745" r:id="rId13"/>
    <p:sldLayoutId id="2147483746" r:id="rId14"/>
    <p:sldLayoutId id="2147483747" r:id="rId15"/>
    <p:sldLayoutId id="2147483748" r:id="rId16"/>
    <p:sldLayoutId id="214748374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s-MX">
              <a:solidFill>
                <a:srgbClr val="146194">
                  <a:lumMod val="50000"/>
                </a:srgbClr>
              </a:solidFill>
            </a:endParaRPr>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308420103"/>
      </p:ext>
    </p:extLst>
  </p:cSld>
  <p:clrMap bg1="dk1" tx1="lt1" bg2="dk2" tx2="lt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 id="2147483762" r:id="rId12"/>
    <p:sldLayoutId id="2147483763" r:id="rId13"/>
    <p:sldLayoutId id="2147483764" r:id="rId14"/>
    <p:sldLayoutId id="2147483765" r:id="rId15"/>
    <p:sldLayoutId id="2147483766" r:id="rId16"/>
    <p:sldLayoutId id="2147483767"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s-MX">
              <a:solidFill>
                <a:srgbClr val="146194">
                  <a:lumMod val="50000"/>
                </a:srgbClr>
              </a:solidFill>
            </a:endParaRPr>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1100273098"/>
      </p:ext>
    </p:extLst>
  </p:cSld>
  <p:clrMap bg1="dk1" tx1="lt1" bg2="dk2" tx2="lt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 id="2147483780" r:id="rId12"/>
    <p:sldLayoutId id="2147483781" r:id="rId13"/>
    <p:sldLayoutId id="2147483782" r:id="rId14"/>
    <p:sldLayoutId id="2147483783" r:id="rId15"/>
    <p:sldLayoutId id="2147483784" r:id="rId16"/>
    <p:sldLayoutId id="2147483785"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s-MX">
              <a:solidFill>
                <a:srgbClr val="146194">
                  <a:lumMod val="50000"/>
                </a:srgbClr>
              </a:solidFill>
            </a:endParaRPr>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1946908934"/>
      </p:ext>
    </p:extLst>
  </p:cSld>
  <p:clrMap bg1="dk1" tx1="lt1" bg2="dk2" tx2="lt2" accent1="accent1" accent2="accent2" accent3="accent3" accent4="accent4" accent5="accent5" accent6="accent6" hlink="hlink" folHlink="folHlink"/>
  <p:sldLayoutIdLst>
    <p:sldLayoutId id="2147483787" r:id="rId1"/>
    <p:sldLayoutId id="2147483788" r:id="rId2"/>
    <p:sldLayoutId id="2147483789" r:id="rId3"/>
    <p:sldLayoutId id="2147483790" r:id="rId4"/>
    <p:sldLayoutId id="2147483791" r:id="rId5"/>
    <p:sldLayoutId id="2147483792" r:id="rId6"/>
    <p:sldLayoutId id="2147483793" r:id="rId7"/>
    <p:sldLayoutId id="2147483794" r:id="rId8"/>
    <p:sldLayoutId id="2147483795" r:id="rId9"/>
    <p:sldLayoutId id="2147483796" r:id="rId10"/>
    <p:sldLayoutId id="2147483797" r:id="rId11"/>
    <p:sldLayoutId id="2147483798" r:id="rId12"/>
    <p:sldLayoutId id="2147483799" r:id="rId13"/>
    <p:sldLayoutId id="2147483800" r:id="rId14"/>
    <p:sldLayoutId id="2147483801" r:id="rId15"/>
    <p:sldLayoutId id="2147483802" r:id="rId16"/>
    <p:sldLayoutId id="2147483803"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s-MX">
              <a:solidFill>
                <a:srgbClr val="146194">
                  <a:lumMod val="50000"/>
                </a:srgbClr>
              </a:solidFill>
            </a:endParaRPr>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val="3322824202"/>
      </p:ext>
    </p:extLst>
  </p:cSld>
  <p:clrMap bg1="dk1" tx1="lt1" bg2="dk2" tx2="lt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 id="2147483816" r:id="rId12"/>
    <p:sldLayoutId id="2147483817" r:id="rId13"/>
    <p:sldLayoutId id="2147483818" r:id="rId14"/>
    <p:sldLayoutId id="2147483819" r:id="rId15"/>
    <p:sldLayoutId id="2147483820" r:id="rId16"/>
    <p:sldLayoutId id="2147483821"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155.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36.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53.xml"/></Relationships>
</file>

<file path=ppt/slides/_rels/slide5.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8.jpeg"/><Relationship Id="rId7" Type="http://schemas.openxmlformats.org/officeDocument/2006/relationships/diagramColors" Target="../diagrams/colors1.xml"/><Relationship Id="rId2" Type="http://schemas.openxmlformats.org/officeDocument/2006/relationships/image" Target="../media/image7.jpg"/><Relationship Id="rId1" Type="http://schemas.openxmlformats.org/officeDocument/2006/relationships/slideLayout" Target="../slideLayouts/slideLayout70.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6.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87.xm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g"/><Relationship Id="rId1" Type="http://schemas.openxmlformats.org/officeDocument/2006/relationships/slideLayout" Target="../slideLayouts/slideLayout104.xml"/><Relationship Id="rId4" Type="http://schemas.openxmlformats.org/officeDocument/2006/relationships/image" Target="../media/image19.jpg"/></Relationships>
</file>

<file path=ppt/slides/_rels/slide8.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121.xml"/></Relationships>
</file>

<file path=ppt/slides/_rels/slide9.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jpg"/><Relationship Id="rId1" Type="http://schemas.openxmlformats.org/officeDocument/2006/relationships/slideLayout" Target="../slideLayouts/slideLayout138.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stretch>
            <a:fillRect/>
          </a:stretch>
        </a:blip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72536" y="1332754"/>
            <a:ext cx="7510282" cy="2817216"/>
          </a:xfrm>
          <a:blipFill>
            <a:blip r:embed="rId3"/>
            <a:tile tx="0" ty="0" sx="100000" sy="100000" flip="none" algn="tl"/>
          </a:blipFill>
          <a:ln>
            <a:solidFill>
              <a:schemeClr val="bg1"/>
            </a:solidFill>
          </a:ln>
        </p:spPr>
        <p:txBody>
          <a:bodyPr/>
          <a:lstStyle/>
          <a:p>
            <a:pPr marL="0" indent="0" algn="just">
              <a:lnSpc>
                <a:spcPct val="150000"/>
              </a:lnSpc>
              <a:buNone/>
            </a:pPr>
            <a:r>
              <a:rPr lang="es-MX" b="1" dirty="0" smtClean="0">
                <a:solidFill>
                  <a:schemeClr val="bg1"/>
                </a:solidFill>
              </a:rPr>
              <a:t>En </a:t>
            </a:r>
            <a:r>
              <a:rPr lang="es-MX" b="1" dirty="0">
                <a:solidFill>
                  <a:schemeClr val="bg1"/>
                </a:solidFill>
              </a:rPr>
              <a:t>casi todas las religiones hay una fuente divina que dota al ser humano del lenguaje.</a:t>
            </a:r>
          </a:p>
          <a:p>
            <a:pPr marL="0" indent="0">
              <a:buNone/>
            </a:pPr>
            <a:endParaRPr lang="es-MX" dirty="0"/>
          </a:p>
        </p:txBody>
      </p:sp>
      <p:pic>
        <p:nvPicPr>
          <p:cNvPr id="4" name="Imagen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44289" y="3607266"/>
            <a:ext cx="1676400" cy="2057400"/>
          </a:xfrm>
          <a:prstGeom prst="rect">
            <a:avLst/>
          </a:prstGeom>
          <a:ln w="228600" cap="sq" cmpd="thickThin">
            <a:solidFill>
              <a:srgbClr val="000000"/>
            </a:solidFill>
            <a:prstDash val="solid"/>
            <a:miter lim="800000"/>
          </a:ln>
          <a:effectLst>
            <a:innerShdw blurRad="76200">
              <a:srgbClr val="000000"/>
            </a:innerShdw>
          </a:effectLst>
        </p:spPr>
      </p:pic>
      <p:sp>
        <p:nvSpPr>
          <p:cNvPr id="2" name="CuadroTexto 1"/>
          <p:cNvSpPr txBox="1"/>
          <p:nvPr/>
        </p:nvSpPr>
        <p:spPr>
          <a:xfrm>
            <a:off x="684212" y="261983"/>
            <a:ext cx="5345723" cy="584775"/>
          </a:xfrm>
          <a:prstGeom prst="rect">
            <a:avLst/>
          </a:prstGeom>
          <a:solidFill>
            <a:srgbClr val="92D050">
              <a:alpha val="70000"/>
            </a:srgbClr>
          </a:solidFill>
          <a:scene3d>
            <a:camera prst="orthographicFront"/>
            <a:lightRig rig="threePt" dir="t"/>
          </a:scene3d>
          <a:sp3d>
            <a:bevelT prst="angle"/>
          </a:sp3d>
        </p:spPr>
        <p:txBody>
          <a:bodyPr wrap="square" rtlCol="0">
            <a:spAutoFit/>
          </a:bodyPr>
          <a:lstStyle/>
          <a:p>
            <a:pPr algn="ctr"/>
            <a:r>
              <a:rPr lang="es-MX" sz="3200" dirty="0">
                <a:solidFill>
                  <a:prstClr val="black">
                    <a:lumMod val="95000"/>
                    <a:lumOff val="5000"/>
                  </a:prstClr>
                </a:solidFill>
              </a:rPr>
              <a:t>TEORÍA TEOLOGICA</a:t>
            </a:r>
            <a:endParaRPr lang="es-MX" sz="3200" dirty="0">
              <a:solidFill>
                <a:prstClr val="black">
                  <a:lumMod val="95000"/>
                  <a:lumOff val="5000"/>
                </a:prstClr>
              </a:solidFill>
            </a:endParaRPr>
          </a:p>
        </p:txBody>
      </p:sp>
    </p:spTree>
    <p:extLst>
      <p:ext uri="{BB962C8B-B14F-4D97-AF65-F5344CB8AC3E}">
        <p14:creationId xmlns:p14="http://schemas.microsoft.com/office/powerpoint/2010/main" val="41132102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3000" b="-23000"/>
          </a:stretch>
        </a:blipFill>
        <a:effectLst/>
      </p:bgPr>
    </p:bg>
    <p:spTree>
      <p:nvGrpSpPr>
        <p:cNvPr id="1" name=""/>
        <p:cNvGrpSpPr/>
        <p:nvPr/>
      </p:nvGrpSpPr>
      <p:grpSpPr>
        <a:xfrm>
          <a:off x="0" y="0"/>
          <a:ext cx="0" cy="0"/>
          <a:chOff x="0" y="0"/>
          <a:chExt cx="0" cy="0"/>
        </a:xfrm>
      </p:grpSpPr>
      <p:sp>
        <p:nvSpPr>
          <p:cNvPr id="2" name="Rectángulo redondeado 1"/>
          <p:cNvSpPr/>
          <p:nvPr/>
        </p:nvSpPr>
        <p:spPr>
          <a:xfrm>
            <a:off x="1842868" y="112542"/>
            <a:ext cx="6794695" cy="74558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dirty="0">
                <a:solidFill>
                  <a:prstClr val="black"/>
                </a:solidFill>
              </a:rPr>
              <a:t>CARACTERISTICAS DE LA COMUNICACIÓN NO VERBAL</a:t>
            </a:r>
            <a:endParaRPr lang="es-MX" dirty="0">
              <a:solidFill>
                <a:prstClr val="black"/>
              </a:solidFill>
            </a:endParaRPr>
          </a:p>
        </p:txBody>
      </p:sp>
      <p:sp>
        <p:nvSpPr>
          <p:cNvPr id="4" name="Flecha derecha 3"/>
          <p:cNvSpPr/>
          <p:nvPr/>
        </p:nvSpPr>
        <p:spPr>
          <a:xfrm>
            <a:off x="1842869" y="1099915"/>
            <a:ext cx="7610620" cy="1818253"/>
          </a:xfrm>
          <a:prstGeom prst="rightArrow">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a:solidFill>
                  <a:prstClr val="white"/>
                </a:solidFill>
              </a:rPr>
              <a:t>Mantiene una relación con la comunicación verbal, pues suele emplearse juntas</a:t>
            </a:r>
            <a:endParaRPr lang="es-MX" dirty="0">
              <a:solidFill>
                <a:prstClr val="white"/>
              </a:solidFill>
            </a:endParaRPr>
          </a:p>
        </p:txBody>
      </p:sp>
      <p:sp>
        <p:nvSpPr>
          <p:cNvPr id="5" name="Flecha derecha 4"/>
          <p:cNvSpPr/>
          <p:nvPr/>
        </p:nvSpPr>
        <p:spPr>
          <a:xfrm>
            <a:off x="1744392" y="4727626"/>
            <a:ext cx="7709094" cy="2109590"/>
          </a:xfrm>
          <a:prstGeom prst="rightArrow">
            <a:avLst/>
          </a:prstGeom>
          <a:solidFill>
            <a:schemeClr val="tx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a:solidFill>
                  <a:prstClr val="white"/>
                </a:solidFill>
              </a:rPr>
              <a:t>En muchas ocasiones actúa como reguladora del proceso de comunicación, contribuyendo a ampliar o reducir el significado del mensaje</a:t>
            </a:r>
            <a:endParaRPr lang="es-MX" dirty="0">
              <a:solidFill>
                <a:prstClr val="white"/>
              </a:solidFill>
            </a:endParaRPr>
          </a:p>
        </p:txBody>
      </p:sp>
      <p:sp>
        <p:nvSpPr>
          <p:cNvPr id="6" name="Flecha derecha 5"/>
          <p:cNvSpPr/>
          <p:nvPr/>
        </p:nvSpPr>
        <p:spPr>
          <a:xfrm>
            <a:off x="1744393" y="2918168"/>
            <a:ext cx="7709095" cy="1809458"/>
          </a:xfrm>
          <a:prstGeom prs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a:solidFill>
                  <a:prstClr val="white"/>
                </a:solidFill>
              </a:rPr>
              <a:t>Los sistemas de la comunicación no verbal varían según las culturas. </a:t>
            </a:r>
            <a:endParaRPr lang="es-MX" dirty="0">
              <a:solidFill>
                <a:prstClr val="white"/>
              </a:solidFill>
            </a:endParaRPr>
          </a:p>
        </p:txBody>
      </p:sp>
    </p:spTree>
    <p:extLst>
      <p:ext uri="{BB962C8B-B14F-4D97-AF65-F5344CB8AC3E}">
        <p14:creationId xmlns:p14="http://schemas.microsoft.com/office/powerpoint/2010/main" val="39722195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39184" y="1364565"/>
            <a:ext cx="10378740" cy="4351873"/>
          </a:xfrm>
          <a:blipFill>
            <a:blip r:embed="rId2"/>
            <a:stretch>
              <a:fillRect/>
            </a:stretch>
          </a:blipFill>
        </p:spPr>
        <p:txBody>
          <a:bodyPr/>
          <a:lstStyle/>
          <a:p>
            <a:pPr marL="0" indent="0" algn="just">
              <a:lnSpc>
                <a:spcPct val="150000"/>
              </a:lnSpc>
              <a:buNone/>
            </a:pPr>
            <a:r>
              <a:rPr lang="es-MX" sz="2800" b="1" dirty="0" smtClean="0">
                <a:solidFill>
                  <a:schemeClr val="tx1">
                    <a:lumMod val="95000"/>
                  </a:schemeClr>
                </a:solidFill>
                <a:latin typeface="Baskerville Old Face" panose="02020602080505020303" pitchFamily="18" charset="0"/>
              </a:rPr>
              <a:t>Los </a:t>
            </a:r>
            <a:r>
              <a:rPr lang="es-MX" sz="2800" b="1" dirty="0">
                <a:solidFill>
                  <a:schemeClr val="tx1">
                    <a:lumMod val="95000"/>
                  </a:schemeClr>
                </a:solidFill>
                <a:latin typeface="Baskerville Old Face" panose="02020602080505020303" pitchFamily="18" charset="0"/>
              </a:rPr>
              <a:t>estudiosos </a:t>
            </a:r>
            <a:r>
              <a:rPr lang="es-MX" sz="2800" b="1" dirty="0" smtClean="0">
                <a:solidFill>
                  <a:schemeClr val="tx1">
                    <a:lumMod val="95000"/>
                  </a:schemeClr>
                </a:solidFill>
                <a:latin typeface="Baskerville Old Face" panose="02020602080505020303" pitchFamily="18" charset="0"/>
              </a:rPr>
              <a:t>evolucionistas </a:t>
            </a:r>
            <a:r>
              <a:rPr lang="es-MX" sz="2800" b="1" dirty="0">
                <a:solidFill>
                  <a:schemeClr val="tx1">
                    <a:lumMod val="95000"/>
                  </a:schemeClr>
                </a:solidFill>
                <a:latin typeface="Baskerville Old Face" panose="02020602080505020303" pitchFamily="18" charset="0"/>
              </a:rPr>
              <a:t>concuerdan en que el lenguaje apareció por la necesidad de comunicarse</a:t>
            </a:r>
            <a:r>
              <a:rPr lang="es-MX" sz="2800" b="1" dirty="0" smtClean="0">
                <a:solidFill>
                  <a:schemeClr val="tx1">
                    <a:lumMod val="95000"/>
                  </a:schemeClr>
                </a:solidFill>
                <a:latin typeface="Baskerville Old Face" panose="02020602080505020303" pitchFamily="18" charset="0"/>
              </a:rPr>
              <a:t>.</a:t>
            </a:r>
          </a:p>
          <a:p>
            <a:pPr marL="0" indent="0" algn="just">
              <a:lnSpc>
                <a:spcPct val="150000"/>
              </a:lnSpc>
              <a:buNone/>
            </a:pPr>
            <a:endParaRPr lang="es-MX" dirty="0"/>
          </a:p>
        </p:txBody>
      </p:sp>
      <p:sp>
        <p:nvSpPr>
          <p:cNvPr id="4" name="AutoShape 2" descr="Resultado de imagen para TEORÍA EVOLUCIONISTA comunicacion"/>
          <p:cNvSpPr>
            <a:spLocks noChangeAspect="1" noChangeArrowheads="1"/>
          </p:cNvSpPr>
          <p:nvPr/>
        </p:nvSpPr>
        <p:spPr bwMode="auto">
          <a:xfrm>
            <a:off x="-3175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solidFill>
                <a:prstClr val="white"/>
              </a:solidFill>
            </a:endParaRPr>
          </a:p>
        </p:txBody>
      </p:sp>
      <p:sp>
        <p:nvSpPr>
          <p:cNvPr id="2" name="CuadroTexto 1"/>
          <p:cNvSpPr txBox="1"/>
          <p:nvPr/>
        </p:nvSpPr>
        <p:spPr>
          <a:xfrm>
            <a:off x="1039184" y="379291"/>
            <a:ext cx="4616027" cy="461665"/>
          </a:xfrm>
          <a:prstGeom prst="rect">
            <a:avLst/>
          </a:prstGeom>
          <a:solidFill>
            <a:schemeClr val="bg1">
              <a:lumMod val="95000"/>
              <a:lumOff val="5000"/>
            </a:schemeClr>
          </a:solidFill>
        </p:spPr>
        <p:txBody>
          <a:bodyPr wrap="square" rtlCol="0">
            <a:spAutoFit/>
          </a:bodyPr>
          <a:lstStyle/>
          <a:p>
            <a:r>
              <a:rPr lang="es-MX" sz="2400" dirty="0">
                <a:solidFill>
                  <a:prstClr val="white"/>
                </a:solidFill>
              </a:rPr>
              <a:t>TEORÍA EVOLUCIONISTA</a:t>
            </a:r>
            <a:endParaRPr lang="es-MX" sz="2400" dirty="0">
              <a:solidFill>
                <a:prstClr val="white"/>
              </a:solidFill>
            </a:endParaRPr>
          </a:p>
        </p:txBody>
      </p:sp>
    </p:spTree>
    <p:extLst>
      <p:ext uri="{BB962C8B-B14F-4D97-AF65-F5344CB8AC3E}">
        <p14:creationId xmlns:p14="http://schemas.microsoft.com/office/powerpoint/2010/main" val="19995951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000" b="-2000"/>
          </a:stretch>
        </a:blip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985682" y="459622"/>
            <a:ext cx="8241530" cy="4126445"/>
          </a:xfrm>
          <a:blipFill>
            <a:blip r:embed="rId2"/>
            <a:stretch>
              <a:fillRect/>
            </a:stretch>
          </a:blipFill>
          <a:ln>
            <a:solidFill>
              <a:srgbClr val="11090C"/>
            </a:solidFill>
          </a:ln>
        </p:spPr>
        <p:txBody>
          <a:bodyPr/>
          <a:lstStyle/>
          <a:p>
            <a:pPr marL="0" indent="0">
              <a:buNone/>
            </a:pPr>
            <a:r>
              <a:rPr lang="es-MX" b="1" dirty="0">
                <a:solidFill>
                  <a:schemeClr val="bg1"/>
                </a:solidFill>
              </a:rPr>
              <a:t>El término </a:t>
            </a:r>
            <a:r>
              <a:rPr lang="es-MX" b="1" i="1" dirty="0">
                <a:solidFill>
                  <a:schemeClr val="bg1"/>
                </a:solidFill>
              </a:rPr>
              <a:t>evolución </a:t>
            </a:r>
            <a:r>
              <a:rPr lang="es-MX" b="1" dirty="0">
                <a:solidFill>
                  <a:schemeClr val="bg1"/>
                </a:solidFill>
              </a:rPr>
              <a:t>sirve para designar la derivación natural de formas  complejas de vida a partir de formas simples y elementales mediante progresivas variaciones, más o menos profundas, en el curso de las eras geológicas. </a:t>
            </a:r>
            <a:endParaRPr lang="es-MX" b="1" dirty="0" smtClean="0">
              <a:solidFill>
                <a:schemeClr val="bg1"/>
              </a:solidFill>
            </a:endParaRPr>
          </a:p>
          <a:p>
            <a:pPr marL="0" indent="0">
              <a:buNone/>
            </a:pPr>
            <a:endParaRPr lang="es-MX" dirty="0"/>
          </a:p>
          <a:p>
            <a:pPr marL="0" indent="0">
              <a:buNone/>
            </a:pPr>
            <a:endParaRPr lang="es-MX" dirty="0"/>
          </a:p>
          <a:p>
            <a:pPr marL="0" indent="0">
              <a:buNone/>
            </a:pPr>
            <a:endParaRPr lang="es-MX" dirty="0"/>
          </a:p>
        </p:txBody>
      </p:sp>
    </p:spTree>
    <p:extLst>
      <p:ext uri="{BB962C8B-B14F-4D97-AF65-F5344CB8AC3E}">
        <p14:creationId xmlns:p14="http://schemas.microsoft.com/office/powerpoint/2010/main" val="38313920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40000" b="-40000"/>
          </a:stretch>
        </a:blip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00877" y="173615"/>
            <a:ext cx="9151086" cy="3118226"/>
          </a:xfrm>
          <a:solidFill>
            <a:schemeClr val="accent6">
              <a:lumMod val="75000"/>
              <a:alpha val="36000"/>
            </a:schemeClr>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a:lstStyle/>
          <a:p>
            <a:pPr marL="0" indent="0" algn="just">
              <a:buNone/>
            </a:pPr>
            <a:r>
              <a:rPr lang="es-MX" b="1" dirty="0">
                <a:solidFill>
                  <a:schemeClr val="tx1"/>
                </a:solidFill>
              </a:rPr>
              <a:t>A modo de conclusión es de afirmar que el lenguaje es la producción y percepción de un idioma, y que éste evoluciona en la medida en que lo hace la especie humana</a:t>
            </a:r>
            <a:r>
              <a:rPr lang="es-MX" b="1" dirty="0" smtClean="0">
                <a:solidFill>
                  <a:schemeClr val="tx1"/>
                </a:solidFill>
              </a:rPr>
              <a:t>.</a:t>
            </a:r>
          </a:p>
        </p:txBody>
      </p:sp>
    </p:spTree>
    <p:extLst>
      <p:ext uri="{BB962C8B-B14F-4D97-AF65-F5344CB8AC3E}">
        <p14:creationId xmlns:p14="http://schemas.microsoft.com/office/powerpoint/2010/main" val="24627267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8000" r="-8000"/>
          </a:stretch>
        </a:blip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053882" y="914398"/>
            <a:ext cx="6808764" cy="886265"/>
          </a:xfrm>
          <a:blipFill>
            <a:blip r:embed="rId3"/>
            <a:tile tx="0" ty="0" sx="100000" sy="100000" flip="none" algn="tl"/>
          </a:blipFill>
        </p:spPr>
        <p:txBody>
          <a:bodyPr>
            <a:noAutofit/>
          </a:bodyPr>
          <a:lstStyle/>
          <a:p>
            <a:pPr marL="0" indent="0" algn="just">
              <a:lnSpc>
                <a:spcPct val="150000"/>
              </a:lnSpc>
              <a:buNone/>
            </a:pPr>
            <a:r>
              <a:rPr lang="es-MX" sz="1800" b="1" dirty="0" smtClean="0"/>
              <a:t>La </a:t>
            </a:r>
            <a:r>
              <a:rPr lang="es-MX" sz="1800" b="1" dirty="0"/>
              <a:t>comunicación adopta múltiples formas. Las más importantes son</a:t>
            </a:r>
            <a:r>
              <a:rPr lang="es-MX" sz="1800" b="1" dirty="0" smtClean="0"/>
              <a:t>:</a:t>
            </a:r>
            <a:endParaRPr lang="es-MX" sz="1800" b="1" dirty="0"/>
          </a:p>
        </p:txBody>
      </p:sp>
      <p:sp>
        <p:nvSpPr>
          <p:cNvPr id="2" name="CuadroTexto 1"/>
          <p:cNvSpPr txBox="1"/>
          <p:nvPr/>
        </p:nvSpPr>
        <p:spPr>
          <a:xfrm>
            <a:off x="168813" y="112542"/>
            <a:ext cx="5106572" cy="584775"/>
          </a:xfrm>
          <a:prstGeom prst="rect">
            <a:avLst/>
          </a:prstGeom>
          <a:solidFill>
            <a:schemeClr val="bg1">
              <a:lumMod val="95000"/>
              <a:lumOff val="5000"/>
            </a:schemeClr>
          </a:solidFill>
        </p:spPr>
        <p:txBody>
          <a:bodyPr wrap="square" rtlCol="0">
            <a:spAutoFit/>
          </a:bodyPr>
          <a:lstStyle/>
          <a:p>
            <a:r>
              <a:rPr lang="es-MX" sz="3200" dirty="0">
                <a:solidFill>
                  <a:prstClr val="white"/>
                </a:solidFill>
              </a:rPr>
              <a:t>TIPOS DE LENGUAJE</a:t>
            </a:r>
            <a:endParaRPr lang="es-MX" sz="3200" dirty="0">
              <a:solidFill>
                <a:prstClr val="white"/>
              </a:solidFill>
            </a:endParaRPr>
          </a:p>
        </p:txBody>
      </p:sp>
      <p:graphicFrame>
        <p:nvGraphicFramePr>
          <p:cNvPr id="7" name="Diagrama 6"/>
          <p:cNvGraphicFramePr/>
          <p:nvPr>
            <p:extLst/>
          </p:nvPr>
        </p:nvGraphicFramePr>
        <p:xfrm>
          <a:off x="1384885" y="1800663"/>
          <a:ext cx="8392161" cy="483003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8359278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70671" y="1547446"/>
            <a:ext cx="8539090" cy="3145220"/>
          </a:xfrm>
          <a:solidFill>
            <a:schemeClr val="tx2">
              <a:lumMod val="40000"/>
              <a:lumOff val="60000"/>
              <a:alpha val="68000"/>
            </a:schemeClr>
          </a:solidFill>
          <a:ln>
            <a:solidFill>
              <a:schemeClr val="tx2">
                <a:lumMod val="75000"/>
              </a:schemeClr>
            </a:solidFill>
          </a:ln>
        </p:spPr>
        <p:txBody>
          <a:bodyPr/>
          <a:lstStyle/>
          <a:p>
            <a:pPr marL="36576" indent="0" algn="r">
              <a:lnSpc>
                <a:spcPct val="150000"/>
              </a:lnSpc>
              <a:buNone/>
            </a:pPr>
            <a:endParaRPr lang="es-MX" b="1" dirty="0">
              <a:solidFill>
                <a:schemeClr val="bg1"/>
              </a:solidFill>
            </a:endParaRPr>
          </a:p>
          <a:p>
            <a:pPr marL="0" indent="0" algn="just">
              <a:lnSpc>
                <a:spcPct val="150000"/>
              </a:lnSpc>
              <a:buNone/>
            </a:pPr>
            <a:r>
              <a:rPr lang="es-MX" b="1" dirty="0">
                <a:solidFill>
                  <a:schemeClr val="bg1"/>
                </a:solidFill>
              </a:rPr>
              <a:t>La comunicación verbal es aquella que utiliza palabras en la transmisión del mensaje, y es específica del ser humano.</a:t>
            </a:r>
          </a:p>
        </p:txBody>
      </p:sp>
      <p:sp>
        <p:nvSpPr>
          <p:cNvPr id="2" name="CuadroTexto 1"/>
          <p:cNvSpPr txBox="1"/>
          <p:nvPr/>
        </p:nvSpPr>
        <p:spPr>
          <a:xfrm>
            <a:off x="2996418" y="2278966"/>
            <a:ext cx="367611" cy="369332"/>
          </a:xfrm>
          <a:prstGeom prst="rect">
            <a:avLst/>
          </a:prstGeom>
          <a:noFill/>
        </p:spPr>
        <p:txBody>
          <a:bodyPr wrap="square" rtlCol="0">
            <a:spAutoFit/>
          </a:bodyPr>
          <a:lstStyle/>
          <a:p>
            <a:endParaRPr lang="es-MX" dirty="0">
              <a:solidFill>
                <a:prstClr val="white"/>
              </a:solidFill>
            </a:endParaRPr>
          </a:p>
        </p:txBody>
      </p:sp>
      <p:sp>
        <p:nvSpPr>
          <p:cNvPr id="5" name="CuadroTexto 4"/>
          <p:cNvSpPr txBox="1"/>
          <p:nvPr/>
        </p:nvSpPr>
        <p:spPr>
          <a:xfrm>
            <a:off x="1350498" y="703385"/>
            <a:ext cx="5303520" cy="646331"/>
          </a:xfrm>
          <a:prstGeom prst="rect">
            <a:avLst/>
          </a:prstGeom>
          <a:solidFill>
            <a:schemeClr val="accent6">
              <a:lumMod val="75000"/>
            </a:schemeClr>
          </a:solidFill>
        </p:spPr>
        <p:txBody>
          <a:bodyPr wrap="square" rtlCol="0">
            <a:spAutoFit/>
          </a:bodyPr>
          <a:lstStyle/>
          <a:p>
            <a:r>
              <a:rPr lang="es-MX" sz="3600" b="1" dirty="0">
                <a:solidFill>
                  <a:prstClr val="black">
                    <a:lumMod val="95000"/>
                    <a:lumOff val="5000"/>
                  </a:prstClr>
                </a:solidFill>
                <a:effectLst>
                  <a:outerShdw blurRad="38100" dist="38100" dir="2700000" algn="tl">
                    <a:srgbClr val="000000">
                      <a:alpha val="43137"/>
                    </a:srgbClr>
                  </a:outerShdw>
                </a:effectLst>
              </a:rPr>
              <a:t>LENGUAJE VERBAL</a:t>
            </a:r>
            <a:endParaRPr lang="es-MX" sz="3600" b="1" dirty="0">
              <a:solidFill>
                <a:prstClr val="black">
                  <a:lumMod val="95000"/>
                  <a:lumOff val="5000"/>
                </a:prstClr>
              </a:solidFill>
              <a:effectLst>
                <a:outerShdw blurRad="38100" dist="38100" dir="2700000" algn="tl">
                  <a:srgbClr val="000000">
                    <a:alpha val="43137"/>
                  </a:srgbClr>
                </a:outerShdw>
              </a:effectLst>
            </a:endParaRPr>
          </a:p>
        </p:txBody>
      </p:sp>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77805" y="4692666"/>
            <a:ext cx="4724588" cy="1963465"/>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33614142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46000" b="-46000"/>
          </a:stretch>
        </a:blipFill>
        <a:effectLst/>
      </p:bgPr>
    </p:bg>
    <p:spTree>
      <p:nvGrpSpPr>
        <p:cNvPr id="1" name=""/>
        <p:cNvGrpSpPr/>
        <p:nvPr/>
      </p:nvGrpSpPr>
      <p:grpSpPr>
        <a:xfrm>
          <a:off x="0" y="0"/>
          <a:ext cx="0" cy="0"/>
          <a:chOff x="0" y="0"/>
          <a:chExt cx="0" cy="0"/>
        </a:xfrm>
      </p:grpSpPr>
      <p:sp>
        <p:nvSpPr>
          <p:cNvPr id="5" name="Rectángulo redondeado 4"/>
          <p:cNvSpPr/>
          <p:nvPr/>
        </p:nvSpPr>
        <p:spPr>
          <a:xfrm>
            <a:off x="1209822" y="703384"/>
            <a:ext cx="6794695" cy="773723"/>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prstClr val="black">
                    <a:lumMod val="95000"/>
                    <a:lumOff val="5000"/>
                  </a:prstClr>
                </a:solidFill>
              </a:rPr>
              <a:t>EMISOR: </a:t>
            </a:r>
            <a:r>
              <a:rPr lang="es-MX" b="1" dirty="0">
                <a:solidFill>
                  <a:prstClr val="white"/>
                </a:solidFill>
              </a:rPr>
              <a:t>Es quien emite </a:t>
            </a:r>
            <a:r>
              <a:rPr lang="es-MX" b="1" dirty="0">
                <a:solidFill>
                  <a:prstClr val="white"/>
                </a:solidFill>
              </a:rPr>
              <a:t>el </a:t>
            </a:r>
            <a:r>
              <a:rPr lang="es-MX" b="1" dirty="0">
                <a:solidFill>
                  <a:prstClr val="white"/>
                </a:solidFill>
              </a:rPr>
              <a:t>mensaje Emisor</a:t>
            </a:r>
            <a:r>
              <a:rPr lang="es-MX" b="1" dirty="0">
                <a:solidFill>
                  <a:prstClr val="white"/>
                </a:solidFill>
              </a:rPr>
              <a:t>: Es quien emite el mensaje, es decir, quien habla o escribe   </a:t>
            </a:r>
          </a:p>
        </p:txBody>
      </p:sp>
      <p:sp>
        <p:nvSpPr>
          <p:cNvPr id="6" name="Rectángulo redondeado 5"/>
          <p:cNvSpPr/>
          <p:nvPr/>
        </p:nvSpPr>
        <p:spPr>
          <a:xfrm>
            <a:off x="2996419" y="2418683"/>
            <a:ext cx="6724357" cy="928468"/>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prstClr val="black">
                    <a:lumMod val="95000"/>
                    <a:lumOff val="5000"/>
                  </a:prstClr>
                </a:solidFill>
              </a:rPr>
              <a:t>RECEPTOR: </a:t>
            </a:r>
            <a:r>
              <a:rPr lang="es-MX" b="1" dirty="0">
                <a:solidFill>
                  <a:prstClr val="white"/>
                </a:solidFill>
              </a:rPr>
              <a:t>Quien recibe el mensaje, es decir, quien escucha o lee</a:t>
            </a:r>
            <a:endParaRPr lang="es-MX" b="1" dirty="0">
              <a:solidFill>
                <a:prstClr val="white"/>
              </a:solidFill>
            </a:endParaRPr>
          </a:p>
        </p:txBody>
      </p:sp>
      <p:sp>
        <p:nvSpPr>
          <p:cNvPr id="7" name="Rectángulo redondeado 6"/>
          <p:cNvSpPr/>
          <p:nvPr/>
        </p:nvSpPr>
        <p:spPr>
          <a:xfrm>
            <a:off x="5535637" y="4843252"/>
            <a:ext cx="6457070" cy="1266092"/>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prstClr val="black">
                    <a:lumMod val="95000"/>
                    <a:lumOff val="5000"/>
                  </a:prstClr>
                </a:solidFill>
              </a:rPr>
              <a:t>MENSAJE</a:t>
            </a:r>
            <a:r>
              <a:rPr lang="es-MX" b="1" dirty="0">
                <a:solidFill>
                  <a:prstClr val="black">
                    <a:lumMod val="95000"/>
                    <a:lumOff val="5000"/>
                  </a:prstClr>
                </a:solidFill>
              </a:rPr>
              <a:t>: </a:t>
            </a:r>
            <a:r>
              <a:rPr lang="es-MX" b="1" dirty="0">
                <a:solidFill>
                  <a:prstClr val="white"/>
                </a:solidFill>
              </a:rPr>
              <a:t>Es el enunciado, lo que se trasmite desde el emisor al receptor, es decir, lo hablado o escrito, construido según un código lingüístico.</a:t>
            </a:r>
          </a:p>
          <a:p>
            <a:pPr algn="ctr"/>
            <a:endParaRPr lang="es-MX" b="1" dirty="0">
              <a:solidFill>
                <a:prstClr val="white"/>
              </a:solidFill>
            </a:endParaRPr>
          </a:p>
        </p:txBody>
      </p:sp>
      <p:pic>
        <p:nvPicPr>
          <p:cNvPr id="9" name="Imagen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04517" y="618018"/>
            <a:ext cx="2403981" cy="180066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 name="Imagen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98745" y="2952654"/>
            <a:ext cx="2693962" cy="1924259"/>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29537575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37775" y="1153551"/>
            <a:ext cx="10115329" cy="3151164"/>
          </a:xfrm>
          <a:blipFill>
            <a:blip r:embed="rId2"/>
            <a:stretch>
              <a:fillRect/>
            </a:stretch>
          </a:blipFill>
        </p:spPr>
        <p:txBody>
          <a:bodyPr>
            <a:normAutofit/>
          </a:bodyPr>
          <a:lstStyle/>
          <a:p>
            <a:pPr marL="0" indent="0">
              <a:buNone/>
            </a:pPr>
            <a:endParaRPr lang="es-MX" b="1" dirty="0">
              <a:solidFill>
                <a:schemeClr val="tx1"/>
              </a:solidFill>
            </a:endParaRPr>
          </a:p>
          <a:p>
            <a:pPr marL="0" indent="0">
              <a:buNone/>
            </a:pPr>
            <a:r>
              <a:rPr lang="es-MX" b="1" dirty="0" smtClean="0">
                <a:solidFill>
                  <a:schemeClr val="tx1">
                    <a:lumMod val="95000"/>
                  </a:schemeClr>
                </a:solidFill>
              </a:rPr>
              <a:t>Se </a:t>
            </a:r>
            <a:r>
              <a:rPr lang="es-MX" b="1" dirty="0">
                <a:solidFill>
                  <a:schemeClr val="tx1">
                    <a:lumMod val="95000"/>
                  </a:schemeClr>
                </a:solidFill>
              </a:rPr>
              <a:t>define como un sistema de comunicación que se realiza por medio de signos visuales gráficos. Cada uno de ellos representa un elemento de la lengua: palabras, sílabas o fonemas.</a:t>
            </a:r>
          </a:p>
          <a:p>
            <a:pPr marL="0" indent="0">
              <a:buNone/>
            </a:pPr>
            <a:endParaRPr lang="es-MX" dirty="0"/>
          </a:p>
        </p:txBody>
      </p:sp>
      <p:sp>
        <p:nvSpPr>
          <p:cNvPr id="4" name="CuadroTexto 3"/>
          <p:cNvSpPr txBox="1"/>
          <p:nvPr/>
        </p:nvSpPr>
        <p:spPr>
          <a:xfrm>
            <a:off x="1434904" y="144839"/>
            <a:ext cx="4853354" cy="461665"/>
          </a:xfrm>
          <a:prstGeom prst="rect">
            <a:avLst/>
          </a:prstGeom>
          <a:solidFill>
            <a:schemeClr val="tx2">
              <a:lumMod val="50000"/>
            </a:schemeClr>
          </a:solidFill>
        </p:spPr>
        <p:txBody>
          <a:bodyPr wrap="square" rtlCol="0">
            <a:spAutoFit/>
          </a:bodyPr>
          <a:lstStyle/>
          <a:p>
            <a:r>
              <a:rPr lang="es-MX" sz="2400" b="1" dirty="0">
                <a:solidFill>
                  <a:prstClr val="white"/>
                </a:solidFill>
              </a:rPr>
              <a:t>LENGUAJE ESCRITO:</a:t>
            </a:r>
            <a:endParaRPr lang="es-MX" sz="2400" b="1" dirty="0">
              <a:solidFill>
                <a:prstClr val="white"/>
              </a:solidFill>
            </a:endParaRPr>
          </a:p>
        </p:txBody>
      </p:sp>
    </p:spTree>
    <p:extLst>
      <p:ext uri="{BB962C8B-B14F-4D97-AF65-F5344CB8AC3E}">
        <p14:creationId xmlns:p14="http://schemas.microsoft.com/office/powerpoint/2010/main" val="31067853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39000" b="-39000"/>
          </a:stretch>
        </a:blip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56894" y="1645920"/>
            <a:ext cx="11102171" cy="3712698"/>
          </a:xfrm>
          <a:blipFill>
            <a:blip r:embed="rId3"/>
            <a:stretch>
              <a:fillRect/>
            </a:stretch>
          </a:blipFill>
        </p:spPr>
        <p:txBody>
          <a:bodyPr>
            <a:normAutofit fontScale="85000" lnSpcReduction="10000"/>
          </a:bodyPr>
          <a:lstStyle/>
          <a:p>
            <a:pPr marL="36576" indent="0" algn="just">
              <a:lnSpc>
                <a:spcPct val="150000"/>
              </a:lnSpc>
              <a:buNone/>
            </a:pPr>
            <a:endParaRPr lang="es-MX" b="1" dirty="0" smtClean="0">
              <a:solidFill>
                <a:schemeClr val="bg1"/>
              </a:solidFill>
            </a:endParaRPr>
          </a:p>
          <a:p>
            <a:pPr marL="36576" indent="0" algn="just">
              <a:lnSpc>
                <a:spcPct val="150000"/>
              </a:lnSpc>
              <a:buNone/>
            </a:pPr>
            <a:endParaRPr lang="es-MX" b="1" dirty="0">
              <a:solidFill>
                <a:schemeClr val="bg1"/>
              </a:solidFill>
            </a:endParaRPr>
          </a:p>
          <a:p>
            <a:pPr marL="36576" indent="0" algn="just">
              <a:lnSpc>
                <a:spcPct val="150000"/>
              </a:lnSpc>
              <a:buNone/>
            </a:pPr>
            <a:endParaRPr lang="es-MX" b="1" dirty="0">
              <a:solidFill>
                <a:schemeClr val="bg1"/>
              </a:solidFill>
            </a:endParaRPr>
          </a:p>
          <a:p>
            <a:pPr marL="0" indent="0" algn="just">
              <a:lnSpc>
                <a:spcPct val="150000"/>
              </a:lnSpc>
              <a:buNone/>
            </a:pPr>
            <a:r>
              <a:rPr lang="es-MX" sz="2400" b="1" dirty="0">
                <a:solidFill>
                  <a:schemeClr val="bg1"/>
                </a:solidFill>
              </a:rPr>
              <a:t>El lenguaje no verbal tiene cada vez más importancia dentro de la sociedad actual, ya que cerca del 60% al 70% de lo que comunicamos se realiza de manera no verbal. Los movimientos de la cabeza, la expresión corporal, la orientación de la mirada, el parpadeo, las expresiones faciales, los gestos corporales, señalar con el dedo, muecas y otras son formas de lenguaje no verbal.</a:t>
            </a:r>
          </a:p>
        </p:txBody>
      </p:sp>
      <p:sp>
        <p:nvSpPr>
          <p:cNvPr id="2" name="CuadroTexto 1"/>
          <p:cNvSpPr txBox="1"/>
          <p:nvPr/>
        </p:nvSpPr>
        <p:spPr>
          <a:xfrm>
            <a:off x="3052689" y="321771"/>
            <a:ext cx="5176911" cy="584775"/>
          </a:xfrm>
          <a:prstGeom prst="rect">
            <a:avLst/>
          </a:prstGeom>
          <a:solidFill>
            <a:schemeClr val="tx2">
              <a:lumMod val="75000"/>
            </a:schemeClr>
          </a:solidFill>
        </p:spPr>
        <p:txBody>
          <a:bodyPr wrap="square" rtlCol="0">
            <a:spAutoFit/>
          </a:bodyPr>
          <a:lstStyle/>
          <a:p>
            <a:r>
              <a:rPr lang="es-MX" sz="3200" dirty="0">
                <a:solidFill>
                  <a:prstClr val="white"/>
                </a:solidFill>
              </a:rPr>
              <a:t>LENGUAJE NO VERBAL</a:t>
            </a:r>
            <a:endParaRPr lang="es-MX" sz="3200" dirty="0">
              <a:solidFill>
                <a:prstClr val="white"/>
              </a:solidFill>
            </a:endParaRPr>
          </a:p>
        </p:txBody>
      </p:sp>
    </p:spTree>
    <p:extLst>
      <p:ext uri="{BB962C8B-B14F-4D97-AF65-F5344CB8AC3E}">
        <p14:creationId xmlns:p14="http://schemas.microsoft.com/office/powerpoint/2010/main" val="3494298072"/>
      </p:ext>
    </p:extLst>
  </p:cSld>
  <p:clrMapOvr>
    <a:masterClrMapping/>
  </p:clrMapOvr>
  <p:timing>
    <p:tnLst>
      <p:par>
        <p:cTn id="1" dur="indefinite" restart="never" nodeType="tmRoot"/>
      </p:par>
    </p:tnLst>
  </p:timing>
</p:sld>
</file>

<file path=ppt/theme/theme1.xml><?xml version="1.0" encoding="utf-8"?>
<a:theme xmlns:a="http://schemas.openxmlformats.org/drawingml/2006/main" name="Sector">
  <a:themeElements>
    <a:clrScheme name="Sector">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ector">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ector">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10.xml><?xml version="1.0" encoding="utf-8"?>
<a:theme xmlns:a="http://schemas.openxmlformats.org/drawingml/2006/main" name="9_Sector">
  <a:themeElements>
    <a:clrScheme name="Sector">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ector">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ector">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1_Sector">
  <a:themeElements>
    <a:clrScheme name="Sector">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ector">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ector">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3.xml><?xml version="1.0" encoding="utf-8"?>
<a:theme xmlns:a="http://schemas.openxmlformats.org/drawingml/2006/main" name="2_Sector">
  <a:themeElements>
    <a:clrScheme name="Sector">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ector">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ector">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4.xml><?xml version="1.0" encoding="utf-8"?>
<a:theme xmlns:a="http://schemas.openxmlformats.org/drawingml/2006/main" name="3_Sector">
  <a:themeElements>
    <a:clrScheme name="Sector">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ector">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ector">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5.xml><?xml version="1.0" encoding="utf-8"?>
<a:theme xmlns:a="http://schemas.openxmlformats.org/drawingml/2006/main" name="4_Sector">
  <a:themeElements>
    <a:clrScheme name="Sector">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ector">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ector">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6.xml><?xml version="1.0" encoding="utf-8"?>
<a:theme xmlns:a="http://schemas.openxmlformats.org/drawingml/2006/main" name="5_Sector">
  <a:themeElements>
    <a:clrScheme name="Sector">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ector">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ector">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7.xml><?xml version="1.0" encoding="utf-8"?>
<a:theme xmlns:a="http://schemas.openxmlformats.org/drawingml/2006/main" name="6_Sector">
  <a:themeElements>
    <a:clrScheme name="Sector">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ector">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ector">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8.xml><?xml version="1.0" encoding="utf-8"?>
<a:theme xmlns:a="http://schemas.openxmlformats.org/drawingml/2006/main" name="7_Sector">
  <a:themeElements>
    <a:clrScheme name="Sector">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ector">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ector">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9.xml><?xml version="1.0" encoding="utf-8"?>
<a:theme xmlns:a="http://schemas.openxmlformats.org/drawingml/2006/main" name="8_Sector">
  <a:themeElements>
    <a:clrScheme name="Sector">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ector">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ector">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otalTime>3</TotalTime>
  <Words>377</Words>
  <Application>Microsoft Office PowerPoint</Application>
  <PresentationFormat>Panorámica</PresentationFormat>
  <Paragraphs>32</Paragraphs>
  <Slides>10</Slides>
  <Notes>0</Notes>
  <HiddenSlides>0</HiddenSlides>
  <MMClips>0</MMClips>
  <ScaleCrop>false</ScaleCrop>
  <HeadingPairs>
    <vt:vector size="6" baseType="variant">
      <vt:variant>
        <vt:lpstr>Fuentes usadas</vt:lpstr>
      </vt:variant>
      <vt:variant>
        <vt:i4>3</vt:i4>
      </vt:variant>
      <vt:variant>
        <vt:lpstr>Tema</vt:lpstr>
      </vt:variant>
      <vt:variant>
        <vt:i4>10</vt:i4>
      </vt:variant>
      <vt:variant>
        <vt:lpstr>Títulos de diapositiva</vt:lpstr>
      </vt:variant>
      <vt:variant>
        <vt:i4>10</vt:i4>
      </vt:variant>
    </vt:vector>
  </HeadingPairs>
  <TitlesOfParts>
    <vt:vector size="23" baseType="lpstr">
      <vt:lpstr>Baskerville Old Face</vt:lpstr>
      <vt:lpstr>Century Gothic</vt:lpstr>
      <vt:lpstr>Wingdings 3</vt:lpstr>
      <vt:lpstr>Sector</vt:lpstr>
      <vt:lpstr>1_Sector</vt:lpstr>
      <vt:lpstr>2_Sector</vt:lpstr>
      <vt:lpstr>3_Sector</vt:lpstr>
      <vt:lpstr>4_Sector</vt:lpstr>
      <vt:lpstr>5_Sector</vt:lpstr>
      <vt:lpstr>6_Sector</vt:lpstr>
      <vt:lpstr>7_Sector</vt:lpstr>
      <vt:lpstr>8_Sector</vt:lpstr>
      <vt:lpstr>9_Sector</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UAEM</dc:creator>
  <cp:lastModifiedBy>UAEM</cp:lastModifiedBy>
  <cp:revision>1</cp:revision>
  <dcterms:created xsi:type="dcterms:W3CDTF">2015-10-02T18:20:02Z</dcterms:created>
  <dcterms:modified xsi:type="dcterms:W3CDTF">2015-10-02T18:23:18Z</dcterms:modified>
</cp:coreProperties>
</file>