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7" r:id="rId2"/>
    <p:sldId id="312" r:id="rId3"/>
    <p:sldId id="313" r:id="rId4"/>
    <p:sldId id="314" r:id="rId5"/>
    <p:sldId id="316" r:id="rId6"/>
    <p:sldId id="315" r:id="rId7"/>
    <p:sldId id="317" r:id="rId8"/>
    <p:sldId id="292" r:id="rId9"/>
    <p:sldId id="323" r:id="rId10"/>
    <p:sldId id="282" r:id="rId11"/>
    <p:sldId id="288" r:id="rId12"/>
    <p:sldId id="289" r:id="rId13"/>
    <p:sldId id="301" r:id="rId14"/>
    <p:sldId id="285" r:id="rId15"/>
    <p:sldId id="324" r:id="rId16"/>
    <p:sldId id="325" r:id="rId17"/>
    <p:sldId id="286" r:id="rId18"/>
    <p:sldId id="326" r:id="rId19"/>
    <p:sldId id="302" r:id="rId20"/>
    <p:sldId id="294" r:id="rId21"/>
    <p:sldId id="295" r:id="rId22"/>
    <p:sldId id="327" r:id="rId23"/>
    <p:sldId id="328" r:id="rId24"/>
    <p:sldId id="320" r:id="rId25"/>
    <p:sldId id="287" r:id="rId26"/>
    <p:sldId id="296" r:id="rId27"/>
    <p:sldId id="297" r:id="rId28"/>
    <p:sldId id="318" r:id="rId29"/>
    <p:sldId id="284" r:id="rId30"/>
    <p:sldId id="333" r:id="rId31"/>
    <p:sldId id="334" r:id="rId32"/>
    <p:sldId id="335" r:id="rId33"/>
    <p:sldId id="329" r:id="rId34"/>
    <p:sldId id="298" r:id="rId35"/>
    <p:sldId id="319" r:id="rId36"/>
    <p:sldId id="299" r:id="rId37"/>
    <p:sldId id="303" r:id="rId3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5" autoAdjust="0"/>
    <p:restoredTop sz="94638" autoAdjust="0"/>
  </p:normalViewPr>
  <p:slideViewPr>
    <p:cSldViewPr>
      <p:cViewPr varScale="1">
        <p:scale>
          <a:sx n="99" d="100"/>
          <a:sy n="99" d="100"/>
        </p:scale>
        <p:origin x="-30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Relationship Id="rId4" Type="http://schemas.openxmlformats.org/officeDocument/2006/relationships/image" Target="../media/image34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image" Target="../media/image35.png"/><Relationship Id="rId4" Type="http://schemas.openxmlformats.org/officeDocument/2006/relationships/image" Target="../media/image37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Relationship Id="rId4" Type="http://schemas.openxmlformats.org/officeDocument/2006/relationships/image" Target="../media/image34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image" Target="../media/image35.png"/><Relationship Id="rId4" Type="http://schemas.openxmlformats.org/officeDocument/2006/relationships/image" Target="../media/image3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9C99A5-6837-47A6-81DE-680CD8135E96}" type="doc">
      <dgm:prSet loTypeId="urn:microsoft.com/office/officeart/2009/3/layout/StepUpProcess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5F8B3B7B-99CA-4B67-ABF2-327A3AFF3176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Clarificar el rumbo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D6A7F8-B9A5-4025-951C-DDC10844D307}" type="parTrans" cxnId="{A636BFD4-2169-47B9-994B-B03F0F0A06F4}">
      <dgm:prSet/>
      <dgm:spPr/>
      <dgm:t>
        <a:bodyPr/>
        <a:lstStyle/>
        <a:p>
          <a:endParaRPr lang="es-MX"/>
        </a:p>
      </dgm:t>
    </dgm:pt>
    <dgm:pt modelId="{B8EFFBA3-7D13-4265-9760-65A502831E0E}" type="sibTrans" cxnId="{A636BFD4-2169-47B9-994B-B03F0F0A06F4}">
      <dgm:prSet/>
      <dgm:spPr/>
      <dgm:t>
        <a:bodyPr/>
        <a:lstStyle/>
        <a:p>
          <a:endParaRPr lang="es-MX"/>
        </a:p>
      </dgm:t>
    </dgm:pt>
    <dgm:pt modelId="{B1B0CA3A-5492-4D7F-9051-7F7BBE22AE60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Que va a tomar la vida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AEC840-8475-4774-9A4E-B98781049DBF}" type="parTrans" cxnId="{6A6838E4-12F2-48A0-9E66-2CA6DEC5CCBE}">
      <dgm:prSet/>
      <dgm:spPr/>
      <dgm:t>
        <a:bodyPr/>
        <a:lstStyle/>
        <a:p>
          <a:endParaRPr lang="es-MX"/>
        </a:p>
      </dgm:t>
    </dgm:pt>
    <dgm:pt modelId="{F96D3197-B2D8-4306-93F2-E7B6DA372353}" type="sibTrans" cxnId="{6A6838E4-12F2-48A0-9E66-2CA6DEC5CCBE}">
      <dgm:prSet/>
      <dgm:spPr/>
      <dgm:t>
        <a:bodyPr/>
        <a:lstStyle/>
        <a:p>
          <a:endParaRPr lang="es-MX"/>
        </a:p>
      </dgm:t>
    </dgm:pt>
    <dgm:pt modelId="{E8B89691-7C13-43EF-B1C3-DB867A72393A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Brindar un marco de referencia</a:t>
          </a:r>
        </a:p>
      </dgm:t>
    </dgm:pt>
    <dgm:pt modelId="{C62E97F1-83A1-4BDE-91E5-467AE221BE11}" type="parTrans" cxnId="{BAEEF8C3-5735-47AD-9BD1-58E33A388FD8}">
      <dgm:prSet/>
      <dgm:spPr/>
      <dgm:t>
        <a:bodyPr/>
        <a:lstStyle/>
        <a:p>
          <a:endParaRPr lang="es-MX"/>
        </a:p>
      </dgm:t>
    </dgm:pt>
    <dgm:pt modelId="{66E7015F-0BCB-42BB-93D9-50CC70422D5A}" type="sibTrans" cxnId="{BAEEF8C3-5735-47AD-9BD1-58E33A388FD8}">
      <dgm:prSet/>
      <dgm:spPr/>
      <dgm:t>
        <a:bodyPr/>
        <a:lstStyle/>
        <a:p>
          <a:endParaRPr lang="es-MX"/>
        </a:p>
      </dgm:t>
    </dgm:pt>
    <dgm:pt modelId="{AFCE7DF9-8E31-4291-9DE8-B8425056A74B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Para la toma de decisiones</a:t>
          </a:r>
        </a:p>
      </dgm:t>
    </dgm:pt>
    <dgm:pt modelId="{52DCEAA0-2497-4484-A389-31BC00B1EA36}" type="parTrans" cxnId="{DA1F216F-4D78-4DFF-A18B-AFBCBB07FE3D}">
      <dgm:prSet/>
      <dgm:spPr/>
      <dgm:t>
        <a:bodyPr/>
        <a:lstStyle/>
        <a:p>
          <a:endParaRPr lang="es-MX"/>
        </a:p>
      </dgm:t>
    </dgm:pt>
    <dgm:pt modelId="{B958FFB7-6140-4D03-B2C3-3FF1E89697B5}" type="sibTrans" cxnId="{DA1F216F-4D78-4DFF-A18B-AFBCBB07FE3D}">
      <dgm:prSet/>
      <dgm:spPr/>
      <dgm:t>
        <a:bodyPr/>
        <a:lstStyle/>
        <a:p>
          <a:endParaRPr lang="es-MX"/>
        </a:p>
      </dgm:t>
    </dgm:pt>
    <dgm:pt modelId="{CE91E94F-817A-461E-B1F5-18541FC5BC85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No es estricto</a:t>
          </a:r>
        </a:p>
      </dgm:t>
    </dgm:pt>
    <dgm:pt modelId="{C406279A-E8D2-4075-A731-112360014A3D}" type="parTrans" cxnId="{4B6BCDD1-9E84-464D-A1C1-96B6A6532666}">
      <dgm:prSet/>
      <dgm:spPr/>
      <dgm:t>
        <a:bodyPr/>
        <a:lstStyle/>
        <a:p>
          <a:endParaRPr lang="es-MX"/>
        </a:p>
      </dgm:t>
    </dgm:pt>
    <dgm:pt modelId="{BA51F67E-D8E8-4B96-85C1-F9B248699B1E}" type="sibTrans" cxnId="{4B6BCDD1-9E84-464D-A1C1-96B6A6532666}">
      <dgm:prSet/>
      <dgm:spPr/>
      <dgm:t>
        <a:bodyPr/>
        <a:lstStyle/>
        <a:p>
          <a:endParaRPr lang="es-MX"/>
        </a:p>
      </dgm:t>
    </dgm:pt>
    <dgm:pt modelId="{EF5811E1-72D5-43DC-B51F-CC92C9534288}" type="pres">
      <dgm:prSet presAssocID="{739C99A5-6837-47A6-81DE-680CD8135E9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6769639-29BB-4B86-A44F-85B1B7B8ADB6}" type="pres">
      <dgm:prSet presAssocID="{5F8B3B7B-99CA-4B67-ABF2-327A3AFF3176}" presName="composite" presStyleCnt="0"/>
      <dgm:spPr/>
    </dgm:pt>
    <dgm:pt modelId="{943B95E2-5FE3-4AFB-8B08-E4625A1A7ACB}" type="pres">
      <dgm:prSet presAssocID="{5F8B3B7B-99CA-4B67-ABF2-327A3AFF3176}" presName="LShape" presStyleLbl="alignNode1" presStyleIdx="0" presStyleCnt="9"/>
      <dgm:spPr/>
    </dgm:pt>
    <dgm:pt modelId="{E3AA3505-1F17-4477-B84F-3061C7AA6A0C}" type="pres">
      <dgm:prSet presAssocID="{5F8B3B7B-99CA-4B67-ABF2-327A3AFF3176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3832FD-B2F7-43F0-90B2-5953AD70EBC5}" type="pres">
      <dgm:prSet presAssocID="{5F8B3B7B-99CA-4B67-ABF2-327A3AFF3176}" presName="Triangle" presStyleLbl="alignNode1" presStyleIdx="1" presStyleCnt="9"/>
      <dgm:spPr/>
    </dgm:pt>
    <dgm:pt modelId="{39706B02-80A5-4E0E-90C9-CAE3C3780872}" type="pres">
      <dgm:prSet presAssocID="{B8EFFBA3-7D13-4265-9760-65A502831E0E}" presName="sibTrans" presStyleCnt="0"/>
      <dgm:spPr/>
    </dgm:pt>
    <dgm:pt modelId="{8DB70D49-0E0F-4A37-885C-B3043A3AD22D}" type="pres">
      <dgm:prSet presAssocID="{B8EFFBA3-7D13-4265-9760-65A502831E0E}" presName="space" presStyleCnt="0"/>
      <dgm:spPr/>
    </dgm:pt>
    <dgm:pt modelId="{7314B4D0-6ED2-4A3B-91A2-D77DEAFAFF84}" type="pres">
      <dgm:prSet presAssocID="{B1B0CA3A-5492-4D7F-9051-7F7BBE22AE60}" presName="composite" presStyleCnt="0"/>
      <dgm:spPr/>
    </dgm:pt>
    <dgm:pt modelId="{ACF58C92-7576-4AE1-AE16-EAB8F18CAB71}" type="pres">
      <dgm:prSet presAssocID="{B1B0CA3A-5492-4D7F-9051-7F7BBE22AE60}" presName="LShape" presStyleLbl="alignNode1" presStyleIdx="2" presStyleCnt="9"/>
      <dgm:spPr/>
    </dgm:pt>
    <dgm:pt modelId="{15807D5B-264C-4B22-A7CB-F18367FD7C5A}" type="pres">
      <dgm:prSet presAssocID="{B1B0CA3A-5492-4D7F-9051-7F7BBE22AE60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15270F-B14B-41C2-BBB2-9E844D6FFBDF}" type="pres">
      <dgm:prSet presAssocID="{B1B0CA3A-5492-4D7F-9051-7F7BBE22AE60}" presName="Triangle" presStyleLbl="alignNode1" presStyleIdx="3" presStyleCnt="9"/>
      <dgm:spPr/>
    </dgm:pt>
    <dgm:pt modelId="{8327D099-6679-4399-95B9-BB727E557E20}" type="pres">
      <dgm:prSet presAssocID="{F96D3197-B2D8-4306-93F2-E7B6DA372353}" presName="sibTrans" presStyleCnt="0"/>
      <dgm:spPr/>
    </dgm:pt>
    <dgm:pt modelId="{66310397-D049-4395-B89E-C7C1FA625133}" type="pres">
      <dgm:prSet presAssocID="{F96D3197-B2D8-4306-93F2-E7B6DA372353}" presName="space" presStyleCnt="0"/>
      <dgm:spPr/>
    </dgm:pt>
    <dgm:pt modelId="{549DD6DC-45A5-4707-8B71-683CFFD4271D}" type="pres">
      <dgm:prSet presAssocID="{E8B89691-7C13-43EF-B1C3-DB867A72393A}" presName="composite" presStyleCnt="0"/>
      <dgm:spPr/>
    </dgm:pt>
    <dgm:pt modelId="{382AAE49-BC27-4D51-83AC-A1B3D2CB2274}" type="pres">
      <dgm:prSet presAssocID="{E8B89691-7C13-43EF-B1C3-DB867A72393A}" presName="LShape" presStyleLbl="alignNode1" presStyleIdx="4" presStyleCnt="9"/>
      <dgm:spPr/>
    </dgm:pt>
    <dgm:pt modelId="{79F92471-89B4-4F2B-BA22-F49270965780}" type="pres">
      <dgm:prSet presAssocID="{E8B89691-7C13-43EF-B1C3-DB867A72393A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BA7438-DB00-42EE-821B-0FA59D9A6C1D}" type="pres">
      <dgm:prSet presAssocID="{E8B89691-7C13-43EF-B1C3-DB867A72393A}" presName="Triangle" presStyleLbl="alignNode1" presStyleIdx="5" presStyleCnt="9"/>
      <dgm:spPr/>
    </dgm:pt>
    <dgm:pt modelId="{2497A727-AD8B-4AE6-80D9-519AE973E190}" type="pres">
      <dgm:prSet presAssocID="{66E7015F-0BCB-42BB-93D9-50CC70422D5A}" presName="sibTrans" presStyleCnt="0"/>
      <dgm:spPr/>
    </dgm:pt>
    <dgm:pt modelId="{01CAA094-5AF7-4D2D-BB5B-4AD6A733D247}" type="pres">
      <dgm:prSet presAssocID="{66E7015F-0BCB-42BB-93D9-50CC70422D5A}" presName="space" presStyleCnt="0"/>
      <dgm:spPr/>
    </dgm:pt>
    <dgm:pt modelId="{8FC6F618-3EE7-4D0D-84E6-6F2E21629483}" type="pres">
      <dgm:prSet presAssocID="{AFCE7DF9-8E31-4291-9DE8-B8425056A74B}" presName="composite" presStyleCnt="0"/>
      <dgm:spPr/>
    </dgm:pt>
    <dgm:pt modelId="{E3DF0056-FCAE-4236-B444-57618A5723BF}" type="pres">
      <dgm:prSet presAssocID="{AFCE7DF9-8E31-4291-9DE8-B8425056A74B}" presName="LShape" presStyleLbl="alignNode1" presStyleIdx="6" presStyleCnt="9"/>
      <dgm:spPr/>
    </dgm:pt>
    <dgm:pt modelId="{22849228-49FA-4834-BD5A-679F0302ABEF}" type="pres">
      <dgm:prSet presAssocID="{AFCE7DF9-8E31-4291-9DE8-B8425056A74B}" presName="ParentText" presStyleLbl="revTx" presStyleIdx="3" presStyleCnt="5" custScaleX="1160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AC1623-614C-4CC4-83C1-843E25E23078}" type="pres">
      <dgm:prSet presAssocID="{AFCE7DF9-8E31-4291-9DE8-B8425056A74B}" presName="Triangle" presStyleLbl="alignNode1" presStyleIdx="7" presStyleCnt="9"/>
      <dgm:spPr/>
    </dgm:pt>
    <dgm:pt modelId="{59FD154F-7609-4901-A2D0-AFAF98E96347}" type="pres">
      <dgm:prSet presAssocID="{B958FFB7-6140-4D03-B2C3-3FF1E89697B5}" presName="sibTrans" presStyleCnt="0"/>
      <dgm:spPr/>
    </dgm:pt>
    <dgm:pt modelId="{8FF3969F-3BC1-417F-818D-EE5FAB30E850}" type="pres">
      <dgm:prSet presAssocID="{B958FFB7-6140-4D03-B2C3-3FF1E89697B5}" presName="space" presStyleCnt="0"/>
      <dgm:spPr/>
    </dgm:pt>
    <dgm:pt modelId="{5C4B2C9B-3FC6-4B29-887F-66A45B057241}" type="pres">
      <dgm:prSet presAssocID="{CE91E94F-817A-461E-B1F5-18541FC5BC85}" presName="composite" presStyleCnt="0"/>
      <dgm:spPr/>
    </dgm:pt>
    <dgm:pt modelId="{4CE08BA7-C481-4FE0-8357-BB4263739284}" type="pres">
      <dgm:prSet presAssocID="{CE91E94F-817A-461E-B1F5-18541FC5BC85}" presName="LShape" presStyleLbl="alignNode1" presStyleIdx="8" presStyleCnt="9"/>
      <dgm:spPr/>
    </dgm:pt>
    <dgm:pt modelId="{4315BC9A-407A-444C-9D48-6D3297213260}" type="pres">
      <dgm:prSet presAssocID="{CE91E94F-817A-461E-B1F5-18541FC5BC85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B6BCDD1-9E84-464D-A1C1-96B6A6532666}" srcId="{739C99A5-6837-47A6-81DE-680CD8135E96}" destId="{CE91E94F-817A-461E-B1F5-18541FC5BC85}" srcOrd="4" destOrd="0" parTransId="{C406279A-E8D2-4075-A731-112360014A3D}" sibTransId="{BA51F67E-D8E8-4B96-85C1-F9B248699B1E}"/>
    <dgm:cxn modelId="{CEC501CA-E308-40BA-BC33-3967D9EE244E}" type="presOf" srcId="{AFCE7DF9-8E31-4291-9DE8-B8425056A74B}" destId="{22849228-49FA-4834-BD5A-679F0302ABEF}" srcOrd="0" destOrd="0" presId="urn:microsoft.com/office/officeart/2009/3/layout/StepUpProcess"/>
    <dgm:cxn modelId="{320CC258-6317-4799-A4FB-9A60D144CB70}" type="presOf" srcId="{5F8B3B7B-99CA-4B67-ABF2-327A3AFF3176}" destId="{E3AA3505-1F17-4477-B84F-3061C7AA6A0C}" srcOrd="0" destOrd="0" presId="urn:microsoft.com/office/officeart/2009/3/layout/StepUpProcess"/>
    <dgm:cxn modelId="{DA1F216F-4D78-4DFF-A18B-AFBCBB07FE3D}" srcId="{739C99A5-6837-47A6-81DE-680CD8135E96}" destId="{AFCE7DF9-8E31-4291-9DE8-B8425056A74B}" srcOrd="3" destOrd="0" parTransId="{52DCEAA0-2497-4484-A389-31BC00B1EA36}" sibTransId="{B958FFB7-6140-4D03-B2C3-3FF1E89697B5}"/>
    <dgm:cxn modelId="{36E95023-5413-41A1-B473-3850BC93B2A8}" type="presOf" srcId="{B1B0CA3A-5492-4D7F-9051-7F7BBE22AE60}" destId="{15807D5B-264C-4B22-A7CB-F18367FD7C5A}" srcOrd="0" destOrd="0" presId="urn:microsoft.com/office/officeart/2009/3/layout/StepUpProcess"/>
    <dgm:cxn modelId="{9A31BF0C-13C3-409A-9B2A-C235CA1A5D06}" type="presOf" srcId="{CE91E94F-817A-461E-B1F5-18541FC5BC85}" destId="{4315BC9A-407A-444C-9D48-6D3297213260}" srcOrd="0" destOrd="0" presId="urn:microsoft.com/office/officeart/2009/3/layout/StepUpProcess"/>
    <dgm:cxn modelId="{24219555-94DA-4E57-82F1-2BCAEB7530D6}" type="presOf" srcId="{739C99A5-6837-47A6-81DE-680CD8135E96}" destId="{EF5811E1-72D5-43DC-B51F-CC92C9534288}" srcOrd="0" destOrd="0" presId="urn:microsoft.com/office/officeart/2009/3/layout/StepUpProcess"/>
    <dgm:cxn modelId="{6A6838E4-12F2-48A0-9E66-2CA6DEC5CCBE}" srcId="{739C99A5-6837-47A6-81DE-680CD8135E96}" destId="{B1B0CA3A-5492-4D7F-9051-7F7BBE22AE60}" srcOrd="1" destOrd="0" parTransId="{EBAEC840-8475-4774-9A4E-B98781049DBF}" sibTransId="{F96D3197-B2D8-4306-93F2-E7B6DA372353}"/>
    <dgm:cxn modelId="{A636BFD4-2169-47B9-994B-B03F0F0A06F4}" srcId="{739C99A5-6837-47A6-81DE-680CD8135E96}" destId="{5F8B3B7B-99CA-4B67-ABF2-327A3AFF3176}" srcOrd="0" destOrd="0" parTransId="{78D6A7F8-B9A5-4025-951C-DDC10844D307}" sibTransId="{B8EFFBA3-7D13-4265-9760-65A502831E0E}"/>
    <dgm:cxn modelId="{74CDDA72-9691-41EE-839C-30035A270451}" type="presOf" srcId="{E8B89691-7C13-43EF-B1C3-DB867A72393A}" destId="{79F92471-89B4-4F2B-BA22-F49270965780}" srcOrd="0" destOrd="0" presId="urn:microsoft.com/office/officeart/2009/3/layout/StepUpProcess"/>
    <dgm:cxn modelId="{BAEEF8C3-5735-47AD-9BD1-58E33A388FD8}" srcId="{739C99A5-6837-47A6-81DE-680CD8135E96}" destId="{E8B89691-7C13-43EF-B1C3-DB867A72393A}" srcOrd="2" destOrd="0" parTransId="{C62E97F1-83A1-4BDE-91E5-467AE221BE11}" sibTransId="{66E7015F-0BCB-42BB-93D9-50CC70422D5A}"/>
    <dgm:cxn modelId="{A52C20C8-021A-4553-BB92-E1EE9A609DCB}" type="presParOf" srcId="{EF5811E1-72D5-43DC-B51F-CC92C9534288}" destId="{86769639-29BB-4B86-A44F-85B1B7B8ADB6}" srcOrd="0" destOrd="0" presId="urn:microsoft.com/office/officeart/2009/3/layout/StepUpProcess"/>
    <dgm:cxn modelId="{D1E80EA9-3E97-4A56-82BF-FE0F1AAD8CA9}" type="presParOf" srcId="{86769639-29BB-4B86-A44F-85B1B7B8ADB6}" destId="{943B95E2-5FE3-4AFB-8B08-E4625A1A7ACB}" srcOrd="0" destOrd="0" presId="urn:microsoft.com/office/officeart/2009/3/layout/StepUpProcess"/>
    <dgm:cxn modelId="{2A3DFDF6-F029-4542-845A-FBEB83EBDEDE}" type="presParOf" srcId="{86769639-29BB-4B86-A44F-85B1B7B8ADB6}" destId="{E3AA3505-1F17-4477-B84F-3061C7AA6A0C}" srcOrd="1" destOrd="0" presId="urn:microsoft.com/office/officeart/2009/3/layout/StepUpProcess"/>
    <dgm:cxn modelId="{BEA58CCE-551F-44D9-B390-726B791340AC}" type="presParOf" srcId="{86769639-29BB-4B86-A44F-85B1B7B8ADB6}" destId="{3E3832FD-B2F7-43F0-90B2-5953AD70EBC5}" srcOrd="2" destOrd="0" presId="urn:microsoft.com/office/officeart/2009/3/layout/StepUpProcess"/>
    <dgm:cxn modelId="{621042AE-9368-4ADC-8B4A-B8737B74DB5D}" type="presParOf" srcId="{EF5811E1-72D5-43DC-B51F-CC92C9534288}" destId="{39706B02-80A5-4E0E-90C9-CAE3C3780872}" srcOrd="1" destOrd="0" presId="urn:microsoft.com/office/officeart/2009/3/layout/StepUpProcess"/>
    <dgm:cxn modelId="{E094CE49-47B3-40AE-9A52-EDE66D0ECB41}" type="presParOf" srcId="{39706B02-80A5-4E0E-90C9-CAE3C3780872}" destId="{8DB70D49-0E0F-4A37-885C-B3043A3AD22D}" srcOrd="0" destOrd="0" presId="urn:microsoft.com/office/officeart/2009/3/layout/StepUpProcess"/>
    <dgm:cxn modelId="{ECE9ADDC-6700-44A8-9100-49E6D0071827}" type="presParOf" srcId="{EF5811E1-72D5-43DC-B51F-CC92C9534288}" destId="{7314B4D0-6ED2-4A3B-91A2-D77DEAFAFF84}" srcOrd="2" destOrd="0" presId="urn:microsoft.com/office/officeart/2009/3/layout/StepUpProcess"/>
    <dgm:cxn modelId="{7CFBDBDD-18EC-48BA-8B91-C6777B539B35}" type="presParOf" srcId="{7314B4D0-6ED2-4A3B-91A2-D77DEAFAFF84}" destId="{ACF58C92-7576-4AE1-AE16-EAB8F18CAB71}" srcOrd="0" destOrd="0" presId="urn:microsoft.com/office/officeart/2009/3/layout/StepUpProcess"/>
    <dgm:cxn modelId="{EFA10E42-8811-4346-A39C-598CEE5FEF38}" type="presParOf" srcId="{7314B4D0-6ED2-4A3B-91A2-D77DEAFAFF84}" destId="{15807D5B-264C-4B22-A7CB-F18367FD7C5A}" srcOrd="1" destOrd="0" presId="urn:microsoft.com/office/officeart/2009/3/layout/StepUpProcess"/>
    <dgm:cxn modelId="{A5192186-4C37-4939-9E14-A93AC1627F31}" type="presParOf" srcId="{7314B4D0-6ED2-4A3B-91A2-D77DEAFAFF84}" destId="{8A15270F-B14B-41C2-BBB2-9E844D6FFBDF}" srcOrd="2" destOrd="0" presId="urn:microsoft.com/office/officeart/2009/3/layout/StepUpProcess"/>
    <dgm:cxn modelId="{857FAD6D-C97B-4DC9-8881-67C632DEA9C5}" type="presParOf" srcId="{EF5811E1-72D5-43DC-B51F-CC92C9534288}" destId="{8327D099-6679-4399-95B9-BB727E557E20}" srcOrd="3" destOrd="0" presId="urn:microsoft.com/office/officeart/2009/3/layout/StepUpProcess"/>
    <dgm:cxn modelId="{7661A534-1FDB-4117-8D62-858E49AA6F2D}" type="presParOf" srcId="{8327D099-6679-4399-95B9-BB727E557E20}" destId="{66310397-D049-4395-B89E-C7C1FA625133}" srcOrd="0" destOrd="0" presId="urn:microsoft.com/office/officeart/2009/3/layout/StepUpProcess"/>
    <dgm:cxn modelId="{9584CD66-9A99-4705-AAE8-423CE5399CBD}" type="presParOf" srcId="{EF5811E1-72D5-43DC-B51F-CC92C9534288}" destId="{549DD6DC-45A5-4707-8B71-683CFFD4271D}" srcOrd="4" destOrd="0" presId="urn:microsoft.com/office/officeart/2009/3/layout/StepUpProcess"/>
    <dgm:cxn modelId="{0695D831-A455-48AB-959B-D7B259FB67C9}" type="presParOf" srcId="{549DD6DC-45A5-4707-8B71-683CFFD4271D}" destId="{382AAE49-BC27-4D51-83AC-A1B3D2CB2274}" srcOrd="0" destOrd="0" presId="urn:microsoft.com/office/officeart/2009/3/layout/StepUpProcess"/>
    <dgm:cxn modelId="{D35629D0-E01C-4CF5-98CA-AF7517625018}" type="presParOf" srcId="{549DD6DC-45A5-4707-8B71-683CFFD4271D}" destId="{79F92471-89B4-4F2B-BA22-F49270965780}" srcOrd="1" destOrd="0" presId="urn:microsoft.com/office/officeart/2009/3/layout/StepUpProcess"/>
    <dgm:cxn modelId="{C07391ED-3128-4833-BD90-0C1FD8256C57}" type="presParOf" srcId="{549DD6DC-45A5-4707-8B71-683CFFD4271D}" destId="{AFBA7438-DB00-42EE-821B-0FA59D9A6C1D}" srcOrd="2" destOrd="0" presId="urn:microsoft.com/office/officeart/2009/3/layout/StepUpProcess"/>
    <dgm:cxn modelId="{E2B4E3CB-9057-41C1-8C52-861ED9AB18D7}" type="presParOf" srcId="{EF5811E1-72D5-43DC-B51F-CC92C9534288}" destId="{2497A727-AD8B-4AE6-80D9-519AE973E190}" srcOrd="5" destOrd="0" presId="urn:microsoft.com/office/officeart/2009/3/layout/StepUpProcess"/>
    <dgm:cxn modelId="{5A75D208-E4F2-42DD-84C8-97823672233A}" type="presParOf" srcId="{2497A727-AD8B-4AE6-80D9-519AE973E190}" destId="{01CAA094-5AF7-4D2D-BB5B-4AD6A733D247}" srcOrd="0" destOrd="0" presId="urn:microsoft.com/office/officeart/2009/3/layout/StepUpProcess"/>
    <dgm:cxn modelId="{A6399244-CB7F-488B-8D54-7A494CAC7F1C}" type="presParOf" srcId="{EF5811E1-72D5-43DC-B51F-CC92C9534288}" destId="{8FC6F618-3EE7-4D0D-84E6-6F2E21629483}" srcOrd="6" destOrd="0" presId="urn:microsoft.com/office/officeart/2009/3/layout/StepUpProcess"/>
    <dgm:cxn modelId="{E1FE53B7-7DCA-4989-B45A-CC3257D892C0}" type="presParOf" srcId="{8FC6F618-3EE7-4D0D-84E6-6F2E21629483}" destId="{E3DF0056-FCAE-4236-B444-57618A5723BF}" srcOrd="0" destOrd="0" presId="urn:microsoft.com/office/officeart/2009/3/layout/StepUpProcess"/>
    <dgm:cxn modelId="{0CD8DA92-AE35-4F2D-983E-C4B148C5DBC0}" type="presParOf" srcId="{8FC6F618-3EE7-4D0D-84E6-6F2E21629483}" destId="{22849228-49FA-4834-BD5A-679F0302ABEF}" srcOrd="1" destOrd="0" presId="urn:microsoft.com/office/officeart/2009/3/layout/StepUpProcess"/>
    <dgm:cxn modelId="{C06366FA-8678-4E73-8D31-6C87EEB251BF}" type="presParOf" srcId="{8FC6F618-3EE7-4D0D-84E6-6F2E21629483}" destId="{6EAC1623-614C-4CC4-83C1-843E25E23078}" srcOrd="2" destOrd="0" presId="urn:microsoft.com/office/officeart/2009/3/layout/StepUpProcess"/>
    <dgm:cxn modelId="{9F9E7956-4FBD-4562-812D-A120D321F115}" type="presParOf" srcId="{EF5811E1-72D5-43DC-B51F-CC92C9534288}" destId="{59FD154F-7609-4901-A2D0-AFAF98E96347}" srcOrd="7" destOrd="0" presId="urn:microsoft.com/office/officeart/2009/3/layout/StepUpProcess"/>
    <dgm:cxn modelId="{F7E475EF-A09C-46AD-A724-D657E92E872C}" type="presParOf" srcId="{59FD154F-7609-4901-A2D0-AFAF98E96347}" destId="{8FF3969F-3BC1-417F-818D-EE5FAB30E850}" srcOrd="0" destOrd="0" presId="urn:microsoft.com/office/officeart/2009/3/layout/StepUpProcess"/>
    <dgm:cxn modelId="{FE87BF17-6CC1-4288-B960-485CFA6F7025}" type="presParOf" srcId="{EF5811E1-72D5-43DC-B51F-CC92C9534288}" destId="{5C4B2C9B-3FC6-4B29-887F-66A45B057241}" srcOrd="8" destOrd="0" presId="urn:microsoft.com/office/officeart/2009/3/layout/StepUpProcess"/>
    <dgm:cxn modelId="{E1E285CA-E8D9-4388-BD1B-42CFB3D052D0}" type="presParOf" srcId="{5C4B2C9B-3FC6-4B29-887F-66A45B057241}" destId="{4CE08BA7-C481-4FE0-8357-BB4263739284}" srcOrd="0" destOrd="0" presId="urn:microsoft.com/office/officeart/2009/3/layout/StepUpProcess"/>
    <dgm:cxn modelId="{215C32AD-80CF-4220-8F7B-71A57B6430B9}" type="presParOf" srcId="{5C4B2C9B-3FC6-4B29-887F-66A45B057241}" destId="{4315BC9A-407A-444C-9D48-6D3297213260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04859A-B77E-4385-9485-38F110A355DF}" type="doc">
      <dgm:prSet loTypeId="urn:microsoft.com/office/officeart/2005/8/layout/target3" loCatId="relationship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F273B927-FE29-44EA-98BA-D66E6C9FB252}">
      <dgm:prSet/>
      <dgm:spPr/>
      <dgm:t>
        <a:bodyPr/>
        <a:lstStyle/>
        <a:p>
          <a:pPr rtl="0"/>
          <a:r>
            <a:rPr lang="es-MX" dirty="0" smtClean="0">
              <a:solidFill>
                <a:schemeClr val="bg2">
                  <a:lumMod val="50000"/>
                </a:schemeClr>
              </a:solidFill>
            </a:rPr>
            <a:t>¿Qué quiero hacer con mi vida?</a:t>
          </a:r>
          <a:endParaRPr lang="es-MX" dirty="0">
            <a:solidFill>
              <a:schemeClr val="bg2">
                <a:lumMod val="50000"/>
              </a:schemeClr>
            </a:solidFill>
          </a:endParaRPr>
        </a:p>
      </dgm:t>
    </dgm:pt>
    <dgm:pt modelId="{B4505588-B228-4FC2-A9AE-F9975739C359}" type="parTrans" cxnId="{C3B39A6E-0C7E-4618-885E-EDFB9BB8EC68}">
      <dgm:prSet/>
      <dgm:spPr/>
      <dgm:t>
        <a:bodyPr/>
        <a:lstStyle/>
        <a:p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2F4DEC9F-39BB-4D99-B9B3-0BEBB48D83BB}" type="sibTrans" cxnId="{C3B39A6E-0C7E-4618-885E-EDFB9BB8EC68}">
      <dgm:prSet/>
      <dgm:spPr/>
      <dgm:t>
        <a:bodyPr/>
        <a:lstStyle/>
        <a:p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9D6610FB-E7DA-48CB-AB52-FB6FC14D0020}">
      <dgm:prSet/>
      <dgm:spPr/>
      <dgm:t>
        <a:bodyPr/>
        <a:lstStyle/>
        <a:p>
          <a:pPr rtl="0"/>
          <a:r>
            <a:rPr lang="es-MX" smtClean="0">
              <a:solidFill>
                <a:schemeClr val="bg2">
                  <a:lumMod val="50000"/>
                </a:schemeClr>
              </a:solidFill>
            </a:rPr>
            <a:t>¿Cómo deseo utilizar mi tiempo?</a:t>
          </a:r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E7AAE029-1BAF-4B5A-876E-DB5E22B98B3D}" type="parTrans" cxnId="{2EE3D1BE-314B-4265-A237-0F7F4858138E}">
      <dgm:prSet/>
      <dgm:spPr/>
      <dgm:t>
        <a:bodyPr/>
        <a:lstStyle/>
        <a:p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39789D42-16CE-42FD-AD87-36A7121B7FD6}" type="sibTrans" cxnId="{2EE3D1BE-314B-4265-A237-0F7F4858138E}">
      <dgm:prSet/>
      <dgm:spPr/>
      <dgm:t>
        <a:bodyPr/>
        <a:lstStyle/>
        <a:p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A8FF5255-6C82-47FD-949F-2C9973A8D87F}">
      <dgm:prSet/>
      <dgm:spPr/>
      <dgm:t>
        <a:bodyPr/>
        <a:lstStyle/>
        <a:p>
          <a:pPr rtl="0"/>
          <a:r>
            <a:rPr lang="es-MX" smtClean="0">
              <a:solidFill>
                <a:schemeClr val="bg2">
                  <a:lumMod val="50000"/>
                </a:schemeClr>
              </a:solidFill>
            </a:rPr>
            <a:t>¿Dónde estaré los próximos 5 ó 10 años?</a:t>
          </a:r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E200D644-D967-4864-A7B8-1FA18D9CC01A}" type="parTrans" cxnId="{03EBC088-B73E-47FE-8475-6B22132D63C5}">
      <dgm:prSet/>
      <dgm:spPr/>
      <dgm:t>
        <a:bodyPr/>
        <a:lstStyle/>
        <a:p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667A940C-DC58-4E42-97FD-F780D0F94EC8}" type="sibTrans" cxnId="{03EBC088-B73E-47FE-8475-6B22132D63C5}">
      <dgm:prSet/>
      <dgm:spPr/>
      <dgm:t>
        <a:bodyPr/>
        <a:lstStyle/>
        <a:p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B0DBD2DE-1E1A-4461-ABA6-E92BA71FB6C0}">
      <dgm:prSet/>
      <dgm:spPr/>
      <dgm:t>
        <a:bodyPr/>
        <a:lstStyle/>
        <a:p>
          <a:pPr rtl="0"/>
          <a:r>
            <a:rPr lang="es-MX" smtClean="0">
              <a:solidFill>
                <a:schemeClr val="bg2">
                  <a:lumMod val="50000"/>
                </a:schemeClr>
              </a:solidFill>
            </a:rPr>
            <a:t>¿Con quién estoy dispuesto a  compartir mi vida?</a:t>
          </a:r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B0697868-09EB-499C-8569-3C7C6ECC9B5C}" type="parTrans" cxnId="{6C04F4E9-34EC-4B90-ADC3-1BA9E9DCD5CD}">
      <dgm:prSet/>
      <dgm:spPr/>
      <dgm:t>
        <a:bodyPr/>
        <a:lstStyle/>
        <a:p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A3821BC3-6F86-4AE8-A98D-13DF14FCFCD3}" type="sibTrans" cxnId="{6C04F4E9-34EC-4B90-ADC3-1BA9E9DCD5CD}">
      <dgm:prSet/>
      <dgm:spPr/>
      <dgm:t>
        <a:bodyPr/>
        <a:lstStyle/>
        <a:p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8E902AB9-501D-47EE-91F8-C09761433305}">
      <dgm:prSet/>
      <dgm:spPr/>
      <dgm:t>
        <a:bodyPr/>
        <a:lstStyle/>
        <a:p>
          <a:pPr rtl="0"/>
          <a:r>
            <a:rPr lang="es-MX" smtClean="0">
              <a:solidFill>
                <a:schemeClr val="bg2">
                  <a:lumMod val="50000"/>
                </a:schemeClr>
              </a:solidFill>
            </a:rPr>
            <a:t>¿Qué estilo de vida deseo tener?</a:t>
          </a:r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63A9E00B-2C88-4E87-A584-215A5AF87068}" type="parTrans" cxnId="{DF40CCD7-6C97-4AF0-AD3E-15111278E852}">
      <dgm:prSet/>
      <dgm:spPr/>
      <dgm:t>
        <a:bodyPr/>
        <a:lstStyle/>
        <a:p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F8E00177-40F9-49DA-842E-A3C12DDFD61A}" type="sibTrans" cxnId="{DF40CCD7-6C97-4AF0-AD3E-15111278E852}">
      <dgm:prSet/>
      <dgm:spPr/>
      <dgm:t>
        <a:bodyPr/>
        <a:lstStyle/>
        <a:p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FB59586B-D9C3-44A0-9DAB-B0860406F602}">
      <dgm:prSet/>
      <dgm:spPr/>
      <dgm:t>
        <a:bodyPr/>
        <a:lstStyle/>
        <a:p>
          <a:pPr rtl="0"/>
          <a:r>
            <a:rPr lang="es-MX" smtClean="0">
              <a:solidFill>
                <a:schemeClr val="bg2">
                  <a:lumMod val="50000"/>
                </a:schemeClr>
              </a:solidFill>
            </a:rPr>
            <a:t>¿Qué estoy dispuesto a hacer para lograr mis metas?</a:t>
          </a:r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D27E974B-59D1-4075-B2A4-70F9EC294A20}" type="parTrans" cxnId="{CA7CB9BF-BA3E-46E6-80C3-D365287E46DA}">
      <dgm:prSet/>
      <dgm:spPr/>
      <dgm:t>
        <a:bodyPr/>
        <a:lstStyle/>
        <a:p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F5473F81-342F-4201-988B-BD362F6BAC61}" type="sibTrans" cxnId="{CA7CB9BF-BA3E-46E6-80C3-D365287E46DA}">
      <dgm:prSet/>
      <dgm:spPr/>
      <dgm:t>
        <a:bodyPr/>
        <a:lstStyle/>
        <a:p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A0FB0DBD-75E1-4176-8B77-B0FCFB4F8A0E}">
      <dgm:prSet/>
      <dgm:spPr/>
      <dgm:t>
        <a:bodyPr/>
        <a:lstStyle/>
        <a:p>
          <a:pPr rtl="0"/>
          <a:r>
            <a:rPr lang="es-MX" smtClean="0">
              <a:solidFill>
                <a:schemeClr val="bg2">
                  <a:lumMod val="50000"/>
                </a:schemeClr>
              </a:solidFill>
            </a:rPr>
            <a:t>¿Estoy preparado para el futuro?</a:t>
          </a:r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C693F626-F6B4-4A4C-B056-822AD9E6DAA5}" type="parTrans" cxnId="{46FC3EDE-7E95-4168-8E02-2E6ED37201D9}">
      <dgm:prSet/>
      <dgm:spPr/>
      <dgm:t>
        <a:bodyPr/>
        <a:lstStyle/>
        <a:p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A951215B-7785-478E-9276-E7C74FBB829D}" type="sibTrans" cxnId="{46FC3EDE-7E95-4168-8E02-2E6ED37201D9}">
      <dgm:prSet/>
      <dgm:spPr/>
      <dgm:t>
        <a:bodyPr/>
        <a:lstStyle/>
        <a:p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05A3079F-F4DE-4073-B230-3C4C33F45546}">
      <dgm:prSet/>
      <dgm:spPr/>
    </dgm:pt>
    <dgm:pt modelId="{D7FBA1D6-2451-48B0-9DB5-2C8327006333}" type="parTrans" cxnId="{DFF61454-136C-4F7C-B177-73F0D6DF6014}">
      <dgm:prSet/>
      <dgm:spPr/>
      <dgm:t>
        <a:bodyPr/>
        <a:lstStyle/>
        <a:p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6719C9F5-E7BE-4646-9EB7-DBB44D4366DA}" type="sibTrans" cxnId="{DFF61454-136C-4F7C-B177-73F0D6DF6014}">
      <dgm:prSet/>
      <dgm:spPr/>
      <dgm:t>
        <a:bodyPr/>
        <a:lstStyle/>
        <a:p>
          <a:endParaRPr lang="es-MX">
            <a:solidFill>
              <a:schemeClr val="bg2">
                <a:lumMod val="50000"/>
              </a:schemeClr>
            </a:solidFill>
          </a:endParaRPr>
        </a:p>
      </dgm:t>
    </dgm:pt>
    <dgm:pt modelId="{30F7E609-B55F-4114-85D8-67E929337B29}" type="pres">
      <dgm:prSet presAssocID="{2804859A-B77E-4385-9485-38F110A355DF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937D4569-ADA3-4CF5-AB85-5CE83E275B28}" type="pres">
      <dgm:prSet presAssocID="{F273B927-FE29-44EA-98BA-D66E6C9FB252}" presName="circle1" presStyleLbl="node1" presStyleIdx="0" presStyleCnt="7"/>
      <dgm:spPr/>
    </dgm:pt>
    <dgm:pt modelId="{D55F85B9-5600-4D24-92C3-D3E65E51DB34}" type="pres">
      <dgm:prSet presAssocID="{F273B927-FE29-44EA-98BA-D66E6C9FB252}" presName="space" presStyleCnt="0"/>
      <dgm:spPr/>
    </dgm:pt>
    <dgm:pt modelId="{CEC380E8-D6B2-42B1-B73C-42B9E4CBAF33}" type="pres">
      <dgm:prSet presAssocID="{F273B927-FE29-44EA-98BA-D66E6C9FB252}" presName="rect1" presStyleLbl="alignAcc1" presStyleIdx="0" presStyleCnt="7"/>
      <dgm:spPr/>
    </dgm:pt>
    <dgm:pt modelId="{FDAF5D64-D304-4E26-90C6-B50B61384E8F}" type="pres">
      <dgm:prSet presAssocID="{9D6610FB-E7DA-48CB-AB52-FB6FC14D0020}" presName="vertSpace2" presStyleLbl="node1" presStyleIdx="0" presStyleCnt="7"/>
      <dgm:spPr/>
    </dgm:pt>
    <dgm:pt modelId="{D7541159-0260-4AE3-B923-C0E0E5C89831}" type="pres">
      <dgm:prSet presAssocID="{9D6610FB-E7DA-48CB-AB52-FB6FC14D0020}" presName="circle2" presStyleLbl="node1" presStyleIdx="1" presStyleCnt="7"/>
      <dgm:spPr/>
    </dgm:pt>
    <dgm:pt modelId="{4E40833F-1D47-4A92-903A-8566D25C6C26}" type="pres">
      <dgm:prSet presAssocID="{9D6610FB-E7DA-48CB-AB52-FB6FC14D0020}" presName="rect2" presStyleLbl="alignAcc1" presStyleIdx="1" presStyleCnt="7"/>
      <dgm:spPr/>
    </dgm:pt>
    <dgm:pt modelId="{13D6E948-D1EE-480A-926A-EFD9072D961B}" type="pres">
      <dgm:prSet presAssocID="{A8FF5255-6C82-47FD-949F-2C9973A8D87F}" presName="vertSpace3" presStyleLbl="node1" presStyleIdx="1" presStyleCnt="7"/>
      <dgm:spPr/>
    </dgm:pt>
    <dgm:pt modelId="{CD98DD6D-E6EE-4776-BA8E-BB0B8D121100}" type="pres">
      <dgm:prSet presAssocID="{A8FF5255-6C82-47FD-949F-2C9973A8D87F}" presName="circle3" presStyleLbl="node1" presStyleIdx="2" presStyleCnt="7"/>
      <dgm:spPr/>
    </dgm:pt>
    <dgm:pt modelId="{4FBA80B2-3370-4674-87E2-486A16CDB822}" type="pres">
      <dgm:prSet presAssocID="{A8FF5255-6C82-47FD-949F-2C9973A8D87F}" presName="rect3" presStyleLbl="alignAcc1" presStyleIdx="2" presStyleCnt="7"/>
      <dgm:spPr/>
    </dgm:pt>
    <dgm:pt modelId="{A074A001-E53C-4F25-B93D-913DC9149AC1}" type="pres">
      <dgm:prSet presAssocID="{B0DBD2DE-1E1A-4461-ABA6-E92BA71FB6C0}" presName="vertSpace4" presStyleLbl="node1" presStyleIdx="2" presStyleCnt="7"/>
      <dgm:spPr/>
    </dgm:pt>
    <dgm:pt modelId="{F5E654DF-29CD-4486-B4C1-4480A0FBE7EE}" type="pres">
      <dgm:prSet presAssocID="{B0DBD2DE-1E1A-4461-ABA6-E92BA71FB6C0}" presName="circle4" presStyleLbl="node1" presStyleIdx="3" presStyleCnt="7"/>
      <dgm:spPr/>
    </dgm:pt>
    <dgm:pt modelId="{EB393DDD-1D8F-4D69-9BD0-DC2F7B4BE26B}" type="pres">
      <dgm:prSet presAssocID="{B0DBD2DE-1E1A-4461-ABA6-E92BA71FB6C0}" presName="rect4" presStyleLbl="alignAcc1" presStyleIdx="3" presStyleCnt="7"/>
      <dgm:spPr/>
    </dgm:pt>
    <dgm:pt modelId="{11B161E3-4689-4672-8FD3-B04682C3A5BC}" type="pres">
      <dgm:prSet presAssocID="{8E902AB9-501D-47EE-91F8-C09761433305}" presName="vertSpace5" presStyleLbl="node1" presStyleIdx="3" presStyleCnt="7"/>
      <dgm:spPr/>
    </dgm:pt>
    <dgm:pt modelId="{23BB1072-46DD-41C6-B8CB-40AA7337E425}" type="pres">
      <dgm:prSet presAssocID="{8E902AB9-501D-47EE-91F8-C09761433305}" presName="circle5" presStyleLbl="node1" presStyleIdx="4" presStyleCnt="7"/>
      <dgm:spPr/>
    </dgm:pt>
    <dgm:pt modelId="{CFFBB8AA-F6F8-46EE-B226-03E170041C19}" type="pres">
      <dgm:prSet presAssocID="{8E902AB9-501D-47EE-91F8-C09761433305}" presName="rect5" presStyleLbl="alignAcc1" presStyleIdx="4" presStyleCnt="7"/>
      <dgm:spPr/>
    </dgm:pt>
    <dgm:pt modelId="{F8F22C6E-B04B-47A6-9A3E-86050216B47A}" type="pres">
      <dgm:prSet presAssocID="{FB59586B-D9C3-44A0-9DAB-B0860406F602}" presName="vertSpace6" presStyleLbl="node1" presStyleIdx="4" presStyleCnt="7"/>
      <dgm:spPr/>
    </dgm:pt>
    <dgm:pt modelId="{88002750-BA65-48DC-B43E-75611DDD9F9D}" type="pres">
      <dgm:prSet presAssocID="{FB59586B-D9C3-44A0-9DAB-B0860406F602}" presName="circle6" presStyleLbl="node1" presStyleIdx="5" presStyleCnt="7"/>
      <dgm:spPr/>
    </dgm:pt>
    <dgm:pt modelId="{0AF1FF66-915A-4B4E-88CB-0487A437BF75}" type="pres">
      <dgm:prSet presAssocID="{FB59586B-D9C3-44A0-9DAB-B0860406F602}" presName="rect6" presStyleLbl="alignAcc1" presStyleIdx="5" presStyleCnt="7"/>
      <dgm:spPr/>
    </dgm:pt>
    <dgm:pt modelId="{B33FF722-D71F-4476-92B9-518AE5882FF7}" type="pres">
      <dgm:prSet presAssocID="{A0FB0DBD-75E1-4176-8B77-B0FCFB4F8A0E}" presName="vertSpace7" presStyleLbl="node1" presStyleIdx="5" presStyleCnt="7"/>
      <dgm:spPr/>
    </dgm:pt>
    <dgm:pt modelId="{37B88B40-B27C-4746-AD2C-5E94B105CCCF}" type="pres">
      <dgm:prSet presAssocID="{A0FB0DBD-75E1-4176-8B77-B0FCFB4F8A0E}" presName="circle7" presStyleLbl="node1" presStyleIdx="6" presStyleCnt="7"/>
      <dgm:spPr/>
    </dgm:pt>
    <dgm:pt modelId="{C50A379F-C1F0-4005-9D49-1E6637EC3527}" type="pres">
      <dgm:prSet presAssocID="{A0FB0DBD-75E1-4176-8B77-B0FCFB4F8A0E}" presName="rect7" presStyleLbl="alignAcc1" presStyleIdx="6" presStyleCnt="7"/>
      <dgm:spPr/>
    </dgm:pt>
    <dgm:pt modelId="{74870760-2CBB-44A7-B134-4179426133AA}" type="pres">
      <dgm:prSet presAssocID="{F273B927-FE29-44EA-98BA-D66E6C9FB252}" presName="rect1ParTxNoCh" presStyleLbl="alignAcc1" presStyleIdx="6" presStyleCnt="7">
        <dgm:presLayoutVars>
          <dgm:chMax val="1"/>
          <dgm:bulletEnabled val="1"/>
        </dgm:presLayoutVars>
      </dgm:prSet>
      <dgm:spPr/>
    </dgm:pt>
    <dgm:pt modelId="{A24C2A01-5487-410A-A763-A8C35FF7F93C}" type="pres">
      <dgm:prSet presAssocID="{9D6610FB-E7DA-48CB-AB52-FB6FC14D0020}" presName="rect2ParTxNoCh" presStyleLbl="alignAcc1" presStyleIdx="6" presStyleCnt="7">
        <dgm:presLayoutVars>
          <dgm:chMax val="1"/>
          <dgm:bulletEnabled val="1"/>
        </dgm:presLayoutVars>
      </dgm:prSet>
      <dgm:spPr/>
    </dgm:pt>
    <dgm:pt modelId="{54D11DDD-9D2F-48B2-8276-A2C075D5EDE8}" type="pres">
      <dgm:prSet presAssocID="{A8FF5255-6C82-47FD-949F-2C9973A8D87F}" presName="rect3ParTxNoCh" presStyleLbl="alignAcc1" presStyleIdx="6" presStyleCnt="7">
        <dgm:presLayoutVars>
          <dgm:chMax val="1"/>
          <dgm:bulletEnabled val="1"/>
        </dgm:presLayoutVars>
      </dgm:prSet>
      <dgm:spPr/>
    </dgm:pt>
    <dgm:pt modelId="{E3D3A610-8E0F-4DD1-9D50-7673A4E746CF}" type="pres">
      <dgm:prSet presAssocID="{B0DBD2DE-1E1A-4461-ABA6-E92BA71FB6C0}" presName="rect4ParTxNoCh" presStyleLbl="alignAcc1" presStyleIdx="6" presStyleCnt="7">
        <dgm:presLayoutVars>
          <dgm:chMax val="1"/>
          <dgm:bulletEnabled val="1"/>
        </dgm:presLayoutVars>
      </dgm:prSet>
      <dgm:spPr/>
    </dgm:pt>
    <dgm:pt modelId="{57E98EAE-0BF3-4D17-A1E7-D47814C1148B}" type="pres">
      <dgm:prSet presAssocID="{8E902AB9-501D-47EE-91F8-C09761433305}" presName="rect5ParTxNoCh" presStyleLbl="alignAcc1" presStyleIdx="6" presStyleCnt="7">
        <dgm:presLayoutVars>
          <dgm:chMax val="1"/>
          <dgm:bulletEnabled val="1"/>
        </dgm:presLayoutVars>
      </dgm:prSet>
      <dgm:spPr/>
    </dgm:pt>
    <dgm:pt modelId="{129C62BD-F54B-4D5C-9DDD-AF77915A3107}" type="pres">
      <dgm:prSet presAssocID="{FB59586B-D9C3-44A0-9DAB-B0860406F602}" presName="rect6ParTxNoCh" presStyleLbl="alignAcc1" presStyleIdx="6" presStyleCnt="7">
        <dgm:presLayoutVars>
          <dgm:chMax val="1"/>
          <dgm:bulletEnabled val="1"/>
        </dgm:presLayoutVars>
      </dgm:prSet>
      <dgm:spPr/>
    </dgm:pt>
    <dgm:pt modelId="{89A99D83-314A-462F-BB4E-17DA86A4D30D}" type="pres">
      <dgm:prSet presAssocID="{A0FB0DBD-75E1-4176-8B77-B0FCFB4F8A0E}" presName="rect7ParTxNoCh" presStyleLbl="alignAcc1" presStyleIdx="6" presStyleCnt="7">
        <dgm:presLayoutVars>
          <dgm:chMax val="1"/>
          <dgm:bulletEnabled val="1"/>
        </dgm:presLayoutVars>
      </dgm:prSet>
      <dgm:spPr/>
    </dgm:pt>
  </dgm:ptLst>
  <dgm:cxnLst>
    <dgm:cxn modelId="{26936CA8-9F84-4A07-928C-786EFB08F5C6}" type="presOf" srcId="{A0FB0DBD-75E1-4176-8B77-B0FCFB4F8A0E}" destId="{C50A379F-C1F0-4005-9D49-1E6637EC3527}" srcOrd="0" destOrd="0" presId="urn:microsoft.com/office/officeart/2005/8/layout/target3"/>
    <dgm:cxn modelId="{2D10D57A-5767-4922-8F87-CC3520FAA404}" type="presOf" srcId="{F273B927-FE29-44EA-98BA-D66E6C9FB252}" destId="{74870760-2CBB-44A7-B134-4179426133AA}" srcOrd="1" destOrd="0" presId="urn:microsoft.com/office/officeart/2005/8/layout/target3"/>
    <dgm:cxn modelId="{BDD2700D-1DF0-4AE2-9A40-74F49C1CEC42}" type="presOf" srcId="{A8FF5255-6C82-47FD-949F-2C9973A8D87F}" destId="{54D11DDD-9D2F-48B2-8276-A2C075D5EDE8}" srcOrd="1" destOrd="0" presId="urn:microsoft.com/office/officeart/2005/8/layout/target3"/>
    <dgm:cxn modelId="{855A893E-D109-49AA-A7FD-C1035EC5EE6D}" type="presOf" srcId="{8E902AB9-501D-47EE-91F8-C09761433305}" destId="{CFFBB8AA-F6F8-46EE-B226-03E170041C19}" srcOrd="0" destOrd="0" presId="urn:microsoft.com/office/officeart/2005/8/layout/target3"/>
    <dgm:cxn modelId="{17687CD6-984A-4116-87F8-E99E31F28D44}" type="presOf" srcId="{B0DBD2DE-1E1A-4461-ABA6-E92BA71FB6C0}" destId="{E3D3A610-8E0F-4DD1-9D50-7673A4E746CF}" srcOrd="1" destOrd="0" presId="urn:microsoft.com/office/officeart/2005/8/layout/target3"/>
    <dgm:cxn modelId="{51A4ADAE-40AE-4B20-90D3-7CDFB7863A4F}" type="presOf" srcId="{9D6610FB-E7DA-48CB-AB52-FB6FC14D0020}" destId="{4E40833F-1D47-4A92-903A-8566D25C6C26}" srcOrd="0" destOrd="0" presId="urn:microsoft.com/office/officeart/2005/8/layout/target3"/>
    <dgm:cxn modelId="{984B136C-5839-4937-98AE-D6473D49E061}" type="presOf" srcId="{F273B927-FE29-44EA-98BA-D66E6C9FB252}" destId="{CEC380E8-D6B2-42B1-B73C-42B9E4CBAF33}" srcOrd="0" destOrd="0" presId="urn:microsoft.com/office/officeart/2005/8/layout/target3"/>
    <dgm:cxn modelId="{0BF5568B-3D98-4658-B5E2-FEC02D471248}" type="presOf" srcId="{FB59586B-D9C3-44A0-9DAB-B0860406F602}" destId="{0AF1FF66-915A-4B4E-88CB-0487A437BF75}" srcOrd="0" destOrd="0" presId="urn:microsoft.com/office/officeart/2005/8/layout/target3"/>
    <dgm:cxn modelId="{2EE3D1BE-314B-4265-A237-0F7F4858138E}" srcId="{2804859A-B77E-4385-9485-38F110A355DF}" destId="{9D6610FB-E7DA-48CB-AB52-FB6FC14D0020}" srcOrd="1" destOrd="0" parTransId="{E7AAE029-1BAF-4B5A-876E-DB5E22B98B3D}" sibTransId="{39789D42-16CE-42FD-AD87-36A7121B7FD6}"/>
    <dgm:cxn modelId="{6C04F4E9-34EC-4B90-ADC3-1BA9E9DCD5CD}" srcId="{2804859A-B77E-4385-9485-38F110A355DF}" destId="{B0DBD2DE-1E1A-4461-ABA6-E92BA71FB6C0}" srcOrd="3" destOrd="0" parTransId="{B0697868-09EB-499C-8569-3C7C6ECC9B5C}" sibTransId="{A3821BC3-6F86-4AE8-A98D-13DF14FCFCD3}"/>
    <dgm:cxn modelId="{94B243F5-C44D-496D-A6BE-AC7AA2F5BAD5}" type="presOf" srcId="{FB59586B-D9C3-44A0-9DAB-B0860406F602}" destId="{129C62BD-F54B-4D5C-9DDD-AF77915A3107}" srcOrd="1" destOrd="0" presId="urn:microsoft.com/office/officeart/2005/8/layout/target3"/>
    <dgm:cxn modelId="{DF40CCD7-6C97-4AF0-AD3E-15111278E852}" srcId="{2804859A-B77E-4385-9485-38F110A355DF}" destId="{8E902AB9-501D-47EE-91F8-C09761433305}" srcOrd="4" destOrd="0" parTransId="{63A9E00B-2C88-4E87-A584-215A5AF87068}" sibTransId="{F8E00177-40F9-49DA-842E-A3C12DDFD61A}"/>
    <dgm:cxn modelId="{46FC3EDE-7E95-4168-8E02-2E6ED37201D9}" srcId="{2804859A-B77E-4385-9485-38F110A355DF}" destId="{A0FB0DBD-75E1-4176-8B77-B0FCFB4F8A0E}" srcOrd="6" destOrd="0" parTransId="{C693F626-F6B4-4A4C-B056-822AD9E6DAA5}" sibTransId="{A951215B-7785-478E-9276-E7C74FBB829D}"/>
    <dgm:cxn modelId="{03EBC088-B73E-47FE-8475-6B22132D63C5}" srcId="{2804859A-B77E-4385-9485-38F110A355DF}" destId="{A8FF5255-6C82-47FD-949F-2C9973A8D87F}" srcOrd="2" destOrd="0" parTransId="{E200D644-D967-4864-A7B8-1FA18D9CC01A}" sibTransId="{667A940C-DC58-4E42-97FD-F780D0F94EC8}"/>
    <dgm:cxn modelId="{A4BC1281-3290-442B-87F3-33FC5FE75461}" type="presOf" srcId="{A8FF5255-6C82-47FD-949F-2C9973A8D87F}" destId="{4FBA80B2-3370-4674-87E2-486A16CDB822}" srcOrd="0" destOrd="0" presId="urn:microsoft.com/office/officeart/2005/8/layout/target3"/>
    <dgm:cxn modelId="{C3B39A6E-0C7E-4618-885E-EDFB9BB8EC68}" srcId="{2804859A-B77E-4385-9485-38F110A355DF}" destId="{F273B927-FE29-44EA-98BA-D66E6C9FB252}" srcOrd="0" destOrd="0" parTransId="{B4505588-B228-4FC2-A9AE-F9975739C359}" sibTransId="{2F4DEC9F-39BB-4D99-B9B3-0BEBB48D83BB}"/>
    <dgm:cxn modelId="{751734BD-0C6B-44C3-AF38-2DA639F17713}" type="presOf" srcId="{B0DBD2DE-1E1A-4461-ABA6-E92BA71FB6C0}" destId="{EB393DDD-1D8F-4D69-9BD0-DC2F7B4BE26B}" srcOrd="0" destOrd="0" presId="urn:microsoft.com/office/officeart/2005/8/layout/target3"/>
    <dgm:cxn modelId="{717E1FF1-37C9-4927-BC2C-CC2034AC5D2B}" type="presOf" srcId="{8E902AB9-501D-47EE-91F8-C09761433305}" destId="{57E98EAE-0BF3-4D17-A1E7-D47814C1148B}" srcOrd="1" destOrd="0" presId="urn:microsoft.com/office/officeart/2005/8/layout/target3"/>
    <dgm:cxn modelId="{E825F062-1D3B-46AE-B80A-D5926808C417}" type="presOf" srcId="{2804859A-B77E-4385-9485-38F110A355DF}" destId="{30F7E609-B55F-4114-85D8-67E929337B29}" srcOrd="0" destOrd="0" presId="urn:microsoft.com/office/officeart/2005/8/layout/target3"/>
    <dgm:cxn modelId="{DFF61454-136C-4F7C-B177-73F0D6DF6014}" srcId="{2804859A-B77E-4385-9485-38F110A355DF}" destId="{05A3079F-F4DE-4073-B230-3C4C33F45546}" srcOrd="7" destOrd="0" parTransId="{D7FBA1D6-2451-48B0-9DB5-2C8327006333}" sibTransId="{6719C9F5-E7BE-4646-9EB7-DBB44D4366DA}"/>
    <dgm:cxn modelId="{A46E03AD-6C4B-4921-8AAB-9AD42D607F97}" type="presOf" srcId="{A0FB0DBD-75E1-4176-8B77-B0FCFB4F8A0E}" destId="{89A99D83-314A-462F-BB4E-17DA86A4D30D}" srcOrd="1" destOrd="0" presId="urn:microsoft.com/office/officeart/2005/8/layout/target3"/>
    <dgm:cxn modelId="{40F20564-2135-44B8-AF80-47C1B13EBAF7}" type="presOf" srcId="{9D6610FB-E7DA-48CB-AB52-FB6FC14D0020}" destId="{A24C2A01-5487-410A-A763-A8C35FF7F93C}" srcOrd="1" destOrd="0" presId="urn:microsoft.com/office/officeart/2005/8/layout/target3"/>
    <dgm:cxn modelId="{CA7CB9BF-BA3E-46E6-80C3-D365287E46DA}" srcId="{2804859A-B77E-4385-9485-38F110A355DF}" destId="{FB59586B-D9C3-44A0-9DAB-B0860406F602}" srcOrd="5" destOrd="0" parTransId="{D27E974B-59D1-4075-B2A4-70F9EC294A20}" sibTransId="{F5473F81-342F-4201-988B-BD362F6BAC61}"/>
    <dgm:cxn modelId="{2456A752-31E5-4E12-9E6C-7E5DFAB6C683}" type="presParOf" srcId="{30F7E609-B55F-4114-85D8-67E929337B29}" destId="{937D4569-ADA3-4CF5-AB85-5CE83E275B28}" srcOrd="0" destOrd="0" presId="urn:microsoft.com/office/officeart/2005/8/layout/target3"/>
    <dgm:cxn modelId="{425B3A14-6333-443F-B5C8-21A3137BEAB8}" type="presParOf" srcId="{30F7E609-B55F-4114-85D8-67E929337B29}" destId="{D55F85B9-5600-4D24-92C3-D3E65E51DB34}" srcOrd="1" destOrd="0" presId="urn:microsoft.com/office/officeart/2005/8/layout/target3"/>
    <dgm:cxn modelId="{97BBCBCD-9F25-4A8A-8239-4C1E42B8B1BC}" type="presParOf" srcId="{30F7E609-B55F-4114-85D8-67E929337B29}" destId="{CEC380E8-D6B2-42B1-B73C-42B9E4CBAF33}" srcOrd="2" destOrd="0" presId="urn:microsoft.com/office/officeart/2005/8/layout/target3"/>
    <dgm:cxn modelId="{1CC4B332-0E97-4F86-BDF8-D4B6169DA64F}" type="presParOf" srcId="{30F7E609-B55F-4114-85D8-67E929337B29}" destId="{FDAF5D64-D304-4E26-90C6-B50B61384E8F}" srcOrd="3" destOrd="0" presId="urn:microsoft.com/office/officeart/2005/8/layout/target3"/>
    <dgm:cxn modelId="{B938EFAC-5FAC-4AEF-AF7F-4E3201EAE6E5}" type="presParOf" srcId="{30F7E609-B55F-4114-85D8-67E929337B29}" destId="{D7541159-0260-4AE3-B923-C0E0E5C89831}" srcOrd="4" destOrd="0" presId="urn:microsoft.com/office/officeart/2005/8/layout/target3"/>
    <dgm:cxn modelId="{A0C70440-E7C5-4FE1-8E68-738C8000EF0D}" type="presParOf" srcId="{30F7E609-B55F-4114-85D8-67E929337B29}" destId="{4E40833F-1D47-4A92-903A-8566D25C6C26}" srcOrd="5" destOrd="0" presId="urn:microsoft.com/office/officeart/2005/8/layout/target3"/>
    <dgm:cxn modelId="{B85FCEA7-2D89-4032-BC59-21E23AE088E9}" type="presParOf" srcId="{30F7E609-B55F-4114-85D8-67E929337B29}" destId="{13D6E948-D1EE-480A-926A-EFD9072D961B}" srcOrd="6" destOrd="0" presId="urn:microsoft.com/office/officeart/2005/8/layout/target3"/>
    <dgm:cxn modelId="{15D60B96-230D-4CBD-8D5C-990504AAEBF2}" type="presParOf" srcId="{30F7E609-B55F-4114-85D8-67E929337B29}" destId="{CD98DD6D-E6EE-4776-BA8E-BB0B8D121100}" srcOrd="7" destOrd="0" presId="urn:microsoft.com/office/officeart/2005/8/layout/target3"/>
    <dgm:cxn modelId="{8A010597-D066-479F-A90D-9DE56AC1421E}" type="presParOf" srcId="{30F7E609-B55F-4114-85D8-67E929337B29}" destId="{4FBA80B2-3370-4674-87E2-486A16CDB822}" srcOrd="8" destOrd="0" presId="urn:microsoft.com/office/officeart/2005/8/layout/target3"/>
    <dgm:cxn modelId="{4376D851-3964-44BE-B5E1-96074A74BA6B}" type="presParOf" srcId="{30F7E609-B55F-4114-85D8-67E929337B29}" destId="{A074A001-E53C-4F25-B93D-913DC9149AC1}" srcOrd="9" destOrd="0" presId="urn:microsoft.com/office/officeart/2005/8/layout/target3"/>
    <dgm:cxn modelId="{C413366B-6822-4E0C-87F0-529404A4C2D6}" type="presParOf" srcId="{30F7E609-B55F-4114-85D8-67E929337B29}" destId="{F5E654DF-29CD-4486-B4C1-4480A0FBE7EE}" srcOrd="10" destOrd="0" presId="urn:microsoft.com/office/officeart/2005/8/layout/target3"/>
    <dgm:cxn modelId="{0878A0FF-5A66-4ACC-8126-DC9DD85726A1}" type="presParOf" srcId="{30F7E609-B55F-4114-85D8-67E929337B29}" destId="{EB393DDD-1D8F-4D69-9BD0-DC2F7B4BE26B}" srcOrd="11" destOrd="0" presId="urn:microsoft.com/office/officeart/2005/8/layout/target3"/>
    <dgm:cxn modelId="{DEC47F4A-5F2F-45FE-A393-0B521304283E}" type="presParOf" srcId="{30F7E609-B55F-4114-85D8-67E929337B29}" destId="{11B161E3-4689-4672-8FD3-B04682C3A5BC}" srcOrd="12" destOrd="0" presId="urn:microsoft.com/office/officeart/2005/8/layout/target3"/>
    <dgm:cxn modelId="{E38411F1-0E93-40C4-8732-C3CF77434E7B}" type="presParOf" srcId="{30F7E609-B55F-4114-85D8-67E929337B29}" destId="{23BB1072-46DD-41C6-B8CB-40AA7337E425}" srcOrd="13" destOrd="0" presId="urn:microsoft.com/office/officeart/2005/8/layout/target3"/>
    <dgm:cxn modelId="{954BA887-4451-44EF-804D-8FA0E8B5FFAC}" type="presParOf" srcId="{30F7E609-B55F-4114-85D8-67E929337B29}" destId="{CFFBB8AA-F6F8-46EE-B226-03E170041C19}" srcOrd="14" destOrd="0" presId="urn:microsoft.com/office/officeart/2005/8/layout/target3"/>
    <dgm:cxn modelId="{DF8F3768-F4D1-4612-8F15-6143210420E8}" type="presParOf" srcId="{30F7E609-B55F-4114-85D8-67E929337B29}" destId="{F8F22C6E-B04B-47A6-9A3E-86050216B47A}" srcOrd="15" destOrd="0" presId="urn:microsoft.com/office/officeart/2005/8/layout/target3"/>
    <dgm:cxn modelId="{3E8799A6-F5A6-4044-9BFB-66FCB8C7C9F9}" type="presParOf" srcId="{30F7E609-B55F-4114-85D8-67E929337B29}" destId="{88002750-BA65-48DC-B43E-75611DDD9F9D}" srcOrd="16" destOrd="0" presId="urn:microsoft.com/office/officeart/2005/8/layout/target3"/>
    <dgm:cxn modelId="{3CC89AF2-D5C1-4004-BCB2-DC82EDED802F}" type="presParOf" srcId="{30F7E609-B55F-4114-85D8-67E929337B29}" destId="{0AF1FF66-915A-4B4E-88CB-0487A437BF75}" srcOrd="17" destOrd="0" presId="urn:microsoft.com/office/officeart/2005/8/layout/target3"/>
    <dgm:cxn modelId="{06F48DE1-3432-4B44-983F-6148F41220C4}" type="presParOf" srcId="{30F7E609-B55F-4114-85D8-67E929337B29}" destId="{B33FF722-D71F-4476-92B9-518AE5882FF7}" srcOrd="18" destOrd="0" presId="urn:microsoft.com/office/officeart/2005/8/layout/target3"/>
    <dgm:cxn modelId="{6005068F-9FCA-4403-AF4F-DDF019E92841}" type="presParOf" srcId="{30F7E609-B55F-4114-85D8-67E929337B29}" destId="{37B88B40-B27C-4746-AD2C-5E94B105CCCF}" srcOrd="19" destOrd="0" presId="urn:microsoft.com/office/officeart/2005/8/layout/target3"/>
    <dgm:cxn modelId="{822A9CD7-2439-48B0-9B76-D4330CB065D5}" type="presParOf" srcId="{30F7E609-B55F-4114-85D8-67E929337B29}" destId="{C50A379F-C1F0-4005-9D49-1E6637EC3527}" srcOrd="20" destOrd="0" presId="urn:microsoft.com/office/officeart/2005/8/layout/target3"/>
    <dgm:cxn modelId="{75C9A4B2-F1D6-4CE3-BB71-92AA6A68CF6A}" type="presParOf" srcId="{30F7E609-B55F-4114-85D8-67E929337B29}" destId="{74870760-2CBB-44A7-B134-4179426133AA}" srcOrd="21" destOrd="0" presId="urn:microsoft.com/office/officeart/2005/8/layout/target3"/>
    <dgm:cxn modelId="{FFF8685E-0415-4308-96B9-F0682F95543A}" type="presParOf" srcId="{30F7E609-B55F-4114-85D8-67E929337B29}" destId="{A24C2A01-5487-410A-A763-A8C35FF7F93C}" srcOrd="22" destOrd="0" presId="urn:microsoft.com/office/officeart/2005/8/layout/target3"/>
    <dgm:cxn modelId="{39A8900F-986C-4639-9ED8-318A5745C8CD}" type="presParOf" srcId="{30F7E609-B55F-4114-85D8-67E929337B29}" destId="{54D11DDD-9D2F-48B2-8276-A2C075D5EDE8}" srcOrd="23" destOrd="0" presId="urn:microsoft.com/office/officeart/2005/8/layout/target3"/>
    <dgm:cxn modelId="{5DA30601-7CEF-428B-B835-AAFE4F1D399B}" type="presParOf" srcId="{30F7E609-B55F-4114-85D8-67E929337B29}" destId="{E3D3A610-8E0F-4DD1-9D50-7673A4E746CF}" srcOrd="24" destOrd="0" presId="urn:microsoft.com/office/officeart/2005/8/layout/target3"/>
    <dgm:cxn modelId="{A30F68EE-7343-48B1-AF88-097FD35F016D}" type="presParOf" srcId="{30F7E609-B55F-4114-85D8-67E929337B29}" destId="{57E98EAE-0BF3-4D17-A1E7-D47814C1148B}" srcOrd="25" destOrd="0" presId="urn:microsoft.com/office/officeart/2005/8/layout/target3"/>
    <dgm:cxn modelId="{A0B0BA55-62BB-48B7-AC7A-037FAE7B7558}" type="presParOf" srcId="{30F7E609-B55F-4114-85D8-67E929337B29}" destId="{129C62BD-F54B-4D5C-9DDD-AF77915A3107}" srcOrd="26" destOrd="0" presId="urn:microsoft.com/office/officeart/2005/8/layout/target3"/>
    <dgm:cxn modelId="{16782C78-8295-403F-8BEE-ABB27736DFA0}" type="presParOf" srcId="{30F7E609-B55F-4114-85D8-67E929337B29}" destId="{89A99D83-314A-462F-BB4E-17DA86A4D30D}" srcOrd="2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B8DE60-42BF-45DC-B802-8A8FDE8C8D50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MX"/>
        </a:p>
      </dgm:t>
    </dgm:pt>
    <dgm:pt modelId="{17700DF0-253E-43FC-A074-06CC2BE3150A}">
      <dgm:prSet phldrT="[Texto]" custT="1"/>
      <dgm:spPr/>
      <dgm:t>
        <a:bodyPr/>
        <a:lstStyle/>
        <a:p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Analizo los antecedentes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6DB49C-890E-4169-A4BA-25183AB4ED96}" type="parTrans" cxnId="{28BEFC6E-B57A-468C-88F0-7D17CFC908E4}">
      <dgm:prSet/>
      <dgm:spPr/>
      <dgm:t>
        <a:bodyPr/>
        <a:lstStyle/>
        <a:p>
          <a:endParaRPr lang="es-MX"/>
        </a:p>
      </dgm:t>
    </dgm:pt>
    <dgm:pt modelId="{B0427D71-3852-41CB-B6AD-49EE8F57A7A8}" type="sibTrans" cxnId="{28BEFC6E-B57A-468C-88F0-7D17CFC908E4}">
      <dgm:prSet/>
      <dgm:spPr/>
      <dgm:t>
        <a:bodyPr/>
        <a:lstStyle/>
        <a:p>
          <a:endParaRPr lang="es-MX"/>
        </a:p>
      </dgm:t>
    </dgm:pt>
    <dgm:pt modelId="{60175CAC-9FB0-4B80-9C41-13CD0F09DED1}">
      <dgm:prSet phldrT="[Texto]" custT="1"/>
      <dgm:spPr/>
      <dgm:t>
        <a:bodyPr/>
        <a:lstStyle/>
        <a:p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Establezco metas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7C48C4-5FC3-4ADA-9C90-598E8B556BEE}" type="parTrans" cxnId="{2687FB82-7E1C-4C8C-A87C-A133FE36406E}">
      <dgm:prSet/>
      <dgm:spPr/>
      <dgm:t>
        <a:bodyPr/>
        <a:lstStyle/>
        <a:p>
          <a:endParaRPr lang="es-MX"/>
        </a:p>
      </dgm:t>
    </dgm:pt>
    <dgm:pt modelId="{E69867DB-4928-4DB0-859C-DB9478D5DC14}" type="sibTrans" cxnId="{2687FB82-7E1C-4C8C-A87C-A133FE36406E}">
      <dgm:prSet/>
      <dgm:spPr/>
      <dgm:t>
        <a:bodyPr/>
        <a:lstStyle/>
        <a:p>
          <a:endParaRPr lang="es-MX"/>
        </a:p>
      </dgm:t>
    </dgm:pt>
    <dgm:pt modelId="{40603F8B-0492-4D26-BC67-1C153E7994B0}">
      <dgm:prSet phldrT="[Texto]" custT="1"/>
      <dgm:spPr/>
      <dgm:t>
        <a:bodyPr/>
        <a:lstStyle/>
        <a:p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Fijo las estrategias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16B3B8-6EAF-4964-8FAA-C8EBDA732BC8}" type="parTrans" cxnId="{13052A91-3E48-4D93-97EA-B9D4EDC8C642}">
      <dgm:prSet/>
      <dgm:spPr/>
      <dgm:t>
        <a:bodyPr/>
        <a:lstStyle/>
        <a:p>
          <a:endParaRPr lang="es-MX"/>
        </a:p>
      </dgm:t>
    </dgm:pt>
    <dgm:pt modelId="{01150144-BB9B-4DCD-9316-06E4AFADF7A4}" type="sibTrans" cxnId="{13052A91-3E48-4D93-97EA-B9D4EDC8C642}">
      <dgm:prSet/>
      <dgm:spPr/>
      <dgm:t>
        <a:bodyPr/>
        <a:lstStyle/>
        <a:p>
          <a:endParaRPr lang="es-MX"/>
        </a:p>
      </dgm:t>
    </dgm:pt>
    <dgm:pt modelId="{78AA450B-1B64-47ED-9CA1-703283C20F8E}">
      <dgm:prSet phldrT="[Texto]" custT="1"/>
      <dgm:spPr/>
      <dgm:t>
        <a:bodyPr/>
        <a:lstStyle/>
        <a:p>
          <a:r>
            <a:rPr lang="es-MX" sz="1600" dirty="0" smtClean="0">
              <a:latin typeface="Arial" panose="020B0604020202020204" pitchFamily="34" charset="0"/>
              <a:cs typeface="Arial" panose="020B0604020202020204" pitchFamily="34" charset="0"/>
            </a:rPr>
            <a:t>Determino un indicador</a:t>
          </a:r>
          <a:endParaRPr lang="es-MX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ADE185-A4F7-48B0-BE12-CA5D12C5EB73}" type="parTrans" cxnId="{A0C53CB4-8BC0-453D-83AE-98BF98C313A9}">
      <dgm:prSet/>
      <dgm:spPr/>
      <dgm:t>
        <a:bodyPr/>
        <a:lstStyle/>
        <a:p>
          <a:endParaRPr lang="es-MX"/>
        </a:p>
      </dgm:t>
    </dgm:pt>
    <dgm:pt modelId="{135B8B08-AEDB-4EC6-B1E0-E26727025515}" type="sibTrans" cxnId="{A0C53CB4-8BC0-453D-83AE-98BF98C313A9}">
      <dgm:prSet/>
      <dgm:spPr/>
      <dgm:t>
        <a:bodyPr/>
        <a:lstStyle/>
        <a:p>
          <a:endParaRPr lang="es-MX"/>
        </a:p>
      </dgm:t>
    </dgm:pt>
    <dgm:pt modelId="{51099073-C3B6-4C6C-AB06-9020C19D6C63}" type="pres">
      <dgm:prSet presAssocID="{DFB8DE60-42BF-45DC-B802-8A8FDE8C8D50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E20C1A73-502A-46A0-BE44-D2D0A7E845C8}" type="pres">
      <dgm:prSet presAssocID="{17700DF0-253E-43FC-A074-06CC2BE3150A}" presName="Accent1" presStyleCnt="0"/>
      <dgm:spPr/>
    </dgm:pt>
    <dgm:pt modelId="{A26A336C-0A85-484E-A835-E6497AF3A02A}" type="pres">
      <dgm:prSet presAssocID="{17700DF0-253E-43FC-A074-06CC2BE3150A}" presName="Accent" presStyleLbl="node1" presStyleIdx="0" presStyleCnt="4"/>
      <dgm:spPr/>
    </dgm:pt>
    <dgm:pt modelId="{DDED6F94-728D-46E3-A55C-F3A481EBA900}" type="pres">
      <dgm:prSet presAssocID="{17700DF0-253E-43FC-A074-06CC2BE3150A}" presName="Parent1" presStyleLbl="revTx" presStyleIdx="0" presStyleCnt="4" custScaleX="145340" custScaleY="12516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77A825-6E6D-4D75-98C6-014E311CBB82}" type="pres">
      <dgm:prSet presAssocID="{60175CAC-9FB0-4B80-9C41-13CD0F09DED1}" presName="Accent2" presStyleCnt="0"/>
      <dgm:spPr/>
    </dgm:pt>
    <dgm:pt modelId="{E7A9E5B0-77A3-4C7D-AE66-9E6E0ABF90A2}" type="pres">
      <dgm:prSet presAssocID="{60175CAC-9FB0-4B80-9C41-13CD0F09DED1}" presName="Accent" presStyleLbl="node1" presStyleIdx="1" presStyleCnt="4"/>
      <dgm:spPr/>
    </dgm:pt>
    <dgm:pt modelId="{2CF60E37-59CA-4DB9-845F-9DA3A3AB7799}" type="pres">
      <dgm:prSet presAssocID="{60175CAC-9FB0-4B80-9C41-13CD0F09DED1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FDB545-0EB2-4442-B6DE-F1869C993936}" type="pres">
      <dgm:prSet presAssocID="{40603F8B-0492-4D26-BC67-1C153E7994B0}" presName="Accent3" presStyleCnt="0"/>
      <dgm:spPr/>
    </dgm:pt>
    <dgm:pt modelId="{7B9D6594-17E2-49F6-B520-F8D83F3ECE08}" type="pres">
      <dgm:prSet presAssocID="{40603F8B-0492-4D26-BC67-1C153E7994B0}" presName="Accent" presStyleLbl="node1" presStyleIdx="2" presStyleCnt="4"/>
      <dgm:spPr/>
    </dgm:pt>
    <dgm:pt modelId="{1E772E26-FCC6-414B-9FB3-9C17F71A6DE0}" type="pres">
      <dgm:prSet presAssocID="{40603F8B-0492-4D26-BC67-1C153E7994B0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22840E-58B0-4AD0-A21C-100870C9AC07}" type="pres">
      <dgm:prSet presAssocID="{78AA450B-1B64-47ED-9CA1-703283C20F8E}" presName="Accent4" presStyleCnt="0"/>
      <dgm:spPr/>
    </dgm:pt>
    <dgm:pt modelId="{334CB2CC-30D6-49AF-8505-A03BA866BBDF}" type="pres">
      <dgm:prSet presAssocID="{78AA450B-1B64-47ED-9CA1-703283C20F8E}" presName="Accent" presStyleLbl="node1" presStyleIdx="3" presStyleCnt="4"/>
      <dgm:spPr/>
    </dgm:pt>
    <dgm:pt modelId="{3FC95F84-9535-4A0B-8F0D-63854251702E}" type="pres">
      <dgm:prSet presAssocID="{78AA450B-1B64-47ED-9CA1-703283C20F8E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8BEFC6E-B57A-468C-88F0-7D17CFC908E4}" srcId="{DFB8DE60-42BF-45DC-B802-8A8FDE8C8D50}" destId="{17700DF0-253E-43FC-A074-06CC2BE3150A}" srcOrd="0" destOrd="0" parTransId="{1F6DB49C-890E-4169-A4BA-25183AB4ED96}" sibTransId="{B0427D71-3852-41CB-B6AD-49EE8F57A7A8}"/>
    <dgm:cxn modelId="{171D5FDE-288D-4E8E-B278-69A0212D95EA}" type="presOf" srcId="{60175CAC-9FB0-4B80-9C41-13CD0F09DED1}" destId="{2CF60E37-59CA-4DB9-845F-9DA3A3AB7799}" srcOrd="0" destOrd="0" presId="urn:microsoft.com/office/officeart/2009/layout/CircleArrowProcess"/>
    <dgm:cxn modelId="{1A28B7FB-312B-45C7-831F-0BD75DCA465D}" type="presOf" srcId="{40603F8B-0492-4D26-BC67-1C153E7994B0}" destId="{1E772E26-FCC6-414B-9FB3-9C17F71A6DE0}" srcOrd="0" destOrd="0" presId="urn:microsoft.com/office/officeart/2009/layout/CircleArrowProcess"/>
    <dgm:cxn modelId="{88FBAF0E-38CE-4095-9FED-9D2BF604A667}" type="presOf" srcId="{DFB8DE60-42BF-45DC-B802-8A8FDE8C8D50}" destId="{51099073-C3B6-4C6C-AB06-9020C19D6C63}" srcOrd="0" destOrd="0" presId="urn:microsoft.com/office/officeart/2009/layout/CircleArrowProcess"/>
    <dgm:cxn modelId="{13052A91-3E48-4D93-97EA-B9D4EDC8C642}" srcId="{DFB8DE60-42BF-45DC-B802-8A8FDE8C8D50}" destId="{40603F8B-0492-4D26-BC67-1C153E7994B0}" srcOrd="2" destOrd="0" parTransId="{F416B3B8-6EAF-4964-8FAA-C8EBDA732BC8}" sibTransId="{01150144-BB9B-4DCD-9316-06E4AFADF7A4}"/>
    <dgm:cxn modelId="{1C5B0391-C5AA-4535-8124-B10F24E13DCE}" type="presOf" srcId="{78AA450B-1B64-47ED-9CA1-703283C20F8E}" destId="{3FC95F84-9535-4A0B-8F0D-63854251702E}" srcOrd="0" destOrd="0" presId="urn:microsoft.com/office/officeart/2009/layout/CircleArrowProcess"/>
    <dgm:cxn modelId="{9740B155-37B4-40DA-97BE-4850F90EE06A}" type="presOf" srcId="{17700DF0-253E-43FC-A074-06CC2BE3150A}" destId="{DDED6F94-728D-46E3-A55C-F3A481EBA900}" srcOrd="0" destOrd="0" presId="urn:microsoft.com/office/officeart/2009/layout/CircleArrowProcess"/>
    <dgm:cxn modelId="{2687FB82-7E1C-4C8C-A87C-A133FE36406E}" srcId="{DFB8DE60-42BF-45DC-B802-8A8FDE8C8D50}" destId="{60175CAC-9FB0-4B80-9C41-13CD0F09DED1}" srcOrd="1" destOrd="0" parTransId="{427C48C4-5FC3-4ADA-9C90-598E8B556BEE}" sibTransId="{E69867DB-4928-4DB0-859C-DB9478D5DC14}"/>
    <dgm:cxn modelId="{A0C53CB4-8BC0-453D-83AE-98BF98C313A9}" srcId="{DFB8DE60-42BF-45DC-B802-8A8FDE8C8D50}" destId="{78AA450B-1B64-47ED-9CA1-703283C20F8E}" srcOrd="3" destOrd="0" parTransId="{0FADE185-A4F7-48B0-BE12-CA5D12C5EB73}" sibTransId="{135B8B08-AEDB-4EC6-B1E0-E26727025515}"/>
    <dgm:cxn modelId="{38F7C29C-2FD8-4DBE-8666-A52B6522BBB7}" type="presParOf" srcId="{51099073-C3B6-4C6C-AB06-9020C19D6C63}" destId="{E20C1A73-502A-46A0-BE44-D2D0A7E845C8}" srcOrd="0" destOrd="0" presId="urn:microsoft.com/office/officeart/2009/layout/CircleArrowProcess"/>
    <dgm:cxn modelId="{7EB1742B-BC7E-4AEF-A64B-F074FE66265B}" type="presParOf" srcId="{E20C1A73-502A-46A0-BE44-D2D0A7E845C8}" destId="{A26A336C-0A85-484E-A835-E6497AF3A02A}" srcOrd="0" destOrd="0" presId="urn:microsoft.com/office/officeart/2009/layout/CircleArrowProcess"/>
    <dgm:cxn modelId="{B23607CA-CD17-49E0-BDB6-B98D2590B154}" type="presParOf" srcId="{51099073-C3B6-4C6C-AB06-9020C19D6C63}" destId="{DDED6F94-728D-46E3-A55C-F3A481EBA900}" srcOrd="1" destOrd="0" presId="urn:microsoft.com/office/officeart/2009/layout/CircleArrowProcess"/>
    <dgm:cxn modelId="{B51810AF-7C90-4A71-BF0B-31431C0B0EA3}" type="presParOf" srcId="{51099073-C3B6-4C6C-AB06-9020C19D6C63}" destId="{BC77A825-6E6D-4D75-98C6-014E311CBB82}" srcOrd="2" destOrd="0" presId="urn:microsoft.com/office/officeart/2009/layout/CircleArrowProcess"/>
    <dgm:cxn modelId="{3EDD9612-FFDA-426F-B790-1EB623396041}" type="presParOf" srcId="{BC77A825-6E6D-4D75-98C6-014E311CBB82}" destId="{E7A9E5B0-77A3-4C7D-AE66-9E6E0ABF90A2}" srcOrd="0" destOrd="0" presId="urn:microsoft.com/office/officeart/2009/layout/CircleArrowProcess"/>
    <dgm:cxn modelId="{6DB05589-D470-4B7D-BC8E-2D9CE2F6657D}" type="presParOf" srcId="{51099073-C3B6-4C6C-AB06-9020C19D6C63}" destId="{2CF60E37-59CA-4DB9-845F-9DA3A3AB7799}" srcOrd="3" destOrd="0" presId="urn:microsoft.com/office/officeart/2009/layout/CircleArrowProcess"/>
    <dgm:cxn modelId="{B208D5C7-7F87-4151-BEC1-913104DED3EF}" type="presParOf" srcId="{51099073-C3B6-4C6C-AB06-9020C19D6C63}" destId="{2FFDB545-0EB2-4442-B6DE-F1869C993936}" srcOrd="4" destOrd="0" presId="urn:microsoft.com/office/officeart/2009/layout/CircleArrowProcess"/>
    <dgm:cxn modelId="{1E5AD650-944B-48A1-B8F3-C2065ABE4A11}" type="presParOf" srcId="{2FFDB545-0EB2-4442-B6DE-F1869C993936}" destId="{7B9D6594-17E2-49F6-B520-F8D83F3ECE08}" srcOrd="0" destOrd="0" presId="urn:microsoft.com/office/officeart/2009/layout/CircleArrowProcess"/>
    <dgm:cxn modelId="{7499196F-C3BC-4DC8-AA35-2E32F356A190}" type="presParOf" srcId="{51099073-C3B6-4C6C-AB06-9020C19D6C63}" destId="{1E772E26-FCC6-414B-9FB3-9C17F71A6DE0}" srcOrd="5" destOrd="0" presId="urn:microsoft.com/office/officeart/2009/layout/CircleArrowProcess"/>
    <dgm:cxn modelId="{95FAC94F-F91E-40E4-8738-5C5BC1212296}" type="presParOf" srcId="{51099073-C3B6-4C6C-AB06-9020C19D6C63}" destId="{2422840E-58B0-4AD0-A21C-100870C9AC07}" srcOrd="6" destOrd="0" presId="urn:microsoft.com/office/officeart/2009/layout/CircleArrowProcess"/>
    <dgm:cxn modelId="{A3EE0052-21F2-43AF-8443-60B2D254BEED}" type="presParOf" srcId="{2422840E-58B0-4AD0-A21C-100870C9AC07}" destId="{334CB2CC-30D6-49AF-8505-A03BA866BBDF}" srcOrd="0" destOrd="0" presId="urn:microsoft.com/office/officeart/2009/layout/CircleArrowProcess"/>
    <dgm:cxn modelId="{3E296B27-3163-45A2-B001-1BAE28961084}" type="presParOf" srcId="{51099073-C3B6-4C6C-AB06-9020C19D6C63}" destId="{3FC95F84-9535-4A0B-8F0D-63854251702E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A77DC86-71D5-4F75-8C57-5B61A6A573DB}" type="doc">
      <dgm:prSet loTypeId="urn:microsoft.com/office/officeart/2005/8/layout/process1" loCatId="process" qsTypeId="urn:microsoft.com/office/officeart/2005/8/quickstyle/simple5" qsCatId="simple" csTypeId="urn:microsoft.com/office/officeart/2005/8/colors/accent3_4" csCatId="accent3" phldr="1"/>
      <dgm:spPr/>
    </dgm:pt>
    <dgm:pt modelId="{8C904D21-DA59-4941-9CC4-6D2CB4D26CE5}">
      <dgm:prSet phldrT="[Texto]"/>
      <dgm:spPr/>
      <dgm:t>
        <a:bodyPr/>
        <a:lstStyle/>
        <a:p>
          <a:r>
            <a:rPr lang="es-MX" dirty="0" smtClean="0"/>
            <a:t>Espiritual</a:t>
          </a:r>
          <a:endParaRPr lang="es-MX" dirty="0"/>
        </a:p>
      </dgm:t>
    </dgm:pt>
    <dgm:pt modelId="{80603ACC-3741-4F5B-BEB6-E3977CD9D480}" type="parTrans" cxnId="{B320C146-DCFF-4726-90C9-D1BD49BF75FE}">
      <dgm:prSet/>
      <dgm:spPr/>
      <dgm:t>
        <a:bodyPr/>
        <a:lstStyle/>
        <a:p>
          <a:endParaRPr lang="es-MX"/>
        </a:p>
      </dgm:t>
    </dgm:pt>
    <dgm:pt modelId="{0606ADFC-F194-4D20-AE21-4D7C829F4509}" type="sibTrans" cxnId="{B320C146-DCFF-4726-90C9-D1BD49BF75FE}">
      <dgm:prSet/>
      <dgm:spPr/>
      <dgm:t>
        <a:bodyPr/>
        <a:lstStyle/>
        <a:p>
          <a:endParaRPr lang="es-MX"/>
        </a:p>
      </dgm:t>
    </dgm:pt>
    <dgm:pt modelId="{9CC56B45-0A0C-48D9-B495-4B5C5634A924}">
      <dgm:prSet phldrT="[Texto]"/>
      <dgm:spPr/>
      <dgm:t>
        <a:bodyPr/>
        <a:lstStyle/>
        <a:p>
          <a:r>
            <a:rPr lang="es-MX" dirty="0" smtClean="0"/>
            <a:t>Laboral</a:t>
          </a:r>
          <a:endParaRPr lang="es-MX" dirty="0"/>
        </a:p>
      </dgm:t>
    </dgm:pt>
    <dgm:pt modelId="{757DA1F4-B7B1-4D4C-BD65-B32E9A8227F8}" type="parTrans" cxnId="{2EDE7555-FD7B-4783-90AA-AA6F3EAF1AC9}">
      <dgm:prSet/>
      <dgm:spPr/>
      <dgm:t>
        <a:bodyPr/>
        <a:lstStyle/>
        <a:p>
          <a:endParaRPr lang="es-MX"/>
        </a:p>
      </dgm:t>
    </dgm:pt>
    <dgm:pt modelId="{A9ADA79A-9D41-4A1D-9461-F8662698BC23}" type="sibTrans" cxnId="{2EDE7555-FD7B-4783-90AA-AA6F3EAF1AC9}">
      <dgm:prSet/>
      <dgm:spPr/>
      <dgm:t>
        <a:bodyPr/>
        <a:lstStyle/>
        <a:p>
          <a:endParaRPr lang="es-MX"/>
        </a:p>
      </dgm:t>
    </dgm:pt>
    <dgm:pt modelId="{1E26AC66-64A5-4868-A0EA-9B3E0E7D980B}">
      <dgm:prSet phldrT="[Texto]"/>
      <dgm:spPr/>
      <dgm:t>
        <a:bodyPr/>
        <a:lstStyle/>
        <a:p>
          <a:r>
            <a:rPr lang="es-MX" dirty="0" smtClean="0"/>
            <a:t>Familiar </a:t>
          </a:r>
          <a:endParaRPr lang="es-MX" dirty="0"/>
        </a:p>
      </dgm:t>
    </dgm:pt>
    <dgm:pt modelId="{CC6F4018-4D62-4104-95F7-4398C6A5CE1A}" type="parTrans" cxnId="{82074AD2-E9BC-4B1C-AFED-FBA1953AEE84}">
      <dgm:prSet/>
      <dgm:spPr/>
      <dgm:t>
        <a:bodyPr/>
        <a:lstStyle/>
        <a:p>
          <a:endParaRPr lang="es-MX"/>
        </a:p>
      </dgm:t>
    </dgm:pt>
    <dgm:pt modelId="{F5076F1D-6022-42B4-AB06-80C31CEC9EF5}" type="sibTrans" cxnId="{82074AD2-E9BC-4B1C-AFED-FBA1953AEE84}">
      <dgm:prSet/>
      <dgm:spPr/>
      <dgm:t>
        <a:bodyPr/>
        <a:lstStyle/>
        <a:p>
          <a:endParaRPr lang="es-MX"/>
        </a:p>
      </dgm:t>
    </dgm:pt>
    <dgm:pt modelId="{43E57850-4C6B-47A1-9BA4-801937403B40}">
      <dgm:prSet/>
      <dgm:spPr/>
      <dgm:t>
        <a:bodyPr/>
        <a:lstStyle/>
        <a:p>
          <a:r>
            <a:rPr lang="es-MX" dirty="0" smtClean="0"/>
            <a:t>Salud </a:t>
          </a:r>
          <a:endParaRPr lang="es-MX" dirty="0"/>
        </a:p>
      </dgm:t>
    </dgm:pt>
    <dgm:pt modelId="{4F3AABF3-52F3-4F8D-A0F4-FE4C1FF0B5D8}" type="parTrans" cxnId="{3EE91AC5-7C5E-44A9-B543-6101D508E573}">
      <dgm:prSet/>
      <dgm:spPr/>
      <dgm:t>
        <a:bodyPr/>
        <a:lstStyle/>
        <a:p>
          <a:endParaRPr lang="es-MX"/>
        </a:p>
      </dgm:t>
    </dgm:pt>
    <dgm:pt modelId="{B13B97A8-6836-4427-8479-8E9787A65E5C}" type="sibTrans" cxnId="{3EE91AC5-7C5E-44A9-B543-6101D508E573}">
      <dgm:prSet/>
      <dgm:spPr/>
      <dgm:t>
        <a:bodyPr/>
        <a:lstStyle/>
        <a:p>
          <a:endParaRPr lang="es-MX"/>
        </a:p>
      </dgm:t>
    </dgm:pt>
    <dgm:pt modelId="{C89EDE2C-9D33-401E-B15C-F2AFA56E50BD}">
      <dgm:prSet/>
      <dgm:spPr/>
      <dgm:t>
        <a:bodyPr/>
        <a:lstStyle/>
        <a:p>
          <a:r>
            <a:rPr lang="es-MX" dirty="0" smtClean="0"/>
            <a:t>Profesional </a:t>
          </a:r>
          <a:endParaRPr lang="es-MX" dirty="0"/>
        </a:p>
      </dgm:t>
    </dgm:pt>
    <dgm:pt modelId="{3F05BF00-73CE-44EC-8621-B50E651D1BA7}" type="parTrans" cxnId="{088D0983-1467-4055-B17E-04CF90254816}">
      <dgm:prSet/>
      <dgm:spPr/>
      <dgm:t>
        <a:bodyPr/>
        <a:lstStyle/>
        <a:p>
          <a:endParaRPr lang="es-MX"/>
        </a:p>
      </dgm:t>
    </dgm:pt>
    <dgm:pt modelId="{EB2BEBC2-6566-44DB-B0AF-A3561A00464D}" type="sibTrans" cxnId="{088D0983-1467-4055-B17E-04CF90254816}">
      <dgm:prSet/>
      <dgm:spPr/>
      <dgm:t>
        <a:bodyPr/>
        <a:lstStyle/>
        <a:p>
          <a:endParaRPr lang="es-MX"/>
        </a:p>
      </dgm:t>
    </dgm:pt>
    <dgm:pt modelId="{80DC0C36-10B6-4F3A-A9CE-BA0C33F9F4BD}">
      <dgm:prSet/>
      <dgm:spPr/>
      <dgm:t>
        <a:bodyPr/>
        <a:lstStyle/>
        <a:p>
          <a:r>
            <a:rPr lang="es-MX" dirty="0" smtClean="0"/>
            <a:t>Social</a:t>
          </a:r>
          <a:endParaRPr lang="es-MX" dirty="0"/>
        </a:p>
      </dgm:t>
    </dgm:pt>
    <dgm:pt modelId="{27916E05-16CA-465E-9EE0-C99B04ECFF18}" type="parTrans" cxnId="{8547D1BF-A876-4980-B9E3-ADF4380DC92C}">
      <dgm:prSet/>
      <dgm:spPr/>
      <dgm:t>
        <a:bodyPr/>
        <a:lstStyle/>
        <a:p>
          <a:endParaRPr lang="es-MX"/>
        </a:p>
      </dgm:t>
    </dgm:pt>
    <dgm:pt modelId="{825C564F-0CCF-4154-B45A-3422F6D58A5E}" type="sibTrans" cxnId="{8547D1BF-A876-4980-B9E3-ADF4380DC92C}">
      <dgm:prSet/>
      <dgm:spPr/>
      <dgm:t>
        <a:bodyPr/>
        <a:lstStyle/>
        <a:p>
          <a:endParaRPr lang="es-MX"/>
        </a:p>
      </dgm:t>
    </dgm:pt>
    <dgm:pt modelId="{C8AD6A90-9711-48DF-9B8B-9C4D208DF420}" type="pres">
      <dgm:prSet presAssocID="{AA77DC86-71D5-4F75-8C57-5B61A6A573DB}" presName="Name0" presStyleCnt="0">
        <dgm:presLayoutVars>
          <dgm:dir/>
          <dgm:resizeHandles val="exact"/>
        </dgm:presLayoutVars>
      </dgm:prSet>
      <dgm:spPr/>
    </dgm:pt>
    <dgm:pt modelId="{54E808C5-8785-4C5F-AA8C-6949B8413C89}" type="pres">
      <dgm:prSet presAssocID="{8C904D21-DA59-4941-9CC4-6D2CB4D26CE5}" presName="node" presStyleLbl="node1" presStyleIdx="0" presStyleCnt="6">
        <dgm:presLayoutVars>
          <dgm:bulletEnabled val="1"/>
        </dgm:presLayoutVars>
      </dgm:prSet>
      <dgm:spPr/>
    </dgm:pt>
    <dgm:pt modelId="{5088D756-D39E-4BC8-A887-186F5B88090F}" type="pres">
      <dgm:prSet presAssocID="{0606ADFC-F194-4D20-AE21-4D7C829F4509}" presName="sibTrans" presStyleLbl="sibTrans2D1" presStyleIdx="0" presStyleCnt="5"/>
      <dgm:spPr/>
    </dgm:pt>
    <dgm:pt modelId="{AFA23049-07E6-4F65-A4B0-9F549C7DF138}" type="pres">
      <dgm:prSet presAssocID="{0606ADFC-F194-4D20-AE21-4D7C829F4509}" presName="connectorText" presStyleLbl="sibTrans2D1" presStyleIdx="0" presStyleCnt="5"/>
      <dgm:spPr/>
    </dgm:pt>
    <dgm:pt modelId="{0A10E6EA-48BA-44FC-BB33-09DE8EEFF8FE}" type="pres">
      <dgm:prSet presAssocID="{9CC56B45-0A0C-48D9-B495-4B5C5634A924}" presName="node" presStyleLbl="node1" presStyleIdx="1" presStyleCnt="6">
        <dgm:presLayoutVars>
          <dgm:bulletEnabled val="1"/>
        </dgm:presLayoutVars>
      </dgm:prSet>
      <dgm:spPr/>
    </dgm:pt>
    <dgm:pt modelId="{C6EA1CD9-69A1-4DA3-972C-B131982DC938}" type="pres">
      <dgm:prSet presAssocID="{A9ADA79A-9D41-4A1D-9461-F8662698BC23}" presName="sibTrans" presStyleLbl="sibTrans2D1" presStyleIdx="1" presStyleCnt="5"/>
      <dgm:spPr/>
    </dgm:pt>
    <dgm:pt modelId="{F065A4E4-4C26-4511-880F-A01BE4F746FE}" type="pres">
      <dgm:prSet presAssocID="{A9ADA79A-9D41-4A1D-9461-F8662698BC23}" presName="connectorText" presStyleLbl="sibTrans2D1" presStyleIdx="1" presStyleCnt="5"/>
      <dgm:spPr/>
    </dgm:pt>
    <dgm:pt modelId="{52904A61-C436-4030-BA1C-2D8C436EE433}" type="pres">
      <dgm:prSet presAssocID="{1E26AC66-64A5-4868-A0EA-9B3E0E7D980B}" presName="node" presStyleLbl="node1" presStyleIdx="2" presStyleCnt="6">
        <dgm:presLayoutVars>
          <dgm:bulletEnabled val="1"/>
        </dgm:presLayoutVars>
      </dgm:prSet>
      <dgm:spPr/>
    </dgm:pt>
    <dgm:pt modelId="{B8477DE0-C600-493E-BBCC-1672C0DA8142}" type="pres">
      <dgm:prSet presAssocID="{F5076F1D-6022-42B4-AB06-80C31CEC9EF5}" presName="sibTrans" presStyleLbl="sibTrans2D1" presStyleIdx="2" presStyleCnt="5"/>
      <dgm:spPr/>
    </dgm:pt>
    <dgm:pt modelId="{140C06CD-10C2-4E89-9201-9507E7ABAACF}" type="pres">
      <dgm:prSet presAssocID="{F5076F1D-6022-42B4-AB06-80C31CEC9EF5}" presName="connectorText" presStyleLbl="sibTrans2D1" presStyleIdx="2" presStyleCnt="5"/>
      <dgm:spPr/>
    </dgm:pt>
    <dgm:pt modelId="{1A029AF6-A0B2-4164-BB01-B1CBBEDA0321}" type="pres">
      <dgm:prSet presAssocID="{43E57850-4C6B-47A1-9BA4-801937403B40}" presName="node" presStyleLbl="node1" presStyleIdx="3" presStyleCnt="6">
        <dgm:presLayoutVars>
          <dgm:bulletEnabled val="1"/>
        </dgm:presLayoutVars>
      </dgm:prSet>
      <dgm:spPr/>
    </dgm:pt>
    <dgm:pt modelId="{580721FE-F5A8-4F25-BF78-E19140020948}" type="pres">
      <dgm:prSet presAssocID="{B13B97A8-6836-4427-8479-8E9787A65E5C}" presName="sibTrans" presStyleLbl="sibTrans2D1" presStyleIdx="3" presStyleCnt="5"/>
      <dgm:spPr/>
    </dgm:pt>
    <dgm:pt modelId="{5556F988-26BB-46C4-8FC3-776AFB3AA214}" type="pres">
      <dgm:prSet presAssocID="{B13B97A8-6836-4427-8479-8E9787A65E5C}" presName="connectorText" presStyleLbl="sibTrans2D1" presStyleIdx="3" presStyleCnt="5"/>
      <dgm:spPr/>
    </dgm:pt>
    <dgm:pt modelId="{5B79A51E-6768-402B-B167-3B5335CF6B21}" type="pres">
      <dgm:prSet presAssocID="{C89EDE2C-9D33-401E-B15C-F2AFA56E50BD}" presName="node" presStyleLbl="node1" presStyleIdx="4" presStyleCnt="6">
        <dgm:presLayoutVars>
          <dgm:bulletEnabled val="1"/>
        </dgm:presLayoutVars>
      </dgm:prSet>
      <dgm:spPr/>
    </dgm:pt>
    <dgm:pt modelId="{3642D2A2-D0A5-4C5B-ADAE-C4B8DD27BF87}" type="pres">
      <dgm:prSet presAssocID="{EB2BEBC2-6566-44DB-B0AF-A3561A00464D}" presName="sibTrans" presStyleLbl="sibTrans2D1" presStyleIdx="4" presStyleCnt="5"/>
      <dgm:spPr/>
    </dgm:pt>
    <dgm:pt modelId="{3D55631D-662B-4A7F-B36B-9F279D3E46FB}" type="pres">
      <dgm:prSet presAssocID="{EB2BEBC2-6566-44DB-B0AF-A3561A00464D}" presName="connectorText" presStyleLbl="sibTrans2D1" presStyleIdx="4" presStyleCnt="5"/>
      <dgm:spPr/>
    </dgm:pt>
    <dgm:pt modelId="{029A9582-44C3-49AB-A28C-3BB3F337E5E6}" type="pres">
      <dgm:prSet presAssocID="{80DC0C36-10B6-4F3A-A9CE-BA0C33F9F4B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4E8C303-1337-4DE8-BC4E-B0238B9F165A}" type="presOf" srcId="{AA77DC86-71D5-4F75-8C57-5B61A6A573DB}" destId="{C8AD6A90-9711-48DF-9B8B-9C4D208DF420}" srcOrd="0" destOrd="0" presId="urn:microsoft.com/office/officeart/2005/8/layout/process1"/>
    <dgm:cxn modelId="{F665F071-1212-41E5-8805-4225BEBF9168}" type="presOf" srcId="{9CC56B45-0A0C-48D9-B495-4B5C5634A924}" destId="{0A10E6EA-48BA-44FC-BB33-09DE8EEFF8FE}" srcOrd="0" destOrd="0" presId="urn:microsoft.com/office/officeart/2005/8/layout/process1"/>
    <dgm:cxn modelId="{4C2D7A4A-D8E7-435C-80DE-873EC337269C}" type="presOf" srcId="{B13B97A8-6836-4427-8479-8E9787A65E5C}" destId="{5556F988-26BB-46C4-8FC3-776AFB3AA214}" srcOrd="1" destOrd="0" presId="urn:microsoft.com/office/officeart/2005/8/layout/process1"/>
    <dgm:cxn modelId="{A7B8DC62-9EC2-4CAE-A0D9-E5F76AC8BAFC}" type="presOf" srcId="{43E57850-4C6B-47A1-9BA4-801937403B40}" destId="{1A029AF6-A0B2-4164-BB01-B1CBBEDA0321}" srcOrd="0" destOrd="0" presId="urn:microsoft.com/office/officeart/2005/8/layout/process1"/>
    <dgm:cxn modelId="{DC0F811F-CD9C-454D-A530-975B54CDE253}" type="presOf" srcId="{C89EDE2C-9D33-401E-B15C-F2AFA56E50BD}" destId="{5B79A51E-6768-402B-B167-3B5335CF6B21}" srcOrd="0" destOrd="0" presId="urn:microsoft.com/office/officeart/2005/8/layout/process1"/>
    <dgm:cxn modelId="{088D0983-1467-4055-B17E-04CF90254816}" srcId="{AA77DC86-71D5-4F75-8C57-5B61A6A573DB}" destId="{C89EDE2C-9D33-401E-B15C-F2AFA56E50BD}" srcOrd="4" destOrd="0" parTransId="{3F05BF00-73CE-44EC-8621-B50E651D1BA7}" sibTransId="{EB2BEBC2-6566-44DB-B0AF-A3561A00464D}"/>
    <dgm:cxn modelId="{F749DD49-79C0-49A1-8443-47C10B1D14D6}" type="presOf" srcId="{B13B97A8-6836-4427-8479-8E9787A65E5C}" destId="{580721FE-F5A8-4F25-BF78-E19140020948}" srcOrd="0" destOrd="0" presId="urn:microsoft.com/office/officeart/2005/8/layout/process1"/>
    <dgm:cxn modelId="{5C9F0627-D88A-4EAD-A35F-CB9E9E7B2378}" type="presOf" srcId="{80DC0C36-10B6-4F3A-A9CE-BA0C33F9F4BD}" destId="{029A9582-44C3-49AB-A28C-3BB3F337E5E6}" srcOrd="0" destOrd="0" presId="urn:microsoft.com/office/officeart/2005/8/layout/process1"/>
    <dgm:cxn modelId="{B320C146-DCFF-4726-90C9-D1BD49BF75FE}" srcId="{AA77DC86-71D5-4F75-8C57-5B61A6A573DB}" destId="{8C904D21-DA59-4941-9CC4-6D2CB4D26CE5}" srcOrd="0" destOrd="0" parTransId="{80603ACC-3741-4F5B-BEB6-E3977CD9D480}" sibTransId="{0606ADFC-F194-4D20-AE21-4D7C829F4509}"/>
    <dgm:cxn modelId="{A30C9C4F-CF4D-4D70-A821-F694F65F80A3}" type="presOf" srcId="{EB2BEBC2-6566-44DB-B0AF-A3561A00464D}" destId="{3642D2A2-D0A5-4C5B-ADAE-C4B8DD27BF87}" srcOrd="0" destOrd="0" presId="urn:microsoft.com/office/officeart/2005/8/layout/process1"/>
    <dgm:cxn modelId="{F96F14BA-ADE7-4152-B001-A15E59D0B0DD}" type="presOf" srcId="{EB2BEBC2-6566-44DB-B0AF-A3561A00464D}" destId="{3D55631D-662B-4A7F-B36B-9F279D3E46FB}" srcOrd="1" destOrd="0" presId="urn:microsoft.com/office/officeart/2005/8/layout/process1"/>
    <dgm:cxn modelId="{3EE91AC5-7C5E-44A9-B543-6101D508E573}" srcId="{AA77DC86-71D5-4F75-8C57-5B61A6A573DB}" destId="{43E57850-4C6B-47A1-9BA4-801937403B40}" srcOrd="3" destOrd="0" parTransId="{4F3AABF3-52F3-4F8D-A0F4-FE4C1FF0B5D8}" sibTransId="{B13B97A8-6836-4427-8479-8E9787A65E5C}"/>
    <dgm:cxn modelId="{08D4993F-BC38-4FED-AB8D-A2D3652CD6BD}" type="presOf" srcId="{F5076F1D-6022-42B4-AB06-80C31CEC9EF5}" destId="{140C06CD-10C2-4E89-9201-9507E7ABAACF}" srcOrd="1" destOrd="0" presId="urn:microsoft.com/office/officeart/2005/8/layout/process1"/>
    <dgm:cxn modelId="{8547D1BF-A876-4980-B9E3-ADF4380DC92C}" srcId="{AA77DC86-71D5-4F75-8C57-5B61A6A573DB}" destId="{80DC0C36-10B6-4F3A-A9CE-BA0C33F9F4BD}" srcOrd="5" destOrd="0" parTransId="{27916E05-16CA-465E-9EE0-C99B04ECFF18}" sibTransId="{825C564F-0CCF-4154-B45A-3422F6D58A5E}"/>
    <dgm:cxn modelId="{00CBA1E0-1717-4A19-BEAE-A541E56649F0}" type="presOf" srcId="{A9ADA79A-9D41-4A1D-9461-F8662698BC23}" destId="{C6EA1CD9-69A1-4DA3-972C-B131982DC938}" srcOrd="0" destOrd="0" presId="urn:microsoft.com/office/officeart/2005/8/layout/process1"/>
    <dgm:cxn modelId="{2EDE7555-FD7B-4783-90AA-AA6F3EAF1AC9}" srcId="{AA77DC86-71D5-4F75-8C57-5B61A6A573DB}" destId="{9CC56B45-0A0C-48D9-B495-4B5C5634A924}" srcOrd="1" destOrd="0" parTransId="{757DA1F4-B7B1-4D4C-BD65-B32E9A8227F8}" sibTransId="{A9ADA79A-9D41-4A1D-9461-F8662698BC23}"/>
    <dgm:cxn modelId="{C9AEAED5-6CA8-4C91-B5FE-5D131481A5D0}" type="presOf" srcId="{F5076F1D-6022-42B4-AB06-80C31CEC9EF5}" destId="{B8477DE0-C600-493E-BBCC-1672C0DA8142}" srcOrd="0" destOrd="0" presId="urn:microsoft.com/office/officeart/2005/8/layout/process1"/>
    <dgm:cxn modelId="{F59AAAD0-7B96-4006-B380-DAD1B3EB8E1A}" type="presOf" srcId="{8C904D21-DA59-4941-9CC4-6D2CB4D26CE5}" destId="{54E808C5-8785-4C5F-AA8C-6949B8413C89}" srcOrd="0" destOrd="0" presId="urn:microsoft.com/office/officeart/2005/8/layout/process1"/>
    <dgm:cxn modelId="{B170532F-28C0-42DE-82B9-629C6B657266}" type="presOf" srcId="{0606ADFC-F194-4D20-AE21-4D7C829F4509}" destId="{5088D756-D39E-4BC8-A887-186F5B88090F}" srcOrd="0" destOrd="0" presId="urn:microsoft.com/office/officeart/2005/8/layout/process1"/>
    <dgm:cxn modelId="{C6B82CC1-41FA-4B9D-A216-E2539ABFDC01}" type="presOf" srcId="{1E26AC66-64A5-4868-A0EA-9B3E0E7D980B}" destId="{52904A61-C436-4030-BA1C-2D8C436EE433}" srcOrd="0" destOrd="0" presId="urn:microsoft.com/office/officeart/2005/8/layout/process1"/>
    <dgm:cxn modelId="{2EC200BC-09E0-4803-9D18-E1980ABFD90B}" type="presOf" srcId="{0606ADFC-F194-4D20-AE21-4D7C829F4509}" destId="{AFA23049-07E6-4F65-A4B0-9F549C7DF138}" srcOrd="1" destOrd="0" presId="urn:microsoft.com/office/officeart/2005/8/layout/process1"/>
    <dgm:cxn modelId="{82074AD2-E9BC-4B1C-AFED-FBA1953AEE84}" srcId="{AA77DC86-71D5-4F75-8C57-5B61A6A573DB}" destId="{1E26AC66-64A5-4868-A0EA-9B3E0E7D980B}" srcOrd="2" destOrd="0" parTransId="{CC6F4018-4D62-4104-95F7-4398C6A5CE1A}" sibTransId="{F5076F1D-6022-42B4-AB06-80C31CEC9EF5}"/>
    <dgm:cxn modelId="{223FE65C-D338-43F6-AEC5-EF10A0923E63}" type="presOf" srcId="{A9ADA79A-9D41-4A1D-9461-F8662698BC23}" destId="{F065A4E4-4C26-4511-880F-A01BE4F746FE}" srcOrd="1" destOrd="0" presId="urn:microsoft.com/office/officeart/2005/8/layout/process1"/>
    <dgm:cxn modelId="{98452C38-00E3-4CE4-93DD-386BB054A2B4}" type="presParOf" srcId="{C8AD6A90-9711-48DF-9B8B-9C4D208DF420}" destId="{54E808C5-8785-4C5F-AA8C-6949B8413C89}" srcOrd="0" destOrd="0" presId="urn:microsoft.com/office/officeart/2005/8/layout/process1"/>
    <dgm:cxn modelId="{AF21B779-4F6A-4903-847B-970FF9767552}" type="presParOf" srcId="{C8AD6A90-9711-48DF-9B8B-9C4D208DF420}" destId="{5088D756-D39E-4BC8-A887-186F5B88090F}" srcOrd="1" destOrd="0" presId="urn:microsoft.com/office/officeart/2005/8/layout/process1"/>
    <dgm:cxn modelId="{C44C51BD-E469-47FE-A2DA-E36A29A02080}" type="presParOf" srcId="{5088D756-D39E-4BC8-A887-186F5B88090F}" destId="{AFA23049-07E6-4F65-A4B0-9F549C7DF138}" srcOrd="0" destOrd="0" presId="urn:microsoft.com/office/officeart/2005/8/layout/process1"/>
    <dgm:cxn modelId="{B59A025C-9C4F-4698-80B6-D6901914DECA}" type="presParOf" srcId="{C8AD6A90-9711-48DF-9B8B-9C4D208DF420}" destId="{0A10E6EA-48BA-44FC-BB33-09DE8EEFF8FE}" srcOrd="2" destOrd="0" presId="urn:microsoft.com/office/officeart/2005/8/layout/process1"/>
    <dgm:cxn modelId="{055534F3-B303-458B-BE9C-355F491ACC14}" type="presParOf" srcId="{C8AD6A90-9711-48DF-9B8B-9C4D208DF420}" destId="{C6EA1CD9-69A1-4DA3-972C-B131982DC938}" srcOrd="3" destOrd="0" presId="urn:microsoft.com/office/officeart/2005/8/layout/process1"/>
    <dgm:cxn modelId="{7A9829E2-5744-4CA6-AAB0-052665660B5D}" type="presParOf" srcId="{C6EA1CD9-69A1-4DA3-972C-B131982DC938}" destId="{F065A4E4-4C26-4511-880F-A01BE4F746FE}" srcOrd="0" destOrd="0" presId="urn:microsoft.com/office/officeart/2005/8/layout/process1"/>
    <dgm:cxn modelId="{97FABC22-53DE-4A19-B98F-CFBD741CAAE9}" type="presParOf" srcId="{C8AD6A90-9711-48DF-9B8B-9C4D208DF420}" destId="{52904A61-C436-4030-BA1C-2D8C436EE433}" srcOrd="4" destOrd="0" presId="urn:microsoft.com/office/officeart/2005/8/layout/process1"/>
    <dgm:cxn modelId="{B74F9AF3-07DF-46A1-B033-F26A9AAB2040}" type="presParOf" srcId="{C8AD6A90-9711-48DF-9B8B-9C4D208DF420}" destId="{B8477DE0-C600-493E-BBCC-1672C0DA8142}" srcOrd="5" destOrd="0" presId="urn:microsoft.com/office/officeart/2005/8/layout/process1"/>
    <dgm:cxn modelId="{16405BEE-DB33-4D55-A355-19373409DFB6}" type="presParOf" srcId="{B8477DE0-C600-493E-BBCC-1672C0DA8142}" destId="{140C06CD-10C2-4E89-9201-9507E7ABAACF}" srcOrd="0" destOrd="0" presId="urn:microsoft.com/office/officeart/2005/8/layout/process1"/>
    <dgm:cxn modelId="{7CB2FE40-B8BC-4ADE-A66B-F2663BC91AA7}" type="presParOf" srcId="{C8AD6A90-9711-48DF-9B8B-9C4D208DF420}" destId="{1A029AF6-A0B2-4164-BB01-B1CBBEDA0321}" srcOrd="6" destOrd="0" presId="urn:microsoft.com/office/officeart/2005/8/layout/process1"/>
    <dgm:cxn modelId="{7FE163BF-FE51-478B-88DB-5B880749BA94}" type="presParOf" srcId="{C8AD6A90-9711-48DF-9B8B-9C4D208DF420}" destId="{580721FE-F5A8-4F25-BF78-E19140020948}" srcOrd="7" destOrd="0" presId="urn:microsoft.com/office/officeart/2005/8/layout/process1"/>
    <dgm:cxn modelId="{F2C1BBB4-5EE3-4112-8930-850A199F06A4}" type="presParOf" srcId="{580721FE-F5A8-4F25-BF78-E19140020948}" destId="{5556F988-26BB-46C4-8FC3-776AFB3AA214}" srcOrd="0" destOrd="0" presId="urn:microsoft.com/office/officeart/2005/8/layout/process1"/>
    <dgm:cxn modelId="{81432EC2-AE48-4BAB-9838-B7EE695416CE}" type="presParOf" srcId="{C8AD6A90-9711-48DF-9B8B-9C4D208DF420}" destId="{5B79A51E-6768-402B-B167-3B5335CF6B21}" srcOrd="8" destOrd="0" presId="urn:microsoft.com/office/officeart/2005/8/layout/process1"/>
    <dgm:cxn modelId="{76E29F36-9A2C-458B-81AD-B4E06882D027}" type="presParOf" srcId="{C8AD6A90-9711-48DF-9B8B-9C4D208DF420}" destId="{3642D2A2-D0A5-4C5B-ADAE-C4B8DD27BF87}" srcOrd="9" destOrd="0" presId="urn:microsoft.com/office/officeart/2005/8/layout/process1"/>
    <dgm:cxn modelId="{DB4A8599-E669-4CA8-9AD6-C24FF93C7442}" type="presParOf" srcId="{3642D2A2-D0A5-4C5B-ADAE-C4B8DD27BF87}" destId="{3D55631D-662B-4A7F-B36B-9F279D3E46FB}" srcOrd="0" destOrd="0" presId="urn:microsoft.com/office/officeart/2005/8/layout/process1"/>
    <dgm:cxn modelId="{C0F2C312-8731-4848-ACB2-F990C73C1FDF}" type="presParOf" srcId="{C8AD6A90-9711-48DF-9B8B-9C4D208DF420}" destId="{029A9582-44C3-49AB-A28C-3BB3F337E5E6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F17C1A0-6D39-4B10-88A9-62F05B6ED4DB}" type="doc">
      <dgm:prSet loTypeId="urn:microsoft.com/office/officeart/2005/8/layout/arrow2" loCatId="process" qsTypeId="urn:microsoft.com/office/officeart/2005/8/quickstyle/3d4" qsCatId="3D" csTypeId="urn:microsoft.com/office/officeart/2005/8/colors/accent3_5" csCatId="accent3" phldr="1"/>
      <dgm:spPr/>
    </dgm:pt>
    <dgm:pt modelId="{1D032118-8FCD-4071-82E7-22E526218A61}">
      <dgm:prSet phldrT="[Texto]" custT="1"/>
      <dgm:spPr/>
      <dgm:t>
        <a:bodyPr/>
        <a:lstStyle/>
        <a:p>
          <a:r>
            <a:rPr lang="es-MX" sz="2000" dirty="0" smtClean="0">
              <a:latin typeface="Arial" pitchFamily="34" charset="0"/>
              <a:cs typeface="Arial" pitchFamily="34" charset="0"/>
            </a:rPr>
            <a:t>Objetivo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526A0260-EB80-439C-B53A-AE9100D0E0A0}" type="parTrans" cxnId="{C6803433-7FDB-4C29-8D4D-E0209A24C9D8}">
      <dgm:prSet/>
      <dgm:spPr/>
      <dgm:t>
        <a:bodyPr/>
        <a:lstStyle/>
        <a:p>
          <a:endParaRPr lang="es-MX"/>
        </a:p>
      </dgm:t>
    </dgm:pt>
    <dgm:pt modelId="{4BA3D793-D858-4842-89B2-860939E65A25}" type="sibTrans" cxnId="{C6803433-7FDB-4C29-8D4D-E0209A24C9D8}">
      <dgm:prSet/>
      <dgm:spPr/>
      <dgm:t>
        <a:bodyPr/>
        <a:lstStyle/>
        <a:p>
          <a:endParaRPr lang="es-MX"/>
        </a:p>
      </dgm:t>
    </dgm:pt>
    <dgm:pt modelId="{8FFA17C4-2423-4C74-9EE1-346BD32FE651}">
      <dgm:prSet phldrT="[Texto]" custT="1"/>
      <dgm:spPr/>
      <dgm:t>
        <a:bodyPr/>
        <a:lstStyle/>
        <a:p>
          <a:r>
            <a:rPr lang="es-MX" sz="2000" dirty="0" smtClean="0">
              <a:latin typeface="Arial" pitchFamily="34" charset="0"/>
              <a:cs typeface="Arial" pitchFamily="34" charset="0"/>
            </a:rPr>
            <a:t>Te comprometes a…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CD6C2E88-D980-4F14-9FA4-987F6181F86A}" type="parTrans" cxnId="{EFE8B8FC-12D2-44DE-A24D-BEC40419B99B}">
      <dgm:prSet/>
      <dgm:spPr/>
      <dgm:t>
        <a:bodyPr/>
        <a:lstStyle/>
        <a:p>
          <a:endParaRPr lang="es-MX"/>
        </a:p>
      </dgm:t>
    </dgm:pt>
    <dgm:pt modelId="{E927F355-A217-4F05-B8CC-F4AFD2ED9EE1}" type="sibTrans" cxnId="{EFE8B8FC-12D2-44DE-A24D-BEC40419B99B}">
      <dgm:prSet/>
      <dgm:spPr/>
      <dgm:t>
        <a:bodyPr/>
        <a:lstStyle/>
        <a:p>
          <a:endParaRPr lang="es-MX"/>
        </a:p>
      </dgm:t>
    </dgm:pt>
    <dgm:pt modelId="{15265057-69AC-4718-BE77-2EDD1DAFC719}">
      <dgm:prSet phldrT="[Texto]" custT="1"/>
      <dgm:spPr/>
      <dgm:t>
        <a:bodyPr/>
        <a:lstStyle/>
        <a:p>
          <a:r>
            <a:rPr lang="es-MX" sz="2000" dirty="0" smtClean="0">
              <a:latin typeface="Arial" pitchFamily="34" charset="0"/>
              <a:cs typeface="Arial" pitchFamily="34" charset="0"/>
            </a:rPr>
            <a:t>¿Cuál es el primer paso?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55AE8229-7786-4CED-BCD6-939D4EF65919}" type="parTrans" cxnId="{CAD3BEF1-00B0-4EB0-9023-EEC264DBE6BF}">
      <dgm:prSet/>
      <dgm:spPr/>
      <dgm:t>
        <a:bodyPr/>
        <a:lstStyle/>
        <a:p>
          <a:endParaRPr lang="es-MX"/>
        </a:p>
      </dgm:t>
    </dgm:pt>
    <dgm:pt modelId="{17D9D093-89B0-4BDF-B6B6-46444B1CF246}" type="sibTrans" cxnId="{CAD3BEF1-00B0-4EB0-9023-EEC264DBE6BF}">
      <dgm:prSet/>
      <dgm:spPr/>
      <dgm:t>
        <a:bodyPr/>
        <a:lstStyle/>
        <a:p>
          <a:endParaRPr lang="es-MX"/>
        </a:p>
      </dgm:t>
    </dgm:pt>
    <dgm:pt modelId="{77CA0CCF-A2AF-4CD4-9148-E26E45042F1E}">
      <dgm:prSet phldrT="[Texto]" custT="1"/>
      <dgm:spPr/>
      <dgm:t>
        <a:bodyPr/>
        <a:lstStyle/>
        <a:p>
          <a:r>
            <a:rPr lang="es-MX" sz="2000" dirty="0" smtClean="0">
              <a:latin typeface="Arial" pitchFamily="34" charset="0"/>
              <a:cs typeface="Arial" pitchFamily="34" charset="0"/>
            </a:rPr>
            <a:t>Cuando??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C00A6C22-3C63-42B1-B498-57F61C1E87C9}" type="parTrans" cxnId="{40E4E5C4-8BA7-441A-96E1-C902C9CF93F2}">
      <dgm:prSet/>
      <dgm:spPr/>
      <dgm:t>
        <a:bodyPr/>
        <a:lstStyle/>
        <a:p>
          <a:endParaRPr lang="es-MX"/>
        </a:p>
      </dgm:t>
    </dgm:pt>
    <dgm:pt modelId="{B483624B-8460-45D9-8D04-4EE56B9288E5}" type="sibTrans" cxnId="{40E4E5C4-8BA7-441A-96E1-C902C9CF93F2}">
      <dgm:prSet/>
      <dgm:spPr/>
      <dgm:t>
        <a:bodyPr/>
        <a:lstStyle/>
        <a:p>
          <a:endParaRPr lang="es-MX"/>
        </a:p>
      </dgm:t>
    </dgm:pt>
    <dgm:pt modelId="{8FA0F137-F0A3-4A89-AEC5-BD016B1A41CD}">
      <dgm:prSet phldrT="[Texto]" custT="1"/>
      <dgm:spPr/>
      <dgm:t>
        <a:bodyPr/>
        <a:lstStyle/>
        <a:p>
          <a:r>
            <a:rPr lang="es-MX" sz="2000" dirty="0" smtClean="0">
              <a:latin typeface="Arial" pitchFamily="34" charset="0"/>
              <a:cs typeface="Arial" pitchFamily="34" charset="0"/>
            </a:rPr>
            <a:t>Cual es el segundo paso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AE428CC3-BEA9-41F1-B8DD-07BA3CA8B526}" type="parTrans" cxnId="{D685FCCB-382F-4CEC-8BF1-F947045455FF}">
      <dgm:prSet/>
      <dgm:spPr/>
      <dgm:t>
        <a:bodyPr/>
        <a:lstStyle/>
        <a:p>
          <a:endParaRPr lang="es-MX"/>
        </a:p>
      </dgm:t>
    </dgm:pt>
    <dgm:pt modelId="{BD4486A3-6FAC-459A-B623-167E13D0C9C5}" type="sibTrans" cxnId="{D685FCCB-382F-4CEC-8BF1-F947045455FF}">
      <dgm:prSet/>
      <dgm:spPr/>
      <dgm:t>
        <a:bodyPr/>
        <a:lstStyle/>
        <a:p>
          <a:endParaRPr lang="es-MX"/>
        </a:p>
      </dgm:t>
    </dgm:pt>
    <dgm:pt modelId="{5CCFEC92-B3CD-4C2E-AAE7-94D48386D50A}" type="pres">
      <dgm:prSet presAssocID="{2F17C1A0-6D39-4B10-88A9-62F05B6ED4DB}" presName="arrowDiagram" presStyleCnt="0">
        <dgm:presLayoutVars>
          <dgm:chMax val="5"/>
          <dgm:dir/>
          <dgm:resizeHandles val="exact"/>
        </dgm:presLayoutVars>
      </dgm:prSet>
      <dgm:spPr/>
    </dgm:pt>
    <dgm:pt modelId="{C3C15015-3164-446C-94C8-C1A944203CCE}" type="pres">
      <dgm:prSet presAssocID="{2F17C1A0-6D39-4B10-88A9-62F05B6ED4DB}" presName="arrow" presStyleLbl="bgShp" presStyleIdx="0" presStyleCnt="1" custLinFactNeighborX="22266" custLinFactNeighborY="6042"/>
      <dgm:spPr/>
    </dgm:pt>
    <dgm:pt modelId="{63310BDC-1929-4B9F-9859-43C0B1CF2B85}" type="pres">
      <dgm:prSet presAssocID="{2F17C1A0-6D39-4B10-88A9-62F05B6ED4DB}" presName="arrowDiagram5" presStyleCnt="0"/>
      <dgm:spPr/>
    </dgm:pt>
    <dgm:pt modelId="{BC2AF2BE-EB54-4608-8D98-A9E8AEE19637}" type="pres">
      <dgm:prSet presAssocID="{1D032118-8FCD-4071-82E7-22E526218A61}" presName="bullet5a" presStyleLbl="node1" presStyleIdx="0" presStyleCnt="5"/>
      <dgm:spPr/>
    </dgm:pt>
    <dgm:pt modelId="{966469F6-3CEA-4227-92C6-79AFA81106EE}" type="pres">
      <dgm:prSet presAssocID="{1D032118-8FCD-4071-82E7-22E526218A61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26A46A-44F1-4E03-ABF2-76EDBA095267}" type="pres">
      <dgm:prSet presAssocID="{8FFA17C4-2423-4C74-9EE1-346BD32FE651}" presName="bullet5b" presStyleLbl="node1" presStyleIdx="1" presStyleCnt="5"/>
      <dgm:spPr/>
    </dgm:pt>
    <dgm:pt modelId="{66B61E67-6D9D-4830-9FB0-B89CCF7BA826}" type="pres">
      <dgm:prSet presAssocID="{8FFA17C4-2423-4C74-9EE1-346BD32FE651}" presName="textBox5b" presStyleLbl="revTx" presStyleIdx="1" presStyleCnt="5" custScaleX="141664" custLinFactNeighborX="27071" custLinFactNeighborY="282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839D6D-2E73-4EA8-84FD-B13D2282F753}" type="pres">
      <dgm:prSet presAssocID="{15265057-69AC-4718-BE77-2EDD1DAFC719}" presName="bullet5c" presStyleLbl="node1" presStyleIdx="2" presStyleCnt="5"/>
      <dgm:spPr/>
    </dgm:pt>
    <dgm:pt modelId="{AA2C956F-16DA-4306-B6C2-6993F0F8DF54}" type="pres">
      <dgm:prSet presAssocID="{15265057-69AC-4718-BE77-2EDD1DAFC719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040993-F62A-4226-BB2D-55CEB33CC065}" type="pres">
      <dgm:prSet presAssocID="{77CA0CCF-A2AF-4CD4-9148-E26E45042F1E}" presName="bullet5d" presStyleLbl="node1" presStyleIdx="3" presStyleCnt="5"/>
      <dgm:spPr/>
    </dgm:pt>
    <dgm:pt modelId="{BF3B522F-DC47-44A3-93DF-C95BE797E724}" type="pres">
      <dgm:prSet presAssocID="{77CA0CCF-A2AF-4CD4-9148-E26E45042F1E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C01E3F-AB57-479E-9286-28B8E398739B}" type="pres">
      <dgm:prSet presAssocID="{8FA0F137-F0A3-4A89-AEC5-BD016B1A41CD}" presName="bullet5e" presStyleLbl="node1" presStyleIdx="4" presStyleCnt="5"/>
      <dgm:spPr/>
    </dgm:pt>
    <dgm:pt modelId="{71F25FB2-0B7E-4A12-978D-5A9F70889A32}" type="pres">
      <dgm:prSet presAssocID="{8FA0F137-F0A3-4A89-AEC5-BD016B1A41CD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EC4AD62-3073-44DE-B392-E4A831B2C237}" type="presOf" srcId="{77CA0CCF-A2AF-4CD4-9148-E26E45042F1E}" destId="{BF3B522F-DC47-44A3-93DF-C95BE797E724}" srcOrd="0" destOrd="0" presId="urn:microsoft.com/office/officeart/2005/8/layout/arrow2"/>
    <dgm:cxn modelId="{1FAAD2CE-B711-40A0-A619-AE61F6834766}" type="presOf" srcId="{8FA0F137-F0A3-4A89-AEC5-BD016B1A41CD}" destId="{71F25FB2-0B7E-4A12-978D-5A9F70889A32}" srcOrd="0" destOrd="0" presId="urn:microsoft.com/office/officeart/2005/8/layout/arrow2"/>
    <dgm:cxn modelId="{DE68D546-222D-494F-9F98-2BD713B28893}" type="presOf" srcId="{1D032118-8FCD-4071-82E7-22E526218A61}" destId="{966469F6-3CEA-4227-92C6-79AFA81106EE}" srcOrd="0" destOrd="0" presId="urn:microsoft.com/office/officeart/2005/8/layout/arrow2"/>
    <dgm:cxn modelId="{26632852-00D1-48D6-96F3-3083981A9F82}" type="presOf" srcId="{15265057-69AC-4718-BE77-2EDD1DAFC719}" destId="{AA2C956F-16DA-4306-B6C2-6993F0F8DF54}" srcOrd="0" destOrd="0" presId="urn:microsoft.com/office/officeart/2005/8/layout/arrow2"/>
    <dgm:cxn modelId="{40E4E5C4-8BA7-441A-96E1-C902C9CF93F2}" srcId="{2F17C1A0-6D39-4B10-88A9-62F05B6ED4DB}" destId="{77CA0CCF-A2AF-4CD4-9148-E26E45042F1E}" srcOrd="3" destOrd="0" parTransId="{C00A6C22-3C63-42B1-B498-57F61C1E87C9}" sibTransId="{B483624B-8460-45D9-8D04-4EE56B9288E5}"/>
    <dgm:cxn modelId="{046F6F52-78E4-4A3D-B655-E51F2BAD5507}" type="presOf" srcId="{8FFA17C4-2423-4C74-9EE1-346BD32FE651}" destId="{66B61E67-6D9D-4830-9FB0-B89CCF7BA826}" srcOrd="0" destOrd="0" presId="urn:microsoft.com/office/officeart/2005/8/layout/arrow2"/>
    <dgm:cxn modelId="{EFE8B8FC-12D2-44DE-A24D-BEC40419B99B}" srcId="{2F17C1A0-6D39-4B10-88A9-62F05B6ED4DB}" destId="{8FFA17C4-2423-4C74-9EE1-346BD32FE651}" srcOrd="1" destOrd="0" parTransId="{CD6C2E88-D980-4F14-9FA4-987F6181F86A}" sibTransId="{E927F355-A217-4F05-B8CC-F4AFD2ED9EE1}"/>
    <dgm:cxn modelId="{A7B70198-D6FF-4677-AE30-86EE5AEFD3FB}" type="presOf" srcId="{2F17C1A0-6D39-4B10-88A9-62F05B6ED4DB}" destId="{5CCFEC92-B3CD-4C2E-AAE7-94D48386D50A}" srcOrd="0" destOrd="0" presId="urn:microsoft.com/office/officeart/2005/8/layout/arrow2"/>
    <dgm:cxn modelId="{D685FCCB-382F-4CEC-8BF1-F947045455FF}" srcId="{2F17C1A0-6D39-4B10-88A9-62F05B6ED4DB}" destId="{8FA0F137-F0A3-4A89-AEC5-BD016B1A41CD}" srcOrd="4" destOrd="0" parTransId="{AE428CC3-BEA9-41F1-B8DD-07BA3CA8B526}" sibTransId="{BD4486A3-6FAC-459A-B623-167E13D0C9C5}"/>
    <dgm:cxn modelId="{CAD3BEF1-00B0-4EB0-9023-EEC264DBE6BF}" srcId="{2F17C1A0-6D39-4B10-88A9-62F05B6ED4DB}" destId="{15265057-69AC-4718-BE77-2EDD1DAFC719}" srcOrd="2" destOrd="0" parTransId="{55AE8229-7786-4CED-BCD6-939D4EF65919}" sibTransId="{17D9D093-89B0-4BDF-B6B6-46444B1CF246}"/>
    <dgm:cxn modelId="{C6803433-7FDB-4C29-8D4D-E0209A24C9D8}" srcId="{2F17C1A0-6D39-4B10-88A9-62F05B6ED4DB}" destId="{1D032118-8FCD-4071-82E7-22E526218A61}" srcOrd="0" destOrd="0" parTransId="{526A0260-EB80-439C-B53A-AE9100D0E0A0}" sibTransId="{4BA3D793-D858-4842-89B2-860939E65A25}"/>
    <dgm:cxn modelId="{BB9C7931-FD69-49DB-A62E-C2E9D9782FCE}" type="presParOf" srcId="{5CCFEC92-B3CD-4C2E-AAE7-94D48386D50A}" destId="{C3C15015-3164-446C-94C8-C1A944203CCE}" srcOrd="0" destOrd="0" presId="urn:microsoft.com/office/officeart/2005/8/layout/arrow2"/>
    <dgm:cxn modelId="{06913262-E001-402F-B0E7-2AC85AEB40B6}" type="presParOf" srcId="{5CCFEC92-B3CD-4C2E-AAE7-94D48386D50A}" destId="{63310BDC-1929-4B9F-9859-43C0B1CF2B85}" srcOrd="1" destOrd="0" presId="urn:microsoft.com/office/officeart/2005/8/layout/arrow2"/>
    <dgm:cxn modelId="{8A19380D-2666-4014-81D7-052A4945D250}" type="presParOf" srcId="{63310BDC-1929-4B9F-9859-43C0B1CF2B85}" destId="{BC2AF2BE-EB54-4608-8D98-A9E8AEE19637}" srcOrd="0" destOrd="0" presId="urn:microsoft.com/office/officeart/2005/8/layout/arrow2"/>
    <dgm:cxn modelId="{7D89F8BD-225A-447F-8331-717D8CF69AD3}" type="presParOf" srcId="{63310BDC-1929-4B9F-9859-43C0B1CF2B85}" destId="{966469F6-3CEA-4227-92C6-79AFA81106EE}" srcOrd="1" destOrd="0" presId="urn:microsoft.com/office/officeart/2005/8/layout/arrow2"/>
    <dgm:cxn modelId="{041F835F-98DB-467A-8171-38BA221F81D4}" type="presParOf" srcId="{63310BDC-1929-4B9F-9859-43C0B1CF2B85}" destId="{FA26A46A-44F1-4E03-ABF2-76EDBA095267}" srcOrd="2" destOrd="0" presId="urn:microsoft.com/office/officeart/2005/8/layout/arrow2"/>
    <dgm:cxn modelId="{E5338CF2-5201-445B-830D-23E9A2EA40F5}" type="presParOf" srcId="{63310BDC-1929-4B9F-9859-43C0B1CF2B85}" destId="{66B61E67-6D9D-4830-9FB0-B89CCF7BA826}" srcOrd="3" destOrd="0" presId="urn:microsoft.com/office/officeart/2005/8/layout/arrow2"/>
    <dgm:cxn modelId="{EA83F2E1-55F8-4E4A-9226-14EC403FDC4A}" type="presParOf" srcId="{63310BDC-1929-4B9F-9859-43C0B1CF2B85}" destId="{DC839D6D-2E73-4EA8-84FD-B13D2282F753}" srcOrd="4" destOrd="0" presId="urn:microsoft.com/office/officeart/2005/8/layout/arrow2"/>
    <dgm:cxn modelId="{B9281888-E848-48F7-A7C7-C276C4800CED}" type="presParOf" srcId="{63310BDC-1929-4B9F-9859-43C0B1CF2B85}" destId="{AA2C956F-16DA-4306-B6C2-6993F0F8DF54}" srcOrd="5" destOrd="0" presId="urn:microsoft.com/office/officeart/2005/8/layout/arrow2"/>
    <dgm:cxn modelId="{8CC6CEFC-26CA-44C9-A56E-671E7D271E6D}" type="presParOf" srcId="{63310BDC-1929-4B9F-9859-43C0B1CF2B85}" destId="{04040993-F62A-4226-BB2D-55CEB33CC065}" srcOrd="6" destOrd="0" presId="urn:microsoft.com/office/officeart/2005/8/layout/arrow2"/>
    <dgm:cxn modelId="{2344184A-BF3A-429D-850F-1A1F9400923A}" type="presParOf" srcId="{63310BDC-1929-4B9F-9859-43C0B1CF2B85}" destId="{BF3B522F-DC47-44A3-93DF-C95BE797E724}" srcOrd="7" destOrd="0" presId="urn:microsoft.com/office/officeart/2005/8/layout/arrow2"/>
    <dgm:cxn modelId="{D94F3E5A-A3CC-4F22-BF24-2CBDD04600B5}" type="presParOf" srcId="{63310BDC-1929-4B9F-9859-43C0B1CF2B85}" destId="{3EC01E3F-AB57-479E-9286-28B8E398739B}" srcOrd="8" destOrd="0" presId="urn:microsoft.com/office/officeart/2005/8/layout/arrow2"/>
    <dgm:cxn modelId="{DA437420-93AD-4FB6-955C-116C93DD76B3}" type="presParOf" srcId="{63310BDC-1929-4B9F-9859-43C0B1CF2B85}" destId="{71F25FB2-0B7E-4A12-978D-5A9F70889A32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2C42BBF-A0A7-4B78-B952-2E2643081949}" type="doc">
      <dgm:prSet loTypeId="urn:microsoft.com/office/officeart/2005/8/layout/hProcess10#1" loCatId="process" qsTypeId="urn:microsoft.com/office/officeart/2005/8/quickstyle/simple4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9D75042F-EDA3-43FE-A453-18A425993EF1}">
      <dgm:prSet phldrT="[Texto]" custT="1"/>
      <dgm:spPr/>
      <dgm:t>
        <a:bodyPr/>
        <a:lstStyle/>
        <a:p>
          <a:r>
            <a:rPr lang="es-MX" sz="1800" dirty="0" smtClean="0">
              <a:latin typeface="Arial" pitchFamily="34" charset="0"/>
              <a:cs typeface="Arial" pitchFamily="34" charset="0"/>
            </a:rPr>
            <a:t>Reclutamiento </a:t>
          </a:r>
        </a:p>
        <a:p>
          <a:r>
            <a:rPr lang="es-MX" sz="1800" dirty="0" smtClean="0">
              <a:latin typeface="Arial" pitchFamily="34" charset="0"/>
              <a:cs typeface="Arial" pitchFamily="34" charset="0"/>
            </a:rPr>
            <a:t>y selección</a:t>
          </a:r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DA775AA9-1BFC-4B35-AE57-B5CEC4B7F76A}" type="parTrans" cxnId="{B399DD2B-D04A-4845-B267-83FD136B1ADB}">
      <dgm:prSet/>
      <dgm:spPr/>
      <dgm:t>
        <a:bodyPr/>
        <a:lstStyle/>
        <a:p>
          <a:endParaRPr lang="es-MX"/>
        </a:p>
      </dgm:t>
    </dgm:pt>
    <dgm:pt modelId="{C03AD3BB-7DA5-43FA-8FE3-85DE62BA9065}" type="sibTrans" cxnId="{B399DD2B-D04A-4845-B267-83FD136B1ADB}">
      <dgm:prSet/>
      <dgm:spPr/>
      <dgm:t>
        <a:bodyPr/>
        <a:lstStyle/>
        <a:p>
          <a:endParaRPr lang="es-MX"/>
        </a:p>
      </dgm:t>
    </dgm:pt>
    <dgm:pt modelId="{05EC494E-E266-4F9B-8524-DB5102EAA5A1}">
      <dgm:prSet phldrT="[Texto]" custT="1"/>
      <dgm:spPr/>
      <dgm:t>
        <a:bodyPr/>
        <a:lstStyle/>
        <a:p>
          <a:r>
            <a:rPr lang="es-MX" sz="1800" dirty="0" smtClean="0">
              <a:latin typeface="Arial" pitchFamily="34" charset="0"/>
              <a:cs typeface="Arial" pitchFamily="34" charset="0"/>
            </a:rPr>
            <a:t>Diagnostico y necesidades</a:t>
          </a:r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2109411E-E633-4AED-A683-A7912D18E9AC}" type="parTrans" cxnId="{A33047D9-AC95-427F-A034-AE28C3E31F9E}">
      <dgm:prSet/>
      <dgm:spPr/>
      <dgm:t>
        <a:bodyPr/>
        <a:lstStyle/>
        <a:p>
          <a:endParaRPr lang="es-MX"/>
        </a:p>
      </dgm:t>
    </dgm:pt>
    <dgm:pt modelId="{AF23B6D7-81FA-44B1-AB31-BC2B976DEAE9}" type="sibTrans" cxnId="{A33047D9-AC95-427F-A034-AE28C3E31F9E}">
      <dgm:prSet/>
      <dgm:spPr/>
      <dgm:t>
        <a:bodyPr/>
        <a:lstStyle/>
        <a:p>
          <a:endParaRPr lang="es-MX"/>
        </a:p>
      </dgm:t>
    </dgm:pt>
    <dgm:pt modelId="{F811BE4B-4896-4618-A1E8-613E6296C065}">
      <dgm:prSet phldrT="[Texto]" custT="1"/>
      <dgm:spPr/>
      <dgm:t>
        <a:bodyPr/>
        <a:lstStyle/>
        <a:p>
          <a:r>
            <a:rPr lang="es-MX" sz="1800" dirty="0" smtClean="0">
              <a:latin typeface="Arial" pitchFamily="34" charset="0"/>
              <a:cs typeface="Arial" pitchFamily="34" charset="0"/>
            </a:rPr>
            <a:t>Inventario de recursos humanos</a:t>
          </a:r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BED61833-717A-4CDD-A717-497016DF1C27}" type="parTrans" cxnId="{03D65740-9730-4298-BD9C-6FF82520004C}">
      <dgm:prSet/>
      <dgm:spPr/>
      <dgm:t>
        <a:bodyPr/>
        <a:lstStyle/>
        <a:p>
          <a:endParaRPr lang="es-MX"/>
        </a:p>
      </dgm:t>
    </dgm:pt>
    <dgm:pt modelId="{B67964BC-418F-4359-BF64-4FFC8299619C}" type="sibTrans" cxnId="{03D65740-9730-4298-BD9C-6FF82520004C}">
      <dgm:prSet/>
      <dgm:spPr/>
      <dgm:t>
        <a:bodyPr/>
        <a:lstStyle/>
        <a:p>
          <a:endParaRPr lang="es-MX"/>
        </a:p>
      </dgm:t>
    </dgm:pt>
    <dgm:pt modelId="{868CEC55-06CC-4FF3-8B5B-2471BBC6C5E1}">
      <dgm:prSet phldrT="[Texto]" custT="1"/>
      <dgm:spPr/>
      <dgm:t>
        <a:bodyPr/>
        <a:lstStyle/>
        <a:p>
          <a:r>
            <a:rPr lang="es-MX" sz="1800" dirty="0" smtClean="0">
              <a:latin typeface="Arial" pitchFamily="34" charset="0"/>
              <a:cs typeface="Arial" pitchFamily="34" charset="0"/>
            </a:rPr>
            <a:t>Evaluación del desempeño</a:t>
          </a:r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6B739DD7-F964-4BB1-B2A7-E94A4CF24E1A}" type="parTrans" cxnId="{0BAAFE44-B0ED-4200-AD0E-0E96C37C5548}">
      <dgm:prSet/>
      <dgm:spPr/>
      <dgm:t>
        <a:bodyPr/>
        <a:lstStyle/>
        <a:p>
          <a:endParaRPr lang="es-MX"/>
        </a:p>
      </dgm:t>
    </dgm:pt>
    <dgm:pt modelId="{79E6AF59-8164-42D9-A3A0-BBDB9784C808}" type="sibTrans" cxnId="{0BAAFE44-B0ED-4200-AD0E-0E96C37C5548}">
      <dgm:prSet/>
      <dgm:spPr/>
      <dgm:t>
        <a:bodyPr/>
        <a:lstStyle/>
        <a:p>
          <a:endParaRPr lang="es-MX"/>
        </a:p>
      </dgm:t>
    </dgm:pt>
    <dgm:pt modelId="{E639AFBB-24CE-4CC7-9CF9-761C7F6024AA}" type="pres">
      <dgm:prSet presAssocID="{12C42BBF-A0A7-4B78-B952-2E264308194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F67F69C-FB8E-487C-98E2-B5FA1C7D3A9F}" type="pres">
      <dgm:prSet presAssocID="{9D75042F-EDA3-43FE-A453-18A425993EF1}" presName="composite" presStyleCnt="0"/>
      <dgm:spPr/>
    </dgm:pt>
    <dgm:pt modelId="{9DFF0938-407D-439A-9C27-2B1A883D5D0E}" type="pres">
      <dgm:prSet presAssocID="{9D75042F-EDA3-43FE-A453-18A425993EF1}" presName="imagSh" presStyleLbl="bgImgPlace1" presStyleIdx="0" presStyleCnt="4" custLinFactNeighborX="5681" custLinFactNeighborY="-3771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95F671A-769B-445B-A49A-5AFD0ED555C1}" type="pres">
      <dgm:prSet presAssocID="{9D75042F-EDA3-43FE-A453-18A425993EF1}" presName="txNode" presStyleLbl="node1" presStyleIdx="0" presStyleCnt="4" custScaleX="12401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409F8A-1776-4159-B32B-B8ABAEC3382B}" type="pres">
      <dgm:prSet presAssocID="{C03AD3BB-7DA5-43FA-8FE3-85DE62BA9065}" presName="sibTrans" presStyleLbl="sibTrans2D1" presStyleIdx="0" presStyleCnt="3"/>
      <dgm:spPr/>
      <dgm:t>
        <a:bodyPr/>
        <a:lstStyle/>
        <a:p>
          <a:endParaRPr lang="es-MX"/>
        </a:p>
      </dgm:t>
    </dgm:pt>
    <dgm:pt modelId="{B9F4F49B-7F02-4EEF-A94A-DC1DA2B40E27}" type="pres">
      <dgm:prSet presAssocID="{C03AD3BB-7DA5-43FA-8FE3-85DE62BA9065}" presName="connTx" presStyleLbl="sibTrans2D1" presStyleIdx="0" presStyleCnt="3"/>
      <dgm:spPr/>
      <dgm:t>
        <a:bodyPr/>
        <a:lstStyle/>
        <a:p>
          <a:endParaRPr lang="es-MX"/>
        </a:p>
      </dgm:t>
    </dgm:pt>
    <dgm:pt modelId="{5C22636D-F224-4A23-A4F2-E524A67469CD}" type="pres">
      <dgm:prSet presAssocID="{05EC494E-E266-4F9B-8524-DB5102EAA5A1}" presName="composite" presStyleCnt="0"/>
      <dgm:spPr/>
    </dgm:pt>
    <dgm:pt modelId="{24C68D0E-BB5B-42DE-A298-A48ED1145D9E}" type="pres">
      <dgm:prSet presAssocID="{05EC494E-E266-4F9B-8524-DB5102EAA5A1}" presName="imagSh" presStyleLbl="bgImgPlace1" presStyleIdx="1" presStyleCnt="4" custLinFactNeighborX="349" custLinFactNeighborY="-4347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992B8E1-3D19-46A1-B729-5E036517BF87}" type="pres">
      <dgm:prSet presAssocID="{05EC494E-E266-4F9B-8524-DB5102EAA5A1}" presName="txNode" presStyleLbl="node1" presStyleIdx="1" presStyleCnt="4" custScaleX="1258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D59E48-5930-4032-9D04-62BCA9C6FDCE}" type="pres">
      <dgm:prSet presAssocID="{AF23B6D7-81FA-44B1-AB31-BC2B976DEAE9}" presName="sibTrans" presStyleLbl="sibTrans2D1" presStyleIdx="1" presStyleCnt="3"/>
      <dgm:spPr/>
      <dgm:t>
        <a:bodyPr/>
        <a:lstStyle/>
        <a:p>
          <a:endParaRPr lang="es-MX"/>
        </a:p>
      </dgm:t>
    </dgm:pt>
    <dgm:pt modelId="{9166DA42-6F11-4A2C-B7F7-F677BB2E6D71}" type="pres">
      <dgm:prSet presAssocID="{AF23B6D7-81FA-44B1-AB31-BC2B976DEAE9}" presName="connTx" presStyleLbl="sibTrans2D1" presStyleIdx="1" presStyleCnt="3"/>
      <dgm:spPr/>
      <dgm:t>
        <a:bodyPr/>
        <a:lstStyle/>
        <a:p>
          <a:endParaRPr lang="es-MX"/>
        </a:p>
      </dgm:t>
    </dgm:pt>
    <dgm:pt modelId="{F3B270FB-E3D9-4745-AE7A-004118F3B84F}" type="pres">
      <dgm:prSet presAssocID="{F811BE4B-4896-4618-A1E8-613E6296C065}" presName="composite" presStyleCnt="0"/>
      <dgm:spPr/>
    </dgm:pt>
    <dgm:pt modelId="{E33EC913-8A65-4B7A-9EAB-AE9A48E8240E}" type="pres">
      <dgm:prSet presAssocID="{F811BE4B-4896-4618-A1E8-613E6296C065}" presName="imagSh" presStyleLbl="bgImgPlace1" presStyleIdx="2" presStyleCnt="4" custLinFactNeighborX="6532" custLinFactNeighborY="-3771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E24E8557-6C3D-41FE-978B-2A45804C1A38}" type="pres">
      <dgm:prSet presAssocID="{F811BE4B-4896-4618-A1E8-613E6296C065}" presName="tx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203C78-6620-47B6-A946-B5560945CA6B}" type="pres">
      <dgm:prSet presAssocID="{B67964BC-418F-4359-BF64-4FFC8299619C}" presName="sibTrans" presStyleLbl="sibTrans2D1" presStyleIdx="2" presStyleCnt="3"/>
      <dgm:spPr/>
      <dgm:t>
        <a:bodyPr/>
        <a:lstStyle/>
        <a:p>
          <a:endParaRPr lang="es-MX"/>
        </a:p>
      </dgm:t>
    </dgm:pt>
    <dgm:pt modelId="{82EDB153-AD1B-46FB-B000-CCC63E64B401}" type="pres">
      <dgm:prSet presAssocID="{B67964BC-418F-4359-BF64-4FFC8299619C}" presName="connTx" presStyleLbl="sibTrans2D1" presStyleIdx="2" presStyleCnt="3"/>
      <dgm:spPr/>
      <dgm:t>
        <a:bodyPr/>
        <a:lstStyle/>
        <a:p>
          <a:endParaRPr lang="es-MX"/>
        </a:p>
      </dgm:t>
    </dgm:pt>
    <dgm:pt modelId="{E234F222-8F49-46AA-B8F2-5E4D8E789D81}" type="pres">
      <dgm:prSet presAssocID="{868CEC55-06CC-4FF3-8B5B-2471BBC6C5E1}" presName="composite" presStyleCnt="0"/>
      <dgm:spPr/>
    </dgm:pt>
    <dgm:pt modelId="{30BADA73-7A33-455F-ADD6-088231D10CFB}" type="pres">
      <dgm:prSet presAssocID="{868CEC55-06CC-4FF3-8B5B-2471BBC6C5E1}" presName="imagSh" presStyleLbl="bgImgPlace1" presStyleIdx="3" presStyleCnt="4" custLinFactNeighborX="6958" custLinFactNeighborY="-31958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9CEB1FFA-9546-4444-A832-6BE3F6DAEC29}" type="pres">
      <dgm:prSet presAssocID="{868CEC55-06CC-4FF3-8B5B-2471BBC6C5E1}" presName="txNode" presStyleLbl="node1" presStyleIdx="3" presStyleCnt="4" custScaleX="14728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399DD2B-D04A-4845-B267-83FD136B1ADB}" srcId="{12C42BBF-A0A7-4B78-B952-2E2643081949}" destId="{9D75042F-EDA3-43FE-A453-18A425993EF1}" srcOrd="0" destOrd="0" parTransId="{DA775AA9-1BFC-4B35-AE57-B5CEC4B7F76A}" sibTransId="{C03AD3BB-7DA5-43FA-8FE3-85DE62BA9065}"/>
    <dgm:cxn modelId="{92594606-3671-43CF-994F-CAD91A97E459}" type="presOf" srcId="{B67964BC-418F-4359-BF64-4FFC8299619C}" destId="{78203C78-6620-47B6-A946-B5560945CA6B}" srcOrd="0" destOrd="0" presId="urn:microsoft.com/office/officeart/2005/8/layout/hProcess10#1"/>
    <dgm:cxn modelId="{119BFB8F-B47E-4135-8D63-049DD6618560}" type="presOf" srcId="{AF23B6D7-81FA-44B1-AB31-BC2B976DEAE9}" destId="{3FD59E48-5930-4032-9D04-62BCA9C6FDCE}" srcOrd="0" destOrd="0" presId="urn:microsoft.com/office/officeart/2005/8/layout/hProcess10#1"/>
    <dgm:cxn modelId="{B562EAC4-6483-4D8E-8B4E-0FD8EAD1EB95}" type="presOf" srcId="{868CEC55-06CC-4FF3-8B5B-2471BBC6C5E1}" destId="{9CEB1FFA-9546-4444-A832-6BE3F6DAEC29}" srcOrd="0" destOrd="0" presId="urn:microsoft.com/office/officeart/2005/8/layout/hProcess10#1"/>
    <dgm:cxn modelId="{03D65740-9730-4298-BD9C-6FF82520004C}" srcId="{12C42BBF-A0A7-4B78-B952-2E2643081949}" destId="{F811BE4B-4896-4618-A1E8-613E6296C065}" srcOrd="2" destOrd="0" parTransId="{BED61833-717A-4CDD-A717-497016DF1C27}" sibTransId="{B67964BC-418F-4359-BF64-4FFC8299619C}"/>
    <dgm:cxn modelId="{558CD5F5-C64E-4E30-B5E1-016DAC9206D6}" type="presOf" srcId="{F811BE4B-4896-4618-A1E8-613E6296C065}" destId="{E24E8557-6C3D-41FE-978B-2A45804C1A38}" srcOrd="0" destOrd="0" presId="urn:microsoft.com/office/officeart/2005/8/layout/hProcess10#1"/>
    <dgm:cxn modelId="{AD93FB2F-94B2-4B01-A967-451E6D839391}" type="presOf" srcId="{C03AD3BB-7DA5-43FA-8FE3-85DE62BA9065}" destId="{B9F4F49B-7F02-4EEF-A94A-DC1DA2B40E27}" srcOrd="1" destOrd="0" presId="urn:microsoft.com/office/officeart/2005/8/layout/hProcess10#1"/>
    <dgm:cxn modelId="{A33047D9-AC95-427F-A034-AE28C3E31F9E}" srcId="{12C42BBF-A0A7-4B78-B952-2E2643081949}" destId="{05EC494E-E266-4F9B-8524-DB5102EAA5A1}" srcOrd="1" destOrd="0" parTransId="{2109411E-E633-4AED-A683-A7912D18E9AC}" sibTransId="{AF23B6D7-81FA-44B1-AB31-BC2B976DEAE9}"/>
    <dgm:cxn modelId="{0099BA0A-BCE8-4372-8989-2B171652E345}" type="presOf" srcId="{05EC494E-E266-4F9B-8524-DB5102EAA5A1}" destId="{E992B8E1-3D19-46A1-B729-5E036517BF87}" srcOrd="0" destOrd="0" presId="urn:microsoft.com/office/officeart/2005/8/layout/hProcess10#1"/>
    <dgm:cxn modelId="{760B571A-E590-4C13-B6CF-D6864457DFAC}" type="presOf" srcId="{B67964BC-418F-4359-BF64-4FFC8299619C}" destId="{82EDB153-AD1B-46FB-B000-CCC63E64B401}" srcOrd="1" destOrd="0" presId="urn:microsoft.com/office/officeart/2005/8/layout/hProcess10#1"/>
    <dgm:cxn modelId="{87F8C91E-41A2-4809-8BB0-4599A2102E8E}" type="presOf" srcId="{AF23B6D7-81FA-44B1-AB31-BC2B976DEAE9}" destId="{9166DA42-6F11-4A2C-B7F7-F677BB2E6D71}" srcOrd="1" destOrd="0" presId="urn:microsoft.com/office/officeart/2005/8/layout/hProcess10#1"/>
    <dgm:cxn modelId="{54CC44C7-E3F1-4E7B-B4AB-6EDD38311C97}" type="presOf" srcId="{C03AD3BB-7DA5-43FA-8FE3-85DE62BA9065}" destId="{CA409F8A-1776-4159-B32B-B8ABAEC3382B}" srcOrd="0" destOrd="0" presId="urn:microsoft.com/office/officeart/2005/8/layout/hProcess10#1"/>
    <dgm:cxn modelId="{44D37B7E-AF70-4AE0-B05A-945662AA7CCC}" type="presOf" srcId="{12C42BBF-A0A7-4B78-B952-2E2643081949}" destId="{E639AFBB-24CE-4CC7-9CF9-761C7F6024AA}" srcOrd="0" destOrd="0" presId="urn:microsoft.com/office/officeart/2005/8/layout/hProcess10#1"/>
    <dgm:cxn modelId="{0BAAFE44-B0ED-4200-AD0E-0E96C37C5548}" srcId="{12C42BBF-A0A7-4B78-B952-2E2643081949}" destId="{868CEC55-06CC-4FF3-8B5B-2471BBC6C5E1}" srcOrd="3" destOrd="0" parTransId="{6B739DD7-F964-4BB1-B2A7-E94A4CF24E1A}" sibTransId="{79E6AF59-8164-42D9-A3A0-BBDB9784C808}"/>
    <dgm:cxn modelId="{672D59FD-4492-4485-A878-A99EE14BBE1B}" type="presOf" srcId="{9D75042F-EDA3-43FE-A453-18A425993EF1}" destId="{895F671A-769B-445B-A49A-5AFD0ED555C1}" srcOrd="0" destOrd="0" presId="urn:microsoft.com/office/officeart/2005/8/layout/hProcess10#1"/>
    <dgm:cxn modelId="{03BF3909-FB9C-4495-A6CB-863A043B34A9}" type="presParOf" srcId="{E639AFBB-24CE-4CC7-9CF9-761C7F6024AA}" destId="{EF67F69C-FB8E-487C-98E2-B5FA1C7D3A9F}" srcOrd="0" destOrd="0" presId="urn:microsoft.com/office/officeart/2005/8/layout/hProcess10#1"/>
    <dgm:cxn modelId="{0AB6BB66-70FE-40AD-B006-AEB78B74C8A5}" type="presParOf" srcId="{EF67F69C-FB8E-487C-98E2-B5FA1C7D3A9F}" destId="{9DFF0938-407D-439A-9C27-2B1A883D5D0E}" srcOrd="0" destOrd="0" presId="urn:microsoft.com/office/officeart/2005/8/layout/hProcess10#1"/>
    <dgm:cxn modelId="{BAC8ACC6-F81F-48AF-9776-491E201B52E3}" type="presParOf" srcId="{EF67F69C-FB8E-487C-98E2-B5FA1C7D3A9F}" destId="{895F671A-769B-445B-A49A-5AFD0ED555C1}" srcOrd="1" destOrd="0" presId="urn:microsoft.com/office/officeart/2005/8/layout/hProcess10#1"/>
    <dgm:cxn modelId="{0EFD1750-97D1-4C9A-9D27-54C0341C2303}" type="presParOf" srcId="{E639AFBB-24CE-4CC7-9CF9-761C7F6024AA}" destId="{CA409F8A-1776-4159-B32B-B8ABAEC3382B}" srcOrd="1" destOrd="0" presId="urn:microsoft.com/office/officeart/2005/8/layout/hProcess10#1"/>
    <dgm:cxn modelId="{80B41287-005F-431C-868B-59EF078B98EA}" type="presParOf" srcId="{CA409F8A-1776-4159-B32B-B8ABAEC3382B}" destId="{B9F4F49B-7F02-4EEF-A94A-DC1DA2B40E27}" srcOrd="0" destOrd="0" presId="urn:microsoft.com/office/officeart/2005/8/layout/hProcess10#1"/>
    <dgm:cxn modelId="{40AD2D1E-E311-4566-B27F-BF1D4D4FC23F}" type="presParOf" srcId="{E639AFBB-24CE-4CC7-9CF9-761C7F6024AA}" destId="{5C22636D-F224-4A23-A4F2-E524A67469CD}" srcOrd="2" destOrd="0" presId="urn:microsoft.com/office/officeart/2005/8/layout/hProcess10#1"/>
    <dgm:cxn modelId="{77377898-D814-4129-98BA-591F73DADAE5}" type="presParOf" srcId="{5C22636D-F224-4A23-A4F2-E524A67469CD}" destId="{24C68D0E-BB5B-42DE-A298-A48ED1145D9E}" srcOrd="0" destOrd="0" presId="urn:microsoft.com/office/officeart/2005/8/layout/hProcess10#1"/>
    <dgm:cxn modelId="{1AFB88A7-0177-4B86-B8F6-FBE843A7FD94}" type="presParOf" srcId="{5C22636D-F224-4A23-A4F2-E524A67469CD}" destId="{E992B8E1-3D19-46A1-B729-5E036517BF87}" srcOrd="1" destOrd="0" presId="urn:microsoft.com/office/officeart/2005/8/layout/hProcess10#1"/>
    <dgm:cxn modelId="{CFFFCCE7-4A71-4436-B671-062142DCFBD3}" type="presParOf" srcId="{E639AFBB-24CE-4CC7-9CF9-761C7F6024AA}" destId="{3FD59E48-5930-4032-9D04-62BCA9C6FDCE}" srcOrd="3" destOrd="0" presId="urn:microsoft.com/office/officeart/2005/8/layout/hProcess10#1"/>
    <dgm:cxn modelId="{1EF3DE6A-0DBF-42DB-A500-D8EE9FE8BA7D}" type="presParOf" srcId="{3FD59E48-5930-4032-9D04-62BCA9C6FDCE}" destId="{9166DA42-6F11-4A2C-B7F7-F677BB2E6D71}" srcOrd="0" destOrd="0" presId="urn:microsoft.com/office/officeart/2005/8/layout/hProcess10#1"/>
    <dgm:cxn modelId="{409465C1-406F-4159-A00E-2E41A4500A2B}" type="presParOf" srcId="{E639AFBB-24CE-4CC7-9CF9-761C7F6024AA}" destId="{F3B270FB-E3D9-4745-AE7A-004118F3B84F}" srcOrd="4" destOrd="0" presId="urn:microsoft.com/office/officeart/2005/8/layout/hProcess10#1"/>
    <dgm:cxn modelId="{A18BC6DF-4DF7-4431-8070-8CA447305A62}" type="presParOf" srcId="{F3B270FB-E3D9-4745-AE7A-004118F3B84F}" destId="{E33EC913-8A65-4B7A-9EAB-AE9A48E8240E}" srcOrd="0" destOrd="0" presId="urn:microsoft.com/office/officeart/2005/8/layout/hProcess10#1"/>
    <dgm:cxn modelId="{4374012F-4CF8-46EA-89D8-4D324988FE5B}" type="presParOf" srcId="{F3B270FB-E3D9-4745-AE7A-004118F3B84F}" destId="{E24E8557-6C3D-41FE-978B-2A45804C1A38}" srcOrd="1" destOrd="0" presId="urn:microsoft.com/office/officeart/2005/8/layout/hProcess10#1"/>
    <dgm:cxn modelId="{0A5B6DDA-91D5-432B-AE03-5662A9715C9F}" type="presParOf" srcId="{E639AFBB-24CE-4CC7-9CF9-761C7F6024AA}" destId="{78203C78-6620-47B6-A946-B5560945CA6B}" srcOrd="5" destOrd="0" presId="urn:microsoft.com/office/officeart/2005/8/layout/hProcess10#1"/>
    <dgm:cxn modelId="{7EC723A5-428E-4ED8-96B2-BBC52B58C105}" type="presParOf" srcId="{78203C78-6620-47B6-A946-B5560945CA6B}" destId="{82EDB153-AD1B-46FB-B000-CCC63E64B401}" srcOrd="0" destOrd="0" presId="urn:microsoft.com/office/officeart/2005/8/layout/hProcess10#1"/>
    <dgm:cxn modelId="{109CB983-3287-4846-AC54-277132E1FF23}" type="presParOf" srcId="{E639AFBB-24CE-4CC7-9CF9-761C7F6024AA}" destId="{E234F222-8F49-46AA-B8F2-5E4D8E789D81}" srcOrd="6" destOrd="0" presId="urn:microsoft.com/office/officeart/2005/8/layout/hProcess10#1"/>
    <dgm:cxn modelId="{27181AAA-4493-422A-A454-FEAE1A5D83DC}" type="presParOf" srcId="{E234F222-8F49-46AA-B8F2-5E4D8E789D81}" destId="{30BADA73-7A33-455F-ADD6-088231D10CFB}" srcOrd="0" destOrd="0" presId="urn:microsoft.com/office/officeart/2005/8/layout/hProcess10#1"/>
    <dgm:cxn modelId="{24BCAB11-AF08-4C80-9F6D-5D594AE034FD}" type="presParOf" srcId="{E234F222-8F49-46AA-B8F2-5E4D8E789D81}" destId="{9CEB1FFA-9546-4444-A832-6BE3F6DAEC29}" srcOrd="1" destOrd="0" presId="urn:microsoft.com/office/officeart/2005/8/layout/hProcess10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2C42BBF-A0A7-4B78-B952-2E2643081949}" type="doc">
      <dgm:prSet loTypeId="urn:microsoft.com/office/officeart/2005/8/layout/hProcess10#2" loCatId="process" qsTypeId="urn:microsoft.com/office/officeart/2005/8/quickstyle/simple4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9D75042F-EDA3-43FE-A453-18A425993EF1}">
      <dgm:prSet phldrT="[Texto]" custT="1"/>
      <dgm:spPr/>
      <dgm:t>
        <a:bodyPr/>
        <a:lstStyle/>
        <a:p>
          <a:r>
            <a:rPr lang="es-MX" sz="1800" dirty="0" smtClean="0">
              <a:latin typeface="Arial" pitchFamily="34" charset="0"/>
              <a:cs typeface="Arial" pitchFamily="34" charset="0"/>
            </a:rPr>
            <a:t>Pronostico de personal</a:t>
          </a:r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DA775AA9-1BFC-4B35-AE57-B5CEC4B7F76A}" type="parTrans" cxnId="{B399DD2B-D04A-4845-B267-83FD136B1ADB}">
      <dgm:prSet/>
      <dgm:spPr/>
      <dgm:t>
        <a:bodyPr/>
        <a:lstStyle/>
        <a:p>
          <a:endParaRPr lang="es-MX"/>
        </a:p>
      </dgm:t>
    </dgm:pt>
    <dgm:pt modelId="{C03AD3BB-7DA5-43FA-8FE3-85DE62BA9065}" type="sibTrans" cxnId="{B399DD2B-D04A-4845-B267-83FD136B1ADB}">
      <dgm:prSet/>
      <dgm:spPr/>
      <dgm:t>
        <a:bodyPr/>
        <a:lstStyle/>
        <a:p>
          <a:endParaRPr lang="es-MX"/>
        </a:p>
      </dgm:t>
    </dgm:pt>
    <dgm:pt modelId="{05EC494E-E266-4F9B-8524-DB5102EAA5A1}">
      <dgm:prSet phldrT="[Texto]" custT="1"/>
      <dgm:spPr/>
      <dgm:t>
        <a:bodyPr/>
        <a:lstStyle/>
        <a:p>
          <a:r>
            <a:rPr lang="es-MX" sz="1800" dirty="0" smtClean="0">
              <a:latin typeface="Arial" pitchFamily="34" charset="0"/>
              <a:cs typeface="Arial" pitchFamily="34" charset="0"/>
            </a:rPr>
            <a:t>Políticas de rotación</a:t>
          </a:r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2109411E-E633-4AED-A683-A7912D18E9AC}" type="parTrans" cxnId="{A33047D9-AC95-427F-A034-AE28C3E31F9E}">
      <dgm:prSet/>
      <dgm:spPr/>
      <dgm:t>
        <a:bodyPr/>
        <a:lstStyle/>
        <a:p>
          <a:endParaRPr lang="es-MX"/>
        </a:p>
      </dgm:t>
    </dgm:pt>
    <dgm:pt modelId="{AF23B6D7-81FA-44B1-AB31-BC2B976DEAE9}" type="sibTrans" cxnId="{A33047D9-AC95-427F-A034-AE28C3E31F9E}">
      <dgm:prSet/>
      <dgm:spPr/>
      <dgm:t>
        <a:bodyPr/>
        <a:lstStyle/>
        <a:p>
          <a:endParaRPr lang="es-MX"/>
        </a:p>
      </dgm:t>
    </dgm:pt>
    <dgm:pt modelId="{868CEC55-06CC-4FF3-8B5B-2471BBC6C5E1}">
      <dgm:prSet phldrT="[Texto]" custT="1"/>
      <dgm:spPr/>
      <dgm:t>
        <a:bodyPr/>
        <a:lstStyle/>
        <a:p>
          <a:r>
            <a:rPr lang="es-MX" sz="1800" dirty="0" smtClean="0">
              <a:latin typeface="Arial" pitchFamily="34" charset="0"/>
              <a:cs typeface="Arial" pitchFamily="34" charset="0"/>
            </a:rPr>
            <a:t>Planeación de vida y carrera</a:t>
          </a:r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6B739DD7-F964-4BB1-B2A7-E94A4CF24E1A}" type="parTrans" cxnId="{0BAAFE44-B0ED-4200-AD0E-0E96C37C5548}">
      <dgm:prSet/>
      <dgm:spPr/>
      <dgm:t>
        <a:bodyPr/>
        <a:lstStyle/>
        <a:p>
          <a:endParaRPr lang="es-MX"/>
        </a:p>
      </dgm:t>
    </dgm:pt>
    <dgm:pt modelId="{79E6AF59-8164-42D9-A3A0-BBDB9784C808}" type="sibTrans" cxnId="{0BAAFE44-B0ED-4200-AD0E-0E96C37C5548}">
      <dgm:prSet/>
      <dgm:spPr/>
      <dgm:t>
        <a:bodyPr/>
        <a:lstStyle/>
        <a:p>
          <a:endParaRPr lang="es-MX"/>
        </a:p>
      </dgm:t>
    </dgm:pt>
    <dgm:pt modelId="{2465AD8E-6628-4F04-ABD4-5B9FAEC9145F}">
      <dgm:prSet phldrT="[Texto]" custT="1"/>
      <dgm:spPr/>
      <dgm:t>
        <a:bodyPr/>
        <a:lstStyle/>
        <a:p>
          <a:r>
            <a:rPr lang="es-MX" sz="1800" dirty="0" smtClean="0">
              <a:latin typeface="Arial" pitchFamily="34" charset="0"/>
              <a:cs typeface="Arial" pitchFamily="34" charset="0"/>
            </a:rPr>
            <a:t>Desarrollo de habilidades directivas</a:t>
          </a:r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AC95739C-90DC-4BC3-A5EC-7338006A9B92}" type="parTrans" cxnId="{FEC59733-584D-434B-A556-607DB9878C02}">
      <dgm:prSet/>
      <dgm:spPr/>
      <dgm:t>
        <a:bodyPr/>
        <a:lstStyle/>
        <a:p>
          <a:endParaRPr lang="es-MX"/>
        </a:p>
      </dgm:t>
    </dgm:pt>
    <dgm:pt modelId="{44376D99-BFD1-41B7-A467-6F50ECAA4E95}" type="sibTrans" cxnId="{FEC59733-584D-434B-A556-607DB9878C02}">
      <dgm:prSet/>
      <dgm:spPr/>
      <dgm:t>
        <a:bodyPr/>
        <a:lstStyle/>
        <a:p>
          <a:endParaRPr lang="es-MX"/>
        </a:p>
      </dgm:t>
    </dgm:pt>
    <dgm:pt modelId="{E639AFBB-24CE-4CC7-9CF9-761C7F6024AA}" type="pres">
      <dgm:prSet presAssocID="{12C42BBF-A0A7-4B78-B952-2E264308194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F67F69C-FB8E-487C-98E2-B5FA1C7D3A9F}" type="pres">
      <dgm:prSet presAssocID="{9D75042F-EDA3-43FE-A453-18A425993EF1}" presName="composite" presStyleCnt="0"/>
      <dgm:spPr/>
    </dgm:pt>
    <dgm:pt modelId="{9DFF0938-407D-439A-9C27-2B1A883D5D0E}" type="pres">
      <dgm:prSet presAssocID="{9D75042F-EDA3-43FE-A453-18A425993EF1}" presName="imagSh" presStyleLbl="bgImgPlace1" presStyleIdx="0" presStyleCnt="4" custLinFactNeighborX="5681" custLinFactNeighborY="-3771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95F671A-769B-445B-A49A-5AFD0ED555C1}" type="pres">
      <dgm:prSet presAssocID="{9D75042F-EDA3-43FE-A453-18A425993EF1}" presName="txNode" presStyleLbl="node1" presStyleIdx="0" presStyleCnt="4" custScaleX="12774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409F8A-1776-4159-B32B-B8ABAEC3382B}" type="pres">
      <dgm:prSet presAssocID="{C03AD3BB-7DA5-43FA-8FE3-85DE62BA9065}" presName="sibTrans" presStyleLbl="sibTrans2D1" presStyleIdx="0" presStyleCnt="3"/>
      <dgm:spPr/>
      <dgm:t>
        <a:bodyPr/>
        <a:lstStyle/>
        <a:p>
          <a:endParaRPr lang="es-MX"/>
        </a:p>
      </dgm:t>
    </dgm:pt>
    <dgm:pt modelId="{B9F4F49B-7F02-4EEF-A94A-DC1DA2B40E27}" type="pres">
      <dgm:prSet presAssocID="{C03AD3BB-7DA5-43FA-8FE3-85DE62BA9065}" presName="connTx" presStyleLbl="sibTrans2D1" presStyleIdx="0" presStyleCnt="3"/>
      <dgm:spPr/>
      <dgm:t>
        <a:bodyPr/>
        <a:lstStyle/>
        <a:p>
          <a:endParaRPr lang="es-MX"/>
        </a:p>
      </dgm:t>
    </dgm:pt>
    <dgm:pt modelId="{5C22636D-F224-4A23-A4F2-E524A67469CD}" type="pres">
      <dgm:prSet presAssocID="{05EC494E-E266-4F9B-8524-DB5102EAA5A1}" presName="composite" presStyleCnt="0"/>
      <dgm:spPr/>
    </dgm:pt>
    <dgm:pt modelId="{24C68D0E-BB5B-42DE-A298-A48ED1145D9E}" type="pres">
      <dgm:prSet presAssocID="{05EC494E-E266-4F9B-8524-DB5102EAA5A1}" presName="imagSh" presStyleLbl="bgImgPlace1" presStyleIdx="1" presStyleCnt="4" custLinFactNeighborX="349" custLinFactNeighborY="-4347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992B8E1-3D19-46A1-B729-5E036517BF87}" type="pres">
      <dgm:prSet presAssocID="{05EC494E-E266-4F9B-8524-DB5102EAA5A1}" presName="tx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D59E48-5930-4032-9D04-62BCA9C6FDCE}" type="pres">
      <dgm:prSet presAssocID="{AF23B6D7-81FA-44B1-AB31-BC2B976DEAE9}" presName="sibTrans" presStyleLbl="sibTrans2D1" presStyleIdx="1" presStyleCnt="3"/>
      <dgm:spPr/>
      <dgm:t>
        <a:bodyPr/>
        <a:lstStyle/>
        <a:p>
          <a:endParaRPr lang="es-MX"/>
        </a:p>
      </dgm:t>
    </dgm:pt>
    <dgm:pt modelId="{9166DA42-6F11-4A2C-B7F7-F677BB2E6D71}" type="pres">
      <dgm:prSet presAssocID="{AF23B6D7-81FA-44B1-AB31-BC2B976DEAE9}" presName="connTx" presStyleLbl="sibTrans2D1" presStyleIdx="1" presStyleCnt="3"/>
      <dgm:spPr/>
      <dgm:t>
        <a:bodyPr/>
        <a:lstStyle/>
        <a:p>
          <a:endParaRPr lang="es-MX"/>
        </a:p>
      </dgm:t>
    </dgm:pt>
    <dgm:pt modelId="{6DB7F4A5-0B11-49D8-99BF-7D40257524D5}" type="pres">
      <dgm:prSet presAssocID="{2465AD8E-6628-4F04-ABD4-5B9FAEC9145F}" presName="composite" presStyleCnt="0"/>
      <dgm:spPr/>
    </dgm:pt>
    <dgm:pt modelId="{FC17303F-B84B-4D5B-9185-DF6034A88478}" type="pres">
      <dgm:prSet presAssocID="{2465AD8E-6628-4F04-ABD4-5B9FAEC9145F}" presName="imagSh" presStyleLbl="bgImgPlace1" presStyleIdx="2" presStyleCnt="4" custLinFactNeighborX="774" custLinFactNeighborY="-44112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2A4DAC30-3A6E-4CB2-809E-A84600E075C4}" type="pres">
      <dgm:prSet presAssocID="{2465AD8E-6628-4F04-ABD4-5B9FAEC9145F}" presName="txNode" presStyleLbl="node1" presStyleIdx="2" presStyleCnt="4" custScaleX="1347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C9EBDE-CDF8-46E3-BC19-031D2D078128}" type="pres">
      <dgm:prSet presAssocID="{44376D99-BFD1-41B7-A467-6F50ECAA4E95}" presName="sibTrans" presStyleLbl="sibTrans2D1" presStyleIdx="2" presStyleCnt="3"/>
      <dgm:spPr/>
      <dgm:t>
        <a:bodyPr/>
        <a:lstStyle/>
        <a:p>
          <a:endParaRPr lang="es-MX"/>
        </a:p>
      </dgm:t>
    </dgm:pt>
    <dgm:pt modelId="{D0CB7CFA-AEE7-42E2-9A72-ED26E7922C48}" type="pres">
      <dgm:prSet presAssocID="{44376D99-BFD1-41B7-A467-6F50ECAA4E95}" presName="connTx" presStyleLbl="sibTrans2D1" presStyleIdx="2" presStyleCnt="3"/>
      <dgm:spPr/>
      <dgm:t>
        <a:bodyPr/>
        <a:lstStyle/>
        <a:p>
          <a:endParaRPr lang="es-MX"/>
        </a:p>
      </dgm:t>
    </dgm:pt>
    <dgm:pt modelId="{E234F222-8F49-46AA-B8F2-5E4D8E789D81}" type="pres">
      <dgm:prSet presAssocID="{868CEC55-06CC-4FF3-8B5B-2471BBC6C5E1}" presName="composite" presStyleCnt="0"/>
      <dgm:spPr/>
    </dgm:pt>
    <dgm:pt modelId="{30BADA73-7A33-455F-ADD6-088231D10CFB}" type="pres">
      <dgm:prSet presAssocID="{868CEC55-06CC-4FF3-8B5B-2471BBC6C5E1}" presName="imagSh" presStyleLbl="bgImgPlace1" presStyleIdx="3" presStyleCnt="4" custScaleX="133548" custScaleY="107728" custLinFactNeighborX="6958" custLinFactNeighborY="-31958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9CEB1FFA-9546-4444-A832-6BE3F6DAEC29}" type="pres">
      <dgm:prSet presAssocID="{868CEC55-06CC-4FF3-8B5B-2471BBC6C5E1}" presName="txNode" presStyleLbl="node1" presStyleIdx="3" presStyleCnt="4" custScaleX="1300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399DD2B-D04A-4845-B267-83FD136B1ADB}" srcId="{12C42BBF-A0A7-4B78-B952-2E2643081949}" destId="{9D75042F-EDA3-43FE-A453-18A425993EF1}" srcOrd="0" destOrd="0" parTransId="{DA775AA9-1BFC-4B35-AE57-B5CEC4B7F76A}" sibTransId="{C03AD3BB-7DA5-43FA-8FE3-85DE62BA9065}"/>
    <dgm:cxn modelId="{3617F158-D402-4333-A866-479928CC4249}" type="presOf" srcId="{44376D99-BFD1-41B7-A467-6F50ECAA4E95}" destId="{D0CB7CFA-AEE7-42E2-9A72-ED26E7922C48}" srcOrd="1" destOrd="0" presId="urn:microsoft.com/office/officeart/2005/8/layout/hProcess10#2"/>
    <dgm:cxn modelId="{72EF54B1-1D9D-43A8-850C-7E46197D6517}" type="presOf" srcId="{12C42BBF-A0A7-4B78-B952-2E2643081949}" destId="{E639AFBB-24CE-4CC7-9CF9-761C7F6024AA}" srcOrd="0" destOrd="0" presId="urn:microsoft.com/office/officeart/2005/8/layout/hProcess10#2"/>
    <dgm:cxn modelId="{ABDB6E15-0CBC-4EC8-8A58-B402826B7A0B}" type="presOf" srcId="{9D75042F-EDA3-43FE-A453-18A425993EF1}" destId="{895F671A-769B-445B-A49A-5AFD0ED555C1}" srcOrd="0" destOrd="0" presId="urn:microsoft.com/office/officeart/2005/8/layout/hProcess10#2"/>
    <dgm:cxn modelId="{A33047D9-AC95-427F-A034-AE28C3E31F9E}" srcId="{12C42BBF-A0A7-4B78-B952-2E2643081949}" destId="{05EC494E-E266-4F9B-8524-DB5102EAA5A1}" srcOrd="1" destOrd="0" parTransId="{2109411E-E633-4AED-A683-A7912D18E9AC}" sibTransId="{AF23B6D7-81FA-44B1-AB31-BC2B976DEAE9}"/>
    <dgm:cxn modelId="{DF3E32B9-E5FA-463E-B480-C17DC2B15734}" type="presOf" srcId="{AF23B6D7-81FA-44B1-AB31-BC2B976DEAE9}" destId="{3FD59E48-5930-4032-9D04-62BCA9C6FDCE}" srcOrd="0" destOrd="0" presId="urn:microsoft.com/office/officeart/2005/8/layout/hProcess10#2"/>
    <dgm:cxn modelId="{8E9C8920-4315-4520-922E-B587FC413C6E}" type="presOf" srcId="{2465AD8E-6628-4F04-ABD4-5B9FAEC9145F}" destId="{2A4DAC30-3A6E-4CB2-809E-A84600E075C4}" srcOrd="0" destOrd="0" presId="urn:microsoft.com/office/officeart/2005/8/layout/hProcess10#2"/>
    <dgm:cxn modelId="{E6963CA7-C927-4E9A-9ABA-624440AFB2A5}" type="presOf" srcId="{C03AD3BB-7DA5-43FA-8FE3-85DE62BA9065}" destId="{CA409F8A-1776-4159-B32B-B8ABAEC3382B}" srcOrd="0" destOrd="0" presId="urn:microsoft.com/office/officeart/2005/8/layout/hProcess10#2"/>
    <dgm:cxn modelId="{665C38F1-3E17-40E7-B529-A4AED3E8A340}" type="presOf" srcId="{C03AD3BB-7DA5-43FA-8FE3-85DE62BA9065}" destId="{B9F4F49B-7F02-4EEF-A94A-DC1DA2B40E27}" srcOrd="1" destOrd="0" presId="urn:microsoft.com/office/officeart/2005/8/layout/hProcess10#2"/>
    <dgm:cxn modelId="{2FC91309-EF21-45E7-932D-7063488926EC}" type="presOf" srcId="{AF23B6D7-81FA-44B1-AB31-BC2B976DEAE9}" destId="{9166DA42-6F11-4A2C-B7F7-F677BB2E6D71}" srcOrd="1" destOrd="0" presId="urn:microsoft.com/office/officeart/2005/8/layout/hProcess10#2"/>
    <dgm:cxn modelId="{0BAAFE44-B0ED-4200-AD0E-0E96C37C5548}" srcId="{12C42BBF-A0A7-4B78-B952-2E2643081949}" destId="{868CEC55-06CC-4FF3-8B5B-2471BBC6C5E1}" srcOrd="3" destOrd="0" parTransId="{6B739DD7-F964-4BB1-B2A7-E94A4CF24E1A}" sibTransId="{79E6AF59-8164-42D9-A3A0-BBDB9784C808}"/>
    <dgm:cxn modelId="{FEC59733-584D-434B-A556-607DB9878C02}" srcId="{12C42BBF-A0A7-4B78-B952-2E2643081949}" destId="{2465AD8E-6628-4F04-ABD4-5B9FAEC9145F}" srcOrd="2" destOrd="0" parTransId="{AC95739C-90DC-4BC3-A5EC-7338006A9B92}" sibTransId="{44376D99-BFD1-41B7-A467-6F50ECAA4E95}"/>
    <dgm:cxn modelId="{A74395F6-CCB2-4AA3-8FEB-6061C74F8EC3}" type="presOf" srcId="{44376D99-BFD1-41B7-A467-6F50ECAA4E95}" destId="{E0C9EBDE-CDF8-46E3-BC19-031D2D078128}" srcOrd="0" destOrd="0" presId="urn:microsoft.com/office/officeart/2005/8/layout/hProcess10#2"/>
    <dgm:cxn modelId="{6439EDED-1193-4760-A772-336DC8A8FE1A}" type="presOf" srcId="{05EC494E-E266-4F9B-8524-DB5102EAA5A1}" destId="{E992B8E1-3D19-46A1-B729-5E036517BF87}" srcOrd="0" destOrd="0" presId="urn:microsoft.com/office/officeart/2005/8/layout/hProcess10#2"/>
    <dgm:cxn modelId="{94D57B6A-2B84-4D94-9744-E14E386EBD34}" type="presOf" srcId="{868CEC55-06CC-4FF3-8B5B-2471BBC6C5E1}" destId="{9CEB1FFA-9546-4444-A832-6BE3F6DAEC29}" srcOrd="0" destOrd="0" presId="urn:microsoft.com/office/officeart/2005/8/layout/hProcess10#2"/>
    <dgm:cxn modelId="{3483CEE1-C1B4-4B15-93C2-86894E369EAF}" type="presParOf" srcId="{E639AFBB-24CE-4CC7-9CF9-761C7F6024AA}" destId="{EF67F69C-FB8E-487C-98E2-B5FA1C7D3A9F}" srcOrd="0" destOrd="0" presId="urn:microsoft.com/office/officeart/2005/8/layout/hProcess10#2"/>
    <dgm:cxn modelId="{8447DE5F-0573-45A4-8FD3-79379A92F141}" type="presParOf" srcId="{EF67F69C-FB8E-487C-98E2-B5FA1C7D3A9F}" destId="{9DFF0938-407D-439A-9C27-2B1A883D5D0E}" srcOrd="0" destOrd="0" presId="urn:microsoft.com/office/officeart/2005/8/layout/hProcess10#2"/>
    <dgm:cxn modelId="{5F09C263-56AA-4FAF-AB7C-2D3FD9F49FE7}" type="presParOf" srcId="{EF67F69C-FB8E-487C-98E2-B5FA1C7D3A9F}" destId="{895F671A-769B-445B-A49A-5AFD0ED555C1}" srcOrd="1" destOrd="0" presId="urn:microsoft.com/office/officeart/2005/8/layout/hProcess10#2"/>
    <dgm:cxn modelId="{8555BB58-C6FB-4BE6-8FFA-5FBCC84419F0}" type="presParOf" srcId="{E639AFBB-24CE-4CC7-9CF9-761C7F6024AA}" destId="{CA409F8A-1776-4159-B32B-B8ABAEC3382B}" srcOrd="1" destOrd="0" presId="urn:microsoft.com/office/officeart/2005/8/layout/hProcess10#2"/>
    <dgm:cxn modelId="{2832AB18-5FBF-4C4B-BB08-56645F5E627C}" type="presParOf" srcId="{CA409F8A-1776-4159-B32B-B8ABAEC3382B}" destId="{B9F4F49B-7F02-4EEF-A94A-DC1DA2B40E27}" srcOrd="0" destOrd="0" presId="urn:microsoft.com/office/officeart/2005/8/layout/hProcess10#2"/>
    <dgm:cxn modelId="{53594E05-F0CC-4998-BC6A-A4099B8A0247}" type="presParOf" srcId="{E639AFBB-24CE-4CC7-9CF9-761C7F6024AA}" destId="{5C22636D-F224-4A23-A4F2-E524A67469CD}" srcOrd="2" destOrd="0" presId="urn:microsoft.com/office/officeart/2005/8/layout/hProcess10#2"/>
    <dgm:cxn modelId="{8AFE3E34-AC10-46AD-B32B-DA1CBED0AFC3}" type="presParOf" srcId="{5C22636D-F224-4A23-A4F2-E524A67469CD}" destId="{24C68D0E-BB5B-42DE-A298-A48ED1145D9E}" srcOrd="0" destOrd="0" presId="urn:microsoft.com/office/officeart/2005/8/layout/hProcess10#2"/>
    <dgm:cxn modelId="{4EA45640-8098-46D9-94E8-E1405E8360B8}" type="presParOf" srcId="{5C22636D-F224-4A23-A4F2-E524A67469CD}" destId="{E992B8E1-3D19-46A1-B729-5E036517BF87}" srcOrd="1" destOrd="0" presId="urn:microsoft.com/office/officeart/2005/8/layout/hProcess10#2"/>
    <dgm:cxn modelId="{386FB8AD-D09D-4ACC-9FB6-19926DBF6B4D}" type="presParOf" srcId="{E639AFBB-24CE-4CC7-9CF9-761C7F6024AA}" destId="{3FD59E48-5930-4032-9D04-62BCA9C6FDCE}" srcOrd="3" destOrd="0" presId="urn:microsoft.com/office/officeart/2005/8/layout/hProcess10#2"/>
    <dgm:cxn modelId="{8C388680-C9EE-44DA-BDBE-84F59AD210D7}" type="presParOf" srcId="{3FD59E48-5930-4032-9D04-62BCA9C6FDCE}" destId="{9166DA42-6F11-4A2C-B7F7-F677BB2E6D71}" srcOrd="0" destOrd="0" presId="urn:microsoft.com/office/officeart/2005/8/layout/hProcess10#2"/>
    <dgm:cxn modelId="{9F1A3AC4-C9A0-4068-95C0-DCD53A0131F4}" type="presParOf" srcId="{E639AFBB-24CE-4CC7-9CF9-761C7F6024AA}" destId="{6DB7F4A5-0B11-49D8-99BF-7D40257524D5}" srcOrd="4" destOrd="0" presId="urn:microsoft.com/office/officeart/2005/8/layout/hProcess10#2"/>
    <dgm:cxn modelId="{E04212B3-50CE-4998-93C5-F64DF8E30BCB}" type="presParOf" srcId="{6DB7F4A5-0B11-49D8-99BF-7D40257524D5}" destId="{FC17303F-B84B-4D5B-9185-DF6034A88478}" srcOrd="0" destOrd="0" presId="urn:microsoft.com/office/officeart/2005/8/layout/hProcess10#2"/>
    <dgm:cxn modelId="{B176E8F4-2248-4E1D-83B1-56A87650D6AC}" type="presParOf" srcId="{6DB7F4A5-0B11-49D8-99BF-7D40257524D5}" destId="{2A4DAC30-3A6E-4CB2-809E-A84600E075C4}" srcOrd="1" destOrd="0" presId="urn:microsoft.com/office/officeart/2005/8/layout/hProcess10#2"/>
    <dgm:cxn modelId="{AE66EE23-14A7-463C-87F5-8662908D2423}" type="presParOf" srcId="{E639AFBB-24CE-4CC7-9CF9-761C7F6024AA}" destId="{E0C9EBDE-CDF8-46E3-BC19-031D2D078128}" srcOrd="5" destOrd="0" presId="urn:microsoft.com/office/officeart/2005/8/layout/hProcess10#2"/>
    <dgm:cxn modelId="{7658C38D-D9E7-4C8F-A010-08D8C2DE9E91}" type="presParOf" srcId="{E0C9EBDE-CDF8-46E3-BC19-031D2D078128}" destId="{D0CB7CFA-AEE7-42E2-9A72-ED26E7922C48}" srcOrd="0" destOrd="0" presId="urn:microsoft.com/office/officeart/2005/8/layout/hProcess10#2"/>
    <dgm:cxn modelId="{05CD2B32-2928-46D8-8753-1200B0FE2BF3}" type="presParOf" srcId="{E639AFBB-24CE-4CC7-9CF9-761C7F6024AA}" destId="{E234F222-8F49-46AA-B8F2-5E4D8E789D81}" srcOrd="6" destOrd="0" presId="urn:microsoft.com/office/officeart/2005/8/layout/hProcess10#2"/>
    <dgm:cxn modelId="{061B0F16-A86B-4CCE-8D38-EE22312DF649}" type="presParOf" srcId="{E234F222-8F49-46AA-B8F2-5E4D8E789D81}" destId="{30BADA73-7A33-455F-ADD6-088231D10CFB}" srcOrd="0" destOrd="0" presId="urn:microsoft.com/office/officeart/2005/8/layout/hProcess10#2"/>
    <dgm:cxn modelId="{6E6BF61F-8504-4142-87EA-2FF5B6AC425F}" type="presParOf" srcId="{E234F222-8F49-46AA-B8F2-5E4D8E789D81}" destId="{9CEB1FFA-9546-4444-A832-6BE3F6DAEC29}" srcOrd="1" destOrd="0" presId="urn:microsoft.com/office/officeart/2005/8/layout/hProcess10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19574EF-1A0C-42BE-870B-D343B494A26F}" type="doc">
      <dgm:prSet loTypeId="urn:microsoft.com/office/officeart/2005/8/layout/hProcess6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DE6DAC14-C845-4D9B-AB3C-F6E397F3AF19}">
      <dgm:prSet phldrT="[Texto]" custT="1"/>
      <dgm:spPr/>
      <dgm:t>
        <a:bodyPr/>
        <a:lstStyle/>
        <a:p>
          <a:r>
            <a:rPr lang="es-MX" sz="1600" dirty="0" smtClean="0">
              <a:latin typeface="Arial" pitchFamily="34" charset="0"/>
              <a:cs typeface="Arial" pitchFamily="34" charset="0"/>
            </a:rPr>
            <a:t>Motivar al personal</a:t>
          </a:r>
          <a:endParaRPr lang="es-MX" sz="1600" dirty="0">
            <a:latin typeface="Arial" pitchFamily="34" charset="0"/>
            <a:cs typeface="Arial" pitchFamily="34" charset="0"/>
          </a:endParaRPr>
        </a:p>
      </dgm:t>
    </dgm:pt>
    <dgm:pt modelId="{C95C6816-4AFE-4EE0-A4CC-5A65A917DEE6}" type="parTrans" cxnId="{7060EA6D-17F5-4FA6-BE02-01C508022DBE}">
      <dgm:prSet/>
      <dgm:spPr/>
      <dgm:t>
        <a:bodyPr/>
        <a:lstStyle/>
        <a:p>
          <a:endParaRPr lang="es-MX"/>
        </a:p>
      </dgm:t>
    </dgm:pt>
    <dgm:pt modelId="{7D8DA2E3-D27F-4619-9502-437793A103F6}" type="sibTrans" cxnId="{7060EA6D-17F5-4FA6-BE02-01C508022DBE}">
      <dgm:prSet/>
      <dgm:spPr/>
      <dgm:t>
        <a:bodyPr/>
        <a:lstStyle/>
        <a:p>
          <a:endParaRPr lang="es-MX"/>
        </a:p>
      </dgm:t>
    </dgm:pt>
    <dgm:pt modelId="{24315590-9F1C-4C8C-AE02-9B0A559BCE2A}">
      <dgm:prSet phldrT="[Texto]" custT="1"/>
      <dgm:spPr/>
      <dgm:t>
        <a:bodyPr/>
        <a:lstStyle/>
        <a:p>
          <a:r>
            <a:rPr lang="es-MX" sz="1600" dirty="0" smtClean="0">
              <a:latin typeface="Arial" pitchFamily="34" charset="0"/>
              <a:cs typeface="Arial" pitchFamily="34" charset="0"/>
            </a:rPr>
            <a:t>Ayudarlo a fijar objetivos</a:t>
          </a:r>
          <a:endParaRPr lang="es-MX" sz="1600" dirty="0">
            <a:latin typeface="Arial" pitchFamily="34" charset="0"/>
            <a:cs typeface="Arial" pitchFamily="34" charset="0"/>
          </a:endParaRPr>
        </a:p>
      </dgm:t>
    </dgm:pt>
    <dgm:pt modelId="{094E3EE8-FD33-4222-ABF3-30E085560056}" type="parTrans" cxnId="{D73721EB-D350-4C08-8AC2-A56496F613B6}">
      <dgm:prSet/>
      <dgm:spPr/>
      <dgm:t>
        <a:bodyPr/>
        <a:lstStyle/>
        <a:p>
          <a:endParaRPr lang="es-MX"/>
        </a:p>
      </dgm:t>
    </dgm:pt>
    <dgm:pt modelId="{BD8AAC3C-AAF0-4BE3-839A-43EB03B0BFD2}" type="sibTrans" cxnId="{D73721EB-D350-4C08-8AC2-A56496F613B6}">
      <dgm:prSet/>
      <dgm:spPr/>
      <dgm:t>
        <a:bodyPr/>
        <a:lstStyle/>
        <a:p>
          <a:endParaRPr lang="es-MX"/>
        </a:p>
      </dgm:t>
    </dgm:pt>
    <dgm:pt modelId="{BE2BBB15-9D30-4100-B013-1C30C5774A7F}">
      <dgm:prSet phldrT="[Texto]" custT="1"/>
      <dgm:spPr>
        <a:solidFill>
          <a:schemeClr val="bg2">
            <a:lumMod val="75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600" dirty="0" smtClean="0">
              <a:latin typeface="Arial" pitchFamily="34" charset="0"/>
              <a:cs typeface="Arial" pitchFamily="34" charset="0"/>
            </a:rPr>
            <a:t>Recursos disponibles</a:t>
          </a:r>
          <a:endParaRPr lang="es-MX" sz="1600" dirty="0">
            <a:latin typeface="Arial" pitchFamily="34" charset="0"/>
            <a:cs typeface="Arial" pitchFamily="34" charset="0"/>
          </a:endParaRPr>
        </a:p>
      </dgm:t>
    </dgm:pt>
    <dgm:pt modelId="{F80C3241-9F94-40A8-A00E-B21BC4BC5C43}" type="parTrans" cxnId="{8B492FFE-C925-4874-ADAD-BBC4E76D3199}">
      <dgm:prSet/>
      <dgm:spPr/>
      <dgm:t>
        <a:bodyPr/>
        <a:lstStyle/>
        <a:p>
          <a:endParaRPr lang="es-MX"/>
        </a:p>
      </dgm:t>
    </dgm:pt>
    <dgm:pt modelId="{00241FFB-72B8-4F96-A799-52DC69E86C75}" type="sibTrans" cxnId="{8B492FFE-C925-4874-ADAD-BBC4E76D3199}">
      <dgm:prSet/>
      <dgm:spPr/>
      <dgm:t>
        <a:bodyPr/>
        <a:lstStyle/>
        <a:p>
          <a:endParaRPr lang="es-MX"/>
        </a:p>
      </dgm:t>
    </dgm:pt>
    <dgm:pt modelId="{799C8713-67E8-4FFB-9C78-F0F4CA147D4D}">
      <dgm:prSet phldrT="[Texto]" custT="1"/>
      <dgm:spPr>
        <a:solidFill>
          <a:schemeClr val="bg2">
            <a:lumMod val="75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600" dirty="0" smtClean="0">
              <a:latin typeface="Arial" pitchFamily="34" charset="0"/>
              <a:cs typeface="Arial" pitchFamily="34" charset="0"/>
            </a:rPr>
            <a:t>Evaluar sus vivencias</a:t>
          </a:r>
          <a:endParaRPr lang="es-MX" sz="1600" dirty="0">
            <a:latin typeface="Arial" pitchFamily="34" charset="0"/>
            <a:cs typeface="Arial" pitchFamily="34" charset="0"/>
          </a:endParaRPr>
        </a:p>
      </dgm:t>
    </dgm:pt>
    <dgm:pt modelId="{2F1BDAD1-C40C-4513-B2A5-5E7A0D5906F1}" type="sibTrans" cxnId="{DAAD20DE-AEC3-4765-B291-845D05E26541}">
      <dgm:prSet/>
      <dgm:spPr/>
      <dgm:t>
        <a:bodyPr/>
        <a:lstStyle/>
        <a:p>
          <a:endParaRPr lang="es-MX"/>
        </a:p>
      </dgm:t>
    </dgm:pt>
    <dgm:pt modelId="{C9BDA78A-4CF5-4EEE-8276-AD3A0642ECDD}" type="parTrans" cxnId="{DAAD20DE-AEC3-4765-B291-845D05E26541}">
      <dgm:prSet/>
      <dgm:spPr/>
      <dgm:t>
        <a:bodyPr/>
        <a:lstStyle/>
        <a:p>
          <a:endParaRPr lang="es-MX"/>
        </a:p>
      </dgm:t>
    </dgm:pt>
    <dgm:pt modelId="{81B177F2-D86C-42E7-98C9-F872340A8D97}">
      <dgm:prSet phldrT="[Texto]" custT="1"/>
      <dgm:spPr/>
      <dgm:t>
        <a:bodyPr/>
        <a:lstStyle/>
        <a:p>
          <a:r>
            <a:rPr lang="es-MX" sz="1600" dirty="0" smtClean="0">
              <a:latin typeface="Arial" pitchFamily="34" charset="0"/>
              <a:cs typeface="Arial" pitchFamily="34" charset="0"/>
            </a:rPr>
            <a:t>Identificar limitaciones</a:t>
          </a:r>
          <a:endParaRPr lang="es-MX" sz="1600" dirty="0">
            <a:latin typeface="Arial" pitchFamily="34" charset="0"/>
            <a:cs typeface="Arial" pitchFamily="34" charset="0"/>
          </a:endParaRPr>
        </a:p>
      </dgm:t>
    </dgm:pt>
    <dgm:pt modelId="{8883D73A-AFAD-4809-BA85-35F6AADB942C}" type="parTrans" cxnId="{587611EF-343A-4479-8250-9CC3FDA5BD3B}">
      <dgm:prSet/>
      <dgm:spPr/>
      <dgm:t>
        <a:bodyPr/>
        <a:lstStyle/>
        <a:p>
          <a:endParaRPr lang="es-MX"/>
        </a:p>
      </dgm:t>
    </dgm:pt>
    <dgm:pt modelId="{5E4D0E2D-7810-4753-A4A4-7C67F508BE48}" type="sibTrans" cxnId="{587611EF-343A-4479-8250-9CC3FDA5BD3B}">
      <dgm:prSet/>
      <dgm:spPr/>
      <dgm:t>
        <a:bodyPr/>
        <a:lstStyle/>
        <a:p>
          <a:endParaRPr lang="es-MX"/>
        </a:p>
      </dgm:t>
    </dgm:pt>
    <dgm:pt modelId="{89BD4118-1C67-4ABC-A8B6-A9F57F4FF648}">
      <dgm:prSet custT="1"/>
      <dgm:spPr>
        <a:solidFill>
          <a:schemeClr val="bg2">
            <a:lumMod val="75000"/>
            <a:alpha val="9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sz="1600" dirty="0" smtClean="0">
              <a:latin typeface="Arial" pitchFamily="34" charset="0"/>
              <a:cs typeface="Arial" pitchFamily="34" charset="0"/>
            </a:rPr>
            <a:t>Orientarlos a el logro eficaz </a:t>
          </a:r>
          <a:endParaRPr lang="es-MX" sz="1600" dirty="0">
            <a:latin typeface="Arial" pitchFamily="34" charset="0"/>
            <a:cs typeface="Arial" pitchFamily="34" charset="0"/>
          </a:endParaRPr>
        </a:p>
      </dgm:t>
    </dgm:pt>
    <dgm:pt modelId="{C6D2C587-274B-4A74-B27E-F897193D9650}" type="parTrans" cxnId="{8B1696D9-177D-4528-A8D2-A623B4938B67}">
      <dgm:prSet/>
      <dgm:spPr/>
      <dgm:t>
        <a:bodyPr/>
        <a:lstStyle/>
        <a:p>
          <a:endParaRPr lang="es-MX"/>
        </a:p>
      </dgm:t>
    </dgm:pt>
    <dgm:pt modelId="{695C5CF2-31AC-45C8-99CF-A60F80A96B7D}" type="sibTrans" cxnId="{8B1696D9-177D-4528-A8D2-A623B4938B67}">
      <dgm:prSet/>
      <dgm:spPr/>
      <dgm:t>
        <a:bodyPr/>
        <a:lstStyle/>
        <a:p>
          <a:endParaRPr lang="es-MX"/>
        </a:p>
      </dgm:t>
    </dgm:pt>
    <dgm:pt modelId="{B4E78A0E-A738-4A4C-9408-5C560D197C32}" type="pres">
      <dgm:prSet presAssocID="{919574EF-1A0C-42BE-870B-D343B494A26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1617775-2E19-4924-83A9-A0621EEE55FF}" type="pres">
      <dgm:prSet presAssocID="{DE6DAC14-C845-4D9B-AB3C-F6E397F3AF19}" presName="compNode" presStyleCnt="0"/>
      <dgm:spPr/>
    </dgm:pt>
    <dgm:pt modelId="{DC67426E-6DD2-4BD8-AF67-E11697B73F50}" type="pres">
      <dgm:prSet presAssocID="{DE6DAC14-C845-4D9B-AB3C-F6E397F3AF19}" presName="noGeometry" presStyleCnt="0"/>
      <dgm:spPr/>
    </dgm:pt>
    <dgm:pt modelId="{44E48953-3A7F-437F-A476-BDE261C338E2}" type="pres">
      <dgm:prSet presAssocID="{DE6DAC14-C845-4D9B-AB3C-F6E397F3AF19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7CE035-5659-4972-8705-6ED438E1E5E6}" type="pres">
      <dgm:prSet presAssocID="{DE6DAC14-C845-4D9B-AB3C-F6E397F3AF19}" presName="childTextHidden" presStyleLbl="bgAccFollowNode1" presStyleIdx="0" presStyleCnt="3"/>
      <dgm:spPr/>
      <dgm:t>
        <a:bodyPr/>
        <a:lstStyle/>
        <a:p>
          <a:endParaRPr lang="es-MX"/>
        </a:p>
      </dgm:t>
    </dgm:pt>
    <dgm:pt modelId="{90016952-BF39-42F9-9BB2-C9025A86C159}" type="pres">
      <dgm:prSet presAssocID="{DE6DAC14-C845-4D9B-AB3C-F6E397F3AF1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9AE039-A378-4178-BBAC-85BDE0350D77}" type="pres">
      <dgm:prSet presAssocID="{DE6DAC14-C845-4D9B-AB3C-F6E397F3AF19}" presName="aSpace" presStyleCnt="0"/>
      <dgm:spPr/>
    </dgm:pt>
    <dgm:pt modelId="{D903B256-8F36-4777-A11B-F889EC14C69C}" type="pres">
      <dgm:prSet presAssocID="{24315590-9F1C-4C8C-AE02-9B0A559BCE2A}" presName="compNode" presStyleCnt="0"/>
      <dgm:spPr/>
    </dgm:pt>
    <dgm:pt modelId="{BD8E96D2-C4C6-44D4-8B00-DB69BA524113}" type="pres">
      <dgm:prSet presAssocID="{24315590-9F1C-4C8C-AE02-9B0A559BCE2A}" presName="noGeometry" presStyleCnt="0"/>
      <dgm:spPr/>
    </dgm:pt>
    <dgm:pt modelId="{10883ADD-7CE6-4E80-9830-FA20944267D2}" type="pres">
      <dgm:prSet presAssocID="{24315590-9F1C-4C8C-AE02-9B0A559BCE2A}" presName="childTextVisible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4EAF82-2766-43F1-8457-41E81B0ECA1A}" type="pres">
      <dgm:prSet presAssocID="{24315590-9F1C-4C8C-AE02-9B0A559BCE2A}" presName="childTextHidden" presStyleLbl="bgAccFollowNode1" presStyleIdx="1" presStyleCnt="3"/>
      <dgm:spPr/>
      <dgm:t>
        <a:bodyPr/>
        <a:lstStyle/>
        <a:p>
          <a:endParaRPr lang="es-MX"/>
        </a:p>
      </dgm:t>
    </dgm:pt>
    <dgm:pt modelId="{675CFEE6-6EDA-4908-A437-3F47024BA6FB}" type="pres">
      <dgm:prSet presAssocID="{24315590-9F1C-4C8C-AE02-9B0A559BCE2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DC5D41-C226-482A-B090-2ABA9B1E0CAF}" type="pres">
      <dgm:prSet presAssocID="{24315590-9F1C-4C8C-AE02-9B0A559BCE2A}" presName="aSpace" presStyleCnt="0"/>
      <dgm:spPr/>
    </dgm:pt>
    <dgm:pt modelId="{9B632F1E-1BE6-4F52-AB12-C1549FC028B2}" type="pres">
      <dgm:prSet presAssocID="{81B177F2-D86C-42E7-98C9-F872340A8D97}" presName="compNode" presStyleCnt="0"/>
      <dgm:spPr/>
    </dgm:pt>
    <dgm:pt modelId="{6331178B-6A93-473B-9C21-3747E13D2306}" type="pres">
      <dgm:prSet presAssocID="{81B177F2-D86C-42E7-98C9-F872340A8D97}" presName="noGeometry" presStyleCnt="0"/>
      <dgm:spPr/>
    </dgm:pt>
    <dgm:pt modelId="{CD1B9A95-DBE2-4517-940C-48B914280FD8}" type="pres">
      <dgm:prSet presAssocID="{81B177F2-D86C-42E7-98C9-F872340A8D97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E9001D-2DD6-4719-801A-70EBAC0CF428}" type="pres">
      <dgm:prSet presAssocID="{81B177F2-D86C-42E7-98C9-F872340A8D97}" presName="childTextHidden" presStyleLbl="bgAccFollowNode1" presStyleIdx="2" presStyleCnt="3"/>
      <dgm:spPr/>
      <dgm:t>
        <a:bodyPr/>
        <a:lstStyle/>
        <a:p>
          <a:endParaRPr lang="es-MX"/>
        </a:p>
      </dgm:t>
    </dgm:pt>
    <dgm:pt modelId="{94CB2760-BA00-4211-B3C4-1DEEC2036C54}" type="pres">
      <dgm:prSet presAssocID="{81B177F2-D86C-42E7-98C9-F872340A8D97}" presName="parentText" presStyleLbl="node1" presStyleIdx="2" presStyleCnt="3" custScaleX="13928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2555160-D4F4-4B70-85FE-B1087B29D1ED}" type="presOf" srcId="{799C8713-67E8-4FFB-9C78-F0F4CA147D4D}" destId="{4C7CE035-5659-4972-8705-6ED438E1E5E6}" srcOrd="1" destOrd="0" presId="urn:microsoft.com/office/officeart/2005/8/layout/hProcess6"/>
    <dgm:cxn modelId="{80D50662-DA7A-4AFD-BC4E-AAAC317647E0}" type="presOf" srcId="{81B177F2-D86C-42E7-98C9-F872340A8D97}" destId="{94CB2760-BA00-4211-B3C4-1DEEC2036C54}" srcOrd="0" destOrd="0" presId="urn:microsoft.com/office/officeart/2005/8/layout/hProcess6"/>
    <dgm:cxn modelId="{D73721EB-D350-4C08-8AC2-A56496F613B6}" srcId="{919574EF-1A0C-42BE-870B-D343B494A26F}" destId="{24315590-9F1C-4C8C-AE02-9B0A559BCE2A}" srcOrd="1" destOrd="0" parTransId="{094E3EE8-FD33-4222-ABF3-30E085560056}" sibTransId="{BD8AAC3C-AAF0-4BE3-839A-43EB03B0BFD2}"/>
    <dgm:cxn modelId="{DAAD20DE-AEC3-4765-B291-845D05E26541}" srcId="{DE6DAC14-C845-4D9B-AB3C-F6E397F3AF19}" destId="{799C8713-67E8-4FFB-9C78-F0F4CA147D4D}" srcOrd="0" destOrd="0" parTransId="{C9BDA78A-4CF5-4EEE-8276-AD3A0642ECDD}" sibTransId="{2F1BDAD1-C40C-4513-B2A5-5E7A0D5906F1}"/>
    <dgm:cxn modelId="{E4580574-B874-4AB3-8EC5-944174DD29B1}" type="presOf" srcId="{24315590-9F1C-4C8C-AE02-9B0A559BCE2A}" destId="{675CFEE6-6EDA-4908-A437-3F47024BA6FB}" srcOrd="0" destOrd="0" presId="urn:microsoft.com/office/officeart/2005/8/layout/hProcess6"/>
    <dgm:cxn modelId="{8B1696D9-177D-4528-A8D2-A623B4938B67}" srcId="{81B177F2-D86C-42E7-98C9-F872340A8D97}" destId="{89BD4118-1C67-4ABC-A8B6-A9F57F4FF648}" srcOrd="0" destOrd="0" parTransId="{C6D2C587-274B-4A74-B27E-F897193D9650}" sibTransId="{695C5CF2-31AC-45C8-99CF-A60F80A96B7D}"/>
    <dgm:cxn modelId="{1F4911DB-D1E8-4EAB-A01A-297545333C7B}" type="presOf" srcId="{919574EF-1A0C-42BE-870B-D343B494A26F}" destId="{B4E78A0E-A738-4A4C-9408-5C560D197C32}" srcOrd="0" destOrd="0" presId="urn:microsoft.com/office/officeart/2005/8/layout/hProcess6"/>
    <dgm:cxn modelId="{587611EF-343A-4479-8250-9CC3FDA5BD3B}" srcId="{919574EF-1A0C-42BE-870B-D343B494A26F}" destId="{81B177F2-D86C-42E7-98C9-F872340A8D97}" srcOrd="2" destOrd="0" parTransId="{8883D73A-AFAD-4809-BA85-35F6AADB942C}" sibTransId="{5E4D0E2D-7810-4753-A4A4-7C67F508BE48}"/>
    <dgm:cxn modelId="{6F3B1BFA-F758-476A-821E-49D20F092A88}" type="presOf" srcId="{BE2BBB15-9D30-4100-B013-1C30C5774A7F}" destId="{10883ADD-7CE6-4E80-9830-FA20944267D2}" srcOrd="0" destOrd="0" presId="urn:microsoft.com/office/officeart/2005/8/layout/hProcess6"/>
    <dgm:cxn modelId="{89D6A2C8-F2EB-4662-8935-7B46204B867A}" type="presOf" srcId="{799C8713-67E8-4FFB-9C78-F0F4CA147D4D}" destId="{44E48953-3A7F-437F-A476-BDE261C338E2}" srcOrd="0" destOrd="0" presId="urn:microsoft.com/office/officeart/2005/8/layout/hProcess6"/>
    <dgm:cxn modelId="{8B492FFE-C925-4874-ADAD-BBC4E76D3199}" srcId="{24315590-9F1C-4C8C-AE02-9B0A559BCE2A}" destId="{BE2BBB15-9D30-4100-B013-1C30C5774A7F}" srcOrd="0" destOrd="0" parTransId="{F80C3241-9F94-40A8-A00E-B21BC4BC5C43}" sibTransId="{00241FFB-72B8-4F96-A799-52DC69E86C75}"/>
    <dgm:cxn modelId="{0F13C9DB-CBDA-43BD-865C-36D254E7566A}" type="presOf" srcId="{DE6DAC14-C845-4D9B-AB3C-F6E397F3AF19}" destId="{90016952-BF39-42F9-9BB2-C9025A86C159}" srcOrd="0" destOrd="0" presId="urn:microsoft.com/office/officeart/2005/8/layout/hProcess6"/>
    <dgm:cxn modelId="{7060EA6D-17F5-4FA6-BE02-01C508022DBE}" srcId="{919574EF-1A0C-42BE-870B-D343B494A26F}" destId="{DE6DAC14-C845-4D9B-AB3C-F6E397F3AF19}" srcOrd="0" destOrd="0" parTransId="{C95C6816-4AFE-4EE0-A4CC-5A65A917DEE6}" sibTransId="{7D8DA2E3-D27F-4619-9502-437793A103F6}"/>
    <dgm:cxn modelId="{E646C35D-A457-4EFA-A4D0-4A30A1B6B0FD}" type="presOf" srcId="{89BD4118-1C67-4ABC-A8B6-A9F57F4FF648}" destId="{CD1B9A95-DBE2-4517-940C-48B914280FD8}" srcOrd="0" destOrd="0" presId="urn:microsoft.com/office/officeart/2005/8/layout/hProcess6"/>
    <dgm:cxn modelId="{866CF8E7-42A2-409E-B293-2DC9914F3899}" type="presOf" srcId="{BE2BBB15-9D30-4100-B013-1C30C5774A7F}" destId="{0B4EAF82-2766-43F1-8457-41E81B0ECA1A}" srcOrd="1" destOrd="0" presId="urn:microsoft.com/office/officeart/2005/8/layout/hProcess6"/>
    <dgm:cxn modelId="{79047B79-1C50-463C-8331-658C6413649F}" type="presOf" srcId="{89BD4118-1C67-4ABC-A8B6-A9F57F4FF648}" destId="{59E9001D-2DD6-4719-801A-70EBAC0CF428}" srcOrd="1" destOrd="0" presId="urn:microsoft.com/office/officeart/2005/8/layout/hProcess6"/>
    <dgm:cxn modelId="{DCD792DC-82F4-4EFA-8A81-5D5C3561E9BB}" type="presParOf" srcId="{B4E78A0E-A738-4A4C-9408-5C560D197C32}" destId="{81617775-2E19-4924-83A9-A0621EEE55FF}" srcOrd="0" destOrd="0" presId="urn:microsoft.com/office/officeart/2005/8/layout/hProcess6"/>
    <dgm:cxn modelId="{4371EB1A-4A06-4016-B26A-E28363AA6D47}" type="presParOf" srcId="{81617775-2E19-4924-83A9-A0621EEE55FF}" destId="{DC67426E-6DD2-4BD8-AF67-E11697B73F50}" srcOrd="0" destOrd="0" presId="urn:microsoft.com/office/officeart/2005/8/layout/hProcess6"/>
    <dgm:cxn modelId="{9C5B74CA-EFAF-46AE-A5C2-1B8683AA3752}" type="presParOf" srcId="{81617775-2E19-4924-83A9-A0621EEE55FF}" destId="{44E48953-3A7F-437F-A476-BDE261C338E2}" srcOrd="1" destOrd="0" presId="urn:microsoft.com/office/officeart/2005/8/layout/hProcess6"/>
    <dgm:cxn modelId="{33FDF795-7DC0-422B-98C3-3E4519D85358}" type="presParOf" srcId="{81617775-2E19-4924-83A9-A0621EEE55FF}" destId="{4C7CE035-5659-4972-8705-6ED438E1E5E6}" srcOrd="2" destOrd="0" presId="urn:microsoft.com/office/officeart/2005/8/layout/hProcess6"/>
    <dgm:cxn modelId="{AB169D14-5CCA-4FDD-9AB6-0FCA873AD2B7}" type="presParOf" srcId="{81617775-2E19-4924-83A9-A0621EEE55FF}" destId="{90016952-BF39-42F9-9BB2-C9025A86C159}" srcOrd="3" destOrd="0" presId="urn:microsoft.com/office/officeart/2005/8/layout/hProcess6"/>
    <dgm:cxn modelId="{7CDE26E1-EBD2-4FD7-8209-0DCC4448ABAC}" type="presParOf" srcId="{B4E78A0E-A738-4A4C-9408-5C560D197C32}" destId="{A69AE039-A378-4178-BBAC-85BDE0350D77}" srcOrd="1" destOrd="0" presId="urn:microsoft.com/office/officeart/2005/8/layout/hProcess6"/>
    <dgm:cxn modelId="{CA400323-F833-47EA-B3AD-6B3C3C64F53C}" type="presParOf" srcId="{B4E78A0E-A738-4A4C-9408-5C560D197C32}" destId="{D903B256-8F36-4777-A11B-F889EC14C69C}" srcOrd="2" destOrd="0" presId="urn:microsoft.com/office/officeart/2005/8/layout/hProcess6"/>
    <dgm:cxn modelId="{273420BE-9F12-4767-BEE5-03B1FF2ACE8F}" type="presParOf" srcId="{D903B256-8F36-4777-A11B-F889EC14C69C}" destId="{BD8E96D2-C4C6-44D4-8B00-DB69BA524113}" srcOrd="0" destOrd="0" presId="urn:microsoft.com/office/officeart/2005/8/layout/hProcess6"/>
    <dgm:cxn modelId="{5A1B7F1E-3A3A-4088-BFC5-9F29268BB4C1}" type="presParOf" srcId="{D903B256-8F36-4777-A11B-F889EC14C69C}" destId="{10883ADD-7CE6-4E80-9830-FA20944267D2}" srcOrd="1" destOrd="0" presId="urn:microsoft.com/office/officeart/2005/8/layout/hProcess6"/>
    <dgm:cxn modelId="{DBE9BC8C-C308-4B69-8972-35BC22E508CA}" type="presParOf" srcId="{D903B256-8F36-4777-A11B-F889EC14C69C}" destId="{0B4EAF82-2766-43F1-8457-41E81B0ECA1A}" srcOrd="2" destOrd="0" presId="urn:microsoft.com/office/officeart/2005/8/layout/hProcess6"/>
    <dgm:cxn modelId="{24BCB364-1DFB-442A-8875-5820E75E452C}" type="presParOf" srcId="{D903B256-8F36-4777-A11B-F889EC14C69C}" destId="{675CFEE6-6EDA-4908-A437-3F47024BA6FB}" srcOrd="3" destOrd="0" presId="urn:microsoft.com/office/officeart/2005/8/layout/hProcess6"/>
    <dgm:cxn modelId="{3557FFA5-1A3B-416C-A03E-FD8E94CCFB08}" type="presParOf" srcId="{B4E78A0E-A738-4A4C-9408-5C560D197C32}" destId="{4ADC5D41-C226-482A-B090-2ABA9B1E0CAF}" srcOrd="3" destOrd="0" presId="urn:microsoft.com/office/officeart/2005/8/layout/hProcess6"/>
    <dgm:cxn modelId="{9D1C490F-B60C-49F2-B078-5F229C76D4E1}" type="presParOf" srcId="{B4E78A0E-A738-4A4C-9408-5C560D197C32}" destId="{9B632F1E-1BE6-4F52-AB12-C1549FC028B2}" srcOrd="4" destOrd="0" presId="urn:microsoft.com/office/officeart/2005/8/layout/hProcess6"/>
    <dgm:cxn modelId="{AF27428C-A764-4015-923F-935A2FC86CEE}" type="presParOf" srcId="{9B632F1E-1BE6-4F52-AB12-C1549FC028B2}" destId="{6331178B-6A93-473B-9C21-3747E13D2306}" srcOrd="0" destOrd="0" presId="urn:microsoft.com/office/officeart/2005/8/layout/hProcess6"/>
    <dgm:cxn modelId="{62CB4997-6679-48FB-A914-A7B397B78C42}" type="presParOf" srcId="{9B632F1E-1BE6-4F52-AB12-C1549FC028B2}" destId="{CD1B9A95-DBE2-4517-940C-48B914280FD8}" srcOrd="1" destOrd="0" presId="urn:microsoft.com/office/officeart/2005/8/layout/hProcess6"/>
    <dgm:cxn modelId="{A6DA1F25-8A39-4E34-A0FF-2C6A1B3B7720}" type="presParOf" srcId="{9B632F1E-1BE6-4F52-AB12-C1549FC028B2}" destId="{59E9001D-2DD6-4719-801A-70EBAC0CF428}" srcOrd="2" destOrd="0" presId="urn:microsoft.com/office/officeart/2005/8/layout/hProcess6"/>
    <dgm:cxn modelId="{C0BCC8F6-13DA-4D1B-B354-1E50DEC3459A}" type="presParOf" srcId="{9B632F1E-1BE6-4F52-AB12-C1549FC028B2}" destId="{94CB2760-BA00-4211-B3C4-1DEEC2036C54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3B95E2-5FE3-4AFB-8B08-E4625A1A7ACB}">
      <dsp:nvSpPr>
        <dsp:cNvPr id="0" name=""/>
        <dsp:cNvSpPr/>
      </dsp:nvSpPr>
      <dsp:spPr>
        <a:xfrm rot="5400000">
          <a:off x="297028" y="2674125"/>
          <a:ext cx="876464" cy="145841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AA3505-1F17-4477-B84F-3061C7AA6A0C}">
      <dsp:nvSpPr>
        <dsp:cNvPr id="0" name=""/>
        <dsp:cNvSpPr/>
      </dsp:nvSpPr>
      <dsp:spPr>
        <a:xfrm>
          <a:off x="150724" y="3109877"/>
          <a:ext cx="1316667" cy="1154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Clarificar el rumbo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0724" y="3109877"/>
        <a:ext cx="1316667" cy="1154136"/>
      </dsp:txXfrm>
    </dsp:sp>
    <dsp:sp modelId="{3E3832FD-B2F7-43F0-90B2-5953AD70EBC5}">
      <dsp:nvSpPr>
        <dsp:cNvPr id="0" name=""/>
        <dsp:cNvSpPr/>
      </dsp:nvSpPr>
      <dsp:spPr>
        <a:xfrm>
          <a:off x="1218964" y="2566754"/>
          <a:ext cx="248427" cy="248427"/>
        </a:xfrm>
        <a:prstGeom prst="triangle">
          <a:avLst>
            <a:gd name="adj" fmla="val 100000"/>
          </a:avLst>
        </a:prstGeom>
        <a:solidFill>
          <a:schemeClr val="accent3">
            <a:shade val="80000"/>
            <a:hueOff val="27364"/>
            <a:satOff val="-179"/>
            <a:lumOff val="3069"/>
            <a:alphaOff val="0"/>
          </a:schemeClr>
        </a:solidFill>
        <a:ln w="25400" cap="flat" cmpd="sng" algn="ctr">
          <a:solidFill>
            <a:schemeClr val="accent3">
              <a:shade val="80000"/>
              <a:hueOff val="27364"/>
              <a:satOff val="-179"/>
              <a:lumOff val="30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F58C92-7576-4AE1-AE16-EAB8F18CAB71}">
      <dsp:nvSpPr>
        <dsp:cNvPr id="0" name=""/>
        <dsp:cNvSpPr/>
      </dsp:nvSpPr>
      <dsp:spPr>
        <a:xfrm rot="5400000">
          <a:off x="1908887" y="2275269"/>
          <a:ext cx="876464" cy="145841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shade val="80000"/>
            <a:hueOff val="54727"/>
            <a:satOff val="-358"/>
            <a:lumOff val="6139"/>
            <a:alphaOff val="0"/>
          </a:schemeClr>
        </a:solidFill>
        <a:ln w="25400" cap="flat" cmpd="sng" algn="ctr">
          <a:solidFill>
            <a:schemeClr val="accent3">
              <a:shade val="80000"/>
              <a:hueOff val="54727"/>
              <a:satOff val="-358"/>
              <a:lumOff val="61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807D5B-264C-4B22-A7CB-F18367FD7C5A}">
      <dsp:nvSpPr>
        <dsp:cNvPr id="0" name=""/>
        <dsp:cNvSpPr/>
      </dsp:nvSpPr>
      <dsp:spPr>
        <a:xfrm>
          <a:off x="1762583" y="2711021"/>
          <a:ext cx="1316667" cy="1154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Que va a tomar la vida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62583" y="2711021"/>
        <a:ext cx="1316667" cy="1154136"/>
      </dsp:txXfrm>
    </dsp:sp>
    <dsp:sp modelId="{8A15270F-B14B-41C2-BBB2-9E844D6FFBDF}">
      <dsp:nvSpPr>
        <dsp:cNvPr id="0" name=""/>
        <dsp:cNvSpPr/>
      </dsp:nvSpPr>
      <dsp:spPr>
        <a:xfrm>
          <a:off x="2830823" y="2167898"/>
          <a:ext cx="248427" cy="248427"/>
        </a:xfrm>
        <a:prstGeom prst="triangle">
          <a:avLst>
            <a:gd name="adj" fmla="val 100000"/>
          </a:avLst>
        </a:prstGeom>
        <a:solidFill>
          <a:schemeClr val="accent3">
            <a:shade val="80000"/>
            <a:hueOff val="82091"/>
            <a:satOff val="-537"/>
            <a:lumOff val="9208"/>
            <a:alphaOff val="0"/>
          </a:schemeClr>
        </a:solidFill>
        <a:ln w="25400" cap="flat" cmpd="sng" algn="ctr">
          <a:solidFill>
            <a:schemeClr val="accent3">
              <a:shade val="80000"/>
              <a:hueOff val="82091"/>
              <a:satOff val="-537"/>
              <a:lumOff val="92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2AAE49-BC27-4D51-83AC-A1B3D2CB2274}">
      <dsp:nvSpPr>
        <dsp:cNvPr id="0" name=""/>
        <dsp:cNvSpPr/>
      </dsp:nvSpPr>
      <dsp:spPr>
        <a:xfrm rot="5400000">
          <a:off x="3520746" y="1876413"/>
          <a:ext cx="876464" cy="145841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shade val="80000"/>
            <a:hueOff val="109454"/>
            <a:satOff val="-716"/>
            <a:lumOff val="12277"/>
            <a:alphaOff val="0"/>
          </a:schemeClr>
        </a:solidFill>
        <a:ln w="25400" cap="flat" cmpd="sng" algn="ctr">
          <a:solidFill>
            <a:schemeClr val="accent3">
              <a:shade val="80000"/>
              <a:hueOff val="109454"/>
              <a:satOff val="-716"/>
              <a:lumOff val="122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F92471-89B4-4F2B-BA22-F49270965780}">
      <dsp:nvSpPr>
        <dsp:cNvPr id="0" name=""/>
        <dsp:cNvSpPr/>
      </dsp:nvSpPr>
      <dsp:spPr>
        <a:xfrm>
          <a:off x="3374442" y="2312165"/>
          <a:ext cx="1316667" cy="1154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Brindar un marco de referencia</a:t>
          </a:r>
        </a:p>
      </dsp:txBody>
      <dsp:txXfrm>
        <a:off x="3374442" y="2312165"/>
        <a:ext cx="1316667" cy="1154136"/>
      </dsp:txXfrm>
    </dsp:sp>
    <dsp:sp modelId="{AFBA7438-DB00-42EE-821B-0FA59D9A6C1D}">
      <dsp:nvSpPr>
        <dsp:cNvPr id="0" name=""/>
        <dsp:cNvSpPr/>
      </dsp:nvSpPr>
      <dsp:spPr>
        <a:xfrm>
          <a:off x="4442682" y="1769042"/>
          <a:ext cx="248427" cy="248427"/>
        </a:xfrm>
        <a:prstGeom prst="triangle">
          <a:avLst>
            <a:gd name="adj" fmla="val 100000"/>
          </a:avLst>
        </a:prstGeom>
        <a:solidFill>
          <a:schemeClr val="accent3">
            <a:shade val="80000"/>
            <a:hueOff val="136818"/>
            <a:satOff val="-894"/>
            <a:lumOff val="15346"/>
            <a:alphaOff val="0"/>
          </a:schemeClr>
        </a:solidFill>
        <a:ln w="25400" cap="flat" cmpd="sng" algn="ctr">
          <a:solidFill>
            <a:schemeClr val="accent3">
              <a:shade val="80000"/>
              <a:hueOff val="136818"/>
              <a:satOff val="-894"/>
              <a:lumOff val="1534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DF0056-FCAE-4236-B444-57618A5723BF}">
      <dsp:nvSpPr>
        <dsp:cNvPr id="0" name=""/>
        <dsp:cNvSpPr/>
      </dsp:nvSpPr>
      <dsp:spPr>
        <a:xfrm rot="5400000">
          <a:off x="5132604" y="1477557"/>
          <a:ext cx="876464" cy="145841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shade val="80000"/>
            <a:hueOff val="164182"/>
            <a:satOff val="-1073"/>
            <a:lumOff val="18416"/>
            <a:alphaOff val="0"/>
          </a:schemeClr>
        </a:solidFill>
        <a:ln w="25400" cap="flat" cmpd="sng" algn="ctr">
          <a:solidFill>
            <a:schemeClr val="accent3">
              <a:shade val="80000"/>
              <a:hueOff val="164182"/>
              <a:satOff val="-1073"/>
              <a:lumOff val="184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849228-49FA-4834-BD5A-679F0302ABEF}">
      <dsp:nvSpPr>
        <dsp:cNvPr id="0" name=""/>
        <dsp:cNvSpPr/>
      </dsp:nvSpPr>
      <dsp:spPr>
        <a:xfrm>
          <a:off x="4880559" y="1913309"/>
          <a:ext cx="1528151" cy="1154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Para la toma de decisiones</a:t>
          </a:r>
        </a:p>
      </dsp:txBody>
      <dsp:txXfrm>
        <a:off x="4880559" y="1913309"/>
        <a:ext cx="1528151" cy="1154136"/>
      </dsp:txXfrm>
    </dsp:sp>
    <dsp:sp modelId="{6EAC1623-614C-4CC4-83C1-843E25E23078}">
      <dsp:nvSpPr>
        <dsp:cNvPr id="0" name=""/>
        <dsp:cNvSpPr/>
      </dsp:nvSpPr>
      <dsp:spPr>
        <a:xfrm>
          <a:off x="6054541" y="1370186"/>
          <a:ext cx="248427" cy="248427"/>
        </a:xfrm>
        <a:prstGeom prst="triangle">
          <a:avLst>
            <a:gd name="adj" fmla="val 100000"/>
          </a:avLst>
        </a:prstGeom>
        <a:solidFill>
          <a:schemeClr val="accent3">
            <a:shade val="80000"/>
            <a:hueOff val="191545"/>
            <a:satOff val="-1252"/>
            <a:lumOff val="21485"/>
            <a:alphaOff val="0"/>
          </a:schemeClr>
        </a:solidFill>
        <a:ln w="25400" cap="flat" cmpd="sng" algn="ctr">
          <a:solidFill>
            <a:schemeClr val="accent3">
              <a:shade val="80000"/>
              <a:hueOff val="191545"/>
              <a:satOff val="-1252"/>
              <a:lumOff val="214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E08BA7-C481-4FE0-8357-BB4263739284}">
      <dsp:nvSpPr>
        <dsp:cNvPr id="0" name=""/>
        <dsp:cNvSpPr/>
      </dsp:nvSpPr>
      <dsp:spPr>
        <a:xfrm rot="5400000">
          <a:off x="6744463" y="1078700"/>
          <a:ext cx="876464" cy="145841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shade val="80000"/>
            <a:hueOff val="218909"/>
            <a:satOff val="-1431"/>
            <a:lumOff val="24554"/>
            <a:alphaOff val="0"/>
          </a:schemeClr>
        </a:solidFill>
        <a:ln w="25400" cap="flat" cmpd="sng" algn="ctr">
          <a:solidFill>
            <a:schemeClr val="accent3">
              <a:shade val="80000"/>
              <a:hueOff val="218909"/>
              <a:satOff val="-1431"/>
              <a:lumOff val="245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15BC9A-407A-444C-9D48-6D3297213260}">
      <dsp:nvSpPr>
        <dsp:cNvPr id="0" name=""/>
        <dsp:cNvSpPr/>
      </dsp:nvSpPr>
      <dsp:spPr>
        <a:xfrm>
          <a:off x="6598159" y="1514453"/>
          <a:ext cx="1316667" cy="1154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No es estricto</a:t>
          </a:r>
        </a:p>
      </dsp:txBody>
      <dsp:txXfrm>
        <a:off x="6598159" y="1514453"/>
        <a:ext cx="1316667" cy="11541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D4569-ADA3-4CF5-AB85-5CE83E275B28}">
      <dsp:nvSpPr>
        <dsp:cNvPr id="0" name=""/>
        <dsp:cNvSpPr/>
      </dsp:nvSpPr>
      <dsp:spPr>
        <a:xfrm>
          <a:off x="0" y="348896"/>
          <a:ext cx="3607296" cy="3607296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EC380E8-D6B2-42B1-B73C-42B9E4CBAF33}">
      <dsp:nvSpPr>
        <dsp:cNvPr id="0" name=""/>
        <dsp:cNvSpPr/>
      </dsp:nvSpPr>
      <dsp:spPr>
        <a:xfrm>
          <a:off x="1803648" y="348896"/>
          <a:ext cx="4208511" cy="360729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>
              <a:solidFill>
                <a:schemeClr val="bg2">
                  <a:lumMod val="50000"/>
                </a:schemeClr>
              </a:solidFill>
            </a:rPr>
            <a:t>¿Qué quiero hacer con mi vida?</a:t>
          </a:r>
          <a:endParaRPr lang="es-MX" sz="15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1803648" y="348896"/>
        <a:ext cx="4208511" cy="360729"/>
      </dsp:txXfrm>
    </dsp:sp>
    <dsp:sp modelId="{D7541159-0260-4AE3-B923-C0E0E5C89831}">
      <dsp:nvSpPr>
        <dsp:cNvPr id="0" name=""/>
        <dsp:cNvSpPr/>
      </dsp:nvSpPr>
      <dsp:spPr>
        <a:xfrm>
          <a:off x="270546" y="709626"/>
          <a:ext cx="3066202" cy="306620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shade val="80000"/>
                <a:hueOff val="36485"/>
                <a:satOff val="-239"/>
                <a:lumOff val="4092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36485"/>
                <a:satOff val="-239"/>
                <a:lumOff val="4092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36485"/>
                <a:satOff val="-239"/>
                <a:lumOff val="409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E40833F-1D47-4A92-903A-8566D25C6C26}">
      <dsp:nvSpPr>
        <dsp:cNvPr id="0" name=""/>
        <dsp:cNvSpPr/>
      </dsp:nvSpPr>
      <dsp:spPr>
        <a:xfrm>
          <a:off x="1803648" y="709626"/>
          <a:ext cx="4208511" cy="306620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36485"/>
              <a:satOff val="-239"/>
              <a:lumOff val="409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>
              <a:solidFill>
                <a:schemeClr val="bg2">
                  <a:lumMod val="50000"/>
                </a:schemeClr>
              </a:solidFill>
            </a:rPr>
            <a:t>¿Cómo deseo utilizar mi tiempo?</a:t>
          </a:r>
          <a:endParaRPr lang="es-MX" sz="1500" kern="1200">
            <a:solidFill>
              <a:schemeClr val="bg2">
                <a:lumMod val="50000"/>
              </a:schemeClr>
            </a:solidFill>
          </a:endParaRPr>
        </a:p>
      </dsp:txBody>
      <dsp:txXfrm>
        <a:off x="1803648" y="709626"/>
        <a:ext cx="4208511" cy="360729"/>
      </dsp:txXfrm>
    </dsp:sp>
    <dsp:sp modelId="{CD98DD6D-E6EE-4776-BA8E-BB0B8D121100}">
      <dsp:nvSpPr>
        <dsp:cNvPr id="0" name=""/>
        <dsp:cNvSpPr/>
      </dsp:nvSpPr>
      <dsp:spPr>
        <a:xfrm>
          <a:off x="541093" y="1070355"/>
          <a:ext cx="2525108" cy="252510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shade val="80000"/>
                <a:hueOff val="72970"/>
                <a:satOff val="-477"/>
                <a:lumOff val="8185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72970"/>
                <a:satOff val="-477"/>
                <a:lumOff val="8185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72970"/>
                <a:satOff val="-477"/>
                <a:lumOff val="818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FBA80B2-3370-4674-87E2-486A16CDB822}">
      <dsp:nvSpPr>
        <dsp:cNvPr id="0" name=""/>
        <dsp:cNvSpPr/>
      </dsp:nvSpPr>
      <dsp:spPr>
        <a:xfrm>
          <a:off x="1803648" y="1070355"/>
          <a:ext cx="4208511" cy="252510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72970"/>
              <a:satOff val="-477"/>
              <a:lumOff val="818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>
              <a:solidFill>
                <a:schemeClr val="bg2">
                  <a:lumMod val="50000"/>
                </a:schemeClr>
              </a:solidFill>
            </a:rPr>
            <a:t>¿Dónde estaré los próximos 5 ó 10 años?</a:t>
          </a:r>
          <a:endParaRPr lang="es-MX" sz="1500" kern="1200">
            <a:solidFill>
              <a:schemeClr val="bg2">
                <a:lumMod val="50000"/>
              </a:schemeClr>
            </a:solidFill>
          </a:endParaRPr>
        </a:p>
      </dsp:txBody>
      <dsp:txXfrm>
        <a:off x="1803648" y="1070355"/>
        <a:ext cx="4208511" cy="360729"/>
      </dsp:txXfrm>
    </dsp:sp>
    <dsp:sp modelId="{F5E654DF-29CD-4486-B4C1-4480A0FBE7EE}">
      <dsp:nvSpPr>
        <dsp:cNvPr id="0" name=""/>
        <dsp:cNvSpPr/>
      </dsp:nvSpPr>
      <dsp:spPr>
        <a:xfrm>
          <a:off x="811640" y="1431084"/>
          <a:ext cx="1984014" cy="198401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shade val="80000"/>
                <a:hueOff val="109454"/>
                <a:satOff val="-716"/>
                <a:lumOff val="12277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109454"/>
                <a:satOff val="-716"/>
                <a:lumOff val="12277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109454"/>
                <a:satOff val="-716"/>
                <a:lumOff val="122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B393DDD-1D8F-4D69-9BD0-DC2F7B4BE26B}">
      <dsp:nvSpPr>
        <dsp:cNvPr id="0" name=""/>
        <dsp:cNvSpPr/>
      </dsp:nvSpPr>
      <dsp:spPr>
        <a:xfrm>
          <a:off x="1803648" y="1431084"/>
          <a:ext cx="4208511" cy="198401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109454"/>
              <a:satOff val="-716"/>
              <a:lumOff val="1227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>
              <a:solidFill>
                <a:schemeClr val="bg2">
                  <a:lumMod val="50000"/>
                </a:schemeClr>
              </a:solidFill>
            </a:rPr>
            <a:t>¿Con quién estoy dispuesto a  compartir mi vida?</a:t>
          </a:r>
          <a:endParaRPr lang="es-MX" sz="1500" kern="1200">
            <a:solidFill>
              <a:schemeClr val="bg2">
                <a:lumMod val="50000"/>
              </a:schemeClr>
            </a:solidFill>
          </a:endParaRPr>
        </a:p>
      </dsp:txBody>
      <dsp:txXfrm>
        <a:off x="1803648" y="1431084"/>
        <a:ext cx="4208511" cy="360732"/>
      </dsp:txXfrm>
    </dsp:sp>
    <dsp:sp modelId="{23BB1072-46DD-41C6-B8CB-40AA7337E425}">
      <dsp:nvSpPr>
        <dsp:cNvPr id="0" name=""/>
        <dsp:cNvSpPr/>
      </dsp:nvSpPr>
      <dsp:spPr>
        <a:xfrm>
          <a:off x="1082189" y="1791817"/>
          <a:ext cx="1442916" cy="1442916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shade val="80000"/>
                <a:hueOff val="145939"/>
                <a:satOff val="-954"/>
                <a:lumOff val="16369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145939"/>
                <a:satOff val="-954"/>
                <a:lumOff val="16369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145939"/>
                <a:satOff val="-954"/>
                <a:lumOff val="1636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FFBB8AA-F6F8-46EE-B226-03E170041C19}">
      <dsp:nvSpPr>
        <dsp:cNvPr id="0" name=""/>
        <dsp:cNvSpPr/>
      </dsp:nvSpPr>
      <dsp:spPr>
        <a:xfrm>
          <a:off x="1803648" y="1791817"/>
          <a:ext cx="4208511" cy="14429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145939"/>
              <a:satOff val="-954"/>
              <a:lumOff val="1636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>
              <a:solidFill>
                <a:schemeClr val="bg2">
                  <a:lumMod val="50000"/>
                </a:schemeClr>
              </a:solidFill>
            </a:rPr>
            <a:t>¿Qué estilo de vida deseo tener?</a:t>
          </a:r>
          <a:endParaRPr lang="es-MX" sz="1500" kern="1200">
            <a:solidFill>
              <a:schemeClr val="bg2">
                <a:lumMod val="50000"/>
              </a:schemeClr>
            </a:solidFill>
          </a:endParaRPr>
        </a:p>
      </dsp:txBody>
      <dsp:txXfrm>
        <a:off x="1803648" y="1791817"/>
        <a:ext cx="4208511" cy="360729"/>
      </dsp:txXfrm>
    </dsp:sp>
    <dsp:sp modelId="{88002750-BA65-48DC-B43E-75611DDD9F9D}">
      <dsp:nvSpPr>
        <dsp:cNvPr id="0" name=""/>
        <dsp:cNvSpPr/>
      </dsp:nvSpPr>
      <dsp:spPr>
        <a:xfrm>
          <a:off x="1352736" y="2152546"/>
          <a:ext cx="901822" cy="90182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shade val="80000"/>
                <a:hueOff val="182424"/>
                <a:satOff val="-1193"/>
                <a:lumOff val="20462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182424"/>
                <a:satOff val="-1193"/>
                <a:lumOff val="20462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182424"/>
                <a:satOff val="-1193"/>
                <a:lumOff val="204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AF1FF66-915A-4B4E-88CB-0487A437BF75}">
      <dsp:nvSpPr>
        <dsp:cNvPr id="0" name=""/>
        <dsp:cNvSpPr/>
      </dsp:nvSpPr>
      <dsp:spPr>
        <a:xfrm>
          <a:off x="1803648" y="2152546"/>
          <a:ext cx="4208511" cy="90182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182424"/>
              <a:satOff val="-1193"/>
              <a:lumOff val="2046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>
              <a:solidFill>
                <a:schemeClr val="bg2">
                  <a:lumMod val="50000"/>
                </a:schemeClr>
              </a:solidFill>
            </a:rPr>
            <a:t>¿Qué estoy dispuesto a hacer para lograr mis metas?</a:t>
          </a:r>
          <a:endParaRPr lang="es-MX" sz="1500" kern="1200">
            <a:solidFill>
              <a:schemeClr val="bg2">
                <a:lumMod val="50000"/>
              </a:schemeClr>
            </a:solidFill>
          </a:endParaRPr>
        </a:p>
      </dsp:txBody>
      <dsp:txXfrm>
        <a:off x="1803648" y="2152546"/>
        <a:ext cx="4208511" cy="360729"/>
      </dsp:txXfrm>
    </dsp:sp>
    <dsp:sp modelId="{37B88B40-B27C-4746-AD2C-5E94B105CCCF}">
      <dsp:nvSpPr>
        <dsp:cNvPr id="0" name=""/>
        <dsp:cNvSpPr/>
      </dsp:nvSpPr>
      <dsp:spPr>
        <a:xfrm>
          <a:off x="1623283" y="2513275"/>
          <a:ext cx="360729" cy="36072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shade val="80000"/>
                <a:hueOff val="218909"/>
                <a:satOff val="-1431"/>
                <a:lumOff val="24554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218909"/>
                <a:satOff val="-1431"/>
                <a:lumOff val="24554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218909"/>
                <a:satOff val="-1431"/>
                <a:lumOff val="2455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50A379F-C1F0-4005-9D49-1E6637EC3527}">
      <dsp:nvSpPr>
        <dsp:cNvPr id="0" name=""/>
        <dsp:cNvSpPr/>
      </dsp:nvSpPr>
      <dsp:spPr>
        <a:xfrm>
          <a:off x="1803648" y="2513275"/>
          <a:ext cx="4208511" cy="3607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218909"/>
              <a:satOff val="-1431"/>
              <a:lumOff val="2455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>
              <a:solidFill>
                <a:schemeClr val="bg2">
                  <a:lumMod val="50000"/>
                </a:schemeClr>
              </a:solidFill>
            </a:rPr>
            <a:t>¿Estoy preparado para el futuro?</a:t>
          </a:r>
          <a:endParaRPr lang="es-MX" sz="1500" kern="1200">
            <a:solidFill>
              <a:schemeClr val="bg2">
                <a:lumMod val="50000"/>
              </a:schemeClr>
            </a:solidFill>
          </a:endParaRPr>
        </a:p>
      </dsp:txBody>
      <dsp:txXfrm>
        <a:off x="1803648" y="2513275"/>
        <a:ext cx="4208511" cy="3607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6A336C-0A85-484E-A835-E6497AF3A02A}">
      <dsp:nvSpPr>
        <dsp:cNvPr id="0" name=""/>
        <dsp:cNvSpPr/>
      </dsp:nvSpPr>
      <dsp:spPr>
        <a:xfrm>
          <a:off x="2077258" y="0"/>
          <a:ext cx="2124249" cy="212446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ED6F94-728D-46E3-A55C-F3A481EBA900}">
      <dsp:nvSpPr>
        <dsp:cNvPr id="0" name=""/>
        <dsp:cNvSpPr/>
      </dsp:nvSpPr>
      <dsp:spPr>
        <a:xfrm>
          <a:off x="2277517" y="694441"/>
          <a:ext cx="1722934" cy="7417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Analizo los antecedentes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77517" y="694441"/>
        <a:ext cx="1722934" cy="741778"/>
      </dsp:txXfrm>
    </dsp:sp>
    <dsp:sp modelId="{E7A9E5B0-77A3-4C7D-AE66-9E6E0ABF90A2}">
      <dsp:nvSpPr>
        <dsp:cNvPr id="0" name=""/>
        <dsp:cNvSpPr/>
      </dsp:nvSpPr>
      <dsp:spPr>
        <a:xfrm>
          <a:off x="1487123" y="1220821"/>
          <a:ext cx="2124249" cy="2124465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F60E37-59CA-4DB9-845F-9DA3A3AB7799}">
      <dsp:nvSpPr>
        <dsp:cNvPr id="0" name=""/>
        <dsp:cNvSpPr/>
      </dsp:nvSpPr>
      <dsp:spPr>
        <a:xfrm>
          <a:off x="1953732" y="1992073"/>
          <a:ext cx="1185451" cy="592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Establezco metas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53732" y="1992073"/>
        <a:ext cx="1185451" cy="592664"/>
      </dsp:txXfrm>
    </dsp:sp>
    <dsp:sp modelId="{7B9D6594-17E2-49F6-B520-F8D83F3ECE08}">
      <dsp:nvSpPr>
        <dsp:cNvPr id="0" name=""/>
        <dsp:cNvSpPr/>
      </dsp:nvSpPr>
      <dsp:spPr>
        <a:xfrm>
          <a:off x="2077258" y="2446149"/>
          <a:ext cx="2124249" cy="2124465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772E26-FCC6-414B-9FB3-9C17F71A6DE0}">
      <dsp:nvSpPr>
        <dsp:cNvPr id="0" name=""/>
        <dsp:cNvSpPr/>
      </dsp:nvSpPr>
      <dsp:spPr>
        <a:xfrm>
          <a:off x="2546259" y="3215148"/>
          <a:ext cx="1185451" cy="592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Fijo las estrategias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46259" y="3215148"/>
        <a:ext cx="1185451" cy="592664"/>
      </dsp:txXfrm>
    </dsp:sp>
    <dsp:sp modelId="{334CB2CC-30D6-49AF-8505-A03BA866BBDF}">
      <dsp:nvSpPr>
        <dsp:cNvPr id="0" name=""/>
        <dsp:cNvSpPr/>
      </dsp:nvSpPr>
      <dsp:spPr>
        <a:xfrm>
          <a:off x="1638542" y="3807812"/>
          <a:ext cx="1824997" cy="1825879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C95F84-9535-4A0B-8F0D-63854251702E}">
      <dsp:nvSpPr>
        <dsp:cNvPr id="0" name=""/>
        <dsp:cNvSpPr/>
      </dsp:nvSpPr>
      <dsp:spPr>
        <a:xfrm>
          <a:off x="1953732" y="4438222"/>
          <a:ext cx="1185451" cy="592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Determino un indicador</a:t>
          </a:r>
          <a:endParaRPr lang="es-MX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53732" y="4438222"/>
        <a:ext cx="1185451" cy="59266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E808C5-8785-4C5F-AA8C-6949B8413C89}">
      <dsp:nvSpPr>
        <dsp:cNvPr id="0" name=""/>
        <dsp:cNvSpPr/>
      </dsp:nvSpPr>
      <dsp:spPr>
        <a:xfrm>
          <a:off x="0" y="2270739"/>
          <a:ext cx="1098121" cy="658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Espiritual</a:t>
          </a:r>
          <a:endParaRPr lang="es-MX" sz="1600" kern="1200" dirty="0"/>
        </a:p>
      </dsp:txBody>
      <dsp:txXfrm>
        <a:off x="19298" y="2290037"/>
        <a:ext cx="1059525" cy="620277"/>
      </dsp:txXfrm>
    </dsp:sp>
    <dsp:sp modelId="{5088D756-D39E-4BC8-A887-186F5B88090F}">
      <dsp:nvSpPr>
        <dsp:cNvPr id="0" name=""/>
        <dsp:cNvSpPr/>
      </dsp:nvSpPr>
      <dsp:spPr>
        <a:xfrm>
          <a:off x="1207934" y="2464008"/>
          <a:ext cx="232801" cy="2723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1207934" y="2518475"/>
        <a:ext cx="162961" cy="163400"/>
      </dsp:txXfrm>
    </dsp:sp>
    <dsp:sp modelId="{0A10E6EA-48BA-44FC-BB33-09DE8EEFF8FE}">
      <dsp:nvSpPr>
        <dsp:cNvPr id="0" name=""/>
        <dsp:cNvSpPr/>
      </dsp:nvSpPr>
      <dsp:spPr>
        <a:xfrm>
          <a:off x="1537370" y="2270739"/>
          <a:ext cx="1098121" cy="658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50000"/>
                <a:hueOff val="89185"/>
                <a:satOff val="-1423"/>
                <a:lumOff val="13702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89185"/>
                <a:satOff val="-1423"/>
                <a:lumOff val="13702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89185"/>
                <a:satOff val="-1423"/>
                <a:lumOff val="1370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Laboral</a:t>
          </a:r>
          <a:endParaRPr lang="es-MX" sz="1600" kern="1200" dirty="0"/>
        </a:p>
      </dsp:txBody>
      <dsp:txXfrm>
        <a:off x="1556668" y="2290037"/>
        <a:ext cx="1059525" cy="620277"/>
      </dsp:txXfrm>
    </dsp:sp>
    <dsp:sp modelId="{C6EA1CD9-69A1-4DA3-972C-B131982DC938}">
      <dsp:nvSpPr>
        <dsp:cNvPr id="0" name=""/>
        <dsp:cNvSpPr/>
      </dsp:nvSpPr>
      <dsp:spPr>
        <a:xfrm>
          <a:off x="2745305" y="2464008"/>
          <a:ext cx="232801" cy="2723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112136"/>
                <a:satOff val="-2403"/>
                <a:lumOff val="12325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112136"/>
                <a:satOff val="-2403"/>
                <a:lumOff val="12325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112136"/>
                <a:satOff val="-2403"/>
                <a:lumOff val="123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2745305" y="2518475"/>
        <a:ext cx="162961" cy="163400"/>
      </dsp:txXfrm>
    </dsp:sp>
    <dsp:sp modelId="{52904A61-C436-4030-BA1C-2D8C436EE433}">
      <dsp:nvSpPr>
        <dsp:cNvPr id="0" name=""/>
        <dsp:cNvSpPr/>
      </dsp:nvSpPr>
      <dsp:spPr>
        <a:xfrm>
          <a:off x="3074741" y="2270739"/>
          <a:ext cx="1098121" cy="658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50000"/>
                <a:hueOff val="178370"/>
                <a:satOff val="-2846"/>
                <a:lumOff val="27405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178370"/>
                <a:satOff val="-2846"/>
                <a:lumOff val="27405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178370"/>
                <a:satOff val="-2846"/>
                <a:lumOff val="2740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Familiar </a:t>
          </a:r>
          <a:endParaRPr lang="es-MX" sz="1600" kern="1200" dirty="0"/>
        </a:p>
      </dsp:txBody>
      <dsp:txXfrm>
        <a:off x="3094039" y="2290037"/>
        <a:ext cx="1059525" cy="620277"/>
      </dsp:txXfrm>
    </dsp:sp>
    <dsp:sp modelId="{B8477DE0-C600-493E-BBCC-1672C0DA8142}">
      <dsp:nvSpPr>
        <dsp:cNvPr id="0" name=""/>
        <dsp:cNvSpPr/>
      </dsp:nvSpPr>
      <dsp:spPr>
        <a:xfrm>
          <a:off x="4282675" y="2464008"/>
          <a:ext cx="232801" cy="2723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224272"/>
                <a:satOff val="-4806"/>
                <a:lumOff val="24650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224272"/>
                <a:satOff val="-4806"/>
                <a:lumOff val="24650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224272"/>
                <a:satOff val="-4806"/>
                <a:lumOff val="2465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4282675" y="2518475"/>
        <a:ext cx="162961" cy="163400"/>
      </dsp:txXfrm>
    </dsp:sp>
    <dsp:sp modelId="{1A029AF6-A0B2-4164-BB01-B1CBBEDA0321}">
      <dsp:nvSpPr>
        <dsp:cNvPr id="0" name=""/>
        <dsp:cNvSpPr/>
      </dsp:nvSpPr>
      <dsp:spPr>
        <a:xfrm>
          <a:off x="4612112" y="2270739"/>
          <a:ext cx="1098121" cy="658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50000"/>
                <a:hueOff val="267555"/>
                <a:satOff val="-4269"/>
                <a:lumOff val="41107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267555"/>
                <a:satOff val="-4269"/>
                <a:lumOff val="41107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267555"/>
                <a:satOff val="-4269"/>
                <a:lumOff val="4110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Salud </a:t>
          </a:r>
          <a:endParaRPr lang="es-MX" sz="1600" kern="1200" dirty="0"/>
        </a:p>
      </dsp:txBody>
      <dsp:txXfrm>
        <a:off x="4631410" y="2290037"/>
        <a:ext cx="1059525" cy="620277"/>
      </dsp:txXfrm>
    </dsp:sp>
    <dsp:sp modelId="{580721FE-F5A8-4F25-BF78-E19140020948}">
      <dsp:nvSpPr>
        <dsp:cNvPr id="0" name=""/>
        <dsp:cNvSpPr/>
      </dsp:nvSpPr>
      <dsp:spPr>
        <a:xfrm>
          <a:off x="5820046" y="2464008"/>
          <a:ext cx="232801" cy="2723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224272"/>
                <a:satOff val="-4806"/>
                <a:lumOff val="24650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224272"/>
                <a:satOff val="-4806"/>
                <a:lumOff val="24650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224272"/>
                <a:satOff val="-4806"/>
                <a:lumOff val="2465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5820046" y="2518475"/>
        <a:ext cx="162961" cy="163400"/>
      </dsp:txXfrm>
    </dsp:sp>
    <dsp:sp modelId="{5B79A51E-6768-402B-B167-3B5335CF6B21}">
      <dsp:nvSpPr>
        <dsp:cNvPr id="0" name=""/>
        <dsp:cNvSpPr/>
      </dsp:nvSpPr>
      <dsp:spPr>
        <a:xfrm>
          <a:off x="6149483" y="2270739"/>
          <a:ext cx="1098121" cy="658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50000"/>
                <a:hueOff val="178370"/>
                <a:satOff val="-2846"/>
                <a:lumOff val="27405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178370"/>
                <a:satOff val="-2846"/>
                <a:lumOff val="27405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178370"/>
                <a:satOff val="-2846"/>
                <a:lumOff val="2740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Profesional </a:t>
          </a:r>
          <a:endParaRPr lang="es-MX" sz="1600" kern="1200" dirty="0"/>
        </a:p>
      </dsp:txBody>
      <dsp:txXfrm>
        <a:off x="6168781" y="2290037"/>
        <a:ext cx="1059525" cy="620277"/>
      </dsp:txXfrm>
    </dsp:sp>
    <dsp:sp modelId="{3642D2A2-D0A5-4C5B-ADAE-C4B8DD27BF87}">
      <dsp:nvSpPr>
        <dsp:cNvPr id="0" name=""/>
        <dsp:cNvSpPr/>
      </dsp:nvSpPr>
      <dsp:spPr>
        <a:xfrm>
          <a:off x="7357417" y="2464008"/>
          <a:ext cx="232801" cy="2723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112136"/>
                <a:satOff val="-2403"/>
                <a:lumOff val="12325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112136"/>
                <a:satOff val="-2403"/>
                <a:lumOff val="12325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112136"/>
                <a:satOff val="-2403"/>
                <a:lumOff val="123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7357417" y="2518475"/>
        <a:ext cx="162961" cy="163400"/>
      </dsp:txXfrm>
    </dsp:sp>
    <dsp:sp modelId="{029A9582-44C3-49AB-A28C-3BB3F337E5E6}">
      <dsp:nvSpPr>
        <dsp:cNvPr id="0" name=""/>
        <dsp:cNvSpPr/>
      </dsp:nvSpPr>
      <dsp:spPr>
        <a:xfrm>
          <a:off x="7686854" y="2270739"/>
          <a:ext cx="1098121" cy="658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50000"/>
                <a:hueOff val="89185"/>
                <a:satOff val="-1423"/>
                <a:lumOff val="13702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89185"/>
                <a:satOff val="-1423"/>
                <a:lumOff val="13702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89185"/>
                <a:satOff val="-1423"/>
                <a:lumOff val="1370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Social</a:t>
          </a:r>
          <a:endParaRPr lang="es-MX" sz="1600" kern="1200" dirty="0"/>
        </a:p>
      </dsp:txBody>
      <dsp:txXfrm>
        <a:off x="7706152" y="2290037"/>
        <a:ext cx="1059525" cy="6202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15015-3164-446C-94C8-C1A944203CCE}">
      <dsp:nvSpPr>
        <dsp:cNvPr id="0" name=""/>
        <dsp:cNvSpPr/>
      </dsp:nvSpPr>
      <dsp:spPr>
        <a:xfrm>
          <a:off x="349635" y="0"/>
          <a:ext cx="8686860" cy="542928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2AF2BE-EB54-4608-8D98-A9E8AEE19637}">
      <dsp:nvSpPr>
        <dsp:cNvPr id="0" name=""/>
        <dsp:cNvSpPr/>
      </dsp:nvSpPr>
      <dsp:spPr>
        <a:xfrm>
          <a:off x="1030473" y="4037218"/>
          <a:ext cx="199797" cy="199797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6469F6-3CEA-4227-92C6-79AFA81106EE}">
      <dsp:nvSpPr>
        <dsp:cNvPr id="0" name=""/>
        <dsp:cNvSpPr/>
      </dsp:nvSpPr>
      <dsp:spPr>
        <a:xfrm>
          <a:off x="1130372" y="4137117"/>
          <a:ext cx="1137978" cy="1292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869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itchFamily="34" charset="0"/>
              <a:cs typeface="Arial" pitchFamily="34" charset="0"/>
            </a:rPr>
            <a:t>Objetivo</a:t>
          </a:r>
          <a:endParaRPr lang="es-MX" sz="2000" kern="1200" dirty="0">
            <a:latin typeface="Arial" pitchFamily="34" charset="0"/>
            <a:cs typeface="Arial" pitchFamily="34" charset="0"/>
          </a:endParaRPr>
        </a:p>
      </dsp:txBody>
      <dsp:txXfrm>
        <a:off x="1130372" y="4137117"/>
        <a:ext cx="1137978" cy="1292170"/>
      </dsp:txXfrm>
    </dsp:sp>
    <dsp:sp modelId="{FA26A46A-44F1-4E03-ABF2-76EDBA095267}">
      <dsp:nvSpPr>
        <dsp:cNvPr id="0" name=""/>
        <dsp:cNvSpPr/>
      </dsp:nvSpPr>
      <dsp:spPr>
        <a:xfrm>
          <a:off x="2111987" y="2998052"/>
          <a:ext cx="312726" cy="312726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1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B61E67-6D9D-4830-9FB0-B89CCF7BA826}">
      <dsp:nvSpPr>
        <dsp:cNvPr id="0" name=""/>
        <dsp:cNvSpPr/>
      </dsp:nvSpPr>
      <dsp:spPr>
        <a:xfrm>
          <a:off x="2358318" y="3154416"/>
          <a:ext cx="2042821" cy="2274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708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itchFamily="34" charset="0"/>
              <a:cs typeface="Arial" pitchFamily="34" charset="0"/>
            </a:rPr>
            <a:t>Te comprometes a…</a:t>
          </a:r>
          <a:endParaRPr lang="es-MX" sz="2000" kern="1200" dirty="0">
            <a:latin typeface="Arial" pitchFamily="34" charset="0"/>
            <a:cs typeface="Arial" pitchFamily="34" charset="0"/>
          </a:endParaRPr>
        </a:p>
      </dsp:txBody>
      <dsp:txXfrm>
        <a:off x="2358318" y="3154416"/>
        <a:ext cx="2042821" cy="2274871"/>
      </dsp:txXfrm>
    </dsp:sp>
    <dsp:sp modelId="{DC839D6D-2E73-4EA8-84FD-B13D2282F753}">
      <dsp:nvSpPr>
        <dsp:cNvPr id="0" name=""/>
        <dsp:cNvSpPr/>
      </dsp:nvSpPr>
      <dsp:spPr>
        <a:xfrm>
          <a:off x="3501885" y="2169543"/>
          <a:ext cx="416969" cy="416969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2C956F-16DA-4306-B6C2-6993F0F8DF54}">
      <dsp:nvSpPr>
        <dsp:cNvPr id="0" name=""/>
        <dsp:cNvSpPr/>
      </dsp:nvSpPr>
      <dsp:spPr>
        <a:xfrm>
          <a:off x="3710369" y="2378028"/>
          <a:ext cx="1676564" cy="3051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43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itchFamily="34" charset="0"/>
              <a:cs typeface="Arial" pitchFamily="34" charset="0"/>
            </a:rPr>
            <a:t>¿Cuál es el primer paso?</a:t>
          </a:r>
          <a:endParaRPr lang="es-MX" sz="2000" kern="1200" dirty="0">
            <a:latin typeface="Arial" pitchFamily="34" charset="0"/>
            <a:cs typeface="Arial" pitchFamily="34" charset="0"/>
          </a:endParaRPr>
        </a:p>
      </dsp:txBody>
      <dsp:txXfrm>
        <a:off x="3710369" y="2378028"/>
        <a:ext cx="1676564" cy="3051259"/>
      </dsp:txXfrm>
    </dsp:sp>
    <dsp:sp modelId="{04040993-F62A-4226-BB2D-55CEB33CC065}">
      <dsp:nvSpPr>
        <dsp:cNvPr id="0" name=""/>
        <dsp:cNvSpPr/>
      </dsp:nvSpPr>
      <dsp:spPr>
        <a:xfrm>
          <a:off x="5117641" y="1522372"/>
          <a:ext cx="538585" cy="538585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3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3B522F-DC47-44A3-93DF-C95BE797E724}">
      <dsp:nvSpPr>
        <dsp:cNvPr id="0" name=""/>
        <dsp:cNvSpPr/>
      </dsp:nvSpPr>
      <dsp:spPr>
        <a:xfrm>
          <a:off x="5386934" y="1791665"/>
          <a:ext cx="1737372" cy="36376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385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itchFamily="34" charset="0"/>
              <a:cs typeface="Arial" pitchFamily="34" charset="0"/>
            </a:rPr>
            <a:t>Cuando??</a:t>
          </a:r>
          <a:endParaRPr lang="es-MX" sz="2000" kern="1200" dirty="0">
            <a:latin typeface="Arial" pitchFamily="34" charset="0"/>
            <a:cs typeface="Arial" pitchFamily="34" charset="0"/>
          </a:endParaRPr>
        </a:p>
      </dsp:txBody>
      <dsp:txXfrm>
        <a:off x="5386934" y="1791665"/>
        <a:ext cx="1737372" cy="3637622"/>
      </dsp:txXfrm>
    </dsp:sp>
    <dsp:sp modelId="{3EC01E3F-AB57-479E-9286-28B8E398739B}">
      <dsp:nvSpPr>
        <dsp:cNvPr id="0" name=""/>
        <dsp:cNvSpPr/>
      </dsp:nvSpPr>
      <dsp:spPr>
        <a:xfrm>
          <a:off x="6781175" y="1090201"/>
          <a:ext cx="686262" cy="686262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F25FB2-0B7E-4A12-978D-5A9F70889A32}">
      <dsp:nvSpPr>
        <dsp:cNvPr id="0" name=""/>
        <dsp:cNvSpPr/>
      </dsp:nvSpPr>
      <dsp:spPr>
        <a:xfrm>
          <a:off x="7124306" y="1433332"/>
          <a:ext cx="1737372" cy="3995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3636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itchFamily="34" charset="0"/>
              <a:cs typeface="Arial" pitchFamily="34" charset="0"/>
            </a:rPr>
            <a:t>Cual es el segundo paso</a:t>
          </a:r>
          <a:endParaRPr lang="es-MX" sz="2000" kern="1200" dirty="0">
            <a:latin typeface="Arial" pitchFamily="34" charset="0"/>
            <a:cs typeface="Arial" pitchFamily="34" charset="0"/>
          </a:endParaRPr>
        </a:p>
      </dsp:txBody>
      <dsp:txXfrm>
        <a:off x="7124306" y="1433332"/>
        <a:ext cx="1737372" cy="399595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F0938-407D-439A-9C27-2B1A883D5D0E}">
      <dsp:nvSpPr>
        <dsp:cNvPr id="0" name=""/>
        <dsp:cNvSpPr/>
      </dsp:nvSpPr>
      <dsp:spPr>
        <a:xfrm>
          <a:off x="72294" y="566928"/>
          <a:ext cx="1244581" cy="124458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5F671A-769B-445B-A49A-5AFD0ED555C1}">
      <dsp:nvSpPr>
        <dsp:cNvPr id="0" name=""/>
        <dsp:cNvSpPr/>
      </dsp:nvSpPr>
      <dsp:spPr>
        <a:xfrm>
          <a:off x="54759" y="1783083"/>
          <a:ext cx="1543455" cy="12445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itchFamily="34" charset="0"/>
              <a:cs typeface="Arial" pitchFamily="34" charset="0"/>
            </a:rPr>
            <a:t>Reclutamiento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itchFamily="34" charset="0"/>
              <a:cs typeface="Arial" pitchFamily="34" charset="0"/>
            </a:rPr>
            <a:t>y selección</a:t>
          </a:r>
          <a:endParaRPr lang="es-MX" sz="1800" kern="1200" dirty="0">
            <a:latin typeface="Arial" pitchFamily="34" charset="0"/>
            <a:cs typeface="Arial" pitchFamily="34" charset="0"/>
          </a:endParaRPr>
        </a:p>
      </dsp:txBody>
      <dsp:txXfrm>
        <a:off x="91212" y="1819536"/>
        <a:ext cx="1470549" cy="1171675"/>
      </dsp:txXfrm>
    </dsp:sp>
    <dsp:sp modelId="{CA409F8A-1776-4159-B32B-B8ABAEC3382B}">
      <dsp:nvSpPr>
        <dsp:cNvPr id="0" name=""/>
        <dsp:cNvSpPr/>
      </dsp:nvSpPr>
      <dsp:spPr>
        <a:xfrm rot="21477665">
          <a:off x="1585601" y="1003182"/>
          <a:ext cx="268980" cy="29905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1585627" y="1064428"/>
        <a:ext cx="188286" cy="179433"/>
      </dsp:txXfrm>
    </dsp:sp>
    <dsp:sp modelId="{24C68D0E-BB5B-42DE-A298-A48ED1145D9E}">
      <dsp:nvSpPr>
        <dsp:cNvPr id="0" name=""/>
        <dsp:cNvSpPr/>
      </dsp:nvSpPr>
      <dsp:spPr>
        <a:xfrm>
          <a:off x="2084906" y="495277"/>
          <a:ext cx="1244581" cy="124458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992B8E1-3D19-46A1-B729-5E036517BF87}">
      <dsp:nvSpPr>
        <dsp:cNvPr id="0" name=""/>
        <dsp:cNvSpPr/>
      </dsp:nvSpPr>
      <dsp:spPr>
        <a:xfrm>
          <a:off x="2122194" y="1783083"/>
          <a:ext cx="1566530" cy="12445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72970"/>
                <a:satOff val="-477"/>
                <a:lumOff val="8185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72970"/>
                <a:satOff val="-477"/>
                <a:lumOff val="8185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72970"/>
                <a:satOff val="-477"/>
                <a:lumOff val="818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itchFamily="34" charset="0"/>
              <a:cs typeface="Arial" pitchFamily="34" charset="0"/>
            </a:rPr>
            <a:t>Diagnostico y necesidades</a:t>
          </a:r>
          <a:endParaRPr lang="es-MX" sz="1800" kern="1200" dirty="0">
            <a:latin typeface="Arial" pitchFamily="34" charset="0"/>
            <a:cs typeface="Arial" pitchFamily="34" charset="0"/>
          </a:endParaRPr>
        </a:p>
      </dsp:txBody>
      <dsp:txXfrm>
        <a:off x="2158647" y="1819536"/>
        <a:ext cx="1493624" cy="1171675"/>
      </dsp:txXfrm>
    </dsp:sp>
    <dsp:sp modelId="{3FD59E48-5930-4032-9D04-62BCA9C6FDCE}">
      <dsp:nvSpPr>
        <dsp:cNvPr id="0" name=""/>
        <dsp:cNvSpPr/>
      </dsp:nvSpPr>
      <dsp:spPr>
        <a:xfrm rot="113601">
          <a:off x="3652408" y="1004628"/>
          <a:ext cx="323184" cy="29905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109447"/>
                <a:satOff val="-1766"/>
                <a:lumOff val="10911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109447"/>
                <a:satOff val="-1766"/>
                <a:lumOff val="10911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109447"/>
                <a:satOff val="-1766"/>
                <a:lumOff val="1091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3652432" y="1062957"/>
        <a:ext cx="233468" cy="179433"/>
      </dsp:txXfrm>
    </dsp:sp>
    <dsp:sp modelId="{E33EC913-8A65-4B7A-9EAB-AE9A48E8240E}">
      <dsp:nvSpPr>
        <dsp:cNvPr id="0" name=""/>
        <dsp:cNvSpPr/>
      </dsp:nvSpPr>
      <dsp:spPr>
        <a:xfrm>
          <a:off x="4252368" y="566928"/>
          <a:ext cx="1244581" cy="124458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24E8557-6C3D-41FE-978B-2A45804C1A38}">
      <dsp:nvSpPr>
        <dsp:cNvPr id="0" name=""/>
        <dsp:cNvSpPr/>
      </dsp:nvSpPr>
      <dsp:spPr>
        <a:xfrm>
          <a:off x="4373679" y="1783083"/>
          <a:ext cx="1244581" cy="12445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145939"/>
                <a:satOff val="-954"/>
                <a:lumOff val="16369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145939"/>
                <a:satOff val="-954"/>
                <a:lumOff val="16369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145939"/>
                <a:satOff val="-954"/>
                <a:lumOff val="1636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itchFamily="34" charset="0"/>
              <a:cs typeface="Arial" pitchFamily="34" charset="0"/>
            </a:rPr>
            <a:t>Inventario de recursos humanos</a:t>
          </a:r>
          <a:endParaRPr lang="es-MX" sz="1800" kern="1200" dirty="0">
            <a:latin typeface="Arial" pitchFamily="34" charset="0"/>
            <a:cs typeface="Arial" pitchFamily="34" charset="0"/>
          </a:endParaRPr>
        </a:p>
      </dsp:txBody>
      <dsp:txXfrm>
        <a:off x="4410132" y="1819536"/>
        <a:ext cx="1171675" cy="1171675"/>
      </dsp:txXfrm>
    </dsp:sp>
    <dsp:sp modelId="{78203C78-6620-47B6-A946-B5560945CA6B}">
      <dsp:nvSpPr>
        <dsp:cNvPr id="0" name=""/>
        <dsp:cNvSpPr/>
      </dsp:nvSpPr>
      <dsp:spPr>
        <a:xfrm rot="121518">
          <a:off x="5770536" y="1076213"/>
          <a:ext cx="273842" cy="29905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218895"/>
                <a:satOff val="-3532"/>
                <a:lumOff val="21821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218895"/>
                <a:satOff val="-3532"/>
                <a:lumOff val="21821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218895"/>
                <a:satOff val="-3532"/>
                <a:lumOff val="2182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5770562" y="1134572"/>
        <a:ext cx="191689" cy="179433"/>
      </dsp:txXfrm>
    </dsp:sp>
    <dsp:sp modelId="{30BADA73-7A33-455F-ADD6-088231D10CFB}">
      <dsp:nvSpPr>
        <dsp:cNvPr id="0" name=""/>
        <dsp:cNvSpPr/>
      </dsp:nvSpPr>
      <dsp:spPr>
        <a:xfrm>
          <a:off x="6278869" y="638591"/>
          <a:ext cx="1244581" cy="124458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CEB1FFA-9546-4444-A832-6BE3F6DAEC29}">
      <dsp:nvSpPr>
        <dsp:cNvPr id="0" name=""/>
        <dsp:cNvSpPr/>
      </dsp:nvSpPr>
      <dsp:spPr>
        <a:xfrm>
          <a:off x="6100608" y="1783083"/>
          <a:ext cx="1833119" cy="12445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218909"/>
                <a:satOff val="-1431"/>
                <a:lumOff val="24554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218909"/>
                <a:satOff val="-1431"/>
                <a:lumOff val="24554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218909"/>
                <a:satOff val="-1431"/>
                <a:lumOff val="2455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itchFamily="34" charset="0"/>
              <a:cs typeface="Arial" pitchFamily="34" charset="0"/>
            </a:rPr>
            <a:t>Evaluación del desempeño</a:t>
          </a:r>
          <a:endParaRPr lang="es-MX" sz="1800" kern="1200" dirty="0">
            <a:latin typeface="Arial" pitchFamily="34" charset="0"/>
            <a:cs typeface="Arial" pitchFamily="34" charset="0"/>
          </a:endParaRPr>
        </a:p>
      </dsp:txBody>
      <dsp:txXfrm>
        <a:off x="6137061" y="1819536"/>
        <a:ext cx="1760213" cy="117167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F0938-407D-439A-9C27-2B1A883D5D0E}">
      <dsp:nvSpPr>
        <dsp:cNvPr id="0" name=""/>
        <dsp:cNvSpPr/>
      </dsp:nvSpPr>
      <dsp:spPr>
        <a:xfrm>
          <a:off x="67439" y="717707"/>
          <a:ext cx="1116494" cy="111649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5F671A-769B-445B-A49A-5AFD0ED555C1}">
      <dsp:nvSpPr>
        <dsp:cNvPr id="0" name=""/>
        <dsp:cNvSpPr/>
      </dsp:nvSpPr>
      <dsp:spPr>
        <a:xfrm>
          <a:off x="30891" y="1808701"/>
          <a:ext cx="1426243" cy="11164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itchFamily="34" charset="0"/>
              <a:cs typeface="Arial" pitchFamily="34" charset="0"/>
            </a:rPr>
            <a:t>Pronostico de personal</a:t>
          </a:r>
          <a:endParaRPr lang="es-MX" sz="1800" kern="1200" dirty="0">
            <a:latin typeface="Arial" pitchFamily="34" charset="0"/>
            <a:cs typeface="Arial" pitchFamily="34" charset="0"/>
          </a:endParaRPr>
        </a:p>
      </dsp:txBody>
      <dsp:txXfrm>
        <a:off x="63592" y="1841402"/>
        <a:ext cx="1360841" cy="1051092"/>
      </dsp:txXfrm>
    </dsp:sp>
    <dsp:sp modelId="{CA409F8A-1776-4159-B32B-B8ABAEC3382B}">
      <dsp:nvSpPr>
        <dsp:cNvPr id="0" name=""/>
        <dsp:cNvSpPr/>
      </dsp:nvSpPr>
      <dsp:spPr>
        <a:xfrm rot="21479058">
          <a:off x="1432289" y="1109052"/>
          <a:ext cx="248585" cy="26827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1432312" y="1164020"/>
        <a:ext cx="174010" cy="160966"/>
      </dsp:txXfrm>
    </dsp:sp>
    <dsp:sp modelId="{24C68D0E-BB5B-42DE-A298-A48ED1145D9E}">
      <dsp:nvSpPr>
        <dsp:cNvPr id="0" name=""/>
        <dsp:cNvSpPr/>
      </dsp:nvSpPr>
      <dsp:spPr>
        <a:xfrm>
          <a:off x="1893738" y="653430"/>
          <a:ext cx="1116494" cy="111649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992B8E1-3D19-46A1-B729-5E036517BF87}">
      <dsp:nvSpPr>
        <dsp:cNvPr id="0" name=""/>
        <dsp:cNvSpPr/>
      </dsp:nvSpPr>
      <dsp:spPr>
        <a:xfrm>
          <a:off x="2071597" y="1808701"/>
          <a:ext cx="1116494" cy="11164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72970"/>
                <a:satOff val="-477"/>
                <a:lumOff val="8185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72970"/>
                <a:satOff val="-477"/>
                <a:lumOff val="8185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72970"/>
                <a:satOff val="-477"/>
                <a:lumOff val="818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itchFamily="34" charset="0"/>
              <a:cs typeface="Arial" pitchFamily="34" charset="0"/>
            </a:rPr>
            <a:t>Políticas de rotación</a:t>
          </a:r>
          <a:endParaRPr lang="es-MX" sz="1800" kern="1200" dirty="0">
            <a:latin typeface="Arial" pitchFamily="34" charset="0"/>
            <a:cs typeface="Arial" pitchFamily="34" charset="0"/>
          </a:endParaRPr>
        </a:p>
      </dsp:txBody>
      <dsp:txXfrm>
        <a:off x="2104298" y="1841402"/>
        <a:ext cx="1051092" cy="1051092"/>
      </dsp:txXfrm>
    </dsp:sp>
    <dsp:sp modelId="{3FD59E48-5930-4032-9D04-62BCA9C6FDCE}">
      <dsp:nvSpPr>
        <dsp:cNvPr id="0" name=""/>
        <dsp:cNvSpPr/>
      </dsp:nvSpPr>
      <dsp:spPr>
        <a:xfrm rot="21585969">
          <a:off x="3231268" y="1073907"/>
          <a:ext cx="221038" cy="26827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109447"/>
                <a:satOff val="-1766"/>
                <a:lumOff val="10911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109447"/>
                <a:satOff val="-1766"/>
                <a:lumOff val="10911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109447"/>
                <a:satOff val="-1766"/>
                <a:lumOff val="1091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3231268" y="1127698"/>
        <a:ext cx="154727" cy="160966"/>
      </dsp:txXfrm>
    </dsp:sp>
    <dsp:sp modelId="{FC17303F-B84B-4D5B-9185-DF6034A88478}">
      <dsp:nvSpPr>
        <dsp:cNvPr id="0" name=""/>
        <dsp:cNvSpPr/>
      </dsp:nvSpPr>
      <dsp:spPr>
        <a:xfrm>
          <a:off x="3641765" y="646296"/>
          <a:ext cx="1116494" cy="111649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4DAC30-3A6E-4CB2-809E-A84600E075C4}">
      <dsp:nvSpPr>
        <dsp:cNvPr id="0" name=""/>
        <dsp:cNvSpPr/>
      </dsp:nvSpPr>
      <dsp:spPr>
        <a:xfrm>
          <a:off x="3620798" y="1808701"/>
          <a:ext cx="1504655" cy="11164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145939"/>
                <a:satOff val="-954"/>
                <a:lumOff val="16369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145939"/>
                <a:satOff val="-954"/>
                <a:lumOff val="16369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145939"/>
                <a:satOff val="-954"/>
                <a:lumOff val="1636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itchFamily="34" charset="0"/>
              <a:cs typeface="Arial" pitchFamily="34" charset="0"/>
            </a:rPr>
            <a:t>Desarrollo de habilidades directivas</a:t>
          </a:r>
          <a:endParaRPr lang="es-MX" sz="1800" kern="1200" dirty="0">
            <a:latin typeface="Arial" pitchFamily="34" charset="0"/>
            <a:cs typeface="Arial" pitchFamily="34" charset="0"/>
          </a:endParaRPr>
        </a:p>
      </dsp:txBody>
      <dsp:txXfrm>
        <a:off x="3653499" y="1841402"/>
        <a:ext cx="1439253" cy="1051092"/>
      </dsp:txXfrm>
    </dsp:sp>
    <dsp:sp modelId="{E0C9EBDE-CDF8-46E3-BC19-031D2D078128}">
      <dsp:nvSpPr>
        <dsp:cNvPr id="0" name=""/>
        <dsp:cNvSpPr/>
      </dsp:nvSpPr>
      <dsp:spPr>
        <a:xfrm rot="247423">
          <a:off x="5065016" y="1143869"/>
          <a:ext cx="307952" cy="26827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218895"/>
                <a:satOff val="-3532"/>
                <a:lumOff val="21821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218895"/>
                <a:satOff val="-3532"/>
                <a:lumOff val="21821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218895"/>
                <a:satOff val="-3532"/>
                <a:lumOff val="2182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5065120" y="1194631"/>
        <a:ext cx="227469" cy="160966"/>
      </dsp:txXfrm>
    </dsp:sp>
    <dsp:sp modelId="{30BADA73-7A33-455F-ADD6-088231D10CFB}">
      <dsp:nvSpPr>
        <dsp:cNvPr id="0" name=""/>
        <dsp:cNvSpPr/>
      </dsp:nvSpPr>
      <dsp:spPr>
        <a:xfrm>
          <a:off x="5635846" y="760424"/>
          <a:ext cx="1491056" cy="120277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CEB1FFA-9546-4444-A832-6BE3F6DAEC29}">
      <dsp:nvSpPr>
        <dsp:cNvPr id="0" name=""/>
        <dsp:cNvSpPr/>
      </dsp:nvSpPr>
      <dsp:spPr>
        <a:xfrm>
          <a:off x="5759660" y="1830271"/>
          <a:ext cx="1451565" cy="11164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218909"/>
                <a:satOff val="-1431"/>
                <a:lumOff val="24554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218909"/>
                <a:satOff val="-1431"/>
                <a:lumOff val="24554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218909"/>
                <a:satOff val="-1431"/>
                <a:lumOff val="2455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itchFamily="34" charset="0"/>
              <a:cs typeface="Arial" pitchFamily="34" charset="0"/>
            </a:rPr>
            <a:t>Planeación de vida y carrera</a:t>
          </a:r>
          <a:endParaRPr lang="es-MX" sz="1800" kern="1200" dirty="0">
            <a:latin typeface="Arial" pitchFamily="34" charset="0"/>
            <a:cs typeface="Arial" pitchFamily="34" charset="0"/>
          </a:endParaRPr>
        </a:p>
      </dsp:txBody>
      <dsp:txXfrm>
        <a:off x="5792361" y="1862972"/>
        <a:ext cx="1386163" cy="105109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E48953-3A7F-437F-A476-BDE261C338E2}">
      <dsp:nvSpPr>
        <dsp:cNvPr id="0" name=""/>
        <dsp:cNvSpPr/>
      </dsp:nvSpPr>
      <dsp:spPr>
        <a:xfrm>
          <a:off x="577297" y="1812447"/>
          <a:ext cx="2300287" cy="2010740"/>
        </a:xfrm>
        <a:prstGeom prst="rightArrow">
          <a:avLst>
            <a:gd name="adj1" fmla="val 70000"/>
            <a:gd name="adj2" fmla="val 50000"/>
          </a:avLst>
        </a:prstGeom>
        <a:solidFill>
          <a:schemeClr val="bg2">
            <a:lumMod val="75000"/>
            <a:alpha val="9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2032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itchFamily="34" charset="0"/>
              <a:cs typeface="Arial" pitchFamily="34" charset="0"/>
            </a:rPr>
            <a:t>Evaluar sus vivencias</a:t>
          </a:r>
          <a:endParaRPr lang="es-MX" sz="1600" kern="1200" dirty="0">
            <a:latin typeface="Arial" pitchFamily="34" charset="0"/>
            <a:cs typeface="Arial" pitchFamily="34" charset="0"/>
          </a:endParaRPr>
        </a:p>
      </dsp:txBody>
      <dsp:txXfrm>
        <a:off x="1152369" y="2114058"/>
        <a:ext cx="1121390" cy="1407518"/>
      </dsp:txXfrm>
    </dsp:sp>
    <dsp:sp modelId="{90016952-BF39-42F9-9BB2-C9025A86C159}">
      <dsp:nvSpPr>
        <dsp:cNvPr id="0" name=""/>
        <dsp:cNvSpPr/>
      </dsp:nvSpPr>
      <dsp:spPr>
        <a:xfrm>
          <a:off x="2225" y="2242746"/>
          <a:ext cx="1150143" cy="115014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itchFamily="34" charset="0"/>
              <a:cs typeface="Arial" pitchFamily="34" charset="0"/>
            </a:rPr>
            <a:t>Motivar al personal</a:t>
          </a:r>
          <a:endParaRPr lang="es-MX" sz="1600" kern="1200" dirty="0">
            <a:latin typeface="Arial" pitchFamily="34" charset="0"/>
            <a:cs typeface="Arial" pitchFamily="34" charset="0"/>
          </a:endParaRPr>
        </a:p>
      </dsp:txBody>
      <dsp:txXfrm>
        <a:off x="170660" y="2411181"/>
        <a:ext cx="813273" cy="813273"/>
      </dsp:txXfrm>
    </dsp:sp>
    <dsp:sp modelId="{10883ADD-7CE6-4E80-9830-FA20944267D2}">
      <dsp:nvSpPr>
        <dsp:cNvPr id="0" name=""/>
        <dsp:cNvSpPr/>
      </dsp:nvSpPr>
      <dsp:spPr>
        <a:xfrm>
          <a:off x="3596425" y="1812447"/>
          <a:ext cx="2300287" cy="2010740"/>
        </a:xfrm>
        <a:prstGeom prst="rightArrow">
          <a:avLst>
            <a:gd name="adj1" fmla="val 70000"/>
            <a:gd name="adj2" fmla="val 50000"/>
          </a:avLst>
        </a:prstGeom>
        <a:solidFill>
          <a:schemeClr val="bg2">
            <a:lumMod val="75000"/>
            <a:alpha val="9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2032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itchFamily="34" charset="0"/>
              <a:cs typeface="Arial" pitchFamily="34" charset="0"/>
            </a:rPr>
            <a:t>Recursos disponibles</a:t>
          </a:r>
          <a:endParaRPr lang="es-MX" sz="1600" kern="1200" dirty="0">
            <a:latin typeface="Arial" pitchFamily="34" charset="0"/>
            <a:cs typeface="Arial" pitchFamily="34" charset="0"/>
          </a:endParaRPr>
        </a:p>
      </dsp:txBody>
      <dsp:txXfrm>
        <a:off x="4171496" y="2114058"/>
        <a:ext cx="1121390" cy="1407518"/>
      </dsp:txXfrm>
    </dsp:sp>
    <dsp:sp modelId="{675CFEE6-6EDA-4908-A437-3F47024BA6FB}">
      <dsp:nvSpPr>
        <dsp:cNvPr id="0" name=""/>
        <dsp:cNvSpPr/>
      </dsp:nvSpPr>
      <dsp:spPr>
        <a:xfrm>
          <a:off x="3021353" y="2242746"/>
          <a:ext cx="1150143" cy="115014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itchFamily="34" charset="0"/>
              <a:cs typeface="Arial" pitchFamily="34" charset="0"/>
            </a:rPr>
            <a:t>Ayudarlo a fijar objetivos</a:t>
          </a:r>
          <a:endParaRPr lang="es-MX" sz="1600" kern="1200" dirty="0">
            <a:latin typeface="Arial" pitchFamily="34" charset="0"/>
            <a:cs typeface="Arial" pitchFamily="34" charset="0"/>
          </a:endParaRPr>
        </a:p>
      </dsp:txBody>
      <dsp:txXfrm>
        <a:off x="3189788" y="2411181"/>
        <a:ext cx="813273" cy="813273"/>
      </dsp:txXfrm>
    </dsp:sp>
    <dsp:sp modelId="{CD1B9A95-DBE2-4517-940C-48B914280FD8}">
      <dsp:nvSpPr>
        <dsp:cNvPr id="0" name=""/>
        <dsp:cNvSpPr/>
      </dsp:nvSpPr>
      <dsp:spPr>
        <a:xfrm>
          <a:off x="6841486" y="1812447"/>
          <a:ext cx="2300287" cy="2010740"/>
        </a:xfrm>
        <a:prstGeom prst="rightArrow">
          <a:avLst>
            <a:gd name="adj1" fmla="val 70000"/>
            <a:gd name="adj2" fmla="val 50000"/>
          </a:avLst>
        </a:prstGeom>
        <a:solidFill>
          <a:schemeClr val="bg2">
            <a:lumMod val="75000"/>
            <a:alpha val="90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2032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itchFamily="34" charset="0"/>
              <a:cs typeface="Arial" pitchFamily="34" charset="0"/>
            </a:rPr>
            <a:t>Orientarlos a el logro eficaz </a:t>
          </a:r>
          <a:endParaRPr lang="es-MX" sz="1600" kern="1200" dirty="0">
            <a:latin typeface="Arial" pitchFamily="34" charset="0"/>
            <a:cs typeface="Arial" pitchFamily="34" charset="0"/>
          </a:endParaRPr>
        </a:p>
      </dsp:txBody>
      <dsp:txXfrm>
        <a:off x="7416558" y="2114058"/>
        <a:ext cx="1121390" cy="1407518"/>
      </dsp:txXfrm>
    </dsp:sp>
    <dsp:sp modelId="{94CB2760-BA00-4211-B3C4-1DEEC2036C54}">
      <dsp:nvSpPr>
        <dsp:cNvPr id="0" name=""/>
        <dsp:cNvSpPr/>
      </dsp:nvSpPr>
      <dsp:spPr>
        <a:xfrm>
          <a:off x="6040480" y="2242746"/>
          <a:ext cx="1602012" cy="115014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latin typeface="Arial" pitchFamily="34" charset="0"/>
              <a:cs typeface="Arial" pitchFamily="34" charset="0"/>
            </a:rPr>
            <a:t>Identificar limitaciones</a:t>
          </a:r>
          <a:endParaRPr lang="es-MX" sz="1600" kern="1200" dirty="0">
            <a:latin typeface="Arial" pitchFamily="34" charset="0"/>
            <a:cs typeface="Arial" pitchFamily="34" charset="0"/>
          </a:endParaRPr>
        </a:p>
      </dsp:txBody>
      <dsp:txXfrm>
        <a:off x="6275089" y="2411181"/>
        <a:ext cx="1132794" cy="8132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10#1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10#2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FC5873-0214-4F7C-AC39-A0A7156C2D7B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994DF6-3E36-4266-A5F3-4604184F8F9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793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260E-6F62-492E-852C-ACDE32F43B7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3854-27E6-4427-ABA8-9524B364194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260E-6F62-492E-852C-ACDE32F43B7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3854-27E6-4427-ABA8-9524B364194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260E-6F62-492E-852C-ACDE32F43B7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3854-27E6-4427-ABA8-9524B364194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260E-6F62-492E-852C-ACDE32F43B7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3854-27E6-4427-ABA8-9524B364194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260E-6F62-492E-852C-ACDE32F43B7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3854-27E6-4427-ABA8-9524B364194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260E-6F62-492E-852C-ACDE32F43B7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3854-27E6-4427-ABA8-9524B364194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260E-6F62-492E-852C-ACDE32F43B7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3854-27E6-4427-ABA8-9524B364194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260E-6F62-492E-852C-ACDE32F43B7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3854-27E6-4427-ABA8-9524B364194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260E-6F62-492E-852C-ACDE32F43B7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3854-27E6-4427-ABA8-9524B364194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260E-6F62-492E-852C-ACDE32F43B7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3854-27E6-4427-ABA8-9524B364194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260E-6F62-492E-852C-ACDE32F43B7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73854-27E6-4427-ABA8-9524B364194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A260E-6F62-492E-852C-ACDE32F43B78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73854-27E6-4427-ABA8-9524B364194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plan-de-vida-y-carrera-cetotonala.boletia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&amp;url=http://www.imagui.com/a/diapositivas-de-gracias-por-su-atencion-cqep7aLLR&amp;psig=AFQjCNEJGrFUGbQxAh0bvXaHf2Bdr-vJeg&amp;ust=1443567800660404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hyperlink" Target="http://www.google.com.mx/url?sa=i&amp;rct=j&amp;q=&amp;esrc=s&amp;source=images&amp;cd=&amp;cad=rja&amp;uact=8&amp;ved=&amp;url=http://www.desmotivaciones.mx/gracias-por-su-atencin-74774.html&amp;psig=AFQjCNEJGrFUGbQxAh0bvXaHf2Bdr-vJeg&amp;ust=144356780066040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ved=0CAcQjRxqFQoTCKHpi_LApMgCFceggAodBDkJzg&amp;url=http%3A%2F%2Fes.slideshare.net%2FMayraaBenitezz%2Fplan-de-vida-y-carrera-11696820&amp;psig=AFQjCNF9g0e-Ay0j5mu7_WHU0Ea0SEdqVQ&amp;ust=1443900022998207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4 Grupo"/>
          <p:cNvGrpSpPr/>
          <p:nvPr/>
        </p:nvGrpSpPr>
        <p:grpSpPr>
          <a:xfrm>
            <a:off x="0" y="-401186"/>
            <a:ext cx="9144000" cy="7282833"/>
            <a:chOff x="0" y="1"/>
            <a:chExt cx="9144000" cy="8175999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972"/>
            <a:stretch/>
          </p:blipFill>
          <p:spPr bwMode="auto">
            <a:xfrm>
              <a:off x="0" y="1"/>
              <a:ext cx="9144000" cy="22772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0350" y="2277243"/>
              <a:ext cx="3543300" cy="58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1 CuadroTexto"/>
            <p:cNvSpPr txBox="1"/>
            <p:nvPr/>
          </p:nvSpPr>
          <p:spPr>
            <a:xfrm>
              <a:off x="282824" y="3096823"/>
              <a:ext cx="8496944" cy="50791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lvl="0" algn="ctr"/>
              <a:r>
                <a:rPr lang="es-MX" sz="2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CENTRO UNIVERSITARIO UAEM VALLE DE CHALCO </a:t>
              </a:r>
            </a:p>
            <a:p>
              <a:pPr lvl="0" algn="ctr"/>
              <a:r>
                <a:rPr lang="es-MX" sz="2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Maestría </a:t>
              </a:r>
              <a:r>
                <a:rPr lang="es-MX" sz="20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 Administración de Negocios</a:t>
              </a:r>
            </a:p>
            <a:p>
              <a:pPr lvl="0" algn="ctr"/>
              <a:r>
                <a:rPr lang="es-MX" b="1" i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Administración </a:t>
              </a:r>
              <a:r>
                <a:rPr lang="es-MX" b="1" i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 Recursos Humanos</a:t>
              </a:r>
            </a:p>
            <a:p>
              <a:pPr lvl="0" algn="ctr"/>
              <a:endParaRPr lang="es-MX" sz="2400" dirty="0" smtClean="0">
                <a:ln w="18000">
                  <a:solidFill>
                    <a:prstClr val="black"/>
                  </a:solidFill>
                  <a:prstDash val="solid"/>
                  <a:miter lim="800000"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lvl="0" algn="ctr"/>
              <a:r>
                <a:rPr lang="es-MX" sz="2400" dirty="0" smtClean="0">
                  <a:ln w="18000">
                    <a:solidFill>
                      <a:prstClr val="black"/>
                    </a:solidFill>
                    <a:prstDash val="solid"/>
                    <a:miter lim="800000"/>
                  </a:ln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PLAN </a:t>
              </a:r>
              <a:r>
                <a:rPr lang="es-MX" sz="2400" dirty="0">
                  <a:ln w="18000">
                    <a:solidFill>
                      <a:prstClr val="black"/>
                    </a:solidFill>
                    <a:prstDash val="solid"/>
                    <a:miter lim="800000"/>
                  </a:ln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DE VIDA Y CARRERA</a:t>
              </a:r>
            </a:p>
            <a:p>
              <a:pPr lvl="0"/>
              <a:endParaRPr lang="es-MX" b="1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/>
              <a:endParaRPr lang="es-MX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/>
              <a:endParaRPr lang="es-MX" b="1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 algn="ctr"/>
              <a:r>
                <a:rPr lang="es-MX" b="1" i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Autor: </a:t>
              </a:r>
              <a:r>
                <a:rPr lang="es-MX" b="1" i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Esperanza </a:t>
              </a:r>
              <a:r>
                <a:rPr lang="es-MX" b="1" i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Cotera Regalado </a:t>
              </a:r>
            </a:p>
            <a:p>
              <a:pPr lvl="0"/>
              <a:endParaRPr lang="es-MX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s-MX" sz="20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s-MX" sz="2400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s-MX" sz="2400" dirty="0" smtClean="0">
                  <a:ln w="18000">
                    <a:solidFill>
                      <a:schemeClr val="tx1"/>
                    </a:solidFill>
                    <a:prstDash val="solid"/>
                    <a:miter lim="800000"/>
                  </a:ln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s-MX" sz="2400" dirty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  <a:p>
              <a:r>
                <a:rPr lang="es-MX" sz="24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	</a:t>
              </a:r>
              <a:endParaRPr lang="es-MX" sz="28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0">
                      <a:schemeClr val="tx1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3 CuadroTexto"/>
          <p:cNvSpPr txBox="1"/>
          <p:nvPr/>
        </p:nvSpPr>
        <p:spPr>
          <a:xfrm>
            <a:off x="6660232" y="5505379"/>
            <a:ext cx="1811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OCTUBRE 15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6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700" y="5676337"/>
            <a:ext cx="736600" cy="993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993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 Título"/>
          <p:cNvSpPr txBox="1">
            <a:spLocks/>
          </p:cNvSpPr>
          <p:nvPr/>
        </p:nvSpPr>
        <p:spPr>
          <a:xfrm>
            <a:off x="3347864" y="1000108"/>
            <a:ext cx="5796136" cy="85725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¿Qué es planeación?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00021" y="1725590"/>
            <a:ext cx="2100277" cy="830997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Función administrativa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500298" y="2357430"/>
            <a:ext cx="1857375" cy="1200329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Que analiza una situación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4357686" y="3143248"/>
            <a:ext cx="1857375" cy="830997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Establece objetivos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5572132" y="4000504"/>
            <a:ext cx="1857375" cy="830997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Formula estrategias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6786578" y="4857760"/>
            <a:ext cx="1857375" cy="1200329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Y planes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de acción para realizarlas.</a:t>
            </a:r>
          </a:p>
        </p:txBody>
      </p:sp>
      <p:pic>
        <p:nvPicPr>
          <p:cNvPr id="12" name="Picture 2" descr="http://3.bp.blogspot.com/-pe8zEqO8Ip4/UZqE9RH3KtI/AAAAAAAAEY0/jA9RP9I9jGg/s1600/planeacion+estrategica.png"/>
          <p:cNvPicPr>
            <a:picLocks noChangeAspect="1" noChangeArrowheads="1"/>
          </p:cNvPicPr>
          <p:nvPr/>
        </p:nvPicPr>
        <p:blipFill>
          <a:blip r:embed="rId3"/>
          <a:srcRect r="43610" b="6226"/>
          <a:stretch>
            <a:fillRect/>
          </a:stretch>
        </p:blipFill>
        <p:spPr bwMode="auto">
          <a:xfrm>
            <a:off x="542896" y="3797278"/>
            <a:ext cx="37147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428596" y="1285860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 smtClean="0">
                <a:latin typeface="Arial" pitchFamily="34" charset="0"/>
                <a:cs typeface="Arial" pitchFamily="34" charset="0"/>
              </a:rPr>
              <a:t>Mondy (2005) 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“La planeación de carrera es un proceso continuo en el que una persona establece metas de carrera y establece medios para lograrlo. 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http://psiqueviva.com/wp-content/uploads/2013/06/Creatividad_Proces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000372"/>
            <a:ext cx="2857520" cy="3131337"/>
          </a:xfrm>
          <a:prstGeom prst="rect">
            <a:avLst/>
          </a:prstGeom>
          <a:noFill/>
        </p:spPr>
      </p:pic>
      <p:cxnSp>
        <p:nvCxnSpPr>
          <p:cNvPr id="7" name="6 Conector recto"/>
          <p:cNvCxnSpPr/>
          <p:nvPr/>
        </p:nvCxnSpPr>
        <p:spPr>
          <a:xfrm flipV="1">
            <a:off x="3643306" y="3429000"/>
            <a:ext cx="1643074" cy="7143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5500694" y="3071810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Metas de carrera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4000496" y="4874167"/>
            <a:ext cx="1643074" cy="55031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5786446" y="4588304"/>
            <a:ext cx="3357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Medios para lograrlo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85720" y="1285860"/>
            <a:ext cx="8462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 smtClean="0">
                <a:latin typeface="Arial" pitchFamily="34" charset="0"/>
                <a:cs typeface="Arial" pitchFamily="34" charset="0"/>
              </a:rPr>
              <a:t>Casares (2005)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Se puede entender como un instrumento que tiene la finalidad el crecimiento de las personas junto con el de la organización.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http://blog.empleate.com/wp-content/uploads/2014/04/Trabajador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23445" t="12313" r="37247" b="11220"/>
          <a:stretch>
            <a:fillRect/>
          </a:stretch>
        </p:blipFill>
        <p:spPr bwMode="auto">
          <a:xfrm>
            <a:off x="642910" y="2857496"/>
            <a:ext cx="1908276" cy="2786083"/>
          </a:xfrm>
          <a:prstGeom prst="rect">
            <a:avLst/>
          </a:prstGeom>
          <a:noFill/>
        </p:spPr>
      </p:pic>
      <p:pic>
        <p:nvPicPr>
          <p:cNvPr id="17412" name="Picture 4" descr="http://www.altag.net/wp-content/uploads/2015/05/CRECIMIENTO-ECON%C3%93MIC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641745">
            <a:off x="3013752" y="4195579"/>
            <a:ext cx="2462350" cy="1101198"/>
          </a:xfrm>
          <a:prstGeom prst="rect">
            <a:avLst/>
          </a:prstGeom>
          <a:noFill/>
        </p:spPr>
      </p:pic>
      <p:pic>
        <p:nvPicPr>
          <p:cNvPr id="17414" name="Picture 6" descr="http://www.autoescuelaindustrial.com/imagenes/Logos/empresa.gif"/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929322" y="3214686"/>
            <a:ext cx="2498165" cy="2944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88889" y="983422"/>
            <a:ext cx="7604903" cy="52322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MX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Para que realizar  un </a:t>
            </a:r>
            <a:r>
              <a:rPr lang="es-MX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Plan de Vida y Carrera</a:t>
            </a:r>
            <a:endParaRPr lang="es-MX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347888314"/>
              </p:ext>
            </p:extLst>
          </p:nvPr>
        </p:nvGraphicFramePr>
        <p:xfrm>
          <a:off x="899592" y="1273085"/>
          <a:ext cx="7920880" cy="5633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693985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1" descr="https://encrypted-tbn3.gstatic.com/images?q=tbn:ANd9GcQP8Ld7lvjpDA0rb2GiotrF4fyAmwHzpc1PgpJFEpy4xyJv4x0sY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248" y="16288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57331090"/>
              </p:ext>
            </p:extLst>
          </p:nvPr>
        </p:nvGraphicFramePr>
        <p:xfrm>
          <a:off x="899592" y="2348880"/>
          <a:ext cx="6012160" cy="4305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AutoShape 3" descr="Resultado de imagen para preguntas"/>
          <p:cNvSpPr>
            <a:spLocks noChangeAspect="1" noChangeArrowheads="1"/>
          </p:cNvSpPr>
          <p:nvPr/>
        </p:nvSpPr>
        <p:spPr bwMode="auto">
          <a:xfrm>
            <a:off x="147631" y="641349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altLang="es-MX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5" descr="Resultado de imagen para preguntas"/>
          <p:cNvSpPr>
            <a:spLocks noChangeAspect="1" noChangeArrowheads="1"/>
          </p:cNvSpPr>
          <p:nvPr/>
        </p:nvSpPr>
        <p:spPr bwMode="auto">
          <a:xfrm>
            <a:off x="147631" y="641349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altLang="es-MX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7" descr="Resultado de imagen para preguntas"/>
          <p:cNvSpPr>
            <a:spLocks noChangeAspect="1" noChangeArrowheads="1"/>
          </p:cNvSpPr>
          <p:nvPr/>
        </p:nvSpPr>
        <p:spPr bwMode="auto">
          <a:xfrm>
            <a:off x="147631" y="641349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altLang="es-MX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592371" y="1052736"/>
            <a:ext cx="79592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Planear </a:t>
            </a:r>
            <a:r>
              <a:rPr lang="es-MX" sz="20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una carrera </a:t>
            </a:r>
            <a:r>
              <a:rPr lang="es-MX" sz="20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 solo significa  qué </a:t>
            </a:r>
            <a:r>
              <a:rPr lang="es-MX" sz="20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 estudiará </a:t>
            </a:r>
            <a:r>
              <a:rPr lang="es-MX" sz="20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 </a:t>
            </a:r>
            <a:r>
              <a:rPr lang="es-MX" sz="20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 pensará a que se van a dedicar, </a:t>
            </a:r>
            <a:r>
              <a:rPr lang="es-MX" sz="20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sino que implica respuestas a varias interrogantes:</a:t>
            </a:r>
            <a:endParaRPr lang="es-MX" sz="20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edi72_PlanVidayCarrera"/>
          <p:cNvPicPr>
            <a:picLocks noChangeAspect="1" noChangeArrowheads="1"/>
          </p:cNvPicPr>
          <p:nvPr/>
        </p:nvPicPr>
        <p:blipFill rotWithShape="1">
          <a:blip r:embed="rId3">
            <a:lum bright="-20000" contrast="4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50" b="37021"/>
          <a:stretch/>
        </p:blipFill>
        <p:spPr bwMode="auto">
          <a:xfrm>
            <a:off x="1835695" y="1916832"/>
            <a:ext cx="5774567" cy="3397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23528" y="1052736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latin typeface="Arial"/>
                <a:ea typeface="Calibri"/>
              </a:rPr>
              <a:t>Y para que sea aun más fácil existen diversos formatos que nos ayudan a clarificar las metas que </a:t>
            </a:r>
            <a:r>
              <a:rPr lang="es-MX" dirty="0" smtClean="0">
                <a:latin typeface="Arial"/>
                <a:ea typeface="Calibri"/>
              </a:rPr>
              <a:t>se desean </a:t>
            </a:r>
            <a:r>
              <a:rPr lang="es-MX" dirty="0">
                <a:latin typeface="Arial"/>
                <a:ea typeface="Calibri"/>
              </a:rPr>
              <a:t>alcanzar  por ejemplo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483960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16040" y="1844824"/>
            <a:ext cx="864096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 smtClean="0">
                <a:latin typeface="Arial"/>
                <a:ea typeface="Times New Roman"/>
                <a:cs typeface="Times New Roman"/>
              </a:rPr>
              <a:t>Es </a:t>
            </a:r>
            <a:r>
              <a:rPr lang="es-MX" dirty="0">
                <a:latin typeface="Arial"/>
                <a:ea typeface="Times New Roman"/>
                <a:cs typeface="Times New Roman"/>
              </a:rPr>
              <a:t>un plan estructurado que abarca diversos aspectos: profesional, intelectual, social, familiar. Cada aspecto debe tener una meta específica, pues cada día se representan diferentes </a:t>
            </a:r>
            <a:r>
              <a:rPr lang="es-MX" dirty="0" smtClean="0">
                <a:latin typeface="Arial"/>
                <a:ea typeface="Times New Roman"/>
                <a:cs typeface="Times New Roman"/>
              </a:rPr>
              <a:t>roles, además constituye </a:t>
            </a:r>
            <a:r>
              <a:rPr lang="es-MX" dirty="0">
                <a:latin typeface="Arial"/>
                <a:ea typeface="Times New Roman"/>
                <a:cs typeface="Times New Roman"/>
              </a:rPr>
              <a:t>en un estímulo hacia la meditación integradora de la vida presente de cada persona, valores, intereses, capacidades y experiencias.</a:t>
            </a:r>
            <a:endParaRPr lang="es-MX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/>
                <a:ea typeface="Times New Roman"/>
                <a:cs typeface="Times New Roman"/>
              </a:rPr>
              <a:t> </a:t>
            </a:r>
            <a:endParaRPr lang="es-MX" sz="1600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/>
                <a:ea typeface="Calibri"/>
                <a:cs typeface="Times New Roman"/>
              </a:rPr>
              <a:t>“Tienes que evaluarte a ti mismo, porque si uno quiere vender un producto, lo primero que tiene que hacer es conocerlo. </a:t>
            </a:r>
            <a:endParaRPr lang="es-MX" dirty="0" smtClean="0">
              <a:latin typeface="Arial"/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endParaRPr lang="es-MX" dirty="0">
              <a:latin typeface="Arial"/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s-MX" dirty="0" smtClean="0">
                <a:latin typeface="Arial"/>
                <a:ea typeface="Calibri"/>
                <a:cs typeface="Times New Roman"/>
              </a:rPr>
              <a:t>Al </a:t>
            </a:r>
            <a:r>
              <a:rPr lang="es-MX" dirty="0">
                <a:latin typeface="Arial"/>
                <a:ea typeface="Calibri"/>
                <a:cs typeface="Times New Roman"/>
              </a:rPr>
              <a:t>hacer un plan de administración de carrera, lo que se está haciendo en el fondo es un plan de venta del producto que es la misma persona</a:t>
            </a:r>
            <a:r>
              <a:rPr lang="es-MX" dirty="0" smtClean="0">
                <a:latin typeface="Arial"/>
                <a:ea typeface="Calibri"/>
                <a:cs typeface="Times New Roman"/>
              </a:rPr>
              <a:t>”  </a:t>
            </a:r>
            <a:r>
              <a:rPr lang="es-MX" dirty="0" err="1">
                <a:latin typeface="Arial"/>
                <a:ea typeface="Calibri"/>
                <a:cs typeface="Times New Roman"/>
              </a:rPr>
              <a:t>Loret</a:t>
            </a:r>
            <a:r>
              <a:rPr lang="es-MX" dirty="0">
                <a:latin typeface="Arial"/>
                <a:ea typeface="Calibri"/>
                <a:cs typeface="Times New Roman"/>
              </a:rPr>
              <a:t> de Mola.</a:t>
            </a:r>
            <a:endParaRPr lang="es-MX" sz="1600" dirty="0">
              <a:ea typeface="Calibri"/>
              <a:cs typeface="Times New Roman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560957" y="979835"/>
            <a:ext cx="5751126" cy="57785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 algn="just">
              <a:lnSpc>
                <a:spcPct val="150000"/>
              </a:lnSpc>
            </a:pPr>
            <a:r>
              <a:rPr lang="es-MX" sz="2400" b="1" dirty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2.-¿Qué es un Plan de Vida y Carrera</a:t>
            </a:r>
            <a:r>
              <a:rPr lang="es-MX" sz="2400" b="1" dirty="0" smtClean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?</a:t>
            </a:r>
            <a:endParaRPr lang="es-MX" sz="2400" b="1" dirty="0">
              <a:solidFill>
                <a:prstClr val="black"/>
              </a:solidFill>
              <a:latin typeface="Arial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50862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/>
          <a:srcRect t="8303" r="36289" b="11438"/>
          <a:stretch>
            <a:fillRect/>
          </a:stretch>
        </p:blipFill>
        <p:spPr bwMode="auto">
          <a:xfrm>
            <a:off x="2428860" y="1928802"/>
            <a:ext cx="485778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971601" y="891652"/>
            <a:ext cx="6883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rial" pitchFamily="34" charset="0"/>
                <a:cs typeface="Arial" pitchFamily="34" charset="0"/>
              </a:rPr>
              <a:t>TODAS LAS PERSONAS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DEBEN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TENER </a:t>
            </a:r>
          </a:p>
          <a:p>
            <a:pPr algn="ctr"/>
            <a:r>
              <a:rPr lang="es-MX" sz="2400" dirty="0" smtClean="0">
                <a:latin typeface="Arial" pitchFamily="34" charset="0"/>
                <a:cs typeface="Arial" pitchFamily="34" charset="0"/>
              </a:rPr>
              <a:t>UN PROYECTO DE VIDA…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boletia-v2.s3.amazonaws.com/uploads/event/banner/887/large_pa_dond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065" y="3573016"/>
            <a:ext cx="3000375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683568" y="2126411"/>
            <a:ext cx="78488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/>
                <a:ea typeface="Times New Roman"/>
                <a:cs typeface="Times New Roman"/>
              </a:rPr>
              <a:t>Para clarificar el rumbo que va a tomar la propia vida al graduarse de una carrera profesional. </a:t>
            </a:r>
            <a:endParaRPr lang="es-MX" dirty="0" smtClean="0">
              <a:latin typeface="Arial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s-MX" dirty="0">
              <a:latin typeface="Arial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 smtClean="0">
                <a:latin typeface="Arial"/>
                <a:ea typeface="Times New Roman"/>
                <a:cs typeface="Times New Roman"/>
              </a:rPr>
              <a:t>El </a:t>
            </a:r>
            <a:r>
              <a:rPr lang="es-MX" dirty="0">
                <a:latin typeface="Arial"/>
                <a:ea typeface="Times New Roman"/>
                <a:cs typeface="Times New Roman"/>
              </a:rPr>
              <a:t>PVC brinda un marco de referencia para la toma de decisiones. </a:t>
            </a:r>
            <a:endParaRPr lang="es-MX" dirty="0" smtClean="0">
              <a:latin typeface="Arial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s-MX" dirty="0" smtClean="0">
              <a:latin typeface="Arial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 smtClean="0">
                <a:latin typeface="Arial"/>
                <a:ea typeface="Times New Roman"/>
                <a:cs typeface="Times New Roman"/>
              </a:rPr>
              <a:t>No </a:t>
            </a:r>
            <a:r>
              <a:rPr lang="es-MX" dirty="0">
                <a:latin typeface="Arial"/>
                <a:ea typeface="Times New Roman"/>
                <a:cs typeface="Times New Roman"/>
              </a:rPr>
              <a:t>debe tomarse como algo rígido que limite la capacidad de reacción</a:t>
            </a:r>
            <a:r>
              <a:rPr lang="es-MX" dirty="0" smtClean="0">
                <a:latin typeface="Arial"/>
                <a:ea typeface="Times New Roman"/>
                <a:cs typeface="Times New Roman"/>
              </a:rPr>
              <a:t>.</a:t>
            </a:r>
            <a:endParaRPr lang="es-MX" sz="1600" dirty="0">
              <a:ea typeface="Calibri"/>
              <a:cs typeface="Times New Roman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99204" y="1002672"/>
            <a:ext cx="7545592" cy="52322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s-MX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Para que </a:t>
            </a:r>
            <a:r>
              <a:rPr lang="es-MX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elaboro </a:t>
            </a:r>
            <a:r>
              <a:rPr lang="es-MX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 </a:t>
            </a:r>
            <a:r>
              <a:rPr lang="es-MX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Plan de Vida y Carrera</a:t>
            </a:r>
            <a:endParaRPr lang="es-MX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757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13281" y="1011475"/>
            <a:ext cx="3975768" cy="52322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s-MX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Como elaboro un PVC</a:t>
            </a:r>
            <a:endParaRPr lang="es-MX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55788934"/>
              </p:ext>
            </p:extLst>
          </p:nvPr>
        </p:nvGraphicFramePr>
        <p:xfrm>
          <a:off x="3203848" y="891652"/>
          <a:ext cx="5688631" cy="5633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Rectángulo"/>
          <p:cNvSpPr/>
          <p:nvPr/>
        </p:nvSpPr>
        <p:spPr>
          <a:xfrm>
            <a:off x="323528" y="2276872"/>
            <a:ext cx="37444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dirty="0">
                <a:latin typeface="Arial"/>
                <a:ea typeface="Times New Roman"/>
              </a:rPr>
              <a:t>Una meta sin un indicador es sólo un buen deseo. </a:t>
            </a:r>
            <a:endParaRPr lang="es-MX" dirty="0" smtClean="0">
              <a:latin typeface="Arial"/>
              <a:ea typeface="Times New Roman"/>
            </a:endParaRPr>
          </a:p>
          <a:p>
            <a:pPr algn="just">
              <a:lnSpc>
                <a:spcPct val="150000"/>
              </a:lnSpc>
            </a:pPr>
            <a:r>
              <a:rPr lang="es-MX" dirty="0" smtClean="0">
                <a:latin typeface="Arial"/>
                <a:ea typeface="Times New Roman"/>
              </a:rPr>
              <a:t>Por </a:t>
            </a:r>
            <a:r>
              <a:rPr lang="es-MX" dirty="0">
                <a:latin typeface="Arial"/>
                <a:ea typeface="Times New Roman"/>
              </a:rPr>
              <a:t>ello, es necesario establecer un proceso para evaluar cómo va el avance. </a:t>
            </a:r>
            <a:endParaRPr lang="es-MX" dirty="0" smtClean="0">
              <a:latin typeface="Arial"/>
              <a:ea typeface="Times New Roman"/>
            </a:endParaRPr>
          </a:p>
          <a:p>
            <a:pPr algn="just">
              <a:lnSpc>
                <a:spcPct val="150000"/>
              </a:lnSpc>
            </a:pPr>
            <a:r>
              <a:rPr lang="es-MX" dirty="0" smtClean="0">
                <a:latin typeface="Arial"/>
                <a:ea typeface="Times New Roman"/>
              </a:rPr>
              <a:t>Un </a:t>
            </a:r>
            <a:r>
              <a:rPr lang="es-MX" dirty="0">
                <a:latin typeface="Arial"/>
                <a:ea typeface="Times New Roman"/>
              </a:rPr>
              <a:t>Plan de Vida y Carrera bien estructurado permite tomar una decisión ante una oportunidad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77208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Marcador de contenido 2"/>
          <p:cNvSpPr txBox="1">
            <a:spLocks/>
          </p:cNvSpPr>
          <p:nvPr/>
        </p:nvSpPr>
        <p:spPr>
          <a:xfrm>
            <a:off x="395537" y="2160568"/>
            <a:ext cx="8280919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s-ES" sz="18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 la UA: </a:t>
            </a:r>
            <a:r>
              <a:rPr lang="es-ES" sz="18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Administración de </a:t>
            </a:r>
            <a:r>
              <a:rPr lang="es-ES" sz="18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Recursos Humanos </a:t>
            </a:r>
            <a:endParaRPr lang="es-ES" sz="1800" dirty="0" smtClean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s-ES" sz="18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Área:   </a:t>
            </a:r>
            <a:r>
              <a:rPr lang="es-ES" sz="18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Formación en gestión 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s-ES" sz="18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Clave: </a:t>
            </a:r>
            <a:r>
              <a:rPr lang="es-ES" sz="18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s/n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s-ES" sz="18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Horas de Teoría:</a:t>
            </a:r>
            <a:r>
              <a:rPr lang="es-ES" sz="18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s-ES" sz="18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Horas de Práctica: </a:t>
            </a:r>
            <a:r>
              <a:rPr lang="es-ES" sz="1800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s-ES" sz="1800" dirty="0" smtClean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s-ES" sz="18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Créditos: </a:t>
            </a:r>
            <a:r>
              <a:rPr lang="es-ES" sz="18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s-ES" sz="18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</a:t>
            </a:r>
            <a:r>
              <a:rPr lang="es-ES" sz="18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obligatoria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s-ES" sz="18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Espacios donde se imparte: </a:t>
            </a:r>
            <a:r>
              <a:rPr lang="es-ES" sz="1800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Facultad de Contaduría y Administración, CU UAEM Valle de Chalco.</a:t>
            </a:r>
          </a:p>
          <a:p>
            <a:pPr algn="ctr">
              <a:defRPr/>
            </a:pPr>
            <a:endParaRPr lang="es-ES" dirty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527833" y="891652"/>
            <a:ext cx="828092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dirty="0" smtClean="0">
                <a:solidFill>
                  <a:srgbClr val="EEECE1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IDENTIFICACIÓN DEL CURSO </a:t>
            </a:r>
            <a:endParaRPr lang="es-MX" sz="2400" b="1" dirty="0">
              <a:solidFill>
                <a:srgbClr val="EEECE1">
                  <a:lumMod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6897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13281" y="1011475"/>
            <a:ext cx="2765501" cy="52322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s-MX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Características</a:t>
            </a:r>
            <a:endParaRPr lang="es-MX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AutoShape 2" descr="Resultado de imagen para planeacion estrategi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28" name="AutoShape 4" descr="Resultado de imagen para planeacion estrategi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0" name="Picture 6" descr="http://planeacionestrategica-facil.com/wp-content/uploads/2013/01/logoplaneacionestrategica-facil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071678"/>
            <a:ext cx="3219450" cy="1447801"/>
          </a:xfrm>
          <a:prstGeom prst="rect">
            <a:avLst/>
          </a:prstGeom>
          <a:noFill/>
        </p:spPr>
      </p:pic>
      <p:sp>
        <p:nvSpPr>
          <p:cNvPr id="8" name="7 Flecha a la derecha con muesca"/>
          <p:cNvSpPr/>
          <p:nvPr/>
        </p:nvSpPr>
        <p:spPr>
          <a:xfrm>
            <a:off x="357158" y="2357430"/>
            <a:ext cx="2286016" cy="714380"/>
          </a:xfrm>
          <a:prstGeom prst="notch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Parte de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9" name="8 Flecha a la derecha con muesca"/>
          <p:cNvSpPr/>
          <p:nvPr/>
        </p:nvSpPr>
        <p:spPr>
          <a:xfrm>
            <a:off x="1214414" y="4286256"/>
            <a:ext cx="2286016" cy="714380"/>
          </a:xfrm>
          <a:prstGeom prst="notch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De contar 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1032" name="Picture 8" descr="http://www.ohmygeek.net/wp-content/uploads/2014/04/cloud-backu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4214818"/>
            <a:ext cx="2678925" cy="1785950"/>
          </a:xfrm>
          <a:prstGeom prst="rect">
            <a:avLst/>
          </a:prstGeom>
          <a:noFill/>
        </p:spPr>
      </p:pic>
      <p:pic>
        <p:nvPicPr>
          <p:cNvPr id="1034" name="Picture 10" descr="http://depsicologia.com/wp-content/uploads/miedo-al-compromiso-450x32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4857760"/>
            <a:ext cx="1960188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Flecha a la derecha con muesca"/>
          <p:cNvSpPr/>
          <p:nvPr/>
        </p:nvSpPr>
        <p:spPr>
          <a:xfrm>
            <a:off x="349798" y="2168469"/>
            <a:ext cx="2286016" cy="714380"/>
          </a:xfrm>
          <a:prstGeom prst="notchedRightArrow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bg2">
                    <a:lumMod val="25000"/>
                  </a:schemeClr>
                </a:solidFill>
              </a:rPr>
              <a:t>Debe ser </a:t>
            </a:r>
            <a:endParaRPr lang="es-MX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9698" name="Picture 2" descr="https://orientacionsanvicente.files.wordpress.com/2012/07/ordenado-desordenado.jpg?w=361"/>
          <p:cNvPicPr>
            <a:picLocks noChangeAspect="1" noChangeArrowheads="1"/>
          </p:cNvPicPr>
          <p:nvPr/>
        </p:nvPicPr>
        <p:blipFill>
          <a:blip r:embed="rId3"/>
          <a:srcRect r="56371"/>
          <a:stretch>
            <a:fillRect/>
          </a:stretch>
        </p:blipFill>
        <p:spPr bwMode="auto">
          <a:xfrm>
            <a:off x="3071802" y="1813605"/>
            <a:ext cx="1500198" cy="1924051"/>
          </a:xfrm>
          <a:prstGeom prst="rect">
            <a:avLst/>
          </a:prstGeom>
          <a:noFill/>
        </p:spPr>
      </p:pic>
      <p:pic>
        <p:nvPicPr>
          <p:cNvPr id="29700" name="Picture 4" descr="http://sistemasumma.files.wordpress.com/2011/11/sistem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33611" y="2155730"/>
            <a:ext cx="1729017" cy="12397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9702" name="Picture 6" descr="http://2.bp.blogspot.com/-7Va82ccywX0/VOtdyDLdJYI/AAAAAAAAABI/5et9TbNOy2c/s1600/logic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80312" y="1836075"/>
            <a:ext cx="1643074" cy="1643074"/>
          </a:xfrm>
          <a:prstGeom prst="rect">
            <a:avLst/>
          </a:prstGeom>
          <a:noFill/>
        </p:spPr>
      </p:pic>
      <p:sp>
        <p:nvSpPr>
          <p:cNvPr id="7" name="6 Flecha a la derecha con muesca"/>
          <p:cNvSpPr/>
          <p:nvPr/>
        </p:nvSpPr>
        <p:spPr>
          <a:xfrm>
            <a:off x="2045698" y="5445224"/>
            <a:ext cx="2286016" cy="714380"/>
          </a:xfrm>
          <a:prstGeom prst="notchedRightArrow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bg2">
                    <a:lumMod val="25000"/>
                  </a:schemeClr>
                </a:solidFill>
              </a:rPr>
              <a:t>Debe ser </a:t>
            </a:r>
            <a:endParaRPr lang="es-MX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9704" name="Picture 8" descr="http://image.slidesharecdn.com/mejoramientocontinuo-130213182116-phpapp02/95/mejoramiento-continuo-1-638.jpg?cb=1360779711"/>
          <p:cNvPicPr>
            <a:picLocks noChangeAspect="1" noChangeArrowheads="1"/>
          </p:cNvPicPr>
          <p:nvPr/>
        </p:nvPicPr>
        <p:blipFill>
          <a:blip r:embed="rId6"/>
          <a:srcRect l="11430" t="6263" r="9483" b="27974"/>
          <a:stretch>
            <a:fillRect/>
          </a:stretch>
        </p:blipFill>
        <p:spPr bwMode="auto">
          <a:xfrm>
            <a:off x="5133611" y="4695125"/>
            <a:ext cx="2403066" cy="1500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2420888"/>
            <a:ext cx="5753100" cy="3683496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2771800" y="962478"/>
            <a:ext cx="3217547" cy="52322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s-MX" sz="2800" b="1" dirty="0" smtClean="0">
                <a:ln>
                  <a:solidFill>
                    <a:srgbClr val="9BBB59">
                      <a:lumMod val="50000"/>
                    </a:srgbClr>
                  </a:solidFill>
                </a:ln>
                <a:solidFill>
                  <a:srgbClr val="9BBB5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Criterios de PVC </a:t>
            </a:r>
            <a:endParaRPr lang="es-MX" sz="2800" b="1" dirty="0">
              <a:ln>
                <a:solidFill>
                  <a:srgbClr val="9BBB59">
                    <a:lumMod val="50000"/>
                  </a:srgbClr>
                </a:solidFill>
              </a:ln>
              <a:solidFill>
                <a:srgbClr val="9BBB59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4956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2000342" y="1052736"/>
            <a:ext cx="4760470" cy="658835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 algn="just">
              <a:lnSpc>
                <a:spcPct val="150000"/>
              </a:lnSpc>
            </a:pPr>
            <a:r>
              <a:rPr lang="es-MX" sz="2800" b="1" dirty="0" smtClean="0">
                <a:ln>
                  <a:solidFill>
                    <a:srgbClr val="9BBB59">
                      <a:lumMod val="50000"/>
                    </a:srgbClr>
                  </a:solidFill>
                </a:ln>
                <a:solidFill>
                  <a:srgbClr val="9BBB5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latin typeface="Arial"/>
                <a:ea typeface="Calibri"/>
                <a:cs typeface="Times New Roman"/>
              </a:rPr>
              <a:t>Áreas </a:t>
            </a:r>
            <a:r>
              <a:rPr lang="es-MX" sz="2400" b="1" dirty="0">
                <a:solidFill>
                  <a:schemeClr val="accent3">
                    <a:lumMod val="50000"/>
                  </a:schemeClr>
                </a:solidFill>
                <a:latin typeface="Arial"/>
                <a:ea typeface="Calibri"/>
                <a:cs typeface="Times New Roman"/>
              </a:rPr>
              <a:t>del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latin typeface="Arial"/>
                <a:ea typeface="Calibri"/>
                <a:cs typeface="Times New Roman"/>
              </a:rPr>
              <a:t>Plan de Vida Carrera</a:t>
            </a:r>
            <a:endParaRPr lang="es-MX" sz="2400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998462764"/>
              </p:ext>
            </p:extLst>
          </p:nvPr>
        </p:nvGraphicFramePr>
        <p:xfrm>
          <a:off x="179512" y="1397000"/>
          <a:ext cx="8784976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510483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48980" y="817548"/>
            <a:ext cx="3217547" cy="52322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s-MX" sz="2800" b="1" dirty="0" smtClean="0">
                <a:ln>
                  <a:solidFill>
                    <a:srgbClr val="9BBB59">
                      <a:lumMod val="50000"/>
                    </a:srgbClr>
                  </a:solidFill>
                </a:ln>
                <a:solidFill>
                  <a:srgbClr val="9BBB5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Criterios de PVC </a:t>
            </a:r>
            <a:endParaRPr lang="es-MX" sz="2800" b="1" dirty="0">
              <a:ln>
                <a:solidFill>
                  <a:srgbClr val="9BBB59">
                    <a:lumMod val="50000"/>
                  </a:srgbClr>
                </a:solidFill>
              </a:ln>
              <a:solidFill>
                <a:srgbClr val="9BBB59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714612" y="1428736"/>
            <a:ext cx="1428750" cy="7858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400" dirty="0" smtClean="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  <a:t>Orientar el camino o metas</a:t>
            </a:r>
            <a:endParaRPr lang="es-MX" sz="1400" dirty="0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786299" y="1428736"/>
            <a:ext cx="1857375" cy="7858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Personales y profesionales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7215174" y="1428736"/>
            <a:ext cx="1785938" cy="7143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Dentro de la organización</a:t>
            </a:r>
            <a:endParaRPr lang="es-MX" sz="1400" dirty="0">
              <a:solidFill>
                <a:prstClr val="white"/>
              </a:solidFill>
            </a:endParaRPr>
          </a:p>
        </p:txBody>
      </p:sp>
      <p:sp>
        <p:nvSpPr>
          <p:cNvPr id="13" name="18 CuadroTexto"/>
          <p:cNvSpPr txBox="1">
            <a:spLocks noChangeArrowheads="1"/>
          </p:cNvSpPr>
          <p:nvPr/>
        </p:nvSpPr>
        <p:spPr bwMode="auto">
          <a:xfrm>
            <a:off x="2143112" y="1500174"/>
            <a:ext cx="642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altLang="es-MX" dirty="0" smtClean="0">
                <a:solidFill>
                  <a:prstClr val="black"/>
                </a:solidFill>
              </a:rPr>
              <a:t>1.-</a:t>
            </a:r>
            <a:endParaRPr lang="es-MX" altLang="es-MX" dirty="0">
              <a:solidFill>
                <a:prstClr val="black"/>
              </a:solidFill>
            </a:endParaRPr>
          </a:p>
        </p:txBody>
      </p:sp>
      <p:cxnSp>
        <p:nvCxnSpPr>
          <p:cNvPr id="14" name="13 Conector recto"/>
          <p:cNvCxnSpPr/>
          <p:nvPr/>
        </p:nvCxnSpPr>
        <p:spPr>
          <a:xfrm rot="16200000" flipH="1">
            <a:off x="4107643" y="1464455"/>
            <a:ext cx="714375" cy="642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rot="5400000" flipH="1" flipV="1">
            <a:off x="6607955" y="1535893"/>
            <a:ext cx="642937" cy="571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Rectángulo"/>
          <p:cNvSpPr/>
          <p:nvPr/>
        </p:nvSpPr>
        <p:spPr>
          <a:xfrm>
            <a:off x="857239" y="2714620"/>
            <a:ext cx="1428750" cy="78581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400" dirty="0" smtClean="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  <a:t>Conciliar las expectativas</a:t>
            </a:r>
            <a:endParaRPr lang="es-MX" sz="1400" dirty="0">
              <a:solidFill>
                <a:prstClr val="white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928926" y="2714620"/>
            <a:ext cx="1857375" cy="78581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Personales y profesionales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5357801" y="2714620"/>
            <a:ext cx="1785938" cy="7143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Dentro de la organización</a:t>
            </a:r>
            <a:endParaRPr lang="es-MX" sz="1400" dirty="0">
              <a:solidFill>
                <a:prstClr val="white"/>
              </a:solidFill>
            </a:endParaRPr>
          </a:p>
        </p:txBody>
      </p:sp>
      <p:sp>
        <p:nvSpPr>
          <p:cNvPr id="19" name="18 CuadroTexto"/>
          <p:cNvSpPr txBox="1">
            <a:spLocks noChangeArrowheads="1"/>
          </p:cNvSpPr>
          <p:nvPr/>
        </p:nvSpPr>
        <p:spPr bwMode="auto">
          <a:xfrm>
            <a:off x="142844" y="2786058"/>
            <a:ext cx="642937" cy="3698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altLang="es-MX" dirty="0" smtClean="0">
                <a:solidFill>
                  <a:prstClr val="black"/>
                </a:solidFill>
              </a:rPr>
              <a:t>2 .-</a:t>
            </a:r>
            <a:endParaRPr lang="es-MX" altLang="es-MX" dirty="0">
              <a:solidFill>
                <a:prstClr val="black"/>
              </a:solidFill>
            </a:endParaRPr>
          </a:p>
        </p:txBody>
      </p:sp>
      <p:cxnSp>
        <p:nvCxnSpPr>
          <p:cNvPr id="20" name="19 Conector recto"/>
          <p:cNvCxnSpPr/>
          <p:nvPr/>
        </p:nvCxnSpPr>
        <p:spPr>
          <a:xfrm rot="16200000" flipH="1">
            <a:off x="2250270" y="2750339"/>
            <a:ext cx="714375" cy="642937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rot="5400000" flipH="1" flipV="1">
            <a:off x="4750582" y="2821777"/>
            <a:ext cx="642937" cy="57150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Rectángulo"/>
          <p:cNvSpPr/>
          <p:nvPr/>
        </p:nvSpPr>
        <p:spPr>
          <a:xfrm>
            <a:off x="2571736" y="3857628"/>
            <a:ext cx="1428750" cy="7858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400" dirty="0" smtClean="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  <a:t>Armonizar el desarrollo personal</a:t>
            </a:r>
            <a:endParaRPr lang="es-MX" sz="1400" dirty="0">
              <a:solidFill>
                <a:prstClr val="white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4643423" y="3857628"/>
            <a:ext cx="1857375" cy="7858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 las necesidades y exigencias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7072330" y="3857628"/>
            <a:ext cx="1785938" cy="7143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Del entorno socio- económico</a:t>
            </a:r>
            <a:endParaRPr lang="es-MX" sz="1400" dirty="0">
              <a:solidFill>
                <a:prstClr val="white"/>
              </a:solidFill>
            </a:endParaRPr>
          </a:p>
        </p:txBody>
      </p:sp>
      <p:sp>
        <p:nvSpPr>
          <p:cNvPr id="31" name="18 CuadroTexto"/>
          <p:cNvSpPr txBox="1">
            <a:spLocks noChangeArrowheads="1"/>
          </p:cNvSpPr>
          <p:nvPr/>
        </p:nvSpPr>
        <p:spPr bwMode="auto">
          <a:xfrm>
            <a:off x="2000236" y="3929066"/>
            <a:ext cx="642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altLang="es-MX" dirty="0" smtClean="0">
                <a:solidFill>
                  <a:prstClr val="black"/>
                </a:solidFill>
              </a:rPr>
              <a:t>3.-</a:t>
            </a:r>
            <a:endParaRPr lang="es-MX" altLang="es-MX" dirty="0">
              <a:solidFill>
                <a:prstClr val="black"/>
              </a:solidFill>
            </a:endParaRPr>
          </a:p>
        </p:txBody>
      </p:sp>
      <p:cxnSp>
        <p:nvCxnSpPr>
          <p:cNvPr id="32" name="31 Conector recto"/>
          <p:cNvCxnSpPr/>
          <p:nvPr/>
        </p:nvCxnSpPr>
        <p:spPr>
          <a:xfrm rot="16200000" flipH="1">
            <a:off x="3964767" y="3893347"/>
            <a:ext cx="714375" cy="642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/>
          <p:nvPr/>
        </p:nvCxnSpPr>
        <p:spPr>
          <a:xfrm rot="5400000" flipH="1" flipV="1">
            <a:off x="6465079" y="3964785"/>
            <a:ext cx="642937" cy="571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Rectángulo"/>
          <p:cNvSpPr/>
          <p:nvPr/>
        </p:nvSpPr>
        <p:spPr>
          <a:xfrm>
            <a:off x="928658" y="5214950"/>
            <a:ext cx="1428750" cy="78581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400" dirty="0" smtClean="0">
                <a:solidFill>
                  <a:prstClr val="black"/>
                </a:solidFill>
                <a:latin typeface="Arial" pitchFamily="34" charset="0"/>
                <a:cs typeface="Times New Roman" pitchFamily="18" charset="0"/>
              </a:rPr>
              <a:t>Evaluar</a:t>
            </a:r>
            <a:endParaRPr lang="es-MX" sz="1400" dirty="0">
              <a:solidFill>
                <a:prstClr val="white"/>
              </a:solidFill>
            </a:endParaRPr>
          </a:p>
        </p:txBody>
      </p:sp>
      <p:sp>
        <p:nvSpPr>
          <p:cNvPr id="35" name="34 Rectángulo"/>
          <p:cNvSpPr/>
          <p:nvPr/>
        </p:nvSpPr>
        <p:spPr>
          <a:xfrm>
            <a:off x="3000345" y="5214950"/>
            <a:ext cx="1857375" cy="78581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logros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36" name="35 Rectángulo"/>
          <p:cNvSpPr/>
          <p:nvPr/>
        </p:nvSpPr>
        <p:spPr>
          <a:xfrm>
            <a:off x="5429220" y="5214950"/>
            <a:ext cx="1785938" cy="7143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Eficiencias</a:t>
            </a:r>
            <a:endParaRPr lang="es-MX" sz="1400" dirty="0">
              <a:solidFill>
                <a:prstClr val="white"/>
              </a:solidFill>
            </a:endParaRPr>
          </a:p>
        </p:txBody>
      </p:sp>
      <p:sp>
        <p:nvSpPr>
          <p:cNvPr id="37" name="18 CuadroTexto"/>
          <p:cNvSpPr txBox="1">
            <a:spLocks noChangeArrowheads="1"/>
          </p:cNvSpPr>
          <p:nvPr/>
        </p:nvSpPr>
        <p:spPr bwMode="auto">
          <a:xfrm>
            <a:off x="214282" y="5286388"/>
            <a:ext cx="642937" cy="3698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altLang="es-MX" dirty="0" smtClean="0">
                <a:solidFill>
                  <a:prstClr val="black"/>
                </a:solidFill>
              </a:rPr>
              <a:t>4.-</a:t>
            </a:r>
            <a:endParaRPr lang="es-MX" altLang="es-MX" dirty="0">
              <a:solidFill>
                <a:prstClr val="black"/>
              </a:solidFill>
            </a:endParaRPr>
          </a:p>
        </p:txBody>
      </p:sp>
      <p:cxnSp>
        <p:nvCxnSpPr>
          <p:cNvPr id="38" name="37 Conector recto"/>
          <p:cNvCxnSpPr/>
          <p:nvPr/>
        </p:nvCxnSpPr>
        <p:spPr>
          <a:xfrm rot="16200000" flipH="1">
            <a:off x="2321689" y="5250669"/>
            <a:ext cx="714375" cy="642937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 rot="5400000" flipH="1" flipV="1">
            <a:off x="4822001" y="5322107"/>
            <a:ext cx="642937" cy="57150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28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serstrategique.com/sites/default/files/7_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500174"/>
            <a:ext cx="3200406" cy="3720799"/>
          </a:xfrm>
          <a:prstGeom prst="rect">
            <a:avLst/>
          </a:prstGeom>
          <a:noFill/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55430" y="2169199"/>
            <a:ext cx="4985660" cy="4370427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Tener una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ocupación</a:t>
            </a:r>
          </a:p>
          <a:p>
            <a:pPr>
              <a:buFont typeface="Wingdings" pitchFamily="2" charset="2"/>
              <a:buChar char="ü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Tener una carrera </a:t>
            </a: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profesional</a:t>
            </a:r>
          </a:p>
          <a:p>
            <a:pPr>
              <a:buFont typeface="Wingdings" pitchFamily="2" charset="2"/>
              <a:buChar char="ü"/>
            </a:pPr>
            <a:endParaRPr lang="es-MX" sz="20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Desarrollar habilidades en el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trabajo</a:t>
            </a:r>
          </a:p>
          <a:p>
            <a:pPr>
              <a:buFont typeface="Wingdings" pitchFamily="2" charset="2"/>
              <a:buChar char="ü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Recibir capacitación y </a:t>
            </a: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adiestramiento</a:t>
            </a:r>
          </a:p>
          <a:p>
            <a:pPr>
              <a:buFont typeface="Wingdings" pitchFamily="2" charset="2"/>
              <a:buChar char="ü"/>
            </a:pPr>
            <a:endParaRPr lang="es-MX" sz="20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Obtener un status como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trabajador</a:t>
            </a:r>
          </a:p>
          <a:p>
            <a:pPr>
              <a:buFont typeface="Wingdings" pitchFamily="2" charset="2"/>
              <a:buChar char="ü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Tener un negocio </a:t>
            </a: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propio</a:t>
            </a:r>
          </a:p>
          <a:p>
            <a:pPr>
              <a:buFont typeface="Wingdings" pitchFamily="2" charset="2"/>
              <a:buChar char="ü"/>
            </a:pPr>
            <a:endParaRPr lang="es-MX" sz="20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Ser integrante de una empresa</a:t>
            </a:r>
          </a:p>
          <a:p>
            <a:pPr>
              <a:buFont typeface="Wingdings" pitchFamily="2" charset="2"/>
              <a:buChar char="ü"/>
            </a:pP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932769" y="891652"/>
            <a:ext cx="3278462" cy="52322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s-MX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Objetivos de PVC </a:t>
            </a:r>
            <a:endParaRPr lang="es-MX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357686" y="535782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 Es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comprometerse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con el logro de tus objetivos, definir los pasos a seguir para lograrlos, y fijar las fechas…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 rot="21218220">
            <a:off x="663583" y="1148190"/>
            <a:ext cx="2701381" cy="52322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s-MX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Plan de </a:t>
            </a:r>
            <a:r>
              <a:rPr lang="es-MX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acción</a:t>
            </a:r>
            <a:endParaRPr lang="es-MX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470164342"/>
              </p:ext>
            </p:extLst>
          </p:nvPr>
        </p:nvGraphicFramePr>
        <p:xfrm>
          <a:off x="107504" y="1409800"/>
          <a:ext cx="903649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/>
          <a:srcRect l="22929" t="14145" r="21327" b="7263"/>
          <a:stretch>
            <a:fillRect/>
          </a:stretch>
        </p:blipFill>
        <p:spPr bwMode="auto">
          <a:xfrm>
            <a:off x="4716016" y="3288073"/>
            <a:ext cx="256861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Rectángulo"/>
          <p:cNvSpPr/>
          <p:nvPr/>
        </p:nvSpPr>
        <p:spPr>
          <a:xfrm>
            <a:off x="3495422" y="875984"/>
            <a:ext cx="2160240" cy="50405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</a:rPr>
              <a:t>ANÁLISIS FODA </a:t>
            </a:r>
            <a:endParaRPr lang="es-MX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31032" y="1628800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b="1" dirty="0">
                <a:latin typeface="Arial"/>
                <a:ea typeface="Calibri"/>
                <a:cs typeface="Times New Roman"/>
              </a:rPr>
              <a:t>E</a:t>
            </a:r>
            <a:r>
              <a:rPr lang="es-MX" dirty="0" smtClean="0">
                <a:latin typeface="Arial"/>
                <a:ea typeface="Calibri"/>
                <a:cs typeface="Times New Roman"/>
              </a:rPr>
              <a:t>s </a:t>
            </a:r>
            <a:r>
              <a:rPr lang="es-MX" dirty="0">
                <a:latin typeface="Arial"/>
                <a:ea typeface="Calibri"/>
                <a:cs typeface="Times New Roman"/>
              </a:rPr>
              <a:t>una herramienta que permite conformar un cuadro de la situación actual del objeto de estudio (persona, empresa u organización, </a:t>
            </a:r>
            <a:r>
              <a:rPr lang="es-MX" dirty="0" err="1">
                <a:latin typeface="Arial"/>
                <a:ea typeface="Calibri"/>
                <a:cs typeface="Times New Roman"/>
              </a:rPr>
              <a:t>etc</a:t>
            </a:r>
            <a:r>
              <a:rPr lang="es-MX" dirty="0">
                <a:latin typeface="Arial"/>
                <a:ea typeface="Calibri"/>
                <a:cs typeface="Times New Roman"/>
              </a:rPr>
              <a:t>) de esta manera obtener un diagnóstico preciso que permite, en función de ello, tomar decisiones acordes con los objetivos formulados. </a:t>
            </a:r>
            <a:endParaRPr lang="es-MX" sz="1600" dirty="0">
              <a:ea typeface="Calibri"/>
              <a:cs typeface="Times New Roman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15516" y="4688175"/>
            <a:ext cx="871296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69875" algn="just"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/>
                <a:ea typeface="Calibri"/>
                <a:cs typeface="Times New Roman"/>
              </a:rPr>
              <a:t> </a:t>
            </a:r>
            <a:r>
              <a:rPr lang="es-MX" dirty="0" smtClean="0">
                <a:latin typeface="Arial"/>
                <a:ea typeface="Calibri"/>
                <a:cs typeface="Times New Roman"/>
              </a:rPr>
              <a:t>Ejemplo</a:t>
            </a:r>
            <a:r>
              <a:rPr lang="es-MX" dirty="0">
                <a:latin typeface="Arial"/>
                <a:ea typeface="Calibri"/>
                <a:cs typeface="Times New Roman"/>
              </a:rPr>
              <a:t>: </a:t>
            </a:r>
            <a:endParaRPr lang="es-MX" dirty="0" smtClean="0">
              <a:latin typeface="Arial"/>
              <a:ea typeface="Calibri"/>
              <a:cs typeface="Times New Roman"/>
            </a:endParaRPr>
          </a:p>
          <a:p>
            <a:pPr indent="-269875" algn="just">
              <a:lnSpc>
                <a:spcPct val="150000"/>
              </a:lnSpc>
              <a:spcAft>
                <a:spcPts val="0"/>
              </a:spcAft>
            </a:pPr>
            <a:r>
              <a:rPr lang="es-MX" b="1" dirty="0" smtClean="0">
                <a:latin typeface="Arial"/>
                <a:ea typeface="Calibri"/>
                <a:cs typeface="Times New Roman"/>
              </a:rPr>
              <a:t>Fortaleza</a:t>
            </a:r>
            <a:r>
              <a:rPr lang="es-MX" dirty="0" smtClean="0">
                <a:latin typeface="Arial"/>
                <a:ea typeface="Calibri"/>
                <a:cs typeface="Times New Roman"/>
              </a:rPr>
              <a:t>—Tengo </a:t>
            </a:r>
            <a:r>
              <a:rPr lang="es-MX" dirty="0">
                <a:latin typeface="Arial"/>
                <a:ea typeface="Calibri"/>
                <a:cs typeface="Times New Roman"/>
              </a:rPr>
              <a:t>tiempo disponible para el estudio</a:t>
            </a:r>
            <a:endParaRPr lang="es-MX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b="1" dirty="0">
                <a:latin typeface="Arial"/>
                <a:ea typeface="Calibri"/>
                <a:cs typeface="Times New Roman"/>
              </a:rPr>
              <a:t>Oportunidad</a:t>
            </a:r>
            <a:r>
              <a:rPr lang="es-MX" dirty="0">
                <a:latin typeface="Arial"/>
                <a:ea typeface="Calibri"/>
                <a:cs typeface="Times New Roman"/>
              </a:rPr>
              <a:t>—Cuento con el apoyo económico para estudiarla</a:t>
            </a:r>
            <a:endParaRPr lang="es-MX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b="1" dirty="0">
                <a:latin typeface="Arial"/>
                <a:ea typeface="Calibri"/>
                <a:cs typeface="Times New Roman"/>
              </a:rPr>
              <a:t>Debilidad</a:t>
            </a:r>
            <a:r>
              <a:rPr lang="es-MX" dirty="0">
                <a:latin typeface="Arial"/>
                <a:ea typeface="Calibri"/>
                <a:cs typeface="Times New Roman"/>
              </a:rPr>
              <a:t>—Tengo una bebe de 3 meses que necesita muchos cuidados</a:t>
            </a:r>
            <a:endParaRPr lang="es-MX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b="1" dirty="0">
                <a:latin typeface="Arial"/>
                <a:ea typeface="Calibri"/>
                <a:cs typeface="Times New Roman"/>
              </a:rPr>
              <a:t>Amenaza</a:t>
            </a:r>
            <a:r>
              <a:rPr lang="es-MX" dirty="0">
                <a:latin typeface="Arial"/>
                <a:ea typeface="Calibri"/>
                <a:cs typeface="Times New Roman"/>
              </a:rPr>
              <a:t>--  No cumplir los requisitos necesarios para terminar el estudio</a:t>
            </a:r>
            <a:endParaRPr lang="es-MX" sz="1600" dirty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018479"/>
              </p:ext>
            </p:extLst>
          </p:nvPr>
        </p:nvGraphicFramePr>
        <p:xfrm>
          <a:off x="683568" y="1916832"/>
          <a:ext cx="5472608" cy="24482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68152"/>
                <a:gridCol w="1368152"/>
                <a:gridCol w="1368152"/>
                <a:gridCol w="1368152"/>
              </a:tblGrid>
              <a:tr h="612068">
                <a:tc>
                  <a:txBody>
                    <a:bodyPr/>
                    <a:lstStyle/>
                    <a:p>
                      <a:r>
                        <a:rPr lang="es-MX" dirty="0" smtClean="0"/>
                        <a:t>Semana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Fecha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Meta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Avances</a:t>
                      </a:r>
                      <a:endParaRPr lang="es-MX" dirty="0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Rectángulo"/>
          <p:cNvSpPr/>
          <p:nvPr/>
        </p:nvSpPr>
        <p:spPr>
          <a:xfrm>
            <a:off x="3167844" y="923747"/>
            <a:ext cx="2808312" cy="64807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Planeación </a:t>
            </a:r>
            <a:endParaRPr lang="es-MX" sz="24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84230" y="4797152"/>
            <a:ext cx="86362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b="1" dirty="0">
                <a:latin typeface="Arial"/>
                <a:ea typeface="Calibri"/>
                <a:cs typeface="Times New Roman"/>
              </a:rPr>
              <a:t>Estrategias:</a:t>
            </a:r>
            <a:r>
              <a:rPr lang="es-MX" dirty="0">
                <a:latin typeface="Arial"/>
                <a:ea typeface="Calibri"/>
                <a:cs typeface="Times New Roman"/>
              </a:rPr>
              <a:t> una planificación de algo que se propone un individuo y saber cómo realizar cada paso siendo más eficiente y no perdiendo de vista el objetivo. </a:t>
            </a:r>
            <a:endParaRPr lang="es-MX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b="1" dirty="0">
                <a:latin typeface="Arial"/>
                <a:ea typeface="Calibri"/>
                <a:cs typeface="Times New Roman"/>
              </a:rPr>
              <a:t>Indicador o elaboración</a:t>
            </a:r>
            <a:r>
              <a:rPr lang="es-MX" dirty="0">
                <a:latin typeface="Arial"/>
                <a:ea typeface="Calibri"/>
                <a:cs typeface="Times New Roman"/>
              </a:rPr>
              <a:t> de calendarización describir en un formato cada cuando voy a realizar una acción.</a:t>
            </a:r>
            <a:endParaRPr lang="es-MX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014261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59532" y="1988840"/>
            <a:ext cx="47165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 smtClean="0">
                <a:latin typeface="Arial"/>
                <a:ea typeface="Calibri"/>
                <a:cs typeface="Times New Roman"/>
              </a:rPr>
              <a:t>Es </a:t>
            </a:r>
            <a:r>
              <a:rPr lang="es-MX" dirty="0">
                <a:latin typeface="Arial"/>
                <a:ea typeface="Calibri"/>
                <a:cs typeface="Times New Roman"/>
              </a:rPr>
              <a:t>el camino que une 2 posiciones</a:t>
            </a:r>
            <a:endParaRPr lang="es-MX" sz="1600" dirty="0">
              <a:ea typeface="Calibri"/>
              <a:cs typeface="Times New Roman"/>
            </a:endParaRPr>
          </a:p>
          <a:p>
            <a:pPr marL="536575" lvl="0" indent="-84138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  <a:tab pos="270510" algn="l"/>
              </a:tabLst>
            </a:pPr>
            <a:r>
              <a:rPr lang="es-MX" sz="1400" dirty="0">
                <a:latin typeface="Arial"/>
                <a:ea typeface="Calibri"/>
                <a:cs typeface="Times New Roman"/>
              </a:rPr>
              <a:t>Lo que somos o donde estamos</a:t>
            </a:r>
            <a:endParaRPr lang="es-MX" sz="1400" dirty="0">
              <a:ea typeface="Calibri"/>
              <a:cs typeface="Times New Roman"/>
            </a:endParaRPr>
          </a:p>
          <a:p>
            <a:pPr marL="536575" lvl="0" indent="-84138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  <a:tab pos="270510" algn="l"/>
              </a:tabLst>
            </a:pPr>
            <a:r>
              <a:rPr lang="es-MX" sz="1400" dirty="0">
                <a:latin typeface="Arial"/>
                <a:ea typeface="Calibri"/>
                <a:cs typeface="Times New Roman"/>
              </a:rPr>
              <a:t>El lugar a donde queremos llegar o lo que deseamos ser en el futuro</a:t>
            </a:r>
            <a:endParaRPr lang="es-MX" sz="1400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s-MX" b="1" dirty="0">
                <a:latin typeface="Arial"/>
                <a:ea typeface="Calibri"/>
                <a:cs typeface="Times New Roman"/>
              </a:rPr>
              <a:t> </a:t>
            </a:r>
            <a:endParaRPr lang="es-MX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b="1" dirty="0">
                <a:latin typeface="Arial"/>
                <a:ea typeface="Calibri"/>
                <a:cs typeface="Times New Roman"/>
              </a:rPr>
              <a:t>Formas de ver el futuro: </a:t>
            </a:r>
            <a:r>
              <a:rPr lang="es-MX" dirty="0">
                <a:latin typeface="Arial"/>
                <a:ea typeface="Calibri"/>
                <a:cs typeface="Times New Roman"/>
              </a:rPr>
              <a:t>Para iniciar la comprensión de la Planeación Estratégica Personal es importante comprender los diferentes enfoques de la manera cómo cada tipo de ser humano interpreta su futuro. Para ello existen 3 clasificaciones</a:t>
            </a:r>
            <a:endParaRPr lang="es-MX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/>
                <a:ea typeface="Calibri"/>
                <a:cs typeface="Times New Roman"/>
              </a:rPr>
              <a:t> </a:t>
            </a:r>
            <a:r>
              <a:rPr lang="es-MX" dirty="0" smtClean="0">
                <a:latin typeface="Arial"/>
                <a:ea typeface="Calibri"/>
                <a:cs typeface="Times New Roman"/>
              </a:rPr>
              <a:t>.</a:t>
            </a:r>
            <a:endParaRPr lang="es-MX" sz="1600" dirty="0">
              <a:ea typeface="Calibri"/>
              <a:cs typeface="Times New Roman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434235" y="980728"/>
            <a:ext cx="4275529" cy="45653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/>
          <a:p>
            <a:pPr lvl="0" indent="457200" algn="just">
              <a:lnSpc>
                <a:spcPct val="150000"/>
              </a:lnSpc>
            </a:pPr>
            <a:r>
              <a:rPr lang="es-MX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Planeación Estratégica </a:t>
            </a:r>
            <a:r>
              <a:rPr lang="es-MX" b="1" dirty="0" smtClean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Personal </a:t>
            </a:r>
            <a:endParaRPr lang="es-MX" b="1" dirty="0">
              <a:solidFill>
                <a:prstClr val="black"/>
              </a:solidFill>
              <a:latin typeface="Arial"/>
              <a:ea typeface="Calibri"/>
              <a:cs typeface="Times New Roman"/>
            </a:endParaRPr>
          </a:p>
        </p:txBody>
      </p:sp>
      <p:pic>
        <p:nvPicPr>
          <p:cNvPr id="8194" name="Picture 2" descr="Conceptcost Planificación Estratégica de Marketing, la habilidad, el personal, el sistema, la calidad, el valor, la estrategia, el beneficio para los negocios Foto de archivo - 420269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04864"/>
            <a:ext cx="3638178" cy="373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1251096" y="980728"/>
            <a:ext cx="7128892" cy="4295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s-ES" sz="2400" b="1" dirty="0" smtClean="0">
                <a:solidFill>
                  <a:srgbClr val="EEECE1">
                    <a:lumMod val="25000"/>
                  </a:srgbClr>
                </a:solidFill>
                <a:latin typeface="Century Gothic"/>
              </a:rPr>
              <a:t>Presentación de la Unidad de aprendizaje</a:t>
            </a:r>
            <a:endParaRPr lang="es-ES" sz="2400" b="1" dirty="0">
              <a:solidFill>
                <a:srgbClr val="EEECE1">
                  <a:lumMod val="25000"/>
                </a:srgbClr>
              </a:solidFill>
              <a:latin typeface="Century Gothic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675132" y="2060847"/>
            <a:ext cx="770485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Actualmente las personas tienen múltiples ocupaciones y por esto es más fácil perder de vista los objetivos que desean alcanzar; en esta unidad </a:t>
            </a: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obtendrán elementos </a:t>
            </a:r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ayuden </a:t>
            </a:r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agilizar el proceso de la Planeación de Vida y Carrera,  además, </a:t>
            </a: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servir </a:t>
            </a:r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guía  para no perder de vista el objetivo al que </a:t>
            </a: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quiere llegar</a:t>
            </a:r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preparando al alumno para </a:t>
            </a:r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hacer frente a los obstáculos que se </a:t>
            </a: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presenten </a:t>
            </a:r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el camino y que estén fuera de </a:t>
            </a:r>
            <a:r>
              <a:rPr lang="es-MX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 alcance</a:t>
            </a:r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528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lanificación Colega los Constructores x 2 mirando vista posterior plan Foto de archivo - 2312317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32856"/>
            <a:ext cx="3533775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76040" y="1700808"/>
            <a:ext cx="458399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/>
              <a:buChar char=""/>
            </a:pPr>
            <a:r>
              <a:rPr lang="es-MX" dirty="0" smtClean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Piensa </a:t>
            </a:r>
            <a:r>
              <a:rPr lang="es-MX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que el futuro no se puede controlar</a:t>
            </a:r>
            <a:endParaRPr lang="es-MX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indent="-342900" algn="just">
              <a:lnSpc>
                <a:spcPct val="150000"/>
              </a:lnSpc>
              <a:buFont typeface="Wingdings"/>
              <a:buChar char=""/>
            </a:pPr>
            <a:r>
              <a:rPr lang="es-MX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Tiende a ignora los cambios</a:t>
            </a:r>
            <a:endParaRPr lang="es-MX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indent="-342900" algn="just">
              <a:lnSpc>
                <a:spcPct val="150000"/>
              </a:lnSpc>
              <a:buFont typeface="Wingdings"/>
              <a:buChar char=""/>
            </a:pPr>
            <a:r>
              <a:rPr lang="es-MX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Es temeroso a tomar riesgos</a:t>
            </a:r>
            <a:endParaRPr lang="es-MX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indent="-342900" algn="just">
              <a:lnSpc>
                <a:spcPct val="150000"/>
              </a:lnSpc>
              <a:buFont typeface="Wingdings"/>
              <a:buChar char=""/>
            </a:pPr>
            <a:r>
              <a:rPr lang="es-MX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Evita tomar decisiones que impliquen incertidumbre</a:t>
            </a:r>
            <a:endParaRPr lang="es-MX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tabLst>
                <a:tab pos="630555" algn="l"/>
              </a:tabLst>
            </a:pPr>
            <a:endParaRPr lang="es-MX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54973" y="980728"/>
            <a:ext cx="2634054" cy="5078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MX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Hombre tradicional</a:t>
            </a:r>
            <a:endParaRPr lang="es-MX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321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Negocios creativos con el empresario que trabaja con el ordenador portátil Foto de archivo - 322678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428625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788024" y="2151775"/>
            <a:ext cx="3823059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 </a:t>
            </a:r>
            <a:r>
              <a:rPr lang="es-MX" dirty="0" smtClean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Confía </a:t>
            </a:r>
            <a:r>
              <a:rPr lang="es-MX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en su intuición</a:t>
            </a:r>
            <a:endParaRPr lang="es-MX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indent="-342900" algn="just">
              <a:lnSpc>
                <a:spcPct val="150000"/>
              </a:lnSpc>
              <a:buFont typeface="Wingdings"/>
              <a:buChar char=""/>
            </a:pPr>
            <a:r>
              <a:rPr lang="es-MX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Es muy carismático</a:t>
            </a:r>
            <a:endParaRPr lang="es-MX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indent="-342900" algn="just">
              <a:lnSpc>
                <a:spcPct val="150000"/>
              </a:lnSpc>
              <a:buFont typeface="Wingdings"/>
              <a:buChar char=""/>
            </a:pPr>
            <a:r>
              <a:rPr lang="es-MX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Es intolerante a la incertidumbre</a:t>
            </a:r>
            <a:endParaRPr lang="es-MX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indent="-342900" algn="just">
              <a:lnSpc>
                <a:spcPct val="150000"/>
              </a:lnSpc>
              <a:buFont typeface="Wingdings"/>
              <a:buChar char=""/>
            </a:pPr>
            <a:r>
              <a:rPr lang="es-MX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Sus ideas lo mantiene a la delantera en su desarrollo</a:t>
            </a:r>
            <a:r>
              <a:rPr lang="es-MX" dirty="0" smtClean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.</a:t>
            </a:r>
            <a:endParaRPr lang="es-MX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539559" y="909041"/>
            <a:ext cx="2005677" cy="5078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s-MX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Hombre creativo</a:t>
            </a:r>
            <a:endParaRPr lang="es-MX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321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23528" y="2420888"/>
            <a:ext cx="39604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 </a:t>
            </a:r>
            <a:r>
              <a:rPr lang="es-MX" dirty="0" smtClean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Ve </a:t>
            </a:r>
            <a:r>
              <a:rPr lang="es-MX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el entorno para medir riesgos y oportunidades</a:t>
            </a:r>
            <a:endParaRPr lang="es-MX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indent="-342900" algn="just">
              <a:lnSpc>
                <a:spcPct val="150000"/>
              </a:lnSpc>
              <a:buFont typeface="Wingdings"/>
              <a:buChar char=""/>
            </a:pPr>
            <a:r>
              <a:rPr lang="es-MX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Su innovación parte del análisis de sus necesidades</a:t>
            </a:r>
            <a:endParaRPr lang="es-MX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indent="-342900" algn="just">
              <a:lnSpc>
                <a:spcPct val="150000"/>
              </a:lnSpc>
              <a:buFont typeface="Wingdings"/>
              <a:buChar char=""/>
            </a:pPr>
            <a:r>
              <a:rPr lang="es-MX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Su éxito está ligado a la flexibilidad interna y en la capacidad de integrar implementación de estrategias.</a:t>
            </a:r>
            <a:endParaRPr lang="es-MX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29324" y="980728"/>
            <a:ext cx="2685351" cy="5078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/>
          <a:p>
            <a:pPr lvl="0" indent="457200" algn="just">
              <a:lnSpc>
                <a:spcPct val="150000"/>
              </a:lnSpc>
            </a:pPr>
            <a:r>
              <a:rPr lang="es-MX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Hombre planeador</a:t>
            </a:r>
            <a:endParaRPr lang="es-MX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pic>
        <p:nvPicPr>
          <p:cNvPr id="11266" name="Picture 2" descr="Empresario señala a un proyecto empresarial moderna grande Foto de archivo - 306404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0" y="2081213"/>
            <a:ext cx="42862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63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214282" y="92867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 dinámica presente y futura de toda organización está fincada en los hombres con los que cuenta.</a:t>
            </a:r>
            <a:endParaRPr lang="es-MX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andaelec.es/wp-content/uploads/2014/09/empres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214554"/>
            <a:ext cx="4214842" cy="27788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6 Rectángulo"/>
          <p:cNvSpPr/>
          <p:nvPr/>
        </p:nvSpPr>
        <p:spPr>
          <a:xfrm>
            <a:off x="3779912" y="5357826"/>
            <a:ext cx="51497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Es un instrumento cuya mística es que las personas crezcan junto a la organización y no a pesar, en contra o al lado de ella.</a:t>
            </a:r>
            <a:endParaRPr lang="es-MX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17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016562080"/>
              </p:ext>
            </p:extLst>
          </p:nvPr>
        </p:nvGraphicFramePr>
        <p:xfrm>
          <a:off x="323528" y="1844824"/>
          <a:ext cx="793531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995044085"/>
              </p:ext>
            </p:extLst>
          </p:nvPr>
        </p:nvGraphicFramePr>
        <p:xfrm>
          <a:off x="964381" y="1844824"/>
          <a:ext cx="721523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712362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510448017"/>
              </p:ext>
            </p:extLst>
          </p:nvPr>
        </p:nvGraphicFramePr>
        <p:xfrm>
          <a:off x="0" y="857232"/>
          <a:ext cx="9144000" cy="5635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CuadroTexto"/>
          <p:cNvSpPr txBox="1"/>
          <p:nvPr/>
        </p:nvSpPr>
        <p:spPr>
          <a:xfrm rot="21218220">
            <a:off x="779142" y="1220772"/>
            <a:ext cx="1762021" cy="52322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s-MX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Finalidad</a:t>
            </a:r>
            <a:endParaRPr lang="es-MX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2" descr="data:image/jpeg;base64,/9j/4AAQSkZJRgABAQAAAQABAAD/2wCEAAkGBwwQEA0QEBARDxAPDQ0PEA4ODhAOEA0SFREWIhYSHxwYHCojGB4xGxUUITEjJSw3MjA6GB8zODMyNygtLisBCgoKDg0OGxAQGi8mHyUrLDA3LCwtLzI0LywsLCwrKys0NC0sNCwvLCs0NywsNCwsLCwsLC83Ly8sLCwsLCwsLP/AABEIAMIBAwMBIgACEQEDEQH/xAAbAAEBAAMBAQEAAAAAAAAAAAADAAIEBQYBB//EADYQAAICAgEDAwIDBgQHAAAAAAECAAMEEhEFEyEGMUEiURQycSMkQmGBoRVicpEWUnOCkrLR/8QAGgEAAwEBAQEAAAAAAAAAAAAAAAECAwQFBv/EACoRAQACAgECBAUFAQAAAAAAAAABEQISAyExBBNBURRhcdHwkaGxweGB/9oADAMBAAIRAxEAPwD9OnwylzPFnJ0vhmJmRmJmeRwN4Dx3gPMpUF4LxngvIlQHgtGeC0iVQWuOkCuOkcFJ0mzXNZJs1zSEmExaZCYtLSwaG0RobSZMbTBpm0waTKmBhmIYZiNg0NojQ2kmNpkkxaZJFAKsZIKxkmuKTLGWCsZZtCZMsZIKxkm2KJJKUpoQpQt5bzi2XRZGFvLeFin14DxS0J5MmF4LxngvIlQHgtGeC0iVQWuOkCuOkcFJ0mzXNZJs1zSEmExaZCYtLSwaG0RobSZMbTBpm0waTKmBhmIYZiNg0NojQ2kmNpkkxaZJFAKsZIKxkmuKTLGWCsZZtCZMsZIKxkm2KJJKUpoTmby3mvvLeedbamxvLea+8t4WKbG8t5r7y3hYorQXn3eYsYpAXgtGeC0iVQWuOkCuOkcFJ0mzXNZJs1zSEmExaZCYtLSwaG0RobSZMbTBpm0waTKmBhmIYZiNg0NojQ2kmNpkkxaZJFAKsZIKxkmuKTLGWCsZZtCZMsZIKxkm2KJJKUpoTze8t5hqZameU6Ge8t5hqZamAZ7y3mGplqYBnvLeYamWpgGv1PqVVFd1jHns0tc1alS5RfkAn+k41/q3FWjDv0tIy7DWiBV3QiwqxYE+AG4H9RD66rXW9RxK0VrrOi7Kda1dub2UJufIXkg8E8fM0cn01mmzN4RWrFuMcRe5UPNuVj2ZJ/N4ANDe/vueOZ38PBxTEbyyyzy9HqK+ppznDVv3JtbPy/We1v8AT5+x+eIf/ESFcTtUXX25WOuTXj1CvdKSoPccswVB9QHk+54E5ubjZ9dvVhTjfiEzuGqsXIoq7bdjQq4sYHjwDyOZnR0rLw7sO6moZmnSqOnXpXbXUymsqwtU2cBl2BHBIPkGLHi4+/8Afy+4nLJ2cXr9TjEPauQ5WTZjBLECNVYisWDcn2+g+Rz8ToYXVK7MjLxgGD4q4zWM3ARhcrFePPPsp55nns/pOZmL038XWn051l19VF5T8NR2rAiF1cF25K8lD8+Pmarem8uk9aTDqKrmp06iix8nfQa2C+0mxy41Dn+3EqOLjn16/X5p2l6Hovq7CyqMzIXdK8Mube4nDdsV7C0AEkqV5I+TwfEz6T6gOQ9StiZWOLqO/TZctZS1OAfet20PBB4bicPH9OdUxb9qbKMyu3pr4TK+MuLTT2E/dmde4xsB+pDx5APsZj6a6JlVZWNZXiWdMoWq85tBzUvx8mxk+gV1h214f6tvHjx/I3PFx1MxP7pjLJ6Hq/WkoemlarcjIuDtXRjqpYqnGzksQqKOR5J+Zo2+qEWg3NjZKuMtMQ4zVotvddgFA5bVgeR5DceZdawspMynOx6vxA/CW4d1C2pVYEaxXWxC5Ckhh5BInD/4f6lbQ6XC8pZ1Tp1lVF/UBkX4+NU37VjYG4Uny3CnkfqBJw4+OcYmf5+fY5ym3oendcW2+zGei7GvShcjtXio71F9dwa3YH6vELpHqHGyrcuqsODivqzOAq2jZ1LoefqXathzOTV0nOwn6n+FqOT38cNi5Nt6tfU/PAxma1+SgJ3HH28knia+J6UzMW3AKXJk1pTZ0+5asevFNePbsxt2a09zi36/bk7Hx5ini4piZifp+fc9snVo9TJYaSuNknHvu7NOWK1NVjckBuA24QkEbFeIh69R2c68h1TCvyKLOdeXapVJ18+ed1A54mn0VerU14eJ+HrVcc11W5rXo1T46eCyordzcrwACOOfc8TnW9Cz7FuoAWmvI67l5tlz9q9RQldRqBr3BbaysDX/AC+eBDyeOZ9o+vpf2PbJ1x6ioOImWFs1dxWtOoF3dNunaIJ4DbDjyYdnXdKsuy7GyKTiKrWI61tsCOQVZWKN/v4+Zy26P1CsdQqNdPUKsi6rLPeRMdLnZv3ioL3Do54R1b8oIPyZjjdDvFHUaxTbTj3YyU4+C+ZXkOH4bd1JdlrHBUcFvPHMXk8XXr6+/p0/0bZPVNMklceWY+BySeAeQPPtz8yScM9+jYqxkgrGSaYpMsZYKxlm0JkyxkgrGSbYokkpSmhOD25dubXbl2552ra2r25dubXbl24ai2r25dubXbl24ai2r25dubXbl24ai2oKhyTwOSAC3A5I5545+3PxPuk2u3Obgdb6fkP26Mqi6zgkJXcjMQPc8A+Y9ZkXDY0mSia1PWcB7jjpk0teCy9lbUL7LzyvHPkjg8j44MxTr3TTb2Rl45t37fa7yb788acc+/PjiPy8vYtodFJs1zndR6ji4yq+RdXQrNqptcJsfsOfebGNn479oJaj95Gsq1cN3UXjZhx7gbL5/mI4xnvRTMN8TFphi5NdgJrdXCu6EqeQHU8Mv6gggzUt6zhKl1hyKglFnauc2LrTZyBox+DyQOJWs+xNtobTmp6l6YyWOuZjslWvccXKVr2PC8nnxyfE+U+oenWK7plUOlbVq7rapVGsJCAnnxyQeP0inDL2k7hvtMGmFuXSptDWIpqQWWhmC9pDtwzc+w+lvJ+xmhT1/p9ldtqZVL108d11tUirk+CftyfaTrl7HcN8wzNDqXXMTHurptuqrdyeRbclZrXg8EgnnyfA/wDgJmycund6913rQWOmw2RD7MR8DwfMU4ZRF0dwzaG0+12q6q6EMjqrqynkMrDkMPuOCDPjTOVQNpkkxaZJFAKsZIKxkmuKTLGWCsZZtCZMsZIKxkm2KJJKUpoTW7cu3Pu0tpxNHzty7c+7S2gHzty7c+7S2gHzty7c+7S2gHwVzxXpL0zlHF6W+TdYj4uPd2cU4y0HHssR15cnlm4DE8ePj7T220tpphyThExHr/qZxt4DEw73w+mdOGFfTfiZOE1lrUFMag02hrchbfysWAbjU8nc+JgOlZyV0tYuRZiDrOTddgV44Fyr+Mdqr14Qu6basQPJB8HifoW0tpr8TPsnR5n1bjv3sK1VzEar8SBmdPXv2YxdV+hqtG7iNx7geCg+85nT0y6P8IyLsSzWunqdNqYuHrZULbUaqxqKuShYV8sAPBbzxPc7S2kY81Y61+dfuc49bea6M2Ti9Oybvw9pua3qGVVi9tjextvdqkKAEgnleRxyOfPtOZ6T6R1HAyqVtprNeTilMi3Fe2/96qZn/EWkouhbuWLz5HhRz4HPuNp8MPP79O417PB24WUOiU1drIW1c3uGuuh3vRR1V33FZUk/R9Q8eRx8TPqmPZmYpocdRyVbP6d3Bm4RxW7RvHc11qTkBQxY/HjyJ7ZobR/Ez7etjR+c/wCEdSZep1W0tf2l6RXW5546lRj32ORy3guayFYc+/v7zf8AVT25mJ1M1YN6s2LRWltuM9WVkN3eeytZXcqo88jxyeB7cz2ZmDRT4mekzH50PR5LLN1L9bpbEyMk5uVfZU9NBtqyK3qRUqZx4QKQ35+AASRORd0HOqa69FazIxOndLoHG5rzVFFq5VCn2c+EIPk8qn3n6A0wMXxUx6H5bi9JtenEw63oyN6sDpyuq0OTu1aqa/8AUCCWH8I8mb9du2/0Omlr1/tEKb6gfWvP5l8+GHg8H7R2mDTmzzjKZmu68YobTJJi0ySZwoqxkgrGSa4pMsZYKxlm0JkyxkgrGSbYokkpSmhNLaW0LaW04Lal2ltC2ltCwXaW0LaW0LBdpbQtpbQsF2ltC2ltCwXaW0LaW0LBdpbQtpbQsF2ltC2ml1m6xaXKEjyodkQ2OlZPDuoHkkA8+PPjx5jjrNBvPkVgqC6gs2igsAWbjnUfc8AnifTPAJhIyAMotvrrOQK05ay+vlS1uNb57ykgOEfkgsvDL9JnY6H1XIQCu9kvrBoUZKNwxS4DsWkH8yMeV29ww4IPBebZ8NRcSc4zD0bTBpmZg05pDAwzEMMxGwaG0RobSTG0ySYtMkigFWMkFYyTXFJljLBWMs2hMmWMkFYyTbFEklKU0JyNpbQ9pbTzbbE2ltD2ltCwTaW0PaW0LBNpbQ9pbQsE2ltD2ltCwTaW0PaW0LBNpbTz1ebkbcpYGUvWjJbU3KO+e9XuCOF4DEeDz2j588zcTqv7K5yhDU1PYV5+mxRvq6n/AJSa2458/wAvbnXLiyg69XV2ltObh3Wpbdj3NvZWEdXCCsWoRwSAPbhww4+AU5J55m9tIyiYmhMV3c+vpqucitD2motrzMexPHaNgcMvHyCyWEj57hmrb0LJbVdFRbMdiyB2NdS2Mvfxtvngt3KiR4KsvgTt9KP7xlf9DD/98ibOS7Df/UeP0NZ8f2nTGcxFt+PDeKcX03nXW083ENYj9p3UcKzoii3j+Qs7i/8AbOmTOT6dp7dLDnnbKzrPbjjfJsPH9509pz8kxtNMKfTDMz5mBkBg0NojQ2kmNpkkxaZJFAKsZIKxkmuKTLGWCsZZtCZMsZIKxkm2KJJKUpoTgbS2hbS2nl23LtLaFtLaFgu0toW0toWC7S2hbS2hYLtLaFtLaFgu0toW0toWHBzi2PlO6Dk31tciHkILacfIB5+31W1t/wCUbGzsarIy8eywD8PViYo7uioyV0+/P3Jdief6exj9d6ecirVTpajCylz7JYAeOf8AKQSp/kxiCg22V51Gullbi6o8b13AcMmwB4+pQGX25RT8EHsxyjPjqfz2aceO06hoW25BbTcjnHPboyPFlWRU6Ait9T5IKgFl8+EPyQdmjPsDKl9Yqd2K1sjm2qwjk8bcAq3A54I+/BPBhW9Sy0HDYlrgFQox76LF449+HZOB8e0HqPUMcoa7+9jK4HFtlZVK25+k7jlVYEAjY/Ak5Y7en5/x0zwY69Z6/p/Lq0ZQqyay/ArvQUdzngLaG5rU/rs4B+/A/imx1DIBLE/Sqj6ixAA4J8n7e5nlcrr1IpFV6h7rLThmt0ZKLbtivl+CoU8FvckD458Tm+pus42OUW6x+o5aABgeEordQPcAahuRz5DOOfjmb8Phs+SKnpX7uTHxWPBd9Xp+hZlViXdt1dUybl5U8r9R2HB+Rw4PP850tp+T9N9bZCZPdtRDU6qlldQYEKPZxyx5Yef1B4+3H6biZddqJZWwdHAZWU+CJj4vw+XDl8pY8fNjy3MNvafOYe0tpyW0ZGYNPu0xMRsGmSTFpkkIBVjJBWMk1xSZYywVjLNoTJljJBWMk2xRJJSlNCeW5lzF0lpPLp0WLmXMXSWkKFi5lzF0lpChYuZcxdJaQoWLmXMXSWkKFi5lzF0lpChYuZrfh3Sxrsd+zawAfkF6b+AON05HJ4AGwIbxxzx4m9pLSPGZxm4Af8aRefxOK9YAJ7+Nzk1/H8KjuA+/8JA+8RcnDsJWrIpsb6gaS6rb4HJGh8+x+0y0g5OHXYCtiK4IZfqUHgEef0m3mRPeP0a4c+ePrf1eL9b4QGFl6BVRc6lVCgDT9lWPA+J4PKbkq3sHrVgOSeOSSfn35JH9PuTPT+p8izHxqumGsq4tXJd0KvU9Q2VAvgEH6a/j+FvJnlahsDX8gs6DkfP50/X+L/efRcNaRU28LxeW2cjnZ9N+ocjDcBObKncF8f32J8cr9m9v14HP3nGnt/QPplncZVykJW37JGUgu4/j/Qf3P6SfFZcccc+Z2Y+HjOeSNH6CTLmLpLSfMU96xcy5i6S0hQsUyWZ6S0hQZLGSEsVJpikyxlgrGWbQmTLGSCsZJtiiSSlKaE4WktJsaS0nFq1tr6S0mxpLSGotr6S0mxpLSGotr6S0mxpLSGotr6S0mxpLSGotr6S0mxpLSGotr6S0mxpLSGotr6S0mxpLSGotzc3pWNcVNtSuVBAJ55APx4nNy/R/T7A/FRrLLwGR3ARvOrheddgTzyR8Cek0lpLxzzx7TKZxxnvDxvS/QWHTaLXZriCGVGULWG+/Hnnz545nq9I+ktI+TPPkm8pssMMcIrGGvpLSbGktJnqu2vpLSbGktIai2vpLSbGktIai2vpMlEbSWkNRb4sZYYWIsuCkyxkgrGSbYokkpSmhNLSWkfSWky1VYNJaR9JaQ1Fg0lpH0lpDUWDSWkfSWkNRYNJaR9JaQ1Fg0lpH0lpDUWDSWkfSWkNRYNJaR9JaQ1Fg0lpH0lpDUWDSWkfSWkNRYNJaR9JaQ1Fg0lpH0lpDUWDSWkfSWkNRYNJaR9JaQ1Fg0lrH0lpDUWNYyTHSZKI4giSlKaEpSlElSlKAUpSgFKUoBSlKAUpSgFKUoBSlKAUpSgFKUoBSlKAUpSgFKUoBSlKAUpSgFKUoGpSlA3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6038" y="-2324100"/>
            <a:ext cx="6467475" cy="484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" name="AutoShape 4" descr="data:image/jpeg;base64,/9j/4AAQSkZJRgABAQAAAQABAAD/2wCEAAkGBwwQEA0QEBARDxAPDQ0PEA4ODhAOEA0SFREWIhYSHxwYHCojGB4xGxUUITEjJSw3MjA6GB8zODMyNygtLisBCgoKDg0OGxAQGi8mHyUrLDA3LCwtLzI0LywsLCwrKys0NC0sNCwvLCs0NywsNCwsLCwsLC83Ly8sLCwsLCwsLP/AABEIAMIBAwMBIgACEQEDEQH/xAAbAAEBAAMBAQEAAAAAAAAAAAADAAIEBQYBB//EADYQAAICAgEDAwIDBgQHAAAAAAECAAMEEhEFEyEGMUEiURQycSMkQmGBoRVicpEWUnOCkrLR/8QAGgEAAwEBAQEAAAAAAAAAAAAAAAECAwQFBv/EACoRAQACAgECBAUFAQAAAAAAAAABEQISAyExBBNBURRhcdHwkaGxweGB/9oADAMBAAIRAxEAPwD9OnwylzPFnJ0vhmJmRmJmeRwN4Dx3gPMpUF4LxngvIlQHgtGeC0iVQWuOkCuOkcFJ0mzXNZJs1zSEmExaZCYtLSwaG0RobSZMbTBpm0waTKmBhmIYZiNg0NojQ2kmNpkkxaZJFAKsZIKxkmuKTLGWCsZZtCZMsZIKxkm2KJJKUpoQpQt5bzi2XRZGFvLeFin14DxS0J5MmF4LxngvIlQHgtGeC0iVQWuOkCuOkcFJ0mzXNZJs1zSEmExaZCYtLSwaG0RobSZMbTBpm0waTKmBhmIYZiNg0NojQ2kmNpkkxaZJFAKsZIKxkmuKTLGWCsZZtCZMsZIKxkm2KJJKUpoTmby3mvvLeedbamxvLea+8t4WKbG8t5r7y3hYorQXn3eYsYpAXgtGeC0iVQWuOkCuOkcFJ0mzXNZJs1zSEmExaZCYtLSwaG0RobSZMbTBpm0waTKmBhmIYZiNg0NojQ2kmNpkkxaZJFAKsZIKxkmuKTLGWCsZZtCZMsZIKxkm2KJJKUpoTze8t5hqZameU6Ge8t5hqZamAZ7y3mGplqYBnvLeYamWpgGv1PqVVFd1jHns0tc1alS5RfkAn+k41/q3FWjDv0tIy7DWiBV3QiwqxYE+AG4H9RD66rXW9RxK0VrrOi7Kda1dub2UJufIXkg8E8fM0cn01mmzN4RWrFuMcRe5UPNuVj2ZJ/N4ANDe/vueOZ38PBxTEbyyyzy9HqK+ppznDVv3JtbPy/We1v8AT5+x+eIf/ESFcTtUXX25WOuTXj1CvdKSoPccswVB9QHk+54E5ubjZ9dvVhTjfiEzuGqsXIoq7bdjQq4sYHjwDyOZnR0rLw7sO6moZmnSqOnXpXbXUymsqwtU2cBl2BHBIPkGLHi4+/8Afy+4nLJ2cXr9TjEPauQ5WTZjBLECNVYisWDcn2+g+Rz8ToYXVK7MjLxgGD4q4zWM3ARhcrFePPPsp55nns/pOZmL038XWn051l19VF5T8NR2rAiF1cF25K8lD8+Pmarem8uk9aTDqKrmp06iix8nfQa2C+0mxy41Dn+3EqOLjn16/X5p2l6Hovq7CyqMzIXdK8Mube4nDdsV7C0AEkqV5I+TwfEz6T6gOQ9StiZWOLqO/TZctZS1OAfet20PBB4bicPH9OdUxb9qbKMyu3pr4TK+MuLTT2E/dmde4xsB+pDx5APsZj6a6JlVZWNZXiWdMoWq85tBzUvx8mxk+gV1h214f6tvHjx/I3PFx1MxP7pjLJ6Hq/WkoemlarcjIuDtXRjqpYqnGzksQqKOR5J+Zo2+qEWg3NjZKuMtMQ4zVotvddgFA5bVgeR5DceZdawspMynOx6vxA/CW4d1C2pVYEaxXWxC5Ckhh5BInD/4f6lbQ6XC8pZ1Tp1lVF/UBkX4+NU37VjYG4Uny3CnkfqBJw4+OcYmf5+fY5ym3oendcW2+zGei7GvShcjtXio71F9dwa3YH6vELpHqHGyrcuqsODivqzOAq2jZ1LoefqXathzOTV0nOwn6n+FqOT38cNi5Nt6tfU/PAxma1+SgJ3HH28knia+J6UzMW3AKXJk1pTZ0+5asevFNePbsxt2a09zi36/bk7Hx5ini4piZifp+fc9snVo9TJYaSuNknHvu7NOWK1NVjckBuA24QkEbFeIh69R2c68h1TCvyKLOdeXapVJ18+ed1A54mn0VerU14eJ+HrVcc11W5rXo1T46eCyordzcrwACOOfc8TnW9Cz7FuoAWmvI67l5tlz9q9RQldRqBr3BbaysDX/AC+eBDyeOZ9o+vpf2PbJ1x6ioOImWFs1dxWtOoF3dNunaIJ4DbDjyYdnXdKsuy7GyKTiKrWI61tsCOQVZWKN/v4+Zy26P1CsdQqNdPUKsi6rLPeRMdLnZv3ioL3Do54R1b8oIPyZjjdDvFHUaxTbTj3YyU4+C+ZXkOH4bd1JdlrHBUcFvPHMXk8XXr6+/p0/0bZPVNMklceWY+BySeAeQPPtz8yScM9+jYqxkgrGSaYpMsZYKxlm0JkyxkgrGSbYokkpSmhOD25dubXbl2552ra2r25dubXbl24ai2r25dubXbl24ai2r25dubXbl24ai2oKhyTwOSAC3A5I5545+3PxPuk2u3Obgdb6fkP26Mqi6zgkJXcjMQPc8A+Y9ZkXDY0mSia1PWcB7jjpk0teCy9lbUL7LzyvHPkjg8j44MxTr3TTb2Rl45t37fa7yb788acc+/PjiPy8vYtodFJs1zndR6ji4yq+RdXQrNqptcJsfsOfebGNn479oJaj95Gsq1cN3UXjZhx7gbL5/mI4xnvRTMN8TFphi5NdgJrdXCu6EqeQHU8Mv6gggzUt6zhKl1hyKglFnauc2LrTZyBox+DyQOJWs+xNtobTmp6l6YyWOuZjslWvccXKVr2PC8nnxyfE+U+oenWK7plUOlbVq7rapVGsJCAnnxyQeP0inDL2k7hvtMGmFuXSptDWIpqQWWhmC9pDtwzc+w+lvJ+xmhT1/p9ldtqZVL108d11tUirk+CftyfaTrl7HcN8wzNDqXXMTHurptuqrdyeRbclZrXg8EgnnyfA/wDgJmycund6913rQWOmw2RD7MR8DwfMU4ZRF0dwzaG0+12q6q6EMjqrqynkMrDkMPuOCDPjTOVQNpkkxaZJFAKsZIKxkmuKTLGWCsZZtCZMsZIKxkm2KJJKUpoTW7cu3Pu0tpxNHzty7c+7S2gHzty7c+7S2gHzty7c+7S2gHwVzxXpL0zlHF6W+TdYj4uPd2cU4y0HHssR15cnlm4DE8ePj7T220tpphyThExHr/qZxt4DEw73w+mdOGFfTfiZOE1lrUFMag02hrchbfysWAbjU8nc+JgOlZyV0tYuRZiDrOTddgV44Fyr+Mdqr14Qu6basQPJB8HifoW0tpr8TPsnR5n1bjv3sK1VzEar8SBmdPXv2YxdV+hqtG7iNx7geCg+85nT0y6P8IyLsSzWunqdNqYuHrZULbUaqxqKuShYV8sAPBbzxPc7S2kY81Y61+dfuc49bea6M2Ti9Oybvw9pua3qGVVi9tjextvdqkKAEgnleRxyOfPtOZ6T6R1HAyqVtprNeTilMi3Fe2/96qZn/EWkouhbuWLz5HhRz4HPuNp8MPP79O417PB24WUOiU1drIW1c3uGuuh3vRR1V33FZUk/R9Q8eRx8TPqmPZmYpocdRyVbP6d3Bm4RxW7RvHc11qTkBQxY/HjyJ7ZobR/Ez7etjR+c/wCEdSZep1W0tf2l6RXW5546lRj32ORy3guayFYc+/v7zf8AVT25mJ1M1YN6s2LRWltuM9WVkN3eeytZXcqo88jxyeB7cz2ZmDRT4mekzH50PR5LLN1L9bpbEyMk5uVfZU9NBtqyK3qRUqZx4QKQ35+AASRORd0HOqa69FazIxOndLoHG5rzVFFq5VCn2c+EIPk8qn3n6A0wMXxUx6H5bi9JtenEw63oyN6sDpyuq0OTu1aqa/8AUCCWH8I8mb9du2/0Omlr1/tEKb6gfWvP5l8+GHg8H7R2mDTmzzjKZmu68YobTJJi0ySZwoqxkgrGSa4pMsZYKxlm0JkyxkgrGSbYokkpSmhNLaW0LaW04Lal2ltC2ltCwXaW0LaW0LBdpbQtpbQsF2ltC2ltCwXaW0LaW0LBdpbQtpbQsF2ltC2ml1m6xaXKEjyodkQ2OlZPDuoHkkA8+PPjx5jjrNBvPkVgqC6gs2igsAWbjnUfc8AnifTPAJhIyAMotvrrOQK05ay+vlS1uNb57ykgOEfkgsvDL9JnY6H1XIQCu9kvrBoUZKNwxS4DsWkH8yMeV29ww4IPBebZ8NRcSc4zD0bTBpmZg05pDAwzEMMxGwaG0RobSTG0ySYtMkigFWMkFYyTXFJljLBWMs2hMmWMkFYyTbFEklKU0JyNpbQ9pbTzbbE2ltD2ltCwTaW0PaW0LBNpbQ9pbQsE2ltD2ltCwTaW0PaW0LBNpbTz1ebkbcpYGUvWjJbU3KO+e9XuCOF4DEeDz2j588zcTqv7K5yhDU1PYV5+mxRvq6n/AJSa2458/wAvbnXLiyg69XV2ltObh3Wpbdj3NvZWEdXCCsWoRwSAPbhww4+AU5J55m9tIyiYmhMV3c+vpqucitD2motrzMexPHaNgcMvHyCyWEj57hmrb0LJbVdFRbMdiyB2NdS2Mvfxtvngt3KiR4KsvgTt9KP7xlf9DD/98ibOS7Df/UeP0NZ8f2nTGcxFt+PDeKcX03nXW083ENYj9p3UcKzoii3j+Qs7i/8AbOmTOT6dp7dLDnnbKzrPbjjfJsPH9509pz8kxtNMKfTDMz5mBkBg0NojQ2kmNpkkxaZJFAKsZIKxkmuKTLGWCsZZtCZMsZIKxkm2KJJKUpoTgbS2hbS2nl23LtLaFtLaFgu0toW0toWC7S2hbS2hYLtLaFtLaFgu0toW0toWHBzi2PlO6Dk31tciHkILacfIB5+31W1t/wCUbGzsarIy8eywD8PViYo7uioyV0+/P3Jdief6exj9d6ecirVTpajCylz7JYAeOf8AKQSp/kxiCg22V51Gullbi6o8b13AcMmwB4+pQGX25RT8EHsxyjPjqfz2aceO06hoW25BbTcjnHPboyPFlWRU6Ait9T5IKgFl8+EPyQdmjPsDKl9Yqd2K1sjm2qwjk8bcAq3A54I+/BPBhW9Sy0HDYlrgFQox76LF449+HZOB8e0HqPUMcoa7+9jK4HFtlZVK25+k7jlVYEAjY/Ak5Y7en5/x0zwY69Z6/p/Lq0ZQqyay/ArvQUdzngLaG5rU/rs4B+/A/imx1DIBLE/Sqj6ixAA4J8n7e5nlcrr1IpFV6h7rLThmt0ZKLbtivl+CoU8FvckD458Tm+pus42OUW6x+o5aABgeEordQPcAahuRz5DOOfjmb8Phs+SKnpX7uTHxWPBd9Xp+hZlViXdt1dUybl5U8r9R2HB+Rw4PP850tp+T9N9bZCZPdtRDU6qlldQYEKPZxyx5Yef1B4+3H6biZddqJZWwdHAZWU+CJj4vw+XDl8pY8fNjy3MNvafOYe0tpyW0ZGYNPu0xMRsGmSTFpkkIBVjJBWMk1xSZYywVjLNoTJljJBWMk2xRJJSlNCeW5lzF0lpPLp0WLmXMXSWkKFi5lzF0lpChYuZcxdJaQoWLmXMXSWkKFi5lzF0lpChYuZrfh3Sxrsd+zawAfkF6b+AON05HJ4AGwIbxxzx4m9pLSPGZxm4Af8aRefxOK9YAJ7+Nzk1/H8KjuA+/8JA+8RcnDsJWrIpsb6gaS6rb4HJGh8+x+0y0g5OHXYCtiK4IZfqUHgEef0m3mRPeP0a4c+ePrf1eL9b4QGFl6BVRc6lVCgDT9lWPA+J4PKbkq3sHrVgOSeOSSfn35JH9PuTPT+p8izHxqumGsq4tXJd0KvU9Q2VAvgEH6a/j+FvJnlahsDX8gs6DkfP50/X+L/efRcNaRU28LxeW2cjnZ9N+ocjDcBObKncF8f32J8cr9m9v14HP3nGnt/QPplncZVykJW37JGUgu4/j/Qf3P6SfFZcccc+Z2Y+HjOeSNH6CTLmLpLSfMU96xcy5i6S0hQsUyWZ6S0hQZLGSEsVJpikyxlgrGWbQmTLGSCsZJtiiSSlKaE4WktJsaS0nFq1tr6S0mxpLSGotr6S0mxpLSGotr6S0mxpLSGotr6S0mxpLSGotr6S0mxpLSGotr6S0mxpLSGotr6S0mxpLSGotzc3pWNcVNtSuVBAJ55APx4nNy/R/T7A/FRrLLwGR3ARvOrheddgTzyR8Cek0lpLxzzx7TKZxxnvDxvS/QWHTaLXZriCGVGULWG+/Hnnz545nq9I+ktI+TPPkm8pssMMcIrGGvpLSbGktJnqu2vpLSbGktIai2vpLSbGktIai2vpMlEbSWkNRb4sZYYWIsuCkyxkgrGSbYokkpSmhNLSWkfSWky1VYNJaR9JaQ1Fg0lpH0lpDUWDSWkfSWkNRYNJaR9JaQ1Fg0lpH0lpDUWDSWkfSWkNRYNJaR9JaQ1Fg0lpH0lpDUWDSWkfSWkNRYNJaR9JaQ1Fg0lpH0lpDUWDSWkfSWkNRYNJaR9JaQ1Fg0lrH0lpDUWNYyTHSZKI4giSlKaEpSlElSlKAUpSgFKUoBSlKAUpSgFKUoBSlKAUpSgFKUoBSlKAUpSgFKUoBSlKAUpSgFKUoGpSlA3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98438" y="-2171700"/>
            <a:ext cx="6467475" cy="484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0" name="Picture 6" descr="https://encrypted-tbn1.gstatic.com/images?q=tbn:ANd9GcTG2iSR-wYxNkqoHBDT2o25iazSZAZ7Joq5UZjGekUcGOSfcxvJ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3" t="6286" r="6508" b="23547"/>
          <a:stretch/>
        </p:blipFill>
        <p:spPr bwMode="auto">
          <a:xfrm>
            <a:off x="2699792" y="1484784"/>
            <a:ext cx="3425484" cy="340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971600" y="5072410"/>
            <a:ext cx="77048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Gracias </a:t>
            </a:r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por </a:t>
            </a:r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su </a:t>
            </a:r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</a:t>
            </a:r>
            <a:r>
              <a:rPr lang="es-E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tención</a:t>
            </a:r>
            <a:endParaRPr lang="es-E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4889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411244" y="980728"/>
            <a:ext cx="8352928" cy="4320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s-ES" sz="2400" b="1" dirty="0" smtClean="0">
                <a:solidFill>
                  <a:srgbClr val="EEECE1">
                    <a:lumMod val="25000"/>
                  </a:srgbClr>
                </a:solidFill>
                <a:latin typeface="Century Gothic"/>
              </a:rPr>
              <a:t>Propósito de la Unidad de Aprendizaje</a:t>
            </a:r>
            <a:endParaRPr lang="es-ES" sz="2400" b="1" dirty="0">
              <a:solidFill>
                <a:srgbClr val="EEECE1">
                  <a:lumMod val="25000"/>
                </a:srgbClr>
              </a:solidFill>
              <a:latin typeface="Century Gothic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726061" y="2132856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Distinguir y conocer las técnicas y herramientas que contribuyen a la eficiencia del factor humano en las organizaciones, con la finalidad de concebir que las relaciones laborales son una ventaja competitiva para las organizaciones. 	</a:t>
            </a:r>
          </a:p>
        </p:txBody>
      </p:sp>
    </p:spTree>
    <p:extLst>
      <p:ext uri="{BB962C8B-B14F-4D97-AF65-F5344CB8AC3E}">
        <p14:creationId xmlns:p14="http://schemas.microsoft.com/office/powerpoint/2010/main" val="2052607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971600" y="891652"/>
            <a:ext cx="74236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ACTIVIDADES </a:t>
            </a:r>
            <a:r>
              <a:rPr lang="es-MX" sz="2400" b="1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ACADÉMICAS, RECURSOS Y APOYOS MATERIALES, HUMANOS Y </a:t>
            </a:r>
            <a:r>
              <a:rPr lang="es-MX" sz="24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TÉCNICOS </a:t>
            </a:r>
            <a:endParaRPr lang="es-ES" sz="2400" b="1" dirty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2276872"/>
            <a:ext cx="73448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dirty="0">
              <a:solidFill>
                <a:srgbClr val="EEECE1">
                  <a:lumMod val="25000"/>
                </a:srgbClr>
              </a:solidFill>
              <a:latin typeface="Times New Roman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Enseñanza aprendizaje del profesor al alumno, </a:t>
            </a:r>
            <a:endParaRPr lang="es-MX" dirty="0" smtClean="0">
              <a:solidFill>
                <a:srgbClr val="EEECE1">
                  <a:lumMod val="25000"/>
                </a:srgbClr>
              </a:solidFill>
              <a:latin typeface="Times New Roman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Participación  </a:t>
            </a:r>
            <a:r>
              <a:rPr lang="es-MX" dirty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activa del alumno, </a:t>
            </a:r>
            <a:endParaRPr lang="es-MX" dirty="0" smtClean="0">
              <a:solidFill>
                <a:srgbClr val="EEECE1">
                  <a:lumMod val="25000"/>
                </a:srgbClr>
              </a:solidFill>
              <a:latin typeface="Times New Roman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Participación  </a:t>
            </a:r>
            <a:r>
              <a:rPr lang="es-MX" dirty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grupal, </a:t>
            </a:r>
            <a:endParaRPr lang="es-MX" dirty="0" smtClean="0">
              <a:solidFill>
                <a:srgbClr val="EEECE1">
                  <a:lumMod val="25000"/>
                </a:srgbClr>
              </a:solidFill>
              <a:latin typeface="Times New Roman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Presentaciones  </a:t>
            </a:r>
            <a:r>
              <a:rPr lang="es-MX" dirty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por parte del alumno, </a:t>
            </a:r>
            <a:endParaRPr lang="es-MX" dirty="0" smtClean="0">
              <a:solidFill>
                <a:srgbClr val="EEECE1">
                  <a:lumMod val="25000"/>
                </a:srgbClr>
              </a:solidFill>
              <a:latin typeface="Times New Roman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Solución  </a:t>
            </a:r>
            <a:r>
              <a:rPr lang="es-MX" dirty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de casos prácticos. </a:t>
            </a:r>
            <a:endParaRPr lang="es-MX" dirty="0" smtClean="0">
              <a:solidFill>
                <a:srgbClr val="EEECE1">
                  <a:lumMod val="25000"/>
                </a:srgbClr>
              </a:solidFill>
              <a:latin typeface="Times New Roman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Los </a:t>
            </a:r>
            <a:r>
              <a:rPr lang="es-MX" dirty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recursos y apoyos son: </a:t>
            </a:r>
            <a:r>
              <a:rPr lang="es-MX" dirty="0" smtClean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video proyector</a:t>
            </a:r>
            <a:r>
              <a:rPr lang="es-MX" dirty="0">
                <a:solidFill>
                  <a:srgbClr val="EEECE1">
                    <a:lumMod val="25000"/>
                  </a:srgbClr>
                </a:solidFill>
                <a:latin typeface="Times New Roman"/>
              </a:rPr>
              <a:t>, computadora, video. 	</a:t>
            </a:r>
          </a:p>
        </p:txBody>
      </p:sp>
    </p:spTree>
    <p:extLst>
      <p:ext uri="{BB962C8B-B14F-4D97-AF65-F5344CB8AC3E}">
        <p14:creationId xmlns:p14="http://schemas.microsoft.com/office/powerpoint/2010/main" val="2052607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689338" y="898776"/>
            <a:ext cx="38074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CONTENIDO TEMÁTICO </a:t>
            </a:r>
            <a:endParaRPr kumimoji="0" lang="es-MX" sz="2400" b="1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683568" y="1700808"/>
            <a:ext cx="7488832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2800" dirty="0">
              <a:solidFill>
                <a:srgbClr val="000000"/>
              </a:solidFill>
              <a:latin typeface="Times New Roman"/>
            </a:endParaRPr>
          </a:p>
          <a:p>
            <a:r>
              <a:rPr lang="es-MX" dirty="0" smtClean="0">
                <a:solidFill>
                  <a:srgbClr val="000000"/>
                </a:solidFill>
                <a:latin typeface="Times New Roman"/>
              </a:rPr>
              <a:t>I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es-MX" dirty="0" smtClean="0">
                <a:solidFill>
                  <a:srgbClr val="000000"/>
                </a:solidFill>
                <a:latin typeface="Times New Roman"/>
              </a:rPr>
              <a:t>    Planeación 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estratégica de recursos humanos </a:t>
            </a:r>
          </a:p>
          <a:p>
            <a:r>
              <a:rPr lang="es-MX" dirty="0" smtClean="0">
                <a:solidFill>
                  <a:srgbClr val="000000"/>
                </a:solidFill>
                <a:latin typeface="Times New Roman"/>
              </a:rPr>
              <a:t>II.    Diseño 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y análisis de puestos </a:t>
            </a:r>
          </a:p>
          <a:p>
            <a:r>
              <a:rPr lang="es-MX" dirty="0">
                <a:solidFill>
                  <a:srgbClr val="000000"/>
                </a:solidFill>
                <a:latin typeface="Times New Roman"/>
              </a:rPr>
              <a:t>III. </a:t>
            </a:r>
            <a:r>
              <a:rPr lang="es-MX" dirty="0" smtClean="0">
                <a:solidFill>
                  <a:srgbClr val="000000"/>
                </a:solidFill>
                <a:latin typeface="Times New Roman"/>
              </a:rPr>
              <a:t>  Reclutamiento 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y selección, inducción </a:t>
            </a:r>
          </a:p>
          <a:p>
            <a:r>
              <a:rPr lang="es-MX" dirty="0" smtClean="0">
                <a:solidFill>
                  <a:srgbClr val="000000"/>
                </a:solidFill>
                <a:latin typeface="Times New Roman"/>
              </a:rPr>
              <a:t>IV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es-MX" dirty="0" smtClean="0">
                <a:solidFill>
                  <a:srgbClr val="000000"/>
                </a:solidFill>
                <a:latin typeface="Times New Roman"/>
              </a:rPr>
              <a:t>  Capacitación 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y desarrollo </a:t>
            </a:r>
          </a:p>
          <a:p>
            <a:r>
              <a:rPr lang="es-MX" b="1" u="sng" dirty="0">
                <a:solidFill>
                  <a:srgbClr val="000000"/>
                </a:solidFill>
                <a:latin typeface="Times New Roman"/>
              </a:rPr>
              <a:t>V. </a:t>
            </a:r>
            <a:r>
              <a:rPr lang="es-MX" b="1" u="sng" dirty="0" smtClean="0">
                <a:solidFill>
                  <a:srgbClr val="000000"/>
                </a:solidFill>
                <a:latin typeface="Times New Roman"/>
              </a:rPr>
              <a:t>    Planeación </a:t>
            </a:r>
            <a:r>
              <a:rPr lang="es-MX" b="1" u="sng" dirty="0">
                <a:solidFill>
                  <a:srgbClr val="000000"/>
                </a:solidFill>
                <a:latin typeface="Times New Roman"/>
              </a:rPr>
              <a:t>de vida y carrera </a:t>
            </a:r>
          </a:p>
          <a:p>
            <a:r>
              <a:rPr lang="es-MX" dirty="0">
                <a:solidFill>
                  <a:srgbClr val="000000"/>
                </a:solidFill>
                <a:latin typeface="Times New Roman"/>
              </a:rPr>
              <a:t>VI. </a:t>
            </a:r>
            <a:r>
              <a:rPr lang="es-MX" dirty="0" smtClean="0">
                <a:solidFill>
                  <a:srgbClr val="000000"/>
                </a:solidFill>
                <a:latin typeface="Times New Roman"/>
              </a:rPr>
              <a:t>  Evaluación 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del desempeño </a:t>
            </a:r>
          </a:p>
          <a:p>
            <a:r>
              <a:rPr lang="es-MX" dirty="0">
                <a:solidFill>
                  <a:srgbClr val="000000"/>
                </a:solidFill>
                <a:latin typeface="Times New Roman"/>
              </a:rPr>
              <a:t>VII. </a:t>
            </a:r>
            <a:r>
              <a:rPr lang="es-MX" dirty="0" smtClean="0">
                <a:solidFill>
                  <a:srgbClr val="000000"/>
                </a:solidFill>
                <a:latin typeface="Times New Roman"/>
              </a:rPr>
              <a:t> Administración 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de las compensaciones. </a:t>
            </a:r>
          </a:p>
          <a:p>
            <a:pPr>
              <a:tabLst>
                <a:tab pos="452438" algn="l"/>
              </a:tabLst>
            </a:pPr>
            <a:r>
              <a:rPr lang="es-MX" dirty="0" smtClean="0">
                <a:solidFill>
                  <a:srgbClr val="000000"/>
                </a:solidFill>
                <a:latin typeface="Times New Roman"/>
              </a:rPr>
              <a:t>VIII.Seguridad 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e higiene en el trabajo </a:t>
            </a:r>
            <a:endParaRPr lang="es-MX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es-MX" dirty="0" smtClean="0">
                <a:solidFill>
                  <a:srgbClr val="000000"/>
                </a:solidFill>
                <a:latin typeface="Times New Roman"/>
              </a:rPr>
              <a:t>IX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es-MX" dirty="0" smtClean="0">
                <a:solidFill>
                  <a:srgbClr val="000000"/>
                </a:solidFill>
                <a:latin typeface="Times New Roman"/>
              </a:rPr>
              <a:t>  Relaciones 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laborales </a:t>
            </a:r>
          </a:p>
          <a:p>
            <a:r>
              <a:rPr lang="es-MX" dirty="0">
                <a:solidFill>
                  <a:srgbClr val="000000"/>
                </a:solidFill>
                <a:latin typeface="Times New Roman"/>
              </a:rPr>
              <a:t>X. </a:t>
            </a:r>
            <a:r>
              <a:rPr lang="es-MX" dirty="0" smtClean="0">
                <a:solidFill>
                  <a:srgbClr val="000000"/>
                </a:solidFill>
                <a:latin typeface="Times New Roman"/>
              </a:rPr>
              <a:t>   Auditoría 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de recursos humanos </a:t>
            </a:r>
          </a:p>
          <a:p>
            <a:pPr>
              <a:tabLst>
                <a:tab pos="452438" algn="l"/>
              </a:tabLst>
            </a:pPr>
            <a:r>
              <a:rPr lang="es-MX" dirty="0">
                <a:solidFill>
                  <a:srgbClr val="000000"/>
                </a:solidFill>
                <a:latin typeface="Times New Roman"/>
              </a:rPr>
              <a:t>XI. </a:t>
            </a:r>
            <a:r>
              <a:rPr lang="es-MX" dirty="0" smtClean="0">
                <a:solidFill>
                  <a:srgbClr val="000000"/>
                </a:solidFill>
                <a:latin typeface="Times New Roman"/>
              </a:rPr>
              <a:t>  Estrategia 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de Recursos Humanos ante la globalización </a:t>
            </a:r>
          </a:p>
          <a:p>
            <a:r>
              <a:rPr lang="es-MX" dirty="0">
                <a:solidFill>
                  <a:srgbClr val="000000"/>
                </a:solidFill>
                <a:latin typeface="Times New Roman"/>
              </a:rPr>
              <a:t>XII. </a:t>
            </a:r>
            <a:r>
              <a:rPr lang="es-MX" dirty="0" smtClean="0">
                <a:solidFill>
                  <a:srgbClr val="000000"/>
                </a:solidFill>
                <a:latin typeface="Times New Roman"/>
              </a:rPr>
              <a:t> La </a:t>
            </a:r>
            <a:r>
              <a:rPr lang="es-MX" dirty="0">
                <a:solidFill>
                  <a:srgbClr val="000000"/>
                </a:solidFill>
                <a:latin typeface="Times New Roman"/>
              </a:rPr>
              <a:t>gestión de Recursos Humanos y las empresas internacionales . </a:t>
            </a:r>
          </a:p>
          <a:p>
            <a:r>
              <a:rPr lang="es-MX" dirty="0">
                <a:solidFill>
                  <a:srgbClr val="000000"/>
                </a:solidFill>
                <a:latin typeface="Times New Roman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052607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142104" y="891652"/>
            <a:ext cx="6859787" cy="4645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2400" b="1" dirty="0" smtClean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GUIÓN EXPLICATIVO</a:t>
            </a:r>
            <a:endParaRPr lang="es-ES" sz="2400" b="1" dirty="0">
              <a:solidFill>
                <a:srgbClr val="EEECE1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330700" y="1556792"/>
            <a:ext cx="8568952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pt-BR" sz="1200" dirty="0" smtClean="0">
                <a:solidFill>
                  <a:srgbClr val="EEECE1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PRESENTE MATERIAL ESTA PENSADO PARA SER UTILIZADO POR EL DOCENTE EN LA UNIDAD DE APRENDIZAJE DE ADMINISTRACIÓN DE LA MERCADOTECNIA EN EL TEMA III </a:t>
            </a:r>
            <a:r>
              <a:rPr lang="es-MX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 DE MERCADOS Y SISTEMAS DE INFORMACIÓN, </a:t>
            </a:r>
            <a:r>
              <a:rPr lang="pt-BR" sz="1200" dirty="0" smtClean="0">
                <a:solidFill>
                  <a:srgbClr val="EEECE1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LO CUAL SE DESARROLLÓ DE LA SIGUIENTE MANERA: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endParaRPr lang="pt-BR" sz="1200" dirty="0">
              <a:solidFill>
                <a:srgbClr val="EEECE1">
                  <a:lumMod val="1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BR" sz="1200" dirty="0" smtClean="0">
                <a:solidFill>
                  <a:srgbClr val="EEECE1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DEFINCIÓN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BR" sz="1200" dirty="0" smtClean="0">
                <a:solidFill>
                  <a:srgbClr val="EEECE1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QUÉ ES UMA PLANEACIÓN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BR" sz="1200" dirty="0" smtClean="0">
                <a:solidFill>
                  <a:srgbClr val="EEECE1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QUÉ REALIZAR UN PLAN DE VIDA Y CARRERA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BR" sz="1200" dirty="0" smtClean="0">
                <a:solidFill>
                  <a:srgbClr val="EEECE1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QUÉ ES UN PLAN DE VIDA Y CARRERA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BR" sz="1200" dirty="0" smtClean="0">
                <a:solidFill>
                  <a:srgbClr val="EEECE1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QUÉ ELABORO UN PLAN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BR" sz="1200" dirty="0" smtClean="0">
                <a:solidFill>
                  <a:srgbClr val="EEECE1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CÓMO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BR" sz="1200" dirty="0" smtClean="0">
                <a:solidFill>
                  <a:srgbClr val="EEECE1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BR" sz="1200" dirty="0" smtClean="0">
                <a:solidFill>
                  <a:srgbClr val="EEECE1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CRITERIOS PARA ELABORAR UN PLAN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BR" sz="1200" dirty="0" smtClean="0">
                <a:solidFill>
                  <a:srgbClr val="EEECE1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ÁREAS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BR" sz="1200" dirty="0" smtClean="0">
                <a:solidFill>
                  <a:srgbClr val="EEECE1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BR" sz="1200" dirty="0" smtClean="0">
                <a:solidFill>
                  <a:srgbClr val="EEECE1">
                    <a:lumMod val="1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DE ACCIÓN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endParaRPr lang="pt-BR" sz="1200" dirty="0" smtClean="0">
              <a:solidFill>
                <a:srgbClr val="EEECE1">
                  <a:lumMod val="1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326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humbs.dreamstime.com/z/hombre-negro-de-la-silueta-en-blanco-730939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10049" r="24120"/>
          <a:stretch>
            <a:fillRect/>
          </a:stretch>
        </p:blipFill>
        <p:spPr bwMode="auto">
          <a:xfrm>
            <a:off x="3286116" y="714356"/>
            <a:ext cx="2786082" cy="5749018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285720" y="1571612"/>
            <a:ext cx="890487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b="1" i="1" dirty="0" smtClean="0">
                <a:latin typeface="Arial" pitchFamily="34" charset="0"/>
                <a:cs typeface="Arial" pitchFamily="34" charset="0"/>
              </a:rPr>
              <a:t>“Toda persona tiene una vocación o misión específica en la Vida. Toda persona</a:t>
            </a:r>
          </a:p>
          <a:p>
            <a:pPr algn="just">
              <a:lnSpc>
                <a:spcPct val="150000"/>
              </a:lnSpc>
            </a:pPr>
            <a:r>
              <a:rPr lang="es-MX" b="1" i="1" dirty="0" smtClean="0">
                <a:latin typeface="Arial" pitchFamily="34" charset="0"/>
                <a:cs typeface="Arial" pitchFamily="34" charset="0"/>
              </a:rPr>
              <a:t> debe llevar a cabo un designio concreto que exige su cumplimiento.  Por ello </a:t>
            </a:r>
          </a:p>
          <a:p>
            <a:pPr algn="just">
              <a:lnSpc>
                <a:spcPct val="150000"/>
              </a:lnSpc>
            </a:pPr>
            <a:r>
              <a:rPr lang="es-MX" b="1" i="1" dirty="0" smtClean="0">
                <a:latin typeface="Arial" pitchFamily="34" charset="0"/>
                <a:cs typeface="Arial" pitchFamily="34" charset="0"/>
              </a:rPr>
              <a:t>es irreemplazable y su vida, irrepetible.  De este modo, la tarea de cada </a:t>
            </a:r>
          </a:p>
          <a:p>
            <a:pPr algn="just">
              <a:lnSpc>
                <a:spcPct val="150000"/>
              </a:lnSpc>
            </a:pPr>
            <a:r>
              <a:rPr lang="es-MX" b="1" i="1" dirty="0" smtClean="0">
                <a:latin typeface="Arial" pitchFamily="34" charset="0"/>
                <a:cs typeface="Arial" pitchFamily="34" charset="0"/>
              </a:rPr>
              <a:t>persona es única, así como la oportunidad específica de realizarla" </a:t>
            </a: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b="1" i="1" dirty="0" err="1" smtClean="0">
                <a:latin typeface="Arial" pitchFamily="34" charset="0"/>
                <a:cs typeface="Arial" pitchFamily="34" charset="0"/>
              </a:rPr>
              <a:t>Viktor</a:t>
            </a:r>
            <a:r>
              <a:rPr lang="es-MX" b="1" i="1" dirty="0" smtClean="0">
                <a:latin typeface="Arial" pitchFamily="34" charset="0"/>
                <a:cs typeface="Arial" pitchFamily="34" charset="0"/>
              </a:rPr>
              <a:t> E. </a:t>
            </a:r>
            <a:r>
              <a:rPr lang="es-MX" b="1" i="1" dirty="0" err="1" smtClean="0">
                <a:latin typeface="Arial" pitchFamily="34" charset="0"/>
                <a:cs typeface="Arial" pitchFamily="34" charset="0"/>
              </a:rPr>
              <a:t>Frankl</a:t>
            </a: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/>
          <a:stretch/>
        </p:blipFill>
        <p:spPr bwMode="auto">
          <a:xfrm>
            <a:off x="0" y="-3698"/>
            <a:ext cx="91440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://image.slidesharecdn.com/plandevidaycarrera-120221191735-phpapp01/95/plan-de-vida-y-carrera-1-728.jpg?cb=1329851946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93" y="880616"/>
            <a:ext cx="8640960" cy="385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65501" y="1124744"/>
            <a:ext cx="849694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4895850" algn="l"/>
              </a:tabLst>
            </a:pPr>
            <a:r>
              <a:rPr lang="es-MX" sz="20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1.- Definición</a:t>
            </a:r>
            <a:endParaRPr lang="es-MX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tabLst>
                <a:tab pos="4895850" algn="l"/>
              </a:tabLst>
            </a:pPr>
            <a:endParaRPr lang="es-MX" dirty="0" smtClean="0">
              <a:solidFill>
                <a:prstClr val="black"/>
              </a:solidFill>
              <a:latin typeface="Arial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tabLst>
                <a:tab pos="4895850" algn="l"/>
              </a:tabLst>
            </a:pPr>
            <a:r>
              <a:rPr lang="es-MX" dirty="0" smtClean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En las </a:t>
            </a:r>
            <a:r>
              <a:rPr lang="es-MX" dirty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organizaciones de acuerdo a Casares (2005), </a:t>
            </a:r>
            <a:r>
              <a:rPr lang="es-MX" dirty="0" smtClean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es un </a:t>
            </a:r>
            <a:r>
              <a:rPr lang="es-MX" dirty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instrumento que tiene la finalidad el crecimiento de las personas junto con el de la organización. </a:t>
            </a:r>
            <a:endParaRPr lang="es-MX" dirty="0" smtClean="0">
              <a:solidFill>
                <a:prstClr val="black"/>
              </a:solidFill>
              <a:latin typeface="Arial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tabLst>
                <a:tab pos="4895850" algn="l"/>
              </a:tabLst>
            </a:pPr>
            <a:endParaRPr lang="es-MX" dirty="0" smtClean="0">
              <a:solidFill>
                <a:prstClr val="black"/>
              </a:solidFill>
              <a:latin typeface="Arial"/>
              <a:ea typeface="Times New Roman"/>
              <a:cs typeface="Times New Roman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62685" y="3031903"/>
            <a:ext cx="4453331" cy="152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4895850" algn="l"/>
              </a:tabLst>
            </a:pPr>
            <a:r>
              <a:rPr lang="es-MX" sz="1600" dirty="0" smtClean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Las </a:t>
            </a:r>
            <a:r>
              <a:rPr lang="es-MX" sz="1600" dirty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personas tienen la función de asumir la responsabilidad de su propia carrera, evaluar sus intereses y hablar con el gerente acerca de sus planes. </a:t>
            </a:r>
            <a:endParaRPr lang="es-MX" sz="1600" dirty="0" smtClean="0">
              <a:solidFill>
                <a:prstClr val="black"/>
              </a:solidFill>
              <a:latin typeface="Arial"/>
              <a:ea typeface="Times New Roman"/>
              <a:cs typeface="Times New Roman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46252" y="4750697"/>
            <a:ext cx="85161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4895850" algn="l"/>
              </a:tabLst>
            </a:pPr>
            <a:r>
              <a:rPr lang="es-MX" sz="1600" dirty="0" smtClean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Los gerentes deben comunicar </a:t>
            </a:r>
            <a:r>
              <a:rPr lang="es-MX" sz="1600" dirty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la misión</a:t>
            </a:r>
            <a:r>
              <a:rPr lang="es-MX" sz="1600" dirty="0" smtClean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, visión, </a:t>
            </a:r>
            <a:r>
              <a:rPr lang="es-MX" sz="1600" dirty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políticas y </a:t>
            </a:r>
            <a:r>
              <a:rPr lang="es-MX" sz="1600" dirty="0" smtClean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objetivos de la organización, así </a:t>
            </a:r>
            <a:r>
              <a:rPr lang="es-MX" sz="1600" dirty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como facilitar una retroalimentación oportuna sobre el desempeño, proporcionar asignaciones y apoyo para el desarrollo de los planes del empleado, estableciendo una planeación de carrera que ayude a superarse a largo plazo, ofreciendo capacitación y desarrollo continuo.</a:t>
            </a:r>
            <a:endParaRPr lang="es-MX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2126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2991</TotalTime>
  <Words>1441</Words>
  <Application>Microsoft Office PowerPoint</Application>
  <PresentationFormat>Presentación en pantalla (4:3)</PresentationFormat>
  <Paragraphs>231</Paragraphs>
  <Slides>37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3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Machines</dc:creator>
  <cp:lastModifiedBy>PERA</cp:lastModifiedBy>
  <cp:revision>249</cp:revision>
  <dcterms:created xsi:type="dcterms:W3CDTF">2014-09-28T07:59:37Z</dcterms:created>
  <dcterms:modified xsi:type="dcterms:W3CDTF">2015-10-02T20:52:58Z</dcterms:modified>
</cp:coreProperties>
</file>