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0.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23.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9" r:id="rId1"/>
  </p:sldMasterIdLst>
  <p:notesMasterIdLst>
    <p:notesMasterId r:id="rId35"/>
  </p:notesMasterIdLst>
  <p:handoutMasterIdLst>
    <p:handoutMasterId r:id="rId36"/>
  </p:handoutMasterIdLst>
  <p:sldIdLst>
    <p:sldId id="320" r:id="rId2"/>
    <p:sldId id="315" r:id="rId3"/>
    <p:sldId id="316" r:id="rId4"/>
    <p:sldId id="391" r:id="rId5"/>
    <p:sldId id="363" r:id="rId6"/>
    <p:sldId id="364" r:id="rId7"/>
    <p:sldId id="365" r:id="rId8"/>
    <p:sldId id="366" r:id="rId9"/>
    <p:sldId id="367" r:id="rId10"/>
    <p:sldId id="368" r:id="rId11"/>
    <p:sldId id="393" r:id="rId12"/>
    <p:sldId id="370" r:id="rId13"/>
    <p:sldId id="394" r:id="rId14"/>
    <p:sldId id="372" r:id="rId15"/>
    <p:sldId id="395" r:id="rId16"/>
    <p:sldId id="374" r:id="rId17"/>
    <p:sldId id="396" r:id="rId18"/>
    <p:sldId id="377" r:id="rId19"/>
    <p:sldId id="406" r:id="rId20"/>
    <p:sldId id="398" r:id="rId21"/>
    <p:sldId id="378" r:id="rId22"/>
    <p:sldId id="380" r:id="rId23"/>
    <p:sldId id="381" r:id="rId24"/>
    <p:sldId id="382" r:id="rId25"/>
    <p:sldId id="399" r:id="rId26"/>
    <p:sldId id="383" r:id="rId27"/>
    <p:sldId id="401" r:id="rId28"/>
    <p:sldId id="385" r:id="rId29"/>
    <p:sldId id="386" r:id="rId30"/>
    <p:sldId id="388" r:id="rId31"/>
    <p:sldId id="402" r:id="rId32"/>
    <p:sldId id="403" r:id="rId33"/>
    <p:sldId id="362"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251">
          <p15:clr>
            <a:srgbClr val="A4A3A4"/>
          </p15:clr>
        </p15:guide>
        <p15:guide id="4" orient="horz" pos="2069">
          <p15:clr>
            <a:srgbClr val="A4A3A4"/>
          </p15:clr>
        </p15:guide>
        <p15:guide id="5"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B08C"/>
    <a:srgbClr val="6D7D63"/>
    <a:srgbClr val="408000"/>
    <a:srgbClr val="517835"/>
    <a:srgbClr val="00FF00"/>
    <a:srgbClr val="4B9838"/>
    <a:srgbClr val="77B36B"/>
    <a:srgbClr val="55B92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5" autoAdjust="0"/>
    <p:restoredTop sz="78251" autoAdjust="0"/>
  </p:normalViewPr>
  <p:slideViewPr>
    <p:cSldViewPr snapToObjects="1">
      <p:cViewPr varScale="1">
        <p:scale>
          <a:sx n="91" d="100"/>
          <a:sy n="91" d="100"/>
        </p:scale>
        <p:origin x="2052" y="66"/>
      </p:cViewPr>
      <p:guideLst>
        <p:guide orient="horz" pos="2160"/>
        <p:guide pos="2880"/>
        <p:guide orient="horz" pos="2251"/>
        <p:guide orient="horz" pos="2069"/>
        <p:guide pos="283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image" Target="../media/image4.jpg"/></Relationships>
</file>

<file path=ppt/diagrams/_rels/data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image" Target="../media/image9.jpeg"/><Relationship Id="rId4" Type="http://schemas.openxmlformats.org/officeDocument/2006/relationships/image" Target="../media/image12.jpeg"/></Relationships>
</file>

<file path=ppt/diagrams/_rels/data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image" Target="../media/image13.jpg"/></Relationships>
</file>

<file path=ppt/diagrams/_rels/data3.xml.rels><?xml version="1.0" encoding="UTF-8" standalone="yes"?>
<Relationships xmlns="http://schemas.openxmlformats.org/package/2006/relationships"><Relationship Id="rId1" Type="http://schemas.openxmlformats.org/officeDocument/2006/relationships/image" Target="../media/image7.jp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image" Target="../media/image4.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932BC3-E228-4B4B-971E-ED3A9417CA25}" type="doc">
      <dgm:prSet loTypeId="urn:microsoft.com/office/officeart/2008/layout/AlternatingPictureBlocks" loCatId="list" qsTypeId="urn:microsoft.com/office/officeart/2005/8/quickstyle/simple1" qsCatId="simple" csTypeId="urn:microsoft.com/office/officeart/2005/8/colors/colorful1" csCatId="colorful" phldr="1"/>
      <dgm:spPr/>
      <dgm:t>
        <a:bodyPr/>
        <a:lstStyle/>
        <a:p>
          <a:endParaRPr lang="es-MX"/>
        </a:p>
      </dgm:t>
    </dgm:pt>
    <dgm:pt modelId="{DBA865FB-8BDC-46B5-8830-E5B01F725043}">
      <dgm:prSet phldrT="[Texto]"/>
      <dgm:spPr/>
      <dgm:t>
        <a:bodyPr/>
        <a:lstStyle/>
        <a:p>
          <a:r>
            <a:rPr lang="es-ES_tradnl" dirty="0" smtClean="0"/>
            <a:t>Proceso académico solicitado por el egresado de un programa educativo</a:t>
          </a:r>
          <a:endParaRPr lang="es-MX" dirty="0"/>
        </a:p>
      </dgm:t>
    </dgm:pt>
    <dgm:pt modelId="{F86727F7-7261-422E-A6BE-2DC2B40FBCF6}" type="parTrans" cxnId="{75B98DD8-550E-4A1B-88E7-CC94437576BB}">
      <dgm:prSet/>
      <dgm:spPr/>
      <dgm:t>
        <a:bodyPr/>
        <a:lstStyle/>
        <a:p>
          <a:endParaRPr lang="es-MX"/>
        </a:p>
      </dgm:t>
    </dgm:pt>
    <dgm:pt modelId="{6CB9E196-0854-433D-84EB-A629832B9A8F}" type="sibTrans" cxnId="{75B98DD8-550E-4A1B-88E7-CC94437576BB}">
      <dgm:prSet/>
      <dgm:spPr/>
      <dgm:t>
        <a:bodyPr/>
        <a:lstStyle/>
        <a:p>
          <a:endParaRPr lang="es-MX"/>
        </a:p>
      </dgm:t>
    </dgm:pt>
    <dgm:pt modelId="{67C7BD05-FD95-4E37-B2F7-4C6551CA1C2E}">
      <dgm:prSet/>
      <dgm:spPr/>
      <dgm:t>
        <a:bodyPr/>
        <a:lstStyle/>
        <a:p>
          <a:r>
            <a:rPr lang="es-ES_tradnl" dirty="0" smtClean="0"/>
            <a:t>Antecedente para realizar el trámite de titulación de nivel Licenciatura. </a:t>
          </a:r>
          <a:endParaRPr lang="es-ES" dirty="0"/>
        </a:p>
      </dgm:t>
    </dgm:pt>
    <dgm:pt modelId="{093CA07F-578A-4D2D-BF13-976C81E0A634}" type="parTrans" cxnId="{363204F8-BE00-4AE1-99B4-95F6B506CDC2}">
      <dgm:prSet/>
      <dgm:spPr/>
      <dgm:t>
        <a:bodyPr/>
        <a:lstStyle/>
        <a:p>
          <a:endParaRPr lang="es-MX"/>
        </a:p>
      </dgm:t>
    </dgm:pt>
    <dgm:pt modelId="{0E6D4B6E-D06F-4E93-82C7-D88882543C22}" type="sibTrans" cxnId="{363204F8-BE00-4AE1-99B4-95F6B506CDC2}">
      <dgm:prSet/>
      <dgm:spPr/>
      <dgm:t>
        <a:bodyPr/>
        <a:lstStyle/>
        <a:p>
          <a:endParaRPr lang="es-MX"/>
        </a:p>
      </dgm:t>
    </dgm:pt>
    <dgm:pt modelId="{1FB11163-F355-4C4B-AEDB-DD68FE7D1EDD}">
      <dgm:prSet phldrT="[Texto]"/>
      <dgm:spPr/>
      <dgm:t>
        <a:bodyPr/>
        <a:lstStyle/>
        <a:p>
          <a:r>
            <a:rPr lang="es-ES_tradnl" dirty="0" smtClean="0"/>
            <a:t>Obtener acreditación institucional de su perfil profesional. </a:t>
          </a:r>
          <a:endParaRPr lang="es-MX" dirty="0"/>
        </a:p>
      </dgm:t>
    </dgm:pt>
    <dgm:pt modelId="{20BE8D47-1B9F-4544-ABF7-52ACB0F1552A}" type="parTrans" cxnId="{DB041FAE-EA4D-4163-A41F-5E40E7987193}">
      <dgm:prSet/>
      <dgm:spPr/>
      <dgm:t>
        <a:bodyPr/>
        <a:lstStyle/>
        <a:p>
          <a:endParaRPr lang="es-MX"/>
        </a:p>
      </dgm:t>
    </dgm:pt>
    <dgm:pt modelId="{DA0A26B4-C7EA-43AC-AFA1-B5E295691ADE}" type="sibTrans" cxnId="{DB041FAE-EA4D-4163-A41F-5E40E7987193}">
      <dgm:prSet/>
      <dgm:spPr/>
      <dgm:t>
        <a:bodyPr/>
        <a:lstStyle/>
        <a:p>
          <a:endParaRPr lang="es-MX"/>
        </a:p>
      </dgm:t>
    </dgm:pt>
    <dgm:pt modelId="{62CBDE5C-DDCE-4DA3-AD8A-6683A8233513}" type="pres">
      <dgm:prSet presAssocID="{65932BC3-E228-4B4B-971E-ED3A9417CA25}" presName="linearFlow" presStyleCnt="0">
        <dgm:presLayoutVars>
          <dgm:dir/>
          <dgm:resizeHandles val="exact"/>
        </dgm:presLayoutVars>
      </dgm:prSet>
      <dgm:spPr/>
      <dgm:t>
        <a:bodyPr/>
        <a:lstStyle/>
        <a:p>
          <a:endParaRPr lang="es-MX"/>
        </a:p>
      </dgm:t>
    </dgm:pt>
    <dgm:pt modelId="{B6DD5C3B-FCF6-4D94-837B-47E21E9264BD}" type="pres">
      <dgm:prSet presAssocID="{DBA865FB-8BDC-46B5-8830-E5B01F725043}" presName="comp" presStyleCnt="0"/>
      <dgm:spPr/>
    </dgm:pt>
    <dgm:pt modelId="{C1044291-1601-40FD-BDB7-2824CB4AEAFC}" type="pres">
      <dgm:prSet presAssocID="{DBA865FB-8BDC-46B5-8830-E5B01F725043}" presName="rect2" presStyleLbl="node1" presStyleIdx="0" presStyleCnt="3">
        <dgm:presLayoutVars>
          <dgm:bulletEnabled val="1"/>
        </dgm:presLayoutVars>
      </dgm:prSet>
      <dgm:spPr/>
      <dgm:t>
        <a:bodyPr/>
        <a:lstStyle/>
        <a:p>
          <a:endParaRPr lang="es-MX"/>
        </a:p>
      </dgm:t>
    </dgm:pt>
    <dgm:pt modelId="{CEA81DC0-B4D6-48F2-B0F7-F1217E034D47}" type="pres">
      <dgm:prSet presAssocID="{DBA865FB-8BDC-46B5-8830-E5B01F725043}" presName="rect1" presStyleLbl="ln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8000" r="-18000"/>
          </a:stretch>
        </a:blipFill>
      </dgm:spPr>
    </dgm:pt>
    <dgm:pt modelId="{2050648C-6438-43BB-B827-50E6F411BC54}" type="pres">
      <dgm:prSet presAssocID="{6CB9E196-0854-433D-84EB-A629832B9A8F}" presName="sibTrans" presStyleCnt="0"/>
      <dgm:spPr/>
    </dgm:pt>
    <dgm:pt modelId="{A4C93C3D-8703-4119-A4C9-E70676292307}" type="pres">
      <dgm:prSet presAssocID="{1FB11163-F355-4C4B-AEDB-DD68FE7D1EDD}" presName="comp" presStyleCnt="0"/>
      <dgm:spPr/>
    </dgm:pt>
    <dgm:pt modelId="{B56DF526-A65E-4313-97AA-8E6D064E749A}" type="pres">
      <dgm:prSet presAssocID="{1FB11163-F355-4C4B-AEDB-DD68FE7D1EDD}" presName="rect2" presStyleLbl="node1" presStyleIdx="1" presStyleCnt="3">
        <dgm:presLayoutVars>
          <dgm:bulletEnabled val="1"/>
        </dgm:presLayoutVars>
      </dgm:prSet>
      <dgm:spPr/>
      <dgm:t>
        <a:bodyPr/>
        <a:lstStyle/>
        <a:p>
          <a:endParaRPr lang="es-MX"/>
        </a:p>
      </dgm:t>
    </dgm:pt>
    <dgm:pt modelId="{073E83FD-628B-4432-B247-3B3AE82246ED}" type="pres">
      <dgm:prSet presAssocID="{1FB11163-F355-4C4B-AEDB-DD68FE7D1EDD}" presName="rect1" presStyleLbl="lnNod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dgm:spPr>
    </dgm:pt>
    <dgm:pt modelId="{2181805C-9120-4E8C-9DDD-0AE65DCBAA5B}" type="pres">
      <dgm:prSet presAssocID="{DA0A26B4-C7EA-43AC-AFA1-B5E295691ADE}" presName="sibTrans" presStyleCnt="0"/>
      <dgm:spPr/>
    </dgm:pt>
    <dgm:pt modelId="{D568390D-D84D-4E3F-895E-E2EC2D7C35D1}" type="pres">
      <dgm:prSet presAssocID="{67C7BD05-FD95-4E37-B2F7-4C6551CA1C2E}" presName="comp" presStyleCnt="0"/>
      <dgm:spPr/>
    </dgm:pt>
    <dgm:pt modelId="{9DE400E7-FABE-4F21-A094-B512CFFF5B9E}" type="pres">
      <dgm:prSet presAssocID="{67C7BD05-FD95-4E37-B2F7-4C6551CA1C2E}" presName="rect2" presStyleLbl="node1" presStyleIdx="2" presStyleCnt="3">
        <dgm:presLayoutVars>
          <dgm:bulletEnabled val="1"/>
        </dgm:presLayoutVars>
      </dgm:prSet>
      <dgm:spPr/>
      <dgm:t>
        <a:bodyPr/>
        <a:lstStyle/>
        <a:p>
          <a:endParaRPr lang="es-MX"/>
        </a:p>
      </dgm:t>
    </dgm:pt>
    <dgm:pt modelId="{2B82BB48-4E30-44D6-BF85-BC93013B678C}" type="pres">
      <dgm:prSet presAssocID="{67C7BD05-FD95-4E37-B2F7-4C6551CA1C2E}" presName="rect1" presStyleLbl="ln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16000" b="-16000"/>
          </a:stretch>
        </a:blipFill>
      </dgm:spPr>
      <dgm:t>
        <a:bodyPr/>
        <a:lstStyle/>
        <a:p>
          <a:endParaRPr lang="es-MX"/>
        </a:p>
      </dgm:t>
    </dgm:pt>
  </dgm:ptLst>
  <dgm:cxnLst>
    <dgm:cxn modelId="{363204F8-BE00-4AE1-99B4-95F6B506CDC2}" srcId="{65932BC3-E228-4B4B-971E-ED3A9417CA25}" destId="{67C7BD05-FD95-4E37-B2F7-4C6551CA1C2E}" srcOrd="2" destOrd="0" parTransId="{093CA07F-578A-4D2D-BF13-976C81E0A634}" sibTransId="{0E6D4B6E-D06F-4E93-82C7-D88882543C22}"/>
    <dgm:cxn modelId="{DB041FAE-EA4D-4163-A41F-5E40E7987193}" srcId="{65932BC3-E228-4B4B-971E-ED3A9417CA25}" destId="{1FB11163-F355-4C4B-AEDB-DD68FE7D1EDD}" srcOrd="1" destOrd="0" parTransId="{20BE8D47-1B9F-4544-ABF7-52ACB0F1552A}" sibTransId="{DA0A26B4-C7EA-43AC-AFA1-B5E295691ADE}"/>
    <dgm:cxn modelId="{24E81CCA-D270-446A-800A-8EB4B2AA70AE}" type="presOf" srcId="{67C7BD05-FD95-4E37-B2F7-4C6551CA1C2E}" destId="{9DE400E7-FABE-4F21-A094-B512CFFF5B9E}" srcOrd="0" destOrd="0" presId="urn:microsoft.com/office/officeart/2008/layout/AlternatingPictureBlocks"/>
    <dgm:cxn modelId="{A81C3A78-1BBB-4D67-9683-DFD51D3CBB33}" type="presOf" srcId="{1FB11163-F355-4C4B-AEDB-DD68FE7D1EDD}" destId="{B56DF526-A65E-4313-97AA-8E6D064E749A}" srcOrd="0" destOrd="0" presId="urn:microsoft.com/office/officeart/2008/layout/AlternatingPictureBlocks"/>
    <dgm:cxn modelId="{439B2B75-52C9-4EDD-85C8-54732D0A79F5}" type="presOf" srcId="{DBA865FB-8BDC-46B5-8830-E5B01F725043}" destId="{C1044291-1601-40FD-BDB7-2824CB4AEAFC}" srcOrd="0" destOrd="0" presId="urn:microsoft.com/office/officeart/2008/layout/AlternatingPictureBlocks"/>
    <dgm:cxn modelId="{7657B962-AACD-4162-86E5-4BE2A7870F10}" type="presOf" srcId="{65932BC3-E228-4B4B-971E-ED3A9417CA25}" destId="{62CBDE5C-DDCE-4DA3-AD8A-6683A8233513}" srcOrd="0" destOrd="0" presId="urn:microsoft.com/office/officeart/2008/layout/AlternatingPictureBlocks"/>
    <dgm:cxn modelId="{75B98DD8-550E-4A1B-88E7-CC94437576BB}" srcId="{65932BC3-E228-4B4B-971E-ED3A9417CA25}" destId="{DBA865FB-8BDC-46B5-8830-E5B01F725043}" srcOrd="0" destOrd="0" parTransId="{F86727F7-7261-422E-A6BE-2DC2B40FBCF6}" sibTransId="{6CB9E196-0854-433D-84EB-A629832B9A8F}"/>
    <dgm:cxn modelId="{DF96F355-014C-47BF-8F90-1A6EA64419BB}" type="presParOf" srcId="{62CBDE5C-DDCE-4DA3-AD8A-6683A8233513}" destId="{B6DD5C3B-FCF6-4D94-837B-47E21E9264BD}" srcOrd="0" destOrd="0" presId="urn:microsoft.com/office/officeart/2008/layout/AlternatingPictureBlocks"/>
    <dgm:cxn modelId="{7198C9F9-3F21-4607-B829-CEC3098A94AE}" type="presParOf" srcId="{B6DD5C3B-FCF6-4D94-837B-47E21E9264BD}" destId="{C1044291-1601-40FD-BDB7-2824CB4AEAFC}" srcOrd="0" destOrd="0" presId="urn:microsoft.com/office/officeart/2008/layout/AlternatingPictureBlocks"/>
    <dgm:cxn modelId="{63ACCEB7-0F08-4577-8DDB-FE54C79478AD}" type="presParOf" srcId="{B6DD5C3B-FCF6-4D94-837B-47E21E9264BD}" destId="{CEA81DC0-B4D6-48F2-B0F7-F1217E034D47}" srcOrd="1" destOrd="0" presId="urn:microsoft.com/office/officeart/2008/layout/AlternatingPictureBlocks"/>
    <dgm:cxn modelId="{EF38FDC4-189E-4FBC-8F74-42ACB36DDBE3}" type="presParOf" srcId="{62CBDE5C-DDCE-4DA3-AD8A-6683A8233513}" destId="{2050648C-6438-43BB-B827-50E6F411BC54}" srcOrd="1" destOrd="0" presId="urn:microsoft.com/office/officeart/2008/layout/AlternatingPictureBlocks"/>
    <dgm:cxn modelId="{0D7D1C37-4CCC-44EA-96B4-A3741EA5CBA9}" type="presParOf" srcId="{62CBDE5C-DDCE-4DA3-AD8A-6683A8233513}" destId="{A4C93C3D-8703-4119-A4C9-E70676292307}" srcOrd="2" destOrd="0" presId="urn:microsoft.com/office/officeart/2008/layout/AlternatingPictureBlocks"/>
    <dgm:cxn modelId="{BE4FEEA1-D2E4-4CF9-ADA5-4A929694AD1D}" type="presParOf" srcId="{A4C93C3D-8703-4119-A4C9-E70676292307}" destId="{B56DF526-A65E-4313-97AA-8E6D064E749A}" srcOrd="0" destOrd="0" presId="urn:microsoft.com/office/officeart/2008/layout/AlternatingPictureBlocks"/>
    <dgm:cxn modelId="{F133FB00-8A20-4945-87C6-F263FDBFF177}" type="presParOf" srcId="{A4C93C3D-8703-4119-A4C9-E70676292307}" destId="{073E83FD-628B-4432-B247-3B3AE82246ED}" srcOrd="1" destOrd="0" presId="urn:microsoft.com/office/officeart/2008/layout/AlternatingPictureBlocks"/>
    <dgm:cxn modelId="{BB30D45E-C8C4-4960-9F23-EF654C3F7490}" type="presParOf" srcId="{62CBDE5C-DDCE-4DA3-AD8A-6683A8233513}" destId="{2181805C-9120-4E8C-9DDD-0AE65DCBAA5B}" srcOrd="3" destOrd="0" presId="urn:microsoft.com/office/officeart/2008/layout/AlternatingPictureBlocks"/>
    <dgm:cxn modelId="{508E641F-EE00-4A01-88FA-F6D06709A14A}" type="presParOf" srcId="{62CBDE5C-DDCE-4DA3-AD8A-6683A8233513}" destId="{D568390D-D84D-4E3F-895E-E2EC2D7C35D1}" srcOrd="4" destOrd="0" presId="urn:microsoft.com/office/officeart/2008/layout/AlternatingPictureBlocks"/>
    <dgm:cxn modelId="{99225AC2-F65C-45E8-886A-0E46E6D6373B}" type="presParOf" srcId="{D568390D-D84D-4E3F-895E-E2EC2D7C35D1}" destId="{9DE400E7-FABE-4F21-A094-B512CFFF5B9E}" srcOrd="0" destOrd="0" presId="urn:microsoft.com/office/officeart/2008/layout/AlternatingPictureBlocks"/>
    <dgm:cxn modelId="{7080B4D8-9562-4038-8906-54CA69F340EE}" type="presParOf" srcId="{D568390D-D84D-4E3F-895E-E2EC2D7C35D1}" destId="{2B82BB48-4E30-44D6-BF85-BC93013B678C}" srcOrd="1" destOrd="0" presId="urn:microsoft.com/office/officeart/2008/layout/AlternatingPictureBlock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6B5BD86-A1A5-4817-8C3B-F1AF7412FB4F}" type="doc">
      <dgm:prSet loTypeId="urn:microsoft.com/office/officeart/2005/8/layout/process4" loCatId="list" qsTypeId="urn:microsoft.com/office/officeart/2005/8/quickstyle/simple1" qsCatId="simple" csTypeId="urn:microsoft.com/office/officeart/2005/8/colors/colorful4" csCatId="colorful" phldr="1"/>
      <dgm:spPr/>
      <dgm:t>
        <a:bodyPr/>
        <a:lstStyle/>
        <a:p>
          <a:endParaRPr lang="es-MX"/>
        </a:p>
      </dgm:t>
    </dgm:pt>
    <dgm:pt modelId="{AC78919C-7712-4869-85F2-B5B32CE4526E}">
      <dgm:prSet phldrT="[Texto]" custT="1"/>
      <dgm:spPr/>
      <dgm:t>
        <a:bodyPr/>
        <a:lstStyle/>
        <a:p>
          <a:r>
            <a:rPr lang="es-ES" sz="3200" b="1" dirty="0" smtClean="0">
              <a:latin typeface="Calibri"/>
              <a:cs typeface="Calibri"/>
            </a:rPr>
            <a:t>C</a:t>
          </a:r>
          <a:r>
            <a:rPr lang="es-MX" sz="3200" b="1" dirty="0" err="1" smtClean="0">
              <a:latin typeface="Calibri"/>
              <a:cs typeface="Calibri"/>
            </a:rPr>
            <a:t>ontenido</a:t>
          </a:r>
          <a:r>
            <a:rPr lang="es-MX" sz="3200" b="1" dirty="0" smtClean="0">
              <a:latin typeface="Calibri"/>
              <a:cs typeface="Calibri"/>
            </a:rPr>
            <a:t> del trabajo:</a:t>
          </a:r>
          <a:endParaRPr lang="es-MX" sz="3200" dirty="0">
            <a:latin typeface="Calibri"/>
            <a:cs typeface="Calibri"/>
          </a:endParaRPr>
        </a:p>
      </dgm:t>
    </dgm:pt>
    <dgm:pt modelId="{7302991D-30F1-48EC-A249-5C2FDCC9E7AB}" type="parTrans" cxnId="{D1D6EB6B-62E2-4A48-920B-74CD959CC6F2}">
      <dgm:prSet/>
      <dgm:spPr/>
      <dgm:t>
        <a:bodyPr/>
        <a:lstStyle/>
        <a:p>
          <a:endParaRPr lang="es-MX">
            <a:latin typeface="Calibri"/>
            <a:cs typeface="Calibri"/>
          </a:endParaRPr>
        </a:p>
      </dgm:t>
    </dgm:pt>
    <dgm:pt modelId="{59812E23-2CF7-4FA4-A57E-7E85B65A8FEF}" type="sibTrans" cxnId="{D1D6EB6B-62E2-4A48-920B-74CD959CC6F2}">
      <dgm:prSet/>
      <dgm:spPr/>
      <dgm:t>
        <a:bodyPr/>
        <a:lstStyle/>
        <a:p>
          <a:endParaRPr lang="es-MX">
            <a:latin typeface="Calibri"/>
            <a:cs typeface="Calibri"/>
          </a:endParaRPr>
        </a:p>
      </dgm:t>
    </dgm:pt>
    <dgm:pt modelId="{6C7B0E05-0642-436D-8DCF-A2A56F936EE1}">
      <dgm:prSet phldrT="[Texto]" custT="1"/>
      <dgm:spPr/>
      <dgm:t>
        <a:bodyPr/>
        <a:lstStyle/>
        <a:p>
          <a:r>
            <a:rPr lang="es-MX" sz="3200" b="1" dirty="0" smtClean="0">
              <a:latin typeface="Calibri"/>
              <a:cs typeface="Calibri"/>
            </a:rPr>
            <a:t>Aspectos de redacción:</a:t>
          </a:r>
          <a:endParaRPr lang="es-MX" sz="3200" dirty="0">
            <a:latin typeface="Calibri"/>
            <a:cs typeface="Calibri"/>
          </a:endParaRPr>
        </a:p>
      </dgm:t>
    </dgm:pt>
    <dgm:pt modelId="{4089530D-5EC9-4B26-8D8E-5DA7195DC032}" type="parTrans" cxnId="{87C32338-9BCB-4188-B9CB-75BD7D899E47}">
      <dgm:prSet/>
      <dgm:spPr/>
      <dgm:t>
        <a:bodyPr/>
        <a:lstStyle/>
        <a:p>
          <a:endParaRPr lang="es-MX">
            <a:latin typeface="Calibri"/>
            <a:cs typeface="Calibri"/>
          </a:endParaRPr>
        </a:p>
      </dgm:t>
    </dgm:pt>
    <dgm:pt modelId="{FE7EAB72-65AF-470E-8C1C-DBA32466309D}" type="sibTrans" cxnId="{87C32338-9BCB-4188-B9CB-75BD7D899E47}">
      <dgm:prSet/>
      <dgm:spPr/>
      <dgm:t>
        <a:bodyPr/>
        <a:lstStyle/>
        <a:p>
          <a:endParaRPr lang="es-MX">
            <a:latin typeface="Calibri"/>
            <a:cs typeface="Calibri"/>
          </a:endParaRPr>
        </a:p>
      </dgm:t>
    </dgm:pt>
    <dgm:pt modelId="{7D422F4E-9CDD-4FB0-AE7C-E89EA4882E52}">
      <dgm:prSet custT="1"/>
      <dgm:spPr/>
      <dgm:t>
        <a:bodyPr/>
        <a:lstStyle/>
        <a:p>
          <a:r>
            <a:rPr lang="es-MX" sz="1400" dirty="0" smtClean="0">
              <a:latin typeface="Calibri"/>
              <a:cs typeface="Calibri"/>
            </a:rPr>
            <a:t>Resumen, no mayor de dos cuartillas.</a:t>
          </a:r>
          <a:endParaRPr lang="es-MX" sz="1400" dirty="0">
            <a:latin typeface="Calibri"/>
            <a:cs typeface="Calibri"/>
          </a:endParaRPr>
        </a:p>
      </dgm:t>
    </dgm:pt>
    <dgm:pt modelId="{D4A9EFA3-FFD0-4EDB-8033-7FA81315937A}" type="parTrans" cxnId="{A5AD642A-6B78-4E0C-9426-0143918FF0DC}">
      <dgm:prSet/>
      <dgm:spPr/>
      <dgm:t>
        <a:bodyPr/>
        <a:lstStyle/>
        <a:p>
          <a:endParaRPr lang="es-MX">
            <a:latin typeface="Calibri"/>
            <a:cs typeface="Calibri"/>
          </a:endParaRPr>
        </a:p>
      </dgm:t>
    </dgm:pt>
    <dgm:pt modelId="{69E20A9E-0160-4228-BCB6-44F44F245AAA}" type="sibTrans" cxnId="{A5AD642A-6B78-4E0C-9426-0143918FF0DC}">
      <dgm:prSet/>
      <dgm:spPr/>
      <dgm:t>
        <a:bodyPr/>
        <a:lstStyle/>
        <a:p>
          <a:endParaRPr lang="es-MX">
            <a:latin typeface="Calibri"/>
            <a:cs typeface="Calibri"/>
          </a:endParaRPr>
        </a:p>
      </dgm:t>
    </dgm:pt>
    <dgm:pt modelId="{8EE84CD6-335F-46FC-BEC3-EC549F1F5A0B}">
      <dgm:prSet custT="1"/>
      <dgm:spPr/>
      <dgm:t>
        <a:bodyPr/>
        <a:lstStyle/>
        <a:p>
          <a:r>
            <a:rPr lang="es-MX" sz="1400" dirty="0" smtClean="0">
              <a:latin typeface="Calibri"/>
              <a:cs typeface="Calibri"/>
            </a:rPr>
            <a:t>Importancia de la temática.</a:t>
          </a:r>
          <a:endParaRPr lang="es-MX" sz="1400" dirty="0">
            <a:latin typeface="Calibri"/>
            <a:cs typeface="Calibri"/>
          </a:endParaRPr>
        </a:p>
      </dgm:t>
    </dgm:pt>
    <dgm:pt modelId="{236279A6-5882-4BAB-941A-24C0C9E78DE9}" type="parTrans" cxnId="{F4CF4D25-7C8C-43A2-A045-455E3104955B}">
      <dgm:prSet/>
      <dgm:spPr/>
      <dgm:t>
        <a:bodyPr/>
        <a:lstStyle/>
        <a:p>
          <a:endParaRPr lang="es-MX">
            <a:latin typeface="Calibri"/>
            <a:cs typeface="Calibri"/>
          </a:endParaRPr>
        </a:p>
      </dgm:t>
    </dgm:pt>
    <dgm:pt modelId="{EF1CD115-5D78-4BAE-8D19-532663F8F456}" type="sibTrans" cxnId="{F4CF4D25-7C8C-43A2-A045-455E3104955B}">
      <dgm:prSet/>
      <dgm:spPr/>
      <dgm:t>
        <a:bodyPr/>
        <a:lstStyle/>
        <a:p>
          <a:endParaRPr lang="es-MX">
            <a:latin typeface="Calibri"/>
            <a:cs typeface="Calibri"/>
          </a:endParaRPr>
        </a:p>
      </dgm:t>
    </dgm:pt>
    <dgm:pt modelId="{6DE0A645-4C1B-4F49-8ECF-56E2979EBFBA}">
      <dgm:prSet custT="1"/>
      <dgm:spPr/>
      <dgm:t>
        <a:bodyPr/>
        <a:lstStyle/>
        <a:p>
          <a:r>
            <a:rPr lang="es-MX" sz="1400" dirty="0" smtClean="0">
              <a:latin typeface="Calibri"/>
              <a:cs typeface="Calibri"/>
            </a:rPr>
            <a:t>Descripción del puesto o empleo.</a:t>
          </a:r>
        </a:p>
      </dgm:t>
    </dgm:pt>
    <dgm:pt modelId="{74C244D5-54EC-4878-A19A-027C578A9914}" type="parTrans" cxnId="{9727809B-CC73-4C09-B6CC-E11A1B5317B6}">
      <dgm:prSet/>
      <dgm:spPr/>
      <dgm:t>
        <a:bodyPr/>
        <a:lstStyle/>
        <a:p>
          <a:endParaRPr lang="es-MX">
            <a:latin typeface="Calibri"/>
            <a:cs typeface="Calibri"/>
          </a:endParaRPr>
        </a:p>
      </dgm:t>
    </dgm:pt>
    <dgm:pt modelId="{07E216F9-1FA4-4AC2-AE64-D73B7DB6CCAE}" type="sibTrans" cxnId="{9727809B-CC73-4C09-B6CC-E11A1B5317B6}">
      <dgm:prSet/>
      <dgm:spPr/>
      <dgm:t>
        <a:bodyPr/>
        <a:lstStyle/>
        <a:p>
          <a:endParaRPr lang="es-MX">
            <a:latin typeface="Calibri"/>
            <a:cs typeface="Calibri"/>
          </a:endParaRPr>
        </a:p>
      </dgm:t>
    </dgm:pt>
    <dgm:pt modelId="{66CAAE67-957B-4EB5-8068-D1247F2AE55B}">
      <dgm:prSet custT="1"/>
      <dgm:spPr/>
      <dgm:t>
        <a:bodyPr/>
        <a:lstStyle/>
        <a:p>
          <a:r>
            <a:rPr lang="es-MX" sz="1400" smtClean="0">
              <a:latin typeface="Calibri"/>
              <a:cs typeface="Calibri"/>
            </a:rPr>
            <a:t>Informe detallado de las actividades.</a:t>
          </a:r>
          <a:endParaRPr lang="es-MX" sz="1400" dirty="0">
            <a:latin typeface="Calibri"/>
            <a:cs typeface="Calibri"/>
          </a:endParaRPr>
        </a:p>
      </dgm:t>
    </dgm:pt>
    <dgm:pt modelId="{ACA52B5C-F807-40AA-A5E0-BF27E53583F6}" type="parTrans" cxnId="{E706B380-BA5A-478C-B656-FB1F065644DB}">
      <dgm:prSet/>
      <dgm:spPr/>
      <dgm:t>
        <a:bodyPr/>
        <a:lstStyle/>
        <a:p>
          <a:endParaRPr lang="es-MX">
            <a:latin typeface="Calibri"/>
            <a:cs typeface="Calibri"/>
          </a:endParaRPr>
        </a:p>
      </dgm:t>
    </dgm:pt>
    <dgm:pt modelId="{CEC9AFD8-633D-46F8-82A7-BCE6BDAD3F05}" type="sibTrans" cxnId="{E706B380-BA5A-478C-B656-FB1F065644DB}">
      <dgm:prSet/>
      <dgm:spPr/>
      <dgm:t>
        <a:bodyPr/>
        <a:lstStyle/>
        <a:p>
          <a:endParaRPr lang="es-MX">
            <a:latin typeface="Calibri"/>
            <a:cs typeface="Calibri"/>
          </a:endParaRPr>
        </a:p>
      </dgm:t>
    </dgm:pt>
    <dgm:pt modelId="{F4653C4F-9CED-42B6-AAD8-60E5DAA38463}">
      <dgm:prSet custT="1"/>
      <dgm:spPr/>
      <dgm:t>
        <a:bodyPr/>
        <a:lstStyle/>
        <a:p>
          <a:r>
            <a:rPr lang="es-MX" sz="1400" smtClean="0">
              <a:latin typeface="Calibri"/>
              <a:cs typeface="Calibri"/>
            </a:rPr>
            <a:t>Solución desarrollada y sus alcances.</a:t>
          </a:r>
          <a:endParaRPr lang="es-MX" sz="1400" dirty="0">
            <a:latin typeface="Calibri"/>
            <a:cs typeface="Calibri"/>
          </a:endParaRPr>
        </a:p>
      </dgm:t>
    </dgm:pt>
    <dgm:pt modelId="{223A525C-83AD-4A45-B3CF-2FF472DEA148}" type="parTrans" cxnId="{3B2DA949-1DBC-42E1-B735-7CF58FD48F8E}">
      <dgm:prSet/>
      <dgm:spPr/>
      <dgm:t>
        <a:bodyPr/>
        <a:lstStyle/>
        <a:p>
          <a:endParaRPr lang="es-MX">
            <a:latin typeface="Calibri"/>
            <a:cs typeface="Calibri"/>
          </a:endParaRPr>
        </a:p>
      </dgm:t>
    </dgm:pt>
    <dgm:pt modelId="{D4328D5A-9F2A-4A7A-BAD9-2A7D213C7539}" type="sibTrans" cxnId="{3B2DA949-1DBC-42E1-B735-7CF58FD48F8E}">
      <dgm:prSet/>
      <dgm:spPr/>
      <dgm:t>
        <a:bodyPr/>
        <a:lstStyle/>
        <a:p>
          <a:endParaRPr lang="es-MX">
            <a:latin typeface="Calibri"/>
            <a:cs typeface="Calibri"/>
          </a:endParaRPr>
        </a:p>
      </dgm:t>
    </dgm:pt>
    <dgm:pt modelId="{A900903F-539A-4B5C-8EED-3966A8FAEECD}">
      <dgm:prSet custT="1"/>
      <dgm:spPr/>
      <dgm:t>
        <a:bodyPr/>
        <a:lstStyle/>
        <a:p>
          <a:r>
            <a:rPr lang="es-MX" sz="1400" smtClean="0">
              <a:latin typeface="Calibri"/>
              <a:cs typeface="Calibri"/>
            </a:rPr>
            <a:t>Impacto de la experiencia laboral.</a:t>
          </a:r>
          <a:endParaRPr lang="es-MX" sz="1400" dirty="0">
            <a:latin typeface="Calibri"/>
            <a:cs typeface="Calibri"/>
          </a:endParaRPr>
        </a:p>
      </dgm:t>
    </dgm:pt>
    <dgm:pt modelId="{5B8CFD46-C72D-4B6C-8EF9-729F5438BF2C}" type="parTrans" cxnId="{052180E3-FC35-4730-809A-A55100B7492B}">
      <dgm:prSet/>
      <dgm:spPr/>
      <dgm:t>
        <a:bodyPr/>
        <a:lstStyle/>
        <a:p>
          <a:endParaRPr lang="es-MX">
            <a:latin typeface="Calibri"/>
            <a:cs typeface="Calibri"/>
          </a:endParaRPr>
        </a:p>
      </dgm:t>
    </dgm:pt>
    <dgm:pt modelId="{51130568-F5AC-4AB9-8CE4-EF000EADFF73}" type="sibTrans" cxnId="{052180E3-FC35-4730-809A-A55100B7492B}">
      <dgm:prSet/>
      <dgm:spPr/>
      <dgm:t>
        <a:bodyPr/>
        <a:lstStyle/>
        <a:p>
          <a:endParaRPr lang="es-MX">
            <a:latin typeface="Calibri"/>
            <a:cs typeface="Calibri"/>
          </a:endParaRPr>
        </a:p>
      </dgm:t>
    </dgm:pt>
    <dgm:pt modelId="{A99E2D13-2B1C-4B69-A3F8-8D59F07E617C}">
      <dgm:prSet custT="1"/>
      <dgm:spPr/>
      <dgm:t>
        <a:bodyPr/>
        <a:lstStyle/>
        <a:p>
          <a:r>
            <a:rPr lang="es-MX" sz="1400" smtClean="0">
              <a:latin typeface="Calibri"/>
              <a:cs typeface="Calibri"/>
            </a:rPr>
            <a:t>Referencias de consulta.</a:t>
          </a:r>
          <a:endParaRPr lang="es-MX" sz="1400" dirty="0">
            <a:latin typeface="Calibri"/>
            <a:cs typeface="Calibri"/>
          </a:endParaRPr>
        </a:p>
      </dgm:t>
    </dgm:pt>
    <dgm:pt modelId="{AA29F547-3A51-46FD-AAED-B3D83572D6A5}" type="parTrans" cxnId="{CAD0C1E8-323D-4DC2-8459-D0375DAB3FFE}">
      <dgm:prSet/>
      <dgm:spPr/>
      <dgm:t>
        <a:bodyPr/>
        <a:lstStyle/>
        <a:p>
          <a:endParaRPr lang="es-MX">
            <a:latin typeface="Calibri"/>
            <a:cs typeface="Calibri"/>
          </a:endParaRPr>
        </a:p>
      </dgm:t>
    </dgm:pt>
    <dgm:pt modelId="{76CF56E0-1D13-4313-8345-0E184596FA22}" type="sibTrans" cxnId="{CAD0C1E8-323D-4DC2-8459-D0375DAB3FFE}">
      <dgm:prSet/>
      <dgm:spPr/>
      <dgm:t>
        <a:bodyPr/>
        <a:lstStyle/>
        <a:p>
          <a:endParaRPr lang="es-MX">
            <a:latin typeface="Calibri"/>
            <a:cs typeface="Calibri"/>
          </a:endParaRPr>
        </a:p>
      </dgm:t>
    </dgm:pt>
    <dgm:pt modelId="{01B641C2-375A-4924-A78A-5F1D01F0B4E4}">
      <dgm:prSet custT="1"/>
      <dgm:spPr/>
      <dgm:t>
        <a:bodyPr/>
        <a:lstStyle/>
        <a:p>
          <a:r>
            <a:rPr lang="es-MX" sz="1400" dirty="0" smtClean="0">
              <a:latin typeface="Calibri"/>
              <a:cs typeface="Calibri"/>
            </a:rPr>
            <a:t>Anexos, en su caso.</a:t>
          </a:r>
          <a:endParaRPr lang="es-MX" sz="1400" dirty="0">
            <a:latin typeface="Calibri"/>
            <a:cs typeface="Calibri"/>
          </a:endParaRPr>
        </a:p>
      </dgm:t>
    </dgm:pt>
    <dgm:pt modelId="{F5BA0846-9A7A-498D-A411-AF69121CCAF5}" type="parTrans" cxnId="{0395DE71-313A-4E40-844C-599DF01E023F}">
      <dgm:prSet/>
      <dgm:spPr/>
      <dgm:t>
        <a:bodyPr/>
        <a:lstStyle/>
        <a:p>
          <a:endParaRPr lang="es-MX">
            <a:latin typeface="Calibri"/>
            <a:cs typeface="Calibri"/>
          </a:endParaRPr>
        </a:p>
      </dgm:t>
    </dgm:pt>
    <dgm:pt modelId="{DA59B847-E0BE-45DA-AFDD-216F8EDE0FD9}" type="sibTrans" cxnId="{0395DE71-313A-4E40-844C-599DF01E023F}">
      <dgm:prSet/>
      <dgm:spPr/>
      <dgm:t>
        <a:bodyPr/>
        <a:lstStyle/>
        <a:p>
          <a:endParaRPr lang="es-MX">
            <a:latin typeface="Calibri"/>
            <a:cs typeface="Calibri"/>
          </a:endParaRPr>
        </a:p>
      </dgm:t>
    </dgm:pt>
    <dgm:pt modelId="{42A56F53-8279-4E9B-B9F1-2C9AE16F33E8}">
      <dgm:prSet custT="1"/>
      <dgm:spPr/>
      <dgm:t>
        <a:bodyPr/>
        <a:lstStyle/>
        <a:p>
          <a:r>
            <a:rPr lang="es-MX" sz="1400" dirty="0" smtClean="0">
              <a:latin typeface="Calibri"/>
              <a:cs typeface="Calibri"/>
            </a:rPr>
            <a:t>Correcto dominio del idioma español o, en su caso, idioma extranjero.</a:t>
          </a:r>
          <a:endParaRPr lang="es-MX" sz="1400" dirty="0">
            <a:latin typeface="Calibri"/>
            <a:cs typeface="Calibri"/>
          </a:endParaRPr>
        </a:p>
      </dgm:t>
    </dgm:pt>
    <dgm:pt modelId="{82A1F25C-D01E-4602-82F0-125241354C39}" type="parTrans" cxnId="{600AF877-D15B-4D06-8A26-4436CFB0346A}">
      <dgm:prSet/>
      <dgm:spPr/>
      <dgm:t>
        <a:bodyPr/>
        <a:lstStyle/>
        <a:p>
          <a:endParaRPr lang="es-MX">
            <a:latin typeface="Calibri"/>
            <a:cs typeface="Calibri"/>
          </a:endParaRPr>
        </a:p>
      </dgm:t>
    </dgm:pt>
    <dgm:pt modelId="{249F3F56-E412-4A85-A379-20C487F50244}" type="sibTrans" cxnId="{600AF877-D15B-4D06-8A26-4436CFB0346A}">
      <dgm:prSet/>
      <dgm:spPr/>
      <dgm:t>
        <a:bodyPr/>
        <a:lstStyle/>
        <a:p>
          <a:endParaRPr lang="es-MX">
            <a:latin typeface="Calibri"/>
            <a:cs typeface="Calibri"/>
          </a:endParaRPr>
        </a:p>
      </dgm:t>
    </dgm:pt>
    <dgm:pt modelId="{E68BD792-870B-4E5E-B820-41AF67D0A36D}">
      <dgm:prSet custT="1"/>
      <dgm:spPr/>
      <dgm:t>
        <a:bodyPr/>
        <a:lstStyle/>
        <a:p>
          <a:r>
            <a:rPr lang="es-MX" sz="1400" dirty="0" smtClean="0">
              <a:latin typeface="Calibri"/>
              <a:cs typeface="Calibri"/>
            </a:rPr>
            <a:t>Extensión de 80 cuartillas mínimo.</a:t>
          </a:r>
          <a:endParaRPr lang="es-MX" sz="1400" dirty="0">
            <a:latin typeface="Calibri"/>
            <a:cs typeface="Calibri"/>
          </a:endParaRPr>
        </a:p>
      </dgm:t>
    </dgm:pt>
    <dgm:pt modelId="{0B84259A-0797-46DF-A362-5291B86DF3DB}" type="parTrans" cxnId="{6446AC5A-00B0-440C-A576-8925E7CFE583}">
      <dgm:prSet/>
      <dgm:spPr/>
      <dgm:t>
        <a:bodyPr/>
        <a:lstStyle/>
        <a:p>
          <a:endParaRPr lang="es-MX">
            <a:latin typeface="Calibri"/>
            <a:cs typeface="Calibri"/>
          </a:endParaRPr>
        </a:p>
      </dgm:t>
    </dgm:pt>
    <dgm:pt modelId="{8B8E75F2-6D2B-4CAD-AB37-F0DCAA977EFD}" type="sibTrans" cxnId="{6446AC5A-00B0-440C-A576-8925E7CFE583}">
      <dgm:prSet/>
      <dgm:spPr/>
      <dgm:t>
        <a:bodyPr/>
        <a:lstStyle/>
        <a:p>
          <a:endParaRPr lang="es-MX">
            <a:latin typeface="Calibri"/>
            <a:cs typeface="Calibri"/>
          </a:endParaRPr>
        </a:p>
      </dgm:t>
    </dgm:pt>
    <dgm:pt modelId="{2C90695E-C0E4-419E-9298-C47C84A2F59B}">
      <dgm:prSet custT="1"/>
      <dgm:spPr/>
      <dgm:t>
        <a:bodyPr/>
        <a:lstStyle/>
        <a:p>
          <a:r>
            <a:rPr lang="es-MX" sz="1400" dirty="0" smtClean="0">
              <a:latin typeface="Calibri"/>
              <a:cs typeface="Calibri"/>
            </a:rPr>
            <a:t>Interlineado de 1.5.</a:t>
          </a:r>
          <a:endParaRPr lang="es-MX" sz="1400" dirty="0">
            <a:latin typeface="Calibri"/>
            <a:cs typeface="Calibri"/>
          </a:endParaRPr>
        </a:p>
      </dgm:t>
    </dgm:pt>
    <dgm:pt modelId="{19040BC4-06AD-41BA-A99B-2441BBCE5D9E}" type="parTrans" cxnId="{DC2F1F8F-2325-435F-B539-4AC24BC02775}">
      <dgm:prSet/>
      <dgm:spPr/>
      <dgm:t>
        <a:bodyPr/>
        <a:lstStyle/>
        <a:p>
          <a:endParaRPr lang="es-MX">
            <a:latin typeface="Calibri"/>
            <a:cs typeface="Calibri"/>
          </a:endParaRPr>
        </a:p>
      </dgm:t>
    </dgm:pt>
    <dgm:pt modelId="{8E06116C-155E-4151-AD51-075E60428A94}" type="sibTrans" cxnId="{DC2F1F8F-2325-435F-B539-4AC24BC02775}">
      <dgm:prSet/>
      <dgm:spPr/>
      <dgm:t>
        <a:bodyPr/>
        <a:lstStyle/>
        <a:p>
          <a:endParaRPr lang="es-MX">
            <a:latin typeface="Calibri"/>
            <a:cs typeface="Calibri"/>
          </a:endParaRPr>
        </a:p>
      </dgm:t>
    </dgm:pt>
    <dgm:pt modelId="{4A2B5908-505D-4A0A-9231-96123D1F900F}" type="pres">
      <dgm:prSet presAssocID="{E6B5BD86-A1A5-4817-8C3B-F1AF7412FB4F}" presName="Name0" presStyleCnt="0">
        <dgm:presLayoutVars>
          <dgm:dir/>
          <dgm:animLvl val="lvl"/>
          <dgm:resizeHandles val="exact"/>
        </dgm:presLayoutVars>
      </dgm:prSet>
      <dgm:spPr/>
      <dgm:t>
        <a:bodyPr/>
        <a:lstStyle/>
        <a:p>
          <a:endParaRPr lang="es-ES"/>
        </a:p>
      </dgm:t>
    </dgm:pt>
    <dgm:pt modelId="{753811F9-6555-4FF9-9683-6D4579675371}" type="pres">
      <dgm:prSet presAssocID="{6C7B0E05-0642-436D-8DCF-A2A56F936EE1}" presName="boxAndChildren" presStyleCnt="0"/>
      <dgm:spPr/>
      <dgm:t>
        <a:bodyPr/>
        <a:lstStyle/>
        <a:p>
          <a:endParaRPr lang="es-ES"/>
        </a:p>
      </dgm:t>
    </dgm:pt>
    <dgm:pt modelId="{AD96476E-E4E2-4CA6-9521-067A0FD49FD8}" type="pres">
      <dgm:prSet presAssocID="{6C7B0E05-0642-436D-8DCF-A2A56F936EE1}" presName="parentTextBox" presStyleLbl="node1" presStyleIdx="0" presStyleCnt="2"/>
      <dgm:spPr/>
      <dgm:t>
        <a:bodyPr/>
        <a:lstStyle/>
        <a:p>
          <a:endParaRPr lang="es-ES"/>
        </a:p>
      </dgm:t>
    </dgm:pt>
    <dgm:pt modelId="{04657BB8-19EB-40B7-83D0-5CC4280AFA84}" type="pres">
      <dgm:prSet presAssocID="{6C7B0E05-0642-436D-8DCF-A2A56F936EE1}" presName="entireBox" presStyleLbl="node1" presStyleIdx="0" presStyleCnt="2"/>
      <dgm:spPr/>
      <dgm:t>
        <a:bodyPr/>
        <a:lstStyle/>
        <a:p>
          <a:endParaRPr lang="es-ES"/>
        </a:p>
      </dgm:t>
    </dgm:pt>
    <dgm:pt modelId="{6CDAA871-C555-40D8-9C3C-73160129FBE1}" type="pres">
      <dgm:prSet presAssocID="{6C7B0E05-0642-436D-8DCF-A2A56F936EE1}" presName="descendantBox" presStyleCnt="0"/>
      <dgm:spPr/>
      <dgm:t>
        <a:bodyPr/>
        <a:lstStyle/>
        <a:p>
          <a:endParaRPr lang="es-ES"/>
        </a:p>
      </dgm:t>
    </dgm:pt>
    <dgm:pt modelId="{01D34848-5712-411A-BCB2-58239E894297}" type="pres">
      <dgm:prSet presAssocID="{42A56F53-8279-4E9B-B9F1-2C9AE16F33E8}" presName="childTextBox" presStyleLbl="fgAccFollowNode1" presStyleIdx="0" presStyleCnt="11">
        <dgm:presLayoutVars>
          <dgm:bulletEnabled val="1"/>
        </dgm:presLayoutVars>
      </dgm:prSet>
      <dgm:spPr/>
      <dgm:t>
        <a:bodyPr/>
        <a:lstStyle/>
        <a:p>
          <a:endParaRPr lang="es-ES"/>
        </a:p>
      </dgm:t>
    </dgm:pt>
    <dgm:pt modelId="{806E533A-D3BA-4545-B49A-9D0853EBCEB6}" type="pres">
      <dgm:prSet presAssocID="{E68BD792-870B-4E5E-B820-41AF67D0A36D}" presName="childTextBox" presStyleLbl="fgAccFollowNode1" presStyleIdx="1" presStyleCnt="11">
        <dgm:presLayoutVars>
          <dgm:bulletEnabled val="1"/>
        </dgm:presLayoutVars>
      </dgm:prSet>
      <dgm:spPr/>
      <dgm:t>
        <a:bodyPr/>
        <a:lstStyle/>
        <a:p>
          <a:endParaRPr lang="es-ES"/>
        </a:p>
      </dgm:t>
    </dgm:pt>
    <dgm:pt modelId="{5156C076-C3EE-4626-AF57-76092E67568F}" type="pres">
      <dgm:prSet presAssocID="{2C90695E-C0E4-419E-9298-C47C84A2F59B}" presName="childTextBox" presStyleLbl="fgAccFollowNode1" presStyleIdx="2" presStyleCnt="11">
        <dgm:presLayoutVars>
          <dgm:bulletEnabled val="1"/>
        </dgm:presLayoutVars>
      </dgm:prSet>
      <dgm:spPr/>
      <dgm:t>
        <a:bodyPr/>
        <a:lstStyle/>
        <a:p>
          <a:endParaRPr lang="es-ES"/>
        </a:p>
      </dgm:t>
    </dgm:pt>
    <dgm:pt modelId="{065FA6FA-63EA-4C77-AA6D-409FE087D9DA}" type="pres">
      <dgm:prSet presAssocID="{59812E23-2CF7-4FA4-A57E-7E85B65A8FEF}" presName="sp" presStyleCnt="0"/>
      <dgm:spPr/>
      <dgm:t>
        <a:bodyPr/>
        <a:lstStyle/>
        <a:p>
          <a:endParaRPr lang="es-ES"/>
        </a:p>
      </dgm:t>
    </dgm:pt>
    <dgm:pt modelId="{F29F2D80-A638-4DC3-9679-A7AC2275E653}" type="pres">
      <dgm:prSet presAssocID="{AC78919C-7712-4869-85F2-B5B32CE4526E}" presName="arrowAndChildren" presStyleCnt="0"/>
      <dgm:spPr/>
      <dgm:t>
        <a:bodyPr/>
        <a:lstStyle/>
        <a:p>
          <a:endParaRPr lang="es-ES"/>
        </a:p>
      </dgm:t>
    </dgm:pt>
    <dgm:pt modelId="{388B1F9D-B9E9-4F5C-BF18-203D3AFD73F5}" type="pres">
      <dgm:prSet presAssocID="{AC78919C-7712-4869-85F2-B5B32CE4526E}" presName="parentTextArrow" presStyleLbl="node1" presStyleIdx="0" presStyleCnt="2"/>
      <dgm:spPr/>
      <dgm:t>
        <a:bodyPr/>
        <a:lstStyle/>
        <a:p>
          <a:endParaRPr lang="es-ES"/>
        </a:p>
      </dgm:t>
    </dgm:pt>
    <dgm:pt modelId="{DB26639B-4B5B-404F-829E-F3EE8B3E754D}" type="pres">
      <dgm:prSet presAssocID="{AC78919C-7712-4869-85F2-B5B32CE4526E}" presName="arrow" presStyleLbl="node1" presStyleIdx="1" presStyleCnt="2"/>
      <dgm:spPr/>
      <dgm:t>
        <a:bodyPr/>
        <a:lstStyle/>
        <a:p>
          <a:endParaRPr lang="es-ES"/>
        </a:p>
      </dgm:t>
    </dgm:pt>
    <dgm:pt modelId="{8F476477-29D3-4770-BA38-A85441C55753}" type="pres">
      <dgm:prSet presAssocID="{AC78919C-7712-4869-85F2-B5B32CE4526E}" presName="descendantArrow" presStyleCnt="0"/>
      <dgm:spPr/>
      <dgm:t>
        <a:bodyPr/>
        <a:lstStyle/>
        <a:p>
          <a:endParaRPr lang="es-ES"/>
        </a:p>
      </dgm:t>
    </dgm:pt>
    <dgm:pt modelId="{B32970E7-2205-4FF6-9B8B-C523BABB0BC4}" type="pres">
      <dgm:prSet presAssocID="{7D422F4E-9CDD-4FB0-AE7C-E89EA4882E52}" presName="childTextArrow" presStyleLbl="fgAccFollowNode1" presStyleIdx="3" presStyleCnt="11" custLinFactNeighborX="6344" custLinFactNeighborY="888">
        <dgm:presLayoutVars>
          <dgm:bulletEnabled val="1"/>
        </dgm:presLayoutVars>
      </dgm:prSet>
      <dgm:spPr/>
      <dgm:t>
        <a:bodyPr/>
        <a:lstStyle/>
        <a:p>
          <a:endParaRPr lang="es-ES"/>
        </a:p>
      </dgm:t>
    </dgm:pt>
    <dgm:pt modelId="{FE34F42A-95A2-444E-9DD6-F7247B4107CA}" type="pres">
      <dgm:prSet presAssocID="{8EE84CD6-335F-46FC-BEC3-EC549F1F5A0B}" presName="childTextArrow" presStyleLbl="fgAccFollowNode1" presStyleIdx="4" presStyleCnt="11" custLinFactNeighborX="6344" custLinFactNeighborY="888">
        <dgm:presLayoutVars>
          <dgm:bulletEnabled val="1"/>
        </dgm:presLayoutVars>
      </dgm:prSet>
      <dgm:spPr/>
      <dgm:t>
        <a:bodyPr/>
        <a:lstStyle/>
        <a:p>
          <a:endParaRPr lang="es-ES"/>
        </a:p>
      </dgm:t>
    </dgm:pt>
    <dgm:pt modelId="{80D176D9-60DB-45AB-A88D-B89785D7930E}" type="pres">
      <dgm:prSet presAssocID="{6DE0A645-4C1B-4F49-8ECF-56E2979EBFBA}" presName="childTextArrow" presStyleLbl="fgAccFollowNode1" presStyleIdx="5" presStyleCnt="11" custLinFactNeighborX="6344" custLinFactNeighborY="888">
        <dgm:presLayoutVars>
          <dgm:bulletEnabled val="1"/>
        </dgm:presLayoutVars>
      </dgm:prSet>
      <dgm:spPr/>
      <dgm:t>
        <a:bodyPr/>
        <a:lstStyle/>
        <a:p>
          <a:endParaRPr lang="es-ES"/>
        </a:p>
      </dgm:t>
    </dgm:pt>
    <dgm:pt modelId="{2EF91EBC-2A47-4A37-8FE4-A4A7FD94C4B1}" type="pres">
      <dgm:prSet presAssocID="{66CAAE67-957B-4EB5-8068-D1247F2AE55B}" presName="childTextArrow" presStyleLbl="fgAccFollowNode1" presStyleIdx="6" presStyleCnt="11" custLinFactNeighborX="6344" custLinFactNeighborY="888">
        <dgm:presLayoutVars>
          <dgm:bulletEnabled val="1"/>
        </dgm:presLayoutVars>
      </dgm:prSet>
      <dgm:spPr/>
      <dgm:t>
        <a:bodyPr/>
        <a:lstStyle/>
        <a:p>
          <a:endParaRPr lang="es-ES"/>
        </a:p>
      </dgm:t>
    </dgm:pt>
    <dgm:pt modelId="{81C4AF23-4D85-4F5E-B98E-B9A3CCCD3DC9}" type="pres">
      <dgm:prSet presAssocID="{F4653C4F-9CED-42B6-AAD8-60E5DAA38463}" presName="childTextArrow" presStyleLbl="fgAccFollowNode1" presStyleIdx="7" presStyleCnt="11" custLinFactNeighborX="6344" custLinFactNeighborY="888">
        <dgm:presLayoutVars>
          <dgm:bulletEnabled val="1"/>
        </dgm:presLayoutVars>
      </dgm:prSet>
      <dgm:spPr/>
      <dgm:t>
        <a:bodyPr/>
        <a:lstStyle/>
        <a:p>
          <a:endParaRPr lang="es-ES"/>
        </a:p>
      </dgm:t>
    </dgm:pt>
    <dgm:pt modelId="{0F034F68-FDA3-4D7A-AC76-7D4929EBE370}" type="pres">
      <dgm:prSet presAssocID="{A900903F-539A-4B5C-8EED-3966A8FAEECD}" presName="childTextArrow" presStyleLbl="fgAccFollowNode1" presStyleIdx="8" presStyleCnt="11">
        <dgm:presLayoutVars>
          <dgm:bulletEnabled val="1"/>
        </dgm:presLayoutVars>
      </dgm:prSet>
      <dgm:spPr/>
      <dgm:t>
        <a:bodyPr/>
        <a:lstStyle/>
        <a:p>
          <a:endParaRPr lang="es-ES"/>
        </a:p>
      </dgm:t>
    </dgm:pt>
    <dgm:pt modelId="{ADB560C7-BA16-4303-A7D6-40D60E2B2267}" type="pres">
      <dgm:prSet presAssocID="{A99E2D13-2B1C-4B69-A3F8-8D59F07E617C}" presName="childTextArrow" presStyleLbl="fgAccFollowNode1" presStyleIdx="9" presStyleCnt="11">
        <dgm:presLayoutVars>
          <dgm:bulletEnabled val="1"/>
        </dgm:presLayoutVars>
      </dgm:prSet>
      <dgm:spPr/>
      <dgm:t>
        <a:bodyPr/>
        <a:lstStyle/>
        <a:p>
          <a:endParaRPr lang="es-ES"/>
        </a:p>
      </dgm:t>
    </dgm:pt>
    <dgm:pt modelId="{4525DA5C-94BD-4CDA-B336-DC3C29227263}" type="pres">
      <dgm:prSet presAssocID="{01B641C2-375A-4924-A78A-5F1D01F0B4E4}" presName="childTextArrow" presStyleLbl="fgAccFollowNode1" presStyleIdx="10" presStyleCnt="11">
        <dgm:presLayoutVars>
          <dgm:bulletEnabled val="1"/>
        </dgm:presLayoutVars>
      </dgm:prSet>
      <dgm:spPr/>
      <dgm:t>
        <a:bodyPr/>
        <a:lstStyle/>
        <a:p>
          <a:endParaRPr lang="es-ES"/>
        </a:p>
      </dgm:t>
    </dgm:pt>
  </dgm:ptLst>
  <dgm:cxnLst>
    <dgm:cxn modelId="{F8A31EAB-B30F-4BE4-9CAD-5F86F62FEEE6}" type="presOf" srcId="{F4653C4F-9CED-42B6-AAD8-60E5DAA38463}" destId="{81C4AF23-4D85-4F5E-B98E-B9A3CCCD3DC9}" srcOrd="0" destOrd="0" presId="urn:microsoft.com/office/officeart/2005/8/layout/process4"/>
    <dgm:cxn modelId="{E8E4CFB5-3A9A-4D02-883E-8460A54983CA}" type="presOf" srcId="{6C7B0E05-0642-436D-8DCF-A2A56F936EE1}" destId="{04657BB8-19EB-40B7-83D0-5CC4280AFA84}" srcOrd="1" destOrd="0" presId="urn:microsoft.com/office/officeart/2005/8/layout/process4"/>
    <dgm:cxn modelId="{6446AC5A-00B0-440C-A576-8925E7CFE583}" srcId="{6C7B0E05-0642-436D-8DCF-A2A56F936EE1}" destId="{E68BD792-870B-4E5E-B820-41AF67D0A36D}" srcOrd="1" destOrd="0" parTransId="{0B84259A-0797-46DF-A362-5291B86DF3DB}" sibTransId="{8B8E75F2-6D2B-4CAD-AB37-F0DCAA977EFD}"/>
    <dgm:cxn modelId="{E706B380-BA5A-478C-B656-FB1F065644DB}" srcId="{AC78919C-7712-4869-85F2-B5B32CE4526E}" destId="{66CAAE67-957B-4EB5-8068-D1247F2AE55B}" srcOrd="3" destOrd="0" parTransId="{ACA52B5C-F807-40AA-A5E0-BF27E53583F6}" sibTransId="{CEC9AFD8-633D-46F8-82A7-BCE6BDAD3F05}"/>
    <dgm:cxn modelId="{5D4B7437-56B6-4280-899B-02BA9603CD60}" type="presOf" srcId="{E6B5BD86-A1A5-4817-8C3B-F1AF7412FB4F}" destId="{4A2B5908-505D-4A0A-9231-96123D1F900F}" srcOrd="0" destOrd="0" presId="urn:microsoft.com/office/officeart/2005/8/layout/process4"/>
    <dgm:cxn modelId="{052180E3-FC35-4730-809A-A55100B7492B}" srcId="{AC78919C-7712-4869-85F2-B5B32CE4526E}" destId="{A900903F-539A-4B5C-8EED-3966A8FAEECD}" srcOrd="5" destOrd="0" parTransId="{5B8CFD46-C72D-4B6C-8EF9-729F5438BF2C}" sibTransId="{51130568-F5AC-4AB9-8CE4-EF000EADFF73}"/>
    <dgm:cxn modelId="{F4CF4D25-7C8C-43A2-A045-455E3104955B}" srcId="{AC78919C-7712-4869-85F2-B5B32CE4526E}" destId="{8EE84CD6-335F-46FC-BEC3-EC549F1F5A0B}" srcOrd="1" destOrd="0" parTransId="{236279A6-5882-4BAB-941A-24C0C9E78DE9}" sibTransId="{EF1CD115-5D78-4BAE-8D19-532663F8F456}"/>
    <dgm:cxn modelId="{A5AD642A-6B78-4E0C-9426-0143918FF0DC}" srcId="{AC78919C-7712-4869-85F2-B5B32CE4526E}" destId="{7D422F4E-9CDD-4FB0-AE7C-E89EA4882E52}" srcOrd="0" destOrd="0" parTransId="{D4A9EFA3-FFD0-4EDB-8033-7FA81315937A}" sibTransId="{69E20A9E-0160-4228-BCB6-44F44F245AAA}"/>
    <dgm:cxn modelId="{B94C1557-9406-4E5F-A90D-E2A698DED4F9}" type="presOf" srcId="{2C90695E-C0E4-419E-9298-C47C84A2F59B}" destId="{5156C076-C3EE-4626-AF57-76092E67568F}" srcOrd="0" destOrd="0" presId="urn:microsoft.com/office/officeart/2005/8/layout/process4"/>
    <dgm:cxn modelId="{1151308A-4683-4444-99C2-44DB97CE5C5D}" type="presOf" srcId="{6DE0A645-4C1B-4F49-8ECF-56E2979EBFBA}" destId="{80D176D9-60DB-45AB-A88D-B89785D7930E}" srcOrd="0" destOrd="0" presId="urn:microsoft.com/office/officeart/2005/8/layout/process4"/>
    <dgm:cxn modelId="{2A9C858B-070C-4EC5-8C7F-77478A6B75CE}" type="presOf" srcId="{AC78919C-7712-4869-85F2-B5B32CE4526E}" destId="{388B1F9D-B9E9-4F5C-BF18-203D3AFD73F5}" srcOrd="0" destOrd="0" presId="urn:microsoft.com/office/officeart/2005/8/layout/process4"/>
    <dgm:cxn modelId="{940551EA-784C-4933-A133-F785707E2FAE}" type="presOf" srcId="{42A56F53-8279-4E9B-B9F1-2C9AE16F33E8}" destId="{01D34848-5712-411A-BCB2-58239E894297}" srcOrd="0" destOrd="0" presId="urn:microsoft.com/office/officeart/2005/8/layout/process4"/>
    <dgm:cxn modelId="{3B2DA949-1DBC-42E1-B735-7CF58FD48F8E}" srcId="{AC78919C-7712-4869-85F2-B5B32CE4526E}" destId="{F4653C4F-9CED-42B6-AAD8-60E5DAA38463}" srcOrd="4" destOrd="0" parTransId="{223A525C-83AD-4A45-B3CF-2FF472DEA148}" sibTransId="{D4328D5A-9F2A-4A7A-BAD9-2A7D213C7539}"/>
    <dgm:cxn modelId="{DC2F1F8F-2325-435F-B539-4AC24BC02775}" srcId="{6C7B0E05-0642-436D-8DCF-A2A56F936EE1}" destId="{2C90695E-C0E4-419E-9298-C47C84A2F59B}" srcOrd="2" destOrd="0" parTransId="{19040BC4-06AD-41BA-A99B-2441BBCE5D9E}" sibTransId="{8E06116C-155E-4151-AD51-075E60428A94}"/>
    <dgm:cxn modelId="{87C32338-9BCB-4188-B9CB-75BD7D899E47}" srcId="{E6B5BD86-A1A5-4817-8C3B-F1AF7412FB4F}" destId="{6C7B0E05-0642-436D-8DCF-A2A56F936EE1}" srcOrd="1" destOrd="0" parTransId="{4089530D-5EC9-4B26-8D8E-5DA7195DC032}" sibTransId="{FE7EAB72-65AF-470E-8C1C-DBA32466309D}"/>
    <dgm:cxn modelId="{FB0AFA32-CEE9-4141-B404-72BCD3CB6CE2}" type="presOf" srcId="{E68BD792-870B-4E5E-B820-41AF67D0A36D}" destId="{806E533A-D3BA-4545-B49A-9D0853EBCEB6}" srcOrd="0" destOrd="0" presId="urn:microsoft.com/office/officeart/2005/8/layout/process4"/>
    <dgm:cxn modelId="{D1D6EB6B-62E2-4A48-920B-74CD959CC6F2}" srcId="{E6B5BD86-A1A5-4817-8C3B-F1AF7412FB4F}" destId="{AC78919C-7712-4869-85F2-B5B32CE4526E}" srcOrd="0" destOrd="0" parTransId="{7302991D-30F1-48EC-A249-5C2FDCC9E7AB}" sibTransId="{59812E23-2CF7-4FA4-A57E-7E85B65A8FEF}"/>
    <dgm:cxn modelId="{D3C658FF-CB18-4C65-AD6E-E7B16BF48954}" type="presOf" srcId="{8EE84CD6-335F-46FC-BEC3-EC549F1F5A0B}" destId="{FE34F42A-95A2-444E-9DD6-F7247B4107CA}" srcOrd="0" destOrd="0" presId="urn:microsoft.com/office/officeart/2005/8/layout/process4"/>
    <dgm:cxn modelId="{CED2A4E0-06CC-420D-AA05-A46C18BB2D0F}" type="presOf" srcId="{A99E2D13-2B1C-4B69-A3F8-8D59F07E617C}" destId="{ADB560C7-BA16-4303-A7D6-40D60E2B2267}" srcOrd="0" destOrd="0" presId="urn:microsoft.com/office/officeart/2005/8/layout/process4"/>
    <dgm:cxn modelId="{F504FBEE-DD84-472C-86ED-910ADEEA350D}" type="presOf" srcId="{AC78919C-7712-4869-85F2-B5B32CE4526E}" destId="{DB26639B-4B5B-404F-829E-F3EE8B3E754D}" srcOrd="1" destOrd="0" presId="urn:microsoft.com/office/officeart/2005/8/layout/process4"/>
    <dgm:cxn modelId="{9727809B-CC73-4C09-B6CC-E11A1B5317B6}" srcId="{AC78919C-7712-4869-85F2-B5B32CE4526E}" destId="{6DE0A645-4C1B-4F49-8ECF-56E2979EBFBA}" srcOrd="2" destOrd="0" parTransId="{74C244D5-54EC-4878-A19A-027C578A9914}" sibTransId="{07E216F9-1FA4-4AC2-AE64-D73B7DB6CCAE}"/>
    <dgm:cxn modelId="{600AF877-D15B-4D06-8A26-4436CFB0346A}" srcId="{6C7B0E05-0642-436D-8DCF-A2A56F936EE1}" destId="{42A56F53-8279-4E9B-B9F1-2C9AE16F33E8}" srcOrd="0" destOrd="0" parTransId="{82A1F25C-D01E-4602-82F0-125241354C39}" sibTransId="{249F3F56-E412-4A85-A379-20C487F50244}"/>
    <dgm:cxn modelId="{AB917169-4E56-4B3A-90E4-E124E24ED746}" type="presOf" srcId="{01B641C2-375A-4924-A78A-5F1D01F0B4E4}" destId="{4525DA5C-94BD-4CDA-B336-DC3C29227263}" srcOrd="0" destOrd="0" presId="urn:microsoft.com/office/officeart/2005/8/layout/process4"/>
    <dgm:cxn modelId="{A8A39372-ADC3-43E3-BCBC-7E82BA65E95C}" type="presOf" srcId="{A900903F-539A-4B5C-8EED-3966A8FAEECD}" destId="{0F034F68-FDA3-4D7A-AC76-7D4929EBE370}" srcOrd="0" destOrd="0" presId="urn:microsoft.com/office/officeart/2005/8/layout/process4"/>
    <dgm:cxn modelId="{A64A8E4A-5D72-4CCA-9ECD-DA96F6CD7975}" type="presOf" srcId="{7D422F4E-9CDD-4FB0-AE7C-E89EA4882E52}" destId="{B32970E7-2205-4FF6-9B8B-C523BABB0BC4}" srcOrd="0" destOrd="0" presId="urn:microsoft.com/office/officeart/2005/8/layout/process4"/>
    <dgm:cxn modelId="{0395DE71-313A-4E40-844C-599DF01E023F}" srcId="{AC78919C-7712-4869-85F2-B5B32CE4526E}" destId="{01B641C2-375A-4924-A78A-5F1D01F0B4E4}" srcOrd="7" destOrd="0" parTransId="{F5BA0846-9A7A-498D-A411-AF69121CCAF5}" sibTransId="{DA59B847-E0BE-45DA-AFDD-216F8EDE0FD9}"/>
    <dgm:cxn modelId="{EFEAB477-E6F0-4774-AB5C-FD1D7B683770}" type="presOf" srcId="{66CAAE67-957B-4EB5-8068-D1247F2AE55B}" destId="{2EF91EBC-2A47-4A37-8FE4-A4A7FD94C4B1}" srcOrd="0" destOrd="0" presId="urn:microsoft.com/office/officeart/2005/8/layout/process4"/>
    <dgm:cxn modelId="{9E9CA677-E1B0-46A8-B9FD-C38EF5CBD0FD}" type="presOf" srcId="{6C7B0E05-0642-436D-8DCF-A2A56F936EE1}" destId="{AD96476E-E4E2-4CA6-9521-067A0FD49FD8}" srcOrd="0" destOrd="0" presId="urn:microsoft.com/office/officeart/2005/8/layout/process4"/>
    <dgm:cxn modelId="{CAD0C1E8-323D-4DC2-8459-D0375DAB3FFE}" srcId="{AC78919C-7712-4869-85F2-B5B32CE4526E}" destId="{A99E2D13-2B1C-4B69-A3F8-8D59F07E617C}" srcOrd="6" destOrd="0" parTransId="{AA29F547-3A51-46FD-AAED-B3D83572D6A5}" sibTransId="{76CF56E0-1D13-4313-8345-0E184596FA22}"/>
    <dgm:cxn modelId="{918691B1-14D2-40CF-87C3-D2E3350E2862}" type="presParOf" srcId="{4A2B5908-505D-4A0A-9231-96123D1F900F}" destId="{753811F9-6555-4FF9-9683-6D4579675371}" srcOrd="0" destOrd="0" presId="urn:microsoft.com/office/officeart/2005/8/layout/process4"/>
    <dgm:cxn modelId="{DDD51628-B0AC-4A11-BFE0-9FC8E5715F38}" type="presParOf" srcId="{753811F9-6555-4FF9-9683-6D4579675371}" destId="{AD96476E-E4E2-4CA6-9521-067A0FD49FD8}" srcOrd="0" destOrd="0" presId="urn:microsoft.com/office/officeart/2005/8/layout/process4"/>
    <dgm:cxn modelId="{32037FAE-4642-43C5-A70A-27A2D12B6250}" type="presParOf" srcId="{753811F9-6555-4FF9-9683-6D4579675371}" destId="{04657BB8-19EB-40B7-83D0-5CC4280AFA84}" srcOrd="1" destOrd="0" presId="urn:microsoft.com/office/officeart/2005/8/layout/process4"/>
    <dgm:cxn modelId="{E1CF02D4-7694-43C4-93A3-9255832C7CCC}" type="presParOf" srcId="{753811F9-6555-4FF9-9683-6D4579675371}" destId="{6CDAA871-C555-40D8-9C3C-73160129FBE1}" srcOrd="2" destOrd="0" presId="urn:microsoft.com/office/officeart/2005/8/layout/process4"/>
    <dgm:cxn modelId="{42FDFE27-281F-4F00-9F59-A0B1543D0A5B}" type="presParOf" srcId="{6CDAA871-C555-40D8-9C3C-73160129FBE1}" destId="{01D34848-5712-411A-BCB2-58239E894297}" srcOrd="0" destOrd="0" presId="urn:microsoft.com/office/officeart/2005/8/layout/process4"/>
    <dgm:cxn modelId="{2368E4B6-E785-4464-B002-407F8D65B6BE}" type="presParOf" srcId="{6CDAA871-C555-40D8-9C3C-73160129FBE1}" destId="{806E533A-D3BA-4545-B49A-9D0853EBCEB6}" srcOrd="1" destOrd="0" presId="urn:microsoft.com/office/officeart/2005/8/layout/process4"/>
    <dgm:cxn modelId="{077F631C-41C7-47DE-9D17-5FC0CFDC97F4}" type="presParOf" srcId="{6CDAA871-C555-40D8-9C3C-73160129FBE1}" destId="{5156C076-C3EE-4626-AF57-76092E67568F}" srcOrd="2" destOrd="0" presId="urn:microsoft.com/office/officeart/2005/8/layout/process4"/>
    <dgm:cxn modelId="{161ACDE0-1E66-442A-92DB-07A9DAB3F66B}" type="presParOf" srcId="{4A2B5908-505D-4A0A-9231-96123D1F900F}" destId="{065FA6FA-63EA-4C77-AA6D-409FE087D9DA}" srcOrd="1" destOrd="0" presId="urn:microsoft.com/office/officeart/2005/8/layout/process4"/>
    <dgm:cxn modelId="{1B171BE0-EB56-4B30-9C3C-388D4178A029}" type="presParOf" srcId="{4A2B5908-505D-4A0A-9231-96123D1F900F}" destId="{F29F2D80-A638-4DC3-9679-A7AC2275E653}" srcOrd="2" destOrd="0" presId="urn:microsoft.com/office/officeart/2005/8/layout/process4"/>
    <dgm:cxn modelId="{BD9E0041-CA72-45BC-9D07-C628541FB9F4}" type="presParOf" srcId="{F29F2D80-A638-4DC3-9679-A7AC2275E653}" destId="{388B1F9D-B9E9-4F5C-BF18-203D3AFD73F5}" srcOrd="0" destOrd="0" presId="urn:microsoft.com/office/officeart/2005/8/layout/process4"/>
    <dgm:cxn modelId="{ACC2B5AA-4254-454D-98C2-13E89B6418D6}" type="presParOf" srcId="{F29F2D80-A638-4DC3-9679-A7AC2275E653}" destId="{DB26639B-4B5B-404F-829E-F3EE8B3E754D}" srcOrd="1" destOrd="0" presId="urn:microsoft.com/office/officeart/2005/8/layout/process4"/>
    <dgm:cxn modelId="{D0216EE3-B4DF-4015-AED9-04C72C5A54CE}" type="presParOf" srcId="{F29F2D80-A638-4DC3-9679-A7AC2275E653}" destId="{8F476477-29D3-4770-BA38-A85441C55753}" srcOrd="2" destOrd="0" presId="urn:microsoft.com/office/officeart/2005/8/layout/process4"/>
    <dgm:cxn modelId="{E2749417-2C8E-4C0A-817C-0F43852B5177}" type="presParOf" srcId="{8F476477-29D3-4770-BA38-A85441C55753}" destId="{B32970E7-2205-4FF6-9B8B-C523BABB0BC4}" srcOrd="0" destOrd="0" presId="urn:microsoft.com/office/officeart/2005/8/layout/process4"/>
    <dgm:cxn modelId="{2483ED52-7E0A-468C-8CCE-4FFA04B696D9}" type="presParOf" srcId="{8F476477-29D3-4770-BA38-A85441C55753}" destId="{FE34F42A-95A2-444E-9DD6-F7247B4107CA}" srcOrd="1" destOrd="0" presId="urn:microsoft.com/office/officeart/2005/8/layout/process4"/>
    <dgm:cxn modelId="{35EA1796-CEDE-42D8-94C3-CB4738133695}" type="presParOf" srcId="{8F476477-29D3-4770-BA38-A85441C55753}" destId="{80D176D9-60DB-45AB-A88D-B89785D7930E}" srcOrd="2" destOrd="0" presId="urn:microsoft.com/office/officeart/2005/8/layout/process4"/>
    <dgm:cxn modelId="{7F2448AD-EC09-4284-B3FB-2BE0192DF32B}" type="presParOf" srcId="{8F476477-29D3-4770-BA38-A85441C55753}" destId="{2EF91EBC-2A47-4A37-8FE4-A4A7FD94C4B1}" srcOrd="3" destOrd="0" presId="urn:microsoft.com/office/officeart/2005/8/layout/process4"/>
    <dgm:cxn modelId="{8345D1C8-E008-4A28-91DF-56F118194080}" type="presParOf" srcId="{8F476477-29D3-4770-BA38-A85441C55753}" destId="{81C4AF23-4D85-4F5E-B98E-B9A3CCCD3DC9}" srcOrd="4" destOrd="0" presId="urn:microsoft.com/office/officeart/2005/8/layout/process4"/>
    <dgm:cxn modelId="{13002503-6779-4026-B478-20C0C1828649}" type="presParOf" srcId="{8F476477-29D3-4770-BA38-A85441C55753}" destId="{0F034F68-FDA3-4D7A-AC76-7D4929EBE370}" srcOrd="5" destOrd="0" presId="urn:microsoft.com/office/officeart/2005/8/layout/process4"/>
    <dgm:cxn modelId="{7AD2EF8C-F172-4803-B16E-AEE3E1422FD1}" type="presParOf" srcId="{8F476477-29D3-4770-BA38-A85441C55753}" destId="{ADB560C7-BA16-4303-A7D6-40D60E2B2267}" srcOrd="6" destOrd="0" presId="urn:microsoft.com/office/officeart/2005/8/layout/process4"/>
    <dgm:cxn modelId="{01E17D3A-C291-47BF-8F27-D93E573DEB71}" type="presParOf" srcId="{8F476477-29D3-4770-BA38-A85441C55753}" destId="{4525DA5C-94BD-4CDA-B336-DC3C29227263}" srcOrd="7"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E2CC975-E5FE-F142-8EEB-5D87ED4BE583}" type="doc">
      <dgm:prSet loTypeId="urn:microsoft.com/office/officeart/2005/8/layout/hList3" loCatId="list" qsTypeId="urn:microsoft.com/office/officeart/2005/8/quickstyle/simple1" qsCatId="simple" csTypeId="urn:microsoft.com/office/officeart/2005/8/colors/accent4_5" csCatId="accent4" phldr="1"/>
      <dgm:spPr/>
      <dgm:t>
        <a:bodyPr/>
        <a:lstStyle/>
        <a:p>
          <a:endParaRPr lang="es-ES"/>
        </a:p>
      </dgm:t>
    </dgm:pt>
    <dgm:pt modelId="{B210255B-2E78-504D-9638-CCECFA894ED1}">
      <dgm:prSet phldrT="[Texto]" custT="1"/>
      <dgm:spPr/>
      <dgm:t>
        <a:bodyPr/>
        <a:lstStyle/>
        <a:p>
          <a:r>
            <a:rPr lang="es-ES" sz="3200" dirty="0" smtClean="0">
              <a:solidFill>
                <a:srgbClr val="000000"/>
              </a:solidFill>
              <a:latin typeface="Calibri"/>
              <a:cs typeface="Calibri"/>
            </a:rPr>
            <a:t>Requisitos:</a:t>
          </a:r>
          <a:endParaRPr lang="es-ES" sz="5600" dirty="0">
            <a:solidFill>
              <a:srgbClr val="000000"/>
            </a:solidFill>
            <a:latin typeface="Calibri"/>
            <a:cs typeface="Calibri"/>
          </a:endParaRPr>
        </a:p>
      </dgm:t>
    </dgm:pt>
    <dgm:pt modelId="{0352FD40-61AF-1143-B13A-55FD27851695}" type="parTrans" cxnId="{ABF18452-DB19-BC43-851A-D40FA0D0112A}">
      <dgm:prSet/>
      <dgm:spPr/>
      <dgm:t>
        <a:bodyPr/>
        <a:lstStyle/>
        <a:p>
          <a:endParaRPr lang="es-ES">
            <a:solidFill>
              <a:srgbClr val="000000"/>
            </a:solidFill>
            <a:latin typeface="Calibri"/>
            <a:cs typeface="Calibri"/>
          </a:endParaRPr>
        </a:p>
      </dgm:t>
    </dgm:pt>
    <dgm:pt modelId="{F723FFE2-98DF-804A-8E70-ACA75E7B46DA}" type="sibTrans" cxnId="{ABF18452-DB19-BC43-851A-D40FA0D0112A}">
      <dgm:prSet/>
      <dgm:spPr/>
      <dgm:t>
        <a:bodyPr/>
        <a:lstStyle/>
        <a:p>
          <a:endParaRPr lang="es-ES">
            <a:solidFill>
              <a:srgbClr val="000000"/>
            </a:solidFill>
            <a:latin typeface="Calibri"/>
            <a:cs typeface="Calibri"/>
          </a:endParaRPr>
        </a:p>
      </dgm:t>
    </dgm:pt>
    <dgm:pt modelId="{C32AF2C2-EF7E-064B-9890-7E1C5EF2B79A}">
      <dgm:prSet custT="1"/>
      <dgm:spPr/>
      <dgm:t>
        <a:bodyPr/>
        <a:lstStyle/>
        <a:p>
          <a:r>
            <a:rPr lang="es-ES" sz="1400" dirty="0" smtClean="0">
              <a:solidFill>
                <a:srgbClr val="000000"/>
              </a:solidFill>
              <a:latin typeface="Calibri"/>
              <a:cs typeface="Calibri"/>
            </a:rPr>
            <a:t>Trabajo cuya autoría es responsabilidad del pasante.</a:t>
          </a:r>
          <a:endParaRPr lang="es-ES" sz="1400" dirty="0">
            <a:solidFill>
              <a:srgbClr val="000000"/>
            </a:solidFill>
            <a:latin typeface="Calibri"/>
            <a:cs typeface="Calibri"/>
          </a:endParaRPr>
        </a:p>
      </dgm:t>
    </dgm:pt>
    <dgm:pt modelId="{56B12CF2-D422-8D4C-B0DC-A5BAEDB2F661}" type="parTrans" cxnId="{A6BA6FE4-DAB4-094F-AD36-1244E59220E8}">
      <dgm:prSet/>
      <dgm:spPr/>
      <dgm:t>
        <a:bodyPr/>
        <a:lstStyle/>
        <a:p>
          <a:endParaRPr lang="es-ES">
            <a:solidFill>
              <a:srgbClr val="000000"/>
            </a:solidFill>
            <a:latin typeface="Calibri"/>
            <a:cs typeface="Calibri"/>
          </a:endParaRPr>
        </a:p>
      </dgm:t>
    </dgm:pt>
    <dgm:pt modelId="{5E14DEF0-10B4-3C47-B6A6-2B367E62CF04}" type="sibTrans" cxnId="{A6BA6FE4-DAB4-094F-AD36-1244E59220E8}">
      <dgm:prSet/>
      <dgm:spPr/>
      <dgm:t>
        <a:bodyPr/>
        <a:lstStyle/>
        <a:p>
          <a:endParaRPr lang="es-ES">
            <a:solidFill>
              <a:srgbClr val="000000"/>
            </a:solidFill>
            <a:latin typeface="Calibri"/>
            <a:cs typeface="Calibri"/>
          </a:endParaRPr>
        </a:p>
      </dgm:t>
    </dgm:pt>
    <dgm:pt modelId="{244EF120-5611-3A40-8621-5E358C236FAA}">
      <dgm:prSet custT="1"/>
      <dgm:spPr/>
      <dgm:t>
        <a:bodyPr/>
        <a:lstStyle/>
        <a:p>
          <a:r>
            <a:rPr lang="es-ES" sz="1400" dirty="0" smtClean="0">
              <a:solidFill>
                <a:srgbClr val="000000"/>
              </a:solidFill>
              <a:latin typeface="Calibri"/>
              <a:cs typeface="Calibri"/>
            </a:rPr>
            <a:t>La temática se relacionará con el plan de estudios cursado por el pasante. </a:t>
          </a:r>
          <a:endParaRPr lang="es-ES" sz="1400" dirty="0">
            <a:solidFill>
              <a:srgbClr val="000000"/>
            </a:solidFill>
            <a:latin typeface="Calibri"/>
            <a:cs typeface="Calibri"/>
          </a:endParaRPr>
        </a:p>
      </dgm:t>
    </dgm:pt>
    <dgm:pt modelId="{320DD944-2CF5-F649-898D-D1F31210159A}" type="parTrans" cxnId="{1B62DF37-A241-3542-9DCF-086536617E63}">
      <dgm:prSet/>
      <dgm:spPr/>
      <dgm:t>
        <a:bodyPr/>
        <a:lstStyle/>
        <a:p>
          <a:endParaRPr lang="es-ES">
            <a:solidFill>
              <a:srgbClr val="000000"/>
            </a:solidFill>
            <a:latin typeface="Calibri"/>
            <a:cs typeface="Calibri"/>
          </a:endParaRPr>
        </a:p>
      </dgm:t>
    </dgm:pt>
    <dgm:pt modelId="{914B7FEA-6C43-B048-B001-849745341CC9}" type="sibTrans" cxnId="{1B62DF37-A241-3542-9DCF-086536617E63}">
      <dgm:prSet/>
      <dgm:spPr/>
      <dgm:t>
        <a:bodyPr/>
        <a:lstStyle/>
        <a:p>
          <a:endParaRPr lang="es-ES">
            <a:solidFill>
              <a:srgbClr val="000000"/>
            </a:solidFill>
            <a:latin typeface="Calibri"/>
            <a:cs typeface="Calibri"/>
          </a:endParaRPr>
        </a:p>
      </dgm:t>
    </dgm:pt>
    <dgm:pt modelId="{300A1661-E583-0E4E-A0A3-F5197B64DF2C}">
      <dgm:prSet custT="1"/>
      <dgm:spPr/>
      <dgm:t>
        <a:bodyPr/>
        <a:lstStyle/>
        <a:p>
          <a:r>
            <a:rPr lang="es-ES" sz="1400" dirty="0" smtClean="0">
              <a:solidFill>
                <a:srgbClr val="000000"/>
              </a:solidFill>
              <a:latin typeface="Calibri"/>
              <a:cs typeface="Calibri"/>
            </a:rPr>
            <a:t>Presentar constancia con el voto aprobatorio del asesor y de los dos revisores.</a:t>
          </a:r>
          <a:endParaRPr lang="es-ES" sz="1400" dirty="0">
            <a:solidFill>
              <a:srgbClr val="000000"/>
            </a:solidFill>
            <a:latin typeface="Calibri"/>
            <a:cs typeface="Calibri"/>
          </a:endParaRPr>
        </a:p>
      </dgm:t>
    </dgm:pt>
    <dgm:pt modelId="{8C460A9A-BBCA-784B-A29A-D17AB17C28EF}" type="parTrans" cxnId="{3C41CC32-8D44-4446-8A12-B24225F1ACEE}">
      <dgm:prSet/>
      <dgm:spPr/>
      <dgm:t>
        <a:bodyPr/>
        <a:lstStyle/>
        <a:p>
          <a:endParaRPr lang="es-ES">
            <a:solidFill>
              <a:srgbClr val="000000"/>
            </a:solidFill>
            <a:latin typeface="Calibri"/>
            <a:cs typeface="Calibri"/>
          </a:endParaRPr>
        </a:p>
      </dgm:t>
    </dgm:pt>
    <dgm:pt modelId="{B433FB11-FE75-3741-8F4E-2B1F2D654E6F}" type="sibTrans" cxnId="{3C41CC32-8D44-4446-8A12-B24225F1ACEE}">
      <dgm:prSet/>
      <dgm:spPr/>
      <dgm:t>
        <a:bodyPr/>
        <a:lstStyle/>
        <a:p>
          <a:endParaRPr lang="es-ES">
            <a:solidFill>
              <a:srgbClr val="000000"/>
            </a:solidFill>
            <a:latin typeface="Calibri"/>
            <a:cs typeface="Calibri"/>
          </a:endParaRPr>
        </a:p>
      </dgm:t>
    </dgm:pt>
    <dgm:pt modelId="{2279336D-FC5D-7943-9B24-39F302556E91}" type="pres">
      <dgm:prSet presAssocID="{7E2CC975-E5FE-F142-8EEB-5D87ED4BE583}" presName="composite" presStyleCnt="0">
        <dgm:presLayoutVars>
          <dgm:chMax val="1"/>
          <dgm:dir/>
          <dgm:resizeHandles val="exact"/>
        </dgm:presLayoutVars>
      </dgm:prSet>
      <dgm:spPr/>
      <dgm:t>
        <a:bodyPr/>
        <a:lstStyle/>
        <a:p>
          <a:endParaRPr lang="es-ES"/>
        </a:p>
      </dgm:t>
    </dgm:pt>
    <dgm:pt modelId="{A33FE1F7-949A-2143-9EDC-FE3D76EDF57A}" type="pres">
      <dgm:prSet presAssocID="{B210255B-2E78-504D-9638-CCECFA894ED1}" presName="roof" presStyleLbl="dkBgShp" presStyleIdx="0" presStyleCnt="2" custLinFactNeighborY="-7946"/>
      <dgm:spPr/>
      <dgm:t>
        <a:bodyPr/>
        <a:lstStyle/>
        <a:p>
          <a:endParaRPr lang="es-ES"/>
        </a:p>
      </dgm:t>
    </dgm:pt>
    <dgm:pt modelId="{6C59751F-E2FF-B44F-B6AA-0C4495D97F0D}" type="pres">
      <dgm:prSet presAssocID="{B210255B-2E78-504D-9638-CCECFA894ED1}" presName="pillars" presStyleCnt="0"/>
      <dgm:spPr/>
    </dgm:pt>
    <dgm:pt modelId="{1B2412CF-FC89-E24A-BD92-731E2515A2A3}" type="pres">
      <dgm:prSet presAssocID="{B210255B-2E78-504D-9638-CCECFA894ED1}" presName="pillar1" presStyleLbl="node1" presStyleIdx="0" presStyleCnt="3">
        <dgm:presLayoutVars>
          <dgm:bulletEnabled val="1"/>
        </dgm:presLayoutVars>
      </dgm:prSet>
      <dgm:spPr/>
      <dgm:t>
        <a:bodyPr/>
        <a:lstStyle/>
        <a:p>
          <a:endParaRPr lang="es-ES"/>
        </a:p>
      </dgm:t>
    </dgm:pt>
    <dgm:pt modelId="{397EBE64-D0FF-C342-BA2B-F966AE232553}" type="pres">
      <dgm:prSet presAssocID="{244EF120-5611-3A40-8621-5E358C236FAA}" presName="pillarX" presStyleLbl="node1" presStyleIdx="1" presStyleCnt="3">
        <dgm:presLayoutVars>
          <dgm:bulletEnabled val="1"/>
        </dgm:presLayoutVars>
      </dgm:prSet>
      <dgm:spPr/>
      <dgm:t>
        <a:bodyPr/>
        <a:lstStyle/>
        <a:p>
          <a:endParaRPr lang="es-ES"/>
        </a:p>
      </dgm:t>
    </dgm:pt>
    <dgm:pt modelId="{A6E9BF4E-84AF-9843-9728-3EBBA9907CB3}" type="pres">
      <dgm:prSet presAssocID="{300A1661-E583-0E4E-A0A3-F5197B64DF2C}" presName="pillarX" presStyleLbl="node1" presStyleIdx="2" presStyleCnt="3">
        <dgm:presLayoutVars>
          <dgm:bulletEnabled val="1"/>
        </dgm:presLayoutVars>
      </dgm:prSet>
      <dgm:spPr/>
      <dgm:t>
        <a:bodyPr/>
        <a:lstStyle/>
        <a:p>
          <a:endParaRPr lang="es-ES"/>
        </a:p>
      </dgm:t>
    </dgm:pt>
    <dgm:pt modelId="{DCBA849B-B95C-BC4A-9415-CC9F8181F1D7}" type="pres">
      <dgm:prSet presAssocID="{B210255B-2E78-504D-9638-CCECFA894ED1}" presName="base" presStyleLbl="dkBgShp" presStyleIdx="1" presStyleCnt="2"/>
      <dgm:spPr/>
    </dgm:pt>
  </dgm:ptLst>
  <dgm:cxnLst>
    <dgm:cxn modelId="{1B62DF37-A241-3542-9DCF-086536617E63}" srcId="{B210255B-2E78-504D-9638-CCECFA894ED1}" destId="{244EF120-5611-3A40-8621-5E358C236FAA}" srcOrd="1" destOrd="0" parTransId="{320DD944-2CF5-F649-898D-D1F31210159A}" sibTransId="{914B7FEA-6C43-B048-B001-849745341CC9}"/>
    <dgm:cxn modelId="{DD524525-9173-134E-9A05-BA59F215C3D6}" type="presOf" srcId="{C32AF2C2-EF7E-064B-9890-7E1C5EF2B79A}" destId="{1B2412CF-FC89-E24A-BD92-731E2515A2A3}" srcOrd="0" destOrd="0" presId="urn:microsoft.com/office/officeart/2005/8/layout/hList3"/>
    <dgm:cxn modelId="{ABF18452-DB19-BC43-851A-D40FA0D0112A}" srcId="{7E2CC975-E5FE-F142-8EEB-5D87ED4BE583}" destId="{B210255B-2E78-504D-9638-CCECFA894ED1}" srcOrd="0" destOrd="0" parTransId="{0352FD40-61AF-1143-B13A-55FD27851695}" sibTransId="{F723FFE2-98DF-804A-8E70-ACA75E7B46DA}"/>
    <dgm:cxn modelId="{5C2BFF3B-F7B0-934C-9025-45F0671B48C0}" type="presOf" srcId="{B210255B-2E78-504D-9638-CCECFA894ED1}" destId="{A33FE1F7-949A-2143-9EDC-FE3D76EDF57A}" srcOrd="0" destOrd="0" presId="urn:microsoft.com/office/officeart/2005/8/layout/hList3"/>
    <dgm:cxn modelId="{D17F5C76-06A7-2348-8018-3D4D51F183A3}" type="presOf" srcId="{300A1661-E583-0E4E-A0A3-F5197B64DF2C}" destId="{A6E9BF4E-84AF-9843-9728-3EBBA9907CB3}" srcOrd="0" destOrd="0" presId="urn:microsoft.com/office/officeart/2005/8/layout/hList3"/>
    <dgm:cxn modelId="{A6BA6FE4-DAB4-094F-AD36-1244E59220E8}" srcId="{B210255B-2E78-504D-9638-CCECFA894ED1}" destId="{C32AF2C2-EF7E-064B-9890-7E1C5EF2B79A}" srcOrd="0" destOrd="0" parTransId="{56B12CF2-D422-8D4C-B0DC-A5BAEDB2F661}" sibTransId="{5E14DEF0-10B4-3C47-B6A6-2B367E62CF04}"/>
    <dgm:cxn modelId="{3C41CC32-8D44-4446-8A12-B24225F1ACEE}" srcId="{B210255B-2E78-504D-9638-CCECFA894ED1}" destId="{300A1661-E583-0E4E-A0A3-F5197B64DF2C}" srcOrd="2" destOrd="0" parTransId="{8C460A9A-BBCA-784B-A29A-D17AB17C28EF}" sibTransId="{B433FB11-FE75-3741-8F4E-2B1F2D654E6F}"/>
    <dgm:cxn modelId="{860AA68F-63A2-D347-B400-94668B2A80BC}" type="presOf" srcId="{7E2CC975-E5FE-F142-8EEB-5D87ED4BE583}" destId="{2279336D-FC5D-7943-9B24-39F302556E91}" srcOrd="0" destOrd="0" presId="urn:microsoft.com/office/officeart/2005/8/layout/hList3"/>
    <dgm:cxn modelId="{CA22BD00-8658-5B43-804E-9ED6C809C00A}" type="presOf" srcId="{244EF120-5611-3A40-8621-5E358C236FAA}" destId="{397EBE64-D0FF-C342-BA2B-F966AE232553}" srcOrd="0" destOrd="0" presId="urn:microsoft.com/office/officeart/2005/8/layout/hList3"/>
    <dgm:cxn modelId="{CD95C1D9-831B-4D4F-A516-587A59772198}" type="presParOf" srcId="{2279336D-FC5D-7943-9B24-39F302556E91}" destId="{A33FE1F7-949A-2143-9EDC-FE3D76EDF57A}" srcOrd="0" destOrd="0" presId="urn:microsoft.com/office/officeart/2005/8/layout/hList3"/>
    <dgm:cxn modelId="{81A81B4B-453A-BD42-9011-4C16566DB0B2}" type="presParOf" srcId="{2279336D-FC5D-7943-9B24-39F302556E91}" destId="{6C59751F-E2FF-B44F-B6AA-0C4495D97F0D}" srcOrd="1" destOrd="0" presId="urn:microsoft.com/office/officeart/2005/8/layout/hList3"/>
    <dgm:cxn modelId="{A604994A-4807-FD42-AC5A-A8BCC87DAC78}" type="presParOf" srcId="{6C59751F-E2FF-B44F-B6AA-0C4495D97F0D}" destId="{1B2412CF-FC89-E24A-BD92-731E2515A2A3}" srcOrd="0" destOrd="0" presId="urn:microsoft.com/office/officeart/2005/8/layout/hList3"/>
    <dgm:cxn modelId="{24B7F117-6EEE-5F4F-A53F-C2BE50DBE880}" type="presParOf" srcId="{6C59751F-E2FF-B44F-B6AA-0C4495D97F0D}" destId="{397EBE64-D0FF-C342-BA2B-F966AE232553}" srcOrd="1" destOrd="0" presId="urn:microsoft.com/office/officeart/2005/8/layout/hList3"/>
    <dgm:cxn modelId="{63D7892B-9E29-5D43-A306-A9717C3AEC73}" type="presParOf" srcId="{6C59751F-E2FF-B44F-B6AA-0C4495D97F0D}" destId="{A6E9BF4E-84AF-9843-9728-3EBBA9907CB3}" srcOrd="2" destOrd="0" presId="urn:microsoft.com/office/officeart/2005/8/layout/hList3"/>
    <dgm:cxn modelId="{CA5F441A-1E48-E14A-9A92-EB2C1BE16283}" type="presParOf" srcId="{2279336D-FC5D-7943-9B24-39F302556E91}" destId="{DCBA849B-B95C-BC4A-9415-CC9F8181F1D7}"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38DA436-FDEC-6F43-88D4-2B7758B7F6AA}" type="doc">
      <dgm:prSet loTypeId="urn:microsoft.com/office/officeart/2005/8/layout/process4" loCatId="list" qsTypeId="urn:microsoft.com/office/officeart/2005/8/quickstyle/simple2" qsCatId="simple" csTypeId="urn:microsoft.com/office/officeart/2005/8/colors/colorful4" csCatId="colorful" phldr="1"/>
      <dgm:spPr/>
      <dgm:t>
        <a:bodyPr/>
        <a:lstStyle/>
        <a:p>
          <a:endParaRPr lang="es-ES"/>
        </a:p>
      </dgm:t>
    </dgm:pt>
    <dgm:pt modelId="{E1AF541D-FD5C-CE4A-83B0-D04240BAECEF}">
      <dgm:prSet phldrT="[Texto]"/>
      <dgm:spPr/>
      <dgm:t>
        <a:bodyPr/>
        <a:lstStyle/>
        <a:p>
          <a:r>
            <a:rPr lang="es-MX" b="1" dirty="0" smtClean="0"/>
            <a:t>Estructura del trabajo escrito</a:t>
          </a:r>
          <a:endParaRPr lang="es-ES" dirty="0"/>
        </a:p>
      </dgm:t>
    </dgm:pt>
    <dgm:pt modelId="{B10905B8-D546-0541-9617-6DB534AC4249}" type="parTrans" cxnId="{091EA6CA-2BA2-1546-9AE6-F03428C9ADFE}">
      <dgm:prSet/>
      <dgm:spPr/>
      <dgm:t>
        <a:bodyPr/>
        <a:lstStyle/>
        <a:p>
          <a:endParaRPr lang="es-ES"/>
        </a:p>
      </dgm:t>
    </dgm:pt>
    <dgm:pt modelId="{E589A490-897B-4C45-B13B-65522105A5D4}" type="sibTrans" cxnId="{091EA6CA-2BA2-1546-9AE6-F03428C9ADFE}">
      <dgm:prSet/>
      <dgm:spPr/>
      <dgm:t>
        <a:bodyPr/>
        <a:lstStyle/>
        <a:p>
          <a:endParaRPr lang="es-ES"/>
        </a:p>
      </dgm:t>
    </dgm:pt>
    <dgm:pt modelId="{98BD21C2-6281-2849-B5F6-BA20DD1FF6C6}">
      <dgm:prSet phldrT="[Texto]"/>
      <dgm:spPr/>
      <dgm:t>
        <a:bodyPr/>
        <a:lstStyle/>
        <a:p>
          <a:r>
            <a:rPr lang="es-MX" b="1" dirty="0" smtClean="0">
              <a:latin typeface="ArialMT"/>
            </a:rPr>
            <a:t>Aspectos de redacción:</a:t>
          </a:r>
          <a:endParaRPr lang="es-ES" dirty="0"/>
        </a:p>
      </dgm:t>
    </dgm:pt>
    <dgm:pt modelId="{2ED5D061-8C90-6A46-A2C4-1C463B95223D}" type="parTrans" cxnId="{18E4059A-AC78-5D4E-81E8-41BECBE46DFB}">
      <dgm:prSet/>
      <dgm:spPr/>
      <dgm:t>
        <a:bodyPr/>
        <a:lstStyle/>
        <a:p>
          <a:endParaRPr lang="es-ES"/>
        </a:p>
      </dgm:t>
    </dgm:pt>
    <dgm:pt modelId="{D657593B-0107-864B-8A78-1A6AB18D2BDD}" type="sibTrans" cxnId="{18E4059A-AC78-5D4E-81E8-41BECBE46DFB}">
      <dgm:prSet/>
      <dgm:spPr/>
      <dgm:t>
        <a:bodyPr/>
        <a:lstStyle/>
        <a:p>
          <a:endParaRPr lang="es-ES"/>
        </a:p>
      </dgm:t>
    </dgm:pt>
    <dgm:pt modelId="{47AE7EC4-AFF0-0143-ACBE-E54D317C3EFF}">
      <dgm:prSet/>
      <dgm:spPr/>
      <dgm:t>
        <a:bodyPr/>
        <a:lstStyle/>
        <a:p>
          <a:r>
            <a:rPr lang="es-MX" smtClean="0"/>
            <a:t>Resumen, no mayor de dos cuartillas.</a:t>
          </a:r>
          <a:endParaRPr lang="es-MX" dirty="0" smtClean="0"/>
        </a:p>
      </dgm:t>
    </dgm:pt>
    <dgm:pt modelId="{A9440D26-26FC-2742-A9E2-95BF548088DA}" type="parTrans" cxnId="{56318659-1AC6-5742-B29E-0D2C8E5F8CD0}">
      <dgm:prSet/>
      <dgm:spPr/>
      <dgm:t>
        <a:bodyPr/>
        <a:lstStyle/>
        <a:p>
          <a:endParaRPr lang="es-ES"/>
        </a:p>
      </dgm:t>
    </dgm:pt>
    <dgm:pt modelId="{735C6B0B-4FBD-9D44-BAF9-DCEE6474E451}" type="sibTrans" cxnId="{56318659-1AC6-5742-B29E-0D2C8E5F8CD0}">
      <dgm:prSet/>
      <dgm:spPr/>
      <dgm:t>
        <a:bodyPr/>
        <a:lstStyle/>
        <a:p>
          <a:endParaRPr lang="es-ES"/>
        </a:p>
      </dgm:t>
    </dgm:pt>
    <dgm:pt modelId="{CA86DFE5-F277-0C4D-9C7F-F1AB4A36495C}">
      <dgm:prSet/>
      <dgm:spPr/>
      <dgm:t>
        <a:bodyPr/>
        <a:lstStyle/>
        <a:p>
          <a:r>
            <a:rPr lang="es-MX" smtClean="0"/>
            <a:t>Importancia de la temática.</a:t>
          </a:r>
          <a:endParaRPr lang="es-MX" dirty="0" smtClean="0"/>
        </a:p>
      </dgm:t>
    </dgm:pt>
    <dgm:pt modelId="{F00DC893-6D6D-D248-8FA6-2C381A7F8ED5}" type="parTrans" cxnId="{987B07F3-935C-934A-B7BA-AB49D172FE8E}">
      <dgm:prSet/>
      <dgm:spPr/>
      <dgm:t>
        <a:bodyPr/>
        <a:lstStyle/>
        <a:p>
          <a:endParaRPr lang="es-ES"/>
        </a:p>
      </dgm:t>
    </dgm:pt>
    <dgm:pt modelId="{F731EEA9-8CB7-8944-A5F1-E8AEF23E4D9F}" type="sibTrans" cxnId="{987B07F3-935C-934A-B7BA-AB49D172FE8E}">
      <dgm:prSet/>
      <dgm:spPr/>
      <dgm:t>
        <a:bodyPr/>
        <a:lstStyle/>
        <a:p>
          <a:endParaRPr lang="es-ES"/>
        </a:p>
      </dgm:t>
    </dgm:pt>
    <dgm:pt modelId="{F99CA923-E6E6-4E4A-9465-CBEF79B5708A}">
      <dgm:prSet/>
      <dgm:spPr/>
      <dgm:t>
        <a:bodyPr/>
        <a:lstStyle/>
        <a:p>
          <a:r>
            <a:rPr lang="es-MX" smtClean="0"/>
            <a:t>Planteamiento del problema o pregunta de investigación.</a:t>
          </a:r>
          <a:endParaRPr lang="es-MX" dirty="0" smtClean="0"/>
        </a:p>
      </dgm:t>
    </dgm:pt>
    <dgm:pt modelId="{C0E85450-E6D4-564A-8147-7C21B194CD59}" type="parTrans" cxnId="{B8526643-F1DE-A549-BA8C-ADC2C5737F2A}">
      <dgm:prSet/>
      <dgm:spPr/>
      <dgm:t>
        <a:bodyPr/>
        <a:lstStyle/>
        <a:p>
          <a:endParaRPr lang="es-ES"/>
        </a:p>
      </dgm:t>
    </dgm:pt>
    <dgm:pt modelId="{D144BA33-8974-FE46-9082-0B3FC81DE7D8}" type="sibTrans" cxnId="{B8526643-F1DE-A549-BA8C-ADC2C5737F2A}">
      <dgm:prSet/>
      <dgm:spPr/>
      <dgm:t>
        <a:bodyPr/>
        <a:lstStyle/>
        <a:p>
          <a:endParaRPr lang="es-ES"/>
        </a:p>
      </dgm:t>
    </dgm:pt>
    <dgm:pt modelId="{08F42407-BB69-6D4F-8F17-137F16A5549D}">
      <dgm:prSet/>
      <dgm:spPr/>
      <dgm:t>
        <a:bodyPr/>
        <a:lstStyle/>
        <a:p>
          <a:r>
            <a:rPr lang="es-MX" smtClean="0"/>
            <a:t>Métodos y técnicas de investigación empleadas.</a:t>
          </a:r>
          <a:endParaRPr lang="es-MX" dirty="0" smtClean="0"/>
        </a:p>
      </dgm:t>
    </dgm:pt>
    <dgm:pt modelId="{28444E10-A017-B549-92AD-73F69A6DEE91}" type="parTrans" cxnId="{501BBEFA-45C9-EC4E-8435-4EE5642CDC6A}">
      <dgm:prSet/>
      <dgm:spPr/>
      <dgm:t>
        <a:bodyPr/>
        <a:lstStyle/>
        <a:p>
          <a:endParaRPr lang="es-ES"/>
        </a:p>
      </dgm:t>
    </dgm:pt>
    <dgm:pt modelId="{1A949591-21AE-BE4E-8CA1-54D8228FCD2D}" type="sibTrans" cxnId="{501BBEFA-45C9-EC4E-8435-4EE5642CDC6A}">
      <dgm:prSet/>
      <dgm:spPr/>
      <dgm:t>
        <a:bodyPr/>
        <a:lstStyle/>
        <a:p>
          <a:endParaRPr lang="es-ES"/>
        </a:p>
      </dgm:t>
    </dgm:pt>
    <dgm:pt modelId="{07C752D8-E3CD-BF4F-A48E-732618729F00}">
      <dgm:prSet/>
      <dgm:spPr/>
      <dgm:t>
        <a:bodyPr/>
        <a:lstStyle/>
        <a:p>
          <a:r>
            <a:rPr lang="es-MX" smtClean="0"/>
            <a:t>Desarrollo temático.</a:t>
          </a:r>
          <a:endParaRPr lang="es-MX" dirty="0" smtClean="0"/>
        </a:p>
      </dgm:t>
    </dgm:pt>
    <dgm:pt modelId="{EE239687-CC0E-A047-9064-D52BC47BE706}" type="parTrans" cxnId="{0DFE8D34-1E66-C347-A9C8-2823CDD1B1CC}">
      <dgm:prSet/>
      <dgm:spPr/>
      <dgm:t>
        <a:bodyPr/>
        <a:lstStyle/>
        <a:p>
          <a:endParaRPr lang="es-ES"/>
        </a:p>
      </dgm:t>
    </dgm:pt>
    <dgm:pt modelId="{017E81CC-CABB-B14E-8B57-20C50ABDFB7C}" type="sibTrans" cxnId="{0DFE8D34-1E66-C347-A9C8-2823CDD1B1CC}">
      <dgm:prSet/>
      <dgm:spPr/>
      <dgm:t>
        <a:bodyPr/>
        <a:lstStyle/>
        <a:p>
          <a:endParaRPr lang="es-ES"/>
        </a:p>
      </dgm:t>
    </dgm:pt>
    <dgm:pt modelId="{CE15664B-5F76-134E-8E8D-0D86E8BD00FE}">
      <dgm:prSet/>
      <dgm:spPr/>
      <dgm:t>
        <a:bodyPr/>
        <a:lstStyle/>
        <a:p>
          <a:r>
            <a:rPr lang="es-MX" smtClean="0"/>
            <a:t>Conclusiones y sugerencias.</a:t>
          </a:r>
          <a:endParaRPr lang="es-MX" dirty="0" smtClean="0"/>
        </a:p>
      </dgm:t>
    </dgm:pt>
    <dgm:pt modelId="{F5E14D5A-95E3-3D45-8270-5576BB808779}" type="parTrans" cxnId="{21A5DB41-605A-8B45-8B68-808D09537793}">
      <dgm:prSet/>
      <dgm:spPr/>
      <dgm:t>
        <a:bodyPr/>
        <a:lstStyle/>
        <a:p>
          <a:endParaRPr lang="es-ES"/>
        </a:p>
      </dgm:t>
    </dgm:pt>
    <dgm:pt modelId="{E30463C3-6A19-2241-BE57-572BAFEE2273}" type="sibTrans" cxnId="{21A5DB41-605A-8B45-8B68-808D09537793}">
      <dgm:prSet/>
      <dgm:spPr/>
      <dgm:t>
        <a:bodyPr/>
        <a:lstStyle/>
        <a:p>
          <a:endParaRPr lang="es-ES"/>
        </a:p>
      </dgm:t>
    </dgm:pt>
    <dgm:pt modelId="{26CC89DE-F4EF-E14A-8D5E-C471F767FF99}">
      <dgm:prSet/>
      <dgm:spPr/>
      <dgm:t>
        <a:bodyPr/>
        <a:lstStyle/>
        <a:p>
          <a:r>
            <a:rPr lang="es-MX" smtClean="0"/>
            <a:t>Referencias de consulta.</a:t>
          </a:r>
          <a:endParaRPr lang="es-MX" dirty="0" smtClean="0"/>
        </a:p>
      </dgm:t>
    </dgm:pt>
    <dgm:pt modelId="{AEED6E7C-82B5-4047-9941-ECDDED6CC613}" type="parTrans" cxnId="{3AFB47F6-3749-0E4F-B531-7AA3620ECF8B}">
      <dgm:prSet/>
      <dgm:spPr/>
      <dgm:t>
        <a:bodyPr/>
        <a:lstStyle/>
        <a:p>
          <a:endParaRPr lang="es-ES"/>
        </a:p>
      </dgm:t>
    </dgm:pt>
    <dgm:pt modelId="{EA48A0ED-D077-8840-B1CF-1E2FF5160F58}" type="sibTrans" cxnId="{3AFB47F6-3749-0E4F-B531-7AA3620ECF8B}">
      <dgm:prSet/>
      <dgm:spPr/>
      <dgm:t>
        <a:bodyPr/>
        <a:lstStyle/>
        <a:p>
          <a:endParaRPr lang="es-ES"/>
        </a:p>
      </dgm:t>
    </dgm:pt>
    <dgm:pt modelId="{7CEA878A-1F41-084C-848F-87C385C9831B}">
      <dgm:prSet/>
      <dgm:spPr/>
      <dgm:t>
        <a:bodyPr/>
        <a:lstStyle/>
        <a:p>
          <a:r>
            <a:rPr lang="es-MX" dirty="0" smtClean="0"/>
            <a:t>Anexos, en su caso.</a:t>
          </a:r>
        </a:p>
      </dgm:t>
    </dgm:pt>
    <dgm:pt modelId="{B0A29BE7-9B99-774A-A2B1-10293810D09C}" type="parTrans" cxnId="{3A95686F-3D7C-B24A-8F11-EF2CAC48BEE6}">
      <dgm:prSet/>
      <dgm:spPr/>
      <dgm:t>
        <a:bodyPr/>
        <a:lstStyle/>
        <a:p>
          <a:endParaRPr lang="es-ES"/>
        </a:p>
      </dgm:t>
    </dgm:pt>
    <dgm:pt modelId="{24B0C8E3-B245-2E4B-BDA7-D9D3440BD340}" type="sibTrans" cxnId="{3A95686F-3D7C-B24A-8F11-EF2CAC48BEE6}">
      <dgm:prSet/>
      <dgm:spPr/>
      <dgm:t>
        <a:bodyPr/>
        <a:lstStyle/>
        <a:p>
          <a:endParaRPr lang="es-ES"/>
        </a:p>
      </dgm:t>
    </dgm:pt>
    <dgm:pt modelId="{391475BE-BC9C-C443-8304-8777EBA0841C}">
      <dgm:prSet/>
      <dgm:spPr/>
      <dgm:t>
        <a:bodyPr/>
        <a:lstStyle/>
        <a:p>
          <a:r>
            <a:rPr lang="es-ES" dirty="0" smtClean="0"/>
            <a:t>Correcto dominio del idioma español o en su caso, idioma extranjero.
Extensión de 80 cuartillas mínimo.
Interlineado de 1.5.</a:t>
          </a:r>
          <a:endParaRPr lang="es-ES" dirty="0"/>
        </a:p>
      </dgm:t>
    </dgm:pt>
    <dgm:pt modelId="{655F99E3-F543-8940-8FE3-878AAC628FD6}" type="parTrans" cxnId="{429A893D-9858-4843-A6F2-F07986C61F98}">
      <dgm:prSet/>
      <dgm:spPr/>
      <dgm:t>
        <a:bodyPr/>
        <a:lstStyle/>
        <a:p>
          <a:endParaRPr lang="es-ES"/>
        </a:p>
      </dgm:t>
    </dgm:pt>
    <dgm:pt modelId="{2E9AC63F-3254-774A-B559-7921DB53C7AB}" type="sibTrans" cxnId="{429A893D-9858-4843-A6F2-F07986C61F98}">
      <dgm:prSet/>
      <dgm:spPr/>
      <dgm:t>
        <a:bodyPr/>
        <a:lstStyle/>
        <a:p>
          <a:endParaRPr lang="es-ES"/>
        </a:p>
      </dgm:t>
    </dgm:pt>
    <dgm:pt modelId="{5B9D27C5-F33E-AC46-8273-2615FEEA9DDF}" type="pres">
      <dgm:prSet presAssocID="{438DA436-FDEC-6F43-88D4-2B7758B7F6AA}" presName="Name0" presStyleCnt="0">
        <dgm:presLayoutVars>
          <dgm:dir/>
          <dgm:animLvl val="lvl"/>
          <dgm:resizeHandles val="exact"/>
        </dgm:presLayoutVars>
      </dgm:prSet>
      <dgm:spPr/>
      <dgm:t>
        <a:bodyPr/>
        <a:lstStyle/>
        <a:p>
          <a:endParaRPr lang="es-ES"/>
        </a:p>
      </dgm:t>
    </dgm:pt>
    <dgm:pt modelId="{D7D5AC3B-A20E-024C-845F-E33E7C44D2CA}" type="pres">
      <dgm:prSet presAssocID="{98BD21C2-6281-2849-B5F6-BA20DD1FF6C6}" presName="boxAndChildren" presStyleCnt="0"/>
      <dgm:spPr/>
    </dgm:pt>
    <dgm:pt modelId="{BF474BF7-08F8-A447-BB62-75DCE3D80B91}" type="pres">
      <dgm:prSet presAssocID="{98BD21C2-6281-2849-B5F6-BA20DD1FF6C6}" presName="parentTextBox" presStyleLbl="node1" presStyleIdx="0" presStyleCnt="2"/>
      <dgm:spPr/>
      <dgm:t>
        <a:bodyPr/>
        <a:lstStyle/>
        <a:p>
          <a:endParaRPr lang="es-ES"/>
        </a:p>
      </dgm:t>
    </dgm:pt>
    <dgm:pt modelId="{D971897A-E19E-C242-A6AD-387E206DBE3D}" type="pres">
      <dgm:prSet presAssocID="{98BD21C2-6281-2849-B5F6-BA20DD1FF6C6}" presName="entireBox" presStyleLbl="node1" presStyleIdx="0" presStyleCnt="2"/>
      <dgm:spPr/>
      <dgm:t>
        <a:bodyPr/>
        <a:lstStyle/>
        <a:p>
          <a:endParaRPr lang="es-ES"/>
        </a:p>
      </dgm:t>
    </dgm:pt>
    <dgm:pt modelId="{888D2685-FA7F-234A-93EF-951001B4FE39}" type="pres">
      <dgm:prSet presAssocID="{98BD21C2-6281-2849-B5F6-BA20DD1FF6C6}" presName="descendantBox" presStyleCnt="0"/>
      <dgm:spPr/>
    </dgm:pt>
    <dgm:pt modelId="{61237A24-5200-3447-AC7D-FF628694382C}" type="pres">
      <dgm:prSet presAssocID="{391475BE-BC9C-C443-8304-8777EBA0841C}" presName="childTextBox" presStyleLbl="fgAccFollowNode1" presStyleIdx="0" presStyleCnt="9">
        <dgm:presLayoutVars>
          <dgm:bulletEnabled val="1"/>
        </dgm:presLayoutVars>
      </dgm:prSet>
      <dgm:spPr/>
      <dgm:t>
        <a:bodyPr/>
        <a:lstStyle/>
        <a:p>
          <a:endParaRPr lang="es-ES"/>
        </a:p>
      </dgm:t>
    </dgm:pt>
    <dgm:pt modelId="{FD9E6874-872B-0A4E-A2D1-DE6884D70265}" type="pres">
      <dgm:prSet presAssocID="{E589A490-897B-4C45-B13B-65522105A5D4}" presName="sp" presStyleCnt="0"/>
      <dgm:spPr/>
    </dgm:pt>
    <dgm:pt modelId="{0F5702F9-9368-7C4D-AB66-5F172257F683}" type="pres">
      <dgm:prSet presAssocID="{E1AF541D-FD5C-CE4A-83B0-D04240BAECEF}" presName="arrowAndChildren" presStyleCnt="0"/>
      <dgm:spPr/>
    </dgm:pt>
    <dgm:pt modelId="{35695EE7-94F8-3A40-BD24-DB7EF900FC40}" type="pres">
      <dgm:prSet presAssocID="{E1AF541D-FD5C-CE4A-83B0-D04240BAECEF}" presName="parentTextArrow" presStyleLbl="node1" presStyleIdx="0" presStyleCnt="2"/>
      <dgm:spPr/>
      <dgm:t>
        <a:bodyPr/>
        <a:lstStyle/>
        <a:p>
          <a:endParaRPr lang="es-ES"/>
        </a:p>
      </dgm:t>
    </dgm:pt>
    <dgm:pt modelId="{986B8535-07BB-8447-84D3-7CA6A09F9025}" type="pres">
      <dgm:prSet presAssocID="{E1AF541D-FD5C-CE4A-83B0-D04240BAECEF}" presName="arrow" presStyleLbl="node1" presStyleIdx="1" presStyleCnt="2"/>
      <dgm:spPr/>
      <dgm:t>
        <a:bodyPr/>
        <a:lstStyle/>
        <a:p>
          <a:endParaRPr lang="es-ES"/>
        </a:p>
      </dgm:t>
    </dgm:pt>
    <dgm:pt modelId="{FEE1C4B7-C7A2-1649-8B32-11F1648529A4}" type="pres">
      <dgm:prSet presAssocID="{E1AF541D-FD5C-CE4A-83B0-D04240BAECEF}" presName="descendantArrow" presStyleCnt="0"/>
      <dgm:spPr/>
    </dgm:pt>
    <dgm:pt modelId="{A893EC17-6B2A-8A49-8135-E26B44A33F69}" type="pres">
      <dgm:prSet presAssocID="{47AE7EC4-AFF0-0143-ACBE-E54D317C3EFF}" presName="childTextArrow" presStyleLbl="fgAccFollowNode1" presStyleIdx="1" presStyleCnt="9">
        <dgm:presLayoutVars>
          <dgm:bulletEnabled val="1"/>
        </dgm:presLayoutVars>
      </dgm:prSet>
      <dgm:spPr/>
      <dgm:t>
        <a:bodyPr/>
        <a:lstStyle/>
        <a:p>
          <a:endParaRPr lang="es-ES"/>
        </a:p>
      </dgm:t>
    </dgm:pt>
    <dgm:pt modelId="{767CD472-81DB-AD4F-BF0E-0FB9274B04BB}" type="pres">
      <dgm:prSet presAssocID="{CA86DFE5-F277-0C4D-9C7F-F1AB4A36495C}" presName="childTextArrow" presStyleLbl="fgAccFollowNode1" presStyleIdx="2" presStyleCnt="9">
        <dgm:presLayoutVars>
          <dgm:bulletEnabled val="1"/>
        </dgm:presLayoutVars>
      </dgm:prSet>
      <dgm:spPr/>
      <dgm:t>
        <a:bodyPr/>
        <a:lstStyle/>
        <a:p>
          <a:endParaRPr lang="es-ES"/>
        </a:p>
      </dgm:t>
    </dgm:pt>
    <dgm:pt modelId="{CE78D257-D215-564F-AEF7-8C483DB21B72}" type="pres">
      <dgm:prSet presAssocID="{F99CA923-E6E6-4E4A-9465-CBEF79B5708A}" presName="childTextArrow" presStyleLbl="fgAccFollowNode1" presStyleIdx="3" presStyleCnt="9">
        <dgm:presLayoutVars>
          <dgm:bulletEnabled val="1"/>
        </dgm:presLayoutVars>
      </dgm:prSet>
      <dgm:spPr/>
      <dgm:t>
        <a:bodyPr/>
        <a:lstStyle/>
        <a:p>
          <a:endParaRPr lang="es-ES"/>
        </a:p>
      </dgm:t>
    </dgm:pt>
    <dgm:pt modelId="{29D7806E-5D44-0D4E-BACA-510016BDC379}" type="pres">
      <dgm:prSet presAssocID="{08F42407-BB69-6D4F-8F17-137F16A5549D}" presName="childTextArrow" presStyleLbl="fgAccFollowNode1" presStyleIdx="4" presStyleCnt="9">
        <dgm:presLayoutVars>
          <dgm:bulletEnabled val="1"/>
        </dgm:presLayoutVars>
      </dgm:prSet>
      <dgm:spPr/>
      <dgm:t>
        <a:bodyPr/>
        <a:lstStyle/>
        <a:p>
          <a:endParaRPr lang="es-ES"/>
        </a:p>
      </dgm:t>
    </dgm:pt>
    <dgm:pt modelId="{01FFF528-9720-A64A-8513-03F38C214722}" type="pres">
      <dgm:prSet presAssocID="{07C752D8-E3CD-BF4F-A48E-732618729F00}" presName="childTextArrow" presStyleLbl="fgAccFollowNode1" presStyleIdx="5" presStyleCnt="9">
        <dgm:presLayoutVars>
          <dgm:bulletEnabled val="1"/>
        </dgm:presLayoutVars>
      </dgm:prSet>
      <dgm:spPr/>
      <dgm:t>
        <a:bodyPr/>
        <a:lstStyle/>
        <a:p>
          <a:endParaRPr lang="es-ES"/>
        </a:p>
      </dgm:t>
    </dgm:pt>
    <dgm:pt modelId="{DCFC0B75-0A36-3B40-BA32-64F60CD463E1}" type="pres">
      <dgm:prSet presAssocID="{CE15664B-5F76-134E-8E8D-0D86E8BD00FE}" presName="childTextArrow" presStyleLbl="fgAccFollowNode1" presStyleIdx="6" presStyleCnt="9">
        <dgm:presLayoutVars>
          <dgm:bulletEnabled val="1"/>
        </dgm:presLayoutVars>
      </dgm:prSet>
      <dgm:spPr/>
      <dgm:t>
        <a:bodyPr/>
        <a:lstStyle/>
        <a:p>
          <a:endParaRPr lang="es-ES"/>
        </a:p>
      </dgm:t>
    </dgm:pt>
    <dgm:pt modelId="{9B0DABF4-1401-6041-A6D1-643BCC0572B1}" type="pres">
      <dgm:prSet presAssocID="{26CC89DE-F4EF-E14A-8D5E-C471F767FF99}" presName="childTextArrow" presStyleLbl="fgAccFollowNode1" presStyleIdx="7" presStyleCnt="9">
        <dgm:presLayoutVars>
          <dgm:bulletEnabled val="1"/>
        </dgm:presLayoutVars>
      </dgm:prSet>
      <dgm:spPr/>
      <dgm:t>
        <a:bodyPr/>
        <a:lstStyle/>
        <a:p>
          <a:endParaRPr lang="es-ES"/>
        </a:p>
      </dgm:t>
    </dgm:pt>
    <dgm:pt modelId="{6EC23F79-D275-2D4B-9FCA-DF68904F649E}" type="pres">
      <dgm:prSet presAssocID="{7CEA878A-1F41-084C-848F-87C385C9831B}" presName="childTextArrow" presStyleLbl="fgAccFollowNode1" presStyleIdx="8" presStyleCnt="9">
        <dgm:presLayoutVars>
          <dgm:bulletEnabled val="1"/>
        </dgm:presLayoutVars>
      </dgm:prSet>
      <dgm:spPr/>
      <dgm:t>
        <a:bodyPr/>
        <a:lstStyle/>
        <a:p>
          <a:endParaRPr lang="es-ES"/>
        </a:p>
      </dgm:t>
    </dgm:pt>
  </dgm:ptLst>
  <dgm:cxnLst>
    <dgm:cxn modelId="{091EA6CA-2BA2-1546-9AE6-F03428C9ADFE}" srcId="{438DA436-FDEC-6F43-88D4-2B7758B7F6AA}" destId="{E1AF541D-FD5C-CE4A-83B0-D04240BAECEF}" srcOrd="0" destOrd="0" parTransId="{B10905B8-D546-0541-9617-6DB534AC4249}" sibTransId="{E589A490-897B-4C45-B13B-65522105A5D4}"/>
    <dgm:cxn modelId="{429A893D-9858-4843-A6F2-F07986C61F98}" srcId="{98BD21C2-6281-2849-B5F6-BA20DD1FF6C6}" destId="{391475BE-BC9C-C443-8304-8777EBA0841C}" srcOrd="0" destOrd="0" parTransId="{655F99E3-F543-8940-8FE3-878AAC628FD6}" sibTransId="{2E9AC63F-3254-774A-B559-7921DB53C7AB}"/>
    <dgm:cxn modelId="{18E4059A-AC78-5D4E-81E8-41BECBE46DFB}" srcId="{438DA436-FDEC-6F43-88D4-2B7758B7F6AA}" destId="{98BD21C2-6281-2849-B5F6-BA20DD1FF6C6}" srcOrd="1" destOrd="0" parTransId="{2ED5D061-8C90-6A46-A2C4-1C463B95223D}" sibTransId="{D657593B-0107-864B-8A78-1A6AB18D2BDD}"/>
    <dgm:cxn modelId="{DCAAE4D3-8586-CB41-B63A-9E7D2C0CDCBE}" type="presOf" srcId="{E1AF541D-FD5C-CE4A-83B0-D04240BAECEF}" destId="{986B8535-07BB-8447-84D3-7CA6A09F9025}" srcOrd="1" destOrd="0" presId="urn:microsoft.com/office/officeart/2005/8/layout/process4"/>
    <dgm:cxn modelId="{B8526643-F1DE-A549-BA8C-ADC2C5737F2A}" srcId="{E1AF541D-FD5C-CE4A-83B0-D04240BAECEF}" destId="{F99CA923-E6E6-4E4A-9465-CBEF79B5708A}" srcOrd="2" destOrd="0" parTransId="{C0E85450-E6D4-564A-8147-7C21B194CD59}" sibTransId="{D144BA33-8974-FE46-9082-0B3FC81DE7D8}"/>
    <dgm:cxn modelId="{B7756D15-CE57-1148-BF2A-3500D06A3877}" type="presOf" srcId="{98BD21C2-6281-2849-B5F6-BA20DD1FF6C6}" destId="{BF474BF7-08F8-A447-BB62-75DCE3D80B91}" srcOrd="0" destOrd="0" presId="urn:microsoft.com/office/officeart/2005/8/layout/process4"/>
    <dgm:cxn modelId="{78403CBE-0CAD-624D-9594-7B53B2DD18DB}" type="presOf" srcId="{391475BE-BC9C-C443-8304-8777EBA0841C}" destId="{61237A24-5200-3447-AC7D-FF628694382C}" srcOrd="0" destOrd="0" presId="urn:microsoft.com/office/officeart/2005/8/layout/process4"/>
    <dgm:cxn modelId="{676FCE75-E625-624E-A426-9A2B218ED8CF}" type="presOf" srcId="{26CC89DE-F4EF-E14A-8D5E-C471F767FF99}" destId="{9B0DABF4-1401-6041-A6D1-643BCC0572B1}" srcOrd="0" destOrd="0" presId="urn:microsoft.com/office/officeart/2005/8/layout/process4"/>
    <dgm:cxn modelId="{56318659-1AC6-5742-B29E-0D2C8E5F8CD0}" srcId="{E1AF541D-FD5C-CE4A-83B0-D04240BAECEF}" destId="{47AE7EC4-AFF0-0143-ACBE-E54D317C3EFF}" srcOrd="0" destOrd="0" parTransId="{A9440D26-26FC-2742-A9E2-95BF548088DA}" sibTransId="{735C6B0B-4FBD-9D44-BAF9-DCEE6474E451}"/>
    <dgm:cxn modelId="{B80F9D99-1C6B-454E-8DE2-9E65BA42038E}" type="presOf" srcId="{07C752D8-E3CD-BF4F-A48E-732618729F00}" destId="{01FFF528-9720-A64A-8513-03F38C214722}" srcOrd="0" destOrd="0" presId="urn:microsoft.com/office/officeart/2005/8/layout/process4"/>
    <dgm:cxn modelId="{996285D6-A4FF-434D-8B08-F264BEC2DD0B}" type="presOf" srcId="{08F42407-BB69-6D4F-8F17-137F16A5549D}" destId="{29D7806E-5D44-0D4E-BACA-510016BDC379}" srcOrd="0" destOrd="0" presId="urn:microsoft.com/office/officeart/2005/8/layout/process4"/>
    <dgm:cxn modelId="{987B07F3-935C-934A-B7BA-AB49D172FE8E}" srcId="{E1AF541D-FD5C-CE4A-83B0-D04240BAECEF}" destId="{CA86DFE5-F277-0C4D-9C7F-F1AB4A36495C}" srcOrd="1" destOrd="0" parTransId="{F00DC893-6D6D-D248-8FA6-2C381A7F8ED5}" sibTransId="{F731EEA9-8CB7-8944-A5F1-E8AEF23E4D9F}"/>
    <dgm:cxn modelId="{1AEAB0CD-498F-B14A-A1D9-A237F6721BC9}" type="presOf" srcId="{47AE7EC4-AFF0-0143-ACBE-E54D317C3EFF}" destId="{A893EC17-6B2A-8A49-8135-E26B44A33F69}" srcOrd="0" destOrd="0" presId="urn:microsoft.com/office/officeart/2005/8/layout/process4"/>
    <dgm:cxn modelId="{21A5DB41-605A-8B45-8B68-808D09537793}" srcId="{E1AF541D-FD5C-CE4A-83B0-D04240BAECEF}" destId="{CE15664B-5F76-134E-8E8D-0D86E8BD00FE}" srcOrd="5" destOrd="0" parTransId="{F5E14D5A-95E3-3D45-8270-5576BB808779}" sibTransId="{E30463C3-6A19-2241-BE57-572BAFEE2273}"/>
    <dgm:cxn modelId="{501BBEFA-45C9-EC4E-8435-4EE5642CDC6A}" srcId="{E1AF541D-FD5C-CE4A-83B0-D04240BAECEF}" destId="{08F42407-BB69-6D4F-8F17-137F16A5549D}" srcOrd="3" destOrd="0" parTransId="{28444E10-A017-B549-92AD-73F69A6DEE91}" sibTransId="{1A949591-21AE-BE4E-8CA1-54D8228FCD2D}"/>
    <dgm:cxn modelId="{06D3D1FB-07ED-4440-AED1-7CBB59A4766F}" type="presOf" srcId="{E1AF541D-FD5C-CE4A-83B0-D04240BAECEF}" destId="{35695EE7-94F8-3A40-BD24-DB7EF900FC40}" srcOrd="0" destOrd="0" presId="urn:microsoft.com/office/officeart/2005/8/layout/process4"/>
    <dgm:cxn modelId="{C8F15740-BABC-6E48-A67B-CAFB63179404}" type="presOf" srcId="{98BD21C2-6281-2849-B5F6-BA20DD1FF6C6}" destId="{D971897A-E19E-C242-A6AD-387E206DBE3D}" srcOrd="1" destOrd="0" presId="urn:microsoft.com/office/officeart/2005/8/layout/process4"/>
    <dgm:cxn modelId="{2821336C-7011-064A-AD1E-198A344A3CF0}" type="presOf" srcId="{438DA436-FDEC-6F43-88D4-2B7758B7F6AA}" destId="{5B9D27C5-F33E-AC46-8273-2615FEEA9DDF}" srcOrd="0" destOrd="0" presId="urn:microsoft.com/office/officeart/2005/8/layout/process4"/>
    <dgm:cxn modelId="{E3FEF6A5-9E83-8E4D-AE1F-4B7C406CD7F1}" type="presOf" srcId="{CE15664B-5F76-134E-8E8D-0D86E8BD00FE}" destId="{DCFC0B75-0A36-3B40-BA32-64F60CD463E1}" srcOrd="0" destOrd="0" presId="urn:microsoft.com/office/officeart/2005/8/layout/process4"/>
    <dgm:cxn modelId="{7F2EB46C-01CF-2947-919C-58F59F26BC33}" type="presOf" srcId="{F99CA923-E6E6-4E4A-9465-CBEF79B5708A}" destId="{CE78D257-D215-564F-AEF7-8C483DB21B72}" srcOrd="0" destOrd="0" presId="urn:microsoft.com/office/officeart/2005/8/layout/process4"/>
    <dgm:cxn modelId="{3A95686F-3D7C-B24A-8F11-EF2CAC48BEE6}" srcId="{E1AF541D-FD5C-CE4A-83B0-D04240BAECEF}" destId="{7CEA878A-1F41-084C-848F-87C385C9831B}" srcOrd="7" destOrd="0" parTransId="{B0A29BE7-9B99-774A-A2B1-10293810D09C}" sibTransId="{24B0C8E3-B245-2E4B-BDA7-D9D3440BD340}"/>
    <dgm:cxn modelId="{65A58411-5D64-5744-84B4-A15CC0C611CA}" type="presOf" srcId="{CA86DFE5-F277-0C4D-9C7F-F1AB4A36495C}" destId="{767CD472-81DB-AD4F-BF0E-0FB9274B04BB}" srcOrd="0" destOrd="0" presId="urn:microsoft.com/office/officeart/2005/8/layout/process4"/>
    <dgm:cxn modelId="{0DFE8D34-1E66-C347-A9C8-2823CDD1B1CC}" srcId="{E1AF541D-FD5C-CE4A-83B0-D04240BAECEF}" destId="{07C752D8-E3CD-BF4F-A48E-732618729F00}" srcOrd="4" destOrd="0" parTransId="{EE239687-CC0E-A047-9064-D52BC47BE706}" sibTransId="{017E81CC-CABB-B14E-8B57-20C50ABDFB7C}"/>
    <dgm:cxn modelId="{455F73B7-9CE4-DD41-8179-61033AFA5355}" type="presOf" srcId="{7CEA878A-1F41-084C-848F-87C385C9831B}" destId="{6EC23F79-D275-2D4B-9FCA-DF68904F649E}" srcOrd="0" destOrd="0" presId="urn:microsoft.com/office/officeart/2005/8/layout/process4"/>
    <dgm:cxn modelId="{3AFB47F6-3749-0E4F-B531-7AA3620ECF8B}" srcId="{E1AF541D-FD5C-CE4A-83B0-D04240BAECEF}" destId="{26CC89DE-F4EF-E14A-8D5E-C471F767FF99}" srcOrd="6" destOrd="0" parTransId="{AEED6E7C-82B5-4047-9941-ECDDED6CC613}" sibTransId="{EA48A0ED-D077-8840-B1CF-1E2FF5160F58}"/>
    <dgm:cxn modelId="{B6E71939-0335-A94B-869F-EDA17BE29F90}" type="presParOf" srcId="{5B9D27C5-F33E-AC46-8273-2615FEEA9DDF}" destId="{D7D5AC3B-A20E-024C-845F-E33E7C44D2CA}" srcOrd="0" destOrd="0" presId="urn:microsoft.com/office/officeart/2005/8/layout/process4"/>
    <dgm:cxn modelId="{2423CB94-9BFC-C248-95CE-A19C263DE342}" type="presParOf" srcId="{D7D5AC3B-A20E-024C-845F-E33E7C44D2CA}" destId="{BF474BF7-08F8-A447-BB62-75DCE3D80B91}" srcOrd="0" destOrd="0" presId="urn:microsoft.com/office/officeart/2005/8/layout/process4"/>
    <dgm:cxn modelId="{9234CB79-B114-9F4D-88BE-F40AAC1B3F5B}" type="presParOf" srcId="{D7D5AC3B-A20E-024C-845F-E33E7C44D2CA}" destId="{D971897A-E19E-C242-A6AD-387E206DBE3D}" srcOrd="1" destOrd="0" presId="urn:microsoft.com/office/officeart/2005/8/layout/process4"/>
    <dgm:cxn modelId="{F558F273-D3D7-A94E-9BED-C299B3AC5044}" type="presParOf" srcId="{D7D5AC3B-A20E-024C-845F-E33E7C44D2CA}" destId="{888D2685-FA7F-234A-93EF-951001B4FE39}" srcOrd="2" destOrd="0" presId="urn:microsoft.com/office/officeart/2005/8/layout/process4"/>
    <dgm:cxn modelId="{DB42165F-FDA6-5D40-B1C4-25C2DAF365C5}" type="presParOf" srcId="{888D2685-FA7F-234A-93EF-951001B4FE39}" destId="{61237A24-5200-3447-AC7D-FF628694382C}" srcOrd="0" destOrd="0" presId="urn:microsoft.com/office/officeart/2005/8/layout/process4"/>
    <dgm:cxn modelId="{723D0AEC-18F3-ED4E-B42F-245D8739819B}" type="presParOf" srcId="{5B9D27C5-F33E-AC46-8273-2615FEEA9DDF}" destId="{FD9E6874-872B-0A4E-A2D1-DE6884D70265}" srcOrd="1" destOrd="0" presId="urn:microsoft.com/office/officeart/2005/8/layout/process4"/>
    <dgm:cxn modelId="{299B2CC2-830E-F749-84B4-8D23B0A5429B}" type="presParOf" srcId="{5B9D27C5-F33E-AC46-8273-2615FEEA9DDF}" destId="{0F5702F9-9368-7C4D-AB66-5F172257F683}" srcOrd="2" destOrd="0" presId="urn:microsoft.com/office/officeart/2005/8/layout/process4"/>
    <dgm:cxn modelId="{BF1B05F9-6C0F-8D4F-9382-74C5DF984AE1}" type="presParOf" srcId="{0F5702F9-9368-7C4D-AB66-5F172257F683}" destId="{35695EE7-94F8-3A40-BD24-DB7EF900FC40}" srcOrd="0" destOrd="0" presId="urn:microsoft.com/office/officeart/2005/8/layout/process4"/>
    <dgm:cxn modelId="{3A5C1380-A699-8045-8D6B-BDACB2D68DE8}" type="presParOf" srcId="{0F5702F9-9368-7C4D-AB66-5F172257F683}" destId="{986B8535-07BB-8447-84D3-7CA6A09F9025}" srcOrd="1" destOrd="0" presId="urn:microsoft.com/office/officeart/2005/8/layout/process4"/>
    <dgm:cxn modelId="{43E839EB-6766-0441-8068-59FBA0416B23}" type="presParOf" srcId="{0F5702F9-9368-7C4D-AB66-5F172257F683}" destId="{FEE1C4B7-C7A2-1649-8B32-11F1648529A4}" srcOrd="2" destOrd="0" presId="urn:microsoft.com/office/officeart/2005/8/layout/process4"/>
    <dgm:cxn modelId="{45D190A2-9FE4-054B-BF56-365BB7CDD9CE}" type="presParOf" srcId="{FEE1C4B7-C7A2-1649-8B32-11F1648529A4}" destId="{A893EC17-6B2A-8A49-8135-E26B44A33F69}" srcOrd="0" destOrd="0" presId="urn:microsoft.com/office/officeart/2005/8/layout/process4"/>
    <dgm:cxn modelId="{F56EDA1E-D5AE-AC4D-A2D7-4FF47ADE3AFD}" type="presParOf" srcId="{FEE1C4B7-C7A2-1649-8B32-11F1648529A4}" destId="{767CD472-81DB-AD4F-BF0E-0FB9274B04BB}" srcOrd="1" destOrd="0" presId="urn:microsoft.com/office/officeart/2005/8/layout/process4"/>
    <dgm:cxn modelId="{42BF635B-7E60-5D48-B451-7145E3D53E51}" type="presParOf" srcId="{FEE1C4B7-C7A2-1649-8B32-11F1648529A4}" destId="{CE78D257-D215-564F-AEF7-8C483DB21B72}" srcOrd="2" destOrd="0" presId="urn:microsoft.com/office/officeart/2005/8/layout/process4"/>
    <dgm:cxn modelId="{291E457D-34B1-5E44-8FBA-78CE0B27B1DF}" type="presParOf" srcId="{FEE1C4B7-C7A2-1649-8B32-11F1648529A4}" destId="{29D7806E-5D44-0D4E-BACA-510016BDC379}" srcOrd="3" destOrd="0" presId="urn:microsoft.com/office/officeart/2005/8/layout/process4"/>
    <dgm:cxn modelId="{9C115882-161B-C54C-9CDA-0FAD6DCC4E08}" type="presParOf" srcId="{FEE1C4B7-C7A2-1649-8B32-11F1648529A4}" destId="{01FFF528-9720-A64A-8513-03F38C214722}" srcOrd="4" destOrd="0" presId="urn:microsoft.com/office/officeart/2005/8/layout/process4"/>
    <dgm:cxn modelId="{1983B77E-BE58-474E-AE21-5A9BBE762647}" type="presParOf" srcId="{FEE1C4B7-C7A2-1649-8B32-11F1648529A4}" destId="{DCFC0B75-0A36-3B40-BA32-64F60CD463E1}" srcOrd="5" destOrd="0" presId="urn:microsoft.com/office/officeart/2005/8/layout/process4"/>
    <dgm:cxn modelId="{11DD55F7-EAAE-774A-956E-9D893D5FE6C1}" type="presParOf" srcId="{FEE1C4B7-C7A2-1649-8B32-11F1648529A4}" destId="{9B0DABF4-1401-6041-A6D1-643BCC0572B1}" srcOrd="6" destOrd="0" presId="urn:microsoft.com/office/officeart/2005/8/layout/process4"/>
    <dgm:cxn modelId="{14670EC8-9325-A34F-8E53-A72869072397}" type="presParOf" srcId="{FEE1C4B7-C7A2-1649-8B32-11F1648529A4}" destId="{6EC23F79-D275-2D4B-9FCA-DF68904F649E}" srcOrd="7"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1C3D9F0-D795-6745-897F-CF56AA7B0C18}" type="doc">
      <dgm:prSet loTypeId="urn:microsoft.com/office/officeart/2009/layout/ReverseList" loCatId="list" qsTypeId="urn:microsoft.com/office/officeart/2005/8/quickstyle/simple1" qsCatId="simple" csTypeId="urn:microsoft.com/office/officeart/2005/8/colors/accent5_2" csCatId="accent5" phldr="1"/>
      <dgm:spPr/>
      <dgm:t>
        <a:bodyPr/>
        <a:lstStyle/>
        <a:p>
          <a:endParaRPr lang="es-ES"/>
        </a:p>
      </dgm:t>
    </dgm:pt>
    <dgm:pt modelId="{502301BD-C563-E049-99D2-8E2621B5A6F8}">
      <dgm:prSet phldrT="[Texto]" custT="1"/>
      <dgm:spPr/>
      <dgm:t>
        <a:bodyPr/>
        <a:lstStyle/>
        <a:p>
          <a:r>
            <a:rPr lang="es-MX" sz="1800" b="1" i="0" dirty="0" smtClean="0">
              <a:latin typeface="Calibri"/>
              <a:cs typeface="Calibri"/>
            </a:rPr>
            <a:t>Consiste en la elaboración de un trabajo escrito en el que se informa sobre el desarrollo y resultados de una investigación documental, experimental, empírica o teórica, y en la sustentación del mismo ante un jurado.</a:t>
          </a:r>
          <a:endParaRPr lang="es-ES" sz="1800" i="0" dirty="0">
            <a:latin typeface="Calibri"/>
            <a:cs typeface="Calibri"/>
          </a:endParaRPr>
        </a:p>
      </dgm:t>
    </dgm:pt>
    <dgm:pt modelId="{D07104E7-488A-134F-949E-54CB76B9931B}" type="parTrans" cxnId="{87E2BC8E-0571-554C-956C-CD777A8BBCCA}">
      <dgm:prSet/>
      <dgm:spPr/>
      <dgm:t>
        <a:bodyPr/>
        <a:lstStyle/>
        <a:p>
          <a:endParaRPr lang="es-ES"/>
        </a:p>
      </dgm:t>
    </dgm:pt>
    <dgm:pt modelId="{5C76D6A3-AAA2-A14C-992D-3CBFA8B20C4E}" type="sibTrans" cxnId="{87E2BC8E-0571-554C-956C-CD777A8BBCCA}">
      <dgm:prSet/>
      <dgm:spPr/>
      <dgm:t>
        <a:bodyPr/>
        <a:lstStyle/>
        <a:p>
          <a:endParaRPr lang="es-ES"/>
        </a:p>
      </dgm:t>
    </dgm:pt>
    <dgm:pt modelId="{16388C5F-D7CF-CB44-928C-692BEEDCA8DC}">
      <dgm:prSet phldrT="[Texto]" custT="1"/>
      <dgm:spPr/>
      <dgm:t>
        <a:bodyPr/>
        <a:lstStyle/>
        <a:p>
          <a:r>
            <a:rPr lang="es-MX" sz="1800" b="1" i="0" dirty="0" smtClean="0"/>
            <a:t>La evaluación profesional por tesis comprenderá el empleo o demostración de una teoría para mejorar la comprensión o el desarrollo de un objeto de estudio, siguiendo el método y el rigor metodológico vigente en un área del conocimiento.</a:t>
          </a:r>
          <a:endParaRPr lang="es-ES" sz="1800" i="0" dirty="0"/>
        </a:p>
      </dgm:t>
    </dgm:pt>
    <dgm:pt modelId="{40AF78AD-4025-9D47-BABA-2F49597B359D}" type="parTrans" cxnId="{5B7E65B6-98B5-254D-BC66-BEA57985E83B}">
      <dgm:prSet/>
      <dgm:spPr/>
      <dgm:t>
        <a:bodyPr/>
        <a:lstStyle/>
        <a:p>
          <a:endParaRPr lang="es-ES"/>
        </a:p>
      </dgm:t>
    </dgm:pt>
    <dgm:pt modelId="{D7A23856-33C0-C54E-83BB-DDE60ADE128F}" type="sibTrans" cxnId="{5B7E65B6-98B5-254D-BC66-BEA57985E83B}">
      <dgm:prSet/>
      <dgm:spPr/>
      <dgm:t>
        <a:bodyPr/>
        <a:lstStyle/>
        <a:p>
          <a:endParaRPr lang="es-ES"/>
        </a:p>
      </dgm:t>
    </dgm:pt>
    <dgm:pt modelId="{473A923D-BE70-6744-87BC-101F162F7947}" type="pres">
      <dgm:prSet presAssocID="{71C3D9F0-D795-6745-897F-CF56AA7B0C18}" presName="Name0" presStyleCnt="0">
        <dgm:presLayoutVars>
          <dgm:chMax val="2"/>
          <dgm:chPref val="2"/>
          <dgm:animLvl val="lvl"/>
        </dgm:presLayoutVars>
      </dgm:prSet>
      <dgm:spPr/>
      <dgm:t>
        <a:bodyPr/>
        <a:lstStyle/>
        <a:p>
          <a:endParaRPr lang="es-ES"/>
        </a:p>
      </dgm:t>
    </dgm:pt>
    <dgm:pt modelId="{30BCC3C9-7C49-944E-B7DE-C07E767B21AE}" type="pres">
      <dgm:prSet presAssocID="{71C3D9F0-D795-6745-897F-CF56AA7B0C18}" presName="LeftText" presStyleLbl="revTx" presStyleIdx="0" presStyleCnt="0">
        <dgm:presLayoutVars>
          <dgm:bulletEnabled val="1"/>
        </dgm:presLayoutVars>
      </dgm:prSet>
      <dgm:spPr/>
      <dgm:t>
        <a:bodyPr/>
        <a:lstStyle/>
        <a:p>
          <a:endParaRPr lang="es-ES"/>
        </a:p>
      </dgm:t>
    </dgm:pt>
    <dgm:pt modelId="{2F2DD246-FBD6-2A44-BEF7-5284067CD616}" type="pres">
      <dgm:prSet presAssocID="{71C3D9F0-D795-6745-897F-CF56AA7B0C18}" presName="LeftNode" presStyleLbl="bgImgPlace1" presStyleIdx="0" presStyleCnt="2" custScaleX="165780" custScaleY="109466" custLinFactNeighborX="-20536">
        <dgm:presLayoutVars>
          <dgm:chMax val="2"/>
          <dgm:chPref val="2"/>
        </dgm:presLayoutVars>
      </dgm:prSet>
      <dgm:spPr/>
      <dgm:t>
        <a:bodyPr/>
        <a:lstStyle/>
        <a:p>
          <a:endParaRPr lang="es-ES"/>
        </a:p>
      </dgm:t>
    </dgm:pt>
    <dgm:pt modelId="{F31FE067-279F-6F48-80D8-01443955680F}" type="pres">
      <dgm:prSet presAssocID="{71C3D9F0-D795-6745-897F-CF56AA7B0C18}" presName="RightText" presStyleLbl="revTx" presStyleIdx="0" presStyleCnt="0">
        <dgm:presLayoutVars>
          <dgm:bulletEnabled val="1"/>
        </dgm:presLayoutVars>
      </dgm:prSet>
      <dgm:spPr/>
      <dgm:t>
        <a:bodyPr/>
        <a:lstStyle/>
        <a:p>
          <a:endParaRPr lang="es-ES"/>
        </a:p>
      </dgm:t>
    </dgm:pt>
    <dgm:pt modelId="{F66E891E-2C47-554A-AFDA-5926722801D3}" type="pres">
      <dgm:prSet presAssocID="{71C3D9F0-D795-6745-897F-CF56AA7B0C18}" presName="RightNode" presStyleLbl="bgImgPlace1" presStyleIdx="1" presStyleCnt="2" custScaleX="165241" custScaleY="109466" custLinFactNeighborX="53047">
        <dgm:presLayoutVars>
          <dgm:chMax val="0"/>
          <dgm:chPref val="0"/>
        </dgm:presLayoutVars>
      </dgm:prSet>
      <dgm:spPr/>
      <dgm:t>
        <a:bodyPr/>
        <a:lstStyle/>
        <a:p>
          <a:endParaRPr lang="es-ES"/>
        </a:p>
      </dgm:t>
    </dgm:pt>
    <dgm:pt modelId="{03A6D860-1CFF-F949-B6DD-B7B4FFBAA90D}" type="pres">
      <dgm:prSet presAssocID="{71C3D9F0-D795-6745-897F-CF56AA7B0C18}" presName="TopArrow" presStyleLbl="node1" presStyleIdx="0" presStyleCnt="2"/>
      <dgm:spPr/>
    </dgm:pt>
    <dgm:pt modelId="{868FB43D-A0B0-CF44-AD58-F3D3813BC78A}" type="pres">
      <dgm:prSet presAssocID="{71C3D9F0-D795-6745-897F-CF56AA7B0C18}" presName="BottomArrow" presStyleLbl="node1" presStyleIdx="1" presStyleCnt="2"/>
      <dgm:spPr/>
    </dgm:pt>
  </dgm:ptLst>
  <dgm:cxnLst>
    <dgm:cxn modelId="{6804A0D9-D275-514B-9293-D7309F1C9EE7}" type="presOf" srcId="{16388C5F-D7CF-CB44-928C-692BEEDCA8DC}" destId="{F66E891E-2C47-554A-AFDA-5926722801D3}" srcOrd="1" destOrd="0" presId="urn:microsoft.com/office/officeart/2009/layout/ReverseList"/>
    <dgm:cxn modelId="{5B7E65B6-98B5-254D-BC66-BEA57985E83B}" srcId="{71C3D9F0-D795-6745-897F-CF56AA7B0C18}" destId="{16388C5F-D7CF-CB44-928C-692BEEDCA8DC}" srcOrd="1" destOrd="0" parTransId="{40AF78AD-4025-9D47-BABA-2F49597B359D}" sibTransId="{D7A23856-33C0-C54E-83BB-DDE60ADE128F}"/>
    <dgm:cxn modelId="{87E2BC8E-0571-554C-956C-CD777A8BBCCA}" srcId="{71C3D9F0-D795-6745-897F-CF56AA7B0C18}" destId="{502301BD-C563-E049-99D2-8E2621B5A6F8}" srcOrd="0" destOrd="0" parTransId="{D07104E7-488A-134F-949E-54CB76B9931B}" sibTransId="{5C76D6A3-AAA2-A14C-992D-3CBFA8B20C4E}"/>
    <dgm:cxn modelId="{24F32F45-7F89-9F43-AAB5-80D61041B826}" type="presOf" srcId="{502301BD-C563-E049-99D2-8E2621B5A6F8}" destId="{2F2DD246-FBD6-2A44-BEF7-5284067CD616}" srcOrd="1" destOrd="0" presId="urn:microsoft.com/office/officeart/2009/layout/ReverseList"/>
    <dgm:cxn modelId="{22F57478-9AD0-6648-986B-DDC8C6C6F800}" type="presOf" srcId="{502301BD-C563-E049-99D2-8E2621B5A6F8}" destId="{30BCC3C9-7C49-944E-B7DE-C07E767B21AE}" srcOrd="0" destOrd="0" presId="urn:microsoft.com/office/officeart/2009/layout/ReverseList"/>
    <dgm:cxn modelId="{56732793-2F7C-6046-8966-BBF5BDA9A4D9}" type="presOf" srcId="{71C3D9F0-D795-6745-897F-CF56AA7B0C18}" destId="{473A923D-BE70-6744-87BC-101F162F7947}" srcOrd="0" destOrd="0" presId="urn:microsoft.com/office/officeart/2009/layout/ReverseList"/>
    <dgm:cxn modelId="{8480F327-DED6-414E-A3B5-CCC678D40BAC}" type="presOf" srcId="{16388C5F-D7CF-CB44-928C-692BEEDCA8DC}" destId="{F31FE067-279F-6F48-80D8-01443955680F}" srcOrd="0" destOrd="0" presId="urn:microsoft.com/office/officeart/2009/layout/ReverseList"/>
    <dgm:cxn modelId="{0C1D29CB-FE00-A944-8A29-764F06D066E2}" type="presParOf" srcId="{473A923D-BE70-6744-87BC-101F162F7947}" destId="{30BCC3C9-7C49-944E-B7DE-C07E767B21AE}" srcOrd="0" destOrd="0" presId="urn:microsoft.com/office/officeart/2009/layout/ReverseList"/>
    <dgm:cxn modelId="{4F58BA57-610D-C642-8B1B-0F664056FEDF}" type="presParOf" srcId="{473A923D-BE70-6744-87BC-101F162F7947}" destId="{2F2DD246-FBD6-2A44-BEF7-5284067CD616}" srcOrd="1" destOrd="0" presId="urn:microsoft.com/office/officeart/2009/layout/ReverseList"/>
    <dgm:cxn modelId="{89EC45E7-015F-5C40-B544-51278EA0A2D4}" type="presParOf" srcId="{473A923D-BE70-6744-87BC-101F162F7947}" destId="{F31FE067-279F-6F48-80D8-01443955680F}" srcOrd="2" destOrd="0" presId="urn:microsoft.com/office/officeart/2009/layout/ReverseList"/>
    <dgm:cxn modelId="{7238D7EC-B887-D540-9719-00E4A355A875}" type="presParOf" srcId="{473A923D-BE70-6744-87BC-101F162F7947}" destId="{F66E891E-2C47-554A-AFDA-5926722801D3}" srcOrd="3" destOrd="0" presId="urn:microsoft.com/office/officeart/2009/layout/ReverseList"/>
    <dgm:cxn modelId="{30DCFE8E-02ED-164D-872E-FE225CA58233}" type="presParOf" srcId="{473A923D-BE70-6744-87BC-101F162F7947}" destId="{03A6D860-1CFF-F949-B6DD-B7B4FFBAA90D}" srcOrd="4" destOrd="0" presId="urn:microsoft.com/office/officeart/2009/layout/ReverseList"/>
    <dgm:cxn modelId="{C7E735A2-E12C-0B46-B998-150DA7BDF372}" type="presParOf" srcId="{473A923D-BE70-6744-87BC-101F162F7947}" destId="{868FB43D-A0B0-CF44-AD58-F3D3813BC78A}" srcOrd="5" destOrd="0" presId="urn:microsoft.com/office/officeart/2009/layout/Revers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75FB189-449D-D545-AF2A-D4A49E5263F1}" type="doc">
      <dgm:prSet loTypeId="urn:microsoft.com/office/officeart/2005/8/layout/process4" loCatId="list" qsTypeId="urn:microsoft.com/office/officeart/2005/8/quickstyle/simple4" qsCatId="simple" csTypeId="urn:microsoft.com/office/officeart/2005/8/colors/colorful4" csCatId="colorful" phldr="1"/>
      <dgm:spPr/>
      <dgm:t>
        <a:bodyPr/>
        <a:lstStyle/>
        <a:p>
          <a:endParaRPr lang="es-ES"/>
        </a:p>
      </dgm:t>
    </dgm:pt>
    <dgm:pt modelId="{7D2477FC-050F-3842-9FAC-A5326A6FACEA}">
      <dgm:prSet phldrT="[Texto]"/>
      <dgm:spPr/>
      <dgm:t>
        <a:bodyPr/>
        <a:lstStyle/>
        <a:p>
          <a:r>
            <a:rPr lang="es-ES" b="1" dirty="0" smtClean="0">
              <a:latin typeface="Calibri"/>
              <a:cs typeface="Calibri"/>
            </a:rPr>
            <a:t>R</a:t>
          </a:r>
          <a:r>
            <a:rPr lang="es-MX" b="1" dirty="0" smtClean="0">
              <a:latin typeface="Calibri"/>
              <a:cs typeface="Calibri"/>
            </a:rPr>
            <a:t>equisitos</a:t>
          </a:r>
          <a:r>
            <a:rPr lang="es-MX" dirty="0" smtClean="0">
              <a:latin typeface="Calibri"/>
              <a:cs typeface="Calibri"/>
            </a:rPr>
            <a:t>:</a:t>
          </a:r>
          <a:endParaRPr lang="es-ES" dirty="0">
            <a:latin typeface="Calibri"/>
            <a:cs typeface="Calibri"/>
          </a:endParaRPr>
        </a:p>
      </dgm:t>
    </dgm:pt>
    <dgm:pt modelId="{108F074E-16AC-E54A-8C73-EBD990C8856D}" type="parTrans" cxnId="{45E3AC2A-5E66-6749-863D-8C82E624DA08}">
      <dgm:prSet/>
      <dgm:spPr/>
      <dgm:t>
        <a:bodyPr/>
        <a:lstStyle/>
        <a:p>
          <a:endParaRPr lang="es-ES">
            <a:latin typeface="Calibri"/>
            <a:cs typeface="Calibri"/>
          </a:endParaRPr>
        </a:p>
      </dgm:t>
    </dgm:pt>
    <dgm:pt modelId="{4BC24F95-B6F0-0C4D-B982-48A77840FC2F}" type="sibTrans" cxnId="{45E3AC2A-5E66-6749-863D-8C82E624DA08}">
      <dgm:prSet/>
      <dgm:spPr/>
      <dgm:t>
        <a:bodyPr/>
        <a:lstStyle/>
        <a:p>
          <a:endParaRPr lang="es-ES">
            <a:latin typeface="Calibri"/>
            <a:cs typeface="Calibri"/>
          </a:endParaRPr>
        </a:p>
      </dgm:t>
    </dgm:pt>
    <dgm:pt modelId="{5FE9725C-6DED-864B-BBB2-D3A35A4B0C00}">
      <dgm:prSet custT="1"/>
      <dgm:spPr/>
      <dgm:t>
        <a:bodyPr/>
        <a:lstStyle/>
        <a:p>
          <a:r>
            <a:rPr lang="es-MX" sz="1400" dirty="0" smtClean="0">
              <a:latin typeface="Calibri"/>
              <a:cs typeface="Calibri"/>
            </a:rPr>
            <a:t>Trabajo cuya autoría es responsabilidad del pasante</a:t>
          </a:r>
          <a:endParaRPr lang="es-MX" sz="1400" dirty="0">
            <a:latin typeface="Calibri"/>
            <a:cs typeface="Calibri"/>
          </a:endParaRPr>
        </a:p>
      </dgm:t>
    </dgm:pt>
    <dgm:pt modelId="{7283D1A1-6626-A94C-8799-06358F0D0940}" type="parTrans" cxnId="{8FD1CB59-5D02-3544-8429-E37909FF5E73}">
      <dgm:prSet/>
      <dgm:spPr/>
      <dgm:t>
        <a:bodyPr/>
        <a:lstStyle/>
        <a:p>
          <a:endParaRPr lang="es-ES">
            <a:latin typeface="Calibri"/>
            <a:cs typeface="Calibri"/>
          </a:endParaRPr>
        </a:p>
      </dgm:t>
    </dgm:pt>
    <dgm:pt modelId="{33AFA2D3-E744-1843-80CC-756E1A34B49D}" type="sibTrans" cxnId="{8FD1CB59-5D02-3544-8429-E37909FF5E73}">
      <dgm:prSet/>
      <dgm:spPr/>
      <dgm:t>
        <a:bodyPr/>
        <a:lstStyle/>
        <a:p>
          <a:endParaRPr lang="es-ES">
            <a:latin typeface="Calibri"/>
            <a:cs typeface="Calibri"/>
          </a:endParaRPr>
        </a:p>
      </dgm:t>
    </dgm:pt>
    <dgm:pt modelId="{CF85CFDD-58F1-E749-AE5D-7D06EAEB3656}">
      <dgm:prSet custT="1"/>
      <dgm:spPr/>
      <dgm:t>
        <a:bodyPr/>
        <a:lstStyle/>
        <a:p>
          <a:r>
            <a:rPr lang="es-MX" sz="1400" dirty="0" smtClean="0">
              <a:latin typeface="Calibri"/>
              <a:cs typeface="Calibri"/>
            </a:rPr>
            <a:t>La temática se relacionará con el plan de estudios cursado por el pasante</a:t>
          </a:r>
        </a:p>
      </dgm:t>
    </dgm:pt>
    <dgm:pt modelId="{94D0722D-A512-9041-B861-3BAD1057CDDF}" type="parTrans" cxnId="{3369E67D-1046-1144-B8D2-C62733818925}">
      <dgm:prSet/>
      <dgm:spPr/>
      <dgm:t>
        <a:bodyPr/>
        <a:lstStyle/>
        <a:p>
          <a:endParaRPr lang="es-ES">
            <a:latin typeface="Calibri"/>
            <a:cs typeface="Calibri"/>
          </a:endParaRPr>
        </a:p>
      </dgm:t>
    </dgm:pt>
    <dgm:pt modelId="{FDBE039E-C5DD-2F46-8634-816DC3AA5B03}" type="sibTrans" cxnId="{3369E67D-1046-1144-B8D2-C62733818925}">
      <dgm:prSet/>
      <dgm:spPr/>
      <dgm:t>
        <a:bodyPr/>
        <a:lstStyle/>
        <a:p>
          <a:endParaRPr lang="es-ES">
            <a:latin typeface="Calibri"/>
            <a:cs typeface="Calibri"/>
          </a:endParaRPr>
        </a:p>
      </dgm:t>
    </dgm:pt>
    <dgm:pt modelId="{F32FEA88-2293-E443-93A7-55CFABC100CF}">
      <dgm:prSet custT="1"/>
      <dgm:spPr/>
      <dgm:t>
        <a:bodyPr/>
        <a:lstStyle/>
        <a:p>
          <a:r>
            <a:rPr lang="es-MX" sz="1400" dirty="0" smtClean="0">
              <a:latin typeface="Calibri"/>
              <a:cs typeface="Calibri"/>
            </a:rPr>
            <a:t>Presentar constancia con el voto aprobatorio del asesor y de los dos revisores</a:t>
          </a:r>
        </a:p>
      </dgm:t>
    </dgm:pt>
    <dgm:pt modelId="{33F16FD0-2E2F-D643-8CC1-2B804C585D15}" type="parTrans" cxnId="{3AA577E8-8CE7-4E4B-BC78-E9E1FA8C3E7C}">
      <dgm:prSet/>
      <dgm:spPr/>
      <dgm:t>
        <a:bodyPr/>
        <a:lstStyle/>
        <a:p>
          <a:endParaRPr lang="es-ES">
            <a:latin typeface="Calibri"/>
            <a:cs typeface="Calibri"/>
          </a:endParaRPr>
        </a:p>
      </dgm:t>
    </dgm:pt>
    <dgm:pt modelId="{E22B3821-7BD9-494F-9185-C20B1CE00FEB}" type="sibTrans" cxnId="{3AA577E8-8CE7-4E4B-BC78-E9E1FA8C3E7C}">
      <dgm:prSet/>
      <dgm:spPr/>
      <dgm:t>
        <a:bodyPr/>
        <a:lstStyle/>
        <a:p>
          <a:endParaRPr lang="es-ES">
            <a:latin typeface="Calibri"/>
            <a:cs typeface="Calibri"/>
          </a:endParaRPr>
        </a:p>
      </dgm:t>
    </dgm:pt>
    <dgm:pt modelId="{4B1F4D7B-2B3B-B14E-BC6E-6D6FA34E46EA}">
      <dgm:prSet/>
      <dgm:spPr/>
      <dgm:t>
        <a:bodyPr/>
        <a:lstStyle/>
        <a:p>
          <a:r>
            <a:rPr lang="es-MX" b="1" smtClean="0">
              <a:latin typeface="Calibri"/>
              <a:cs typeface="Calibri"/>
            </a:rPr>
            <a:t>Valoración de la tesis:</a:t>
          </a:r>
          <a:endParaRPr lang="es-MX" b="1" dirty="0">
            <a:latin typeface="Calibri"/>
            <a:cs typeface="Calibri"/>
          </a:endParaRPr>
        </a:p>
      </dgm:t>
    </dgm:pt>
    <dgm:pt modelId="{8853A6A7-7AF1-BE43-9C83-D68777FCFC16}" type="parTrans" cxnId="{50F3250D-0376-B54A-99E1-6FD8916E0086}">
      <dgm:prSet/>
      <dgm:spPr/>
      <dgm:t>
        <a:bodyPr/>
        <a:lstStyle/>
        <a:p>
          <a:endParaRPr lang="es-ES">
            <a:latin typeface="Calibri"/>
            <a:cs typeface="Calibri"/>
          </a:endParaRPr>
        </a:p>
      </dgm:t>
    </dgm:pt>
    <dgm:pt modelId="{6FC54898-46E8-D143-925B-E6786AF6C157}" type="sibTrans" cxnId="{50F3250D-0376-B54A-99E1-6FD8916E0086}">
      <dgm:prSet/>
      <dgm:spPr/>
      <dgm:t>
        <a:bodyPr/>
        <a:lstStyle/>
        <a:p>
          <a:endParaRPr lang="es-ES">
            <a:latin typeface="Calibri"/>
            <a:cs typeface="Calibri"/>
          </a:endParaRPr>
        </a:p>
      </dgm:t>
    </dgm:pt>
    <dgm:pt modelId="{17CB720C-0081-174F-AC20-E9B1D6AE8B00}">
      <dgm:prSet custT="1"/>
      <dgm:spPr/>
      <dgm:t>
        <a:bodyPr/>
        <a:lstStyle/>
        <a:p>
          <a:r>
            <a:rPr lang="es-MX" sz="1400" dirty="0" smtClean="0">
              <a:latin typeface="Calibri"/>
              <a:cs typeface="Calibri"/>
            </a:rPr>
            <a:t>Originalidad en el tratamiento temático y/o en la metodología </a:t>
          </a:r>
          <a:endParaRPr lang="es-MX" sz="1400" dirty="0">
            <a:latin typeface="Calibri"/>
            <a:cs typeface="Calibri"/>
          </a:endParaRPr>
        </a:p>
      </dgm:t>
    </dgm:pt>
    <dgm:pt modelId="{A85FE76F-97A2-B04A-BE68-71D86033CA8B}" type="parTrans" cxnId="{063E98BA-15EE-8149-9BB6-08967749861C}">
      <dgm:prSet/>
      <dgm:spPr/>
      <dgm:t>
        <a:bodyPr/>
        <a:lstStyle/>
        <a:p>
          <a:endParaRPr lang="es-ES">
            <a:latin typeface="Calibri"/>
            <a:cs typeface="Calibri"/>
          </a:endParaRPr>
        </a:p>
      </dgm:t>
    </dgm:pt>
    <dgm:pt modelId="{AE7739E4-0FB3-2240-AFDC-08989E4C7239}" type="sibTrans" cxnId="{063E98BA-15EE-8149-9BB6-08967749861C}">
      <dgm:prSet/>
      <dgm:spPr/>
      <dgm:t>
        <a:bodyPr/>
        <a:lstStyle/>
        <a:p>
          <a:endParaRPr lang="es-ES">
            <a:latin typeface="Calibri"/>
            <a:cs typeface="Calibri"/>
          </a:endParaRPr>
        </a:p>
      </dgm:t>
    </dgm:pt>
    <dgm:pt modelId="{3F8A4AF1-9D88-1640-823B-6726B279ADA0}">
      <dgm:prSet custT="1"/>
      <dgm:spPr/>
      <dgm:t>
        <a:bodyPr/>
        <a:lstStyle/>
        <a:p>
          <a:r>
            <a:rPr lang="es-MX" sz="1400" dirty="0" smtClean="0">
              <a:latin typeface="Calibri"/>
              <a:cs typeface="Calibri"/>
            </a:rPr>
            <a:t>Emplear criterios de validez </a:t>
          </a:r>
          <a:endParaRPr lang="es-MX" sz="1400" dirty="0">
            <a:latin typeface="Calibri"/>
            <a:cs typeface="Calibri"/>
          </a:endParaRPr>
        </a:p>
      </dgm:t>
    </dgm:pt>
    <dgm:pt modelId="{B7B33637-3781-9B40-9EF3-BB67E4560762}" type="parTrans" cxnId="{015F7364-6CF7-EC44-85E9-94B6DD6F6439}">
      <dgm:prSet/>
      <dgm:spPr/>
      <dgm:t>
        <a:bodyPr/>
        <a:lstStyle/>
        <a:p>
          <a:endParaRPr lang="es-ES">
            <a:latin typeface="Calibri"/>
            <a:cs typeface="Calibri"/>
          </a:endParaRPr>
        </a:p>
      </dgm:t>
    </dgm:pt>
    <dgm:pt modelId="{E7755EB9-BC26-5E49-8F0E-A91B77720B85}" type="sibTrans" cxnId="{015F7364-6CF7-EC44-85E9-94B6DD6F6439}">
      <dgm:prSet/>
      <dgm:spPr/>
      <dgm:t>
        <a:bodyPr/>
        <a:lstStyle/>
        <a:p>
          <a:endParaRPr lang="es-ES">
            <a:latin typeface="Calibri"/>
            <a:cs typeface="Calibri"/>
          </a:endParaRPr>
        </a:p>
      </dgm:t>
    </dgm:pt>
    <dgm:pt modelId="{90AF8A42-D685-134B-9B35-D5393F6A0B8A}">
      <dgm:prSet custT="1"/>
      <dgm:spPr/>
      <dgm:t>
        <a:bodyPr/>
        <a:lstStyle/>
        <a:p>
          <a:r>
            <a:rPr lang="es-MX" sz="1400" dirty="0" smtClean="0">
              <a:latin typeface="Calibri"/>
              <a:cs typeface="Calibri"/>
            </a:rPr>
            <a:t>Realizar una aportación para la profesión o disciplina</a:t>
          </a:r>
          <a:endParaRPr lang="es-MX" sz="1400" dirty="0">
            <a:latin typeface="Calibri"/>
            <a:cs typeface="Calibri"/>
          </a:endParaRPr>
        </a:p>
      </dgm:t>
    </dgm:pt>
    <dgm:pt modelId="{99266FC6-9C96-A64D-9EF2-17DC0F40C34A}" type="parTrans" cxnId="{9A2E0233-C9F6-C34C-8D01-1DDF8414E457}">
      <dgm:prSet/>
      <dgm:spPr/>
      <dgm:t>
        <a:bodyPr/>
        <a:lstStyle/>
        <a:p>
          <a:endParaRPr lang="es-ES">
            <a:latin typeface="Calibri"/>
            <a:cs typeface="Calibri"/>
          </a:endParaRPr>
        </a:p>
      </dgm:t>
    </dgm:pt>
    <dgm:pt modelId="{B94CE2D9-668E-2D4C-BD8F-AF548934C80A}" type="sibTrans" cxnId="{9A2E0233-C9F6-C34C-8D01-1DDF8414E457}">
      <dgm:prSet/>
      <dgm:spPr/>
      <dgm:t>
        <a:bodyPr/>
        <a:lstStyle/>
        <a:p>
          <a:endParaRPr lang="es-ES">
            <a:latin typeface="Calibri"/>
            <a:cs typeface="Calibri"/>
          </a:endParaRPr>
        </a:p>
      </dgm:t>
    </dgm:pt>
    <dgm:pt modelId="{DB1C9673-B8B1-0E4A-8B5C-708C4E7DB100}">
      <dgm:prSet custT="1"/>
      <dgm:spPr/>
      <dgm:t>
        <a:bodyPr/>
        <a:lstStyle/>
        <a:p>
          <a:r>
            <a:rPr lang="es-MX" sz="1400" dirty="0" smtClean="0">
              <a:latin typeface="Calibri"/>
              <a:cs typeface="Calibri"/>
            </a:rPr>
            <a:t>Generar conocimiento o aplicar conocimiento innovador</a:t>
          </a:r>
          <a:endParaRPr lang="es-MX" sz="1400" dirty="0">
            <a:latin typeface="Calibri"/>
            <a:cs typeface="Calibri"/>
          </a:endParaRPr>
        </a:p>
      </dgm:t>
    </dgm:pt>
    <dgm:pt modelId="{B44655F2-B706-324D-BE98-6DAE3E4EBA93}" type="parTrans" cxnId="{DFA34185-578F-E845-8F87-28BAECFA8351}">
      <dgm:prSet/>
      <dgm:spPr/>
      <dgm:t>
        <a:bodyPr/>
        <a:lstStyle/>
        <a:p>
          <a:endParaRPr lang="es-ES">
            <a:latin typeface="Calibri"/>
            <a:cs typeface="Calibri"/>
          </a:endParaRPr>
        </a:p>
      </dgm:t>
    </dgm:pt>
    <dgm:pt modelId="{7A648D1D-960C-6642-BFA1-EAF4AF64B985}" type="sibTrans" cxnId="{DFA34185-578F-E845-8F87-28BAECFA8351}">
      <dgm:prSet/>
      <dgm:spPr/>
      <dgm:t>
        <a:bodyPr/>
        <a:lstStyle/>
        <a:p>
          <a:endParaRPr lang="es-ES">
            <a:latin typeface="Calibri"/>
            <a:cs typeface="Calibri"/>
          </a:endParaRPr>
        </a:p>
      </dgm:t>
    </dgm:pt>
    <dgm:pt modelId="{14A9D49B-CF0F-964B-9DA1-DFB5870BE088}">
      <dgm:prSet custT="1"/>
      <dgm:spPr/>
      <dgm:t>
        <a:bodyPr/>
        <a:lstStyle/>
        <a:p>
          <a:r>
            <a:rPr lang="es-MX" sz="1400" dirty="0" smtClean="0">
              <a:latin typeface="Calibri"/>
              <a:cs typeface="Calibri"/>
            </a:rPr>
            <a:t>Otros aspectos del reglamento interno del espacio académico</a:t>
          </a:r>
          <a:endParaRPr lang="es-MX" sz="1400" dirty="0">
            <a:latin typeface="Calibri"/>
            <a:cs typeface="Calibri"/>
          </a:endParaRPr>
        </a:p>
      </dgm:t>
    </dgm:pt>
    <dgm:pt modelId="{16912041-C249-4446-ABDD-29D6C8467754}" type="parTrans" cxnId="{53B74AD6-F60C-1344-8033-E9D6FDCDFB49}">
      <dgm:prSet/>
      <dgm:spPr/>
      <dgm:t>
        <a:bodyPr/>
        <a:lstStyle/>
        <a:p>
          <a:endParaRPr lang="es-ES">
            <a:latin typeface="Calibri"/>
            <a:cs typeface="Calibri"/>
          </a:endParaRPr>
        </a:p>
      </dgm:t>
    </dgm:pt>
    <dgm:pt modelId="{7A59BDD9-91E4-5746-BDBF-9C77B6D94A79}" type="sibTrans" cxnId="{53B74AD6-F60C-1344-8033-E9D6FDCDFB49}">
      <dgm:prSet/>
      <dgm:spPr/>
      <dgm:t>
        <a:bodyPr/>
        <a:lstStyle/>
        <a:p>
          <a:endParaRPr lang="es-ES">
            <a:latin typeface="Calibri"/>
            <a:cs typeface="Calibri"/>
          </a:endParaRPr>
        </a:p>
      </dgm:t>
    </dgm:pt>
    <dgm:pt modelId="{03D14894-0928-A843-B99D-E47249D69C05}" type="pres">
      <dgm:prSet presAssocID="{075FB189-449D-D545-AF2A-D4A49E5263F1}" presName="Name0" presStyleCnt="0">
        <dgm:presLayoutVars>
          <dgm:dir/>
          <dgm:animLvl val="lvl"/>
          <dgm:resizeHandles val="exact"/>
        </dgm:presLayoutVars>
      </dgm:prSet>
      <dgm:spPr/>
      <dgm:t>
        <a:bodyPr/>
        <a:lstStyle/>
        <a:p>
          <a:endParaRPr lang="es-ES"/>
        </a:p>
      </dgm:t>
    </dgm:pt>
    <dgm:pt modelId="{4E746DAB-2CC9-ED48-B751-CA2B6A4CFBA6}" type="pres">
      <dgm:prSet presAssocID="{4B1F4D7B-2B3B-B14E-BC6E-6D6FA34E46EA}" presName="boxAndChildren" presStyleCnt="0"/>
      <dgm:spPr/>
    </dgm:pt>
    <dgm:pt modelId="{9C7FF2F2-3044-724E-85B6-9563F3359495}" type="pres">
      <dgm:prSet presAssocID="{4B1F4D7B-2B3B-B14E-BC6E-6D6FA34E46EA}" presName="parentTextBox" presStyleLbl="node1" presStyleIdx="0" presStyleCnt="2"/>
      <dgm:spPr/>
      <dgm:t>
        <a:bodyPr/>
        <a:lstStyle/>
        <a:p>
          <a:endParaRPr lang="es-ES"/>
        </a:p>
      </dgm:t>
    </dgm:pt>
    <dgm:pt modelId="{A305A342-CFFB-614B-BE5E-220EEE68EC5C}" type="pres">
      <dgm:prSet presAssocID="{4B1F4D7B-2B3B-B14E-BC6E-6D6FA34E46EA}" presName="entireBox" presStyleLbl="node1" presStyleIdx="0" presStyleCnt="2"/>
      <dgm:spPr/>
      <dgm:t>
        <a:bodyPr/>
        <a:lstStyle/>
        <a:p>
          <a:endParaRPr lang="es-ES"/>
        </a:p>
      </dgm:t>
    </dgm:pt>
    <dgm:pt modelId="{596571C4-6BB2-5B4F-8B9D-DE24C4727003}" type="pres">
      <dgm:prSet presAssocID="{4B1F4D7B-2B3B-B14E-BC6E-6D6FA34E46EA}" presName="descendantBox" presStyleCnt="0"/>
      <dgm:spPr/>
    </dgm:pt>
    <dgm:pt modelId="{7A4FB3F5-70CE-234C-90EA-B979046A95B4}" type="pres">
      <dgm:prSet presAssocID="{17CB720C-0081-174F-AC20-E9B1D6AE8B00}" presName="childTextBox" presStyleLbl="fgAccFollowNode1" presStyleIdx="0" presStyleCnt="8" custLinFactNeighborX="-61" custLinFactNeighborY="1589">
        <dgm:presLayoutVars>
          <dgm:bulletEnabled val="1"/>
        </dgm:presLayoutVars>
      </dgm:prSet>
      <dgm:spPr/>
      <dgm:t>
        <a:bodyPr/>
        <a:lstStyle/>
        <a:p>
          <a:endParaRPr lang="es-ES"/>
        </a:p>
      </dgm:t>
    </dgm:pt>
    <dgm:pt modelId="{D4418FCA-70F9-7644-AF31-EF09A3CB5F83}" type="pres">
      <dgm:prSet presAssocID="{3F8A4AF1-9D88-1640-823B-6726B279ADA0}" presName="childTextBox" presStyleLbl="fgAccFollowNode1" presStyleIdx="1" presStyleCnt="8">
        <dgm:presLayoutVars>
          <dgm:bulletEnabled val="1"/>
        </dgm:presLayoutVars>
      </dgm:prSet>
      <dgm:spPr/>
      <dgm:t>
        <a:bodyPr/>
        <a:lstStyle/>
        <a:p>
          <a:endParaRPr lang="es-ES"/>
        </a:p>
      </dgm:t>
    </dgm:pt>
    <dgm:pt modelId="{64A1AF0E-4E16-AD4C-A5D8-E0A3BF420DC7}" type="pres">
      <dgm:prSet presAssocID="{90AF8A42-D685-134B-9B35-D5393F6A0B8A}" presName="childTextBox" presStyleLbl="fgAccFollowNode1" presStyleIdx="2" presStyleCnt="8">
        <dgm:presLayoutVars>
          <dgm:bulletEnabled val="1"/>
        </dgm:presLayoutVars>
      </dgm:prSet>
      <dgm:spPr/>
      <dgm:t>
        <a:bodyPr/>
        <a:lstStyle/>
        <a:p>
          <a:endParaRPr lang="es-ES"/>
        </a:p>
      </dgm:t>
    </dgm:pt>
    <dgm:pt modelId="{EB40B63B-B0B4-8B48-8A25-861F776D6DC9}" type="pres">
      <dgm:prSet presAssocID="{DB1C9673-B8B1-0E4A-8B5C-708C4E7DB100}" presName="childTextBox" presStyleLbl="fgAccFollowNode1" presStyleIdx="3" presStyleCnt="8">
        <dgm:presLayoutVars>
          <dgm:bulletEnabled val="1"/>
        </dgm:presLayoutVars>
      </dgm:prSet>
      <dgm:spPr/>
      <dgm:t>
        <a:bodyPr/>
        <a:lstStyle/>
        <a:p>
          <a:endParaRPr lang="es-ES"/>
        </a:p>
      </dgm:t>
    </dgm:pt>
    <dgm:pt modelId="{680246E9-C880-EB4E-8CC6-05177382EDD8}" type="pres">
      <dgm:prSet presAssocID="{14A9D49B-CF0F-964B-9DA1-DFB5870BE088}" presName="childTextBox" presStyleLbl="fgAccFollowNode1" presStyleIdx="4" presStyleCnt="8">
        <dgm:presLayoutVars>
          <dgm:bulletEnabled val="1"/>
        </dgm:presLayoutVars>
      </dgm:prSet>
      <dgm:spPr/>
      <dgm:t>
        <a:bodyPr/>
        <a:lstStyle/>
        <a:p>
          <a:endParaRPr lang="es-ES"/>
        </a:p>
      </dgm:t>
    </dgm:pt>
    <dgm:pt modelId="{9C1EB90D-37F5-7842-BBFD-642A73E79063}" type="pres">
      <dgm:prSet presAssocID="{4BC24F95-B6F0-0C4D-B982-48A77840FC2F}" presName="sp" presStyleCnt="0"/>
      <dgm:spPr/>
    </dgm:pt>
    <dgm:pt modelId="{3CB32362-E338-1B4C-82FB-4BF8430DFD0C}" type="pres">
      <dgm:prSet presAssocID="{7D2477FC-050F-3842-9FAC-A5326A6FACEA}" presName="arrowAndChildren" presStyleCnt="0"/>
      <dgm:spPr/>
    </dgm:pt>
    <dgm:pt modelId="{EEB34B46-F4EB-B949-960A-69357DC38008}" type="pres">
      <dgm:prSet presAssocID="{7D2477FC-050F-3842-9FAC-A5326A6FACEA}" presName="parentTextArrow" presStyleLbl="node1" presStyleIdx="0" presStyleCnt="2"/>
      <dgm:spPr/>
      <dgm:t>
        <a:bodyPr/>
        <a:lstStyle/>
        <a:p>
          <a:endParaRPr lang="es-ES"/>
        </a:p>
      </dgm:t>
    </dgm:pt>
    <dgm:pt modelId="{FA90A412-FAE5-F749-AA58-10063633439E}" type="pres">
      <dgm:prSet presAssocID="{7D2477FC-050F-3842-9FAC-A5326A6FACEA}" presName="arrow" presStyleLbl="node1" presStyleIdx="1" presStyleCnt="2"/>
      <dgm:spPr/>
      <dgm:t>
        <a:bodyPr/>
        <a:lstStyle/>
        <a:p>
          <a:endParaRPr lang="es-ES"/>
        </a:p>
      </dgm:t>
    </dgm:pt>
    <dgm:pt modelId="{D7B888B9-5B9A-A545-929B-329929D5B287}" type="pres">
      <dgm:prSet presAssocID="{7D2477FC-050F-3842-9FAC-A5326A6FACEA}" presName="descendantArrow" presStyleCnt="0"/>
      <dgm:spPr/>
    </dgm:pt>
    <dgm:pt modelId="{18563A6A-A5CE-C144-A2CB-F9EB012601DD}" type="pres">
      <dgm:prSet presAssocID="{5FE9725C-6DED-864B-BBB2-D3A35A4B0C00}" presName="childTextArrow" presStyleLbl="fgAccFollowNode1" presStyleIdx="5" presStyleCnt="8">
        <dgm:presLayoutVars>
          <dgm:bulletEnabled val="1"/>
        </dgm:presLayoutVars>
      </dgm:prSet>
      <dgm:spPr/>
      <dgm:t>
        <a:bodyPr/>
        <a:lstStyle/>
        <a:p>
          <a:endParaRPr lang="es-ES"/>
        </a:p>
      </dgm:t>
    </dgm:pt>
    <dgm:pt modelId="{D96D22A6-B1D8-FE46-A3CE-1A34E783151F}" type="pres">
      <dgm:prSet presAssocID="{CF85CFDD-58F1-E749-AE5D-7D06EAEB3656}" presName="childTextArrow" presStyleLbl="fgAccFollowNode1" presStyleIdx="6" presStyleCnt="8">
        <dgm:presLayoutVars>
          <dgm:bulletEnabled val="1"/>
        </dgm:presLayoutVars>
      </dgm:prSet>
      <dgm:spPr/>
      <dgm:t>
        <a:bodyPr/>
        <a:lstStyle/>
        <a:p>
          <a:endParaRPr lang="es-ES"/>
        </a:p>
      </dgm:t>
    </dgm:pt>
    <dgm:pt modelId="{DAFC12AF-6251-E44E-A312-4A1CE890AC99}" type="pres">
      <dgm:prSet presAssocID="{F32FEA88-2293-E443-93A7-55CFABC100CF}" presName="childTextArrow" presStyleLbl="fgAccFollowNode1" presStyleIdx="7" presStyleCnt="8">
        <dgm:presLayoutVars>
          <dgm:bulletEnabled val="1"/>
        </dgm:presLayoutVars>
      </dgm:prSet>
      <dgm:spPr/>
      <dgm:t>
        <a:bodyPr/>
        <a:lstStyle/>
        <a:p>
          <a:endParaRPr lang="es-ES"/>
        </a:p>
      </dgm:t>
    </dgm:pt>
  </dgm:ptLst>
  <dgm:cxnLst>
    <dgm:cxn modelId="{6A9F04F8-F247-5249-9509-FE58E95AC177}" type="presOf" srcId="{4B1F4D7B-2B3B-B14E-BC6E-6D6FA34E46EA}" destId="{A305A342-CFFB-614B-BE5E-220EEE68EC5C}" srcOrd="1" destOrd="0" presId="urn:microsoft.com/office/officeart/2005/8/layout/process4"/>
    <dgm:cxn modelId="{98641236-A398-C040-A296-2028A3CE34E2}" type="presOf" srcId="{075FB189-449D-D545-AF2A-D4A49E5263F1}" destId="{03D14894-0928-A843-B99D-E47249D69C05}" srcOrd="0" destOrd="0" presId="urn:microsoft.com/office/officeart/2005/8/layout/process4"/>
    <dgm:cxn modelId="{54F4AB56-048B-964E-A6C8-E627904C7A59}" type="presOf" srcId="{CF85CFDD-58F1-E749-AE5D-7D06EAEB3656}" destId="{D96D22A6-B1D8-FE46-A3CE-1A34E783151F}" srcOrd="0" destOrd="0" presId="urn:microsoft.com/office/officeart/2005/8/layout/process4"/>
    <dgm:cxn modelId="{6B92AA91-AA07-7E49-8DE5-3DB278872D0F}" type="presOf" srcId="{17CB720C-0081-174F-AC20-E9B1D6AE8B00}" destId="{7A4FB3F5-70CE-234C-90EA-B979046A95B4}" srcOrd="0" destOrd="0" presId="urn:microsoft.com/office/officeart/2005/8/layout/process4"/>
    <dgm:cxn modelId="{3369E67D-1046-1144-B8D2-C62733818925}" srcId="{7D2477FC-050F-3842-9FAC-A5326A6FACEA}" destId="{CF85CFDD-58F1-E749-AE5D-7D06EAEB3656}" srcOrd="1" destOrd="0" parTransId="{94D0722D-A512-9041-B861-3BAD1057CDDF}" sibTransId="{FDBE039E-C5DD-2F46-8634-816DC3AA5B03}"/>
    <dgm:cxn modelId="{DFA34185-578F-E845-8F87-28BAECFA8351}" srcId="{4B1F4D7B-2B3B-B14E-BC6E-6D6FA34E46EA}" destId="{DB1C9673-B8B1-0E4A-8B5C-708C4E7DB100}" srcOrd="3" destOrd="0" parTransId="{B44655F2-B706-324D-BE98-6DAE3E4EBA93}" sibTransId="{7A648D1D-960C-6642-BFA1-EAF4AF64B985}"/>
    <dgm:cxn modelId="{74E2A021-24AA-5A42-91D6-83951E524698}" type="presOf" srcId="{3F8A4AF1-9D88-1640-823B-6726B279ADA0}" destId="{D4418FCA-70F9-7644-AF31-EF09A3CB5F83}" srcOrd="0" destOrd="0" presId="urn:microsoft.com/office/officeart/2005/8/layout/process4"/>
    <dgm:cxn modelId="{7E48803C-C936-0C43-B55A-6A88F1E5BBA0}" type="presOf" srcId="{5FE9725C-6DED-864B-BBB2-D3A35A4B0C00}" destId="{18563A6A-A5CE-C144-A2CB-F9EB012601DD}" srcOrd="0" destOrd="0" presId="urn:microsoft.com/office/officeart/2005/8/layout/process4"/>
    <dgm:cxn modelId="{D386F9A5-43A4-B547-9D28-64282D7A3B2C}" type="presOf" srcId="{7D2477FC-050F-3842-9FAC-A5326A6FACEA}" destId="{FA90A412-FAE5-F749-AA58-10063633439E}" srcOrd="1" destOrd="0" presId="urn:microsoft.com/office/officeart/2005/8/layout/process4"/>
    <dgm:cxn modelId="{B2C5F64D-D532-6344-8F2F-2385CA343D45}" type="presOf" srcId="{90AF8A42-D685-134B-9B35-D5393F6A0B8A}" destId="{64A1AF0E-4E16-AD4C-A5D8-E0A3BF420DC7}" srcOrd="0" destOrd="0" presId="urn:microsoft.com/office/officeart/2005/8/layout/process4"/>
    <dgm:cxn modelId="{45E3AC2A-5E66-6749-863D-8C82E624DA08}" srcId="{075FB189-449D-D545-AF2A-D4A49E5263F1}" destId="{7D2477FC-050F-3842-9FAC-A5326A6FACEA}" srcOrd="0" destOrd="0" parTransId="{108F074E-16AC-E54A-8C73-EBD990C8856D}" sibTransId="{4BC24F95-B6F0-0C4D-B982-48A77840FC2F}"/>
    <dgm:cxn modelId="{53B74AD6-F60C-1344-8033-E9D6FDCDFB49}" srcId="{4B1F4D7B-2B3B-B14E-BC6E-6D6FA34E46EA}" destId="{14A9D49B-CF0F-964B-9DA1-DFB5870BE088}" srcOrd="4" destOrd="0" parTransId="{16912041-C249-4446-ABDD-29D6C8467754}" sibTransId="{7A59BDD9-91E4-5746-BDBF-9C77B6D94A79}"/>
    <dgm:cxn modelId="{3AA577E8-8CE7-4E4B-BC78-E9E1FA8C3E7C}" srcId="{7D2477FC-050F-3842-9FAC-A5326A6FACEA}" destId="{F32FEA88-2293-E443-93A7-55CFABC100CF}" srcOrd="2" destOrd="0" parTransId="{33F16FD0-2E2F-D643-8CC1-2B804C585D15}" sibTransId="{E22B3821-7BD9-494F-9185-C20B1CE00FEB}"/>
    <dgm:cxn modelId="{E698F30A-4D50-A542-B311-7493740A7D1C}" type="presOf" srcId="{14A9D49B-CF0F-964B-9DA1-DFB5870BE088}" destId="{680246E9-C880-EB4E-8CC6-05177382EDD8}" srcOrd="0" destOrd="0" presId="urn:microsoft.com/office/officeart/2005/8/layout/process4"/>
    <dgm:cxn modelId="{9A2E0233-C9F6-C34C-8D01-1DDF8414E457}" srcId="{4B1F4D7B-2B3B-B14E-BC6E-6D6FA34E46EA}" destId="{90AF8A42-D685-134B-9B35-D5393F6A0B8A}" srcOrd="2" destOrd="0" parTransId="{99266FC6-9C96-A64D-9EF2-17DC0F40C34A}" sibTransId="{B94CE2D9-668E-2D4C-BD8F-AF548934C80A}"/>
    <dgm:cxn modelId="{8FD1CB59-5D02-3544-8429-E37909FF5E73}" srcId="{7D2477FC-050F-3842-9FAC-A5326A6FACEA}" destId="{5FE9725C-6DED-864B-BBB2-D3A35A4B0C00}" srcOrd="0" destOrd="0" parTransId="{7283D1A1-6626-A94C-8799-06358F0D0940}" sibTransId="{33AFA2D3-E744-1843-80CC-756E1A34B49D}"/>
    <dgm:cxn modelId="{4CB9B780-44AE-944E-9B58-9A14D8339F2F}" type="presOf" srcId="{7D2477FC-050F-3842-9FAC-A5326A6FACEA}" destId="{EEB34B46-F4EB-B949-960A-69357DC38008}" srcOrd="0" destOrd="0" presId="urn:microsoft.com/office/officeart/2005/8/layout/process4"/>
    <dgm:cxn modelId="{EE837462-A332-BE49-8410-04027E647C0D}" type="presOf" srcId="{F32FEA88-2293-E443-93A7-55CFABC100CF}" destId="{DAFC12AF-6251-E44E-A312-4A1CE890AC99}" srcOrd="0" destOrd="0" presId="urn:microsoft.com/office/officeart/2005/8/layout/process4"/>
    <dgm:cxn modelId="{015F7364-6CF7-EC44-85E9-94B6DD6F6439}" srcId="{4B1F4D7B-2B3B-B14E-BC6E-6D6FA34E46EA}" destId="{3F8A4AF1-9D88-1640-823B-6726B279ADA0}" srcOrd="1" destOrd="0" parTransId="{B7B33637-3781-9B40-9EF3-BB67E4560762}" sibTransId="{E7755EB9-BC26-5E49-8F0E-A91B77720B85}"/>
    <dgm:cxn modelId="{04399570-7C85-1140-B0DD-E6E36064E8A6}" type="presOf" srcId="{4B1F4D7B-2B3B-B14E-BC6E-6D6FA34E46EA}" destId="{9C7FF2F2-3044-724E-85B6-9563F3359495}" srcOrd="0" destOrd="0" presId="urn:microsoft.com/office/officeart/2005/8/layout/process4"/>
    <dgm:cxn modelId="{063E98BA-15EE-8149-9BB6-08967749861C}" srcId="{4B1F4D7B-2B3B-B14E-BC6E-6D6FA34E46EA}" destId="{17CB720C-0081-174F-AC20-E9B1D6AE8B00}" srcOrd="0" destOrd="0" parTransId="{A85FE76F-97A2-B04A-BE68-71D86033CA8B}" sibTransId="{AE7739E4-0FB3-2240-AFDC-08989E4C7239}"/>
    <dgm:cxn modelId="{125BEB14-50BD-1F4A-8058-CDC766356291}" type="presOf" srcId="{DB1C9673-B8B1-0E4A-8B5C-708C4E7DB100}" destId="{EB40B63B-B0B4-8B48-8A25-861F776D6DC9}" srcOrd="0" destOrd="0" presId="urn:microsoft.com/office/officeart/2005/8/layout/process4"/>
    <dgm:cxn modelId="{50F3250D-0376-B54A-99E1-6FD8916E0086}" srcId="{075FB189-449D-D545-AF2A-D4A49E5263F1}" destId="{4B1F4D7B-2B3B-B14E-BC6E-6D6FA34E46EA}" srcOrd="1" destOrd="0" parTransId="{8853A6A7-7AF1-BE43-9C83-D68777FCFC16}" sibTransId="{6FC54898-46E8-D143-925B-E6786AF6C157}"/>
    <dgm:cxn modelId="{9727BD95-8622-CC48-8510-91B349BEC76C}" type="presParOf" srcId="{03D14894-0928-A843-B99D-E47249D69C05}" destId="{4E746DAB-2CC9-ED48-B751-CA2B6A4CFBA6}" srcOrd="0" destOrd="0" presId="urn:microsoft.com/office/officeart/2005/8/layout/process4"/>
    <dgm:cxn modelId="{3F82990F-894B-FE40-A276-B10EEA7186BE}" type="presParOf" srcId="{4E746DAB-2CC9-ED48-B751-CA2B6A4CFBA6}" destId="{9C7FF2F2-3044-724E-85B6-9563F3359495}" srcOrd="0" destOrd="0" presId="urn:microsoft.com/office/officeart/2005/8/layout/process4"/>
    <dgm:cxn modelId="{57177194-A34C-9445-8246-12BE3792626B}" type="presParOf" srcId="{4E746DAB-2CC9-ED48-B751-CA2B6A4CFBA6}" destId="{A305A342-CFFB-614B-BE5E-220EEE68EC5C}" srcOrd="1" destOrd="0" presId="urn:microsoft.com/office/officeart/2005/8/layout/process4"/>
    <dgm:cxn modelId="{8F2C8F80-B3A2-2C4D-982D-47E4517654BB}" type="presParOf" srcId="{4E746DAB-2CC9-ED48-B751-CA2B6A4CFBA6}" destId="{596571C4-6BB2-5B4F-8B9D-DE24C4727003}" srcOrd="2" destOrd="0" presId="urn:microsoft.com/office/officeart/2005/8/layout/process4"/>
    <dgm:cxn modelId="{FA473196-E8E4-854E-9BD3-3153E751F006}" type="presParOf" srcId="{596571C4-6BB2-5B4F-8B9D-DE24C4727003}" destId="{7A4FB3F5-70CE-234C-90EA-B979046A95B4}" srcOrd="0" destOrd="0" presId="urn:microsoft.com/office/officeart/2005/8/layout/process4"/>
    <dgm:cxn modelId="{CC1C9EBC-C1B7-6249-A719-15C898E55379}" type="presParOf" srcId="{596571C4-6BB2-5B4F-8B9D-DE24C4727003}" destId="{D4418FCA-70F9-7644-AF31-EF09A3CB5F83}" srcOrd="1" destOrd="0" presId="urn:microsoft.com/office/officeart/2005/8/layout/process4"/>
    <dgm:cxn modelId="{CEFA2D4E-0F8D-8343-B4AC-4BC3A498400F}" type="presParOf" srcId="{596571C4-6BB2-5B4F-8B9D-DE24C4727003}" destId="{64A1AF0E-4E16-AD4C-A5D8-E0A3BF420DC7}" srcOrd="2" destOrd="0" presId="urn:microsoft.com/office/officeart/2005/8/layout/process4"/>
    <dgm:cxn modelId="{C4FBD26B-5D89-3A43-BB92-C04A9DC87BBC}" type="presParOf" srcId="{596571C4-6BB2-5B4F-8B9D-DE24C4727003}" destId="{EB40B63B-B0B4-8B48-8A25-861F776D6DC9}" srcOrd="3" destOrd="0" presId="urn:microsoft.com/office/officeart/2005/8/layout/process4"/>
    <dgm:cxn modelId="{2ABA4217-BD2C-1142-AB61-E67E46BAA752}" type="presParOf" srcId="{596571C4-6BB2-5B4F-8B9D-DE24C4727003}" destId="{680246E9-C880-EB4E-8CC6-05177382EDD8}" srcOrd="4" destOrd="0" presId="urn:microsoft.com/office/officeart/2005/8/layout/process4"/>
    <dgm:cxn modelId="{5EAB4DAF-2A8C-3F49-BD86-C65D848781E5}" type="presParOf" srcId="{03D14894-0928-A843-B99D-E47249D69C05}" destId="{9C1EB90D-37F5-7842-BBFD-642A73E79063}" srcOrd="1" destOrd="0" presId="urn:microsoft.com/office/officeart/2005/8/layout/process4"/>
    <dgm:cxn modelId="{80269DAA-CCF6-384B-A645-02952D0FCC8B}" type="presParOf" srcId="{03D14894-0928-A843-B99D-E47249D69C05}" destId="{3CB32362-E338-1B4C-82FB-4BF8430DFD0C}" srcOrd="2" destOrd="0" presId="urn:microsoft.com/office/officeart/2005/8/layout/process4"/>
    <dgm:cxn modelId="{BFC933FF-CAD4-D747-992E-AF17FECE5E88}" type="presParOf" srcId="{3CB32362-E338-1B4C-82FB-4BF8430DFD0C}" destId="{EEB34B46-F4EB-B949-960A-69357DC38008}" srcOrd="0" destOrd="0" presId="urn:microsoft.com/office/officeart/2005/8/layout/process4"/>
    <dgm:cxn modelId="{43A2DDE3-3A3B-2144-8320-A73145D398BC}" type="presParOf" srcId="{3CB32362-E338-1B4C-82FB-4BF8430DFD0C}" destId="{FA90A412-FAE5-F749-AA58-10063633439E}" srcOrd="1" destOrd="0" presId="urn:microsoft.com/office/officeart/2005/8/layout/process4"/>
    <dgm:cxn modelId="{9A112244-E258-6547-A163-1050E035F9E0}" type="presParOf" srcId="{3CB32362-E338-1B4C-82FB-4BF8430DFD0C}" destId="{D7B888B9-5B9A-A545-929B-329929D5B287}" srcOrd="2" destOrd="0" presId="urn:microsoft.com/office/officeart/2005/8/layout/process4"/>
    <dgm:cxn modelId="{E57F2EC4-868B-FC42-BD32-83F871170D75}" type="presParOf" srcId="{D7B888B9-5B9A-A545-929B-329929D5B287}" destId="{18563A6A-A5CE-C144-A2CB-F9EB012601DD}" srcOrd="0" destOrd="0" presId="urn:microsoft.com/office/officeart/2005/8/layout/process4"/>
    <dgm:cxn modelId="{E1B696B8-710A-E048-B74A-52398941A5A2}" type="presParOf" srcId="{D7B888B9-5B9A-A545-929B-329929D5B287}" destId="{D96D22A6-B1D8-FE46-A3CE-1A34E783151F}" srcOrd="1" destOrd="0" presId="urn:microsoft.com/office/officeart/2005/8/layout/process4"/>
    <dgm:cxn modelId="{71F34FE4-7769-DD48-A62B-C79AC7589481}" type="presParOf" srcId="{D7B888B9-5B9A-A545-929B-329929D5B287}" destId="{DAFC12AF-6251-E44E-A312-4A1CE890AC99}" srcOrd="2"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B876749-CF03-B348-878F-A784AF7B7632}" type="doc">
      <dgm:prSet loTypeId="urn:microsoft.com/office/officeart/2005/8/layout/radial4" loCatId="list" qsTypeId="urn:microsoft.com/office/officeart/2005/8/quickstyle/simple3" qsCatId="simple" csTypeId="urn:microsoft.com/office/officeart/2005/8/colors/colorful4" csCatId="colorful" phldr="1"/>
      <dgm:spPr/>
      <dgm:t>
        <a:bodyPr/>
        <a:lstStyle/>
        <a:p>
          <a:endParaRPr lang="es-ES"/>
        </a:p>
      </dgm:t>
    </dgm:pt>
    <dgm:pt modelId="{98C603D6-472F-194E-BD2C-3655245A9A2D}">
      <dgm:prSet phldrT="[Texto]" custT="1"/>
      <dgm:spPr/>
      <dgm:t>
        <a:bodyPr/>
        <a:lstStyle/>
        <a:p>
          <a:r>
            <a:rPr lang="es-ES" sz="3200" smtClean="0"/>
            <a:t>EGEL</a:t>
          </a:r>
          <a:endParaRPr lang="es-ES" sz="3200" dirty="0"/>
        </a:p>
      </dgm:t>
    </dgm:pt>
    <dgm:pt modelId="{C0E08A34-FE3F-614C-A85A-82FAFA27212A}" type="parTrans" cxnId="{82CD5321-1F30-384C-8370-D66D68AEE389}">
      <dgm:prSet/>
      <dgm:spPr/>
      <dgm:t>
        <a:bodyPr/>
        <a:lstStyle/>
        <a:p>
          <a:endParaRPr lang="es-ES">
            <a:solidFill>
              <a:schemeClr val="tx1"/>
            </a:solidFill>
          </a:endParaRPr>
        </a:p>
      </dgm:t>
    </dgm:pt>
    <dgm:pt modelId="{4A84C02B-7D68-A541-994A-7754361B4889}" type="sibTrans" cxnId="{82CD5321-1F30-384C-8370-D66D68AEE389}">
      <dgm:prSet/>
      <dgm:spPr/>
      <dgm:t>
        <a:bodyPr/>
        <a:lstStyle/>
        <a:p>
          <a:endParaRPr lang="es-ES">
            <a:solidFill>
              <a:schemeClr val="tx1"/>
            </a:solidFill>
          </a:endParaRPr>
        </a:p>
      </dgm:t>
    </dgm:pt>
    <dgm:pt modelId="{63164B31-99DA-6E4F-B559-2D998D88E9BB}">
      <dgm:prSet custT="1"/>
      <dgm:spPr/>
      <dgm:t>
        <a:bodyPr/>
        <a:lstStyle/>
        <a:p>
          <a:r>
            <a:rPr lang="es-ES_tradnl" sz="1400" b="1" dirty="0" smtClean="0"/>
            <a:t>¿A quién está dirigido? </a:t>
          </a:r>
          <a:r>
            <a:rPr lang="es-ES_tradnl" sz="1400" dirty="0" smtClean="0"/>
            <a:t>A los egresados de licenciatura en Biología que han cubierto el 100% de los créditos, estén o no titulados, y en su caso, a estudiantes que cursan el último semestre de la carrera, siempre y cuando la institución formadora así lo solicite.	</a:t>
          </a:r>
          <a:endParaRPr lang="es-ES_tradnl" sz="1400" b="1" dirty="0"/>
        </a:p>
      </dgm:t>
    </dgm:pt>
    <dgm:pt modelId="{21C05963-3D0F-DC4B-9FAB-33D912E58842}" type="parTrans" cxnId="{CF8AAEF5-7865-F54D-BE8A-D3BD73311A08}">
      <dgm:prSet/>
      <dgm:spPr/>
      <dgm:t>
        <a:bodyPr/>
        <a:lstStyle/>
        <a:p>
          <a:endParaRPr lang="es-ES">
            <a:solidFill>
              <a:schemeClr val="tx1"/>
            </a:solidFill>
          </a:endParaRPr>
        </a:p>
      </dgm:t>
    </dgm:pt>
    <dgm:pt modelId="{F2DA8727-A93C-234C-98DA-C85B360779BF}" type="sibTrans" cxnId="{CF8AAEF5-7865-F54D-BE8A-D3BD73311A08}">
      <dgm:prSet/>
      <dgm:spPr/>
      <dgm:t>
        <a:bodyPr/>
        <a:lstStyle/>
        <a:p>
          <a:endParaRPr lang="es-ES">
            <a:solidFill>
              <a:schemeClr val="tx1"/>
            </a:solidFill>
          </a:endParaRPr>
        </a:p>
      </dgm:t>
    </dgm:pt>
    <dgm:pt modelId="{C5078ED3-C718-4D40-8F7B-AABD81ACBA6F}">
      <dgm:prSet phldrT="[Texto]" custT="1"/>
      <dgm:spPr/>
      <dgm:t>
        <a:bodyPr/>
        <a:lstStyle/>
        <a:p>
          <a:r>
            <a:rPr lang="es-ES_tradnl" sz="1400" smtClean="0"/>
            <a:t>Es una prueba de cobertura nacional que evalúa el nivel de conocimientos y habilidades académicas de los recién egresados de la licenciatura en Biología. </a:t>
          </a:r>
          <a:endParaRPr lang="es-ES" sz="1400" dirty="0"/>
        </a:p>
      </dgm:t>
    </dgm:pt>
    <dgm:pt modelId="{6F525F58-8F53-3047-9BF2-808F96DD8E86}" type="parTrans" cxnId="{A5128036-C4BB-C542-97D4-3F7AECB012E6}">
      <dgm:prSet/>
      <dgm:spPr/>
      <dgm:t>
        <a:bodyPr/>
        <a:lstStyle/>
        <a:p>
          <a:endParaRPr lang="es-ES">
            <a:solidFill>
              <a:schemeClr val="tx1"/>
            </a:solidFill>
          </a:endParaRPr>
        </a:p>
      </dgm:t>
    </dgm:pt>
    <dgm:pt modelId="{390B0F34-CAC6-3245-8D86-A8CD9ED57961}" type="sibTrans" cxnId="{A5128036-C4BB-C542-97D4-3F7AECB012E6}">
      <dgm:prSet/>
      <dgm:spPr/>
      <dgm:t>
        <a:bodyPr/>
        <a:lstStyle/>
        <a:p>
          <a:endParaRPr lang="es-ES">
            <a:solidFill>
              <a:schemeClr val="tx1"/>
            </a:solidFill>
          </a:endParaRPr>
        </a:p>
      </dgm:t>
    </dgm:pt>
    <dgm:pt modelId="{86FE10D4-214C-0543-8B96-BAF7C4CDECF8}">
      <dgm:prSet phldrT="[Texto]" custT="1"/>
      <dgm:spPr/>
      <dgm:t>
        <a:bodyPr/>
        <a:lstStyle/>
        <a:p>
          <a:r>
            <a:rPr lang="es-ES_tradnl" sz="1400" smtClean="0"/>
            <a:t>El EGEL permite identificar si los egresados de la licenciatura cuentan con los conocimientos y habilidades necesarios para iniciarse eficazmente en el ejercicio profesional.</a:t>
          </a:r>
          <a:endParaRPr lang="es-ES" sz="1400" dirty="0"/>
        </a:p>
      </dgm:t>
    </dgm:pt>
    <dgm:pt modelId="{32C062B0-05E9-C442-9740-12478B5BE210}" type="parTrans" cxnId="{D941A111-3022-234C-9047-3B7236FAD1CD}">
      <dgm:prSet/>
      <dgm:spPr/>
      <dgm:t>
        <a:bodyPr/>
        <a:lstStyle/>
        <a:p>
          <a:endParaRPr lang="es-ES">
            <a:solidFill>
              <a:schemeClr val="tx1"/>
            </a:solidFill>
          </a:endParaRPr>
        </a:p>
      </dgm:t>
    </dgm:pt>
    <dgm:pt modelId="{A5DC64BD-0447-A346-ADC4-F2001E2956F7}" type="sibTrans" cxnId="{D941A111-3022-234C-9047-3B7236FAD1CD}">
      <dgm:prSet/>
      <dgm:spPr/>
      <dgm:t>
        <a:bodyPr/>
        <a:lstStyle/>
        <a:p>
          <a:endParaRPr lang="es-ES">
            <a:solidFill>
              <a:schemeClr val="tx1"/>
            </a:solidFill>
          </a:endParaRPr>
        </a:p>
      </dgm:t>
    </dgm:pt>
    <dgm:pt modelId="{6571B1DE-D611-BD40-8482-E83051E262E6}" type="pres">
      <dgm:prSet presAssocID="{FB876749-CF03-B348-878F-A784AF7B7632}" presName="cycle" presStyleCnt="0">
        <dgm:presLayoutVars>
          <dgm:chMax val="1"/>
          <dgm:dir/>
          <dgm:animLvl val="ctr"/>
          <dgm:resizeHandles val="exact"/>
        </dgm:presLayoutVars>
      </dgm:prSet>
      <dgm:spPr/>
      <dgm:t>
        <a:bodyPr/>
        <a:lstStyle/>
        <a:p>
          <a:endParaRPr lang="es-ES"/>
        </a:p>
      </dgm:t>
    </dgm:pt>
    <dgm:pt modelId="{791F0C42-0697-814B-8A82-3ACA15F1929E}" type="pres">
      <dgm:prSet presAssocID="{98C603D6-472F-194E-BD2C-3655245A9A2D}" presName="centerShape" presStyleLbl="node0" presStyleIdx="0" presStyleCnt="1" custScaleX="72647" custScaleY="66336"/>
      <dgm:spPr/>
      <dgm:t>
        <a:bodyPr/>
        <a:lstStyle/>
        <a:p>
          <a:endParaRPr lang="es-ES"/>
        </a:p>
      </dgm:t>
    </dgm:pt>
    <dgm:pt modelId="{B19ECBF1-B009-9E4B-B668-8044747179B5}" type="pres">
      <dgm:prSet presAssocID="{6F525F58-8F53-3047-9BF2-808F96DD8E86}" presName="parTrans" presStyleLbl="bgSibTrans2D1" presStyleIdx="0" presStyleCnt="3"/>
      <dgm:spPr/>
      <dgm:t>
        <a:bodyPr/>
        <a:lstStyle/>
        <a:p>
          <a:endParaRPr lang="es-ES"/>
        </a:p>
      </dgm:t>
    </dgm:pt>
    <dgm:pt modelId="{9FAE3690-3A7A-4C43-B1F1-BD2203F07BFB}" type="pres">
      <dgm:prSet presAssocID="{C5078ED3-C718-4D40-8F7B-AABD81ACBA6F}" presName="node" presStyleLbl="node1" presStyleIdx="0" presStyleCnt="3" custScaleX="113403">
        <dgm:presLayoutVars>
          <dgm:bulletEnabled val="1"/>
        </dgm:presLayoutVars>
      </dgm:prSet>
      <dgm:spPr/>
      <dgm:t>
        <a:bodyPr/>
        <a:lstStyle/>
        <a:p>
          <a:endParaRPr lang="es-ES"/>
        </a:p>
      </dgm:t>
    </dgm:pt>
    <dgm:pt modelId="{EA91E4C2-FF23-164E-BCD7-A2E4FC4D5C1D}" type="pres">
      <dgm:prSet presAssocID="{32C062B0-05E9-C442-9740-12478B5BE210}" presName="parTrans" presStyleLbl="bgSibTrans2D1" presStyleIdx="1" presStyleCnt="3"/>
      <dgm:spPr/>
      <dgm:t>
        <a:bodyPr/>
        <a:lstStyle/>
        <a:p>
          <a:endParaRPr lang="es-ES"/>
        </a:p>
      </dgm:t>
    </dgm:pt>
    <dgm:pt modelId="{500D78D5-551E-954A-987C-177F0461600C}" type="pres">
      <dgm:prSet presAssocID="{86FE10D4-214C-0543-8B96-BAF7C4CDECF8}" presName="node" presStyleLbl="node1" presStyleIdx="1" presStyleCnt="3" custScaleY="122218">
        <dgm:presLayoutVars>
          <dgm:bulletEnabled val="1"/>
        </dgm:presLayoutVars>
      </dgm:prSet>
      <dgm:spPr/>
      <dgm:t>
        <a:bodyPr/>
        <a:lstStyle/>
        <a:p>
          <a:endParaRPr lang="es-ES"/>
        </a:p>
      </dgm:t>
    </dgm:pt>
    <dgm:pt modelId="{DD0E21C1-1CC5-844F-8571-660864DD6765}" type="pres">
      <dgm:prSet presAssocID="{21C05963-3D0F-DC4B-9FAB-33D912E58842}" presName="parTrans" presStyleLbl="bgSibTrans2D1" presStyleIdx="2" presStyleCnt="3"/>
      <dgm:spPr/>
      <dgm:t>
        <a:bodyPr/>
        <a:lstStyle/>
        <a:p>
          <a:endParaRPr lang="es-ES"/>
        </a:p>
      </dgm:t>
    </dgm:pt>
    <dgm:pt modelId="{94027E0C-49F1-1649-9E1D-303247EEC79C}" type="pres">
      <dgm:prSet presAssocID="{63164B31-99DA-6E4F-B559-2D998D88E9BB}" presName="node" presStyleLbl="node1" presStyleIdx="2" presStyleCnt="3" custScaleX="130433" custScaleY="117749" custRadScaleRad="108813" custRadScaleInc="4416">
        <dgm:presLayoutVars>
          <dgm:bulletEnabled val="1"/>
        </dgm:presLayoutVars>
      </dgm:prSet>
      <dgm:spPr/>
      <dgm:t>
        <a:bodyPr/>
        <a:lstStyle/>
        <a:p>
          <a:endParaRPr lang="es-ES"/>
        </a:p>
      </dgm:t>
    </dgm:pt>
  </dgm:ptLst>
  <dgm:cxnLst>
    <dgm:cxn modelId="{235DB32F-AD3C-7F40-9056-E8F29057E0EB}" type="presOf" srcId="{6F525F58-8F53-3047-9BF2-808F96DD8E86}" destId="{B19ECBF1-B009-9E4B-B668-8044747179B5}" srcOrd="0" destOrd="0" presId="urn:microsoft.com/office/officeart/2005/8/layout/radial4"/>
    <dgm:cxn modelId="{A5128036-C4BB-C542-97D4-3F7AECB012E6}" srcId="{98C603D6-472F-194E-BD2C-3655245A9A2D}" destId="{C5078ED3-C718-4D40-8F7B-AABD81ACBA6F}" srcOrd="0" destOrd="0" parTransId="{6F525F58-8F53-3047-9BF2-808F96DD8E86}" sibTransId="{390B0F34-CAC6-3245-8D86-A8CD9ED57961}"/>
    <dgm:cxn modelId="{CF8AAEF5-7865-F54D-BE8A-D3BD73311A08}" srcId="{98C603D6-472F-194E-BD2C-3655245A9A2D}" destId="{63164B31-99DA-6E4F-B559-2D998D88E9BB}" srcOrd="2" destOrd="0" parTransId="{21C05963-3D0F-DC4B-9FAB-33D912E58842}" sibTransId="{F2DA8727-A93C-234C-98DA-C85B360779BF}"/>
    <dgm:cxn modelId="{82CD5321-1F30-384C-8370-D66D68AEE389}" srcId="{FB876749-CF03-B348-878F-A784AF7B7632}" destId="{98C603D6-472F-194E-BD2C-3655245A9A2D}" srcOrd="0" destOrd="0" parTransId="{C0E08A34-FE3F-614C-A85A-82FAFA27212A}" sibTransId="{4A84C02B-7D68-A541-994A-7754361B4889}"/>
    <dgm:cxn modelId="{2D80BF71-55F0-B146-978D-00C4610F8972}" type="presOf" srcId="{98C603D6-472F-194E-BD2C-3655245A9A2D}" destId="{791F0C42-0697-814B-8A82-3ACA15F1929E}" srcOrd="0" destOrd="0" presId="urn:microsoft.com/office/officeart/2005/8/layout/radial4"/>
    <dgm:cxn modelId="{0945D93E-2F16-9F49-A816-2B1BA324A811}" type="presOf" srcId="{86FE10D4-214C-0543-8B96-BAF7C4CDECF8}" destId="{500D78D5-551E-954A-987C-177F0461600C}" srcOrd="0" destOrd="0" presId="urn:microsoft.com/office/officeart/2005/8/layout/radial4"/>
    <dgm:cxn modelId="{09F33DD3-F3AC-4543-A3A3-F54A2E3CC85C}" type="presOf" srcId="{21C05963-3D0F-DC4B-9FAB-33D912E58842}" destId="{DD0E21C1-1CC5-844F-8571-660864DD6765}" srcOrd="0" destOrd="0" presId="urn:microsoft.com/office/officeart/2005/8/layout/radial4"/>
    <dgm:cxn modelId="{D941A111-3022-234C-9047-3B7236FAD1CD}" srcId="{98C603D6-472F-194E-BD2C-3655245A9A2D}" destId="{86FE10D4-214C-0543-8B96-BAF7C4CDECF8}" srcOrd="1" destOrd="0" parTransId="{32C062B0-05E9-C442-9740-12478B5BE210}" sibTransId="{A5DC64BD-0447-A346-ADC4-F2001E2956F7}"/>
    <dgm:cxn modelId="{0DF337DD-93B3-974D-B3FF-D036BCFEFBE5}" type="presOf" srcId="{C5078ED3-C718-4D40-8F7B-AABD81ACBA6F}" destId="{9FAE3690-3A7A-4C43-B1F1-BD2203F07BFB}" srcOrd="0" destOrd="0" presId="urn:microsoft.com/office/officeart/2005/8/layout/radial4"/>
    <dgm:cxn modelId="{0AA5ED62-5A3F-A840-91F3-84FA61AA5A41}" type="presOf" srcId="{63164B31-99DA-6E4F-B559-2D998D88E9BB}" destId="{94027E0C-49F1-1649-9E1D-303247EEC79C}" srcOrd="0" destOrd="0" presId="urn:microsoft.com/office/officeart/2005/8/layout/radial4"/>
    <dgm:cxn modelId="{477C29E7-2B87-FD41-A1E6-ADECF6BE2C10}" type="presOf" srcId="{FB876749-CF03-B348-878F-A784AF7B7632}" destId="{6571B1DE-D611-BD40-8482-E83051E262E6}" srcOrd="0" destOrd="0" presId="urn:microsoft.com/office/officeart/2005/8/layout/radial4"/>
    <dgm:cxn modelId="{FAE77994-4B23-854F-ACB1-EEA35BF8CBDB}" type="presOf" srcId="{32C062B0-05E9-C442-9740-12478B5BE210}" destId="{EA91E4C2-FF23-164E-BCD7-A2E4FC4D5C1D}" srcOrd="0" destOrd="0" presId="urn:microsoft.com/office/officeart/2005/8/layout/radial4"/>
    <dgm:cxn modelId="{828106BB-6E6A-B546-B28E-F45E44472F8B}" type="presParOf" srcId="{6571B1DE-D611-BD40-8482-E83051E262E6}" destId="{791F0C42-0697-814B-8A82-3ACA15F1929E}" srcOrd="0" destOrd="0" presId="urn:microsoft.com/office/officeart/2005/8/layout/radial4"/>
    <dgm:cxn modelId="{583006FC-3FCF-FE43-8613-DF76576EACF4}" type="presParOf" srcId="{6571B1DE-D611-BD40-8482-E83051E262E6}" destId="{B19ECBF1-B009-9E4B-B668-8044747179B5}" srcOrd="1" destOrd="0" presId="urn:microsoft.com/office/officeart/2005/8/layout/radial4"/>
    <dgm:cxn modelId="{C9A32327-8FCA-9D41-BC4A-683288F5C86E}" type="presParOf" srcId="{6571B1DE-D611-BD40-8482-E83051E262E6}" destId="{9FAE3690-3A7A-4C43-B1F1-BD2203F07BFB}" srcOrd="2" destOrd="0" presId="urn:microsoft.com/office/officeart/2005/8/layout/radial4"/>
    <dgm:cxn modelId="{F4694867-E4CA-654F-9547-F5380F873BD3}" type="presParOf" srcId="{6571B1DE-D611-BD40-8482-E83051E262E6}" destId="{EA91E4C2-FF23-164E-BCD7-A2E4FC4D5C1D}" srcOrd="3" destOrd="0" presId="urn:microsoft.com/office/officeart/2005/8/layout/radial4"/>
    <dgm:cxn modelId="{E592D97B-357B-CB4A-B3DE-469DB62E05F3}" type="presParOf" srcId="{6571B1DE-D611-BD40-8482-E83051E262E6}" destId="{500D78D5-551E-954A-987C-177F0461600C}" srcOrd="4" destOrd="0" presId="urn:microsoft.com/office/officeart/2005/8/layout/radial4"/>
    <dgm:cxn modelId="{184E6D86-467A-7743-83E2-1C3F26D8F989}" type="presParOf" srcId="{6571B1DE-D611-BD40-8482-E83051E262E6}" destId="{DD0E21C1-1CC5-844F-8571-660864DD6765}" srcOrd="5" destOrd="0" presId="urn:microsoft.com/office/officeart/2005/8/layout/radial4"/>
    <dgm:cxn modelId="{EBC6B05E-043C-C34A-9594-1A550C1BE71E}" type="presParOf" srcId="{6571B1DE-D611-BD40-8482-E83051E262E6}" destId="{94027E0C-49F1-1649-9E1D-303247EEC79C}" srcOrd="6"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4EBE025-81A9-D744-86B0-3A69C36EC46D}" type="doc">
      <dgm:prSet loTypeId="urn:microsoft.com/office/officeart/2005/8/layout/matrix1" loCatId="list" qsTypeId="urn:microsoft.com/office/officeart/2005/8/quickstyle/simple3" qsCatId="simple" csTypeId="urn:microsoft.com/office/officeart/2005/8/colors/colorful1" csCatId="colorful" phldr="1"/>
      <dgm:spPr/>
      <dgm:t>
        <a:bodyPr/>
        <a:lstStyle/>
        <a:p>
          <a:endParaRPr lang="es-ES"/>
        </a:p>
      </dgm:t>
    </dgm:pt>
    <dgm:pt modelId="{EBB27DC8-E2E0-754E-A6BB-8B1D53B32241}">
      <dgm:prSet phldrT="[Texto]" custT="1"/>
      <dgm:spPr/>
      <dgm:t>
        <a:bodyPr/>
        <a:lstStyle/>
        <a:p>
          <a:r>
            <a:rPr lang="es-ES_tradnl" sz="1800" b="1" smtClean="0">
              <a:latin typeface="Calibri"/>
              <a:cs typeface="Calibri"/>
            </a:rPr>
            <a:t>VENTAJAS DE SUSTENTAR ESTE EXAMEN </a:t>
          </a:r>
          <a:endParaRPr lang="es-ES" sz="1800" dirty="0">
            <a:latin typeface="Calibri"/>
            <a:cs typeface="Calibri"/>
          </a:endParaRPr>
        </a:p>
      </dgm:t>
    </dgm:pt>
    <dgm:pt modelId="{A60C2D97-B79D-DC47-9281-584DF6D0CBEE}" type="parTrans" cxnId="{1BED4AE8-B86A-7C47-AE7B-FA650CC3E272}">
      <dgm:prSet/>
      <dgm:spPr/>
      <dgm:t>
        <a:bodyPr/>
        <a:lstStyle/>
        <a:p>
          <a:endParaRPr lang="es-ES">
            <a:latin typeface="Calibri"/>
            <a:cs typeface="Calibri"/>
          </a:endParaRPr>
        </a:p>
      </dgm:t>
    </dgm:pt>
    <dgm:pt modelId="{92B0654C-5A60-1544-AA0C-9FDA80D58370}" type="sibTrans" cxnId="{1BED4AE8-B86A-7C47-AE7B-FA650CC3E272}">
      <dgm:prSet/>
      <dgm:spPr/>
      <dgm:t>
        <a:bodyPr/>
        <a:lstStyle/>
        <a:p>
          <a:endParaRPr lang="es-ES">
            <a:latin typeface="Calibri"/>
            <a:cs typeface="Calibri"/>
          </a:endParaRPr>
        </a:p>
      </dgm:t>
    </dgm:pt>
    <dgm:pt modelId="{07F37BB0-3883-6F41-9C6F-6B0F663CED57}">
      <dgm:prSet custT="1"/>
      <dgm:spPr/>
      <dgm:t>
        <a:bodyPr/>
        <a:lstStyle/>
        <a:p>
          <a:r>
            <a:rPr lang="es-ES_tradnl" sz="1600" dirty="0" smtClean="0">
              <a:latin typeface="Calibri"/>
              <a:cs typeface="Calibri"/>
            </a:rPr>
            <a:t>Conocer el resultado de su </a:t>
          </a:r>
          <a:r>
            <a:rPr lang="es-ES_tradnl" sz="1600" dirty="0" err="1" smtClean="0">
              <a:latin typeface="Calibri"/>
              <a:cs typeface="Calibri"/>
            </a:rPr>
            <a:t>formación</a:t>
          </a:r>
          <a:r>
            <a:rPr lang="es-ES_tradnl" sz="1600" dirty="0" smtClean="0">
              <a:latin typeface="Calibri"/>
              <a:cs typeface="Calibri"/>
            </a:rPr>
            <a:t> en </a:t>
          </a:r>
          <a:r>
            <a:rPr lang="es-ES_tradnl" sz="1600" dirty="0" err="1" smtClean="0">
              <a:latin typeface="Calibri"/>
              <a:cs typeface="Calibri"/>
            </a:rPr>
            <a:t>relación</a:t>
          </a:r>
          <a:r>
            <a:rPr lang="es-ES_tradnl" sz="1600" dirty="0" smtClean="0">
              <a:latin typeface="Calibri"/>
              <a:cs typeface="Calibri"/>
            </a:rPr>
            <a:t> con un </a:t>
          </a:r>
          <a:r>
            <a:rPr lang="es-ES_tradnl" sz="1600" dirty="0" err="1" smtClean="0">
              <a:latin typeface="Calibri"/>
              <a:cs typeface="Calibri"/>
            </a:rPr>
            <a:t>estándar</a:t>
          </a:r>
          <a:r>
            <a:rPr lang="es-ES_tradnl" sz="1600" dirty="0" smtClean="0">
              <a:latin typeface="Calibri"/>
              <a:cs typeface="Calibri"/>
            </a:rPr>
            <a:t> de alcance nacional, mediante la </a:t>
          </a:r>
          <a:r>
            <a:rPr lang="es-ES_tradnl" sz="1600" dirty="0" err="1" smtClean="0">
              <a:latin typeface="Calibri"/>
              <a:cs typeface="Calibri"/>
            </a:rPr>
            <a:t>aplicación</a:t>
          </a:r>
          <a:r>
            <a:rPr lang="es-ES_tradnl" sz="1600" dirty="0" smtClean="0">
              <a:latin typeface="Calibri"/>
              <a:cs typeface="Calibri"/>
            </a:rPr>
            <a:t> de un examen, confiable y </a:t>
          </a:r>
          <a:r>
            <a:rPr lang="es-ES_tradnl" sz="1600" dirty="0" err="1" smtClean="0">
              <a:latin typeface="Calibri"/>
              <a:cs typeface="Calibri"/>
            </a:rPr>
            <a:t>válido</a:t>
          </a:r>
          <a:r>
            <a:rPr lang="es-ES_tradnl" sz="1600" dirty="0" smtClean="0">
              <a:latin typeface="Calibri"/>
              <a:cs typeface="Calibri"/>
            </a:rPr>
            <a:t>, probado en todo el </a:t>
          </a:r>
          <a:r>
            <a:rPr lang="es-ES_tradnl" sz="1600" dirty="0" err="1" smtClean="0">
              <a:latin typeface="Calibri"/>
              <a:cs typeface="Calibri"/>
            </a:rPr>
            <a:t>país</a:t>
          </a:r>
          <a:r>
            <a:rPr lang="es-ES_tradnl" sz="1600" dirty="0" smtClean="0">
              <a:latin typeface="Calibri"/>
              <a:cs typeface="Calibri"/>
            </a:rPr>
            <a:t>.</a:t>
          </a:r>
          <a:endParaRPr lang="es-ES_tradnl" sz="1600" dirty="0">
            <a:latin typeface="Calibri"/>
            <a:cs typeface="Calibri"/>
          </a:endParaRPr>
        </a:p>
      </dgm:t>
    </dgm:pt>
    <dgm:pt modelId="{1DD43F3F-A871-D84F-80B2-D989E69946A0}" type="parTrans" cxnId="{4946BF2A-9D68-E34F-8461-FB533A705113}">
      <dgm:prSet/>
      <dgm:spPr/>
      <dgm:t>
        <a:bodyPr/>
        <a:lstStyle/>
        <a:p>
          <a:endParaRPr lang="es-ES">
            <a:latin typeface="Calibri"/>
            <a:cs typeface="Calibri"/>
          </a:endParaRPr>
        </a:p>
      </dgm:t>
    </dgm:pt>
    <dgm:pt modelId="{2FEFAB60-5D98-C340-A769-B3C1B0A6BFEF}" type="sibTrans" cxnId="{4946BF2A-9D68-E34F-8461-FB533A705113}">
      <dgm:prSet/>
      <dgm:spPr/>
      <dgm:t>
        <a:bodyPr/>
        <a:lstStyle/>
        <a:p>
          <a:endParaRPr lang="es-ES">
            <a:latin typeface="Calibri"/>
            <a:cs typeface="Calibri"/>
          </a:endParaRPr>
        </a:p>
      </dgm:t>
    </dgm:pt>
    <dgm:pt modelId="{D894B12D-D35F-434F-B092-B8A5CCCF5285}">
      <dgm:prSet/>
      <dgm:spPr/>
      <dgm:t>
        <a:bodyPr/>
        <a:lstStyle/>
        <a:p>
          <a:r>
            <a:rPr lang="es-ES_tradnl" smtClean="0">
              <a:latin typeface="Calibri"/>
              <a:cs typeface="Calibri"/>
            </a:rPr>
            <a:t>Conocer el resultado de la evaluación en cada área de conocimiento y ubicar aquellas donde tiene un buen desempeño y en las que presenta debilidades.</a:t>
          </a:r>
          <a:endParaRPr lang="es-ES_tradnl" dirty="0">
            <a:latin typeface="Calibri"/>
            <a:cs typeface="Calibri"/>
          </a:endParaRPr>
        </a:p>
      </dgm:t>
    </dgm:pt>
    <dgm:pt modelId="{F13A5A29-CB34-1D42-A3E2-056743C565AC}" type="parTrans" cxnId="{D8B1759F-23FF-6940-AEB6-AFC4EC82CF0F}">
      <dgm:prSet/>
      <dgm:spPr/>
      <dgm:t>
        <a:bodyPr/>
        <a:lstStyle/>
        <a:p>
          <a:endParaRPr lang="es-ES">
            <a:latin typeface="Calibri"/>
            <a:cs typeface="Calibri"/>
          </a:endParaRPr>
        </a:p>
      </dgm:t>
    </dgm:pt>
    <dgm:pt modelId="{EAED7BF1-5EA4-C241-B170-60840C5E1B7B}" type="sibTrans" cxnId="{D8B1759F-23FF-6940-AEB6-AFC4EC82CF0F}">
      <dgm:prSet/>
      <dgm:spPr/>
      <dgm:t>
        <a:bodyPr/>
        <a:lstStyle/>
        <a:p>
          <a:endParaRPr lang="es-ES">
            <a:latin typeface="Calibri"/>
            <a:cs typeface="Calibri"/>
          </a:endParaRPr>
        </a:p>
      </dgm:t>
    </dgm:pt>
    <dgm:pt modelId="{B9BDB6CF-CE99-A54F-BCC5-0A9EF5E56487}">
      <dgm:prSet custT="1"/>
      <dgm:spPr/>
      <dgm:t>
        <a:bodyPr/>
        <a:lstStyle/>
        <a:p>
          <a:r>
            <a:rPr lang="es-ES_tradnl" sz="1600" dirty="0" smtClean="0">
              <a:latin typeface="Calibri"/>
              <a:cs typeface="Calibri"/>
            </a:rPr>
            <a:t>Beneficiarse al contar con un elemento adicional de utilidad para integrarse al mercado laboral.</a:t>
          </a:r>
          <a:endParaRPr lang="es-ES" sz="1600" dirty="0">
            <a:latin typeface="Calibri"/>
            <a:cs typeface="Calibri"/>
          </a:endParaRPr>
        </a:p>
      </dgm:t>
    </dgm:pt>
    <dgm:pt modelId="{7E78C0BE-27FC-A846-9908-4C8E03CB3FEA}" type="parTrans" cxnId="{6E5B16F6-9631-C242-B070-848940D99E69}">
      <dgm:prSet/>
      <dgm:spPr/>
      <dgm:t>
        <a:bodyPr/>
        <a:lstStyle/>
        <a:p>
          <a:endParaRPr lang="es-ES">
            <a:latin typeface="Calibri"/>
            <a:cs typeface="Calibri"/>
          </a:endParaRPr>
        </a:p>
      </dgm:t>
    </dgm:pt>
    <dgm:pt modelId="{36500D31-0BF5-5D42-B2E6-7F21A0221514}" type="sibTrans" cxnId="{6E5B16F6-9631-C242-B070-848940D99E69}">
      <dgm:prSet/>
      <dgm:spPr/>
      <dgm:t>
        <a:bodyPr/>
        <a:lstStyle/>
        <a:p>
          <a:endParaRPr lang="es-ES">
            <a:latin typeface="Calibri"/>
            <a:cs typeface="Calibri"/>
          </a:endParaRPr>
        </a:p>
      </dgm:t>
    </dgm:pt>
    <dgm:pt modelId="{88669260-7322-6644-9DC8-6EFF22B904B2}">
      <dgm:prSet custT="1"/>
      <dgm:spPr/>
      <dgm:t>
        <a:bodyPr/>
        <a:lstStyle/>
        <a:p>
          <a:r>
            <a:rPr lang="es-ES" sz="1600" dirty="0" smtClean="0">
              <a:latin typeface="Calibri"/>
              <a:cs typeface="Calibri"/>
            </a:rPr>
            <a:t>Reducir en tiempo y costo el proceso de titulación</a:t>
          </a:r>
          <a:endParaRPr lang="es-ES" sz="1600" dirty="0">
            <a:latin typeface="Calibri"/>
            <a:cs typeface="Calibri"/>
          </a:endParaRPr>
        </a:p>
      </dgm:t>
    </dgm:pt>
    <dgm:pt modelId="{43634610-42AC-A141-B673-59D3D1191DFC}" type="parTrans" cxnId="{D53ABA71-CE86-FC45-9674-3812A94F9756}">
      <dgm:prSet/>
      <dgm:spPr/>
      <dgm:t>
        <a:bodyPr/>
        <a:lstStyle/>
        <a:p>
          <a:endParaRPr lang="es-ES">
            <a:latin typeface="Calibri"/>
            <a:cs typeface="Calibri"/>
          </a:endParaRPr>
        </a:p>
      </dgm:t>
    </dgm:pt>
    <dgm:pt modelId="{7DCB1EE8-19C7-1949-802F-A2400C835F94}" type="sibTrans" cxnId="{D53ABA71-CE86-FC45-9674-3812A94F9756}">
      <dgm:prSet/>
      <dgm:spPr/>
      <dgm:t>
        <a:bodyPr/>
        <a:lstStyle/>
        <a:p>
          <a:endParaRPr lang="es-ES">
            <a:latin typeface="Calibri"/>
            <a:cs typeface="Calibri"/>
          </a:endParaRPr>
        </a:p>
      </dgm:t>
    </dgm:pt>
    <dgm:pt modelId="{FC4C21EC-3DA6-364D-960E-7E737B5EA385}" type="pres">
      <dgm:prSet presAssocID="{74EBE025-81A9-D744-86B0-3A69C36EC46D}" presName="diagram" presStyleCnt="0">
        <dgm:presLayoutVars>
          <dgm:chMax val="1"/>
          <dgm:dir/>
          <dgm:animLvl val="ctr"/>
          <dgm:resizeHandles val="exact"/>
        </dgm:presLayoutVars>
      </dgm:prSet>
      <dgm:spPr/>
      <dgm:t>
        <a:bodyPr/>
        <a:lstStyle/>
        <a:p>
          <a:endParaRPr lang="es-ES"/>
        </a:p>
      </dgm:t>
    </dgm:pt>
    <dgm:pt modelId="{B0B31687-DE8F-374E-A474-3FD3E059C4B2}" type="pres">
      <dgm:prSet presAssocID="{74EBE025-81A9-D744-86B0-3A69C36EC46D}" presName="matrix" presStyleCnt="0"/>
      <dgm:spPr/>
    </dgm:pt>
    <dgm:pt modelId="{83EC2EC4-2DBF-874B-9F14-CA2624587A26}" type="pres">
      <dgm:prSet presAssocID="{74EBE025-81A9-D744-86B0-3A69C36EC46D}" presName="tile1" presStyleLbl="node1" presStyleIdx="0" presStyleCnt="4"/>
      <dgm:spPr/>
      <dgm:t>
        <a:bodyPr/>
        <a:lstStyle/>
        <a:p>
          <a:endParaRPr lang="es-ES"/>
        </a:p>
      </dgm:t>
    </dgm:pt>
    <dgm:pt modelId="{2F0414F9-2BE1-754E-81AB-AB923620695C}" type="pres">
      <dgm:prSet presAssocID="{74EBE025-81A9-D744-86B0-3A69C36EC46D}" presName="tile1text" presStyleLbl="node1" presStyleIdx="0" presStyleCnt="4">
        <dgm:presLayoutVars>
          <dgm:chMax val="0"/>
          <dgm:chPref val="0"/>
          <dgm:bulletEnabled val="1"/>
        </dgm:presLayoutVars>
      </dgm:prSet>
      <dgm:spPr/>
      <dgm:t>
        <a:bodyPr/>
        <a:lstStyle/>
        <a:p>
          <a:endParaRPr lang="es-ES"/>
        </a:p>
      </dgm:t>
    </dgm:pt>
    <dgm:pt modelId="{79D44914-E0A7-DE43-B83B-8F14844C9A3B}" type="pres">
      <dgm:prSet presAssocID="{74EBE025-81A9-D744-86B0-3A69C36EC46D}" presName="tile2" presStyleLbl="node1" presStyleIdx="1" presStyleCnt="4"/>
      <dgm:spPr/>
      <dgm:t>
        <a:bodyPr/>
        <a:lstStyle/>
        <a:p>
          <a:endParaRPr lang="es-ES"/>
        </a:p>
      </dgm:t>
    </dgm:pt>
    <dgm:pt modelId="{57A2D360-3E6A-ED44-AA06-0CCB22DC9F36}" type="pres">
      <dgm:prSet presAssocID="{74EBE025-81A9-D744-86B0-3A69C36EC46D}" presName="tile2text" presStyleLbl="node1" presStyleIdx="1" presStyleCnt="4">
        <dgm:presLayoutVars>
          <dgm:chMax val="0"/>
          <dgm:chPref val="0"/>
          <dgm:bulletEnabled val="1"/>
        </dgm:presLayoutVars>
      </dgm:prSet>
      <dgm:spPr/>
      <dgm:t>
        <a:bodyPr/>
        <a:lstStyle/>
        <a:p>
          <a:endParaRPr lang="es-ES"/>
        </a:p>
      </dgm:t>
    </dgm:pt>
    <dgm:pt modelId="{5ECD88A4-7EBE-954A-AA50-C6FCA1E26152}" type="pres">
      <dgm:prSet presAssocID="{74EBE025-81A9-D744-86B0-3A69C36EC46D}" presName="tile3" presStyleLbl="node1" presStyleIdx="2" presStyleCnt="4"/>
      <dgm:spPr/>
      <dgm:t>
        <a:bodyPr/>
        <a:lstStyle/>
        <a:p>
          <a:endParaRPr lang="es-ES"/>
        </a:p>
      </dgm:t>
    </dgm:pt>
    <dgm:pt modelId="{58EB1629-A9C2-7744-BC7F-06247154B3CA}" type="pres">
      <dgm:prSet presAssocID="{74EBE025-81A9-D744-86B0-3A69C36EC46D}" presName="tile3text" presStyleLbl="node1" presStyleIdx="2" presStyleCnt="4">
        <dgm:presLayoutVars>
          <dgm:chMax val="0"/>
          <dgm:chPref val="0"/>
          <dgm:bulletEnabled val="1"/>
        </dgm:presLayoutVars>
      </dgm:prSet>
      <dgm:spPr/>
      <dgm:t>
        <a:bodyPr/>
        <a:lstStyle/>
        <a:p>
          <a:endParaRPr lang="es-ES"/>
        </a:p>
      </dgm:t>
    </dgm:pt>
    <dgm:pt modelId="{464644CA-4F30-3443-8011-E2DC428E9A64}" type="pres">
      <dgm:prSet presAssocID="{74EBE025-81A9-D744-86B0-3A69C36EC46D}" presName="tile4" presStyleLbl="node1" presStyleIdx="3" presStyleCnt="4"/>
      <dgm:spPr/>
      <dgm:t>
        <a:bodyPr/>
        <a:lstStyle/>
        <a:p>
          <a:endParaRPr lang="es-ES"/>
        </a:p>
      </dgm:t>
    </dgm:pt>
    <dgm:pt modelId="{9F489BF3-84D1-8249-BD51-86CE180BBCDC}" type="pres">
      <dgm:prSet presAssocID="{74EBE025-81A9-D744-86B0-3A69C36EC46D}" presName="tile4text" presStyleLbl="node1" presStyleIdx="3" presStyleCnt="4">
        <dgm:presLayoutVars>
          <dgm:chMax val="0"/>
          <dgm:chPref val="0"/>
          <dgm:bulletEnabled val="1"/>
        </dgm:presLayoutVars>
      </dgm:prSet>
      <dgm:spPr/>
      <dgm:t>
        <a:bodyPr/>
        <a:lstStyle/>
        <a:p>
          <a:endParaRPr lang="es-ES"/>
        </a:p>
      </dgm:t>
    </dgm:pt>
    <dgm:pt modelId="{3ADB17EA-5BD8-704F-B53E-641508C81A5A}" type="pres">
      <dgm:prSet presAssocID="{74EBE025-81A9-D744-86B0-3A69C36EC46D}" presName="centerTile" presStyleLbl="fgShp" presStyleIdx="0" presStyleCnt="1">
        <dgm:presLayoutVars>
          <dgm:chMax val="0"/>
          <dgm:chPref val="0"/>
        </dgm:presLayoutVars>
      </dgm:prSet>
      <dgm:spPr/>
      <dgm:t>
        <a:bodyPr/>
        <a:lstStyle/>
        <a:p>
          <a:endParaRPr lang="es-ES"/>
        </a:p>
      </dgm:t>
    </dgm:pt>
  </dgm:ptLst>
  <dgm:cxnLst>
    <dgm:cxn modelId="{B04A1C89-E369-5E40-BA54-28CEA368B5C7}" type="presOf" srcId="{D894B12D-D35F-434F-B092-B8A5CCCF5285}" destId="{79D44914-E0A7-DE43-B83B-8F14844C9A3B}" srcOrd="0" destOrd="0" presId="urn:microsoft.com/office/officeart/2005/8/layout/matrix1"/>
    <dgm:cxn modelId="{4946BF2A-9D68-E34F-8461-FB533A705113}" srcId="{EBB27DC8-E2E0-754E-A6BB-8B1D53B32241}" destId="{07F37BB0-3883-6F41-9C6F-6B0F663CED57}" srcOrd="0" destOrd="0" parTransId="{1DD43F3F-A871-D84F-80B2-D989E69946A0}" sibTransId="{2FEFAB60-5D98-C340-A769-B3C1B0A6BFEF}"/>
    <dgm:cxn modelId="{2520822D-4D97-CC4F-B27C-EF2F4817E105}" type="presOf" srcId="{74EBE025-81A9-D744-86B0-3A69C36EC46D}" destId="{FC4C21EC-3DA6-364D-960E-7E737B5EA385}" srcOrd="0" destOrd="0" presId="urn:microsoft.com/office/officeart/2005/8/layout/matrix1"/>
    <dgm:cxn modelId="{97303CF0-6280-4F46-8713-AEA31F91207C}" type="presOf" srcId="{D894B12D-D35F-434F-B092-B8A5CCCF5285}" destId="{57A2D360-3E6A-ED44-AA06-0CCB22DC9F36}" srcOrd="1" destOrd="0" presId="urn:microsoft.com/office/officeart/2005/8/layout/matrix1"/>
    <dgm:cxn modelId="{03849CCA-C08D-AA4E-97A2-B93377B0C2B3}" type="presOf" srcId="{B9BDB6CF-CE99-A54F-BCC5-0A9EF5E56487}" destId="{5ECD88A4-7EBE-954A-AA50-C6FCA1E26152}" srcOrd="0" destOrd="0" presId="urn:microsoft.com/office/officeart/2005/8/layout/matrix1"/>
    <dgm:cxn modelId="{C2ECFDDE-FB56-5D49-918B-5854F3444B28}" type="presOf" srcId="{EBB27DC8-E2E0-754E-A6BB-8B1D53B32241}" destId="{3ADB17EA-5BD8-704F-B53E-641508C81A5A}" srcOrd="0" destOrd="0" presId="urn:microsoft.com/office/officeart/2005/8/layout/matrix1"/>
    <dgm:cxn modelId="{B87A8ED1-3CA2-374A-BAD9-CDC00611A056}" type="presOf" srcId="{07F37BB0-3883-6F41-9C6F-6B0F663CED57}" destId="{2F0414F9-2BE1-754E-81AB-AB923620695C}" srcOrd="1" destOrd="0" presId="urn:microsoft.com/office/officeart/2005/8/layout/matrix1"/>
    <dgm:cxn modelId="{93A86E60-D00D-904F-B51B-E2E5FA2E7AA1}" type="presOf" srcId="{88669260-7322-6644-9DC8-6EFF22B904B2}" destId="{9F489BF3-84D1-8249-BD51-86CE180BBCDC}" srcOrd="1" destOrd="0" presId="urn:microsoft.com/office/officeart/2005/8/layout/matrix1"/>
    <dgm:cxn modelId="{D8B1759F-23FF-6940-AEB6-AFC4EC82CF0F}" srcId="{EBB27DC8-E2E0-754E-A6BB-8B1D53B32241}" destId="{D894B12D-D35F-434F-B092-B8A5CCCF5285}" srcOrd="1" destOrd="0" parTransId="{F13A5A29-CB34-1D42-A3E2-056743C565AC}" sibTransId="{EAED7BF1-5EA4-C241-B170-60840C5E1B7B}"/>
    <dgm:cxn modelId="{2315F51B-380B-364A-85CA-A20D998745EA}" type="presOf" srcId="{88669260-7322-6644-9DC8-6EFF22B904B2}" destId="{464644CA-4F30-3443-8011-E2DC428E9A64}" srcOrd="0" destOrd="0" presId="urn:microsoft.com/office/officeart/2005/8/layout/matrix1"/>
    <dgm:cxn modelId="{6E5B16F6-9631-C242-B070-848940D99E69}" srcId="{EBB27DC8-E2E0-754E-A6BB-8B1D53B32241}" destId="{B9BDB6CF-CE99-A54F-BCC5-0A9EF5E56487}" srcOrd="2" destOrd="0" parTransId="{7E78C0BE-27FC-A846-9908-4C8E03CB3FEA}" sibTransId="{36500D31-0BF5-5D42-B2E6-7F21A0221514}"/>
    <dgm:cxn modelId="{D53ABA71-CE86-FC45-9674-3812A94F9756}" srcId="{EBB27DC8-E2E0-754E-A6BB-8B1D53B32241}" destId="{88669260-7322-6644-9DC8-6EFF22B904B2}" srcOrd="3" destOrd="0" parTransId="{43634610-42AC-A141-B673-59D3D1191DFC}" sibTransId="{7DCB1EE8-19C7-1949-802F-A2400C835F94}"/>
    <dgm:cxn modelId="{9908ECC0-CC53-0E4D-B0FF-1FB81165796F}" type="presOf" srcId="{B9BDB6CF-CE99-A54F-BCC5-0A9EF5E56487}" destId="{58EB1629-A9C2-7744-BC7F-06247154B3CA}" srcOrd="1" destOrd="0" presId="urn:microsoft.com/office/officeart/2005/8/layout/matrix1"/>
    <dgm:cxn modelId="{5EBFCBB1-8B86-8A42-A24F-75FA41E859A9}" type="presOf" srcId="{07F37BB0-3883-6F41-9C6F-6B0F663CED57}" destId="{83EC2EC4-2DBF-874B-9F14-CA2624587A26}" srcOrd="0" destOrd="0" presId="urn:microsoft.com/office/officeart/2005/8/layout/matrix1"/>
    <dgm:cxn modelId="{1BED4AE8-B86A-7C47-AE7B-FA650CC3E272}" srcId="{74EBE025-81A9-D744-86B0-3A69C36EC46D}" destId="{EBB27DC8-E2E0-754E-A6BB-8B1D53B32241}" srcOrd="0" destOrd="0" parTransId="{A60C2D97-B79D-DC47-9281-584DF6D0CBEE}" sibTransId="{92B0654C-5A60-1544-AA0C-9FDA80D58370}"/>
    <dgm:cxn modelId="{8E59E34E-4391-E049-A090-E68934283D24}" type="presParOf" srcId="{FC4C21EC-3DA6-364D-960E-7E737B5EA385}" destId="{B0B31687-DE8F-374E-A474-3FD3E059C4B2}" srcOrd="0" destOrd="0" presId="urn:microsoft.com/office/officeart/2005/8/layout/matrix1"/>
    <dgm:cxn modelId="{BB4B59F3-8325-244F-BB51-E7EE2871D718}" type="presParOf" srcId="{B0B31687-DE8F-374E-A474-3FD3E059C4B2}" destId="{83EC2EC4-2DBF-874B-9F14-CA2624587A26}" srcOrd="0" destOrd="0" presId="urn:microsoft.com/office/officeart/2005/8/layout/matrix1"/>
    <dgm:cxn modelId="{72D8BA6F-F007-7945-B1DF-9F063DCD3648}" type="presParOf" srcId="{B0B31687-DE8F-374E-A474-3FD3E059C4B2}" destId="{2F0414F9-2BE1-754E-81AB-AB923620695C}" srcOrd="1" destOrd="0" presId="urn:microsoft.com/office/officeart/2005/8/layout/matrix1"/>
    <dgm:cxn modelId="{D00300EB-AC22-BE4B-9339-554244ABCB56}" type="presParOf" srcId="{B0B31687-DE8F-374E-A474-3FD3E059C4B2}" destId="{79D44914-E0A7-DE43-B83B-8F14844C9A3B}" srcOrd="2" destOrd="0" presId="urn:microsoft.com/office/officeart/2005/8/layout/matrix1"/>
    <dgm:cxn modelId="{EA7AC1DD-205A-1844-99F6-8E51A1947681}" type="presParOf" srcId="{B0B31687-DE8F-374E-A474-3FD3E059C4B2}" destId="{57A2D360-3E6A-ED44-AA06-0CCB22DC9F36}" srcOrd="3" destOrd="0" presId="urn:microsoft.com/office/officeart/2005/8/layout/matrix1"/>
    <dgm:cxn modelId="{5AE8D519-F71E-064C-80E5-8EEE3775002B}" type="presParOf" srcId="{B0B31687-DE8F-374E-A474-3FD3E059C4B2}" destId="{5ECD88A4-7EBE-954A-AA50-C6FCA1E26152}" srcOrd="4" destOrd="0" presId="urn:microsoft.com/office/officeart/2005/8/layout/matrix1"/>
    <dgm:cxn modelId="{08E2AB68-B312-3043-87C9-0D1CB0134D38}" type="presParOf" srcId="{B0B31687-DE8F-374E-A474-3FD3E059C4B2}" destId="{58EB1629-A9C2-7744-BC7F-06247154B3CA}" srcOrd="5" destOrd="0" presId="urn:microsoft.com/office/officeart/2005/8/layout/matrix1"/>
    <dgm:cxn modelId="{ECEC8014-1F3C-DF47-AC91-6BF8EE5E15F9}" type="presParOf" srcId="{B0B31687-DE8F-374E-A474-3FD3E059C4B2}" destId="{464644CA-4F30-3443-8011-E2DC428E9A64}" srcOrd="6" destOrd="0" presId="urn:microsoft.com/office/officeart/2005/8/layout/matrix1"/>
    <dgm:cxn modelId="{428D94F8-BAED-DF41-962C-3DE0C36E620F}" type="presParOf" srcId="{B0B31687-DE8F-374E-A474-3FD3E059C4B2}" destId="{9F489BF3-84D1-8249-BD51-86CE180BBCDC}" srcOrd="7" destOrd="0" presId="urn:microsoft.com/office/officeart/2005/8/layout/matrix1"/>
    <dgm:cxn modelId="{281EB2F1-538A-904D-A9C3-472A092562FA}" type="presParOf" srcId="{FC4C21EC-3DA6-364D-960E-7E737B5EA385}" destId="{3ADB17EA-5BD8-704F-B53E-641508C81A5A}"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783B88D-100A-3A40-81D5-40603080AFD4}" type="doc">
      <dgm:prSet loTypeId="urn:microsoft.com/office/officeart/2008/layout/RadialCluster" loCatId="list" qsTypeId="urn:microsoft.com/office/officeart/2005/8/quickstyle/simple4" qsCatId="simple" csTypeId="urn:microsoft.com/office/officeart/2005/8/colors/colorful1" csCatId="colorful" phldr="1"/>
      <dgm:spPr/>
      <dgm:t>
        <a:bodyPr/>
        <a:lstStyle/>
        <a:p>
          <a:endParaRPr lang="es-ES"/>
        </a:p>
      </dgm:t>
    </dgm:pt>
    <dgm:pt modelId="{FFDDD114-F652-C641-9053-51B6143BAB0D}">
      <dgm:prSet phldrT="[Texto]" custT="1"/>
      <dgm:spPr/>
      <dgm:t>
        <a:bodyPr/>
        <a:lstStyle/>
        <a:p>
          <a:r>
            <a:rPr lang="es-MX" sz="1600" b="1" dirty="0" smtClean="0">
              <a:solidFill>
                <a:srgbClr val="2E2224"/>
              </a:solidFill>
              <a:latin typeface="Calibri"/>
              <a:cs typeface="Calibri"/>
            </a:rPr>
            <a:t>RESULTADO DE LA EVALUACIÓN</a:t>
          </a:r>
          <a:endParaRPr lang="es-ES" sz="1600" b="1" dirty="0">
            <a:solidFill>
              <a:srgbClr val="2E2224"/>
            </a:solidFill>
            <a:latin typeface="Calibri"/>
            <a:cs typeface="Calibri"/>
          </a:endParaRPr>
        </a:p>
      </dgm:t>
    </dgm:pt>
    <dgm:pt modelId="{A2CBF9A1-82B7-384E-BDC7-F49055BD3457}" type="parTrans" cxnId="{7B2A321A-4D4A-1A45-B3AF-0777FFCDA8FF}">
      <dgm:prSet/>
      <dgm:spPr/>
      <dgm:t>
        <a:bodyPr/>
        <a:lstStyle/>
        <a:p>
          <a:endParaRPr lang="es-ES" sz="1600">
            <a:solidFill>
              <a:srgbClr val="2E2224"/>
            </a:solidFill>
            <a:latin typeface="Calibri"/>
            <a:cs typeface="Calibri"/>
          </a:endParaRPr>
        </a:p>
      </dgm:t>
    </dgm:pt>
    <dgm:pt modelId="{18A48178-3495-DF45-A4C1-F952CE1872F3}" type="sibTrans" cxnId="{7B2A321A-4D4A-1A45-B3AF-0777FFCDA8FF}">
      <dgm:prSet/>
      <dgm:spPr/>
      <dgm:t>
        <a:bodyPr/>
        <a:lstStyle/>
        <a:p>
          <a:endParaRPr lang="es-ES" sz="1600">
            <a:solidFill>
              <a:srgbClr val="2E2224"/>
            </a:solidFill>
            <a:latin typeface="Calibri"/>
            <a:cs typeface="Calibri"/>
          </a:endParaRPr>
        </a:p>
      </dgm:t>
    </dgm:pt>
    <dgm:pt modelId="{78BC8FD8-C6CE-E54A-A60A-7C8B55C7AC42}">
      <dgm:prSet custT="1"/>
      <dgm:spPr/>
      <dgm:t>
        <a:bodyPr/>
        <a:lstStyle/>
        <a:p>
          <a:r>
            <a:rPr lang="es-MX" sz="1600" dirty="0" smtClean="0">
              <a:solidFill>
                <a:srgbClr val="2E2224"/>
              </a:solidFill>
              <a:latin typeface="Calibri"/>
              <a:cs typeface="Calibri"/>
            </a:rPr>
            <a:t>Aprobado con mención honorífica</a:t>
          </a:r>
          <a:endParaRPr lang="es-MX" sz="1600" dirty="0">
            <a:solidFill>
              <a:srgbClr val="2E2224"/>
            </a:solidFill>
            <a:latin typeface="Calibri"/>
            <a:cs typeface="Calibri"/>
          </a:endParaRPr>
        </a:p>
      </dgm:t>
    </dgm:pt>
    <dgm:pt modelId="{17BCE945-15F9-9D47-B78C-6BA750985FF3}" type="parTrans" cxnId="{AC338DA7-80EC-7B4A-AF21-58132CF77FBF}">
      <dgm:prSet/>
      <dgm:spPr/>
      <dgm:t>
        <a:bodyPr/>
        <a:lstStyle/>
        <a:p>
          <a:endParaRPr lang="es-ES" sz="1600">
            <a:solidFill>
              <a:srgbClr val="2E2224"/>
            </a:solidFill>
            <a:latin typeface="Calibri"/>
            <a:cs typeface="Calibri"/>
          </a:endParaRPr>
        </a:p>
      </dgm:t>
    </dgm:pt>
    <dgm:pt modelId="{437256AC-040B-CB46-B38A-C35BD2807EBD}" type="sibTrans" cxnId="{AC338DA7-80EC-7B4A-AF21-58132CF77FBF}">
      <dgm:prSet/>
      <dgm:spPr/>
      <dgm:t>
        <a:bodyPr/>
        <a:lstStyle/>
        <a:p>
          <a:endParaRPr lang="es-ES" sz="1600">
            <a:solidFill>
              <a:srgbClr val="2E2224"/>
            </a:solidFill>
            <a:latin typeface="Calibri"/>
            <a:cs typeface="Calibri"/>
          </a:endParaRPr>
        </a:p>
      </dgm:t>
    </dgm:pt>
    <dgm:pt modelId="{DDBFF355-9BEF-F34C-A01B-94F2465B4A6F}">
      <dgm:prSet custT="1"/>
      <dgm:spPr/>
      <dgm:t>
        <a:bodyPr/>
        <a:lstStyle/>
        <a:p>
          <a:r>
            <a:rPr lang="es-MX" sz="1600" dirty="0" smtClean="0">
              <a:solidFill>
                <a:srgbClr val="2E2224"/>
              </a:solidFill>
              <a:latin typeface="Calibri"/>
              <a:cs typeface="Calibri"/>
            </a:rPr>
            <a:t>Aprobado por unanimidad de votos</a:t>
          </a:r>
          <a:endParaRPr lang="es-MX" sz="1600" dirty="0">
            <a:solidFill>
              <a:srgbClr val="2E2224"/>
            </a:solidFill>
            <a:latin typeface="Calibri"/>
            <a:cs typeface="Calibri"/>
          </a:endParaRPr>
        </a:p>
      </dgm:t>
    </dgm:pt>
    <dgm:pt modelId="{FAD8E81F-2329-E649-82BE-4D9BBA952844}" type="parTrans" cxnId="{585C2829-A2BB-B54D-9697-E6E84C5410B0}">
      <dgm:prSet/>
      <dgm:spPr/>
      <dgm:t>
        <a:bodyPr/>
        <a:lstStyle/>
        <a:p>
          <a:endParaRPr lang="es-ES" sz="1600">
            <a:solidFill>
              <a:srgbClr val="2E2224"/>
            </a:solidFill>
            <a:latin typeface="Calibri"/>
            <a:cs typeface="Calibri"/>
          </a:endParaRPr>
        </a:p>
      </dgm:t>
    </dgm:pt>
    <dgm:pt modelId="{B0E67D49-1730-B74C-983F-CBDDF9BD4C6A}" type="sibTrans" cxnId="{585C2829-A2BB-B54D-9697-E6E84C5410B0}">
      <dgm:prSet/>
      <dgm:spPr/>
      <dgm:t>
        <a:bodyPr/>
        <a:lstStyle/>
        <a:p>
          <a:endParaRPr lang="es-ES" sz="1600">
            <a:solidFill>
              <a:srgbClr val="2E2224"/>
            </a:solidFill>
            <a:latin typeface="Calibri"/>
            <a:cs typeface="Calibri"/>
          </a:endParaRPr>
        </a:p>
      </dgm:t>
    </dgm:pt>
    <dgm:pt modelId="{1D448A91-D430-8E4B-A03D-A280D5EC727C}">
      <dgm:prSet custT="1"/>
      <dgm:spPr/>
      <dgm:t>
        <a:bodyPr/>
        <a:lstStyle/>
        <a:p>
          <a:r>
            <a:rPr lang="es-MX" sz="1600" dirty="0" smtClean="0">
              <a:solidFill>
                <a:srgbClr val="2E2224"/>
              </a:solidFill>
              <a:latin typeface="Calibri"/>
              <a:cs typeface="Calibri"/>
            </a:rPr>
            <a:t>Aprobado por mayoría de votos</a:t>
          </a:r>
          <a:endParaRPr lang="es-MX" sz="1600" dirty="0">
            <a:solidFill>
              <a:srgbClr val="2E2224"/>
            </a:solidFill>
            <a:latin typeface="Calibri"/>
            <a:cs typeface="Calibri"/>
          </a:endParaRPr>
        </a:p>
      </dgm:t>
    </dgm:pt>
    <dgm:pt modelId="{75D33A20-3DA6-BE4D-9D7B-6A5D4E55DBEE}" type="parTrans" cxnId="{5BD76347-A018-C042-84E8-F6EB09F8CA5C}">
      <dgm:prSet/>
      <dgm:spPr/>
      <dgm:t>
        <a:bodyPr/>
        <a:lstStyle/>
        <a:p>
          <a:endParaRPr lang="es-ES" sz="1600">
            <a:solidFill>
              <a:srgbClr val="2E2224"/>
            </a:solidFill>
            <a:latin typeface="Calibri"/>
            <a:cs typeface="Calibri"/>
          </a:endParaRPr>
        </a:p>
      </dgm:t>
    </dgm:pt>
    <dgm:pt modelId="{CA91818E-02B3-F840-9746-C58C0D70FE69}" type="sibTrans" cxnId="{5BD76347-A018-C042-84E8-F6EB09F8CA5C}">
      <dgm:prSet/>
      <dgm:spPr/>
      <dgm:t>
        <a:bodyPr/>
        <a:lstStyle/>
        <a:p>
          <a:endParaRPr lang="es-ES" sz="1600">
            <a:solidFill>
              <a:srgbClr val="2E2224"/>
            </a:solidFill>
            <a:latin typeface="Calibri"/>
            <a:cs typeface="Calibri"/>
          </a:endParaRPr>
        </a:p>
      </dgm:t>
    </dgm:pt>
    <dgm:pt modelId="{3188E790-2F42-5B4D-B489-AF054A6047F7}">
      <dgm:prSet custT="1"/>
      <dgm:spPr/>
      <dgm:t>
        <a:bodyPr/>
        <a:lstStyle/>
        <a:p>
          <a:r>
            <a:rPr lang="es-MX" sz="1600" dirty="0" smtClean="0">
              <a:solidFill>
                <a:srgbClr val="2E2224"/>
              </a:solidFill>
              <a:latin typeface="Calibri"/>
              <a:cs typeface="Calibri"/>
            </a:rPr>
            <a:t>Aplazado</a:t>
          </a:r>
          <a:endParaRPr lang="es-MX" sz="1600" dirty="0">
            <a:solidFill>
              <a:srgbClr val="2E2224"/>
            </a:solidFill>
            <a:latin typeface="Calibri"/>
            <a:cs typeface="Calibri"/>
          </a:endParaRPr>
        </a:p>
      </dgm:t>
    </dgm:pt>
    <dgm:pt modelId="{57DE584E-C953-9840-ABD3-E9AB4638EFA4}" type="parTrans" cxnId="{D80FD4C0-7836-BE4C-9939-0C1F1B1A3223}">
      <dgm:prSet/>
      <dgm:spPr/>
      <dgm:t>
        <a:bodyPr/>
        <a:lstStyle/>
        <a:p>
          <a:endParaRPr lang="es-ES" sz="1600">
            <a:solidFill>
              <a:srgbClr val="2E2224"/>
            </a:solidFill>
            <a:latin typeface="Calibri"/>
            <a:cs typeface="Calibri"/>
          </a:endParaRPr>
        </a:p>
      </dgm:t>
    </dgm:pt>
    <dgm:pt modelId="{C587FCDB-F0BD-8B46-A2AE-DFF50F2F4E73}" type="sibTrans" cxnId="{D80FD4C0-7836-BE4C-9939-0C1F1B1A3223}">
      <dgm:prSet/>
      <dgm:spPr/>
      <dgm:t>
        <a:bodyPr/>
        <a:lstStyle/>
        <a:p>
          <a:endParaRPr lang="es-ES" sz="1600">
            <a:solidFill>
              <a:srgbClr val="2E2224"/>
            </a:solidFill>
            <a:latin typeface="Calibri"/>
            <a:cs typeface="Calibri"/>
          </a:endParaRPr>
        </a:p>
      </dgm:t>
    </dgm:pt>
    <dgm:pt modelId="{6EDD0F4A-93E7-084F-BA32-F4E1521DD2B7}" type="pres">
      <dgm:prSet presAssocID="{F783B88D-100A-3A40-81D5-40603080AFD4}" presName="Name0" presStyleCnt="0">
        <dgm:presLayoutVars>
          <dgm:chMax val="1"/>
          <dgm:chPref val="1"/>
          <dgm:dir/>
          <dgm:animOne val="branch"/>
          <dgm:animLvl val="lvl"/>
        </dgm:presLayoutVars>
      </dgm:prSet>
      <dgm:spPr/>
      <dgm:t>
        <a:bodyPr/>
        <a:lstStyle/>
        <a:p>
          <a:endParaRPr lang="es-ES"/>
        </a:p>
      </dgm:t>
    </dgm:pt>
    <dgm:pt modelId="{0FFFC928-42D5-D449-B211-BF684555F661}" type="pres">
      <dgm:prSet presAssocID="{FFDDD114-F652-C641-9053-51B6143BAB0D}" presName="singleCycle" presStyleCnt="0"/>
      <dgm:spPr/>
    </dgm:pt>
    <dgm:pt modelId="{542968C0-349D-7246-AD18-6A0FB2B4366F}" type="pres">
      <dgm:prSet presAssocID="{FFDDD114-F652-C641-9053-51B6143BAB0D}" presName="singleCenter" presStyleLbl="node1" presStyleIdx="0" presStyleCnt="5" custScaleX="116650">
        <dgm:presLayoutVars>
          <dgm:chMax val="7"/>
          <dgm:chPref val="7"/>
        </dgm:presLayoutVars>
      </dgm:prSet>
      <dgm:spPr/>
      <dgm:t>
        <a:bodyPr/>
        <a:lstStyle/>
        <a:p>
          <a:endParaRPr lang="es-ES"/>
        </a:p>
      </dgm:t>
    </dgm:pt>
    <dgm:pt modelId="{B03F1CD5-C6A7-9D4D-9158-1A6AED22593B}" type="pres">
      <dgm:prSet presAssocID="{17BCE945-15F9-9D47-B78C-6BA750985FF3}" presName="Name56" presStyleLbl="parChTrans1D2" presStyleIdx="0" presStyleCnt="4"/>
      <dgm:spPr/>
      <dgm:t>
        <a:bodyPr/>
        <a:lstStyle/>
        <a:p>
          <a:endParaRPr lang="es-ES"/>
        </a:p>
      </dgm:t>
    </dgm:pt>
    <dgm:pt modelId="{CE840931-302E-824C-97CD-EA7BE1EEF6ED}" type="pres">
      <dgm:prSet presAssocID="{78BC8FD8-C6CE-E54A-A60A-7C8B55C7AC42}" presName="text0" presStyleLbl="node1" presStyleIdx="1" presStyleCnt="5" custScaleX="135945" custScaleY="135079">
        <dgm:presLayoutVars>
          <dgm:bulletEnabled val="1"/>
        </dgm:presLayoutVars>
      </dgm:prSet>
      <dgm:spPr/>
      <dgm:t>
        <a:bodyPr/>
        <a:lstStyle/>
        <a:p>
          <a:endParaRPr lang="es-ES"/>
        </a:p>
      </dgm:t>
    </dgm:pt>
    <dgm:pt modelId="{120B9EAA-E62D-B641-AE27-6242A755E8D5}" type="pres">
      <dgm:prSet presAssocID="{FAD8E81F-2329-E649-82BE-4D9BBA952844}" presName="Name56" presStyleLbl="parChTrans1D2" presStyleIdx="1" presStyleCnt="4"/>
      <dgm:spPr/>
      <dgm:t>
        <a:bodyPr/>
        <a:lstStyle/>
        <a:p>
          <a:endParaRPr lang="es-ES"/>
        </a:p>
      </dgm:t>
    </dgm:pt>
    <dgm:pt modelId="{52D5E942-CCB6-0042-93AD-FDC841B14BA0}" type="pres">
      <dgm:prSet presAssocID="{DDBFF355-9BEF-F34C-A01B-94F2465B4A6F}" presName="text0" presStyleLbl="node1" presStyleIdx="2" presStyleCnt="5" custScaleX="152840" custScaleY="127008">
        <dgm:presLayoutVars>
          <dgm:bulletEnabled val="1"/>
        </dgm:presLayoutVars>
      </dgm:prSet>
      <dgm:spPr/>
      <dgm:t>
        <a:bodyPr/>
        <a:lstStyle/>
        <a:p>
          <a:endParaRPr lang="es-ES"/>
        </a:p>
      </dgm:t>
    </dgm:pt>
    <dgm:pt modelId="{11200E98-C7DE-F547-B7A6-553D226148B8}" type="pres">
      <dgm:prSet presAssocID="{75D33A20-3DA6-BE4D-9D7B-6A5D4E55DBEE}" presName="Name56" presStyleLbl="parChTrans1D2" presStyleIdx="2" presStyleCnt="4"/>
      <dgm:spPr/>
      <dgm:t>
        <a:bodyPr/>
        <a:lstStyle/>
        <a:p>
          <a:endParaRPr lang="es-ES"/>
        </a:p>
      </dgm:t>
    </dgm:pt>
    <dgm:pt modelId="{7A271E3C-6484-C946-9A13-D7A94CBFCA69}" type="pres">
      <dgm:prSet presAssocID="{1D448A91-D430-8E4B-A03D-A280D5EC727C}" presName="text0" presStyleLbl="node1" presStyleIdx="3" presStyleCnt="5" custScaleX="135945">
        <dgm:presLayoutVars>
          <dgm:bulletEnabled val="1"/>
        </dgm:presLayoutVars>
      </dgm:prSet>
      <dgm:spPr/>
      <dgm:t>
        <a:bodyPr/>
        <a:lstStyle/>
        <a:p>
          <a:endParaRPr lang="es-ES"/>
        </a:p>
      </dgm:t>
    </dgm:pt>
    <dgm:pt modelId="{3F8AE1FA-374B-374D-9F86-CBBF89868B70}" type="pres">
      <dgm:prSet presAssocID="{57DE584E-C953-9840-ABD3-E9AB4638EFA4}" presName="Name56" presStyleLbl="parChTrans1D2" presStyleIdx="3" presStyleCnt="4"/>
      <dgm:spPr/>
      <dgm:t>
        <a:bodyPr/>
        <a:lstStyle/>
        <a:p>
          <a:endParaRPr lang="es-ES"/>
        </a:p>
      </dgm:t>
    </dgm:pt>
    <dgm:pt modelId="{3D167A90-02A3-6740-ABA6-2A1BC455BB16}" type="pres">
      <dgm:prSet presAssocID="{3188E790-2F42-5B4D-B489-AF054A6047F7}" presName="text0" presStyleLbl="node1" presStyleIdx="4" presStyleCnt="5" custScaleX="120903">
        <dgm:presLayoutVars>
          <dgm:bulletEnabled val="1"/>
        </dgm:presLayoutVars>
      </dgm:prSet>
      <dgm:spPr/>
      <dgm:t>
        <a:bodyPr/>
        <a:lstStyle/>
        <a:p>
          <a:endParaRPr lang="es-ES"/>
        </a:p>
      </dgm:t>
    </dgm:pt>
  </dgm:ptLst>
  <dgm:cxnLst>
    <dgm:cxn modelId="{AC338DA7-80EC-7B4A-AF21-58132CF77FBF}" srcId="{FFDDD114-F652-C641-9053-51B6143BAB0D}" destId="{78BC8FD8-C6CE-E54A-A60A-7C8B55C7AC42}" srcOrd="0" destOrd="0" parTransId="{17BCE945-15F9-9D47-B78C-6BA750985FF3}" sibTransId="{437256AC-040B-CB46-B38A-C35BD2807EBD}"/>
    <dgm:cxn modelId="{CE020492-95EF-A244-963F-D80FD6F9D84D}" type="presOf" srcId="{3188E790-2F42-5B4D-B489-AF054A6047F7}" destId="{3D167A90-02A3-6740-ABA6-2A1BC455BB16}" srcOrd="0" destOrd="0" presId="urn:microsoft.com/office/officeart/2008/layout/RadialCluster"/>
    <dgm:cxn modelId="{5BD76347-A018-C042-84E8-F6EB09F8CA5C}" srcId="{FFDDD114-F652-C641-9053-51B6143BAB0D}" destId="{1D448A91-D430-8E4B-A03D-A280D5EC727C}" srcOrd="2" destOrd="0" parTransId="{75D33A20-3DA6-BE4D-9D7B-6A5D4E55DBEE}" sibTransId="{CA91818E-02B3-F840-9746-C58C0D70FE69}"/>
    <dgm:cxn modelId="{585C2829-A2BB-B54D-9697-E6E84C5410B0}" srcId="{FFDDD114-F652-C641-9053-51B6143BAB0D}" destId="{DDBFF355-9BEF-F34C-A01B-94F2465B4A6F}" srcOrd="1" destOrd="0" parTransId="{FAD8E81F-2329-E649-82BE-4D9BBA952844}" sibTransId="{B0E67D49-1730-B74C-983F-CBDDF9BD4C6A}"/>
    <dgm:cxn modelId="{7B2A321A-4D4A-1A45-B3AF-0777FFCDA8FF}" srcId="{F783B88D-100A-3A40-81D5-40603080AFD4}" destId="{FFDDD114-F652-C641-9053-51B6143BAB0D}" srcOrd="0" destOrd="0" parTransId="{A2CBF9A1-82B7-384E-BDC7-F49055BD3457}" sibTransId="{18A48178-3495-DF45-A4C1-F952CE1872F3}"/>
    <dgm:cxn modelId="{3E9EF644-BD65-A642-A638-D4602CE49084}" type="presOf" srcId="{DDBFF355-9BEF-F34C-A01B-94F2465B4A6F}" destId="{52D5E942-CCB6-0042-93AD-FDC841B14BA0}" srcOrd="0" destOrd="0" presId="urn:microsoft.com/office/officeart/2008/layout/RadialCluster"/>
    <dgm:cxn modelId="{F0DB78B3-871A-874F-AEC2-BC3DBD867137}" type="presOf" srcId="{75D33A20-3DA6-BE4D-9D7B-6A5D4E55DBEE}" destId="{11200E98-C7DE-F547-B7A6-553D226148B8}" srcOrd="0" destOrd="0" presId="urn:microsoft.com/office/officeart/2008/layout/RadialCluster"/>
    <dgm:cxn modelId="{3DF10092-4184-3241-B3E0-5B68C90BF2F4}" type="presOf" srcId="{1D448A91-D430-8E4B-A03D-A280D5EC727C}" destId="{7A271E3C-6484-C946-9A13-D7A94CBFCA69}" srcOrd="0" destOrd="0" presId="urn:microsoft.com/office/officeart/2008/layout/RadialCluster"/>
    <dgm:cxn modelId="{48250E87-139E-CB40-B60F-E8DC80B39CDB}" type="presOf" srcId="{78BC8FD8-C6CE-E54A-A60A-7C8B55C7AC42}" destId="{CE840931-302E-824C-97CD-EA7BE1EEF6ED}" srcOrd="0" destOrd="0" presId="urn:microsoft.com/office/officeart/2008/layout/RadialCluster"/>
    <dgm:cxn modelId="{2D77750C-8E24-EE47-9E13-B7BAD951944B}" type="presOf" srcId="{F783B88D-100A-3A40-81D5-40603080AFD4}" destId="{6EDD0F4A-93E7-084F-BA32-F4E1521DD2B7}" srcOrd="0" destOrd="0" presId="urn:microsoft.com/office/officeart/2008/layout/RadialCluster"/>
    <dgm:cxn modelId="{F119D432-BDC5-0B43-84F5-611668A6C1B0}" type="presOf" srcId="{FFDDD114-F652-C641-9053-51B6143BAB0D}" destId="{542968C0-349D-7246-AD18-6A0FB2B4366F}" srcOrd="0" destOrd="0" presId="urn:microsoft.com/office/officeart/2008/layout/RadialCluster"/>
    <dgm:cxn modelId="{D80FD4C0-7836-BE4C-9939-0C1F1B1A3223}" srcId="{FFDDD114-F652-C641-9053-51B6143BAB0D}" destId="{3188E790-2F42-5B4D-B489-AF054A6047F7}" srcOrd="3" destOrd="0" parTransId="{57DE584E-C953-9840-ABD3-E9AB4638EFA4}" sibTransId="{C587FCDB-F0BD-8B46-A2AE-DFF50F2F4E73}"/>
    <dgm:cxn modelId="{E4B9799E-CF60-354D-ADF7-5A24728DF700}" type="presOf" srcId="{17BCE945-15F9-9D47-B78C-6BA750985FF3}" destId="{B03F1CD5-C6A7-9D4D-9158-1A6AED22593B}" srcOrd="0" destOrd="0" presId="urn:microsoft.com/office/officeart/2008/layout/RadialCluster"/>
    <dgm:cxn modelId="{ABBE88E6-4722-9D40-91CF-11824CAB967E}" type="presOf" srcId="{57DE584E-C953-9840-ABD3-E9AB4638EFA4}" destId="{3F8AE1FA-374B-374D-9F86-CBBF89868B70}" srcOrd="0" destOrd="0" presId="urn:microsoft.com/office/officeart/2008/layout/RadialCluster"/>
    <dgm:cxn modelId="{A7EA17B7-8904-7B40-9317-F42376CFA9F6}" type="presOf" srcId="{FAD8E81F-2329-E649-82BE-4D9BBA952844}" destId="{120B9EAA-E62D-B641-AE27-6242A755E8D5}" srcOrd="0" destOrd="0" presId="urn:microsoft.com/office/officeart/2008/layout/RadialCluster"/>
    <dgm:cxn modelId="{8BF9AE1D-E2FA-AB43-A985-CC847943D465}" type="presParOf" srcId="{6EDD0F4A-93E7-084F-BA32-F4E1521DD2B7}" destId="{0FFFC928-42D5-D449-B211-BF684555F661}" srcOrd="0" destOrd="0" presId="urn:microsoft.com/office/officeart/2008/layout/RadialCluster"/>
    <dgm:cxn modelId="{D1A54E3E-A72F-C740-AADD-1D6274D0472F}" type="presParOf" srcId="{0FFFC928-42D5-D449-B211-BF684555F661}" destId="{542968C0-349D-7246-AD18-6A0FB2B4366F}" srcOrd="0" destOrd="0" presId="urn:microsoft.com/office/officeart/2008/layout/RadialCluster"/>
    <dgm:cxn modelId="{071F1867-9278-3647-A5E8-F5E4AA27A799}" type="presParOf" srcId="{0FFFC928-42D5-D449-B211-BF684555F661}" destId="{B03F1CD5-C6A7-9D4D-9158-1A6AED22593B}" srcOrd="1" destOrd="0" presId="urn:microsoft.com/office/officeart/2008/layout/RadialCluster"/>
    <dgm:cxn modelId="{6492C122-74BB-D14E-BB01-190BF85AC2C8}" type="presParOf" srcId="{0FFFC928-42D5-D449-B211-BF684555F661}" destId="{CE840931-302E-824C-97CD-EA7BE1EEF6ED}" srcOrd="2" destOrd="0" presId="urn:microsoft.com/office/officeart/2008/layout/RadialCluster"/>
    <dgm:cxn modelId="{1D12E573-3118-7C4A-8DEA-A050DB0AF375}" type="presParOf" srcId="{0FFFC928-42D5-D449-B211-BF684555F661}" destId="{120B9EAA-E62D-B641-AE27-6242A755E8D5}" srcOrd="3" destOrd="0" presId="urn:microsoft.com/office/officeart/2008/layout/RadialCluster"/>
    <dgm:cxn modelId="{308DEEA3-9D3D-F64B-9FC3-C7B1F43377E6}" type="presParOf" srcId="{0FFFC928-42D5-D449-B211-BF684555F661}" destId="{52D5E942-CCB6-0042-93AD-FDC841B14BA0}" srcOrd="4" destOrd="0" presId="urn:microsoft.com/office/officeart/2008/layout/RadialCluster"/>
    <dgm:cxn modelId="{78757B61-A5DA-2047-B84A-365A93128D14}" type="presParOf" srcId="{0FFFC928-42D5-D449-B211-BF684555F661}" destId="{11200E98-C7DE-F547-B7A6-553D226148B8}" srcOrd="5" destOrd="0" presId="urn:microsoft.com/office/officeart/2008/layout/RadialCluster"/>
    <dgm:cxn modelId="{0C86223B-571D-5F45-A551-06D19483BBD0}" type="presParOf" srcId="{0FFFC928-42D5-D449-B211-BF684555F661}" destId="{7A271E3C-6484-C946-9A13-D7A94CBFCA69}" srcOrd="6" destOrd="0" presId="urn:microsoft.com/office/officeart/2008/layout/RadialCluster"/>
    <dgm:cxn modelId="{F64FC332-64F5-9D43-8DEB-2164EE70A8C5}" type="presParOf" srcId="{0FFFC928-42D5-D449-B211-BF684555F661}" destId="{3F8AE1FA-374B-374D-9F86-CBBF89868B70}" srcOrd="7" destOrd="0" presId="urn:microsoft.com/office/officeart/2008/layout/RadialCluster"/>
    <dgm:cxn modelId="{8C9DA6BF-959A-1848-BDB1-E52216C0BABB}" type="presParOf" srcId="{0FFFC928-42D5-D449-B211-BF684555F661}" destId="{3D167A90-02A3-6740-ABA6-2A1BC455BB16}" srcOrd="8"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1574B2D-FCAD-E549-B0E9-4A0C24C1EF56}" type="doc">
      <dgm:prSet loTypeId="urn:microsoft.com/office/officeart/2005/8/layout/hList3" loCatId="list" qsTypeId="urn:microsoft.com/office/officeart/2005/8/quickstyle/simple3" qsCatId="simple" csTypeId="urn:microsoft.com/office/officeart/2005/8/colors/accent4_5" csCatId="accent4" phldr="1"/>
      <dgm:spPr/>
      <dgm:t>
        <a:bodyPr/>
        <a:lstStyle/>
        <a:p>
          <a:endParaRPr lang="es-ES"/>
        </a:p>
      </dgm:t>
    </dgm:pt>
    <dgm:pt modelId="{C337E348-7722-554A-8389-7D3D4EF1C002}">
      <dgm:prSet phldrT="[Texto]" custT="1"/>
      <dgm:spPr/>
      <dgm:t>
        <a:bodyPr/>
        <a:lstStyle/>
        <a:p>
          <a:r>
            <a:rPr lang="es-MX" sz="3200" b="1" dirty="0" smtClean="0">
              <a:latin typeface="Calibri"/>
              <a:cs typeface="Calibri"/>
            </a:rPr>
            <a:t>Requisitos</a:t>
          </a:r>
          <a:r>
            <a:rPr lang="es-MX" sz="3200" dirty="0" smtClean="0">
              <a:latin typeface="Calibri"/>
              <a:cs typeface="Calibri"/>
            </a:rPr>
            <a:t>:</a:t>
          </a:r>
          <a:endParaRPr lang="es-ES" sz="3200" dirty="0">
            <a:latin typeface="Calibri"/>
            <a:cs typeface="Calibri"/>
          </a:endParaRPr>
        </a:p>
      </dgm:t>
    </dgm:pt>
    <dgm:pt modelId="{BAD7F152-CD07-5348-92B4-7337EE747CD8}" type="parTrans" cxnId="{7DEC480C-9B31-F64E-9098-04E6660334FE}">
      <dgm:prSet/>
      <dgm:spPr/>
      <dgm:t>
        <a:bodyPr/>
        <a:lstStyle/>
        <a:p>
          <a:endParaRPr lang="es-ES">
            <a:latin typeface="Calibri"/>
            <a:cs typeface="Calibri"/>
          </a:endParaRPr>
        </a:p>
      </dgm:t>
    </dgm:pt>
    <dgm:pt modelId="{EE388D6C-35FD-544F-98E7-B0BAA2168BA8}" type="sibTrans" cxnId="{7DEC480C-9B31-F64E-9098-04E6660334FE}">
      <dgm:prSet/>
      <dgm:spPr/>
      <dgm:t>
        <a:bodyPr/>
        <a:lstStyle/>
        <a:p>
          <a:endParaRPr lang="es-ES">
            <a:latin typeface="Calibri"/>
            <a:cs typeface="Calibri"/>
          </a:endParaRPr>
        </a:p>
      </dgm:t>
    </dgm:pt>
    <dgm:pt modelId="{6EC12F72-E8DA-014A-95EB-3E0BC3909811}">
      <dgm:prSet custT="1"/>
      <dgm:spPr/>
      <dgm:t>
        <a:bodyPr/>
        <a:lstStyle/>
        <a:p>
          <a:r>
            <a:rPr lang="es-MX" sz="1400" dirty="0" smtClean="0">
              <a:latin typeface="Calibri"/>
              <a:cs typeface="Calibri"/>
            </a:rPr>
            <a:t>Que el pasante haya obtenido un promedio general no menor de 9 puntos o igual o mayor a 8.5 puntos para áreas de Ingeniería y Tecnología y de Ciencias Naturales y Exactas</a:t>
          </a:r>
        </a:p>
      </dgm:t>
    </dgm:pt>
    <dgm:pt modelId="{7F46A330-570B-DB48-B817-06920A6709BC}" type="parTrans" cxnId="{01D8E183-EBE2-7742-8303-FB5EFD569323}">
      <dgm:prSet/>
      <dgm:spPr/>
      <dgm:t>
        <a:bodyPr/>
        <a:lstStyle/>
        <a:p>
          <a:endParaRPr lang="es-ES">
            <a:latin typeface="Calibri"/>
            <a:cs typeface="Calibri"/>
          </a:endParaRPr>
        </a:p>
      </dgm:t>
    </dgm:pt>
    <dgm:pt modelId="{1C0D0960-BC65-5E40-B3F7-BA9E50B24BB0}" type="sibTrans" cxnId="{01D8E183-EBE2-7742-8303-FB5EFD569323}">
      <dgm:prSet/>
      <dgm:spPr/>
      <dgm:t>
        <a:bodyPr/>
        <a:lstStyle/>
        <a:p>
          <a:endParaRPr lang="es-ES">
            <a:latin typeface="Calibri"/>
            <a:cs typeface="Calibri"/>
          </a:endParaRPr>
        </a:p>
      </dgm:t>
    </dgm:pt>
    <dgm:pt modelId="{AD5C6685-7C15-4D4E-A8B8-27EB8443822D}">
      <dgm:prSet custT="1"/>
      <dgm:spPr/>
      <dgm:t>
        <a:bodyPr/>
        <a:lstStyle/>
        <a:p>
          <a:r>
            <a:rPr lang="es-MX" sz="1400" dirty="0" smtClean="0">
              <a:latin typeface="Calibri"/>
              <a:cs typeface="Calibri"/>
            </a:rPr>
            <a:t>Que el pasante no haya obtenido </a:t>
          </a:r>
          <a:r>
            <a:rPr lang="es-ES" sz="1400" dirty="0" smtClean="0">
              <a:latin typeface="Calibri"/>
              <a:cs typeface="Calibri"/>
            </a:rPr>
            <a:t>U</a:t>
          </a:r>
          <a:r>
            <a:rPr lang="es-MX" sz="1400" dirty="0" smtClean="0">
              <a:latin typeface="Calibri"/>
              <a:cs typeface="Calibri"/>
            </a:rPr>
            <a:t>nidades de aprendizaje reprobadas durante los estudios profesionales.</a:t>
          </a:r>
        </a:p>
      </dgm:t>
    </dgm:pt>
    <dgm:pt modelId="{913CACB5-B1E5-884C-BADB-77527A184418}" type="parTrans" cxnId="{626B5EA2-4A0A-0142-97FC-4DE0FFAD110C}">
      <dgm:prSet/>
      <dgm:spPr/>
      <dgm:t>
        <a:bodyPr/>
        <a:lstStyle/>
        <a:p>
          <a:endParaRPr lang="es-ES">
            <a:latin typeface="Calibri"/>
            <a:cs typeface="Calibri"/>
          </a:endParaRPr>
        </a:p>
      </dgm:t>
    </dgm:pt>
    <dgm:pt modelId="{89A3C7F1-904A-EB48-8A73-CF012344AB60}" type="sibTrans" cxnId="{626B5EA2-4A0A-0142-97FC-4DE0FFAD110C}">
      <dgm:prSet/>
      <dgm:spPr/>
      <dgm:t>
        <a:bodyPr/>
        <a:lstStyle/>
        <a:p>
          <a:endParaRPr lang="es-ES">
            <a:latin typeface="Calibri"/>
            <a:cs typeface="Calibri"/>
          </a:endParaRPr>
        </a:p>
      </dgm:t>
    </dgm:pt>
    <dgm:pt modelId="{D6A65DB7-4419-014A-A180-5363EE78EA6B}">
      <dgm:prSet custT="1"/>
      <dgm:spPr/>
      <dgm:t>
        <a:bodyPr/>
        <a:lstStyle/>
        <a:p>
          <a:r>
            <a:rPr lang="es-MX" sz="1400" smtClean="0">
              <a:latin typeface="Calibri"/>
              <a:cs typeface="Calibri"/>
            </a:rPr>
            <a:t>Que el desarrollo de la evaluación haya tenido un nivel excepcional.</a:t>
          </a:r>
          <a:endParaRPr lang="es-MX" sz="1400" dirty="0" smtClean="0">
            <a:latin typeface="Calibri"/>
            <a:cs typeface="Calibri"/>
          </a:endParaRPr>
        </a:p>
      </dgm:t>
    </dgm:pt>
    <dgm:pt modelId="{7C1A7DF6-965A-5A44-944D-56725E7502A0}" type="parTrans" cxnId="{D72BB4C5-0A89-1043-BB13-B4BAD65DCA03}">
      <dgm:prSet/>
      <dgm:spPr/>
      <dgm:t>
        <a:bodyPr/>
        <a:lstStyle/>
        <a:p>
          <a:endParaRPr lang="es-ES">
            <a:latin typeface="Calibri"/>
            <a:cs typeface="Calibri"/>
          </a:endParaRPr>
        </a:p>
      </dgm:t>
    </dgm:pt>
    <dgm:pt modelId="{80F92A69-38FB-764E-B3B0-D7A356B80E72}" type="sibTrans" cxnId="{D72BB4C5-0A89-1043-BB13-B4BAD65DCA03}">
      <dgm:prSet/>
      <dgm:spPr/>
      <dgm:t>
        <a:bodyPr/>
        <a:lstStyle/>
        <a:p>
          <a:endParaRPr lang="es-ES">
            <a:latin typeface="Calibri"/>
            <a:cs typeface="Calibri"/>
          </a:endParaRPr>
        </a:p>
      </dgm:t>
    </dgm:pt>
    <dgm:pt modelId="{7F5094FD-328A-A24A-8209-6C6D1011E4B2}">
      <dgm:prSet custT="1"/>
      <dgm:spPr/>
      <dgm:t>
        <a:bodyPr/>
        <a:lstStyle/>
        <a:p>
          <a:r>
            <a:rPr lang="es-MX" sz="1400" smtClean="0">
              <a:latin typeface="Calibri"/>
              <a:cs typeface="Calibri"/>
            </a:rPr>
            <a:t>Que el alumno tenga una aportación o desempeño académico sobresaliente.</a:t>
          </a:r>
          <a:endParaRPr lang="es-MX" sz="1400" dirty="0" smtClean="0">
            <a:latin typeface="Calibri"/>
            <a:cs typeface="Calibri"/>
          </a:endParaRPr>
        </a:p>
      </dgm:t>
    </dgm:pt>
    <dgm:pt modelId="{36281F16-3D5B-3D48-AC18-5D95C5C07210}" type="parTrans" cxnId="{466E4976-6A5D-3042-A6A4-FAB5A37F60BD}">
      <dgm:prSet/>
      <dgm:spPr/>
      <dgm:t>
        <a:bodyPr/>
        <a:lstStyle/>
        <a:p>
          <a:endParaRPr lang="es-ES">
            <a:latin typeface="Calibri"/>
            <a:cs typeface="Calibri"/>
          </a:endParaRPr>
        </a:p>
      </dgm:t>
    </dgm:pt>
    <dgm:pt modelId="{86096AC1-E747-E045-B916-8C6825454A21}" type="sibTrans" cxnId="{466E4976-6A5D-3042-A6A4-FAB5A37F60BD}">
      <dgm:prSet/>
      <dgm:spPr/>
      <dgm:t>
        <a:bodyPr/>
        <a:lstStyle/>
        <a:p>
          <a:endParaRPr lang="es-ES">
            <a:latin typeface="Calibri"/>
            <a:cs typeface="Calibri"/>
          </a:endParaRPr>
        </a:p>
      </dgm:t>
    </dgm:pt>
    <dgm:pt modelId="{9062CAF9-876F-5B42-A319-59BAAE64C1B2}">
      <dgm:prSet custT="1"/>
      <dgm:spPr/>
      <dgm:t>
        <a:bodyPr/>
        <a:lstStyle/>
        <a:p>
          <a:r>
            <a:rPr lang="es-MX" sz="1400" smtClean="0">
              <a:latin typeface="Calibri"/>
              <a:cs typeface="Calibri"/>
            </a:rPr>
            <a:t>Que la evaluación profesional se presente dentro de los dos años siguientes a la terminación de la carrera.</a:t>
          </a:r>
          <a:endParaRPr lang="es-MX" sz="1400" dirty="0" smtClean="0">
            <a:latin typeface="Calibri"/>
            <a:cs typeface="Calibri"/>
          </a:endParaRPr>
        </a:p>
      </dgm:t>
    </dgm:pt>
    <dgm:pt modelId="{46E49BDE-BA73-7D45-84B0-3BE830FAC2A3}" type="parTrans" cxnId="{CC12EA0E-FD9D-B44D-BCFD-EF124EFB5A1D}">
      <dgm:prSet/>
      <dgm:spPr/>
      <dgm:t>
        <a:bodyPr/>
        <a:lstStyle/>
        <a:p>
          <a:endParaRPr lang="es-ES">
            <a:latin typeface="Calibri"/>
            <a:cs typeface="Calibri"/>
          </a:endParaRPr>
        </a:p>
      </dgm:t>
    </dgm:pt>
    <dgm:pt modelId="{88EA00EE-631C-E74E-BC98-03832A65EF76}" type="sibTrans" cxnId="{CC12EA0E-FD9D-B44D-BCFD-EF124EFB5A1D}">
      <dgm:prSet/>
      <dgm:spPr/>
      <dgm:t>
        <a:bodyPr/>
        <a:lstStyle/>
        <a:p>
          <a:endParaRPr lang="es-ES">
            <a:latin typeface="Calibri"/>
            <a:cs typeface="Calibri"/>
          </a:endParaRPr>
        </a:p>
      </dgm:t>
    </dgm:pt>
    <dgm:pt modelId="{6463EA77-7355-BA4A-9821-7F81ED87E2BB}">
      <dgm:prSet custT="1"/>
      <dgm:spPr/>
      <dgm:t>
        <a:bodyPr/>
        <a:lstStyle/>
        <a:p>
          <a:r>
            <a:rPr lang="es-MX" sz="1400" dirty="0" smtClean="0">
              <a:latin typeface="Calibri"/>
              <a:cs typeface="Calibri"/>
            </a:rPr>
            <a:t>Que la votación para su otorgamiento sea unánime.</a:t>
          </a:r>
          <a:endParaRPr lang="es-MX" sz="1400" dirty="0">
            <a:latin typeface="Calibri"/>
            <a:cs typeface="Calibri"/>
          </a:endParaRPr>
        </a:p>
      </dgm:t>
    </dgm:pt>
    <dgm:pt modelId="{E605AEAE-FED9-DB4E-A2C9-4085667A5930}" type="parTrans" cxnId="{511EC372-E3EF-F547-81C3-DA14CC038E88}">
      <dgm:prSet/>
      <dgm:spPr/>
      <dgm:t>
        <a:bodyPr/>
        <a:lstStyle/>
        <a:p>
          <a:endParaRPr lang="es-ES">
            <a:latin typeface="Calibri"/>
            <a:cs typeface="Calibri"/>
          </a:endParaRPr>
        </a:p>
      </dgm:t>
    </dgm:pt>
    <dgm:pt modelId="{529C7D2B-972E-4146-9516-B6215673A72D}" type="sibTrans" cxnId="{511EC372-E3EF-F547-81C3-DA14CC038E88}">
      <dgm:prSet/>
      <dgm:spPr/>
      <dgm:t>
        <a:bodyPr/>
        <a:lstStyle/>
        <a:p>
          <a:endParaRPr lang="es-ES">
            <a:latin typeface="Calibri"/>
            <a:cs typeface="Calibri"/>
          </a:endParaRPr>
        </a:p>
      </dgm:t>
    </dgm:pt>
    <dgm:pt modelId="{CEB84E34-991F-F34F-84AE-E6B332CB7C9D}" type="pres">
      <dgm:prSet presAssocID="{11574B2D-FCAD-E549-B0E9-4A0C24C1EF56}" presName="composite" presStyleCnt="0">
        <dgm:presLayoutVars>
          <dgm:chMax val="1"/>
          <dgm:dir/>
          <dgm:resizeHandles val="exact"/>
        </dgm:presLayoutVars>
      </dgm:prSet>
      <dgm:spPr/>
      <dgm:t>
        <a:bodyPr/>
        <a:lstStyle/>
        <a:p>
          <a:endParaRPr lang="es-ES"/>
        </a:p>
      </dgm:t>
    </dgm:pt>
    <dgm:pt modelId="{ED3F3BF4-5819-5C41-BCBF-3DF90EE83655}" type="pres">
      <dgm:prSet presAssocID="{C337E348-7722-554A-8389-7D3D4EF1C002}" presName="roof" presStyleLbl="dkBgShp" presStyleIdx="0" presStyleCnt="2"/>
      <dgm:spPr/>
      <dgm:t>
        <a:bodyPr/>
        <a:lstStyle/>
        <a:p>
          <a:endParaRPr lang="es-ES"/>
        </a:p>
      </dgm:t>
    </dgm:pt>
    <dgm:pt modelId="{E2EF02C4-4FDF-B649-8D62-D0FD9951B392}" type="pres">
      <dgm:prSet presAssocID="{C337E348-7722-554A-8389-7D3D4EF1C002}" presName="pillars" presStyleCnt="0"/>
      <dgm:spPr/>
    </dgm:pt>
    <dgm:pt modelId="{9F5F0333-207F-E34D-B14F-61152140ED5E}" type="pres">
      <dgm:prSet presAssocID="{C337E348-7722-554A-8389-7D3D4EF1C002}" presName="pillar1" presStyleLbl="node1" presStyleIdx="0" presStyleCnt="6">
        <dgm:presLayoutVars>
          <dgm:bulletEnabled val="1"/>
        </dgm:presLayoutVars>
      </dgm:prSet>
      <dgm:spPr/>
      <dgm:t>
        <a:bodyPr/>
        <a:lstStyle/>
        <a:p>
          <a:endParaRPr lang="es-ES"/>
        </a:p>
      </dgm:t>
    </dgm:pt>
    <dgm:pt modelId="{B8BBDA66-B697-5B4D-8921-9A18203B7BAC}" type="pres">
      <dgm:prSet presAssocID="{AD5C6685-7C15-4D4E-A8B8-27EB8443822D}" presName="pillarX" presStyleLbl="node1" presStyleIdx="1" presStyleCnt="6">
        <dgm:presLayoutVars>
          <dgm:bulletEnabled val="1"/>
        </dgm:presLayoutVars>
      </dgm:prSet>
      <dgm:spPr/>
      <dgm:t>
        <a:bodyPr/>
        <a:lstStyle/>
        <a:p>
          <a:endParaRPr lang="es-ES"/>
        </a:p>
      </dgm:t>
    </dgm:pt>
    <dgm:pt modelId="{78C9DA83-0D54-514E-9EC6-061D37E469C3}" type="pres">
      <dgm:prSet presAssocID="{D6A65DB7-4419-014A-A180-5363EE78EA6B}" presName="pillarX" presStyleLbl="node1" presStyleIdx="2" presStyleCnt="6">
        <dgm:presLayoutVars>
          <dgm:bulletEnabled val="1"/>
        </dgm:presLayoutVars>
      </dgm:prSet>
      <dgm:spPr/>
      <dgm:t>
        <a:bodyPr/>
        <a:lstStyle/>
        <a:p>
          <a:endParaRPr lang="es-ES"/>
        </a:p>
      </dgm:t>
    </dgm:pt>
    <dgm:pt modelId="{826520F4-C9DE-6146-B47A-B72ABEC0E23D}" type="pres">
      <dgm:prSet presAssocID="{7F5094FD-328A-A24A-8209-6C6D1011E4B2}" presName="pillarX" presStyleLbl="node1" presStyleIdx="3" presStyleCnt="6">
        <dgm:presLayoutVars>
          <dgm:bulletEnabled val="1"/>
        </dgm:presLayoutVars>
      </dgm:prSet>
      <dgm:spPr/>
      <dgm:t>
        <a:bodyPr/>
        <a:lstStyle/>
        <a:p>
          <a:endParaRPr lang="es-ES"/>
        </a:p>
      </dgm:t>
    </dgm:pt>
    <dgm:pt modelId="{A025A6D0-3C27-714F-99C6-430FD38C97CB}" type="pres">
      <dgm:prSet presAssocID="{9062CAF9-876F-5B42-A319-59BAAE64C1B2}" presName="pillarX" presStyleLbl="node1" presStyleIdx="4" presStyleCnt="6">
        <dgm:presLayoutVars>
          <dgm:bulletEnabled val="1"/>
        </dgm:presLayoutVars>
      </dgm:prSet>
      <dgm:spPr/>
      <dgm:t>
        <a:bodyPr/>
        <a:lstStyle/>
        <a:p>
          <a:endParaRPr lang="es-ES"/>
        </a:p>
      </dgm:t>
    </dgm:pt>
    <dgm:pt modelId="{9478F19C-508B-8D41-8CC4-F8015B9D8205}" type="pres">
      <dgm:prSet presAssocID="{6463EA77-7355-BA4A-9821-7F81ED87E2BB}" presName="pillarX" presStyleLbl="node1" presStyleIdx="5" presStyleCnt="6">
        <dgm:presLayoutVars>
          <dgm:bulletEnabled val="1"/>
        </dgm:presLayoutVars>
      </dgm:prSet>
      <dgm:spPr/>
      <dgm:t>
        <a:bodyPr/>
        <a:lstStyle/>
        <a:p>
          <a:endParaRPr lang="es-ES"/>
        </a:p>
      </dgm:t>
    </dgm:pt>
    <dgm:pt modelId="{3591C6C5-E8E0-484F-94D0-7EA5E0DE22F2}" type="pres">
      <dgm:prSet presAssocID="{C337E348-7722-554A-8389-7D3D4EF1C002}" presName="base" presStyleLbl="dkBgShp" presStyleIdx="1" presStyleCnt="2"/>
      <dgm:spPr/>
    </dgm:pt>
  </dgm:ptLst>
  <dgm:cxnLst>
    <dgm:cxn modelId="{4C27528F-12F8-694E-A12E-C14FB2059D44}" type="presOf" srcId="{6463EA77-7355-BA4A-9821-7F81ED87E2BB}" destId="{9478F19C-508B-8D41-8CC4-F8015B9D8205}" srcOrd="0" destOrd="0" presId="urn:microsoft.com/office/officeart/2005/8/layout/hList3"/>
    <dgm:cxn modelId="{DE6CCD24-5430-904A-844E-67241BFE142E}" type="presOf" srcId="{9062CAF9-876F-5B42-A319-59BAAE64C1B2}" destId="{A025A6D0-3C27-714F-99C6-430FD38C97CB}" srcOrd="0" destOrd="0" presId="urn:microsoft.com/office/officeart/2005/8/layout/hList3"/>
    <dgm:cxn modelId="{626B5EA2-4A0A-0142-97FC-4DE0FFAD110C}" srcId="{C337E348-7722-554A-8389-7D3D4EF1C002}" destId="{AD5C6685-7C15-4D4E-A8B8-27EB8443822D}" srcOrd="1" destOrd="0" parTransId="{913CACB5-B1E5-884C-BADB-77527A184418}" sibTransId="{89A3C7F1-904A-EB48-8A73-CF012344AB60}"/>
    <dgm:cxn modelId="{A953740A-4264-294A-8386-7D15B0BE666D}" type="presOf" srcId="{6EC12F72-E8DA-014A-95EB-3E0BC3909811}" destId="{9F5F0333-207F-E34D-B14F-61152140ED5E}" srcOrd="0" destOrd="0" presId="urn:microsoft.com/office/officeart/2005/8/layout/hList3"/>
    <dgm:cxn modelId="{CC12EA0E-FD9D-B44D-BCFD-EF124EFB5A1D}" srcId="{C337E348-7722-554A-8389-7D3D4EF1C002}" destId="{9062CAF9-876F-5B42-A319-59BAAE64C1B2}" srcOrd="4" destOrd="0" parTransId="{46E49BDE-BA73-7D45-84B0-3BE830FAC2A3}" sibTransId="{88EA00EE-631C-E74E-BC98-03832A65EF76}"/>
    <dgm:cxn modelId="{D72BB4C5-0A89-1043-BB13-B4BAD65DCA03}" srcId="{C337E348-7722-554A-8389-7D3D4EF1C002}" destId="{D6A65DB7-4419-014A-A180-5363EE78EA6B}" srcOrd="2" destOrd="0" parTransId="{7C1A7DF6-965A-5A44-944D-56725E7502A0}" sibTransId="{80F92A69-38FB-764E-B3B0-D7A356B80E72}"/>
    <dgm:cxn modelId="{511EC372-E3EF-F547-81C3-DA14CC038E88}" srcId="{C337E348-7722-554A-8389-7D3D4EF1C002}" destId="{6463EA77-7355-BA4A-9821-7F81ED87E2BB}" srcOrd="5" destOrd="0" parTransId="{E605AEAE-FED9-DB4E-A2C9-4085667A5930}" sibTransId="{529C7D2B-972E-4146-9516-B6215673A72D}"/>
    <dgm:cxn modelId="{D0C56492-4ABD-0D4D-8F7F-D3A6972CC573}" type="presOf" srcId="{AD5C6685-7C15-4D4E-A8B8-27EB8443822D}" destId="{B8BBDA66-B697-5B4D-8921-9A18203B7BAC}" srcOrd="0" destOrd="0" presId="urn:microsoft.com/office/officeart/2005/8/layout/hList3"/>
    <dgm:cxn modelId="{3CA5DD6A-E288-7247-A566-00E334C372AD}" type="presOf" srcId="{11574B2D-FCAD-E549-B0E9-4A0C24C1EF56}" destId="{CEB84E34-991F-F34F-84AE-E6B332CB7C9D}" srcOrd="0" destOrd="0" presId="urn:microsoft.com/office/officeart/2005/8/layout/hList3"/>
    <dgm:cxn modelId="{01D8E183-EBE2-7742-8303-FB5EFD569323}" srcId="{C337E348-7722-554A-8389-7D3D4EF1C002}" destId="{6EC12F72-E8DA-014A-95EB-3E0BC3909811}" srcOrd="0" destOrd="0" parTransId="{7F46A330-570B-DB48-B817-06920A6709BC}" sibTransId="{1C0D0960-BC65-5E40-B3F7-BA9E50B24BB0}"/>
    <dgm:cxn modelId="{466E4976-6A5D-3042-A6A4-FAB5A37F60BD}" srcId="{C337E348-7722-554A-8389-7D3D4EF1C002}" destId="{7F5094FD-328A-A24A-8209-6C6D1011E4B2}" srcOrd="3" destOrd="0" parTransId="{36281F16-3D5B-3D48-AC18-5D95C5C07210}" sibTransId="{86096AC1-E747-E045-B916-8C6825454A21}"/>
    <dgm:cxn modelId="{B1668A14-3719-9E44-89C1-B631A709B60B}" type="presOf" srcId="{7F5094FD-328A-A24A-8209-6C6D1011E4B2}" destId="{826520F4-C9DE-6146-B47A-B72ABEC0E23D}" srcOrd="0" destOrd="0" presId="urn:microsoft.com/office/officeart/2005/8/layout/hList3"/>
    <dgm:cxn modelId="{7DEC480C-9B31-F64E-9098-04E6660334FE}" srcId="{11574B2D-FCAD-E549-B0E9-4A0C24C1EF56}" destId="{C337E348-7722-554A-8389-7D3D4EF1C002}" srcOrd="0" destOrd="0" parTransId="{BAD7F152-CD07-5348-92B4-7337EE747CD8}" sibTransId="{EE388D6C-35FD-544F-98E7-B0BAA2168BA8}"/>
    <dgm:cxn modelId="{27A115A9-B9F5-6A49-98C1-D20777395AB0}" type="presOf" srcId="{C337E348-7722-554A-8389-7D3D4EF1C002}" destId="{ED3F3BF4-5819-5C41-BCBF-3DF90EE83655}" srcOrd="0" destOrd="0" presId="urn:microsoft.com/office/officeart/2005/8/layout/hList3"/>
    <dgm:cxn modelId="{2E21A735-2DC8-C344-97A7-17FE6F232284}" type="presOf" srcId="{D6A65DB7-4419-014A-A180-5363EE78EA6B}" destId="{78C9DA83-0D54-514E-9EC6-061D37E469C3}" srcOrd="0" destOrd="0" presId="urn:microsoft.com/office/officeart/2005/8/layout/hList3"/>
    <dgm:cxn modelId="{5DBD9112-853B-8845-AC73-463C0F22E3EB}" type="presParOf" srcId="{CEB84E34-991F-F34F-84AE-E6B332CB7C9D}" destId="{ED3F3BF4-5819-5C41-BCBF-3DF90EE83655}" srcOrd="0" destOrd="0" presId="urn:microsoft.com/office/officeart/2005/8/layout/hList3"/>
    <dgm:cxn modelId="{40484A64-DB99-E940-B9C8-2B4065911E05}" type="presParOf" srcId="{CEB84E34-991F-F34F-84AE-E6B332CB7C9D}" destId="{E2EF02C4-4FDF-B649-8D62-D0FD9951B392}" srcOrd="1" destOrd="0" presId="urn:microsoft.com/office/officeart/2005/8/layout/hList3"/>
    <dgm:cxn modelId="{05C13269-79AF-CC43-BDAE-63B0A57D1FEC}" type="presParOf" srcId="{E2EF02C4-4FDF-B649-8D62-D0FD9951B392}" destId="{9F5F0333-207F-E34D-B14F-61152140ED5E}" srcOrd="0" destOrd="0" presId="urn:microsoft.com/office/officeart/2005/8/layout/hList3"/>
    <dgm:cxn modelId="{DDE971E2-BD01-9944-8490-CEE015CEA842}" type="presParOf" srcId="{E2EF02C4-4FDF-B649-8D62-D0FD9951B392}" destId="{B8BBDA66-B697-5B4D-8921-9A18203B7BAC}" srcOrd="1" destOrd="0" presId="urn:microsoft.com/office/officeart/2005/8/layout/hList3"/>
    <dgm:cxn modelId="{5A20FB03-1B9F-4343-AD62-4F5153A91709}" type="presParOf" srcId="{E2EF02C4-4FDF-B649-8D62-D0FD9951B392}" destId="{78C9DA83-0D54-514E-9EC6-061D37E469C3}" srcOrd="2" destOrd="0" presId="urn:microsoft.com/office/officeart/2005/8/layout/hList3"/>
    <dgm:cxn modelId="{E8A96343-9F46-EA46-9CBA-2A10B4ECF129}" type="presParOf" srcId="{E2EF02C4-4FDF-B649-8D62-D0FD9951B392}" destId="{826520F4-C9DE-6146-B47A-B72ABEC0E23D}" srcOrd="3" destOrd="0" presId="urn:microsoft.com/office/officeart/2005/8/layout/hList3"/>
    <dgm:cxn modelId="{1EDA06AF-E209-2546-B80F-FDEC0F4D4332}" type="presParOf" srcId="{E2EF02C4-4FDF-B649-8D62-D0FD9951B392}" destId="{A025A6D0-3C27-714F-99C6-430FD38C97CB}" srcOrd="4" destOrd="0" presId="urn:microsoft.com/office/officeart/2005/8/layout/hList3"/>
    <dgm:cxn modelId="{FCFE222F-25DB-7B48-AC24-AB783CE708A4}" type="presParOf" srcId="{E2EF02C4-4FDF-B649-8D62-D0FD9951B392}" destId="{9478F19C-508B-8D41-8CC4-F8015B9D8205}" srcOrd="5" destOrd="0" presId="urn:microsoft.com/office/officeart/2005/8/layout/hList3"/>
    <dgm:cxn modelId="{1A66BD4A-EA74-9F48-9662-7F2BC38BB72D}" type="presParOf" srcId="{CEB84E34-991F-F34F-84AE-E6B332CB7C9D}" destId="{3591C6C5-E8E0-484F-94D0-7EA5E0DE22F2}"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D7299BD-588E-2549-99EC-5CCE55C65416}" type="doc">
      <dgm:prSet loTypeId="urn:microsoft.com/office/officeart/2005/8/layout/matrix3" loCatId="list" qsTypeId="urn:microsoft.com/office/officeart/2005/8/quickstyle/simple2" qsCatId="simple" csTypeId="urn:microsoft.com/office/officeart/2005/8/colors/colorful1" csCatId="colorful" phldr="1"/>
      <dgm:spPr/>
      <dgm:t>
        <a:bodyPr/>
        <a:lstStyle/>
        <a:p>
          <a:endParaRPr lang="es-ES"/>
        </a:p>
      </dgm:t>
    </dgm:pt>
    <dgm:pt modelId="{A7730848-05D1-E249-8403-ED35A454BEA3}">
      <dgm:prSet phldrT="[Texto]"/>
      <dgm:spPr/>
      <dgm:t>
        <a:bodyPr/>
        <a:lstStyle/>
        <a:p>
          <a:r>
            <a:rPr lang="es-MX" dirty="0" smtClean="0"/>
            <a:t>Los archivos digitales de las evaluaciones profesionales serán almacenados en el repositorio digital de la Universidad.</a:t>
          </a:r>
          <a:endParaRPr lang="es-ES" dirty="0"/>
        </a:p>
      </dgm:t>
    </dgm:pt>
    <dgm:pt modelId="{8D9B706D-5BC4-244C-81B6-6A4AC594C453}" type="parTrans" cxnId="{ECE55880-760F-7E4C-819A-B696658C885D}">
      <dgm:prSet/>
      <dgm:spPr/>
      <dgm:t>
        <a:bodyPr/>
        <a:lstStyle/>
        <a:p>
          <a:endParaRPr lang="es-ES"/>
        </a:p>
      </dgm:t>
    </dgm:pt>
    <dgm:pt modelId="{039DA321-6AB3-E843-B641-7F7465856E92}" type="sibTrans" cxnId="{ECE55880-760F-7E4C-819A-B696658C885D}">
      <dgm:prSet/>
      <dgm:spPr/>
      <dgm:t>
        <a:bodyPr/>
        <a:lstStyle/>
        <a:p>
          <a:endParaRPr lang="es-ES"/>
        </a:p>
      </dgm:t>
    </dgm:pt>
    <dgm:pt modelId="{28E139B7-3238-0843-98CD-AE96FF75B7CF}">
      <dgm:prSet/>
      <dgm:spPr/>
      <dgm:t>
        <a:bodyPr/>
        <a:lstStyle/>
        <a:p>
          <a:r>
            <a:rPr lang="es-MX" dirty="0" smtClean="0"/>
            <a:t>El repositorio digital tiene por objeto organizar, archivar, preservar, salvaguardar, presentar y difundir. </a:t>
          </a:r>
        </a:p>
      </dgm:t>
    </dgm:pt>
    <dgm:pt modelId="{BF454680-4B93-DC4A-9770-C02FF8D9B183}" type="parTrans" cxnId="{AC67F7FC-6455-2942-BD9F-DDF38AA0075B}">
      <dgm:prSet/>
      <dgm:spPr/>
      <dgm:t>
        <a:bodyPr/>
        <a:lstStyle/>
        <a:p>
          <a:endParaRPr lang="es-ES"/>
        </a:p>
      </dgm:t>
    </dgm:pt>
    <dgm:pt modelId="{F771CBA2-30DB-854B-B2C3-BABBA5055E5A}" type="sibTrans" cxnId="{AC67F7FC-6455-2942-BD9F-DDF38AA0075B}">
      <dgm:prSet/>
      <dgm:spPr/>
      <dgm:t>
        <a:bodyPr/>
        <a:lstStyle/>
        <a:p>
          <a:endParaRPr lang="es-ES"/>
        </a:p>
      </dgm:t>
    </dgm:pt>
    <dgm:pt modelId="{9DB507AA-BE84-3B40-96C1-FBD42E04906D}">
      <dgm:prSet/>
      <dgm:spPr/>
      <dgm:t>
        <a:bodyPr/>
        <a:lstStyle/>
        <a:p>
          <a:r>
            <a:rPr lang="es-MX" dirty="0" smtClean="0"/>
            <a:t>Acceso abierto de la producción intelectual resultante de la actividad académica e investigadora de la comunidad universitaria. </a:t>
          </a:r>
        </a:p>
      </dgm:t>
    </dgm:pt>
    <dgm:pt modelId="{1C73A03B-40F6-504C-90A7-52E980613779}" type="parTrans" cxnId="{401FA4C2-82FC-1048-89D2-ED893B41AA5E}">
      <dgm:prSet/>
      <dgm:spPr/>
      <dgm:t>
        <a:bodyPr/>
        <a:lstStyle/>
        <a:p>
          <a:endParaRPr lang="es-ES"/>
        </a:p>
      </dgm:t>
    </dgm:pt>
    <dgm:pt modelId="{69FCE4D9-BB42-314F-9542-BB2F359EF386}" type="sibTrans" cxnId="{401FA4C2-82FC-1048-89D2-ED893B41AA5E}">
      <dgm:prSet/>
      <dgm:spPr/>
      <dgm:t>
        <a:bodyPr/>
        <a:lstStyle/>
        <a:p>
          <a:endParaRPr lang="es-ES"/>
        </a:p>
      </dgm:t>
    </dgm:pt>
    <dgm:pt modelId="{B2C7A41A-BAC0-E642-BC80-4EE84AAECF9D}">
      <dgm:prSet/>
      <dgm:spPr/>
      <dgm:t>
        <a:bodyPr/>
        <a:lstStyle/>
        <a:p>
          <a:r>
            <a:rPr lang="es-MX" dirty="0" smtClean="0"/>
            <a:t>Consulta permanente de información generada en la institución</a:t>
          </a:r>
        </a:p>
      </dgm:t>
    </dgm:pt>
    <dgm:pt modelId="{0FCE8887-A4A7-E841-B489-5E3EC5B04CFE}" type="parTrans" cxnId="{799F00D8-8B21-294C-9B6C-CE7890B6A91B}">
      <dgm:prSet/>
      <dgm:spPr/>
      <dgm:t>
        <a:bodyPr/>
        <a:lstStyle/>
        <a:p>
          <a:endParaRPr lang="es-ES"/>
        </a:p>
      </dgm:t>
    </dgm:pt>
    <dgm:pt modelId="{A5D81C97-6E62-8941-91D4-40EABEA4F3E4}" type="sibTrans" cxnId="{799F00D8-8B21-294C-9B6C-CE7890B6A91B}">
      <dgm:prSet/>
      <dgm:spPr/>
      <dgm:t>
        <a:bodyPr/>
        <a:lstStyle/>
        <a:p>
          <a:endParaRPr lang="es-ES"/>
        </a:p>
      </dgm:t>
    </dgm:pt>
    <dgm:pt modelId="{835B89FA-CC6A-0A4B-8067-AD1956FCDE2F}" type="pres">
      <dgm:prSet presAssocID="{CD7299BD-588E-2549-99EC-5CCE55C65416}" presName="matrix" presStyleCnt="0">
        <dgm:presLayoutVars>
          <dgm:chMax val="1"/>
          <dgm:dir/>
          <dgm:resizeHandles val="exact"/>
        </dgm:presLayoutVars>
      </dgm:prSet>
      <dgm:spPr/>
      <dgm:t>
        <a:bodyPr/>
        <a:lstStyle/>
        <a:p>
          <a:endParaRPr lang="es-ES"/>
        </a:p>
      </dgm:t>
    </dgm:pt>
    <dgm:pt modelId="{1E3F53D9-E37A-B546-8E62-4CF34EF478FD}" type="pres">
      <dgm:prSet presAssocID="{CD7299BD-588E-2549-99EC-5CCE55C65416}" presName="diamond" presStyleLbl="bgShp" presStyleIdx="0" presStyleCnt="1"/>
      <dgm:spPr/>
    </dgm:pt>
    <dgm:pt modelId="{5A725EA8-7B82-3242-9F48-34851F6B4E0C}" type="pres">
      <dgm:prSet presAssocID="{CD7299BD-588E-2549-99EC-5CCE55C65416}" presName="quad1" presStyleLbl="node1" presStyleIdx="0" presStyleCnt="4">
        <dgm:presLayoutVars>
          <dgm:chMax val="0"/>
          <dgm:chPref val="0"/>
          <dgm:bulletEnabled val="1"/>
        </dgm:presLayoutVars>
      </dgm:prSet>
      <dgm:spPr/>
      <dgm:t>
        <a:bodyPr/>
        <a:lstStyle/>
        <a:p>
          <a:endParaRPr lang="es-ES"/>
        </a:p>
      </dgm:t>
    </dgm:pt>
    <dgm:pt modelId="{F62762A6-0B7D-4649-9169-88AC5E553F28}" type="pres">
      <dgm:prSet presAssocID="{CD7299BD-588E-2549-99EC-5CCE55C65416}" presName="quad2" presStyleLbl="node1" presStyleIdx="1" presStyleCnt="4">
        <dgm:presLayoutVars>
          <dgm:chMax val="0"/>
          <dgm:chPref val="0"/>
          <dgm:bulletEnabled val="1"/>
        </dgm:presLayoutVars>
      </dgm:prSet>
      <dgm:spPr/>
      <dgm:t>
        <a:bodyPr/>
        <a:lstStyle/>
        <a:p>
          <a:endParaRPr lang="es-ES"/>
        </a:p>
      </dgm:t>
    </dgm:pt>
    <dgm:pt modelId="{D0ABBC10-7E2D-A546-9241-906823A9E880}" type="pres">
      <dgm:prSet presAssocID="{CD7299BD-588E-2549-99EC-5CCE55C65416}" presName="quad3" presStyleLbl="node1" presStyleIdx="2" presStyleCnt="4">
        <dgm:presLayoutVars>
          <dgm:chMax val="0"/>
          <dgm:chPref val="0"/>
          <dgm:bulletEnabled val="1"/>
        </dgm:presLayoutVars>
      </dgm:prSet>
      <dgm:spPr/>
      <dgm:t>
        <a:bodyPr/>
        <a:lstStyle/>
        <a:p>
          <a:endParaRPr lang="es-ES"/>
        </a:p>
      </dgm:t>
    </dgm:pt>
    <dgm:pt modelId="{2CD805C8-B2A2-4646-971D-BA8EDF1D4874}" type="pres">
      <dgm:prSet presAssocID="{CD7299BD-588E-2549-99EC-5CCE55C65416}" presName="quad4" presStyleLbl="node1" presStyleIdx="3" presStyleCnt="4">
        <dgm:presLayoutVars>
          <dgm:chMax val="0"/>
          <dgm:chPref val="0"/>
          <dgm:bulletEnabled val="1"/>
        </dgm:presLayoutVars>
      </dgm:prSet>
      <dgm:spPr/>
      <dgm:t>
        <a:bodyPr/>
        <a:lstStyle/>
        <a:p>
          <a:endParaRPr lang="es-ES"/>
        </a:p>
      </dgm:t>
    </dgm:pt>
  </dgm:ptLst>
  <dgm:cxnLst>
    <dgm:cxn modelId="{300233CF-1973-2A48-88EF-58A28A359221}" type="presOf" srcId="{28E139B7-3238-0843-98CD-AE96FF75B7CF}" destId="{F62762A6-0B7D-4649-9169-88AC5E553F28}" srcOrd="0" destOrd="0" presId="urn:microsoft.com/office/officeart/2005/8/layout/matrix3"/>
    <dgm:cxn modelId="{2D90B4E9-43EF-B44F-915E-55858AD515E6}" type="presOf" srcId="{A7730848-05D1-E249-8403-ED35A454BEA3}" destId="{5A725EA8-7B82-3242-9F48-34851F6B4E0C}" srcOrd="0" destOrd="0" presId="urn:microsoft.com/office/officeart/2005/8/layout/matrix3"/>
    <dgm:cxn modelId="{401FA4C2-82FC-1048-89D2-ED893B41AA5E}" srcId="{CD7299BD-588E-2549-99EC-5CCE55C65416}" destId="{9DB507AA-BE84-3B40-96C1-FBD42E04906D}" srcOrd="2" destOrd="0" parTransId="{1C73A03B-40F6-504C-90A7-52E980613779}" sibTransId="{69FCE4D9-BB42-314F-9542-BB2F359EF386}"/>
    <dgm:cxn modelId="{38D56BFA-D599-7E42-8CA1-03351B50E03D}" type="presOf" srcId="{9DB507AA-BE84-3B40-96C1-FBD42E04906D}" destId="{D0ABBC10-7E2D-A546-9241-906823A9E880}" srcOrd="0" destOrd="0" presId="urn:microsoft.com/office/officeart/2005/8/layout/matrix3"/>
    <dgm:cxn modelId="{ECE55880-760F-7E4C-819A-B696658C885D}" srcId="{CD7299BD-588E-2549-99EC-5CCE55C65416}" destId="{A7730848-05D1-E249-8403-ED35A454BEA3}" srcOrd="0" destOrd="0" parTransId="{8D9B706D-5BC4-244C-81B6-6A4AC594C453}" sibTransId="{039DA321-6AB3-E843-B641-7F7465856E92}"/>
    <dgm:cxn modelId="{AC67F7FC-6455-2942-BD9F-DDF38AA0075B}" srcId="{CD7299BD-588E-2549-99EC-5CCE55C65416}" destId="{28E139B7-3238-0843-98CD-AE96FF75B7CF}" srcOrd="1" destOrd="0" parTransId="{BF454680-4B93-DC4A-9770-C02FF8D9B183}" sibTransId="{F771CBA2-30DB-854B-B2C3-BABBA5055E5A}"/>
    <dgm:cxn modelId="{5FC5B3BC-EF6D-6841-8D15-BC5416E29C2C}" type="presOf" srcId="{B2C7A41A-BAC0-E642-BC80-4EE84AAECF9D}" destId="{2CD805C8-B2A2-4646-971D-BA8EDF1D4874}" srcOrd="0" destOrd="0" presId="urn:microsoft.com/office/officeart/2005/8/layout/matrix3"/>
    <dgm:cxn modelId="{3C502DD6-92A2-0C47-8513-4A3CD0C8D9AB}" type="presOf" srcId="{CD7299BD-588E-2549-99EC-5CCE55C65416}" destId="{835B89FA-CC6A-0A4B-8067-AD1956FCDE2F}" srcOrd="0" destOrd="0" presId="urn:microsoft.com/office/officeart/2005/8/layout/matrix3"/>
    <dgm:cxn modelId="{799F00D8-8B21-294C-9B6C-CE7890B6A91B}" srcId="{CD7299BD-588E-2549-99EC-5CCE55C65416}" destId="{B2C7A41A-BAC0-E642-BC80-4EE84AAECF9D}" srcOrd="3" destOrd="0" parTransId="{0FCE8887-A4A7-E841-B489-5E3EC5B04CFE}" sibTransId="{A5D81C97-6E62-8941-91D4-40EABEA4F3E4}"/>
    <dgm:cxn modelId="{B7CC6341-5C80-F84F-A050-260BC3205D32}" type="presParOf" srcId="{835B89FA-CC6A-0A4B-8067-AD1956FCDE2F}" destId="{1E3F53D9-E37A-B546-8E62-4CF34EF478FD}" srcOrd="0" destOrd="0" presId="urn:microsoft.com/office/officeart/2005/8/layout/matrix3"/>
    <dgm:cxn modelId="{863A1A2F-EA6E-2945-B343-154B66690202}" type="presParOf" srcId="{835B89FA-CC6A-0A4B-8067-AD1956FCDE2F}" destId="{5A725EA8-7B82-3242-9F48-34851F6B4E0C}" srcOrd="1" destOrd="0" presId="urn:microsoft.com/office/officeart/2005/8/layout/matrix3"/>
    <dgm:cxn modelId="{896849DE-F08F-1949-8720-D957BE5498F3}" type="presParOf" srcId="{835B89FA-CC6A-0A4B-8067-AD1956FCDE2F}" destId="{F62762A6-0B7D-4649-9169-88AC5E553F28}" srcOrd="2" destOrd="0" presId="urn:microsoft.com/office/officeart/2005/8/layout/matrix3"/>
    <dgm:cxn modelId="{1B9F8713-F0E2-1E4D-8C33-5EF5417D9960}" type="presParOf" srcId="{835B89FA-CC6A-0A4B-8067-AD1956FCDE2F}" destId="{D0ABBC10-7E2D-A546-9241-906823A9E880}" srcOrd="3" destOrd="0" presId="urn:microsoft.com/office/officeart/2005/8/layout/matrix3"/>
    <dgm:cxn modelId="{C55C3677-98B3-C04A-A846-2EF794545F83}" type="presParOf" srcId="{835B89FA-CC6A-0A4B-8067-AD1956FCDE2F}" destId="{2CD805C8-B2A2-4646-971D-BA8EDF1D4874}"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A0F19C-5070-40D5-8F0F-D7AD2855D788}"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MX"/>
        </a:p>
      </dgm:t>
    </dgm:pt>
    <dgm:pt modelId="{2537AA10-BCC5-42B7-B7F9-28848EBCEF7B}">
      <dgm:prSet phldrT="[Texto]" custT="1"/>
      <dgm:spPr/>
      <dgm:t>
        <a:bodyPr/>
        <a:lstStyle/>
        <a:p>
          <a:r>
            <a:rPr lang="es-MX" sz="1200" b="1" dirty="0" smtClean="0">
              <a:solidFill>
                <a:srgbClr val="000000"/>
              </a:solidFill>
            </a:rPr>
            <a:t>Valorar los conocimientos</a:t>
          </a:r>
          <a:r>
            <a:rPr lang="es-MX" sz="1200" dirty="0" smtClean="0">
              <a:solidFill>
                <a:srgbClr val="000000"/>
              </a:solidFill>
            </a:rPr>
            <a:t>, aptitudes, actitudes y valores adquiridos durante la formación profesional.</a:t>
          </a:r>
          <a:endParaRPr lang="es-MX" sz="1200" dirty="0">
            <a:solidFill>
              <a:srgbClr val="000000"/>
            </a:solidFill>
          </a:endParaRPr>
        </a:p>
      </dgm:t>
    </dgm:pt>
    <dgm:pt modelId="{3A0EA0E3-499A-4007-91D3-86FA46585736}" type="parTrans" cxnId="{5AD2F38D-2CD1-42C8-9219-24591918B227}">
      <dgm:prSet/>
      <dgm:spPr/>
      <dgm:t>
        <a:bodyPr/>
        <a:lstStyle/>
        <a:p>
          <a:endParaRPr lang="es-MX" sz="1200">
            <a:solidFill>
              <a:srgbClr val="000000"/>
            </a:solidFill>
          </a:endParaRPr>
        </a:p>
      </dgm:t>
    </dgm:pt>
    <dgm:pt modelId="{188AC938-9368-4931-A29A-40C2642B5D61}" type="sibTrans" cxnId="{5AD2F38D-2CD1-42C8-9219-24591918B227}">
      <dgm:prSet/>
      <dgm:spPr/>
      <dgm:t>
        <a:bodyPr/>
        <a:lstStyle/>
        <a:p>
          <a:endParaRPr lang="es-MX" sz="1200">
            <a:solidFill>
              <a:srgbClr val="000000"/>
            </a:solidFill>
          </a:endParaRPr>
        </a:p>
      </dgm:t>
    </dgm:pt>
    <dgm:pt modelId="{A7EF4B62-9CB9-4A76-8541-CC0BB7CD2850}">
      <dgm:prSet custT="1"/>
      <dgm:spPr/>
      <dgm:t>
        <a:bodyPr/>
        <a:lstStyle/>
        <a:p>
          <a:r>
            <a:rPr lang="es-MX" sz="1200" b="1" dirty="0" smtClean="0">
              <a:solidFill>
                <a:srgbClr val="000000"/>
              </a:solidFill>
            </a:rPr>
            <a:t>Comprobar la capacidad </a:t>
          </a:r>
          <a:r>
            <a:rPr lang="es-MX" sz="1200" dirty="0" smtClean="0">
              <a:solidFill>
                <a:srgbClr val="000000"/>
              </a:solidFill>
            </a:rPr>
            <a:t>para aplicar los modelos, teorías y tecnologías que explican el objeto de estudio de su formación.</a:t>
          </a:r>
        </a:p>
      </dgm:t>
    </dgm:pt>
    <dgm:pt modelId="{A2FD3534-74F2-4CAE-9D50-97FEE131DA2A}" type="parTrans" cxnId="{93B7336B-B08C-47CF-ACBF-3FD5E56DDAA7}">
      <dgm:prSet/>
      <dgm:spPr/>
      <dgm:t>
        <a:bodyPr/>
        <a:lstStyle/>
        <a:p>
          <a:endParaRPr lang="es-MX" sz="1200">
            <a:solidFill>
              <a:srgbClr val="000000"/>
            </a:solidFill>
          </a:endParaRPr>
        </a:p>
      </dgm:t>
    </dgm:pt>
    <dgm:pt modelId="{A2FCE5FD-BC46-49E5-8A8F-B97A2980170C}" type="sibTrans" cxnId="{93B7336B-B08C-47CF-ACBF-3FD5E56DDAA7}">
      <dgm:prSet/>
      <dgm:spPr/>
      <dgm:t>
        <a:bodyPr/>
        <a:lstStyle/>
        <a:p>
          <a:endParaRPr lang="es-MX" sz="1200">
            <a:solidFill>
              <a:srgbClr val="000000"/>
            </a:solidFill>
          </a:endParaRPr>
        </a:p>
      </dgm:t>
    </dgm:pt>
    <dgm:pt modelId="{96CEBCEF-5266-4B65-8E18-6B44B537FDC0}">
      <dgm:prSet custT="1"/>
      <dgm:spPr/>
      <dgm:t>
        <a:bodyPr/>
        <a:lstStyle/>
        <a:p>
          <a:r>
            <a:rPr lang="es-MX" sz="1200" b="1" dirty="0" smtClean="0">
              <a:solidFill>
                <a:srgbClr val="000000"/>
              </a:solidFill>
            </a:rPr>
            <a:t>Comprobar la aplicación </a:t>
          </a:r>
          <a:r>
            <a:rPr lang="es-MX" sz="1200" dirty="0" smtClean="0">
              <a:solidFill>
                <a:srgbClr val="000000"/>
              </a:solidFill>
            </a:rPr>
            <a:t>de los métodos, técnicas e instrumentos propios del ejercicio de la profesión.</a:t>
          </a:r>
        </a:p>
      </dgm:t>
    </dgm:pt>
    <dgm:pt modelId="{F0DA15A7-1549-4D0B-A56F-E621FE6DABB9}" type="parTrans" cxnId="{749F2888-53BA-4A7F-AC3A-EBD45260E731}">
      <dgm:prSet/>
      <dgm:spPr/>
      <dgm:t>
        <a:bodyPr/>
        <a:lstStyle/>
        <a:p>
          <a:endParaRPr lang="es-MX" sz="1200">
            <a:solidFill>
              <a:srgbClr val="000000"/>
            </a:solidFill>
          </a:endParaRPr>
        </a:p>
      </dgm:t>
    </dgm:pt>
    <dgm:pt modelId="{5930A24A-855C-4373-B090-29BDBF7E0E5E}" type="sibTrans" cxnId="{749F2888-53BA-4A7F-AC3A-EBD45260E731}">
      <dgm:prSet/>
      <dgm:spPr/>
      <dgm:t>
        <a:bodyPr/>
        <a:lstStyle/>
        <a:p>
          <a:endParaRPr lang="es-MX" sz="1200">
            <a:solidFill>
              <a:srgbClr val="000000"/>
            </a:solidFill>
          </a:endParaRPr>
        </a:p>
      </dgm:t>
    </dgm:pt>
    <dgm:pt modelId="{FA735E71-9C4A-4FC5-BCD6-491A5B0B5C5A}">
      <dgm:prSet custT="1"/>
      <dgm:spPr/>
      <dgm:t>
        <a:bodyPr/>
        <a:lstStyle/>
        <a:p>
          <a:r>
            <a:rPr lang="es-MX" sz="1200" b="1" dirty="0" smtClean="0">
              <a:solidFill>
                <a:srgbClr val="000000"/>
              </a:solidFill>
            </a:rPr>
            <a:t>Valorar las habilidades técnicas y tecnológicas </a:t>
          </a:r>
          <a:r>
            <a:rPr lang="es-MX" sz="1200" dirty="0" smtClean="0">
              <a:solidFill>
                <a:srgbClr val="000000"/>
              </a:solidFill>
            </a:rPr>
            <a:t>para desarrollarse en el campo laboral.</a:t>
          </a:r>
        </a:p>
      </dgm:t>
    </dgm:pt>
    <dgm:pt modelId="{9A70B751-8A0E-4A1F-A7BB-C253D8E0500B}" type="parTrans" cxnId="{5511C6F9-29EC-4F85-A75D-7CE2BE5BFA04}">
      <dgm:prSet/>
      <dgm:spPr/>
      <dgm:t>
        <a:bodyPr/>
        <a:lstStyle/>
        <a:p>
          <a:endParaRPr lang="es-MX" sz="1200">
            <a:solidFill>
              <a:srgbClr val="000000"/>
            </a:solidFill>
          </a:endParaRPr>
        </a:p>
      </dgm:t>
    </dgm:pt>
    <dgm:pt modelId="{FCC2ED5E-65A1-4A38-A57D-A43422AFD023}" type="sibTrans" cxnId="{5511C6F9-29EC-4F85-A75D-7CE2BE5BFA04}">
      <dgm:prSet/>
      <dgm:spPr/>
      <dgm:t>
        <a:bodyPr/>
        <a:lstStyle/>
        <a:p>
          <a:endParaRPr lang="es-MX" sz="1200">
            <a:solidFill>
              <a:srgbClr val="000000"/>
            </a:solidFill>
          </a:endParaRPr>
        </a:p>
      </dgm:t>
    </dgm:pt>
    <dgm:pt modelId="{B5A33042-D98A-4F27-AED0-5CE2CF8E9F3E}">
      <dgm:prSet custT="1"/>
      <dgm:spPr/>
      <dgm:t>
        <a:bodyPr/>
        <a:lstStyle/>
        <a:p>
          <a:r>
            <a:rPr lang="es-MX" sz="1200" b="1" dirty="0" smtClean="0">
              <a:solidFill>
                <a:srgbClr val="000000"/>
              </a:solidFill>
            </a:rPr>
            <a:t>Valorar el juicio profesional </a:t>
          </a:r>
          <a:r>
            <a:rPr lang="es-MX" sz="1200" dirty="0" smtClean="0">
              <a:solidFill>
                <a:srgbClr val="000000"/>
              </a:solidFill>
            </a:rPr>
            <a:t>para tomar decisiones y formular soluciones racionales, éticas y estéticas.</a:t>
          </a:r>
        </a:p>
      </dgm:t>
    </dgm:pt>
    <dgm:pt modelId="{77577CF4-A161-479C-86C5-F949C462AA76}" type="parTrans" cxnId="{027ED6B8-799A-4677-BD27-0FE68A80D280}">
      <dgm:prSet/>
      <dgm:spPr/>
      <dgm:t>
        <a:bodyPr/>
        <a:lstStyle/>
        <a:p>
          <a:endParaRPr lang="es-MX" sz="1200">
            <a:solidFill>
              <a:srgbClr val="000000"/>
            </a:solidFill>
          </a:endParaRPr>
        </a:p>
      </dgm:t>
    </dgm:pt>
    <dgm:pt modelId="{CE0C3E72-34CF-422A-9F10-499AAFDA67AE}" type="sibTrans" cxnId="{027ED6B8-799A-4677-BD27-0FE68A80D280}">
      <dgm:prSet/>
      <dgm:spPr/>
      <dgm:t>
        <a:bodyPr/>
        <a:lstStyle/>
        <a:p>
          <a:endParaRPr lang="es-MX" sz="1200">
            <a:solidFill>
              <a:srgbClr val="000000"/>
            </a:solidFill>
          </a:endParaRPr>
        </a:p>
      </dgm:t>
    </dgm:pt>
    <dgm:pt modelId="{D75FB802-65BD-4AF8-BAAA-DA608211584B}">
      <dgm:prSet custT="1"/>
      <dgm:spPr/>
      <dgm:t>
        <a:bodyPr/>
        <a:lstStyle/>
        <a:p>
          <a:r>
            <a:rPr lang="es-MX" sz="1200" b="1" dirty="0" smtClean="0">
              <a:solidFill>
                <a:srgbClr val="000000"/>
              </a:solidFill>
            </a:rPr>
            <a:t>Valorar la sensibilidad y la creatividad</a:t>
          </a:r>
          <a:r>
            <a:rPr lang="es-MX" sz="1200" dirty="0" smtClean="0">
              <a:solidFill>
                <a:srgbClr val="000000"/>
              </a:solidFill>
            </a:rPr>
            <a:t>, así como las habilidades lingüístico comunicativas.</a:t>
          </a:r>
        </a:p>
      </dgm:t>
    </dgm:pt>
    <dgm:pt modelId="{409E9806-DA09-4F28-95E7-9DF3D91B304D}" type="parTrans" cxnId="{83E06F4B-F8E8-41AD-988A-8260FA3E0DD3}">
      <dgm:prSet/>
      <dgm:spPr/>
      <dgm:t>
        <a:bodyPr/>
        <a:lstStyle/>
        <a:p>
          <a:endParaRPr lang="es-MX" sz="1200">
            <a:solidFill>
              <a:srgbClr val="000000"/>
            </a:solidFill>
          </a:endParaRPr>
        </a:p>
      </dgm:t>
    </dgm:pt>
    <dgm:pt modelId="{233E8C07-9B19-41A6-AA3D-8E7F22525B0D}" type="sibTrans" cxnId="{83E06F4B-F8E8-41AD-988A-8260FA3E0DD3}">
      <dgm:prSet/>
      <dgm:spPr/>
      <dgm:t>
        <a:bodyPr/>
        <a:lstStyle/>
        <a:p>
          <a:endParaRPr lang="es-MX" sz="1200">
            <a:solidFill>
              <a:srgbClr val="000000"/>
            </a:solidFill>
          </a:endParaRPr>
        </a:p>
      </dgm:t>
    </dgm:pt>
    <dgm:pt modelId="{AFAC8B2B-0189-4ED5-AC30-6C7D7DEDB029}">
      <dgm:prSet custT="1"/>
      <dgm:spPr/>
      <dgm:t>
        <a:bodyPr/>
        <a:lstStyle/>
        <a:p>
          <a:r>
            <a:rPr lang="es-MX" sz="1200" dirty="0" smtClean="0">
              <a:solidFill>
                <a:srgbClr val="000000"/>
              </a:solidFill>
            </a:rPr>
            <a:t>Otorgar al pasante el título profesional correspondiente.</a:t>
          </a:r>
          <a:endParaRPr lang="es-MX" sz="1200" dirty="0">
            <a:solidFill>
              <a:srgbClr val="000000"/>
            </a:solidFill>
          </a:endParaRPr>
        </a:p>
      </dgm:t>
    </dgm:pt>
    <dgm:pt modelId="{C87974A8-E6E6-404C-98C3-A0D65E20E4FD}" type="parTrans" cxnId="{8BF6B3DB-6BA3-4873-92B3-298B36FB7D13}">
      <dgm:prSet/>
      <dgm:spPr/>
      <dgm:t>
        <a:bodyPr/>
        <a:lstStyle/>
        <a:p>
          <a:endParaRPr lang="es-MX" sz="1200">
            <a:solidFill>
              <a:srgbClr val="000000"/>
            </a:solidFill>
          </a:endParaRPr>
        </a:p>
      </dgm:t>
    </dgm:pt>
    <dgm:pt modelId="{9AEBC8F6-4AB6-43E6-965B-49D21FEDC804}" type="sibTrans" cxnId="{8BF6B3DB-6BA3-4873-92B3-298B36FB7D13}">
      <dgm:prSet/>
      <dgm:spPr/>
      <dgm:t>
        <a:bodyPr/>
        <a:lstStyle/>
        <a:p>
          <a:endParaRPr lang="es-MX" sz="1200">
            <a:solidFill>
              <a:srgbClr val="000000"/>
            </a:solidFill>
          </a:endParaRPr>
        </a:p>
      </dgm:t>
    </dgm:pt>
    <dgm:pt modelId="{D39BA2CE-C144-4BD1-A17A-9A1B78CE6BC2}" type="pres">
      <dgm:prSet presAssocID="{CCA0F19C-5070-40D5-8F0F-D7AD2855D788}" presName="Name0" presStyleCnt="0">
        <dgm:presLayoutVars>
          <dgm:chMax val="7"/>
          <dgm:chPref val="7"/>
          <dgm:dir/>
        </dgm:presLayoutVars>
      </dgm:prSet>
      <dgm:spPr/>
      <dgm:t>
        <a:bodyPr/>
        <a:lstStyle/>
        <a:p>
          <a:endParaRPr lang="es-ES"/>
        </a:p>
      </dgm:t>
    </dgm:pt>
    <dgm:pt modelId="{8BAA482A-3627-43B1-B073-547D3FB9414A}" type="pres">
      <dgm:prSet presAssocID="{CCA0F19C-5070-40D5-8F0F-D7AD2855D788}" presName="Name1" presStyleCnt="0"/>
      <dgm:spPr/>
    </dgm:pt>
    <dgm:pt modelId="{4B3BA43E-762F-4051-B742-CEEC146A0BC3}" type="pres">
      <dgm:prSet presAssocID="{CCA0F19C-5070-40D5-8F0F-D7AD2855D788}" presName="cycle" presStyleCnt="0"/>
      <dgm:spPr/>
    </dgm:pt>
    <dgm:pt modelId="{3E4A78E9-11CD-4F39-AAD3-82F371380A7E}" type="pres">
      <dgm:prSet presAssocID="{CCA0F19C-5070-40D5-8F0F-D7AD2855D788}" presName="srcNode" presStyleLbl="node1" presStyleIdx="0" presStyleCnt="7"/>
      <dgm:spPr/>
    </dgm:pt>
    <dgm:pt modelId="{8A9DFCF8-E8D8-4731-8FD6-7AD3715283B4}" type="pres">
      <dgm:prSet presAssocID="{CCA0F19C-5070-40D5-8F0F-D7AD2855D788}" presName="conn" presStyleLbl="parChTrans1D2" presStyleIdx="0" presStyleCnt="1"/>
      <dgm:spPr/>
      <dgm:t>
        <a:bodyPr/>
        <a:lstStyle/>
        <a:p>
          <a:endParaRPr lang="es-ES"/>
        </a:p>
      </dgm:t>
    </dgm:pt>
    <dgm:pt modelId="{C153720A-72EA-4FD5-828D-5754E3A429FF}" type="pres">
      <dgm:prSet presAssocID="{CCA0F19C-5070-40D5-8F0F-D7AD2855D788}" presName="extraNode" presStyleLbl="node1" presStyleIdx="0" presStyleCnt="7"/>
      <dgm:spPr/>
    </dgm:pt>
    <dgm:pt modelId="{E1C4D083-E33B-44BA-A382-6C9ABFE7DF58}" type="pres">
      <dgm:prSet presAssocID="{CCA0F19C-5070-40D5-8F0F-D7AD2855D788}" presName="dstNode" presStyleLbl="node1" presStyleIdx="0" presStyleCnt="7"/>
      <dgm:spPr/>
    </dgm:pt>
    <dgm:pt modelId="{D22A4690-4F07-4023-8C46-3E821D158B05}" type="pres">
      <dgm:prSet presAssocID="{2537AA10-BCC5-42B7-B7F9-28848EBCEF7B}" presName="text_1" presStyleLbl="node1" presStyleIdx="0" presStyleCnt="7">
        <dgm:presLayoutVars>
          <dgm:bulletEnabled val="1"/>
        </dgm:presLayoutVars>
      </dgm:prSet>
      <dgm:spPr/>
      <dgm:t>
        <a:bodyPr/>
        <a:lstStyle/>
        <a:p>
          <a:endParaRPr lang="es-ES"/>
        </a:p>
      </dgm:t>
    </dgm:pt>
    <dgm:pt modelId="{60E02B11-BD91-4876-ACF1-FD682C20AC22}" type="pres">
      <dgm:prSet presAssocID="{2537AA10-BCC5-42B7-B7F9-28848EBCEF7B}" presName="accent_1" presStyleCnt="0"/>
      <dgm:spPr/>
    </dgm:pt>
    <dgm:pt modelId="{D4A073B7-F7F2-4EB8-A8BB-DB0F9A02EDD6}" type="pres">
      <dgm:prSet presAssocID="{2537AA10-BCC5-42B7-B7F9-28848EBCEF7B}" presName="accentRepeatNode" presStyleLbl="solidFgAcc1" presStyleIdx="0" presStyleCnt="7"/>
      <dgm:spPr/>
    </dgm:pt>
    <dgm:pt modelId="{4A68C8C4-20AB-4C6A-A1CC-48DBE8DA3368}" type="pres">
      <dgm:prSet presAssocID="{A7EF4B62-9CB9-4A76-8541-CC0BB7CD2850}" presName="text_2" presStyleLbl="node1" presStyleIdx="1" presStyleCnt="7">
        <dgm:presLayoutVars>
          <dgm:bulletEnabled val="1"/>
        </dgm:presLayoutVars>
      </dgm:prSet>
      <dgm:spPr/>
      <dgm:t>
        <a:bodyPr/>
        <a:lstStyle/>
        <a:p>
          <a:endParaRPr lang="es-ES"/>
        </a:p>
      </dgm:t>
    </dgm:pt>
    <dgm:pt modelId="{765C66AB-D247-49D4-AC4E-E66D8E82BE1A}" type="pres">
      <dgm:prSet presAssocID="{A7EF4B62-9CB9-4A76-8541-CC0BB7CD2850}" presName="accent_2" presStyleCnt="0"/>
      <dgm:spPr/>
    </dgm:pt>
    <dgm:pt modelId="{FCAC848F-BE98-448A-8001-30839D439ED0}" type="pres">
      <dgm:prSet presAssocID="{A7EF4B62-9CB9-4A76-8541-CC0BB7CD2850}" presName="accentRepeatNode" presStyleLbl="solidFgAcc1" presStyleIdx="1" presStyleCnt="7"/>
      <dgm:spPr/>
    </dgm:pt>
    <dgm:pt modelId="{508F96AE-E513-4CF7-9EAA-CD31366C9389}" type="pres">
      <dgm:prSet presAssocID="{96CEBCEF-5266-4B65-8E18-6B44B537FDC0}" presName="text_3" presStyleLbl="node1" presStyleIdx="2" presStyleCnt="7">
        <dgm:presLayoutVars>
          <dgm:bulletEnabled val="1"/>
        </dgm:presLayoutVars>
      </dgm:prSet>
      <dgm:spPr/>
      <dgm:t>
        <a:bodyPr/>
        <a:lstStyle/>
        <a:p>
          <a:endParaRPr lang="es-ES"/>
        </a:p>
      </dgm:t>
    </dgm:pt>
    <dgm:pt modelId="{DDCD5210-6CC1-4730-8EBC-93DC809368DF}" type="pres">
      <dgm:prSet presAssocID="{96CEBCEF-5266-4B65-8E18-6B44B537FDC0}" presName="accent_3" presStyleCnt="0"/>
      <dgm:spPr/>
    </dgm:pt>
    <dgm:pt modelId="{9D541EBB-3A66-448E-A41E-C455264FB486}" type="pres">
      <dgm:prSet presAssocID="{96CEBCEF-5266-4B65-8E18-6B44B537FDC0}" presName="accentRepeatNode" presStyleLbl="solidFgAcc1" presStyleIdx="2" presStyleCnt="7"/>
      <dgm:spPr/>
    </dgm:pt>
    <dgm:pt modelId="{847BCC3D-9A45-4D87-8E64-ABB5A11ED8E1}" type="pres">
      <dgm:prSet presAssocID="{FA735E71-9C4A-4FC5-BCD6-491A5B0B5C5A}" presName="text_4" presStyleLbl="node1" presStyleIdx="3" presStyleCnt="7">
        <dgm:presLayoutVars>
          <dgm:bulletEnabled val="1"/>
        </dgm:presLayoutVars>
      </dgm:prSet>
      <dgm:spPr/>
      <dgm:t>
        <a:bodyPr/>
        <a:lstStyle/>
        <a:p>
          <a:endParaRPr lang="es-ES"/>
        </a:p>
      </dgm:t>
    </dgm:pt>
    <dgm:pt modelId="{0A6ADF82-1007-4756-A0BE-DE8CA96B843A}" type="pres">
      <dgm:prSet presAssocID="{FA735E71-9C4A-4FC5-BCD6-491A5B0B5C5A}" presName="accent_4" presStyleCnt="0"/>
      <dgm:spPr/>
    </dgm:pt>
    <dgm:pt modelId="{BEFF2706-172B-447E-BCA0-504660C0BAC9}" type="pres">
      <dgm:prSet presAssocID="{FA735E71-9C4A-4FC5-BCD6-491A5B0B5C5A}" presName="accentRepeatNode" presStyleLbl="solidFgAcc1" presStyleIdx="3" presStyleCnt="7"/>
      <dgm:spPr/>
    </dgm:pt>
    <dgm:pt modelId="{1212593C-84CD-484C-985B-94753A7B1AA0}" type="pres">
      <dgm:prSet presAssocID="{B5A33042-D98A-4F27-AED0-5CE2CF8E9F3E}" presName="text_5" presStyleLbl="node1" presStyleIdx="4" presStyleCnt="7">
        <dgm:presLayoutVars>
          <dgm:bulletEnabled val="1"/>
        </dgm:presLayoutVars>
      </dgm:prSet>
      <dgm:spPr/>
      <dgm:t>
        <a:bodyPr/>
        <a:lstStyle/>
        <a:p>
          <a:endParaRPr lang="es-ES"/>
        </a:p>
      </dgm:t>
    </dgm:pt>
    <dgm:pt modelId="{64915D8B-A58F-4845-8F7C-C2ED7F43400F}" type="pres">
      <dgm:prSet presAssocID="{B5A33042-D98A-4F27-AED0-5CE2CF8E9F3E}" presName="accent_5" presStyleCnt="0"/>
      <dgm:spPr/>
    </dgm:pt>
    <dgm:pt modelId="{6781AB1C-7EAB-463F-9135-BF00457C7D48}" type="pres">
      <dgm:prSet presAssocID="{B5A33042-D98A-4F27-AED0-5CE2CF8E9F3E}" presName="accentRepeatNode" presStyleLbl="solidFgAcc1" presStyleIdx="4" presStyleCnt="7"/>
      <dgm:spPr/>
    </dgm:pt>
    <dgm:pt modelId="{BFDA6E20-88D8-46D5-A6A5-F3E84A9C430D}" type="pres">
      <dgm:prSet presAssocID="{D75FB802-65BD-4AF8-BAAA-DA608211584B}" presName="text_6" presStyleLbl="node1" presStyleIdx="5" presStyleCnt="7">
        <dgm:presLayoutVars>
          <dgm:bulletEnabled val="1"/>
        </dgm:presLayoutVars>
      </dgm:prSet>
      <dgm:spPr/>
      <dgm:t>
        <a:bodyPr/>
        <a:lstStyle/>
        <a:p>
          <a:endParaRPr lang="es-ES"/>
        </a:p>
      </dgm:t>
    </dgm:pt>
    <dgm:pt modelId="{C2E23DE0-194A-4129-A823-4FE539510459}" type="pres">
      <dgm:prSet presAssocID="{D75FB802-65BD-4AF8-BAAA-DA608211584B}" presName="accent_6" presStyleCnt="0"/>
      <dgm:spPr/>
    </dgm:pt>
    <dgm:pt modelId="{10A7C0BE-D7A1-4052-BFEA-4E8B565C4600}" type="pres">
      <dgm:prSet presAssocID="{D75FB802-65BD-4AF8-BAAA-DA608211584B}" presName="accentRepeatNode" presStyleLbl="solidFgAcc1" presStyleIdx="5" presStyleCnt="7"/>
      <dgm:spPr/>
    </dgm:pt>
    <dgm:pt modelId="{A223CF24-923F-4BE7-9547-FFEE366346FA}" type="pres">
      <dgm:prSet presAssocID="{AFAC8B2B-0189-4ED5-AC30-6C7D7DEDB029}" presName="text_7" presStyleLbl="node1" presStyleIdx="6" presStyleCnt="7">
        <dgm:presLayoutVars>
          <dgm:bulletEnabled val="1"/>
        </dgm:presLayoutVars>
      </dgm:prSet>
      <dgm:spPr/>
      <dgm:t>
        <a:bodyPr/>
        <a:lstStyle/>
        <a:p>
          <a:endParaRPr lang="es-ES"/>
        </a:p>
      </dgm:t>
    </dgm:pt>
    <dgm:pt modelId="{2B148FEC-8A24-4C57-B3C5-67627845DA47}" type="pres">
      <dgm:prSet presAssocID="{AFAC8B2B-0189-4ED5-AC30-6C7D7DEDB029}" presName="accent_7" presStyleCnt="0"/>
      <dgm:spPr/>
    </dgm:pt>
    <dgm:pt modelId="{D5447387-BC87-463A-88EE-D5F72B310A7B}" type="pres">
      <dgm:prSet presAssocID="{AFAC8B2B-0189-4ED5-AC30-6C7D7DEDB029}" presName="accentRepeatNode" presStyleLbl="solidFgAcc1" presStyleIdx="6" presStyleCnt="7"/>
      <dgm:spPr/>
    </dgm:pt>
  </dgm:ptLst>
  <dgm:cxnLst>
    <dgm:cxn modelId="{83E06F4B-F8E8-41AD-988A-8260FA3E0DD3}" srcId="{CCA0F19C-5070-40D5-8F0F-D7AD2855D788}" destId="{D75FB802-65BD-4AF8-BAAA-DA608211584B}" srcOrd="5" destOrd="0" parTransId="{409E9806-DA09-4F28-95E7-9DF3D91B304D}" sibTransId="{233E8C07-9B19-41A6-AA3D-8E7F22525B0D}"/>
    <dgm:cxn modelId="{7E511D67-6775-4177-AAE2-35869D9AFBFC}" type="presOf" srcId="{CCA0F19C-5070-40D5-8F0F-D7AD2855D788}" destId="{D39BA2CE-C144-4BD1-A17A-9A1B78CE6BC2}" srcOrd="0" destOrd="0" presId="urn:microsoft.com/office/officeart/2008/layout/VerticalCurvedList"/>
    <dgm:cxn modelId="{BED248BC-566E-4C3D-BB98-A13E5AE7D8AA}" type="presOf" srcId="{A7EF4B62-9CB9-4A76-8541-CC0BB7CD2850}" destId="{4A68C8C4-20AB-4C6A-A1CC-48DBE8DA3368}" srcOrd="0" destOrd="0" presId="urn:microsoft.com/office/officeart/2008/layout/VerticalCurvedList"/>
    <dgm:cxn modelId="{08E6D9C1-9C31-4CAD-B84E-090BD3BF9798}" type="presOf" srcId="{AFAC8B2B-0189-4ED5-AC30-6C7D7DEDB029}" destId="{A223CF24-923F-4BE7-9547-FFEE366346FA}" srcOrd="0" destOrd="0" presId="urn:microsoft.com/office/officeart/2008/layout/VerticalCurvedList"/>
    <dgm:cxn modelId="{87EDD6BB-8D5F-4E64-B93D-8CBA5C21E694}" type="presOf" srcId="{FA735E71-9C4A-4FC5-BCD6-491A5B0B5C5A}" destId="{847BCC3D-9A45-4D87-8E64-ABB5A11ED8E1}" srcOrd="0" destOrd="0" presId="urn:microsoft.com/office/officeart/2008/layout/VerticalCurvedList"/>
    <dgm:cxn modelId="{5511C6F9-29EC-4F85-A75D-7CE2BE5BFA04}" srcId="{CCA0F19C-5070-40D5-8F0F-D7AD2855D788}" destId="{FA735E71-9C4A-4FC5-BCD6-491A5B0B5C5A}" srcOrd="3" destOrd="0" parTransId="{9A70B751-8A0E-4A1F-A7BB-C253D8E0500B}" sibTransId="{FCC2ED5E-65A1-4A38-A57D-A43422AFD023}"/>
    <dgm:cxn modelId="{C37EC8BC-FC98-4897-A26E-9E1B3EC47A7A}" type="presOf" srcId="{96CEBCEF-5266-4B65-8E18-6B44B537FDC0}" destId="{508F96AE-E513-4CF7-9EAA-CD31366C9389}" srcOrd="0" destOrd="0" presId="urn:microsoft.com/office/officeart/2008/layout/VerticalCurvedList"/>
    <dgm:cxn modelId="{749F2888-53BA-4A7F-AC3A-EBD45260E731}" srcId="{CCA0F19C-5070-40D5-8F0F-D7AD2855D788}" destId="{96CEBCEF-5266-4B65-8E18-6B44B537FDC0}" srcOrd="2" destOrd="0" parTransId="{F0DA15A7-1549-4D0B-A56F-E621FE6DABB9}" sibTransId="{5930A24A-855C-4373-B090-29BDBF7E0E5E}"/>
    <dgm:cxn modelId="{E9CE06AF-9AE5-44B3-8F3C-A0D6AD0C8D2E}" type="presOf" srcId="{D75FB802-65BD-4AF8-BAAA-DA608211584B}" destId="{BFDA6E20-88D8-46D5-A6A5-F3E84A9C430D}" srcOrd="0" destOrd="0" presId="urn:microsoft.com/office/officeart/2008/layout/VerticalCurvedList"/>
    <dgm:cxn modelId="{027ED6B8-799A-4677-BD27-0FE68A80D280}" srcId="{CCA0F19C-5070-40D5-8F0F-D7AD2855D788}" destId="{B5A33042-D98A-4F27-AED0-5CE2CF8E9F3E}" srcOrd="4" destOrd="0" parTransId="{77577CF4-A161-479C-86C5-F949C462AA76}" sibTransId="{CE0C3E72-34CF-422A-9F10-499AAFDA67AE}"/>
    <dgm:cxn modelId="{46F4458C-028B-4854-A3BB-6A9567FB3FCA}" type="presOf" srcId="{2537AA10-BCC5-42B7-B7F9-28848EBCEF7B}" destId="{D22A4690-4F07-4023-8C46-3E821D158B05}" srcOrd="0" destOrd="0" presId="urn:microsoft.com/office/officeart/2008/layout/VerticalCurvedList"/>
    <dgm:cxn modelId="{5AD2F38D-2CD1-42C8-9219-24591918B227}" srcId="{CCA0F19C-5070-40D5-8F0F-D7AD2855D788}" destId="{2537AA10-BCC5-42B7-B7F9-28848EBCEF7B}" srcOrd="0" destOrd="0" parTransId="{3A0EA0E3-499A-4007-91D3-86FA46585736}" sibTransId="{188AC938-9368-4931-A29A-40C2642B5D61}"/>
    <dgm:cxn modelId="{93B7336B-B08C-47CF-ACBF-3FD5E56DDAA7}" srcId="{CCA0F19C-5070-40D5-8F0F-D7AD2855D788}" destId="{A7EF4B62-9CB9-4A76-8541-CC0BB7CD2850}" srcOrd="1" destOrd="0" parTransId="{A2FD3534-74F2-4CAE-9D50-97FEE131DA2A}" sibTransId="{A2FCE5FD-BC46-49E5-8A8F-B97A2980170C}"/>
    <dgm:cxn modelId="{8BF6B3DB-6BA3-4873-92B3-298B36FB7D13}" srcId="{CCA0F19C-5070-40D5-8F0F-D7AD2855D788}" destId="{AFAC8B2B-0189-4ED5-AC30-6C7D7DEDB029}" srcOrd="6" destOrd="0" parTransId="{C87974A8-E6E6-404C-98C3-A0D65E20E4FD}" sibTransId="{9AEBC8F6-4AB6-43E6-965B-49D21FEDC804}"/>
    <dgm:cxn modelId="{549E53C6-320D-41B8-B946-AAD9CEAB48E0}" type="presOf" srcId="{B5A33042-D98A-4F27-AED0-5CE2CF8E9F3E}" destId="{1212593C-84CD-484C-985B-94753A7B1AA0}" srcOrd="0" destOrd="0" presId="urn:microsoft.com/office/officeart/2008/layout/VerticalCurvedList"/>
    <dgm:cxn modelId="{DF878E3D-EA40-48CB-B49F-028CDBF68FD0}" type="presOf" srcId="{188AC938-9368-4931-A29A-40C2642B5D61}" destId="{8A9DFCF8-E8D8-4731-8FD6-7AD3715283B4}" srcOrd="0" destOrd="0" presId="urn:microsoft.com/office/officeart/2008/layout/VerticalCurvedList"/>
    <dgm:cxn modelId="{614859D5-85C8-44DB-B685-B1609CCAD1CF}" type="presParOf" srcId="{D39BA2CE-C144-4BD1-A17A-9A1B78CE6BC2}" destId="{8BAA482A-3627-43B1-B073-547D3FB9414A}" srcOrd="0" destOrd="0" presId="urn:microsoft.com/office/officeart/2008/layout/VerticalCurvedList"/>
    <dgm:cxn modelId="{9F2A792F-A3BC-4A66-8B05-79F9558A8316}" type="presParOf" srcId="{8BAA482A-3627-43B1-B073-547D3FB9414A}" destId="{4B3BA43E-762F-4051-B742-CEEC146A0BC3}" srcOrd="0" destOrd="0" presId="urn:microsoft.com/office/officeart/2008/layout/VerticalCurvedList"/>
    <dgm:cxn modelId="{8B4A6678-0C13-4978-BD54-53C23D47333A}" type="presParOf" srcId="{4B3BA43E-762F-4051-B742-CEEC146A0BC3}" destId="{3E4A78E9-11CD-4F39-AAD3-82F371380A7E}" srcOrd="0" destOrd="0" presId="urn:microsoft.com/office/officeart/2008/layout/VerticalCurvedList"/>
    <dgm:cxn modelId="{DEF7DCF9-E419-46B6-9013-AD678AD52300}" type="presParOf" srcId="{4B3BA43E-762F-4051-B742-CEEC146A0BC3}" destId="{8A9DFCF8-E8D8-4731-8FD6-7AD3715283B4}" srcOrd="1" destOrd="0" presId="urn:microsoft.com/office/officeart/2008/layout/VerticalCurvedList"/>
    <dgm:cxn modelId="{8A689325-FB96-484D-AB42-932BE38AA39A}" type="presParOf" srcId="{4B3BA43E-762F-4051-B742-CEEC146A0BC3}" destId="{C153720A-72EA-4FD5-828D-5754E3A429FF}" srcOrd="2" destOrd="0" presId="urn:microsoft.com/office/officeart/2008/layout/VerticalCurvedList"/>
    <dgm:cxn modelId="{304A2957-0568-446B-9846-B8ED02040184}" type="presParOf" srcId="{4B3BA43E-762F-4051-B742-CEEC146A0BC3}" destId="{E1C4D083-E33B-44BA-A382-6C9ABFE7DF58}" srcOrd="3" destOrd="0" presId="urn:microsoft.com/office/officeart/2008/layout/VerticalCurvedList"/>
    <dgm:cxn modelId="{8FF581DE-AF56-444A-9630-781511D91612}" type="presParOf" srcId="{8BAA482A-3627-43B1-B073-547D3FB9414A}" destId="{D22A4690-4F07-4023-8C46-3E821D158B05}" srcOrd="1" destOrd="0" presId="urn:microsoft.com/office/officeart/2008/layout/VerticalCurvedList"/>
    <dgm:cxn modelId="{82961287-9812-40E6-BFBC-E9D27950B979}" type="presParOf" srcId="{8BAA482A-3627-43B1-B073-547D3FB9414A}" destId="{60E02B11-BD91-4876-ACF1-FD682C20AC22}" srcOrd="2" destOrd="0" presId="urn:microsoft.com/office/officeart/2008/layout/VerticalCurvedList"/>
    <dgm:cxn modelId="{62DF5835-F5BC-4664-B6DC-8F05CBB90E57}" type="presParOf" srcId="{60E02B11-BD91-4876-ACF1-FD682C20AC22}" destId="{D4A073B7-F7F2-4EB8-A8BB-DB0F9A02EDD6}" srcOrd="0" destOrd="0" presId="urn:microsoft.com/office/officeart/2008/layout/VerticalCurvedList"/>
    <dgm:cxn modelId="{48CB87CA-917C-4104-9B67-591EA42B06E4}" type="presParOf" srcId="{8BAA482A-3627-43B1-B073-547D3FB9414A}" destId="{4A68C8C4-20AB-4C6A-A1CC-48DBE8DA3368}" srcOrd="3" destOrd="0" presId="urn:microsoft.com/office/officeart/2008/layout/VerticalCurvedList"/>
    <dgm:cxn modelId="{A3C211CE-00B5-422D-B002-374C828063D9}" type="presParOf" srcId="{8BAA482A-3627-43B1-B073-547D3FB9414A}" destId="{765C66AB-D247-49D4-AC4E-E66D8E82BE1A}" srcOrd="4" destOrd="0" presId="urn:microsoft.com/office/officeart/2008/layout/VerticalCurvedList"/>
    <dgm:cxn modelId="{D0B2B75C-CECC-4351-88D8-32BB10C473CF}" type="presParOf" srcId="{765C66AB-D247-49D4-AC4E-E66D8E82BE1A}" destId="{FCAC848F-BE98-448A-8001-30839D439ED0}" srcOrd="0" destOrd="0" presId="urn:microsoft.com/office/officeart/2008/layout/VerticalCurvedList"/>
    <dgm:cxn modelId="{DE906F45-1F77-4C2D-B5BC-A63482B08E67}" type="presParOf" srcId="{8BAA482A-3627-43B1-B073-547D3FB9414A}" destId="{508F96AE-E513-4CF7-9EAA-CD31366C9389}" srcOrd="5" destOrd="0" presId="urn:microsoft.com/office/officeart/2008/layout/VerticalCurvedList"/>
    <dgm:cxn modelId="{54CF4BA0-57CA-48E7-A12F-F5E970F3AAF4}" type="presParOf" srcId="{8BAA482A-3627-43B1-B073-547D3FB9414A}" destId="{DDCD5210-6CC1-4730-8EBC-93DC809368DF}" srcOrd="6" destOrd="0" presId="urn:microsoft.com/office/officeart/2008/layout/VerticalCurvedList"/>
    <dgm:cxn modelId="{B33B26E5-661D-4D9C-A31F-B8D5D622A32C}" type="presParOf" srcId="{DDCD5210-6CC1-4730-8EBC-93DC809368DF}" destId="{9D541EBB-3A66-448E-A41E-C455264FB486}" srcOrd="0" destOrd="0" presId="urn:microsoft.com/office/officeart/2008/layout/VerticalCurvedList"/>
    <dgm:cxn modelId="{56E0C09D-71D4-4BC4-AF57-9B4CC43B1EBC}" type="presParOf" srcId="{8BAA482A-3627-43B1-B073-547D3FB9414A}" destId="{847BCC3D-9A45-4D87-8E64-ABB5A11ED8E1}" srcOrd="7" destOrd="0" presId="urn:microsoft.com/office/officeart/2008/layout/VerticalCurvedList"/>
    <dgm:cxn modelId="{AF5C4D40-C750-4C70-9E75-B1E05829598B}" type="presParOf" srcId="{8BAA482A-3627-43B1-B073-547D3FB9414A}" destId="{0A6ADF82-1007-4756-A0BE-DE8CA96B843A}" srcOrd="8" destOrd="0" presId="urn:microsoft.com/office/officeart/2008/layout/VerticalCurvedList"/>
    <dgm:cxn modelId="{40EAC146-0774-414B-9E6D-9B5722142DC0}" type="presParOf" srcId="{0A6ADF82-1007-4756-A0BE-DE8CA96B843A}" destId="{BEFF2706-172B-447E-BCA0-504660C0BAC9}" srcOrd="0" destOrd="0" presId="urn:microsoft.com/office/officeart/2008/layout/VerticalCurvedList"/>
    <dgm:cxn modelId="{4441570D-E166-4EFB-AFF1-15E945D91C3A}" type="presParOf" srcId="{8BAA482A-3627-43B1-B073-547D3FB9414A}" destId="{1212593C-84CD-484C-985B-94753A7B1AA0}" srcOrd="9" destOrd="0" presId="urn:microsoft.com/office/officeart/2008/layout/VerticalCurvedList"/>
    <dgm:cxn modelId="{193CABEE-DF13-4E1A-9A11-4702759ACCF1}" type="presParOf" srcId="{8BAA482A-3627-43B1-B073-547D3FB9414A}" destId="{64915D8B-A58F-4845-8F7C-C2ED7F43400F}" srcOrd="10" destOrd="0" presId="urn:microsoft.com/office/officeart/2008/layout/VerticalCurvedList"/>
    <dgm:cxn modelId="{81A0815B-9133-4DA4-985E-5ADCE95606F7}" type="presParOf" srcId="{64915D8B-A58F-4845-8F7C-C2ED7F43400F}" destId="{6781AB1C-7EAB-463F-9135-BF00457C7D48}" srcOrd="0" destOrd="0" presId="urn:microsoft.com/office/officeart/2008/layout/VerticalCurvedList"/>
    <dgm:cxn modelId="{B4BB84D4-D21A-4458-8845-579C8C71CD32}" type="presParOf" srcId="{8BAA482A-3627-43B1-B073-547D3FB9414A}" destId="{BFDA6E20-88D8-46D5-A6A5-F3E84A9C430D}" srcOrd="11" destOrd="0" presId="urn:microsoft.com/office/officeart/2008/layout/VerticalCurvedList"/>
    <dgm:cxn modelId="{3AAA83B3-B95C-4D6F-88D2-2CB985E4520F}" type="presParOf" srcId="{8BAA482A-3627-43B1-B073-547D3FB9414A}" destId="{C2E23DE0-194A-4129-A823-4FE539510459}" srcOrd="12" destOrd="0" presId="urn:microsoft.com/office/officeart/2008/layout/VerticalCurvedList"/>
    <dgm:cxn modelId="{3EE3A10C-4C27-4959-BC45-B9AC59FB9DB8}" type="presParOf" srcId="{C2E23DE0-194A-4129-A823-4FE539510459}" destId="{10A7C0BE-D7A1-4052-BFEA-4E8B565C4600}" srcOrd="0" destOrd="0" presId="urn:microsoft.com/office/officeart/2008/layout/VerticalCurvedList"/>
    <dgm:cxn modelId="{0171FE89-847B-49FA-8FBB-059FE889272E}" type="presParOf" srcId="{8BAA482A-3627-43B1-B073-547D3FB9414A}" destId="{A223CF24-923F-4BE7-9547-FFEE366346FA}" srcOrd="13" destOrd="0" presId="urn:microsoft.com/office/officeart/2008/layout/VerticalCurvedList"/>
    <dgm:cxn modelId="{A1F5C72A-BBFF-4282-B731-B6A5C406EE3A}" type="presParOf" srcId="{8BAA482A-3627-43B1-B073-547D3FB9414A}" destId="{2B148FEC-8A24-4C57-B3C5-67627845DA47}" srcOrd="14" destOrd="0" presId="urn:microsoft.com/office/officeart/2008/layout/VerticalCurvedList"/>
    <dgm:cxn modelId="{56E33C96-3EDC-4B74-90E6-3F4CDDE83DE4}" type="presParOf" srcId="{2B148FEC-8A24-4C57-B3C5-67627845DA47}" destId="{D5447387-BC87-463A-88EE-D5F72B310A7B}"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E52BE3C-E3B1-8F4A-8805-EF731D0E6357}" type="doc">
      <dgm:prSet loTypeId="urn:microsoft.com/office/officeart/2005/8/layout/venn3" loCatId="list" qsTypeId="urn:microsoft.com/office/officeart/2005/8/quickstyle/simple4" qsCatId="simple" csTypeId="urn:microsoft.com/office/officeart/2005/8/colors/colorful1" csCatId="colorful" phldr="1"/>
      <dgm:spPr/>
      <dgm:t>
        <a:bodyPr/>
        <a:lstStyle/>
        <a:p>
          <a:endParaRPr lang="es-ES"/>
        </a:p>
      </dgm:t>
    </dgm:pt>
    <dgm:pt modelId="{4C88B241-FB3C-F94D-964C-163DC184C502}">
      <dgm:prSet phldrT="[Texto]" custT="1"/>
      <dgm:spPr/>
      <dgm:t>
        <a:bodyPr/>
        <a:lstStyle/>
        <a:p>
          <a:r>
            <a:rPr lang="es-MX" sz="1800" i="0" dirty="0" smtClean="0">
              <a:latin typeface="Calibri"/>
              <a:cs typeface="Calibri"/>
            </a:rPr>
            <a:t>Autorización cuando se hayan aprobado y acreditado todas las unidades de aprendizaje del plan de estudios</a:t>
          </a:r>
          <a:endParaRPr lang="es-ES" sz="1800" i="0" dirty="0">
            <a:latin typeface="Calibri"/>
            <a:cs typeface="Calibri"/>
          </a:endParaRPr>
        </a:p>
      </dgm:t>
    </dgm:pt>
    <dgm:pt modelId="{BE9ACE18-6B1D-EC4B-AF7B-8E141F6EC384}" type="parTrans" cxnId="{3C9C210F-ECEC-8D40-8059-C5DC9BAD4AC5}">
      <dgm:prSet/>
      <dgm:spPr/>
      <dgm:t>
        <a:bodyPr/>
        <a:lstStyle/>
        <a:p>
          <a:endParaRPr lang="es-ES" sz="1800" i="0">
            <a:latin typeface="Calibri"/>
            <a:cs typeface="Calibri"/>
          </a:endParaRPr>
        </a:p>
      </dgm:t>
    </dgm:pt>
    <dgm:pt modelId="{491528D9-E087-0C4A-AF33-96B1D536CFC1}" type="sibTrans" cxnId="{3C9C210F-ECEC-8D40-8059-C5DC9BAD4AC5}">
      <dgm:prSet/>
      <dgm:spPr/>
      <dgm:t>
        <a:bodyPr/>
        <a:lstStyle/>
        <a:p>
          <a:endParaRPr lang="es-ES" sz="1800" i="0">
            <a:latin typeface="Calibri"/>
            <a:cs typeface="Calibri"/>
          </a:endParaRPr>
        </a:p>
      </dgm:t>
    </dgm:pt>
    <dgm:pt modelId="{7B9792C7-862F-CF40-BCA9-10112E30E157}">
      <dgm:prSet phldrT="[Texto]" custT="1"/>
      <dgm:spPr/>
      <dgm:t>
        <a:bodyPr/>
        <a:lstStyle/>
        <a:p>
          <a:r>
            <a:rPr lang="es-MX" sz="1800" i="0" dirty="0" smtClean="0">
              <a:latin typeface="Calibri"/>
              <a:cs typeface="Calibri"/>
            </a:rPr>
            <a:t>Cumplir con los requisitos académicos</a:t>
          </a:r>
          <a:endParaRPr lang="es-ES" sz="1800" i="0" dirty="0">
            <a:latin typeface="Calibri"/>
            <a:cs typeface="Calibri"/>
          </a:endParaRPr>
        </a:p>
      </dgm:t>
    </dgm:pt>
    <dgm:pt modelId="{D02DE771-D094-1B42-B1C8-97DAA0FCA7D9}" type="parTrans" cxnId="{4DE1CC36-E17F-074C-AE4D-D5DAD668520D}">
      <dgm:prSet/>
      <dgm:spPr/>
      <dgm:t>
        <a:bodyPr/>
        <a:lstStyle/>
        <a:p>
          <a:endParaRPr lang="es-ES" sz="1800" i="0">
            <a:latin typeface="Calibri"/>
            <a:cs typeface="Calibri"/>
          </a:endParaRPr>
        </a:p>
      </dgm:t>
    </dgm:pt>
    <dgm:pt modelId="{5D79EE75-A8A9-C245-9844-0F84D24BC862}" type="sibTrans" cxnId="{4DE1CC36-E17F-074C-AE4D-D5DAD668520D}">
      <dgm:prSet/>
      <dgm:spPr/>
      <dgm:t>
        <a:bodyPr/>
        <a:lstStyle/>
        <a:p>
          <a:endParaRPr lang="es-ES" sz="1800" i="0">
            <a:latin typeface="Calibri"/>
            <a:cs typeface="Calibri"/>
          </a:endParaRPr>
        </a:p>
      </dgm:t>
    </dgm:pt>
    <dgm:pt modelId="{A7FB2EF1-0CD0-414A-8CF1-5B852A36DDB6}">
      <dgm:prSet phldrT="[Texto]" custT="1"/>
      <dgm:spPr/>
      <dgm:t>
        <a:bodyPr/>
        <a:lstStyle/>
        <a:p>
          <a:r>
            <a:rPr lang="es-MX" sz="1800" i="0" dirty="0" smtClean="0">
              <a:latin typeface="Calibri"/>
              <a:cs typeface="Calibri"/>
            </a:rPr>
            <a:t>Cumplir con trámites administrativos</a:t>
          </a:r>
          <a:endParaRPr lang="es-ES" sz="1800" i="0" dirty="0">
            <a:latin typeface="Calibri"/>
            <a:cs typeface="Calibri"/>
          </a:endParaRPr>
        </a:p>
      </dgm:t>
    </dgm:pt>
    <dgm:pt modelId="{80EB9688-38C4-6049-825C-6856540F87E0}" type="parTrans" cxnId="{1C35F19D-1E3C-024C-86FE-E17D253E1FD5}">
      <dgm:prSet/>
      <dgm:spPr/>
      <dgm:t>
        <a:bodyPr/>
        <a:lstStyle/>
        <a:p>
          <a:endParaRPr lang="es-ES" sz="1800" i="0">
            <a:latin typeface="Calibri"/>
            <a:cs typeface="Calibri"/>
          </a:endParaRPr>
        </a:p>
      </dgm:t>
    </dgm:pt>
    <dgm:pt modelId="{799E02C3-39BE-0840-BCE4-5A760D368140}" type="sibTrans" cxnId="{1C35F19D-1E3C-024C-86FE-E17D253E1FD5}">
      <dgm:prSet/>
      <dgm:spPr/>
      <dgm:t>
        <a:bodyPr/>
        <a:lstStyle/>
        <a:p>
          <a:endParaRPr lang="es-ES" sz="1800" i="0">
            <a:latin typeface="Calibri"/>
            <a:cs typeface="Calibri"/>
          </a:endParaRPr>
        </a:p>
      </dgm:t>
    </dgm:pt>
    <dgm:pt modelId="{6133E60B-AE6E-6841-9C4A-6339DCBAE246}">
      <dgm:prSet phldrT="[Texto]" custT="1"/>
      <dgm:spPr/>
      <dgm:t>
        <a:bodyPr/>
        <a:lstStyle/>
        <a:p>
          <a:r>
            <a:rPr lang="es-MX" sz="1800" i="0" dirty="0" smtClean="0">
              <a:latin typeface="Calibri"/>
              <a:cs typeface="Calibri"/>
            </a:rPr>
            <a:t>Cumplir con procedimientos establecidos para cada modalidad de evaluación profesional. </a:t>
          </a:r>
          <a:endParaRPr lang="es-ES" sz="1800" i="0" dirty="0">
            <a:latin typeface="Calibri"/>
            <a:cs typeface="Calibri"/>
          </a:endParaRPr>
        </a:p>
      </dgm:t>
    </dgm:pt>
    <dgm:pt modelId="{BD3B7882-C662-E948-83DE-E9106BDAB5F1}" type="parTrans" cxnId="{8F575AA2-BD36-9F49-A67D-7C19395F810A}">
      <dgm:prSet/>
      <dgm:spPr/>
      <dgm:t>
        <a:bodyPr/>
        <a:lstStyle/>
        <a:p>
          <a:endParaRPr lang="es-ES" sz="1800" i="0">
            <a:latin typeface="Calibri"/>
            <a:cs typeface="Calibri"/>
          </a:endParaRPr>
        </a:p>
      </dgm:t>
    </dgm:pt>
    <dgm:pt modelId="{FD3BCE53-BFDB-4543-8126-B598275ACAD9}" type="sibTrans" cxnId="{8F575AA2-BD36-9F49-A67D-7C19395F810A}">
      <dgm:prSet/>
      <dgm:spPr/>
      <dgm:t>
        <a:bodyPr/>
        <a:lstStyle/>
        <a:p>
          <a:endParaRPr lang="es-ES" sz="1800" i="0">
            <a:latin typeface="Calibri"/>
            <a:cs typeface="Calibri"/>
          </a:endParaRPr>
        </a:p>
      </dgm:t>
    </dgm:pt>
    <dgm:pt modelId="{D92B9EB0-6BB2-3E45-8CFA-2323F8F29096}" type="pres">
      <dgm:prSet presAssocID="{2E52BE3C-E3B1-8F4A-8805-EF731D0E6357}" presName="Name0" presStyleCnt="0">
        <dgm:presLayoutVars>
          <dgm:dir/>
          <dgm:resizeHandles val="exact"/>
        </dgm:presLayoutVars>
      </dgm:prSet>
      <dgm:spPr/>
      <dgm:t>
        <a:bodyPr/>
        <a:lstStyle/>
        <a:p>
          <a:endParaRPr lang="es-ES"/>
        </a:p>
      </dgm:t>
    </dgm:pt>
    <dgm:pt modelId="{A8016F6E-46E2-6441-8A99-90A466B28123}" type="pres">
      <dgm:prSet presAssocID="{4C88B241-FB3C-F94D-964C-163DC184C502}" presName="Name5" presStyleLbl="vennNode1" presStyleIdx="0" presStyleCnt="4" custScaleX="160950" custScaleY="140344">
        <dgm:presLayoutVars>
          <dgm:bulletEnabled val="1"/>
        </dgm:presLayoutVars>
      </dgm:prSet>
      <dgm:spPr/>
      <dgm:t>
        <a:bodyPr/>
        <a:lstStyle/>
        <a:p>
          <a:endParaRPr lang="es-ES"/>
        </a:p>
      </dgm:t>
    </dgm:pt>
    <dgm:pt modelId="{1B871C0C-66D3-FB45-8D4F-09244C122922}" type="pres">
      <dgm:prSet presAssocID="{491528D9-E087-0C4A-AF33-96B1D536CFC1}" presName="space" presStyleCnt="0"/>
      <dgm:spPr/>
    </dgm:pt>
    <dgm:pt modelId="{824CC7B1-C1E9-C240-82DF-07E5C1EE913B}" type="pres">
      <dgm:prSet presAssocID="{7B9792C7-862F-CF40-BCA9-10112E30E157}" presName="Name5" presStyleLbl="vennNode1" presStyleIdx="1" presStyleCnt="4" custScaleX="123799" custScaleY="122050">
        <dgm:presLayoutVars>
          <dgm:bulletEnabled val="1"/>
        </dgm:presLayoutVars>
      </dgm:prSet>
      <dgm:spPr/>
      <dgm:t>
        <a:bodyPr/>
        <a:lstStyle/>
        <a:p>
          <a:endParaRPr lang="es-ES"/>
        </a:p>
      </dgm:t>
    </dgm:pt>
    <dgm:pt modelId="{0443D3DD-38FE-174C-A48E-1E7D0EC47CDA}" type="pres">
      <dgm:prSet presAssocID="{5D79EE75-A8A9-C245-9844-0F84D24BC862}" presName="space" presStyleCnt="0"/>
      <dgm:spPr/>
    </dgm:pt>
    <dgm:pt modelId="{374DB4CE-C7B2-0145-BF51-47C58DD7B97A}" type="pres">
      <dgm:prSet presAssocID="{A7FB2EF1-0CD0-414A-8CF1-5B852A36DDB6}" presName="Name5" presStyleLbl="vennNode1" presStyleIdx="2" presStyleCnt="4" custScaleX="120208" custScaleY="121408">
        <dgm:presLayoutVars>
          <dgm:bulletEnabled val="1"/>
        </dgm:presLayoutVars>
      </dgm:prSet>
      <dgm:spPr/>
      <dgm:t>
        <a:bodyPr/>
        <a:lstStyle/>
        <a:p>
          <a:endParaRPr lang="es-ES"/>
        </a:p>
      </dgm:t>
    </dgm:pt>
    <dgm:pt modelId="{D5ED9F2B-3004-6840-9FF9-C9D7679BFBE0}" type="pres">
      <dgm:prSet presAssocID="{799E02C3-39BE-0840-BCE4-5A760D368140}" presName="space" presStyleCnt="0"/>
      <dgm:spPr/>
    </dgm:pt>
    <dgm:pt modelId="{80AE315C-3E36-294D-B285-C364A30C00BD}" type="pres">
      <dgm:prSet presAssocID="{6133E60B-AE6E-6841-9C4A-6339DCBAE246}" presName="Name5" presStyleLbl="vennNode1" presStyleIdx="3" presStyleCnt="4" custScaleX="124739" custScaleY="128821">
        <dgm:presLayoutVars>
          <dgm:bulletEnabled val="1"/>
        </dgm:presLayoutVars>
      </dgm:prSet>
      <dgm:spPr/>
      <dgm:t>
        <a:bodyPr/>
        <a:lstStyle/>
        <a:p>
          <a:endParaRPr lang="es-ES"/>
        </a:p>
      </dgm:t>
    </dgm:pt>
  </dgm:ptLst>
  <dgm:cxnLst>
    <dgm:cxn modelId="{BAB03EA9-44D4-6745-8D10-ECF707C12812}" type="presOf" srcId="{7B9792C7-862F-CF40-BCA9-10112E30E157}" destId="{824CC7B1-C1E9-C240-82DF-07E5C1EE913B}" srcOrd="0" destOrd="0" presId="urn:microsoft.com/office/officeart/2005/8/layout/venn3"/>
    <dgm:cxn modelId="{DB3E2888-4D19-E74B-9EA2-C685B54AFBB6}" type="presOf" srcId="{2E52BE3C-E3B1-8F4A-8805-EF731D0E6357}" destId="{D92B9EB0-6BB2-3E45-8CFA-2323F8F29096}" srcOrd="0" destOrd="0" presId="urn:microsoft.com/office/officeart/2005/8/layout/venn3"/>
    <dgm:cxn modelId="{42C331D0-0A97-2B4F-A82D-DDAEB02FC351}" type="presOf" srcId="{4C88B241-FB3C-F94D-964C-163DC184C502}" destId="{A8016F6E-46E2-6441-8A99-90A466B28123}" srcOrd="0" destOrd="0" presId="urn:microsoft.com/office/officeart/2005/8/layout/venn3"/>
    <dgm:cxn modelId="{3C9C210F-ECEC-8D40-8059-C5DC9BAD4AC5}" srcId="{2E52BE3C-E3B1-8F4A-8805-EF731D0E6357}" destId="{4C88B241-FB3C-F94D-964C-163DC184C502}" srcOrd="0" destOrd="0" parTransId="{BE9ACE18-6B1D-EC4B-AF7B-8E141F6EC384}" sibTransId="{491528D9-E087-0C4A-AF33-96B1D536CFC1}"/>
    <dgm:cxn modelId="{8F575AA2-BD36-9F49-A67D-7C19395F810A}" srcId="{2E52BE3C-E3B1-8F4A-8805-EF731D0E6357}" destId="{6133E60B-AE6E-6841-9C4A-6339DCBAE246}" srcOrd="3" destOrd="0" parTransId="{BD3B7882-C662-E948-83DE-E9106BDAB5F1}" sibTransId="{FD3BCE53-BFDB-4543-8126-B598275ACAD9}"/>
    <dgm:cxn modelId="{842CB9C1-2238-D74D-A0AB-398B638A6828}" type="presOf" srcId="{6133E60B-AE6E-6841-9C4A-6339DCBAE246}" destId="{80AE315C-3E36-294D-B285-C364A30C00BD}" srcOrd="0" destOrd="0" presId="urn:microsoft.com/office/officeart/2005/8/layout/venn3"/>
    <dgm:cxn modelId="{4DE1CC36-E17F-074C-AE4D-D5DAD668520D}" srcId="{2E52BE3C-E3B1-8F4A-8805-EF731D0E6357}" destId="{7B9792C7-862F-CF40-BCA9-10112E30E157}" srcOrd="1" destOrd="0" parTransId="{D02DE771-D094-1B42-B1C8-97DAA0FCA7D9}" sibTransId="{5D79EE75-A8A9-C245-9844-0F84D24BC862}"/>
    <dgm:cxn modelId="{36ED3733-BB38-D64D-B971-45438C2D87E3}" type="presOf" srcId="{A7FB2EF1-0CD0-414A-8CF1-5B852A36DDB6}" destId="{374DB4CE-C7B2-0145-BF51-47C58DD7B97A}" srcOrd="0" destOrd="0" presId="urn:microsoft.com/office/officeart/2005/8/layout/venn3"/>
    <dgm:cxn modelId="{1C35F19D-1E3C-024C-86FE-E17D253E1FD5}" srcId="{2E52BE3C-E3B1-8F4A-8805-EF731D0E6357}" destId="{A7FB2EF1-0CD0-414A-8CF1-5B852A36DDB6}" srcOrd="2" destOrd="0" parTransId="{80EB9688-38C4-6049-825C-6856540F87E0}" sibTransId="{799E02C3-39BE-0840-BCE4-5A760D368140}"/>
    <dgm:cxn modelId="{54DE25B7-6039-BD42-B36E-CC175B7469B7}" type="presParOf" srcId="{D92B9EB0-6BB2-3E45-8CFA-2323F8F29096}" destId="{A8016F6E-46E2-6441-8A99-90A466B28123}" srcOrd="0" destOrd="0" presId="urn:microsoft.com/office/officeart/2005/8/layout/venn3"/>
    <dgm:cxn modelId="{41EFEB61-5437-4640-BFE7-BFBA67FBBCF3}" type="presParOf" srcId="{D92B9EB0-6BB2-3E45-8CFA-2323F8F29096}" destId="{1B871C0C-66D3-FB45-8D4F-09244C122922}" srcOrd="1" destOrd="0" presId="urn:microsoft.com/office/officeart/2005/8/layout/venn3"/>
    <dgm:cxn modelId="{E616105C-25AB-C64F-8316-E42265A61745}" type="presParOf" srcId="{D92B9EB0-6BB2-3E45-8CFA-2323F8F29096}" destId="{824CC7B1-C1E9-C240-82DF-07E5C1EE913B}" srcOrd="2" destOrd="0" presId="urn:microsoft.com/office/officeart/2005/8/layout/venn3"/>
    <dgm:cxn modelId="{89CDA7C1-DC47-DF4F-A978-CAF21D30F068}" type="presParOf" srcId="{D92B9EB0-6BB2-3E45-8CFA-2323F8F29096}" destId="{0443D3DD-38FE-174C-A48E-1E7D0EC47CDA}" srcOrd="3" destOrd="0" presId="urn:microsoft.com/office/officeart/2005/8/layout/venn3"/>
    <dgm:cxn modelId="{D3CD9468-0E56-0549-A8DE-BCE03B879C39}" type="presParOf" srcId="{D92B9EB0-6BB2-3E45-8CFA-2323F8F29096}" destId="{374DB4CE-C7B2-0145-BF51-47C58DD7B97A}" srcOrd="4" destOrd="0" presId="urn:microsoft.com/office/officeart/2005/8/layout/venn3"/>
    <dgm:cxn modelId="{1DCD9DB1-5CC2-BE41-982E-DF22A7DCAC95}" type="presParOf" srcId="{D92B9EB0-6BB2-3E45-8CFA-2323F8F29096}" destId="{D5ED9F2B-3004-6840-9FF9-C9D7679BFBE0}" srcOrd="5" destOrd="0" presId="urn:microsoft.com/office/officeart/2005/8/layout/venn3"/>
    <dgm:cxn modelId="{C48EB014-D878-934B-A0A1-5F7A67CD9563}" type="presParOf" srcId="{D92B9EB0-6BB2-3E45-8CFA-2323F8F29096}" destId="{80AE315C-3E36-294D-B285-C364A30C00BD}"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C49296D-B745-B94D-9859-94A7A82C0B16}" type="doc">
      <dgm:prSet loTypeId="urn:microsoft.com/office/officeart/2008/layout/VerticalCurvedList" loCatId="" qsTypeId="urn:microsoft.com/office/officeart/2005/8/quickstyle/simple3" qsCatId="simple" csTypeId="urn:microsoft.com/office/officeart/2005/8/colors/colorful1" csCatId="colorful" phldr="1"/>
      <dgm:spPr/>
      <dgm:t>
        <a:bodyPr/>
        <a:lstStyle/>
        <a:p>
          <a:endParaRPr lang="es-ES"/>
        </a:p>
      </dgm:t>
    </dgm:pt>
    <dgm:pt modelId="{616EEB77-53A0-8541-A9AF-5BC9B0405DB0}">
      <dgm:prSet custT="1"/>
      <dgm:spPr/>
      <dgm:t>
        <a:bodyPr/>
        <a:lstStyle/>
        <a:p>
          <a:r>
            <a:rPr lang="es-MX" sz="2000" dirty="0" smtClean="0">
              <a:latin typeface="Calibri"/>
              <a:cs typeface="Calibri"/>
            </a:rPr>
            <a:t>Tesis</a:t>
          </a:r>
          <a:endParaRPr lang="es-MX" sz="2000" dirty="0">
            <a:latin typeface="Calibri"/>
            <a:cs typeface="Calibri"/>
          </a:endParaRPr>
        </a:p>
      </dgm:t>
    </dgm:pt>
    <dgm:pt modelId="{D3D0624E-55DB-3649-9099-54B77319E655}" type="parTrans" cxnId="{6CFC96BC-D865-594B-B64D-6E6F82185CEF}">
      <dgm:prSet/>
      <dgm:spPr/>
      <dgm:t>
        <a:bodyPr/>
        <a:lstStyle/>
        <a:p>
          <a:endParaRPr lang="es-ES" sz="2000">
            <a:latin typeface="Calibri"/>
            <a:cs typeface="Calibri"/>
          </a:endParaRPr>
        </a:p>
      </dgm:t>
    </dgm:pt>
    <dgm:pt modelId="{B548183C-7348-7240-B146-BEEF89BD892D}" type="sibTrans" cxnId="{6CFC96BC-D865-594B-B64D-6E6F82185CEF}">
      <dgm:prSet/>
      <dgm:spPr/>
      <dgm:t>
        <a:bodyPr/>
        <a:lstStyle/>
        <a:p>
          <a:endParaRPr lang="es-ES" sz="2000">
            <a:latin typeface="Calibri"/>
            <a:cs typeface="Calibri"/>
          </a:endParaRPr>
        </a:p>
      </dgm:t>
    </dgm:pt>
    <dgm:pt modelId="{802A8B5C-3A49-B147-BEF6-91C0231D34DC}">
      <dgm:prSet custT="1"/>
      <dgm:spPr/>
      <dgm:t>
        <a:bodyPr/>
        <a:lstStyle/>
        <a:p>
          <a:r>
            <a:rPr lang="es-MX" sz="2000" dirty="0" smtClean="0">
              <a:latin typeface="Calibri"/>
              <a:cs typeface="Calibri"/>
            </a:rPr>
            <a:t>Memoria o Reporte Individual</a:t>
          </a:r>
          <a:endParaRPr lang="es-MX" sz="2000" dirty="0">
            <a:latin typeface="Calibri"/>
            <a:cs typeface="Calibri"/>
          </a:endParaRPr>
        </a:p>
      </dgm:t>
    </dgm:pt>
    <dgm:pt modelId="{EF066F14-1AD9-8B42-BB4B-AD42F74B5536}" type="parTrans" cxnId="{B52FFC3C-0D0B-4F4F-ACE8-35F1C0D0A470}">
      <dgm:prSet/>
      <dgm:spPr/>
      <dgm:t>
        <a:bodyPr/>
        <a:lstStyle/>
        <a:p>
          <a:endParaRPr lang="es-ES" sz="2000">
            <a:latin typeface="Calibri"/>
            <a:cs typeface="Calibri"/>
          </a:endParaRPr>
        </a:p>
      </dgm:t>
    </dgm:pt>
    <dgm:pt modelId="{6E62F77D-D2D0-5648-8412-B0A8F4682A98}" type="sibTrans" cxnId="{B52FFC3C-0D0B-4F4F-ACE8-35F1C0D0A470}">
      <dgm:prSet/>
      <dgm:spPr/>
      <dgm:t>
        <a:bodyPr/>
        <a:lstStyle/>
        <a:p>
          <a:endParaRPr lang="es-ES" sz="2000">
            <a:latin typeface="Calibri"/>
            <a:cs typeface="Calibri"/>
          </a:endParaRPr>
        </a:p>
      </dgm:t>
    </dgm:pt>
    <dgm:pt modelId="{A9D17F1F-A4B6-1D4D-84ED-6F332269638A}">
      <dgm:prSet custT="1"/>
      <dgm:spPr/>
      <dgm:t>
        <a:bodyPr/>
        <a:lstStyle/>
        <a:p>
          <a:r>
            <a:rPr lang="es-MX" sz="2000" dirty="0" smtClean="0">
              <a:latin typeface="Calibri"/>
              <a:cs typeface="Calibri"/>
            </a:rPr>
            <a:t>Artículo Especializado publicado en revista arbitrada</a:t>
          </a:r>
          <a:endParaRPr lang="es-MX" sz="2000" dirty="0">
            <a:latin typeface="Calibri"/>
            <a:cs typeface="Calibri"/>
          </a:endParaRPr>
        </a:p>
      </dgm:t>
    </dgm:pt>
    <dgm:pt modelId="{282DB3D7-CCF8-C645-97BE-5A27E2BEC97E}" type="parTrans" cxnId="{FFAB9D9C-DFEF-C44A-878A-D7A29A56B9C0}">
      <dgm:prSet/>
      <dgm:spPr/>
      <dgm:t>
        <a:bodyPr/>
        <a:lstStyle/>
        <a:p>
          <a:endParaRPr lang="es-ES" sz="2000">
            <a:latin typeface="Calibri"/>
            <a:cs typeface="Calibri"/>
          </a:endParaRPr>
        </a:p>
      </dgm:t>
    </dgm:pt>
    <dgm:pt modelId="{DBFDAA05-C08D-6643-BBDA-2FC7D99318AC}" type="sibTrans" cxnId="{FFAB9D9C-DFEF-C44A-878A-D7A29A56B9C0}">
      <dgm:prSet/>
      <dgm:spPr/>
      <dgm:t>
        <a:bodyPr/>
        <a:lstStyle/>
        <a:p>
          <a:endParaRPr lang="es-ES" sz="2000">
            <a:latin typeface="Calibri"/>
            <a:cs typeface="Calibri"/>
          </a:endParaRPr>
        </a:p>
      </dgm:t>
    </dgm:pt>
    <dgm:pt modelId="{82358DD0-05E6-A74D-AE83-81C2E731A754}">
      <dgm:prSet custT="1"/>
      <dgm:spPr/>
      <dgm:t>
        <a:bodyPr/>
        <a:lstStyle/>
        <a:p>
          <a:r>
            <a:rPr lang="es-MX" sz="2000" dirty="0" smtClean="0">
              <a:latin typeface="Calibri"/>
              <a:cs typeface="Calibri"/>
            </a:rPr>
            <a:t>Aprovechamiento Académico</a:t>
          </a:r>
          <a:endParaRPr lang="es-MX" sz="2000" dirty="0">
            <a:latin typeface="Calibri"/>
            <a:cs typeface="Calibri"/>
          </a:endParaRPr>
        </a:p>
      </dgm:t>
    </dgm:pt>
    <dgm:pt modelId="{7D993AC1-98A8-D542-BE51-BACA8DA8970C}" type="parTrans" cxnId="{C3494288-2C0E-F24B-AEB1-55B7C7E3ADE0}">
      <dgm:prSet/>
      <dgm:spPr/>
      <dgm:t>
        <a:bodyPr/>
        <a:lstStyle/>
        <a:p>
          <a:endParaRPr lang="es-ES" sz="2000">
            <a:latin typeface="Calibri"/>
            <a:cs typeface="Calibri"/>
          </a:endParaRPr>
        </a:p>
      </dgm:t>
    </dgm:pt>
    <dgm:pt modelId="{1E58A913-071B-7E4F-99F9-BDA77399B1DF}" type="sibTrans" cxnId="{C3494288-2C0E-F24B-AEB1-55B7C7E3ADE0}">
      <dgm:prSet/>
      <dgm:spPr/>
      <dgm:t>
        <a:bodyPr/>
        <a:lstStyle/>
        <a:p>
          <a:endParaRPr lang="es-ES" sz="2000">
            <a:latin typeface="Calibri"/>
            <a:cs typeface="Calibri"/>
          </a:endParaRPr>
        </a:p>
      </dgm:t>
    </dgm:pt>
    <dgm:pt modelId="{27C98D41-ECAF-2248-B9C2-522CEA6CEA05}">
      <dgm:prSet custT="1"/>
      <dgm:spPr/>
      <dgm:t>
        <a:bodyPr/>
        <a:lstStyle/>
        <a:p>
          <a:r>
            <a:rPr lang="es-MX" sz="2000" dirty="0" smtClean="0">
              <a:latin typeface="Calibri"/>
              <a:cs typeface="Calibri"/>
            </a:rPr>
            <a:t>Examen General de Egreso de Licenciatura.</a:t>
          </a:r>
          <a:endParaRPr lang="es-MX" sz="2000" dirty="0">
            <a:latin typeface="Calibri"/>
            <a:cs typeface="Calibri"/>
          </a:endParaRPr>
        </a:p>
      </dgm:t>
    </dgm:pt>
    <dgm:pt modelId="{CB7ECC09-6E63-9943-9359-40BACF761B89}" type="parTrans" cxnId="{001C6CF8-FBB0-324C-8342-587442F52E6A}">
      <dgm:prSet/>
      <dgm:spPr/>
      <dgm:t>
        <a:bodyPr/>
        <a:lstStyle/>
        <a:p>
          <a:endParaRPr lang="es-ES" sz="2000">
            <a:latin typeface="Calibri"/>
            <a:cs typeface="Calibri"/>
          </a:endParaRPr>
        </a:p>
      </dgm:t>
    </dgm:pt>
    <dgm:pt modelId="{ED58196E-4DCB-F442-A39A-B7D678D9F63B}" type="sibTrans" cxnId="{001C6CF8-FBB0-324C-8342-587442F52E6A}">
      <dgm:prSet/>
      <dgm:spPr/>
      <dgm:t>
        <a:bodyPr/>
        <a:lstStyle/>
        <a:p>
          <a:endParaRPr lang="es-ES" sz="2000">
            <a:latin typeface="Calibri"/>
            <a:cs typeface="Calibri"/>
          </a:endParaRPr>
        </a:p>
      </dgm:t>
    </dgm:pt>
    <dgm:pt modelId="{36CBD466-7B4C-B546-BF2F-76E8E794CDB8}" type="pres">
      <dgm:prSet presAssocID="{0C49296D-B745-B94D-9859-94A7A82C0B16}" presName="Name0" presStyleCnt="0">
        <dgm:presLayoutVars>
          <dgm:chMax val="7"/>
          <dgm:chPref val="7"/>
          <dgm:dir/>
        </dgm:presLayoutVars>
      </dgm:prSet>
      <dgm:spPr/>
      <dgm:t>
        <a:bodyPr/>
        <a:lstStyle/>
        <a:p>
          <a:endParaRPr lang="es-MX"/>
        </a:p>
      </dgm:t>
    </dgm:pt>
    <dgm:pt modelId="{51819C3D-BA13-4148-972C-D1211157B316}" type="pres">
      <dgm:prSet presAssocID="{0C49296D-B745-B94D-9859-94A7A82C0B16}" presName="Name1" presStyleCnt="0"/>
      <dgm:spPr/>
    </dgm:pt>
    <dgm:pt modelId="{EBB1298C-841B-7941-9E66-7BA44CFC7E9A}" type="pres">
      <dgm:prSet presAssocID="{0C49296D-B745-B94D-9859-94A7A82C0B16}" presName="cycle" presStyleCnt="0"/>
      <dgm:spPr/>
    </dgm:pt>
    <dgm:pt modelId="{2483D58F-0577-404F-9733-54CC56641F0D}" type="pres">
      <dgm:prSet presAssocID="{0C49296D-B745-B94D-9859-94A7A82C0B16}" presName="srcNode" presStyleLbl="node1" presStyleIdx="0" presStyleCnt="5"/>
      <dgm:spPr/>
    </dgm:pt>
    <dgm:pt modelId="{00B93AE0-CA18-AD4A-A94B-129CB155AFCF}" type="pres">
      <dgm:prSet presAssocID="{0C49296D-B745-B94D-9859-94A7A82C0B16}" presName="conn" presStyleLbl="parChTrans1D2" presStyleIdx="0" presStyleCnt="1"/>
      <dgm:spPr/>
      <dgm:t>
        <a:bodyPr/>
        <a:lstStyle/>
        <a:p>
          <a:endParaRPr lang="es-MX"/>
        </a:p>
      </dgm:t>
    </dgm:pt>
    <dgm:pt modelId="{D613F72E-2624-D34C-948B-22B77235A0A9}" type="pres">
      <dgm:prSet presAssocID="{0C49296D-B745-B94D-9859-94A7A82C0B16}" presName="extraNode" presStyleLbl="node1" presStyleIdx="0" presStyleCnt="5"/>
      <dgm:spPr/>
    </dgm:pt>
    <dgm:pt modelId="{C41BDEC3-E6C2-424A-8F67-97B720B8D1BB}" type="pres">
      <dgm:prSet presAssocID="{0C49296D-B745-B94D-9859-94A7A82C0B16}" presName="dstNode" presStyleLbl="node1" presStyleIdx="0" presStyleCnt="5"/>
      <dgm:spPr/>
    </dgm:pt>
    <dgm:pt modelId="{41A2EFAE-263B-D641-A033-3410A36BB534}" type="pres">
      <dgm:prSet presAssocID="{616EEB77-53A0-8541-A9AF-5BC9B0405DB0}" presName="text_1" presStyleLbl="node1" presStyleIdx="0" presStyleCnt="5">
        <dgm:presLayoutVars>
          <dgm:bulletEnabled val="1"/>
        </dgm:presLayoutVars>
      </dgm:prSet>
      <dgm:spPr/>
      <dgm:t>
        <a:bodyPr/>
        <a:lstStyle/>
        <a:p>
          <a:endParaRPr lang="es-MX"/>
        </a:p>
      </dgm:t>
    </dgm:pt>
    <dgm:pt modelId="{995E9E8D-375F-EF43-B7B0-D097FBDF5D84}" type="pres">
      <dgm:prSet presAssocID="{616EEB77-53A0-8541-A9AF-5BC9B0405DB0}" presName="accent_1" presStyleCnt="0"/>
      <dgm:spPr/>
    </dgm:pt>
    <dgm:pt modelId="{AB825B02-2776-E545-90B0-8C9EB6123841}" type="pres">
      <dgm:prSet presAssocID="{616EEB77-53A0-8541-A9AF-5BC9B0405DB0}" presName="accentRepeatNode" presStyleLbl="solidFgAcc1" presStyleIdx="0" presStyleCnt="5"/>
      <dgm:spPr/>
    </dgm:pt>
    <dgm:pt modelId="{3B196AA1-2A21-104B-8F71-0D66E9AA23DF}" type="pres">
      <dgm:prSet presAssocID="{802A8B5C-3A49-B147-BEF6-91C0231D34DC}" presName="text_2" presStyleLbl="node1" presStyleIdx="1" presStyleCnt="5">
        <dgm:presLayoutVars>
          <dgm:bulletEnabled val="1"/>
        </dgm:presLayoutVars>
      </dgm:prSet>
      <dgm:spPr/>
      <dgm:t>
        <a:bodyPr/>
        <a:lstStyle/>
        <a:p>
          <a:endParaRPr lang="es-MX"/>
        </a:p>
      </dgm:t>
    </dgm:pt>
    <dgm:pt modelId="{C24CF217-B96C-104D-84F1-212D7163E223}" type="pres">
      <dgm:prSet presAssocID="{802A8B5C-3A49-B147-BEF6-91C0231D34DC}" presName="accent_2" presStyleCnt="0"/>
      <dgm:spPr/>
    </dgm:pt>
    <dgm:pt modelId="{A71F6FF3-3B35-9A45-AA49-74173098BF40}" type="pres">
      <dgm:prSet presAssocID="{802A8B5C-3A49-B147-BEF6-91C0231D34DC}" presName="accentRepeatNode" presStyleLbl="solidFgAcc1" presStyleIdx="1" presStyleCnt="5"/>
      <dgm:spPr/>
    </dgm:pt>
    <dgm:pt modelId="{E4C863C5-0249-B74A-A04F-FC693ACDC0B8}" type="pres">
      <dgm:prSet presAssocID="{A9D17F1F-A4B6-1D4D-84ED-6F332269638A}" presName="text_3" presStyleLbl="node1" presStyleIdx="2" presStyleCnt="5">
        <dgm:presLayoutVars>
          <dgm:bulletEnabled val="1"/>
        </dgm:presLayoutVars>
      </dgm:prSet>
      <dgm:spPr/>
      <dgm:t>
        <a:bodyPr/>
        <a:lstStyle/>
        <a:p>
          <a:endParaRPr lang="es-MX"/>
        </a:p>
      </dgm:t>
    </dgm:pt>
    <dgm:pt modelId="{3B7AF512-5460-CF41-B6CF-DD3D0883D365}" type="pres">
      <dgm:prSet presAssocID="{A9D17F1F-A4B6-1D4D-84ED-6F332269638A}" presName="accent_3" presStyleCnt="0"/>
      <dgm:spPr/>
    </dgm:pt>
    <dgm:pt modelId="{07D2BF77-5E33-7040-AF23-C904CAA6B7DD}" type="pres">
      <dgm:prSet presAssocID="{A9D17F1F-A4B6-1D4D-84ED-6F332269638A}" presName="accentRepeatNode" presStyleLbl="solidFgAcc1" presStyleIdx="2" presStyleCnt="5"/>
      <dgm:spPr/>
    </dgm:pt>
    <dgm:pt modelId="{76CE7359-9102-D444-A3BA-800778A55726}" type="pres">
      <dgm:prSet presAssocID="{82358DD0-05E6-A74D-AE83-81C2E731A754}" presName="text_4" presStyleLbl="node1" presStyleIdx="3" presStyleCnt="5">
        <dgm:presLayoutVars>
          <dgm:bulletEnabled val="1"/>
        </dgm:presLayoutVars>
      </dgm:prSet>
      <dgm:spPr/>
      <dgm:t>
        <a:bodyPr/>
        <a:lstStyle/>
        <a:p>
          <a:endParaRPr lang="es-MX"/>
        </a:p>
      </dgm:t>
    </dgm:pt>
    <dgm:pt modelId="{75BDFA3C-CC64-F741-88E5-DBE9B1575047}" type="pres">
      <dgm:prSet presAssocID="{82358DD0-05E6-A74D-AE83-81C2E731A754}" presName="accent_4" presStyleCnt="0"/>
      <dgm:spPr/>
    </dgm:pt>
    <dgm:pt modelId="{D794CE80-850F-354D-8A1D-809D870E376B}" type="pres">
      <dgm:prSet presAssocID="{82358DD0-05E6-A74D-AE83-81C2E731A754}" presName="accentRepeatNode" presStyleLbl="solidFgAcc1" presStyleIdx="3" presStyleCnt="5"/>
      <dgm:spPr/>
    </dgm:pt>
    <dgm:pt modelId="{C5D10685-90BA-B846-B33A-0521B2200217}" type="pres">
      <dgm:prSet presAssocID="{27C98D41-ECAF-2248-B9C2-522CEA6CEA05}" presName="text_5" presStyleLbl="node1" presStyleIdx="4" presStyleCnt="5">
        <dgm:presLayoutVars>
          <dgm:bulletEnabled val="1"/>
        </dgm:presLayoutVars>
      </dgm:prSet>
      <dgm:spPr/>
      <dgm:t>
        <a:bodyPr/>
        <a:lstStyle/>
        <a:p>
          <a:endParaRPr lang="es-MX"/>
        </a:p>
      </dgm:t>
    </dgm:pt>
    <dgm:pt modelId="{D18FD491-E25D-ED42-93FF-F208DB67AC25}" type="pres">
      <dgm:prSet presAssocID="{27C98D41-ECAF-2248-B9C2-522CEA6CEA05}" presName="accent_5" presStyleCnt="0"/>
      <dgm:spPr/>
    </dgm:pt>
    <dgm:pt modelId="{AE567BCF-E2A6-1544-A45D-4FC718E3E247}" type="pres">
      <dgm:prSet presAssocID="{27C98D41-ECAF-2248-B9C2-522CEA6CEA05}" presName="accentRepeatNode" presStyleLbl="solidFgAcc1" presStyleIdx="4" presStyleCnt="5"/>
      <dgm:spPr/>
    </dgm:pt>
  </dgm:ptLst>
  <dgm:cxnLst>
    <dgm:cxn modelId="{001C6CF8-FBB0-324C-8342-587442F52E6A}" srcId="{0C49296D-B745-B94D-9859-94A7A82C0B16}" destId="{27C98D41-ECAF-2248-B9C2-522CEA6CEA05}" srcOrd="4" destOrd="0" parTransId="{CB7ECC09-6E63-9943-9359-40BACF761B89}" sibTransId="{ED58196E-4DCB-F442-A39A-B7D678D9F63B}"/>
    <dgm:cxn modelId="{FFAB9D9C-DFEF-C44A-878A-D7A29A56B9C0}" srcId="{0C49296D-B745-B94D-9859-94A7A82C0B16}" destId="{A9D17F1F-A4B6-1D4D-84ED-6F332269638A}" srcOrd="2" destOrd="0" parTransId="{282DB3D7-CCF8-C645-97BE-5A27E2BEC97E}" sibTransId="{DBFDAA05-C08D-6643-BBDA-2FC7D99318AC}"/>
    <dgm:cxn modelId="{2387D4B9-6F9C-C54B-A64C-CCF06B1B1B2A}" type="presOf" srcId="{A9D17F1F-A4B6-1D4D-84ED-6F332269638A}" destId="{E4C863C5-0249-B74A-A04F-FC693ACDC0B8}" srcOrd="0" destOrd="0" presId="urn:microsoft.com/office/officeart/2008/layout/VerticalCurvedList"/>
    <dgm:cxn modelId="{19A3873D-F69C-5D42-9C08-CB7CB26F7D34}" type="presOf" srcId="{82358DD0-05E6-A74D-AE83-81C2E731A754}" destId="{76CE7359-9102-D444-A3BA-800778A55726}" srcOrd="0" destOrd="0" presId="urn:microsoft.com/office/officeart/2008/layout/VerticalCurvedList"/>
    <dgm:cxn modelId="{24288EF7-8695-1F4D-AFD8-F150F0644590}" type="presOf" srcId="{0C49296D-B745-B94D-9859-94A7A82C0B16}" destId="{36CBD466-7B4C-B546-BF2F-76E8E794CDB8}" srcOrd="0" destOrd="0" presId="urn:microsoft.com/office/officeart/2008/layout/VerticalCurvedList"/>
    <dgm:cxn modelId="{B52FFC3C-0D0B-4F4F-ACE8-35F1C0D0A470}" srcId="{0C49296D-B745-B94D-9859-94A7A82C0B16}" destId="{802A8B5C-3A49-B147-BEF6-91C0231D34DC}" srcOrd="1" destOrd="0" parTransId="{EF066F14-1AD9-8B42-BB4B-AD42F74B5536}" sibTransId="{6E62F77D-D2D0-5648-8412-B0A8F4682A98}"/>
    <dgm:cxn modelId="{E2D4FF52-F167-5D43-9B65-B58FB8E3749B}" type="presOf" srcId="{B548183C-7348-7240-B146-BEEF89BD892D}" destId="{00B93AE0-CA18-AD4A-A94B-129CB155AFCF}" srcOrd="0" destOrd="0" presId="urn:microsoft.com/office/officeart/2008/layout/VerticalCurvedList"/>
    <dgm:cxn modelId="{6CFC96BC-D865-594B-B64D-6E6F82185CEF}" srcId="{0C49296D-B745-B94D-9859-94A7A82C0B16}" destId="{616EEB77-53A0-8541-A9AF-5BC9B0405DB0}" srcOrd="0" destOrd="0" parTransId="{D3D0624E-55DB-3649-9099-54B77319E655}" sibTransId="{B548183C-7348-7240-B146-BEEF89BD892D}"/>
    <dgm:cxn modelId="{BF8C8F75-7E54-B249-BE5D-490F4349A0C1}" type="presOf" srcId="{802A8B5C-3A49-B147-BEF6-91C0231D34DC}" destId="{3B196AA1-2A21-104B-8F71-0D66E9AA23DF}" srcOrd="0" destOrd="0" presId="urn:microsoft.com/office/officeart/2008/layout/VerticalCurvedList"/>
    <dgm:cxn modelId="{C3494288-2C0E-F24B-AEB1-55B7C7E3ADE0}" srcId="{0C49296D-B745-B94D-9859-94A7A82C0B16}" destId="{82358DD0-05E6-A74D-AE83-81C2E731A754}" srcOrd="3" destOrd="0" parTransId="{7D993AC1-98A8-D542-BE51-BACA8DA8970C}" sibTransId="{1E58A913-071B-7E4F-99F9-BDA77399B1DF}"/>
    <dgm:cxn modelId="{46C0000C-21D8-934D-A946-1234D8E8C037}" type="presOf" srcId="{616EEB77-53A0-8541-A9AF-5BC9B0405DB0}" destId="{41A2EFAE-263B-D641-A033-3410A36BB534}" srcOrd="0" destOrd="0" presId="urn:microsoft.com/office/officeart/2008/layout/VerticalCurvedList"/>
    <dgm:cxn modelId="{53B2EBEE-5FE1-B942-9D91-41D91A9ED8A0}" type="presOf" srcId="{27C98D41-ECAF-2248-B9C2-522CEA6CEA05}" destId="{C5D10685-90BA-B846-B33A-0521B2200217}" srcOrd="0" destOrd="0" presId="urn:microsoft.com/office/officeart/2008/layout/VerticalCurvedList"/>
    <dgm:cxn modelId="{5A569AEF-E543-0247-8318-92B91AE63827}" type="presParOf" srcId="{36CBD466-7B4C-B546-BF2F-76E8E794CDB8}" destId="{51819C3D-BA13-4148-972C-D1211157B316}" srcOrd="0" destOrd="0" presId="urn:microsoft.com/office/officeart/2008/layout/VerticalCurvedList"/>
    <dgm:cxn modelId="{2FF28F8B-DEB3-0043-8C4A-420925968E4E}" type="presParOf" srcId="{51819C3D-BA13-4148-972C-D1211157B316}" destId="{EBB1298C-841B-7941-9E66-7BA44CFC7E9A}" srcOrd="0" destOrd="0" presId="urn:microsoft.com/office/officeart/2008/layout/VerticalCurvedList"/>
    <dgm:cxn modelId="{0706D66F-E00D-5A46-8377-0748D29DF76C}" type="presParOf" srcId="{EBB1298C-841B-7941-9E66-7BA44CFC7E9A}" destId="{2483D58F-0577-404F-9733-54CC56641F0D}" srcOrd="0" destOrd="0" presId="urn:microsoft.com/office/officeart/2008/layout/VerticalCurvedList"/>
    <dgm:cxn modelId="{C44EC9F6-4E2F-244C-BBC7-AC5306D7A955}" type="presParOf" srcId="{EBB1298C-841B-7941-9E66-7BA44CFC7E9A}" destId="{00B93AE0-CA18-AD4A-A94B-129CB155AFCF}" srcOrd="1" destOrd="0" presId="urn:microsoft.com/office/officeart/2008/layout/VerticalCurvedList"/>
    <dgm:cxn modelId="{2F5E525E-308D-1048-ADB8-DE452E4E629A}" type="presParOf" srcId="{EBB1298C-841B-7941-9E66-7BA44CFC7E9A}" destId="{D613F72E-2624-D34C-948B-22B77235A0A9}" srcOrd="2" destOrd="0" presId="urn:microsoft.com/office/officeart/2008/layout/VerticalCurvedList"/>
    <dgm:cxn modelId="{F7410570-900E-9F4C-B03C-2A7B507A8783}" type="presParOf" srcId="{EBB1298C-841B-7941-9E66-7BA44CFC7E9A}" destId="{C41BDEC3-E6C2-424A-8F67-97B720B8D1BB}" srcOrd="3" destOrd="0" presId="urn:microsoft.com/office/officeart/2008/layout/VerticalCurvedList"/>
    <dgm:cxn modelId="{3C6F1600-6FBF-C74B-B01A-2AFB538A72E5}" type="presParOf" srcId="{51819C3D-BA13-4148-972C-D1211157B316}" destId="{41A2EFAE-263B-D641-A033-3410A36BB534}" srcOrd="1" destOrd="0" presId="urn:microsoft.com/office/officeart/2008/layout/VerticalCurvedList"/>
    <dgm:cxn modelId="{1A748D4D-7CCC-C949-BF2F-BEE20CBB5C42}" type="presParOf" srcId="{51819C3D-BA13-4148-972C-D1211157B316}" destId="{995E9E8D-375F-EF43-B7B0-D097FBDF5D84}" srcOrd="2" destOrd="0" presId="urn:microsoft.com/office/officeart/2008/layout/VerticalCurvedList"/>
    <dgm:cxn modelId="{EEAA0E42-8FFD-2243-8464-99342F8735BF}" type="presParOf" srcId="{995E9E8D-375F-EF43-B7B0-D097FBDF5D84}" destId="{AB825B02-2776-E545-90B0-8C9EB6123841}" srcOrd="0" destOrd="0" presId="urn:microsoft.com/office/officeart/2008/layout/VerticalCurvedList"/>
    <dgm:cxn modelId="{AFFB5449-AAEF-4040-9AFD-536A8DB5876E}" type="presParOf" srcId="{51819C3D-BA13-4148-972C-D1211157B316}" destId="{3B196AA1-2A21-104B-8F71-0D66E9AA23DF}" srcOrd="3" destOrd="0" presId="urn:microsoft.com/office/officeart/2008/layout/VerticalCurvedList"/>
    <dgm:cxn modelId="{67B468AB-BD4F-CD40-85A0-4B30C6038338}" type="presParOf" srcId="{51819C3D-BA13-4148-972C-D1211157B316}" destId="{C24CF217-B96C-104D-84F1-212D7163E223}" srcOrd="4" destOrd="0" presId="urn:microsoft.com/office/officeart/2008/layout/VerticalCurvedList"/>
    <dgm:cxn modelId="{A330AA89-0E85-7A4F-9ED4-2D8C02AD5943}" type="presParOf" srcId="{C24CF217-B96C-104D-84F1-212D7163E223}" destId="{A71F6FF3-3B35-9A45-AA49-74173098BF40}" srcOrd="0" destOrd="0" presId="urn:microsoft.com/office/officeart/2008/layout/VerticalCurvedList"/>
    <dgm:cxn modelId="{934F8330-800C-D145-A665-1AD53D1E085E}" type="presParOf" srcId="{51819C3D-BA13-4148-972C-D1211157B316}" destId="{E4C863C5-0249-B74A-A04F-FC693ACDC0B8}" srcOrd="5" destOrd="0" presId="urn:microsoft.com/office/officeart/2008/layout/VerticalCurvedList"/>
    <dgm:cxn modelId="{852833E1-7340-1F46-9A09-5DC0E84635D2}" type="presParOf" srcId="{51819C3D-BA13-4148-972C-D1211157B316}" destId="{3B7AF512-5460-CF41-B6CF-DD3D0883D365}" srcOrd="6" destOrd="0" presId="urn:microsoft.com/office/officeart/2008/layout/VerticalCurvedList"/>
    <dgm:cxn modelId="{047B8FF8-7892-014A-8649-6B21F7AD575C}" type="presParOf" srcId="{3B7AF512-5460-CF41-B6CF-DD3D0883D365}" destId="{07D2BF77-5E33-7040-AF23-C904CAA6B7DD}" srcOrd="0" destOrd="0" presId="urn:microsoft.com/office/officeart/2008/layout/VerticalCurvedList"/>
    <dgm:cxn modelId="{40DE0C4B-802C-A24E-9C99-BFAA4E1BAD6F}" type="presParOf" srcId="{51819C3D-BA13-4148-972C-D1211157B316}" destId="{76CE7359-9102-D444-A3BA-800778A55726}" srcOrd="7" destOrd="0" presId="urn:microsoft.com/office/officeart/2008/layout/VerticalCurvedList"/>
    <dgm:cxn modelId="{CE49C332-A1DF-CE47-B2AD-364BFCA236E6}" type="presParOf" srcId="{51819C3D-BA13-4148-972C-D1211157B316}" destId="{75BDFA3C-CC64-F741-88E5-DBE9B1575047}" srcOrd="8" destOrd="0" presId="urn:microsoft.com/office/officeart/2008/layout/VerticalCurvedList"/>
    <dgm:cxn modelId="{B655A460-2A06-DC4E-B2A2-1EF032E730D4}" type="presParOf" srcId="{75BDFA3C-CC64-F741-88E5-DBE9B1575047}" destId="{D794CE80-850F-354D-8A1D-809D870E376B}" srcOrd="0" destOrd="0" presId="urn:microsoft.com/office/officeart/2008/layout/VerticalCurvedList"/>
    <dgm:cxn modelId="{23233401-776D-184D-AD50-41C1C35ADC3A}" type="presParOf" srcId="{51819C3D-BA13-4148-972C-D1211157B316}" destId="{C5D10685-90BA-B846-B33A-0521B2200217}" srcOrd="9" destOrd="0" presId="urn:microsoft.com/office/officeart/2008/layout/VerticalCurvedList"/>
    <dgm:cxn modelId="{DC43DCDC-AD27-824A-95DC-4FCF88E49FA6}" type="presParOf" srcId="{51819C3D-BA13-4148-972C-D1211157B316}" destId="{D18FD491-E25D-ED42-93FF-F208DB67AC25}" srcOrd="10" destOrd="0" presId="urn:microsoft.com/office/officeart/2008/layout/VerticalCurvedList"/>
    <dgm:cxn modelId="{32308C6D-3B36-2A46-BB1B-A042C46F60F4}" type="presParOf" srcId="{D18FD491-E25D-ED42-93FF-F208DB67AC25}" destId="{AE567BCF-E2A6-1544-A45D-4FC718E3E24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ED1DCE5-0D50-2744-811A-E91FB91E8DED}" type="doc">
      <dgm:prSet loTypeId="urn:microsoft.com/office/officeart/2005/8/layout/vProcess5" loCatId="" qsTypeId="urn:microsoft.com/office/officeart/2005/8/quickstyle/simple3" qsCatId="simple" csTypeId="urn:microsoft.com/office/officeart/2005/8/colors/colorful1" csCatId="colorful" phldr="1"/>
      <dgm:spPr/>
    </dgm:pt>
    <dgm:pt modelId="{876F4296-F7E3-FF43-8A73-8C86FD32C0D3}">
      <dgm:prSet phldrT="[Texto]" custT="1"/>
      <dgm:spPr/>
      <dgm:t>
        <a:bodyPr/>
        <a:lstStyle/>
        <a:p>
          <a:r>
            <a:rPr lang="es-MX" sz="1600" dirty="0" smtClean="0"/>
            <a:t>El plazo para su presentación será de dos veces la duración mínima del plan de estudios, computado a partir de la primera inscripción al primer semestre del mismo.  </a:t>
          </a:r>
          <a:endParaRPr lang="es-ES" sz="1600" dirty="0"/>
        </a:p>
      </dgm:t>
    </dgm:pt>
    <dgm:pt modelId="{E13FF900-9A02-014E-9AA0-856963E4F86B}" type="parTrans" cxnId="{A8ECEFB7-AC3C-E441-817E-28D5F0DB0704}">
      <dgm:prSet/>
      <dgm:spPr/>
      <dgm:t>
        <a:bodyPr/>
        <a:lstStyle/>
        <a:p>
          <a:endParaRPr lang="es-ES" sz="1600"/>
        </a:p>
      </dgm:t>
    </dgm:pt>
    <dgm:pt modelId="{138F2748-9837-854F-9129-E1C968702CE0}" type="sibTrans" cxnId="{A8ECEFB7-AC3C-E441-817E-28D5F0DB0704}">
      <dgm:prSet custT="1"/>
      <dgm:spPr/>
      <dgm:t>
        <a:bodyPr/>
        <a:lstStyle/>
        <a:p>
          <a:endParaRPr lang="es-ES" sz="1600"/>
        </a:p>
      </dgm:t>
    </dgm:pt>
    <dgm:pt modelId="{009593E6-088D-684D-A809-27AA2DB32D1B}">
      <dgm:prSet custT="1"/>
      <dgm:spPr/>
      <dgm:t>
        <a:bodyPr/>
        <a:lstStyle/>
        <a:p>
          <a:r>
            <a:rPr lang="es-MX" sz="1600" dirty="0" smtClean="0"/>
            <a:t>Establecer la realización de un taller de titulación, el cual permitirá al egresado actualizar sus conocimientos y recibir la asesoría necesaria para la elaboración de la Tesis, </a:t>
          </a:r>
        </a:p>
      </dgm:t>
    </dgm:pt>
    <dgm:pt modelId="{6D47A705-0A9E-2F4A-99EF-7F0C5B61DDF4}" type="parTrans" cxnId="{6ECB9067-241F-D848-8823-F53FC7B608A5}">
      <dgm:prSet/>
      <dgm:spPr/>
      <dgm:t>
        <a:bodyPr/>
        <a:lstStyle/>
        <a:p>
          <a:endParaRPr lang="es-ES" sz="1600"/>
        </a:p>
      </dgm:t>
    </dgm:pt>
    <dgm:pt modelId="{3A3CEBAC-E8A0-3D4E-BD64-5724506DEAA8}" type="sibTrans" cxnId="{6ECB9067-241F-D848-8823-F53FC7B608A5}">
      <dgm:prSet custT="1"/>
      <dgm:spPr/>
      <dgm:t>
        <a:bodyPr/>
        <a:lstStyle/>
        <a:p>
          <a:endParaRPr lang="es-ES" sz="1600"/>
        </a:p>
      </dgm:t>
    </dgm:pt>
    <dgm:pt modelId="{6DFDFBAE-A4C1-214E-89A9-0099FF94EE22}">
      <dgm:prSet custT="1"/>
      <dgm:spPr/>
      <dgm:t>
        <a:bodyPr/>
        <a:lstStyle/>
        <a:p>
          <a:r>
            <a:rPr lang="es-MX" sz="1600" dirty="0" smtClean="0"/>
            <a:t>O</a:t>
          </a:r>
          <a:r>
            <a:rPr lang="es-ES" sz="1600" dirty="0" smtClean="0"/>
            <a:t>… D</a:t>
          </a:r>
          <a:r>
            <a:rPr lang="es-MX" sz="1600" dirty="0" smtClean="0"/>
            <a:t>eterminar la repetición de los estudios profesionales de la Licenciatura.</a:t>
          </a:r>
        </a:p>
      </dgm:t>
    </dgm:pt>
    <dgm:pt modelId="{8790FD09-4C5C-5245-AA79-7A3B06C762A5}" type="parTrans" cxnId="{CECE3652-2636-8047-B171-C1465ABD90E2}">
      <dgm:prSet/>
      <dgm:spPr/>
      <dgm:t>
        <a:bodyPr/>
        <a:lstStyle/>
        <a:p>
          <a:endParaRPr lang="es-ES" sz="1600"/>
        </a:p>
      </dgm:t>
    </dgm:pt>
    <dgm:pt modelId="{8D8820E0-8B06-5742-8F06-F724DF8EBDF8}" type="sibTrans" cxnId="{CECE3652-2636-8047-B171-C1465ABD90E2}">
      <dgm:prSet/>
      <dgm:spPr/>
      <dgm:t>
        <a:bodyPr/>
        <a:lstStyle/>
        <a:p>
          <a:endParaRPr lang="es-ES" sz="1600"/>
        </a:p>
      </dgm:t>
    </dgm:pt>
    <dgm:pt modelId="{EC1D289C-05CA-934A-8283-ABAD20FFC41A}">
      <dgm:prSet phldrT="[Texto]" custT="1"/>
      <dgm:spPr/>
      <dgm:t>
        <a:bodyPr/>
        <a:lstStyle/>
        <a:p>
          <a:r>
            <a:rPr lang="es-MX" sz="1600" dirty="0" smtClean="0"/>
            <a:t>Vencido este término, el Consejo de Gobierno, conforme al dictamen del Consejo Académico, podrá acordar en cada caso lo siguiente:</a:t>
          </a:r>
          <a:endParaRPr lang="es-ES" sz="1600" dirty="0"/>
        </a:p>
      </dgm:t>
    </dgm:pt>
    <dgm:pt modelId="{D6BA9F31-FA40-2649-988B-2D7B9A60EEE7}" type="parTrans" cxnId="{57E6A828-ED6E-0A46-B63F-77E521AB662F}">
      <dgm:prSet/>
      <dgm:spPr/>
      <dgm:t>
        <a:bodyPr/>
        <a:lstStyle/>
        <a:p>
          <a:endParaRPr lang="es-ES" sz="1600"/>
        </a:p>
      </dgm:t>
    </dgm:pt>
    <dgm:pt modelId="{ABDC4261-653D-B042-BBB3-E7275FBED7B9}" type="sibTrans" cxnId="{57E6A828-ED6E-0A46-B63F-77E521AB662F}">
      <dgm:prSet custT="1"/>
      <dgm:spPr/>
      <dgm:t>
        <a:bodyPr/>
        <a:lstStyle/>
        <a:p>
          <a:endParaRPr lang="es-ES" sz="1600"/>
        </a:p>
      </dgm:t>
    </dgm:pt>
    <dgm:pt modelId="{566DA919-55C2-D24B-87A4-394FA03A3120}">
      <dgm:prSet phldrT="[Texto]" custT="1"/>
      <dgm:spPr/>
      <dgm:t>
        <a:bodyPr/>
        <a:lstStyle/>
        <a:p>
          <a:r>
            <a:rPr lang="es-MX" sz="1600" dirty="0" smtClean="0"/>
            <a:t>La realización de la evaluación profesional, previa o sin la acreditación de un examen de suficiencia académica;</a:t>
          </a:r>
          <a:endParaRPr lang="es-ES" sz="1600" dirty="0"/>
        </a:p>
      </dgm:t>
    </dgm:pt>
    <dgm:pt modelId="{07EC32C2-1FB3-BC48-9DB7-3FC4381FB073}" type="parTrans" cxnId="{E62BD1DF-FC0A-A945-8F2F-C01994D2AF52}">
      <dgm:prSet/>
      <dgm:spPr/>
      <dgm:t>
        <a:bodyPr/>
        <a:lstStyle/>
        <a:p>
          <a:endParaRPr lang="es-ES" sz="1600"/>
        </a:p>
      </dgm:t>
    </dgm:pt>
    <dgm:pt modelId="{50963EB8-75EC-D04E-A84A-763A528F688F}" type="sibTrans" cxnId="{E62BD1DF-FC0A-A945-8F2F-C01994D2AF52}">
      <dgm:prSet custT="1"/>
      <dgm:spPr/>
      <dgm:t>
        <a:bodyPr/>
        <a:lstStyle/>
        <a:p>
          <a:endParaRPr lang="es-ES" sz="1600"/>
        </a:p>
      </dgm:t>
    </dgm:pt>
    <dgm:pt modelId="{E00B4CA2-9BC5-4944-ACB3-F0CEC6B96DC3}" type="pres">
      <dgm:prSet presAssocID="{AED1DCE5-0D50-2744-811A-E91FB91E8DED}" presName="outerComposite" presStyleCnt="0">
        <dgm:presLayoutVars>
          <dgm:chMax val="5"/>
          <dgm:dir/>
          <dgm:resizeHandles val="exact"/>
        </dgm:presLayoutVars>
      </dgm:prSet>
      <dgm:spPr/>
    </dgm:pt>
    <dgm:pt modelId="{54FFEFE1-657E-6140-8F94-141000B8DD88}" type="pres">
      <dgm:prSet presAssocID="{AED1DCE5-0D50-2744-811A-E91FB91E8DED}" presName="dummyMaxCanvas" presStyleCnt="0">
        <dgm:presLayoutVars/>
      </dgm:prSet>
      <dgm:spPr/>
    </dgm:pt>
    <dgm:pt modelId="{0BFC1D70-CFF9-334C-9FF9-33E9684E7387}" type="pres">
      <dgm:prSet presAssocID="{AED1DCE5-0D50-2744-811A-E91FB91E8DED}" presName="FiveNodes_1" presStyleLbl="node1" presStyleIdx="0" presStyleCnt="5">
        <dgm:presLayoutVars>
          <dgm:bulletEnabled val="1"/>
        </dgm:presLayoutVars>
      </dgm:prSet>
      <dgm:spPr/>
      <dgm:t>
        <a:bodyPr/>
        <a:lstStyle/>
        <a:p>
          <a:endParaRPr lang="es-MX"/>
        </a:p>
      </dgm:t>
    </dgm:pt>
    <dgm:pt modelId="{246E1057-142B-B34F-9D32-BE6C7911331F}" type="pres">
      <dgm:prSet presAssocID="{AED1DCE5-0D50-2744-811A-E91FB91E8DED}" presName="FiveNodes_2" presStyleLbl="node1" presStyleIdx="1" presStyleCnt="5">
        <dgm:presLayoutVars>
          <dgm:bulletEnabled val="1"/>
        </dgm:presLayoutVars>
      </dgm:prSet>
      <dgm:spPr/>
      <dgm:t>
        <a:bodyPr/>
        <a:lstStyle/>
        <a:p>
          <a:endParaRPr lang="es-MX"/>
        </a:p>
      </dgm:t>
    </dgm:pt>
    <dgm:pt modelId="{827C4D39-0634-674C-8738-9C050E73843E}" type="pres">
      <dgm:prSet presAssocID="{AED1DCE5-0D50-2744-811A-E91FB91E8DED}" presName="FiveNodes_3" presStyleLbl="node1" presStyleIdx="2" presStyleCnt="5">
        <dgm:presLayoutVars>
          <dgm:bulletEnabled val="1"/>
        </dgm:presLayoutVars>
      </dgm:prSet>
      <dgm:spPr/>
      <dgm:t>
        <a:bodyPr/>
        <a:lstStyle/>
        <a:p>
          <a:endParaRPr lang="es-MX"/>
        </a:p>
      </dgm:t>
    </dgm:pt>
    <dgm:pt modelId="{1DC3E11B-E4F9-8E4D-AABC-8C0101937E0D}" type="pres">
      <dgm:prSet presAssocID="{AED1DCE5-0D50-2744-811A-E91FB91E8DED}" presName="FiveNodes_4" presStyleLbl="node1" presStyleIdx="3" presStyleCnt="5">
        <dgm:presLayoutVars>
          <dgm:bulletEnabled val="1"/>
        </dgm:presLayoutVars>
      </dgm:prSet>
      <dgm:spPr/>
      <dgm:t>
        <a:bodyPr/>
        <a:lstStyle/>
        <a:p>
          <a:endParaRPr lang="es-MX"/>
        </a:p>
      </dgm:t>
    </dgm:pt>
    <dgm:pt modelId="{328BE621-5A8D-0849-9994-57BB28C276AE}" type="pres">
      <dgm:prSet presAssocID="{AED1DCE5-0D50-2744-811A-E91FB91E8DED}" presName="FiveNodes_5" presStyleLbl="node1" presStyleIdx="4" presStyleCnt="5">
        <dgm:presLayoutVars>
          <dgm:bulletEnabled val="1"/>
        </dgm:presLayoutVars>
      </dgm:prSet>
      <dgm:spPr/>
      <dgm:t>
        <a:bodyPr/>
        <a:lstStyle/>
        <a:p>
          <a:endParaRPr lang="es-MX"/>
        </a:p>
      </dgm:t>
    </dgm:pt>
    <dgm:pt modelId="{EC32426D-763F-DE4F-A5A2-B2FA6CBCF759}" type="pres">
      <dgm:prSet presAssocID="{AED1DCE5-0D50-2744-811A-E91FB91E8DED}" presName="FiveConn_1-2" presStyleLbl="fgAccFollowNode1" presStyleIdx="0" presStyleCnt="4">
        <dgm:presLayoutVars>
          <dgm:bulletEnabled val="1"/>
        </dgm:presLayoutVars>
      </dgm:prSet>
      <dgm:spPr/>
      <dgm:t>
        <a:bodyPr/>
        <a:lstStyle/>
        <a:p>
          <a:endParaRPr lang="es-MX"/>
        </a:p>
      </dgm:t>
    </dgm:pt>
    <dgm:pt modelId="{76C6A780-80C6-6E41-B88E-26A7A181CA24}" type="pres">
      <dgm:prSet presAssocID="{AED1DCE5-0D50-2744-811A-E91FB91E8DED}" presName="FiveConn_2-3" presStyleLbl="fgAccFollowNode1" presStyleIdx="1" presStyleCnt="4">
        <dgm:presLayoutVars>
          <dgm:bulletEnabled val="1"/>
        </dgm:presLayoutVars>
      </dgm:prSet>
      <dgm:spPr/>
      <dgm:t>
        <a:bodyPr/>
        <a:lstStyle/>
        <a:p>
          <a:endParaRPr lang="es-MX"/>
        </a:p>
      </dgm:t>
    </dgm:pt>
    <dgm:pt modelId="{AAE3F7D2-E688-6B4D-A3A2-921E341B89B0}" type="pres">
      <dgm:prSet presAssocID="{AED1DCE5-0D50-2744-811A-E91FB91E8DED}" presName="FiveConn_3-4" presStyleLbl="fgAccFollowNode1" presStyleIdx="2" presStyleCnt="4">
        <dgm:presLayoutVars>
          <dgm:bulletEnabled val="1"/>
        </dgm:presLayoutVars>
      </dgm:prSet>
      <dgm:spPr/>
      <dgm:t>
        <a:bodyPr/>
        <a:lstStyle/>
        <a:p>
          <a:endParaRPr lang="es-MX"/>
        </a:p>
      </dgm:t>
    </dgm:pt>
    <dgm:pt modelId="{A3744748-76BC-1A49-91D9-ACC83C8B3ABD}" type="pres">
      <dgm:prSet presAssocID="{AED1DCE5-0D50-2744-811A-E91FB91E8DED}" presName="FiveConn_4-5" presStyleLbl="fgAccFollowNode1" presStyleIdx="3" presStyleCnt="4">
        <dgm:presLayoutVars>
          <dgm:bulletEnabled val="1"/>
        </dgm:presLayoutVars>
      </dgm:prSet>
      <dgm:spPr/>
      <dgm:t>
        <a:bodyPr/>
        <a:lstStyle/>
        <a:p>
          <a:endParaRPr lang="es-MX"/>
        </a:p>
      </dgm:t>
    </dgm:pt>
    <dgm:pt modelId="{D40B77BC-ECE3-6C41-ACF0-F455D51141A9}" type="pres">
      <dgm:prSet presAssocID="{AED1DCE5-0D50-2744-811A-E91FB91E8DED}" presName="FiveNodes_1_text" presStyleLbl="node1" presStyleIdx="4" presStyleCnt="5">
        <dgm:presLayoutVars>
          <dgm:bulletEnabled val="1"/>
        </dgm:presLayoutVars>
      </dgm:prSet>
      <dgm:spPr/>
      <dgm:t>
        <a:bodyPr/>
        <a:lstStyle/>
        <a:p>
          <a:endParaRPr lang="es-MX"/>
        </a:p>
      </dgm:t>
    </dgm:pt>
    <dgm:pt modelId="{427A342E-FD52-5245-8774-D09ECCD51721}" type="pres">
      <dgm:prSet presAssocID="{AED1DCE5-0D50-2744-811A-E91FB91E8DED}" presName="FiveNodes_2_text" presStyleLbl="node1" presStyleIdx="4" presStyleCnt="5">
        <dgm:presLayoutVars>
          <dgm:bulletEnabled val="1"/>
        </dgm:presLayoutVars>
      </dgm:prSet>
      <dgm:spPr/>
      <dgm:t>
        <a:bodyPr/>
        <a:lstStyle/>
        <a:p>
          <a:endParaRPr lang="es-MX"/>
        </a:p>
      </dgm:t>
    </dgm:pt>
    <dgm:pt modelId="{25EA673D-3E6C-4044-B7D4-2D9C800D1A78}" type="pres">
      <dgm:prSet presAssocID="{AED1DCE5-0D50-2744-811A-E91FB91E8DED}" presName="FiveNodes_3_text" presStyleLbl="node1" presStyleIdx="4" presStyleCnt="5">
        <dgm:presLayoutVars>
          <dgm:bulletEnabled val="1"/>
        </dgm:presLayoutVars>
      </dgm:prSet>
      <dgm:spPr/>
      <dgm:t>
        <a:bodyPr/>
        <a:lstStyle/>
        <a:p>
          <a:endParaRPr lang="es-MX"/>
        </a:p>
      </dgm:t>
    </dgm:pt>
    <dgm:pt modelId="{D3C8BD33-55C8-B14E-947E-0D8DA312BF12}" type="pres">
      <dgm:prSet presAssocID="{AED1DCE5-0D50-2744-811A-E91FB91E8DED}" presName="FiveNodes_4_text" presStyleLbl="node1" presStyleIdx="4" presStyleCnt="5">
        <dgm:presLayoutVars>
          <dgm:bulletEnabled val="1"/>
        </dgm:presLayoutVars>
      </dgm:prSet>
      <dgm:spPr/>
      <dgm:t>
        <a:bodyPr/>
        <a:lstStyle/>
        <a:p>
          <a:endParaRPr lang="es-MX"/>
        </a:p>
      </dgm:t>
    </dgm:pt>
    <dgm:pt modelId="{65886AF3-0C17-D34D-A3B1-C623BAB9E8B1}" type="pres">
      <dgm:prSet presAssocID="{AED1DCE5-0D50-2744-811A-E91FB91E8DED}" presName="FiveNodes_5_text" presStyleLbl="node1" presStyleIdx="4" presStyleCnt="5">
        <dgm:presLayoutVars>
          <dgm:bulletEnabled val="1"/>
        </dgm:presLayoutVars>
      </dgm:prSet>
      <dgm:spPr/>
      <dgm:t>
        <a:bodyPr/>
        <a:lstStyle/>
        <a:p>
          <a:endParaRPr lang="es-MX"/>
        </a:p>
      </dgm:t>
    </dgm:pt>
  </dgm:ptLst>
  <dgm:cxnLst>
    <dgm:cxn modelId="{725DD162-3565-CA48-BBDF-E50DB7FA560C}" type="presOf" srcId="{3A3CEBAC-E8A0-3D4E-BD64-5724506DEAA8}" destId="{A3744748-76BC-1A49-91D9-ACC83C8B3ABD}" srcOrd="0" destOrd="0" presId="urn:microsoft.com/office/officeart/2005/8/layout/vProcess5"/>
    <dgm:cxn modelId="{42D11275-C717-8C47-B556-F1E6CEA232C5}" type="presOf" srcId="{EC1D289C-05CA-934A-8283-ABAD20FFC41A}" destId="{246E1057-142B-B34F-9D32-BE6C7911331F}" srcOrd="0" destOrd="0" presId="urn:microsoft.com/office/officeart/2005/8/layout/vProcess5"/>
    <dgm:cxn modelId="{4335D469-1CE6-EF4C-A1E3-60923A0D2919}" type="presOf" srcId="{566DA919-55C2-D24B-87A4-394FA03A3120}" destId="{827C4D39-0634-674C-8738-9C050E73843E}" srcOrd="0" destOrd="0" presId="urn:microsoft.com/office/officeart/2005/8/layout/vProcess5"/>
    <dgm:cxn modelId="{EE335ACD-BEDF-1B40-B13A-462E3D3AC0AC}" type="presOf" srcId="{EC1D289C-05CA-934A-8283-ABAD20FFC41A}" destId="{427A342E-FD52-5245-8774-D09ECCD51721}" srcOrd="1" destOrd="0" presId="urn:microsoft.com/office/officeart/2005/8/layout/vProcess5"/>
    <dgm:cxn modelId="{6ECB9067-241F-D848-8823-F53FC7B608A5}" srcId="{AED1DCE5-0D50-2744-811A-E91FB91E8DED}" destId="{009593E6-088D-684D-A809-27AA2DB32D1B}" srcOrd="3" destOrd="0" parTransId="{6D47A705-0A9E-2F4A-99EF-7F0C5B61DDF4}" sibTransId="{3A3CEBAC-E8A0-3D4E-BD64-5724506DEAA8}"/>
    <dgm:cxn modelId="{13A3F1A2-8A3B-8446-B4FB-DA528BDB5F44}" type="presOf" srcId="{009593E6-088D-684D-A809-27AA2DB32D1B}" destId="{1DC3E11B-E4F9-8E4D-AABC-8C0101937E0D}" srcOrd="0" destOrd="0" presId="urn:microsoft.com/office/officeart/2005/8/layout/vProcess5"/>
    <dgm:cxn modelId="{653EEB06-6770-8A40-9932-CB0012BF2A80}" type="presOf" srcId="{876F4296-F7E3-FF43-8A73-8C86FD32C0D3}" destId="{D40B77BC-ECE3-6C41-ACF0-F455D51141A9}" srcOrd="1" destOrd="0" presId="urn:microsoft.com/office/officeart/2005/8/layout/vProcess5"/>
    <dgm:cxn modelId="{9FF7B25A-DC15-F243-BBDC-99B7B2174869}" type="presOf" srcId="{ABDC4261-653D-B042-BBB3-E7275FBED7B9}" destId="{76C6A780-80C6-6E41-B88E-26A7A181CA24}" srcOrd="0" destOrd="0" presId="urn:microsoft.com/office/officeart/2005/8/layout/vProcess5"/>
    <dgm:cxn modelId="{CECE3652-2636-8047-B171-C1465ABD90E2}" srcId="{AED1DCE5-0D50-2744-811A-E91FB91E8DED}" destId="{6DFDFBAE-A4C1-214E-89A9-0099FF94EE22}" srcOrd="4" destOrd="0" parTransId="{8790FD09-4C5C-5245-AA79-7A3B06C762A5}" sibTransId="{8D8820E0-8B06-5742-8F06-F724DF8EBDF8}"/>
    <dgm:cxn modelId="{EA52B59A-DF64-3142-A531-50937480D8BB}" type="presOf" srcId="{876F4296-F7E3-FF43-8A73-8C86FD32C0D3}" destId="{0BFC1D70-CFF9-334C-9FF9-33E9684E7387}" srcOrd="0" destOrd="0" presId="urn:microsoft.com/office/officeart/2005/8/layout/vProcess5"/>
    <dgm:cxn modelId="{305FC89D-8041-BD48-9329-1474ECC4BCE1}" type="presOf" srcId="{AED1DCE5-0D50-2744-811A-E91FB91E8DED}" destId="{E00B4CA2-9BC5-4944-ACB3-F0CEC6B96DC3}" srcOrd="0" destOrd="0" presId="urn:microsoft.com/office/officeart/2005/8/layout/vProcess5"/>
    <dgm:cxn modelId="{6ED204BE-204A-C045-99AA-DE5DDA27D0AE}" type="presOf" srcId="{6DFDFBAE-A4C1-214E-89A9-0099FF94EE22}" destId="{328BE621-5A8D-0849-9994-57BB28C276AE}" srcOrd="0" destOrd="0" presId="urn:microsoft.com/office/officeart/2005/8/layout/vProcess5"/>
    <dgm:cxn modelId="{77A8AAA1-C7BA-0840-8D87-E24BCECA5FCC}" type="presOf" srcId="{50963EB8-75EC-D04E-A84A-763A528F688F}" destId="{AAE3F7D2-E688-6B4D-A3A2-921E341B89B0}" srcOrd="0" destOrd="0" presId="urn:microsoft.com/office/officeart/2005/8/layout/vProcess5"/>
    <dgm:cxn modelId="{57E6A828-ED6E-0A46-B63F-77E521AB662F}" srcId="{AED1DCE5-0D50-2744-811A-E91FB91E8DED}" destId="{EC1D289C-05CA-934A-8283-ABAD20FFC41A}" srcOrd="1" destOrd="0" parTransId="{D6BA9F31-FA40-2649-988B-2D7B9A60EEE7}" sibTransId="{ABDC4261-653D-B042-BBB3-E7275FBED7B9}"/>
    <dgm:cxn modelId="{D3018BE0-9738-E642-A51A-09A6DB13B265}" type="presOf" srcId="{566DA919-55C2-D24B-87A4-394FA03A3120}" destId="{25EA673D-3E6C-4044-B7D4-2D9C800D1A78}" srcOrd="1" destOrd="0" presId="urn:microsoft.com/office/officeart/2005/8/layout/vProcess5"/>
    <dgm:cxn modelId="{28D5C30D-38A1-214E-A253-08A208CD8979}" type="presOf" srcId="{138F2748-9837-854F-9129-E1C968702CE0}" destId="{EC32426D-763F-DE4F-A5A2-B2FA6CBCF759}" srcOrd="0" destOrd="0" presId="urn:microsoft.com/office/officeart/2005/8/layout/vProcess5"/>
    <dgm:cxn modelId="{383338A9-43AC-F548-9E00-C74CDE88DCDC}" type="presOf" srcId="{009593E6-088D-684D-A809-27AA2DB32D1B}" destId="{D3C8BD33-55C8-B14E-947E-0D8DA312BF12}" srcOrd="1" destOrd="0" presId="urn:microsoft.com/office/officeart/2005/8/layout/vProcess5"/>
    <dgm:cxn modelId="{E62BD1DF-FC0A-A945-8F2F-C01994D2AF52}" srcId="{AED1DCE5-0D50-2744-811A-E91FB91E8DED}" destId="{566DA919-55C2-D24B-87A4-394FA03A3120}" srcOrd="2" destOrd="0" parTransId="{07EC32C2-1FB3-BC48-9DB7-3FC4381FB073}" sibTransId="{50963EB8-75EC-D04E-A84A-763A528F688F}"/>
    <dgm:cxn modelId="{819E50CD-6984-9D41-A649-21CC715CDB6D}" type="presOf" srcId="{6DFDFBAE-A4C1-214E-89A9-0099FF94EE22}" destId="{65886AF3-0C17-D34D-A3B1-C623BAB9E8B1}" srcOrd="1" destOrd="0" presId="urn:microsoft.com/office/officeart/2005/8/layout/vProcess5"/>
    <dgm:cxn modelId="{A8ECEFB7-AC3C-E441-817E-28D5F0DB0704}" srcId="{AED1DCE5-0D50-2744-811A-E91FB91E8DED}" destId="{876F4296-F7E3-FF43-8A73-8C86FD32C0D3}" srcOrd="0" destOrd="0" parTransId="{E13FF900-9A02-014E-9AA0-856963E4F86B}" sibTransId="{138F2748-9837-854F-9129-E1C968702CE0}"/>
    <dgm:cxn modelId="{A415FC1C-40A7-E747-B04D-C6A5E14F7944}" type="presParOf" srcId="{E00B4CA2-9BC5-4944-ACB3-F0CEC6B96DC3}" destId="{54FFEFE1-657E-6140-8F94-141000B8DD88}" srcOrd="0" destOrd="0" presId="urn:microsoft.com/office/officeart/2005/8/layout/vProcess5"/>
    <dgm:cxn modelId="{883CB5EC-72AE-784C-BD0D-7D74657F2240}" type="presParOf" srcId="{E00B4CA2-9BC5-4944-ACB3-F0CEC6B96DC3}" destId="{0BFC1D70-CFF9-334C-9FF9-33E9684E7387}" srcOrd="1" destOrd="0" presId="urn:microsoft.com/office/officeart/2005/8/layout/vProcess5"/>
    <dgm:cxn modelId="{92EC0D99-D785-5B44-8393-06B80F1132B8}" type="presParOf" srcId="{E00B4CA2-9BC5-4944-ACB3-F0CEC6B96DC3}" destId="{246E1057-142B-B34F-9D32-BE6C7911331F}" srcOrd="2" destOrd="0" presId="urn:microsoft.com/office/officeart/2005/8/layout/vProcess5"/>
    <dgm:cxn modelId="{D0706027-FECE-2442-85CD-9A8695B4B621}" type="presParOf" srcId="{E00B4CA2-9BC5-4944-ACB3-F0CEC6B96DC3}" destId="{827C4D39-0634-674C-8738-9C050E73843E}" srcOrd="3" destOrd="0" presId="urn:microsoft.com/office/officeart/2005/8/layout/vProcess5"/>
    <dgm:cxn modelId="{38FA62CC-0796-934E-AC32-31793D02CEF2}" type="presParOf" srcId="{E00B4CA2-9BC5-4944-ACB3-F0CEC6B96DC3}" destId="{1DC3E11B-E4F9-8E4D-AABC-8C0101937E0D}" srcOrd="4" destOrd="0" presId="urn:microsoft.com/office/officeart/2005/8/layout/vProcess5"/>
    <dgm:cxn modelId="{D94D30CA-50B7-3F43-8D02-7EEC4EC309CB}" type="presParOf" srcId="{E00B4CA2-9BC5-4944-ACB3-F0CEC6B96DC3}" destId="{328BE621-5A8D-0849-9994-57BB28C276AE}" srcOrd="5" destOrd="0" presId="urn:microsoft.com/office/officeart/2005/8/layout/vProcess5"/>
    <dgm:cxn modelId="{42A7BACB-80CA-9E48-90BD-C65E60DDCE55}" type="presParOf" srcId="{E00B4CA2-9BC5-4944-ACB3-F0CEC6B96DC3}" destId="{EC32426D-763F-DE4F-A5A2-B2FA6CBCF759}" srcOrd="6" destOrd="0" presId="urn:microsoft.com/office/officeart/2005/8/layout/vProcess5"/>
    <dgm:cxn modelId="{99C75DFF-5EBC-BD4C-A921-E1D20A463D03}" type="presParOf" srcId="{E00B4CA2-9BC5-4944-ACB3-F0CEC6B96DC3}" destId="{76C6A780-80C6-6E41-B88E-26A7A181CA24}" srcOrd="7" destOrd="0" presId="urn:microsoft.com/office/officeart/2005/8/layout/vProcess5"/>
    <dgm:cxn modelId="{676094B7-E707-A643-9334-3FCDB11E4D51}" type="presParOf" srcId="{E00B4CA2-9BC5-4944-ACB3-F0CEC6B96DC3}" destId="{AAE3F7D2-E688-6B4D-A3A2-921E341B89B0}" srcOrd="8" destOrd="0" presId="urn:microsoft.com/office/officeart/2005/8/layout/vProcess5"/>
    <dgm:cxn modelId="{E0F3FA34-6F8A-214E-A4A8-FDE6916552EB}" type="presParOf" srcId="{E00B4CA2-9BC5-4944-ACB3-F0CEC6B96DC3}" destId="{A3744748-76BC-1A49-91D9-ACC83C8B3ABD}" srcOrd="9" destOrd="0" presId="urn:microsoft.com/office/officeart/2005/8/layout/vProcess5"/>
    <dgm:cxn modelId="{9E9AD696-D662-264F-A336-EBBFDDA2C6B8}" type="presParOf" srcId="{E00B4CA2-9BC5-4944-ACB3-F0CEC6B96DC3}" destId="{D40B77BC-ECE3-6C41-ACF0-F455D51141A9}" srcOrd="10" destOrd="0" presId="urn:microsoft.com/office/officeart/2005/8/layout/vProcess5"/>
    <dgm:cxn modelId="{E6E804D3-5D84-1949-91BE-E17FE05843B0}" type="presParOf" srcId="{E00B4CA2-9BC5-4944-ACB3-F0CEC6B96DC3}" destId="{427A342E-FD52-5245-8774-D09ECCD51721}" srcOrd="11" destOrd="0" presId="urn:microsoft.com/office/officeart/2005/8/layout/vProcess5"/>
    <dgm:cxn modelId="{DFE43CC1-152F-7D48-858B-7C7A694D4AF8}" type="presParOf" srcId="{E00B4CA2-9BC5-4944-ACB3-F0CEC6B96DC3}" destId="{25EA673D-3E6C-4044-B7D4-2D9C800D1A78}" srcOrd="12" destOrd="0" presId="urn:microsoft.com/office/officeart/2005/8/layout/vProcess5"/>
    <dgm:cxn modelId="{3C9114CE-463C-4B4B-92DC-F925A24218D7}" type="presParOf" srcId="{E00B4CA2-9BC5-4944-ACB3-F0CEC6B96DC3}" destId="{D3C8BD33-55C8-B14E-947E-0D8DA312BF12}" srcOrd="13" destOrd="0" presId="urn:microsoft.com/office/officeart/2005/8/layout/vProcess5"/>
    <dgm:cxn modelId="{9EBF7DAB-549E-2B45-86FD-2C1E8FC4DD00}" type="presParOf" srcId="{E00B4CA2-9BC5-4944-ACB3-F0CEC6B96DC3}" destId="{65886AF3-0C17-D34D-A3B1-C623BAB9E8B1}"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7349C31-7687-4041-A935-31492223CE2A}" type="doc">
      <dgm:prSet loTypeId="urn:microsoft.com/office/officeart/2005/8/layout/StepDownProcess" loCatId="" qsTypeId="urn:microsoft.com/office/officeart/2005/8/quickstyle/simple3" qsCatId="simple" csTypeId="urn:microsoft.com/office/officeart/2005/8/colors/colorful1" csCatId="colorful" phldr="1"/>
      <dgm:spPr/>
      <dgm:t>
        <a:bodyPr/>
        <a:lstStyle/>
        <a:p>
          <a:endParaRPr lang="es-ES"/>
        </a:p>
      </dgm:t>
    </dgm:pt>
    <dgm:pt modelId="{350BF7D7-CAE3-444C-94E0-7DF01BFF2459}">
      <dgm:prSet phldrT="[Texto]" custT="1"/>
      <dgm:spPr/>
      <dgm:t>
        <a:bodyPr/>
        <a:lstStyle/>
        <a:p>
          <a:r>
            <a:rPr lang="es-MX" sz="1600" b="1" dirty="0" smtClean="0">
              <a:solidFill>
                <a:srgbClr val="2E2224"/>
              </a:solidFill>
              <a:latin typeface="Calibri"/>
              <a:cs typeface="Calibri"/>
            </a:rPr>
            <a:t>Trabajo dirigido por uno o dos profesores definitivos, preferentemente de tiempo completo de la Facultad de Ciencias</a:t>
          </a:r>
          <a:endParaRPr lang="es-ES" sz="1600" b="1" dirty="0">
            <a:solidFill>
              <a:srgbClr val="2E2224"/>
            </a:solidFill>
            <a:latin typeface="Calibri"/>
            <a:cs typeface="Calibri"/>
          </a:endParaRPr>
        </a:p>
      </dgm:t>
    </dgm:pt>
    <dgm:pt modelId="{4917466D-67F5-9542-B2BE-7CD1EA7BF582}" type="parTrans" cxnId="{A3685D88-6217-0C41-9074-B67396297CCD}">
      <dgm:prSet/>
      <dgm:spPr/>
      <dgm:t>
        <a:bodyPr/>
        <a:lstStyle/>
        <a:p>
          <a:endParaRPr lang="es-ES" sz="1600" b="1">
            <a:solidFill>
              <a:srgbClr val="2E2224"/>
            </a:solidFill>
            <a:latin typeface="Calibri"/>
            <a:cs typeface="Calibri"/>
          </a:endParaRPr>
        </a:p>
      </dgm:t>
    </dgm:pt>
    <dgm:pt modelId="{9B7A5725-D620-E84A-A3BA-BFC810422C05}" type="sibTrans" cxnId="{A3685D88-6217-0C41-9074-B67396297CCD}">
      <dgm:prSet/>
      <dgm:spPr/>
      <dgm:t>
        <a:bodyPr/>
        <a:lstStyle/>
        <a:p>
          <a:endParaRPr lang="es-ES" sz="1600" b="1">
            <a:solidFill>
              <a:srgbClr val="2E2224"/>
            </a:solidFill>
            <a:latin typeface="Calibri"/>
            <a:cs typeface="Calibri"/>
          </a:endParaRPr>
        </a:p>
      </dgm:t>
    </dgm:pt>
    <dgm:pt modelId="{6778A286-55E7-B14D-81C5-20633E1833FA}">
      <dgm:prSet custT="1"/>
      <dgm:spPr/>
      <dgm:t>
        <a:bodyPr/>
        <a:lstStyle/>
        <a:p>
          <a:r>
            <a:rPr lang="es-MX" sz="1600" b="1" smtClean="0">
              <a:solidFill>
                <a:srgbClr val="2E2224"/>
              </a:solidFill>
              <a:latin typeface="Calibri"/>
              <a:cs typeface="Calibri"/>
            </a:rPr>
            <a:t>Quienes (s) fungirá (n) como Director (es) de Tesis deberán tener conocimientos en el área relacionada con el trabajo </a:t>
          </a:r>
          <a:endParaRPr lang="es-MX" sz="1600" b="1" dirty="0" smtClean="0">
            <a:solidFill>
              <a:srgbClr val="2E2224"/>
            </a:solidFill>
            <a:latin typeface="Calibri"/>
            <a:cs typeface="Calibri"/>
          </a:endParaRPr>
        </a:p>
      </dgm:t>
    </dgm:pt>
    <dgm:pt modelId="{6A07E523-04B9-CA4F-98D6-17CAE4911242}" type="parTrans" cxnId="{EB566C01-CD5B-2C42-9FCA-896AF296070C}">
      <dgm:prSet/>
      <dgm:spPr/>
      <dgm:t>
        <a:bodyPr/>
        <a:lstStyle/>
        <a:p>
          <a:endParaRPr lang="es-ES" sz="1600" b="1">
            <a:solidFill>
              <a:srgbClr val="2E2224"/>
            </a:solidFill>
            <a:latin typeface="Calibri"/>
            <a:cs typeface="Calibri"/>
          </a:endParaRPr>
        </a:p>
      </dgm:t>
    </dgm:pt>
    <dgm:pt modelId="{1A842E0C-5902-9E4C-99A5-7D6EF92E8797}" type="sibTrans" cxnId="{EB566C01-CD5B-2C42-9FCA-896AF296070C}">
      <dgm:prSet/>
      <dgm:spPr/>
      <dgm:t>
        <a:bodyPr/>
        <a:lstStyle/>
        <a:p>
          <a:endParaRPr lang="es-ES" sz="1600" b="1">
            <a:solidFill>
              <a:srgbClr val="2E2224"/>
            </a:solidFill>
            <a:latin typeface="Calibri"/>
            <a:cs typeface="Calibri"/>
          </a:endParaRPr>
        </a:p>
      </dgm:t>
    </dgm:pt>
    <dgm:pt modelId="{407442C7-A405-AE48-8BEE-808DC5F68B3B}">
      <dgm:prSet custT="1"/>
      <dgm:spPr/>
      <dgm:t>
        <a:bodyPr/>
        <a:lstStyle/>
        <a:p>
          <a:r>
            <a:rPr lang="es-MX" sz="1600" b="1" smtClean="0">
              <a:solidFill>
                <a:srgbClr val="2E2224"/>
              </a:solidFill>
              <a:latin typeface="Calibri"/>
              <a:cs typeface="Calibri"/>
            </a:rPr>
            <a:t>También podrá ser asesorado por un académico o investigador de otra dependencia de la  UAEM.</a:t>
          </a:r>
          <a:endParaRPr lang="es-MX" sz="1600" b="1" dirty="0" smtClean="0">
            <a:solidFill>
              <a:srgbClr val="2E2224"/>
            </a:solidFill>
            <a:latin typeface="Calibri"/>
            <a:cs typeface="Calibri"/>
          </a:endParaRPr>
        </a:p>
      </dgm:t>
    </dgm:pt>
    <dgm:pt modelId="{D5D9A1D6-6181-1540-A68E-E2756A6F2E9B}" type="parTrans" cxnId="{B8B50728-AC7A-B64C-A5D5-CC68E1DD522B}">
      <dgm:prSet/>
      <dgm:spPr/>
      <dgm:t>
        <a:bodyPr/>
        <a:lstStyle/>
        <a:p>
          <a:endParaRPr lang="es-ES" sz="1600" b="1">
            <a:solidFill>
              <a:srgbClr val="2E2224"/>
            </a:solidFill>
            <a:latin typeface="Calibri"/>
            <a:cs typeface="Calibri"/>
          </a:endParaRPr>
        </a:p>
      </dgm:t>
    </dgm:pt>
    <dgm:pt modelId="{AE33F9F9-DA81-4441-9D4E-C37A1209AF16}" type="sibTrans" cxnId="{B8B50728-AC7A-B64C-A5D5-CC68E1DD522B}">
      <dgm:prSet/>
      <dgm:spPr/>
      <dgm:t>
        <a:bodyPr/>
        <a:lstStyle/>
        <a:p>
          <a:endParaRPr lang="es-ES" sz="1600" b="1">
            <a:solidFill>
              <a:srgbClr val="2E2224"/>
            </a:solidFill>
            <a:latin typeface="Calibri"/>
            <a:cs typeface="Calibri"/>
          </a:endParaRPr>
        </a:p>
      </dgm:t>
    </dgm:pt>
    <dgm:pt modelId="{D32F3875-0199-9345-9810-EEAC5AE67221}" type="pres">
      <dgm:prSet presAssocID="{57349C31-7687-4041-A935-31492223CE2A}" presName="rootnode" presStyleCnt="0">
        <dgm:presLayoutVars>
          <dgm:chMax/>
          <dgm:chPref/>
          <dgm:dir/>
          <dgm:animLvl val="lvl"/>
        </dgm:presLayoutVars>
      </dgm:prSet>
      <dgm:spPr/>
      <dgm:t>
        <a:bodyPr/>
        <a:lstStyle/>
        <a:p>
          <a:endParaRPr lang="es-MX"/>
        </a:p>
      </dgm:t>
    </dgm:pt>
    <dgm:pt modelId="{0AD63C72-51D8-534B-B0F5-2A6C2892CC97}" type="pres">
      <dgm:prSet presAssocID="{350BF7D7-CAE3-444C-94E0-7DF01BFF2459}" presName="composite" presStyleCnt="0"/>
      <dgm:spPr/>
    </dgm:pt>
    <dgm:pt modelId="{BEDE420E-5EAF-DD46-A9BA-27B84BD25C06}" type="pres">
      <dgm:prSet presAssocID="{350BF7D7-CAE3-444C-94E0-7DF01BFF2459}" presName="bentUpArrow1" presStyleLbl="alignImgPlace1" presStyleIdx="0" presStyleCnt="2"/>
      <dgm:spPr/>
    </dgm:pt>
    <dgm:pt modelId="{37C7B281-58D2-D54D-B729-50B44A9B8519}" type="pres">
      <dgm:prSet presAssocID="{350BF7D7-CAE3-444C-94E0-7DF01BFF2459}" presName="ParentText" presStyleLbl="node1" presStyleIdx="0" presStyleCnt="3" custScaleX="136686">
        <dgm:presLayoutVars>
          <dgm:chMax val="1"/>
          <dgm:chPref val="1"/>
          <dgm:bulletEnabled val="1"/>
        </dgm:presLayoutVars>
      </dgm:prSet>
      <dgm:spPr/>
      <dgm:t>
        <a:bodyPr/>
        <a:lstStyle/>
        <a:p>
          <a:endParaRPr lang="es-MX"/>
        </a:p>
      </dgm:t>
    </dgm:pt>
    <dgm:pt modelId="{5D2063DC-0051-D440-96F7-0F7D031CDBC2}" type="pres">
      <dgm:prSet presAssocID="{350BF7D7-CAE3-444C-94E0-7DF01BFF2459}" presName="ChildText" presStyleLbl="revTx" presStyleIdx="0" presStyleCnt="2">
        <dgm:presLayoutVars>
          <dgm:chMax val="0"/>
          <dgm:chPref val="0"/>
          <dgm:bulletEnabled val="1"/>
        </dgm:presLayoutVars>
      </dgm:prSet>
      <dgm:spPr/>
    </dgm:pt>
    <dgm:pt modelId="{7CBA45B9-399D-824B-8A5C-E71798B16DC7}" type="pres">
      <dgm:prSet presAssocID="{9B7A5725-D620-E84A-A3BA-BFC810422C05}" presName="sibTrans" presStyleCnt="0"/>
      <dgm:spPr/>
    </dgm:pt>
    <dgm:pt modelId="{EA5B645A-AF90-904E-AA91-EC28DBA11648}" type="pres">
      <dgm:prSet presAssocID="{6778A286-55E7-B14D-81C5-20633E1833FA}" presName="composite" presStyleCnt="0"/>
      <dgm:spPr/>
    </dgm:pt>
    <dgm:pt modelId="{E6252BF6-401F-4F47-B7A7-0F984A6FFE4C}" type="pres">
      <dgm:prSet presAssocID="{6778A286-55E7-B14D-81C5-20633E1833FA}" presName="bentUpArrow1" presStyleLbl="alignImgPlace1" presStyleIdx="1" presStyleCnt="2"/>
      <dgm:spPr/>
    </dgm:pt>
    <dgm:pt modelId="{AB9ED7DD-1F26-A148-89D1-80BC91739FEA}" type="pres">
      <dgm:prSet presAssocID="{6778A286-55E7-B14D-81C5-20633E1833FA}" presName="ParentText" presStyleLbl="node1" presStyleIdx="1" presStyleCnt="3" custScaleX="138287">
        <dgm:presLayoutVars>
          <dgm:chMax val="1"/>
          <dgm:chPref val="1"/>
          <dgm:bulletEnabled val="1"/>
        </dgm:presLayoutVars>
      </dgm:prSet>
      <dgm:spPr/>
      <dgm:t>
        <a:bodyPr/>
        <a:lstStyle/>
        <a:p>
          <a:endParaRPr lang="es-MX"/>
        </a:p>
      </dgm:t>
    </dgm:pt>
    <dgm:pt modelId="{902EC9B7-F398-B74E-9965-28592316509F}" type="pres">
      <dgm:prSet presAssocID="{6778A286-55E7-B14D-81C5-20633E1833FA}" presName="ChildText" presStyleLbl="revTx" presStyleIdx="1" presStyleCnt="2">
        <dgm:presLayoutVars>
          <dgm:chMax val="0"/>
          <dgm:chPref val="0"/>
          <dgm:bulletEnabled val="1"/>
        </dgm:presLayoutVars>
      </dgm:prSet>
      <dgm:spPr/>
    </dgm:pt>
    <dgm:pt modelId="{94E09944-295A-2A4D-8E7B-182AF7902ADC}" type="pres">
      <dgm:prSet presAssocID="{1A842E0C-5902-9E4C-99A5-7D6EF92E8797}" presName="sibTrans" presStyleCnt="0"/>
      <dgm:spPr/>
    </dgm:pt>
    <dgm:pt modelId="{3206D8F7-AE6A-5A48-B1A5-CF4603F7CA98}" type="pres">
      <dgm:prSet presAssocID="{407442C7-A405-AE48-8BEE-808DC5F68B3B}" presName="composite" presStyleCnt="0"/>
      <dgm:spPr/>
    </dgm:pt>
    <dgm:pt modelId="{408C21C8-8036-634E-9880-6569D1D4CA15}" type="pres">
      <dgm:prSet presAssocID="{407442C7-A405-AE48-8BEE-808DC5F68B3B}" presName="ParentText" presStyleLbl="node1" presStyleIdx="2" presStyleCnt="3" custScaleX="130048">
        <dgm:presLayoutVars>
          <dgm:chMax val="1"/>
          <dgm:chPref val="1"/>
          <dgm:bulletEnabled val="1"/>
        </dgm:presLayoutVars>
      </dgm:prSet>
      <dgm:spPr/>
      <dgm:t>
        <a:bodyPr/>
        <a:lstStyle/>
        <a:p>
          <a:endParaRPr lang="es-MX"/>
        </a:p>
      </dgm:t>
    </dgm:pt>
  </dgm:ptLst>
  <dgm:cxnLst>
    <dgm:cxn modelId="{B8B50728-AC7A-B64C-A5D5-CC68E1DD522B}" srcId="{57349C31-7687-4041-A935-31492223CE2A}" destId="{407442C7-A405-AE48-8BEE-808DC5F68B3B}" srcOrd="2" destOrd="0" parTransId="{D5D9A1D6-6181-1540-A68E-E2756A6F2E9B}" sibTransId="{AE33F9F9-DA81-4441-9D4E-C37A1209AF16}"/>
    <dgm:cxn modelId="{30E246FC-3AA4-9A41-BA9E-BF4B8DCC1CBC}" type="presOf" srcId="{57349C31-7687-4041-A935-31492223CE2A}" destId="{D32F3875-0199-9345-9810-EEAC5AE67221}" srcOrd="0" destOrd="0" presId="urn:microsoft.com/office/officeart/2005/8/layout/StepDownProcess"/>
    <dgm:cxn modelId="{EB566C01-CD5B-2C42-9FCA-896AF296070C}" srcId="{57349C31-7687-4041-A935-31492223CE2A}" destId="{6778A286-55E7-B14D-81C5-20633E1833FA}" srcOrd="1" destOrd="0" parTransId="{6A07E523-04B9-CA4F-98D6-17CAE4911242}" sibTransId="{1A842E0C-5902-9E4C-99A5-7D6EF92E8797}"/>
    <dgm:cxn modelId="{8025A245-C482-BA4F-BAAD-D3F8D2E7CCF8}" type="presOf" srcId="{350BF7D7-CAE3-444C-94E0-7DF01BFF2459}" destId="{37C7B281-58D2-D54D-B729-50B44A9B8519}" srcOrd="0" destOrd="0" presId="urn:microsoft.com/office/officeart/2005/8/layout/StepDownProcess"/>
    <dgm:cxn modelId="{A3685D88-6217-0C41-9074-B67396297CCD}" srcId="{57349C31-7687-4041-A935-31492223CE2A}" destId="{350BF7D7-CAE3-444C-94E0-7DF01BFF2459}" srcOrd="0" destOrd="0" parTransId="{4917466D-67F5-9542-B2BE-7CD1EA7BF582}" sibTransId="{9B7A5725-D620-E84A-A3BA-BFC810422C05}"/>
    <dgm:cxn modelId="{7FB146A5-FCE3-E24E-9536-BE31FE81A1BB}" type="presOf" srcId="{6778A286-55E7-B14D-81C5-20633E1833FA}" destId="{AB9ED7DD-1F26-A148-89D1-80BC91739FEA}" srcOrd="0" destOrd="0" presId="urn:microsoft.com/office/officeart/2005/8/layout/StepDownProcess"/>
    <dgm:cxn modelId="{DB4DEEDA-F962-F642-908D-04BD589F4039}" type="presOf" srcId="{407442C7-A405-AE48-8BEE-808DC5F68B3B}" destId="{408C21C8-8036-634E-9880-6569D1D4CA15}" srcOrd="0" destOrd="0" presId="urn:microsoft.com/office/officeart/2005/8/layout/StepDownProcess"/>
    <dgm:cxn modelId="{27C290E1-D800-9B41-BC0A-E172E5258A7A}" type="presParOf" srcId="{D32F3875-0199-9345-9810-EEAC5AE67221}" destId="{0AD63C72-51D8-534B-B0F5-2A6C2892CC97}" srcOrd="0" destOrd="0" presId="urn:microsoft.com/office/officeart/2005/8/layout/StepDownProcess"/>
    <dgm:cxn modelId="{34E97DEF-784A-FB40-BB29-D891EF4510AB}" type="presParOf" srcId="{0AD63C72-51D8-534B-B0F5-2A6C2892CC97}" destId="{BEDE420E-5EAF-DD46-A9BA-27B84BD25C06}" srcOrd="0" destOrd="0" presId="urn:microsoft.com/office/officeart/2005/8/layout/StepDownProcess"/>
    <dgm:cxn modelId="{C8180935-8884-4443-A08B-902ED5800755}" type="presParOf" srcId="{0AD63C72-51D8-534B-B0F5-2A6C2892CC97}" destId="{37C7B281-58D2-D54D-B729-50B44A9B8519}" srcOrd="1" destOrd="0" presId="urn:microsoft.com/office/officeart/2005/8/layout/StepDownProcess"/>
    <dgm:cxn modelId="{36423EEB-1452-D74F-94CA-F9B35BF1C0B3}" type="presParOf" srcId="{0AD63C72-51D8-534B-B0F5-2A6C2892CC97}" destId="{5D2063DC-0051-D440-96F7-0F7D031CDBC2}" srcOrd="2" destOrd="0" presId="urn:microsoft.com/office/officeart/2005/8/layout/StepDownProcess"/>
    <dgm:cxn modelId="{3195E937-D5A5-7640-AC2D-F5B2937DF93B}" type="presParOf" srcId="{D32F3875-0199-9345-9810-EEAC5AE67221}" destId="{7CBA45B9-399D-824B-8A5C-E71798B16DC7}" srcOrd="1" destOrd="0" presId="urn:microsoft.com/office/officeart/2005/8/layout/StepDownProcess"/>
    <dgm:cxn modelId="{D06A3742-A967-2748-8F34-8DCADEF61ABD}" type="presParOf" srcId="{D32F3875-0199-9345-9810-EEAC5AE67221}" destId="{EA5B645A-AF90-904E-AA91-EC28DBA11648}" srcOrd="2" destOrd="0" presId="urn:microsoft.com/office/officeart/2005/8/layout/StepDownProcess"/>
    <dgm:cxn modelId="{5460239F-FF35-D343-9474-00F422456FCA}" type="presParOf" srcId="{EA5B645A-AF90-904E-AA91-EC28DBA11648}" destId="{E6252BF6-401F-4F47-B7A7-0F984A6FFE4C}" srcOrd="0" destOrd="0" presId="urn:microsoft.com/office/officeart/2005/8/layout/StepDownProcess"/>
    <dgm:cxn modelId="{D08EFAE7-7990-2A43-8309-0A108D225BA7}" type="presParOf" srcId="{EA5B645A-AF90-904E-AA91-EC28DBA11648}" destId="{AB9ED7DD-1F26-A148-89D1-80BC91739FEA}" srcOrd="1" destOrd="0" presId="urn:microsoft.com/office/officeart/2005/8/layout/StepDownProcess"/>
    <dgm:cxn modelId="{426D66F9-B398-5A4A-AE65-0F8F612DAAF1}" type="presParOf" srcId="{EA5B645A-AF90-904E-AA91-EC28DBA11648}" destId="{902EC9B7-F398-B74E-9965-28592316509F}" srcOrd="2" destOrd="0" presId="urn:microsoft.com/office/officeart/2005/8/layout/StepDownProcess"/>
    <dgm:cxn modelId="{67957395-8A8B-8A40-9F9B-0A528B53F66C}" type="presParOf" srcId="{D32F3875-0199-9345-9810-EEAC5AE67221}" destId="{94E09944-295A-2A4D-8E7B-182AF7902ADC}" srcOrd="3" destOrd="0" presId="urn:microsoft.com/office/officeart/2005/8/layout/StepDownProcess"/>
    <dgm:cxn modelId="{BA01CCC2-BD05-DD47-9569-C01D2E25AD09}" type="presParOf" srcId="{D32F3875-0199-9345-9810-EEAC5AE67221}" destId="{3206D8F7-AE6A-5A48-B1A5-CF4603F7CA98}" srcOrd="4" destOrd="0" presId="urn:microsoft.com/office/officeart/2005/8/layout/StepDownProcess"/>
    <dgm:cxn modelId="{5978CBB2-23A8-A245-93C2-CAEBA276B0B4}" type="presParOf" srcId="{3206D8F7-AE6A-5A48-B1A5-CF4603F7CA98}" destId="{408C21C8-8036-634E-9880-6569D1D4CA15}"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78428DF-B9C9-7946-9B53-04923E6EA600}" type="doc">
      <dgm:prSet loTypeId="urn:microsoft.com/office/officeart/2005/8/layout/hierarchy4" loCatId="" qsTypeId="urn:microsoft.com/office/officeart/2005/8/quickstyle/simple3" qsCatId="simple" csTypeId="urn:microsoft.com/office/officeart/2005/8/colors/colorful1" csCatId="colorful" phldr="1"/>
      <dgm:spPr/>
      <dgm:t>
        <a:bodyPr/>
        <a:lstStyle/>
        <a:p>
          <a:endParaRPr lang="es-ES"/>
        </a:p>
      </dgm:t>
    </dgm:pt>
    <dgm:pt modelId="{A78E0EBC-EED0-974D-B27E-1DB0860B5153}">
      <dgm:prSet phldrT="[Texto]" custT="1"/>
      <dgm:spPr/>
      <dgm:t>
        <a:bodyPr/>
        <a:lstStyle/>
        <a:p>
          <a:r>
            <a:rPr lang="es-MX" sz="1600" b="1" smtClean="0"/>
            <a:t>Director, Revisor o Asesor Externo de trabajo escrito</a:t>
          </a:r>
          <a:endParaRPr lang="es-ES" sz="1600" b="1" dirty="0"/>
        </a:p>
      </dgm:t>
    </dgm:pt>
    <dgm:pt modelId="{526A6776-AA5B-3247-9AFF-5445FA1CD1EE}" type="parTrans" cxnId="{2C9F2788-6895-5A44-8CCB-FBA1943E2559}">
      <dgm:prSet/>
      <dgm:spPr/>
      <dgm:t>
        <a:bodyPr/>
        <a:lstStyle/>
        <a:p>
          <a:endParaRPr lang="es-ES" sz="1600" b="1">
            <a:solidFill>
              <a:srgbClr val="2E2224"/>
            </a:solidFill>
          </a:endParaRPr>
        </a:p>
      </dgm:t>
    </dgm:pt>
    <dgm:pt modelId="{DF015902-A850-6B4D-B64A-53EAC7DB034E}" type="sibTrans" cxnId="{2C9F2788-6895-5A44-8CCB-FBA1943E2559}">
      <dgm:prSet/>
      <dgm:spPr/>
      <dgm:t>
        <a:bodyPr/>
        <a:lstStyle/>
        <a:p>
          <a:endParaRPr lang="es-ES" sz="1600" b="1">
            <a:solidFill>
              <a:srgbClr val="2E2224"/>
            </a:solidFill>
          </a:endParaRPr>
        </a:p>
      </dgm:t>
    </dgm:pt>
    <dgm:pt modelId="{829BF00E-4D47-044E-B994-2049F9B1E3D1}">
      <dgm:prSet custT="1"/>
      <dgm:spPr/>
      <dgm:t>
        <a:bodyPr/>
        <a:lstStyle/>
        <a:p>
          <a:r>
            <a:rPr lang="es-MX" sz="1600" b="1" smtClean="0"/>
            <a:t>Contar al menos con título de Licenciatura</a:t>
          </a:r>
          <a:endParaRPr lang="es-MX" sz="1600" b="1" dirty="0" smtClean="0"/>
        </a:p>
      </dgm:t>
    </dgm:pt>
    <dgm:pt modelId="{448E3300-1B38-034C-9738-B102A935C9A1}" type="parTrans" cxnId="{D40CBF1D-2827-114D-9505-D61ADD9CB733}">
      <dgm:prSet/>
      <dgm:spPr/>
      <dgm:t>
        <a:bodyPr/>
        <a:lstStyle/>
        <a:p>
          <a:endParaRPr lang="es-ES" sz="1600" b="1">
            <a:solidFill>
              <a:srgbClr val="2E2224"/>
            </a:solidFill>
          </a:endParaRPr>
        </a:p>
      </dgm:t>
    </dgm:pt>
    <dgm:pt modelId="{CD107CA2-A5D9-9042-A247-DA45BD176F0C}" type="sibTrans" cxnId="{D40CBF1D-2827-114D-9505-D61ADD9CB733}">
      <dgm:prSet/>
      <dgm:spPr/>
      <dgm:t>
        <a:bodyPr/>
        <a:lstStyle/>
        <a:p>
          <a:endParaRPr lang="es-ES" sz="1600" b="1">
            <a:solidFill>
              <a:srgbClr val="2E2224"/>
            </a:solidFill>
          </a:endParaRPr>
        </a:p>
      </dgm:t>
    </dgm:pt>
    <dgm:pt modelId="{57A18555-DE35-7649-B120-46F422E9A817}">
      <dgm:prSet custT="1"/>
      <dgm:spPr/>
      <dgm:t>
        <a:bodyPr/>
        <a:lstStyle/>
        <a:p>
          <a:r>
            <a:rPr lang="es-MX" sz="1600" b="1" dirty="0" smtClean="0"/>
            <a:t>Estar activo en la investigación o en la docencia</a:t>
          </a:r>
        </a:p>
      </dgm:t>
    </dgm:pt>
    <dgm:pt modelId="{80B7C136-D456-C546-9447-B06E6DF84631}" type="parTrans" cxnId="{D2404AE0-181E-F947-9430-E2E77BA4FD27}">
      <dgm:prSet/>
      <dgm:spPr/>
      <dgm:t>
        <a:bodyPr/>
        <a:lstStyle/>
        <a:p>
          <a:endParaRPr lang="es-ES" sz="1600" b="1">
            <a:solidFill>
              <a:srgbClr val="2E2224"/>
            </a:solidFill>
          </a:endParaRPr>
        </a:p>
      </dgm:t>
    </dgm:pt>
    <dgm:pt modelId="{0175A4DD-B242-F24B-A2DE-12649A0407CF}" type="sibTrans" cxnId="{D2404AE0-181E-F947-9430-E2E77BA4FD27}">
      <dgm:prSet/>
      <dgm:spPr/>
      <dgm:t>
        <a:bodyPr/>
        <a:lstStyle/>
        <a:p>
          <a:endParaRPr lang="es-ES" sz="1600" b="1">
            <a:solidFill>
              <a:srgbClr val="2E2224"/>
            </a:solidFill>
          </a:endParaRPr>
        </a:p>
      </dgm:t>
    </dgm:pt>
    <dgm:pt modelId="{AD113424-6E50-2C4E-A2A1-A62C234ACDA5}">
      <dgm:prSet custT="1"/>
      <dgm:spPr/>
      <dgm:t>
        <a:bodyPr/>
        <a:lstStyle/>
        <a:p>
          <a:r>
            <a:rPr lang="es-MX" sz="1600" b="1" smtClean="0"/>
            <a:t>Si está adscrito a la Facultad de Ciencias, tener experiencia profesional de al menos:</a:t>
          </a:r>
          <a:endParaRPr lang="es-MX" sz="1600" b="1" dirty="0" smtClean="0"/>
        </a:p>
      </dgm:t>
    </dgm:pt>
    <dgm:pt modelId="{8035D5D9-FA8B-5F46-80CB-9B010A20B8C5}" type="parTrans" cxnId="{E906DE39-8B8B-8841-9B36-AF55A299C9B5}">
      <dgm:prSet/>
      <dgm:spPr/>
      <dgm:t>
        <a:bodyPr/>
        <a:lstStyle/>
        <a:p>
          <a:endParaRPr lang="es-ES" sz="1600" b="1">
            <a:solidFill>
              <a:srgbClr val="2E2224"/>
            </a:solidFill>
          </a:endParaRPr>
        </a:p>
      </dgm:t>
    </dgm:pt>
    <dgm:pt modelId="{02449A74-3597-E64A-B8DD-54A0AADF4FB9}" type="sibTrans" cxnId="{E906DE39-8B8B-8841-9B36-AF55A299C9B5}">
      <dgm:prSet/>
      <dgm:spPr/>
      <dgm:t>
        <a:bodyPr/>
        <a:lstStyle/>
        <a:p>
          <a:endParaRPr lang="es-ES" sz="1600" b="1">
            <a:solidFill>
              <a:srgbClr val="2E2224"/>
            </a:solidFill>
          </a:endParaRPr>
        </a:p>
      </dgm:t>
    </dgm:pt>
    <dgm:pt modelId="{6FB6111D-711F-DF49-909A-8F0F5AB4B04A}">
      <dgm:prSet custT="1"/>
      <dgm:spPr/>
      <dgm:t>
        <a:bodyPr/>
        <a:lstStyle/>
        <a:p>
          <a:r>
            <a:rPr lang="es-MX" sz="1600" b="1" dirty="0" smtClean="0"/>
            <a:t>Dos años, contados a partir de la obtención del título de Licenciatura</a:t>
          </a:r>
        </a:p>
      </dgm:t>
    </dgm:pt>
    <dgm:pt modelId="{FDB1468F-8690-5444-B724-8DE3EADBD1D2}" type="parTrans" cxnId="{D0782ACB-E7C1-B24F-97D0-318A9368A316}">
      <dgm:prSet/>
      <dgm:spPr/>
      <dgm:t>
        <a:bodyPr/>
        <a:lstStyle/>
        <a:p>
          <a:endParaRPr lang="es-ES" sz="1600" b="1">
            <a:solidFill>
              <a:srgbClr val="2E2224"/>
            </a:solidFill>
          </a:endParaRPr>
        </a:p>
      </dgm:t>
    </dgm:pt>
    <dgm:pt modelId="{7A4DD7AC-C4CD-C14B-9F78-41B84774830E}" type="sibTrans" cxnId="{D0782ACB-E7C1-B24F-97D0-318A9368A316}">
      <dgm:prSet/>
      <dgm:spPr/>
      <dgm:t>
        <a:bodyPr/>
        <a:lstStyle/>
        <a:p>
          <a:endParaRPr lang="es-ES" sz="1600" b="1">
            <a:solidFill>
              <a:srgbClr val="2E2224"/>
            </a:solidFill>
          </a:endParaRPr>
        </a:p>
      </dgm:t>
    </dgm:pt>
    <dgm:pt modelId="{DE8338CD-65AA-424A-8D09-B584594C0AE5}">
      <dgm:prSet custT="1"/>
      <dgm:spPr/>
      <dgm:t>
        <a:bodyPr/>
        <a:lstStyle/>
        <a:p>
          <a:r>
            <a:rPr lang="es-MX" sz="1600" b="1" dirty="0" smtClean="0"/>
            <a:t>Un año, contado a partir de la obtención del grado de Maestría o Doctorado </a:t>
          </a:r>
          <a:endParaRPr lang="es-MX" sz="1600" b="1" dirty="0"/>
        </a:p>
      </dgm:t>
    </dgm:pt>
    <dgm:pt modelId="{ECE6BE27-178E-EA42-8968-6CE11EBB99C3}" type="parTrans" cxnId="{7B6B4D4F-7983-1D40-BF1F-5ED333BB1470}">
      <dgm:prSet/>
      <dgm:spPr/>
      <dgm:t>
        <a:bodyPr/>
        <a:lstStyle/>
        <a:p>
          <a:endParaRPr lang="es-ES" sz="1600" b="1">
            <a:solidFill>
              <a:srgbClr val="2E2224"/>
            </a:solidFill>
          </a:endParaRPr>
        </a:p>
      </dgm:t>
    </dgm:pt>
    <dgm:pt modelId="{F415D52D-2EE5-C64C-8F67-AB34C1119D9C}" type="sibTrans" cxnId="{7B6B4D4F-7983-1D40-BF1F-5ED333BB1470}">
      <dgm:prSet/>
      <dgm:spPr/>
      <dgm:t>
        <a:bodyPr/>
        <a:lstStyle/>
        <a:p>
          <a:endParaRPr lang="es-ES" sz="1600" b="1">
            <a:solidFill>
              <a:srgbClr val="2E2224"/>
            </a:solidFill>
          </a:endParaRPr>
        </a:p>
      </dgm:t>
    </dgm:pt>
    <dgm:pt modelId="{EAA379E8-0B5B-E645-BFE2-60ED84C1A38E}">
      <dgm:prSet custT="1"/>
      <dgm:spPr/>
      <dgm:t>
        <a:bodyPr/>
        <a:lstStyle/>
        <a:p>
          <a:r>
            <a:rPr lang="es-MX" sz="1600" b="1" smtClean="0"/>
            <a:t>Si no está adscrito a la Facultad de Ciencias, tener experiencia profesional de al menos: </a:t>
          </a:r>
          <a:endParaRPr lang="es-MX" sz="1600" b="1" dirty="0" smtClean="0"/>
        </a:p>
      </dgm:t>
    </dgm:pt>
    <dgm:pt modelId="{00FFC1B9-C8C1-C946-BE5D-B79A4918533D}" type="parTrans" cxnId="{E4351847-04D5-9F48-A8CA-8EC3CDC5730D}">
      <dgm:prSet/>
      <dgm:spPr/>
      <dgm:t>
        <a:bodyPr/>
        <a:lstStyle/>
        <a:p>
          <a:endParaRPr lang="es-ES" sz="1600" b="1">
            <a:solidFill>
              <a:srgbClr val="2E2224"/>
            </a:solidFill>
          </a:endParaRPr>
        </a:p>
      </dgm:t>
    </dgm:pt>
    <dgm:pt modelId="{85196856-8C8F-B34E-83D7-A892066CC287}" type="sibTrans" cxnId="{E4351847-04D5-9F48-A8CA-8EC3CDC5730D}">
      <dgm:prSet/>
      <dgm:spPr/>
      <dgm:t>
        <a:bodyPr/>
        <a:lstStyle/>
        <a:p>
          <a:endParaRPr lang="es-ES" sz="1600" b="1">
            <a:solidFill>
              <a:srgbClr val="2E2224"/>
            </a:solidFill>
          </a:endParaRPr>
        </a:p>
      </dgm:t>
    </dgm:pt>
    <dgm:pt modelId="{26C2DCA0-9342-9B49-AC18-5CD3AE0BC906}">
      <dgm:prSet custT="1"/>
      <dgm:spPr/>
      <dgm:t>
        <a:bodyPr/>
        <a:lstStyle/>
        <a:p>
          <a:r>
            <a:rPr lang="es-MX" sz="1600" b="1" dirty="0" smtClean="0"/>
            <a:t>Cinco años, contados a partir de la obtención del título de Licenciatura </a:t>
          </a:r>
        </a:p>
      </dgm:t>
    </dgm:pt>
    <dgm:pt modelId="{9818A808-9E0E-B84B-A65C-86F369CAF9E3}" type="parTrans" cxnId="{5451293E-F0CB-F14D-B295-1D8E5E2AAC55}">
      <dgm:prSet/>
      <dgm:spPr/>
      <dgm:t>
        <a:bodyPr/>
        <a:lstStyle/>
        <a:p>
          <a:endParaRPr lang="es-ES" sz="1600" b="1">
            <a:solidFill>
              <a:srgbClr val="2E2224"/>
            </a:solidFill>
          </a:endParaRPr>
        </a:p>
      </dgm:t>
    </dgm:pt>
    <dgm:pt modelId="{BC8000C0-F1DC-0D48-84FE-3872C1032D54}" type="sibTrans" cxnId="{5451293E-F0CB-F14D-B295-1D8E5E2AAC55}">
      <dgm:prSet/>
      <dgm:spPr/>
      <dgm:t>
        <a:bodyPr/>
        <a:lstStyle/>
        <a:p>
          <a:endParaRPr lang="es-ES" sz="1600" b="1">
            <a:solidFill>
              <a:srgbClr val="2E2224"/>
            </a:solidFill>
          </a:endParaRPr>
        </a:p>
      </dgm:t>
    </dgm:pt>
    <dgm:pt modelId="{A6BEFA9D-8CB4-1147-A98A-AF2B0B479097}">
      <dgm:prSet custT="1"/>
      <dgm:spPr/>
      <dgm:t>
        <a:bodyPr/>
        <a:lstStyle/>
        <a:p>
          <a:r>
            <a:rPr lang="es-MX" sz="1600" b="1" dirty="0" smtClean="0"/>
            <a:t>Tres años, contados a partir de la obtención del grado de Maestría o Doctorado </a:t>
          </a:r>
          <a:endParaRPr lang="es-MX" sz="1600" b="1" dirty="0"/>
        </a:p>
      </dgm:t>
    </dgm:pt>
    <dgm:pt modelId="{56FA8767-D0A7-8443-9F73-5FC7E95FF2E7}" type="parTrans" cxnId="{19B76277-9518-EE41-8099-4FD22DFA86EC}">
      <dgm:prSet/>
      <dgm:spPr/>
      <dgm:t>
        <a:bodyPr/>
        <a:lstStyle/>
        <a:p>
          <a:endParaRPr lang="es-ES" sz="1600" b="1">
            <a:solidFill>
              <a:srgbClr val="2E2224"/>
            </a:solidFill>
          </a:endParaRPr>
        </a:p>
      </dgm:t>
    </dgm:pt>
    <dgm:pt modelId="{141F87F0-E640-CC40-8B6F-61294E63BA9E}" type="sibTrans" cxnId="{19B76277-9518-EE41-8099-4FD22DFA86EC}">
      <dgm:prSet/>
      <dgm:spPr/>
      <dgm:t>
        <a:bodyPr/>
        <a:lstStyle/>
        <a:p>
          <a:endParaRPr lang="es-ES" sz="1600" b="1">
            <a:solidFill>
              <a:srgbClr val="2E2224"/>
            </a:solidFill>
          </a:endParaRPr>
        </a:p>
      </dgm:t>
    </dgm:pt>
    <dgm:pt modelId="{8878291A-9D93-AA4C-82AA-0DEA6B44E8C0}" type="pres">
      <dgm:prSet presAssocID="{F78428DF-B9C9-7946-9B53-04923E6EA600}" presName="Name0" presStyleCnt="0">
        <dgm:presLayoutVars>
          <dgm:chPref val="1"/>
          <dgm:dir/>
          <dgm:animOne val="branch"/>
          <dgm:animLvl val="lvl"/>
          <dgm:resizeHandles/>
        </dgm:presLayoutVars>
      </dgm:prSet>
      <dgm:spPr/>
      <dgm:t>
        <a:bodyPr/>
        <a:lstStyle/>
        <a:p>
          <a:endParaRPr lang="es-MX"/>
        </a:p>
      </dgm:t>
    </dgm:pt>
    <dgm:pt modelId="{DE6C2B16-3DFA-B349-9148-74AEA6A379F2}" type="pres">
      <dgm:prSet presAssocID="{A78E0EBC-EED0-974D-B27E-1DB0860B5153}" presName="vertOne" presStyleCnt="0"/>
      <dgm:spPr/>
    </dgm:pt>
    <dgm:pt modelId="{2764E91C-5DE0-0847-8579-0B9E7C54A6AC}" type="pres">
      <dgm:prSet presAssocID="{A78E0EBC-EED0-974D-B27E-1DB0860B5153}" presName="txOne" presStyleLbl="node0" presStyleIdx="0" presStyleCnt="1">
        <dgm:presLayoutVars>
          <dgm:chPref val="3"/>
        </dgm:presLayoutVars>
      </dgm:prSet>
      <dgm:spPr/>
      <dgm:t>
        <a:bodyPr/>
        <a:lstStyle/>
        <a:p>
          <a:endParaRPr lang="es-ES"/>
        </a:p>
      </dgm:t>
    </dgm:pt>
    <dgm:pt modelId="{D98E09C8-57DF-A64F-A6EB-DD473BB3B767}" type="pres">
      <dgm:prSet presAssocID="{A78E0EBC-EED0-974D-B27E-1DB0860B5153}" presName="parTransOne" presStyleCnt="0"/>
      <dgm:spPr/>
    </dgm:pt>
    <dgm:pt modelId="{0DD103D6-F306-E844-991E-F7F12FD5CDC3}" type="pres">
      <dgm:prSet presAssocID="{A78E0EBC-EED0-974D-B27E-1DB0860B5153}" presName="horzOne" presStyleCnt="0"/>
      <dgm:spPr/>
    </dgm:pt>
    <dgm:pt modelId="{FB0008A9-1896-D240-A8B6-5F833CA655D8}" type="pres">
      <dgm:prSet presAssocID="{829BF00E-4D47-044E-B994-2049F9B1E3D1}" presName="vertTwo" presStyleCnt="0"/>
      <dgm:spPr/>
    </dgm:pt>
    <dgm:pt modelId="{CDFA86A4-F8F7-7641-96B1-09E18DE7B95A}" type="pres">
      <dgm:prSet presAssocID="{829BF00E-4D47-044E-B994-2049F9B1E3D1}" presName="txTwo" presStyleLbl="node2" presStyleIdx="0" presStyleCnt="4">
        <dgm:presLayoutVars>
          <dgm:chPref val="3"/>
        </dgm:presLayoutVars>
      </dgm:prSet>
      <dgm:spPr/>
      <dgm:t>
        <a:bodyPr/>
        <a:lstStyle/>
        <a:p>
          <a:endParaRPr lang="es-ES"/>
        </a:p>
      </dgm:t>
    </dgm:pt>
    <dgm:pt modelId="{C07EB179-F3E9-2047-A2DA-2BDD1C519802}" type="pres">
      <dgm:prSet presAssocID="{829BF00E-4D47-044E-B994-2049F9B1E3D1}" presName="horzTwo" presStyleCnt="0"/>
      <dgm:spPr/>
    </dgm:pt>
    <dgm:pt modelId="{9B2CC48C-9D15-A54A-B8E4-70AB1BA9378B}" type="pres">
      <dgm:prSet presAssocID="{CD107CA2-A5D9-9042-A247-DA45BD176F0C}" presName="sibSpaceTwo" presStyleCnt="0"/>
      <dgm:spPr/>
    </dgm:pt>
    <dgm:pt modelId="{90E9624A-201E-B542-BA71-30350D040744}" type="pres">
      <dgm:prSet presAssocID="{57A18555-DE35-7649-B120-46F422E9A817}" presName="vertTwo" presStyleCnt="0"/>
      <dgm:spPr/>
    </dgm:pt>
    <dgm:pt modelId="{F46571D2-7838-A941-AAD2-B7366A20F5FE}" type="pres">
      <dgm:prSet presAssocID="{57A18555-DE35-7649-B120-46F422E9A817}" presName="txTwo" presStyleLbl="node2" presStyleIdx="1" presStyleCnt="4">
        <dgm:presLayoutVars>
          <dgm:chPref val="3"/>
        </dgm:presLayoutVars>
      </dgm:prSet>
      <dgm:spPr/>
      <dgm:t>
        <a:bodyPr/>
        <a:lstStyle/>
        <a:p>
          <a:endParaRPr lang="es-ES"/>
        </a:p>
      </dgm:t>
    </dgm:pt>
    <dgm:pt modelId="{00651C20-4F6B-9346-ACB8-1C85635E84FE}" type="pres">
      <dgm:prSet presAssocID="{57A18555-DE35-7649-B120-46F422E9A817}" presName="horzTwo" presStyleCnt="0"/>
      <dgm:spPr/>
    </dgm:pt>
    <dgm:pt modelId="{BE27B715-0516-7F42-B294-24EDB212A34C}" type="pres">
      <dgm:prSet presAssocID="{0175A4DD-B242-F24B-A2DE-12649A0407CF}" presName="sibSpaceTwo" presStyleCnt="0"/>
      <dgm:spPr/>
    </dgm:pt>
    <dgm:pt modelId="{4E74AE6C-E5DE-1E41-9848-E68FC18AAAB0}" type="pres">
      <dgm:prSet presAssocID="{AD113424-6E50-2C4E-A2A1-A62C234ACDA5}" presName="vertTwo" presStyleCnt="0"/>
      <dgm:spPr/>
    </dgm:pt>
    <dgm:pt modelId="{B703E930-DDBA-3C4C-B209-DCDB73C86E3C}" type="pres">
      <dgm:prSet presAssocID="{AD113424-6E50-2C4E-A2A1-A62C234ACDA5}" presName="txTwo" presStyleLbl="node2" presStyleIdx="2" presStyleCnt="4">
        <dgm:presLayoutVars>
          <dgm:chPref val="3"/>
        </dgm:presLayoutVars>
      </dgm:prSet>
      <dgm:spPr/>
      <dgm:t>
        <a:bodyPr/>
        <a:lstStyle/>
        <a:p>
          <a:endParaRPr lang="es-MX"/>
        </a:p>
      </dgm:t>
    </dgm:pt>
    <dgm:pt modelId="{1F070320-8167-444D-8BDB-1D709ABE56C7}" type="pres">
      <dgm:prSet presAssocID="{AD113424-6E50-2C4E-A2A1-A62C234ACDA5}" presName="parTransTwo" presStyleCnt="0"/>
      <dgm:spPr/>
    </dgm:pt>
    <dgm:pt modelId="{6570A665-9D53-4E43-84A0-A496BDBEA2BD}" type="pres">
      <dgm:prSet presAssocID="{AD113424-6E50-2C4E-A2A1-A62C234ACDA5}" presName="horzTwo" presStyleCnt="0"/>
      <dgm:spPr/>
    </dgm:pt>
    <dgm:pt modelId="{E5977631-84EE-6A45-81E6-2AA19AB04BB8}" type="pres">
      <dgm:prSet presAssocID="{6FB6111D-711F-DF49-909A-8F0F5AB4B04A}" presName="vertThree" presStyleCnt="0"/>
      <dgm:spPr/>
    </dgm:pt>
    <dgm:pt modelId="{87966CAD-3EAE-DE43-B073-CD3C118131DD}" type="pres">
      <dgm:prSet presAssocID="{6FB6111D-711F-DF49-909A-8F0F5AB4B04A}" presName="txThree" presStyleLbl="node3" presStyleIdx="0" presStyleCnt="4">
        <dgm:presLayoutVars>
          <dgm:chPref val="3"/>
        </dgm:presLayoutVars>
      </dgm:prSet>
      <dgm:spPr/>
      <dgm:t>
        <a:bodyPr/>
        <a:lstStyle/>
        <a:p>
          <a:endParaRPr lang="es-ES"/>
        </a:p>
      </dgm:t>
    </dgm:pt>
    <dgm:pt modelId="{652CD545-CF4C-D547-A2AB-52C23EC88AA9}" type="pres">
      <dgm:prSet presAssocID="{6FB6111D-711F-DF49-909A-8F0F5AB4B04A}" presName="horzThree" presStyleCnt="0"/>
      <dgm:spPr/>
    </dgm:pt>
    <dgm:pt modelId="{86AEDB12-9F3C-BC4C-AA5E-3110583A1F81}" type="pres">
      <dgm:prSet presAssocID="{7A4DD7AC-C4CD-C14B-9F78-41B84774830E}" presName="sibSpaceThree" presStyleCnt="0"/>
      <dgm:spPr/>
    </dgm:pt>
    <dgm:pt modelId="{8BA164B1-ECDA-E143-A705-6290C7FB7688}" type="pres">
      <dgm:prSet presAssocID="{DE8338CD-65AA-424A-8D09-B584594C0AE5}" presName="vertThree" presStyleCnt="0"/>
      <dgm:spPr/>
    </dgm:pt>
    <dgm:pt modelId="{84F4FEA0-C095-564D-A2B8-8148639A9E68}" type="pres">
      <dgm:prSet presAssocID="{DE8338CD-65AA-424A-8D09-B584594C0AE5}" presName="txThree" presStyleLbl="node3" presStyleIdx="1" presStyleCnt="4">
        <dgm:presLayoutVars>
          <dgm:chPref val="3"/>
        </dgm:presLayoutVars>
      </dgm:prSet>
      <dgm:spPr/>
      <dgm:t>
        <a:bodyPr/>
        <a:lstStyle/>
        <a:p>
          <a:endParaRPr lang="es-ES"/>
        </a:p>
      </dgm:t>
    </dgm:pt>
    <dgm:pt modelId="{8EF2742F-D970-A54E-A093-1C75AF5DAFFB}" type="pres">
      <dgm:prSet presAssocID="{DE8338CD-65AA-424A-8D09-B584594C0AE5}" presName="horzThree" presStyleCnt="0"/>
      <dgm:spPr/>
    </dgm:pt>
    <dgm:pt modelId="{C7DAD475-0C36-3E4C-ACA8-E6656725D6B6}" type="pres">
      <dgm:prSet presAssocID="{02449A74-3597-E64A-B8DD-54A0AADF4FB9}" presName="sibSpaceTwo" presStyleCnt="0"/>
      <dgm:spPr/>
    </dgm:pt>
    <dgm:pt modelId="{A5E178F3-CFC0-5C4B-B9D8-336BDFEB7759}" type="pres">
      <dgm:prSet presAssocID="{EAA379E8-0B5B-E645-BFE2-60ED84C1A38E}" presName="vertTwo" presStyleCnt="0"/>
      <dgm:spPr/>
    </dgm:pt>
    <dgm:pt modelId="{10FA2FF6-F541-614B-A53D-A6218FB518E4}" type="pres">
      <dgm:prSet presAssocID="{EAA379E8-0B5B-E645-BFE2-60ED84C1A38E}" presName="txTwo" presStyleLbl="node2" presStyleIdx="3" presStyleCnt="4">
        <dgm:presLayoutVars>
          <dgm:chPref val="3"/>
        </dgm:presLayoutVars>
      </dgm:prSet>
      <dgm:spPr/>
      <dgm:t>
        <a:bodyPr/>
        <a:lstStyle/>
        <a:p>
          <a:endParaRPr lang="es-MX"/>
        </a:p>
      </dgm:t>
    </dgm:pt>
    <dgm:pt modelId="{66EE3272-017F-7F48-9367-379AF095DDF2}" type="pres">
      <dgm:prSet presAssocID="{EAA379E8-0B5B-E645-BFE2-60ED84C1A38E}" presName="parTransTwo" presStyleCnt="0"/>
      <dgm:spPr/>
    </dgm:pt>
    <dgm:pt modelId="{D0B506E5-9DD0-DB4B-B32A-5987DD17EBD8}" type="pres">
      <dgm:prSet presAssocID="{EAA379E8-0B5B-E645-BFE2-60ED84C1A38E}" presName="horzTwo" presStyleCnt="0"/>
      <dgm:spPr/>
    </dgm:pt>
    <dgm:pt modelId="{DBC3D00B-2A03-2F4B-A5AD-C3B6A0FDD4F2}" type="pres">
      <dgm:prSet presAssocID="{26C2DCA0-9342-9B49-AC18-5CD3AE0BC906}" presName="vertThree" presStyleCnt="0"/>
      <dgm:spPr/>
    </dgm:pt>
    <dgm:pt modelId="{130BA002-E2CD-B542-B5C9-9777BD902F13}" type="pres">
      <dgm:prSet presAssocID="{26C2DCA0-9342-9B49-AC18-5CD3AE0BC906}" presName="txThree" presStyleLbl="node3" presStyleIdx="2" presStyleCnt="4">
        <dgm:presLayoutVars>
          <dgm:chPref val="3"/>
        </dgm:presLayoutVars>
      </dgm:prSet>
      <dgm:spPr/>
      <dgm:t>
        <a:bodyPr/>
        <a:lstStyle/>
        <a:p>
          <a:endParaRPr lang="es-ES"/>
        </a:p>
      </dgm:t>
    </dgm:pt>
    <dgm:pt modelId="{FF912034-242C-4542-BC1F-90AF654B436D}" type="pres">
      <dgm:prSet presAssocID="{26C2DCA0-9342-9B49-AC18-5CD3AE0BC906}" presName="horzThree" presStyleCnt="0"/>
      <dgm:spPr/>
    </dgm:pt>
    <dgm:pt modelId="{324CFA9F-B7AF-7946-A2D3-B12B3F6994A2}" type="pres">
      <dgm:prSet presAssocID="{BC8000C0-F1DC-0D48-84FE-3872C1032D54}" presName="sibSpaceThree" presStyleCnt="0"/>
      <dgm:spPr/>
    </dgm:pt>
    <dgm:pt modelId="{ECBFE73C-055E-4648-BD0F-0772CD07503F}" type="pres">
      <dgm:prSet presAssocID="{A6BEFA9D-8CB4-1147-A98A-AF2B0B479097}" presName="vertThree" presStyleCnt="0"/>
      <dgm:spPr/>
    </dgm:pt>
    <dgm:pt modelId="{FC683856-A21F-D042-B266-EBBF61B91895}" type="pres">
      <dgm:prSet presAssocID="{A6BEFA9D-8CB4-1147-A98A-AF2B0B479097}" presName="txThree" presStyleLbl="node3" presStyleIdx="3" presStyleCnt="4">
        <dgm:presLayoutVars>
          <dgm:chPref val="3"/>
        </dgm:presLayoutVars>
      </dgm:prSet>
      <dgm:spPr/>
      <dgm:t>
        <a:bodyPr/>
        <a:lstStyle/>
        <a:p>
          <a:endParaRPr lang="es-ES"/>
        </a:p>
      </dgm:t>
    </dgm:pt>
    <dgm:pt modelId="{DD414EFE-1FB1-5B4E-BE99-5DF1CA2EBEF5}" type="pres">
      <dgm:prSet presAssocID="{A6BEFA9D-8CB4-1147-A98A-AF2B0B479097}" presName="horzThree" presStyleCnt="0"/>
      <dgm:spPr/>
    </dgm:pt>
  </dgm:ptLst>
  <dgm:cxnLst>
    <dgm:cxn modelId="{E4351847-04D5-9F48-A8CA-8EC3CDC5730D}" srcId="{A78E0EBC-EED0-974D-B27E-1DB0860B5153}" destId="{EAA379E8-0B5B-E645-BFE2-60ED84C1A38E}" srcOrd="3" destOrd="0" parTransId="{00FFC1B9-C8C1-C946-BE5D-B79A4918533D}" sibTransId="{85196856-8C8F-B34E-83D7-A892066CC287}"/>
    <dgm:cxn modelId="{713C604C-3623-124B-837A-15980896C611}" type="presOf" srcId="{DE8338CD-65AA-424A-8D09-B584594C0AE5}" destId="{84F4FEA0-C095-564D-A2B8-8148639A9E68}" srcOrd="0" destOrd="0" presId="urn:microsoft.com/office/officeart/2005/8/layout/hierarchy4"/>
    <dgm:cxn modelId="{1E020495-DCA6-5441-BF88-6B3871E2C949}" type="presOf" srcId="{26C2DCA0-9342-9B49-AC18-5CD3AE0BC906}" destId="{130BA002-E2CD-B542-B5C9-9777BD902F13}" srcOrd="0" destOrd="0" presId="urn:microsoft.com/office/officeart/2005/8/layout/hierarchy4"/>
    <dgm:cxn modelId="{19B76277-9518-EE41-8099-4FD22DFA86EC}" srcId="{EAA379E8-0B5B-E645-BFE2-60ED84C1A38E}" destId="{A6BEFA9D-8CB4-1147-A98A-AF2B0B479097}" srcOrd="1" destOrd="0" parTransId="{56FA8767-D0A7-8443-9F73-5FC7E95FF2E7}" sibTransId="{141F87F0-E640-CC40-8B6F-61294E63BA9E}"/>
    <dgm:cxn modelId="{EE4EC97C-38B9-0844-A265-010E7C8E0709}" type="presOf" srcId="{829BF00E-4D47-044E-B994-2049F9B1E3D1}" destId="{CDFA86A4-F8F7-7641-96B1-09E18DE7B95A}" srcOrd="0" destOrd="0" presId="urn:microsoft.com/office/officeart/2005/8/layout/hierarchy4"/>
    <dgm:cxn modelId="{2C9F2788-6895-5A44-8CCB-FBA1943E2559}" srcId="{F78428DF-B9C9-7946-9B53-04923E6EA600}" destId="{A78E0EBC-EED0-974D-B27E-1DB0860B5153}" srcOrd="0" destOrd="0" parTransId="{526A6776-AA5B-3247-9AFF-5445FA1CD1EE}" sibTransId="{DF015902-A850-6B4D-B64A-53EAC7DB034E}"/>
    <dgm:cxn modelId="{D2404AE0-181E-F947-9430-E2E77BA4FD27}" srcId="{A78E0EBC-EED0-974D-B27E-1DB0860B5153}" destId="{57A18555-DE35-7649-B120-46F422E9A817}" srcOrd="1" destOrd="0" parTransId="{80B7C136-D456-C546-9447-B06E6DF84631}" sibTransId="{0175A4DD-B242-F24B-A2DE-12649A0407CF}"/>
    <dgm:cxn modelId="{DB2A6C99-E254-2149-87F6-D336696BCC67}" type="presOf" srcId="{EAA379E8-0B5B-E645-BFE2-60ED84C1A38E}" destId="{10FA2FF6-F541-614B-A53D-A6218FB518E4}" srcOrd="0" destOrd="0" presId="urn:microsoft.com/office/officeart/2005/8/layout/hierarchy4"/>
    <dgm:cxn modelId="{7841A262-BF49-7A48-983F-152185C42C66}" type="presOf" srcId="{A6BEFA9D-8CB4-1147-A98A-AF2B0B479097}" destId="{FC683856-A21F-D042-B266-EBBF61B91895}" srcOrd="0" destOrd="0" presId="urn:microsoft.com/office/officeart/2005/8/layout/hierarchy4"/>
    <dgm:cxn modelId="{D0782ACB-E7C1-B24F-97D0-318A9368A316}" srcId="{AD113424-6E50-2C4E-A2A1-A62C234ACDA5}" destId="{6FB6111D-711F-DF49-909A-8F0F5AB4B04A}" srcOrd="0" destOrd="0" parTransId="{FDB1468F-8690-5444-B724-8DE3EADBD1D2}" sibTransId="{7A4DD7AC-C4CD-C14B-9F78-41B84774830E}"/>
    <dgm:cxn modelId="{58AA2C34-CC62-C442-8AD0-7D263E2DCED4}" type="presOf" srcId="{57A18555-DE35-7649-B120-46F422E9A817}" destId="{F46571D2-7838-A941-AAD2-B7366A20F5FE}" srcOrd="0" destOrd="0" presId="urn:microsoft.com/office/officeart/2005/8/layout/hierarchy4"/>
    <dgm:cxn modelId="{1829148F-070D-8743-84B5-E776F5E9D477}" type="presOf" srcId="{AD113424-6E50-2C4E-A2A1-A62C234ACDA5}" destId="{B703E930-DDBA-3C4C-B209-DCDB73C86E3C}" srcOrd="0" destOrd="0" presId="urn:microsoft.com/office/officeart/2005/8/layout/hierarchy4"/>
    <dgm:cxn modelId="{C9B29B96-BB8A-A441-A8BA-029117CAA2E2}" type="presOf" srcId="{A78E0EBC-EED0-974D-B27E-1DB0860B5153}" destId="{2764E91C-5DE0-0847-8579-0B9E7C54A6AC}" srcOrd="0" destOrd="0" presId="urn:microsoft.com/office/officeart/2005/8/layout/hierarchy4"/>
    <dgm:cxn modelId="{7B6B4D4F-7983-1D40-BF1F-5ED333BB1470}" srcId="{AD113424-6E50-2C4E-A2A1-A62C234ACDA5}" destId="{DE8338CD-65AA-424A-8D09-B584594C0AE5}" srcOrd="1" destOrd="0" parTransId="{ECE6BE27-178E-EA42-8968-6CE11EBB99C3}" sibTransId="{F415D52D-2EE5-C64C-8F67-AB34C1119D9C}"/>
    <dgm:cxn modelId="{5451293E-F0CB-F14D-B295-1D8E5E2AAC55}" srcId="{EAA379E8-0B5B-E645-BFE2-60ED84C1A38E}" destId="{26C2DCA0-9342-9B49-AC18-5CD3AE0BC906}" srcOrd="0" destOrd="0" parTransId="{9818A808-9E0E-B84B-A65C-86F369CAF9E3}" sibTransId="{BC8000C0-F1DC-0D48-84FE-3872C1032D54}"/>
    <dgm:cxn modelId="{D40CBF1D-2827-114D-9505-D61ADD9CB733}" srcId="{A78E0EBC-EED0-974D-B27E-1DB0860B5153}" destId="{829BF00E-4D47-044E-B994-2049F9B1E3D1}" srcOrd="0" destOrd="0" parTransId="{448E3300-1B38-034C-9738-B102A935C9A1}" sibTransId="{CD107CA2-A5D9-9042-A247-DA45BD176F0C}"/>
    <dgm:cxn modelId="{2A219892-D1E3-CD4B-AEA5-6AD6A283A42B}" type="presOf" srcId="{F78428DF-B9C9-7946-9B53-04923E6EA600}" destId="{8878291A-9D93-AA4C-82AA-0DEA6B44E8C0}" srcOrd="0" destOrd="0" presId="urn:microsoft.com/office/officeart/2005/8/layout/hierarchy4"/>
    <dgm:cxn modelId="{99DB2861-1079-5C48-B347-AAD19E9AFF9F}" type="presOf" srcId="{6FB6111D-711F-DF49-909A-8F0F5AB4B04A}" destId="{87966CAD-3EAE-DE43-B073-CD3C118131DD}" srcOrd="0" destOrd="0" presId="urn:microsoft.com/office/officeart/2005/8/layout/hierarchy4"/>
    <dgm:cxn modelId="{E906DE39-8B8B-8841-9B36-AF55A299C9B5}" srcId="{A78E0EBC-EED0-974D-B27E-1DB0860B5153}" destId="{AD113424-6E50-2C4E-A2A1-A62C234ACDA5}" srcOrd="2" destOrd="0" parTransId="{8035D5D9-FA8B-5F46-80CB-9B010A20B8C5}" sibTransId="{02449A74-3597-E64A-B8DD-54A0AADF4FB9}"/>
    <dgm:cxn modelId="{436E3D7F-07C1-7F45-95C4-3ABE99367F15}" type="presParOf" srcId="{8878291A-9D93-AA4C-82AA-0DEA6B44E8C0}" destId="{DE6C2B16-3DFA-B349-9148-74AEA6A379F2}" srcOrd="0" destOrd="0" presId="urn:microsoft.com/office/officeart/2005/8/layout/hierarchy4"/>
    <dgm:cxn modelId="{B51C5233-6BAE-D14B-BD38-D9E0416FEF30}" type="presParOf" srcId="{DE6C2B16-3DFA-B349-9148-74AEA6A379F2}" destId="{2764E91C-5DE0-0847-8579-0B9E7C54A6AC}" srcOrd="0" destOrd="0" presId="urn:microsoft.com/office/officeart/2005/8/layout/hierarchy4"/>
    <dgm:cxn modelId="{009889CC-1991-1645-906A-56D3F7E6FEE9}" type="presParOf" srcId="{DE6C2B16-3DFA-B349-9148-74AEA6A379F2}" destId="{D98E09C8-57DF-A64F-A6EB-DD473BB3B767}" srcOrd="1" destOrd="0" presId="urn:microsoft.com/office/officeart/2005/8/layout/hierarchy4"/>
    <dgm:cxn modelId="{98291494-5AF2-C94E-AB9B-9F9C2371125A}" type="presParOf" srcId="{DE6C2B16-3DFA-B349-9148-74AEA6A379F2}" destId="{0DD103D6-F306-E844-991E-F7F12FD5CDC3}" srcOrd="2" destOrd="0" presId="urn:microsoft.com/office/officeart/2005/8/layout/hierarchy4"/>
    <dgm:cxn modelId="{C24E13F3-3C0D-6942-83CC-DB71AED4135A}" type="presParOf" srcId="{0DD103D6-F306-E844-991E-F7F12FD5CDC3}" destId="{FB0008A9-1896-D240-A8B6-5F833CA655D8}" srcOrd="0" destOrd="0" presId="urn:microsoft.com/office/officeart/2005/8/layout/hierarchy4"/>
    <dgm:cxn modelId="{C6BDAFF9-2DAA-FB40-9E4E-7C86CC21A8D4}" type="presParOf" srcId="{FB0008A9-1896-D240-A8B6-5F833CA655D8}" destId="{CDFA86A4-F8F7-7641-96B1-09E18DE7B95A}" srcOrd="0" destOrd="0" presId="urn:microsoft.com/office/officeart/2005/8/layout/hierarchy4"/>
    <dgm:cxn modelId="{00D6A1B4-BA99-504D-AFE8-D3B891B249E0}" type="presParOf" srcId="{FB0008A9-1896-D240-A8B6-5F833CA655D8}" destId="{C07EB179-F3E9-2047-A2DA-2BDD1C519802}" srcOrd="1" destOrd="0" presId="urn:microsoft.com/office/officeart/2005/8/layout/hierarchy4"/>
    <dgm:cxn modelId="{F45765A3-2D5C-AB43-BC5D-9EAEB9DFED46}" type="presParOf" srcId="{0DD103D6-F306-E844-991E-F7F12FD5CDC3}" destId="{9B2CC48C-9D15-A54A-B8E4-70AB1BA9378B}" srcOrd="1" destOrd="0" presId="urn:microsoft.com/office/officeart/2005/8/layout/hierarchy4"/>
    <dgm:cxn modelId="{2DE593D2-D1AB-2943-A15E-371F2526F352}" type="presParOf" srcId="{0DD103D6-F306-E844-991E-F7F12FD5CDC3}" destId="{90E9624A-201E-B542-BA71-30350D040744}" srcOrd="2" destOrd="0" presId="urn:microsoft.com/office/officeart/2005/8/layout/hierarchy4"/>
    <dgm:cxn modelId="{22F3AEEE-35FE-EF49-9186-415F3BA5EF39}" type="presParOf" srcId="{90E9624A-201E-B542-BA71-30350D040744}" destId="{F46571D2-7838-A941-AAD2-B7366A20F5FE}" srcOrd="0" destOrd="0" presId="urn:microsoft.com/office/officeart/2005/8/layout/hierarchy4"/>
    <dgm:cxn modelId="{A49152D1-B0F6-804A-85E8-8883B476B7E4}" type="presParOf" srcId="{90E9624A-201E-B542-BA71-30350D040744}" destId="{00651C20-4F6B-9346-ACB8-1C85635E84FE}" srcOrd="1" destOrd="0" presId="urn:microsoft.com/office/officeart/2005/8/layout/hierarchy4"/>
    <dgm:cxn modelId="{759DBB59-7A4A-1E4F-93C0-260362090589}" type="presParOf" srcId="{0DD103D6-F306-E844-991E-F7F12FD5CDC3}" destId="{BE27B715-0516-7F42-B294-24EDB212A34C}" srcOrd="3" destOrd="0" presId="urn:microsoft.com/office/officeart/2005/8/layout/hierarchy4"/>
    <dgm:cxn modelId="{30AC122C-51D4-A046-BA94-094D2A98F050}" type="presParOf" srcId="{0DD103D6-F306-E844-991E-F7F12FD5CDC3}" destId="{4E74AE6C-E5DE-1E41-9848-E68FC18AAAB0}" srcOrd="4" destOrd="0" presId="urn:microsoft.com/office/officeart/2005/8/layout/hierarchy4"/>
    <dgm:cxn modelId="{74D5761E-AB83-6245-9161-CFA952993982}" type="presParOf" srcId="{4E74AE6C-E5DE-1E41-9848-E68FC18AAAB0}" destId="{B703E930-DDBA-3C4C-B209-DCDB73C86E3C}" srcOrd="0" destOrd="0" presId="urn:microsoft.com/office/officeart/2005/8/layout/hierarchy4"/>
    <dgm:cxn modelId="{E0B06CB8-BEC7-6E4D-9C9E-57BD325CBC80}" type="presParOf" srcId="{4E74AE6C-E5DE-1E41-9848-E68FC18AAAB0}" destId="{1F070320-8167-444D-8BDB-1D709ABE56C7}" srcOrd="1" destOrd="0" presId="urn:microsoft.com/office/officeart/2005/8/layout/hierarchy4"/>
    <dgm:cxn modelId="{9B40CBA4-DE7D-5640-9CB6-EA57C38276CB}" type="presParOf" srcId="{4E74AE6C-E5DE-1E41-9848-E68FC18AAAB0}" destId="{6570A665-9D53-4E43-84A0-A496BDBEA2BD}" srcOrd="2" destOrd="0" presId="urn:microsoft.com/office/officeart/2005/8/layout/hierarchy4"/>
    <dgm:cxn modelId="{753304C4-1FCC-204B-BF31-4E50AC3E750F}" type="presParOf" srcId="{6570A665-9D53-4E43-84A0-A496BDBEA2BD}" destId="{E5977631-84EE-6A45-81E6-2AA19AB04BB8}" srcOrd="0" destOrd="0" presId="urn:microsoft.com/office/officeart/2005/8/layout/hierarchy4"/>
    <dgm:cxn modelId="{464E8DCF-28CD-FE4E-B42D-B78C84692E7A}" type="presParOf" srcId="{E5977631-84EE-6A45-81E6-2AA19AB04BB8}" destId="{87966CAD-3EAE-DE43-B073-CD3C118131DD}" srcOrd="0" destOrd="0" presId="urn:microsoft.com/office/officeart/2005/8/layout/hierarchy4"/>
    <dgm:cxn modelId="{8943E6E6-B7DC-EF4D-A023-020D50350D8F}" type="presParOf" srcId="{E5977631-84EE-6A45-81E6-2AA19AB04BB8}" destId="{652CD545-CF4C-D547-A2AB-52C23EC88AA9}" srcOrd="1" destOrd="0" presId="urn:microsoft.com/office/officeart/2005/8/layout/hierarchy4"/>
    <dgm:cxn modelId="{AF469172-7608-2046-AD5E-49B086B7E98D}" type="presParOf" srcId="{6570A665-9D53-4E43-84A0-A496BDBEA2BD}" destId="{86AEDB12-9F3C-BC4C-AA5E-3110583A1F81}" srcOrd="1" destOrd="0" presId="urn:microsoft.com/office/officeart/2005/8/layout/hierarchy4"/>
    <dgm:cxn modelId="{9BD0A4E1-FEED-1C45-9B06-B34516BFF88A}" type="presParOf" srcId="{6570A665-9D53-4E43-84A0-A496BDBEA2BD}" destId="{8BA164B1-ECDA-E143-A705-6290C7FB7688}" srcOrd="2" destOrd="0" presId="urn:microsoft.com/office/officeart/2005/8/layout/hierarchy4"/>
    <dgm:cxn modelId="{B5A8A182-88CD-5A41-A5F3-6509F830EE71}" type="presParOf" srcId="{8BA164B1-ECDA-E143-A705-6290C7FB7688}" destId="{84F4FEA0-C095-564D-A2B8-8148639A9E68}" srcOrd="0" destOrd="0" presId="urn:microsoft.com/office/officeart/2005/8/layout/hierarchy4"/>
    <dgm:cxn modelId="{ACD93102-1B61-FC4E-96E3-1A323FA41F1F}" type="presParOf" srcId="{8BA164B1-ECDA-E143-A705-6290C7FB7688}" destId="{8EF2742F-D970-A54E-A093-1C75AF5DAFFB}" srcOrd="1" destOrd="0" presId="urn:microsoft.com/office/officeart/2005/8/layout/hierarchy4"/>
    <dgm:cxn modelId="{CE5F69B8-06C8-6B47-AC63-C5906B566338}" type="presParOf" srcId="{0DD103D6-F306-E844-991E-F7F12FD5CDC3}" destId="{C7DAD475-0C36-3E4C-ACA8-E6656725D6B6}" srcOrd="5" destOrd="0" presId="urn:microsoft.com/office/officeart/2005/8/layout/hierarchy4"/>
    <dgm:cxn modelId="{02C92B4A-3C79-C241-8BAE-771D5727200F}" type="presParOf" srcId="{0DD103D6-F306-E844-991E-F7F12FD5CDC3}" destId="{A5E178F3-CFC0-5C4B-B9D8-336BDFEB7759}" srcOrd="6" destOrd="0" presId="urn:microsoft.com/office/officeart/2005/8/layout/hierarchy4"/>
    <dgm:cxn modelId="{A2B58CCD-9310-704E-89AB-DFD7485E4338}" type="presParOf" srcId="{A5E178F3-CFC0-5C4B-B9D8-336BDFEB7759}" destId="{10FA2FF6-F541-614B-A53D-A6218FB518E4}" srcOrd="0" destOrd="0" presId="urn:microsoft.com/office/officeart/2005/8/layout/hierarchy4"/>
    <dgm:cxn modelId="{2CA12B07-60AA-C745-B981-7FE82D28936B}" type="presParOf" srcId="{A5E178F3-CFC0-5C4B-B9D8-336BDFEB7759}" destId="{66EE3272-017F-7F48-9367-379AF095DDF2}" srcOrd="1" destOrd="0" presId="urn:microsoft.com/office/officeart/2005/8/layout/hierarchy4"/>
    <dgm:cxn modelId="{AB54B32D-3F90-F240-8F65-F232C6E9DDA8}" type="presParOf" srcId="{A5E178F3-CFC0-5C4B-B9D8-336BDFEB7759}" destId="{D0B506E5-9DD0-DB4B-B32A-5987DD17EBD8}" srcOrd="2" destOrd="0" presId="urn:microsoft.com/office/officeart/2005/8/layout/hierarchy4"/>
    <dgm:cxn modelId="{5F3003F1-1A91-884B-ACEF-53F1EFC44C99}" type="presParOf" srcId="{D0B506E5-9DD0-DB4B-B32A-5987DD17EBD8}" destId="{DBC3D00B-2A03-2F4B-A5AD-C3B6A0FDD4F2}" srcOrd="0" destOrd="0" presId="urn:microsoft.com/office/officeart/2005/8/layout/hierarchy4"/>
    <dgm:cxn modelId="{DCAF87E7-929D-1E42-AA9F-5E3CDEF17C7C}" type="presParOf" srcId="{DBC3D00B-2A03-2F4B-A5AD-C3B6A0FDD4F2}" destId="{130BA002-E2CD-B542-B5C9-9777BD902F13}" srcOrd="0" destOrd="0" presId="urn:microsoft.com/office/officeart/2005/8/layout/hierarchy4"/>
    <dgm:cxn modelId="{5ABFE595-659B-A349-9F4A-F865B58E147A}" type="presParOf" srcId="{DBC3D00B-2A03-2F4B-A5AD-C3B6A0FDD4F2}" destId="{FF912034-242C-4542-BC1F-90AF654B436D}" srcOrd="1" destOrd="0" presId="urn:microsoft.com/office/officeart/2005/8/layout/hierarchy4"/>
    <dgm:cxn modelId="{2CF33848-52A0-9B4B-8841-1D4C4449B975}" type="presParOf" srcId="{D0B506E5-9DD0-DB4B-B32A-5987DD17EBD8}" destId="{324CFA9F-B7AF-7946-A2D3-B12B3F6994A2}" srcOrd="1" destOrd="0" presId="urn:microsoft.com/office/officeart/2005/8/layout/hierarchy4"/>
    <dgm:cxn modelId="{4B3B6532-F7B4-A54C-AF52-B7D47BD65F78}" type="presParOf" srcId="{D0B506E5-9DD0-DB4B-B32A-5987DD17EBD8}" destId="{ECBFE73C-055E-4648-BD0F-0772CD07503F}" srcOrd="2" destOrd="0" presId="urn:microsoft.com/office/officeart/2005/8/layout/hierarchy4"/>
    <dgm:cxn modelId="{B464340A-2F3F-D141-85C8-2C7FEC63F6F1}" type="presParOf" srcId="{ECBFE73C-055E-4648-BD0F-0772CD07503F}" destId="{FC683856-A21F-D042-B266-EBBF61B91895}" srcOrd="0" destOrd="0" presId="urn:microsoft.com/office/officeart/2005/8/layout/hierarchy4"/>
    <dgm:cxn modelId="{77E6B208-EEDD-4549-A0A7-5A9CAEECE5A6}" type="presParOf" srcId="{ECBFE73C-055E-4648-BD0F-0772CD07503F}" destId="{DD414EFE-1FB1-5B4E-BE99-5DF1CA2EBEF5}"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ABF790F-B9FD-6745-9AF0-140655AA55D2}"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s-ES"/>
        </a:p>
      </dgm:t>
    </dgm:pt>
    <dgm:pt modelId="{76D8EBEA-8B0D-FD4C-AB2A-37220BD77650}">
      <dgm:prSet phldrT="[Texto]" custT="1"/>
      <dgm:spPr/>
      <dgm:t>
        <a:bodyPr/>
        <a:lstStyle/>
        <a:p>
          <a:r>
            <a:rPr lang="es-MX" sz="1600" smtClean="0"/>
            <a:t>Llevar a cabo las actividades derivadas de lo dispuesto en los presentes Lineamientos y demás disposiciones correlativas de la legislación universitaria;</a:t>
          </a:r>
          <a:endParaRPr lang="es-ES" sz="1600"/>
        </a:p>
      </dgm:t>
    </dgm:pt>
    <dgm:pt modelId="{C0E5D50C-AF12-5B44-8374-5BA14B36196C}" type="parTrans" cxnId="{0453A009-1E1F-9049-B932-DC9DE00D7585}">
      <dgm:prSet/>
      <dgm:spPr/>
      <dgm:t>
        <a:bodyPr/>
        <a:lstStyle/>
        <a:p>
          <a:endParaRPr lang="es-ES" sz="1600"/>
        </a:p>
      </dgm:t>
    </dgm:pt>
    <dgm:pt modelId="{88049FB8-3FCF-5947-A2E3-5423E0D45FC5}" type="sibTrans" cxnId="{0453A009-1E1F-9049-B932-DC9DE00D7585}">
      <dgm:prSet/>
      <dgm:spPr/>
      <dgm:t>
        <a:bodyPr/>
        <a:lstStyle/>
        <a:p>
          <a:endParaRPr lang="es-ES" sz="1600"/>
        </a:p>
      </dgm:t>
    </dgm:pt>
    <dgm:pt modelId="{87865DD0-7700-344E-8CC4-369720467FEF}">
      <dgm:prSet custT="1"/>
      <dgm:spPr/>
      <dgm:t>
        <a:bodyPr/>
        <a:lstStyle/>
        <a:p>
          <a:r>
            <a:rPr lang="es-MX" sz="1600" smtClean="0"/>
            <a:t>Programar y dar seguimiento al trabajo escrito del interesado, mediante entrevistas y revisiones periódicas de los avances de su protocolo;</a:t>
          </a:r>
          <a:endParaRPr lang="es-MX" sz="1600" dirty="0" smtClean="0"/>
        </a:p>
      </dgm:t>
    </dgm:pt>
    <dgm:pt modelId="{EAF11D36-5974-EE4B-9C5B-09D65E4E06D1}" type="parTrans" cxnId="{076D73D3-E5F9-A04E-9C6E-2F736689FED7}">
      <dgm:prSet/>
      <dgm:spPr/>
      <dgm:t>
        <a:bodyPr/>
        <a:lstStyle/>
        <a:p>
          <a:endParaRPr lang="es-ES" sz="1600"/>
        </a:p>
      </dgm:t>
    </dgm:pt>
    <dgm:pt modelId="{DBEC020F-7238-D14A-8C10-83F8517AEA97}" type="sibTrans" cxnId="{076D73D3-E5F9-A04E-9C6E-2F736689FED7}">
      <dgm:prSet/>
      <dgm:spPr/>
      <dgm:t>
        <a:bodyPr/>
        <a:lstStyle/>
        <a:p>
          <a:endParaRPr lang="es-ES" sz="1600"/>
        </a:p>
      </dgm:t>
    </dgm:pt>
    <dgm:pt modelId="{D89BFEA5-85FB-4946-9A11-2E900AFE19CF}">
      <dgm:prSet custT="1"/>
      <dgm:spPr/>
      <dgm:t>
        <a:bodyPr/>
        <a:lstStyle/>
        <a:p>
          <a:r>
            <a:rPr lang="es-MX" sz="1600" smtClean="0"/>
            <a:t>Supervisar el desarrollo del trabajo escrito; y</a:t>
          </a:r>
          <a:endParaRPr lang="es-MX" sz="1600" dirty="0" smtClean="0"/>
        </a:p>
      </dgm:t>
    </dgm:pt>
    <dgm:pt modelId="{3391D7EA-064A-7D4E-BCAF-96607CF62220}" type="parTrans" cxnId="{7F154CE6-EC29-C342-9B3A-EA4033C8AA7B}">
      <dgm:prSet/>
      <dgm:spPr/>
      <dgm:t>
        <a:bodyPr/>
        <a:lstStyle/>
        <a:p>
          <a:endParaRPr lang="es-ES" sz="1600"/>
        </a:p>
      </dgm:t>
    </dgm:pt>
    <dgm:pt modelId="{1E196B38-ABEA-0840-99DE-5E915C20E575}" type="sibTrans" cxnId="{7F154CE6-EC29-C342-9B3A-EA4033C8AA7B}">
      <dgm:prSet/>
      <dgm:spPr/>
      <dgm:t>
        <a:bodyPr/>
        <a:lstStyle/>
        <a:p>
          <a:endParaRPr lang="es-ES" sz="1600"/>
        </a:p>
      </dgm:t>
    </dgm:pt>
    <dgm:pt modelId="{532BC120-CC7A-784C-ACBA-F65BBC4485BD}">
      <dgm:prSet custT="1"/>
      <dgm:spPr/>
      <dgm:t>
        <a:bodyPr/>
        <a:lstStyle/>
        <a:p>
          <a:r>
            <a:rPr lang="es-MX" sz="1600" dirty="0" smtClean="0"/>
            <a:t>Dictaminar y emitir su voto aprobatorio, cuando considere que el trabajo escrito ha sido concluido, conforme al tema y protocolo, a lo dispuesto en los presentes Lineamientos y demás disposiciones universitarias aplicables</a:t>
          </a:r>
          <a:endParaRPr lang="es-ES" sz="1600" dirty="0"/>
        </a:p>
      </dgm:t>
    </dgm:pt>
    <dgm:pt modelId="{F6BAA398-AF19-BE45-86EA-BA1A7FBCA0B1}" type="parTrans" cxnId="{B4FB824D-7C58-ED4C-87C3-67D129A2104F}">
      <dgm:prSet/>
      <dgm:spPr/>
      <dgm:t>
        <a:bodyPr/>
        <a:lstStyle/>
        <a:p>
          <a:endParaRPr lang="es-ES" sz="1600"/>
        </a:p>
      </dgm:t>
    </dgm:pt>
    <dgm:pt modelId="{AA5D59F1-E486-4547-B8A5-2A947EDDA1C3}" type="sibTrans" cxnId="{B4FB824D-7C58-ED4C-87C3-67D129A2104F}">
      <dgm:prSet/>
      <dgm:spPr/>
      <dgm:t>
        <a:bodyPr/>
        <a:lstStyle/>
        <a:p>
          <a:endParaRPr lang="es-ES" sz="1600"/>
        </a:p>
      </dgm:t>
    </dgm:pt>
    <dgm:pt modelId="{62581D3C-0F76-E945-8E4C-791D2E463C07}" type="pres">
      <dgm:prSet presAssocID="{AABF790F-B9FD-6745-9AF0-140655AA55D2}" presName="Name0" presStyleCnt="0">
        <dgm:presLayoutVars>
          <dgm:dir/>
          <dgm:resizeHandles val="exact"/>
        </dgm:presLayoutVars>
      </dgm:prSet>
      <dgm:spPr/>
      <dgm:t>
        <a:bodyPr/>
        <a:lstStyle/>
        <a:p>
          <a:endParaRPr lang="es-MX"/>
        </a:p>
      </dgm:t>
    </dgm:pt>
    <dgm:pt modelId="{BD563F4F-A41C-174A-ABD4-BE1792B042DA}" type="pres">
      <dgm:prSet presAssocID="{76D8EBEA-8B0D-FD4C-AB2A-37220BD77650}" presName="composite" presStyleCnt="0"/>
      <dgm:spPr/>
    </dgm:pt>
    <dgm:pt modelId="{1AC1C03C-0FD9-DD49-B5D7-1F1DDC85BA26}" type="pres">
      <dgm:prSet presAssocID="{76D8EBEA-8B0D-FD4C-AB2A-37220BD77650}" presName="rect1" presStyleLbl="trAlignAcc1" presStyleIdx="0" presStyleCnt="4">
        <dgm:presLayoutVars>
          <dgm:bulletEnabled val="1"/>
        </dgm:presLayoutVars>
      </dgm:prSet>
      <dgm:spPr/>
      <dgm:t>
        <a:bodyPr/>
        <a:lstStyle/>
        <a:p>
          <a:endParaRPr lang="es-ES"/>
        </a:p>
      </dgm:t>
    </dgm:pt>
    <dgm:pt modelId="{98F10C83-28B7-B545-B762-4B44947D7FBD}" type="pres">
      <dgm:prSet presAssocID="{76D8EBEA-8B0D-FD4C-AB2A-37220BD77650}" presName="rect2"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50000" r="-50000"/>
          </a:stretch>
        </a:blipFill>
      </dgm:spPr>
    </dgm:pt>
    <dgm:pt modelId="{A6745507-C682-6147-A0ED-B49763E97D26}" type="pres">
      <dgm:prSet presAssocID="{88049FB8-3FCF-5947-A2E3-5423E0D45FC5}" presName="sibTrans" presStyleCnt="0"/>
      <dgm:spPr/>
    </dgm:pt>
    <dgm:pt modelId="{CA59A27C-5568-CA43-9900-C9963C894797}" type="pres">
      <dgm:prSet presAssocID="{87865DD0-7700-344E-8CC4-369720467FEF}" presName="composite" presStyleCnt="0"/>
      <dgm:spPr/>
    </dgm:pt>
    <dgm:pt modelId="{B1E8C24A-A15B-0441-B180-B6106262658B}" type="pres">
      <dgm:prSet presAssocID="{87865DD0-7700-344E-8CC4-369720467FEF}" presName="rect1" presStyleLbl="trAlignAcc1" presStyleIdx="1" presStyleCnt="4">
        <dgm:presLayoutVars>
          <dgm:bulletEnabled val="1"/>
        </dgm:presLayoutVars>
      </dgm:prSet>
      <dgm:spPr/>
      <dgm:t>
        <a:bodyPr/>
        <a:lstStyle/>
        <a:p>
          <a:endParaRPr lang="es-MX"/>
        </a:p>
      </dgm:t>
    </dgm:pt>
    <dgm:pt modelId="{2045A6C1-E23C-3C4C-8D73-5274923796CB}" type="pres">
      <dgm:prSet presAssocID="{87865DD0-7700-344E-8CC4-369720467FEF}" presName="rect2"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50000" r="-50000"/>
          </a:stretch>
        </a:blipFill>
      </dgm:spPr>
    </dgm:pt>
    <dgm:pt modelId="{BB063470-E871-0445-81CB-7A981C13147C}" type="pres">
      <dgm:prSet presAssocID="{DBEC020F-7238-D14A-8C10-83F8517AEA97}" presName="sibTrans" presStyleCnt="0"/>
      <dgm:spPr/>
    </dgm:pt>
    <dgm:pt modelId="{78F13E24-18A9-9C43-8EB0-6A60BAC4C81C}" type="pres">
      <dgm:prSet presAssocID="{D89BFEA5-85FB-4946-9A11-2E900AFE19CF}" presName="composite" presStyleCnt="0"/>
      <dgm:spPr/>
    </dgm:pt>
    <dgm:pt modelId="{62706001-5F9F-4940-8395-20B94909610A}" type="pres">
      <dgm:prSet presAssocID="{D89BFEA5-85FB-4946-9A11-2E900AFE19CF}" presName="rect1" presStyleLbl="trAlignAcc1" presStyleIdx="2" presStyleCnt="4">
        <dgm:presLayoutVars>
          <dgm:bulletEnabled val="1"/>
        </dgm:presLayoutVars>
      </dgm:prSet>
      <dgm:spPr/>
      <dgm:t>
        <a:bodyPr/>
        <a:lstStyle/>
        <a:p>
          <a:endParaRPr lang="es-MX"/>
        </a:p>
      </dgm:t>
    </dgm:pt>
    <dgm:pt modelId="{CDF13672-8E41-1542-BE16-FB4226A16878}" type="pres">
      <dgm:prSet presAssocID="{D89BFEA5-85FB-4946-9A11-2E900AFE19CF}" presName="rect2"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l="-73000" r="-73000"/>
          </a:stretch>
        </a:blipFill>
      </dgm:spPr>
    </dgm:pt>
    <dgm:pt modelId="{AF7B1862-63B1-1643-AAFA-2475E49270F3}" type="pres">
      <dgm:prSet presAssocID="{1E196B38-ABEA-0840-99DE-5E915C20E575}" presName="sibTrans" presStyleCnt="0"/>
      <dgm:spPr/>
    </dgm:pt>
    <dgm:pt modelId="{ADDE9FEF-CFFE-D647-99C7-CA6D2DBCE5D2}" type="pres">
      <dgm:prSet presAssocID="{532BC120-CC7A-784C-ACBA-F65BBC4485BD}" presName="composite" presStyleCnt="0"/>
      <dgm:spPr/>
    </dgm:pt>
    <dgm:pt modelId="{C359938D-0889-5B4F-B127-5D9368E053F4}" type="pres">
      <dgm:prSet presAssocID="{532BC120-CC7A-784C-ACBA-F65BBC4485BD}" presName="rect1" presStyleLbl="trAlignAcc1" presStyleIdx="3" presStyleCnt="4" custScaleY="144322">
        <dgm:presLayoutVars>
          <dgm:bulletEnabled val="1"/>
        </dgm:presLayoutVars>
      </dgm:prSet>
      <dgm:spPr/>
      <dgm:t>
        <a:bodyPr/>
        <a:lstStyle/>
        <a:p>
          <a:endParaRPr lang="es-MX"/>
        </a:p>
      </dgm:t>
    </dgm:pt>
    <dgm:pt modelId="{2C51AD0C-D05E-BF48-A498-E6B6AAE7DD8F}" type="pres">
      <dgm:prSet presAssocID="{532BC120-CC7A-784C-ACBA-F65BBC4485BD}" presName="rect2"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l="-57000" r="-57000"/>
          </a:stretch>
        </a:blipFill>
      </dgm:spPr>
    </dgm:pt>
  </dgm:ptLst>
  <dgm:cxnLst>
    <dgm:cxn modelId="{7F154CE6-EC29-C342-9B3A-EA4033C8AA7B}" srcId="{AABF790F-B9FD-6745-9AF0-140655AA55D2}" destId="{D89BFEA5-85FB-4946-9A11-2E900AFE19CF}" srcOrd="2" destOrd="0" parTransId="{3391D7EA-064A-7D4E-BCAF-96607CF62220}" sibTransId="{1E196B38-ABEA-0840-99DE-5E915C20E575}"/>
    <dgm:cxn modelId="{6DD4E2BA-81ED-7C4B-83E0-94D5D982AE8A}" type="presOf" srcId="{D89BFEA5-85FB-4946-9A11-2E900AFE19CF}" destId="{62706001-5F9F-4940-8395-20B94909610A}" srcOrd="0" destOrd="0" presId="urn:microsoft.com/office/officeart/2008/layout/PictureStrips"/>
    <dgm:cxn modelId="{076D73D3-E5F9-A04E-9C6E-2F736689FED7}" srcId="{AABF790F-B9FD-6745-9AF0-140655AA55D2}" destId="{87865DD0-7700-344E-8CC4-369720467FEF}" srcOrd="1" destOrd="0" parTransId="{EAF11D36-5974-EE4B-9C5B-09D65E4E06D1}" sibTransId="{DBEC020F-7238-D14A-8C10-83F8517AEA97}"/>
    <dgm:cxn modelId="{AB0E060B-F640-B943-BEE9-6977D46F9975}" type="presOf" srcId="{76D8EBEA-8B0D-FD4C-AB2A-37220BD77650}" destId="{1AC1C03C-0FD9-DD49-B5D7-1F1DDC85BA26}" srcOrd="0" destOrd="0" presId="urn:microsoft.com/office/officeart/2008/layout/PictureStrips"/>
    <dgm:cxn modelId="{B4FB824D-7C58-ED4C-87C3-67D129A2104F}" srcId="{AABF790F-B9FD-6745-9AF0-140655AA55D2}" destId="{532BC120-CC7A-784C-ACBA-F65BBC4485BD}" srcOrd="3" destOrd="0" parTransId="{F6BAA398-AF19-BE45-86EA-BA1A7FBCA0B1}" sibTransId="{AA5D59F1-E486-4547-B8A5-2A947EDDA1C3}"/>
    <dgm:cxn modelId="{35122873-E38D-9941-BF6F-F57B85B984EA}" type="presOf" srcId="{AABF790F-B9FD-6745-9AF0-140655AA55D2}" destId="{62581D3C-0F76-E945-8E4C-791D2E463C07}" srcOrd="0" destOrd="0" presId="urn:microsoft.com/office/officeart/2008/layout/PictureStrips"/>
    <dgm:cxn modelId="{0453A009-1E1F-9049-B932-DC9DE00D7585}" srcId="{AABF790F-B9FD-6745-9AF0-140655AA55D2}" destId="{76D8EBEA-8B0D-FD4C-AB2A-37220BD77650}" srcOrd="0" destOrd="0" parTransId="{C0E5D50C-AF12-5B44-8374-5BA14B36196C}" sibTransId="{88049FB8-3FCF-5947-A2E3-5423E0D45FC5}"/>
    <dgm:cxn modelId="{F908C039-FD57-8147-A0F5-C9697A80946E}" type="presOf" srcId="{87865DD0-7700-344E-8CC4-369720467FEF}" destId="{B1E8C24A-A15B-0441-B180-B6106262658B}" srcOrd="0" destOrd="0" presId="urn:microsoft.com/office/officeart/2008/layout/PictureStrips"/>
    <dgm:cxn modelId="{6C0777D5-489B-E84A-9E68-134DBBE48B3E}" type="presOf" srcId="{532BC120-CC7A-784C-ACBA-F65BBC4485BD}" destId="{C359938D-0889-5B4F-B127-5D9368E053F4}" srcOrd="0" destOrd="0" presId="urn:microsoft.com/office/officeart/2008/layout/PictureStrips"/>
    <dgm:cxn modelId="{7C3BD5C2-C50A-3B49-990D-831A04D41C39}" type="presParOf" srcId="{62581D3C-0F76-E945-8E4C-791D2E463C07}" destId="{BD563F4F-A41C-174A-ABD4-BE1792B042DA}" srcOrd="0" destOrd="0" presId="urn:microsoft.com/office/officeart/2008/layout/PictureStrips"/>
    <dgm:cxn modelId="{DFD0EC96-DDB9-D648-A738-04B4B5FA9D43}" type="presParOf" srcId="{BD563F4F-A41C-174A-ABD4-BE1792B042DA}" destId="{1AC1C03C-0FD9-DD49-B5D7-1F1DDC85BA26}" srcOrd="0" destOrd="0" presId="urn:microsoft.com/office/officeart/2008/layout/PictureStrips"/>
    <dgm:cxn modelId="{FD76913A-E8D8-B64B-806A-C414112EB747}" type="presParOf" srcId="{BD563F4F-A41C-174A-ABD4-BE1792B042DA}" destId="{98F10C83-28B7-B545-B762-4B44947D7FBD}" srcOrd="1" destOrd="0" presId="urn:microsoft.com/office/officeart/2008/layout/PictureStrips"/>
    <dgm:cxn modelId="{C08BCC08-52EF-F542-9145-5E12BE2BB9A6}" type="presParOf" srcId="{62581D3C-0F76-E945-8E4C-791D2E463C07}" destId="{A6745507-C682-6147-A0ED-B49763E97D26}" srcOrd="1" destOrd="0" presId="urn:microsoft.com/office/officeart/2008/layout/PictureStrips"/>
    <dgm:cxn modelId="{C19F8D50-6EA6-CE45-847C-58E150F9D1A6}" type="presParOf" srcId="{62581D3C-0F76-E945-8E4C-791D2E463C07}" destId="{CA59A27C-5568-CA43-9900-C9963C894797}" srcOrd="2" destOrd="0" presId="urn:microsoft.com/office/officeart/2008/layout/PictureStrips"/>
    <dgm:cxn modelId="{CDF3402D-33FC-1A41-B0F4-362FAACE92A7}" type="presParOf" srcId="{CA59A27C-5568-CA43-9900-C9963C894797}" destId="{B1E8C24A-A15B-0441-B180-B6106262658B}" srcOrd="0" destOrd="0" presId="urn:microsoft.com/office/officeart/2008/layout/PictureStrips"/>
    <dgm:cxn modelId="{E82359A6-0B37-AD47-B16B-C70BE7BDE634}" type="presParOf" srcId="{CA59A27C-5568-CA43-9900-C9963C894797}" destId="{2045A6C1-E23C-3C4C-8D73-5274923796CB}" srcOrd="1" destOrd="0" presId="urn:microsoft.com/office/officeart/2008/layout/PictureStrips"/>
    <dgm:cxn modelId="{38463F9F-7390-D34D-A1ED-93D809F311F1}" type="presParOf" srcId="{62581D3C-0F76-E945-8E4C-791D2E463C07}" destId="{BB063470-E871-0445-81CB-7A981C13147C}" srcOrd="3" destOrd="0" presId="urn:microsoft.com/office/officeart/2008/layout/PictureStrips"/>
    <dgm:cxn modelId="{97E3FF19-F7D5-F64B-93E4-6D32B5F9DC47}" type="presParOf" srcId="{62581D3C-0F76-E945-8E4C-791D2E463C07}" destId="{78F13E24-18A9-9C43-8EB0-6A60BAC4C81C}" srcOrd="4" destOrd="0" presId="urn:microsoft.com/office/officeart/2008/layout/PictureStrips"/>
    <dgm:cxn modelId="{DB4F7BEF-A6A6-1F42-9F92-01056D300DEC}" type="presParOf" srcId="{78F13E24-18A9-9C43-8EB0-6A60BAC4C81C}" destId="{62706001-5F9F-4940-8395-20B94909610A}" srcOrd="0" destOrd="0" presId="urn:microsoft.com/office/officeart/2008/layout/PictureStrips"/>
    <dgm:cxn modelId="{DBAE408F-5314-8B41-B17F-DC154666E892}" type="presParOf" srcId="{78F13E24-18A9-9C43-8EB0-6A60BAC4C81C}" destId="{CDF13672-8E41-1542-BE16-FB4226A16878}" srcOrd="1" destOrd="0" presId="urn:microsoft.com/office/officeart/2008/layout/PictureStrips"/>
    <dgm:cxn modelId="{328555B2-643B-7B4E-899E-81615BCFF163}" type="presParOf" srcId="{62581D3C-0F76-E945-8E4C-791D2E463C07}" destId="{AF7B1862-63B1-1643-AAFA-2475E49270F3}" srcOrd="5" destOrd="0" presId="urn:microsoft.com/office/officeart/2008/layout/PictureStrips"/>
    <dgm:cxn modelId="{01F9490A-1A1B-0948-A5E8-FFCCD2973CB2}" type="presParOf" srcId="{62581D3C-0F76-E945-8E4C-791D2E463C07}" destId="{ADDE9FEF-CFFE-D647-99C7-CA6D2DBCE5D2}" srcOrd="6" destOrd="0" presId="urn:microsoft.com/office/officeart/2008/layout/PictureStrips"/>
    <dgm:cxn modelId="{B92925AF-E0D8-DC41-B0DF-40B7AA237D7C}" type="presParOf" srcId="{ADDE9FEF-CFFE-D647-99C7-CA6D2DBCE5D2}" destId="{C359938D-0889-5B4F-B127-5D9368E053F4}" srcOrd="0" destOrd="0" presId="urn:microsoft.com/office/officeart/2008/layout/PictureStrips"/>
    <dgm:cxn modelId="{FCAAA8BE-F57D-5743-861E-B37E5E178D12}" type="presParOf" srcId="{ADDE9FEF-CFFE-D647-99C7-CA6D2DBCE5D2}" destId="{2C51AD0C-D05E-BF48-A498-E6B6AAE7DD8F}"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260EB28-AFCA-A848-BCD1-ED717C24BAD1}" type="doc">
      <dgm:prSet loTypeId="urn:microsoft.com/office/officeart/2008/layout/AlternatingPictureBlocks" loCatId="" qsTypeId="urn:microsoft.com/office/officeart/2005/8/quickstyle/simple3" qsCatId="simple" csTypeId="urn:microsoft.com/office/officeart/2005/8/colors/colorful1" csCatId="colorful" phldr="1"/>
      <dgm:spPr/>
      <dgm:t>
        <a:bodyPr/>
        <a:lstStyle/>
        <a:p>
          <a:endParaRPr lang="es-ES"/>
        </a:p>
      </dgm:t>
    </dgm:pt>
    <dgm:pt modelId="{6936C336-B2D9-2B40-9B06-0C9A18C20E88}">
      <dgm:prSet phldrT="[Texto]"/>
      <dgm:spPr/>
      <dgm:t>
        <a:bodyPr/>
        <a:lstStyle/>
        <a:p>
          <a:r>
            <a:rPr lang="es-MX" b="1" dirty="0" smtClean="0"/>
            <a:t>El tema de Tesis solo se registrará cuando no sea igual o similar, tanto en el planteamiento de la temática como en el contenido, a otros trabajos de Tesis previamente presentados en la Facultad de Ciencias o en otras instituciones educativas.</a:t>
          </a:r>
          <a:endParaRPr lang="es-ES" b="1" dirty="0"/>
        </a:p>
      </dgm:t>
    </dgm:pt>
    <dgm:pt modelId="{13112BFE-F6D6-C446-8499-F2DF2A9C4CA8}" type="parTrans" cxnId="{E5338203-9F69-DE40-A4AE-4C7CC4BF019C}">
      <dgm:prSet/>
      <dgm:spPr/>
      <dgm:t>
        <a:bodyPr/>
        <a:lstStyle/>
        <a:p>
          <a:endParaRPr lang="es-ES" b="1">
            <a:solidFill>
              <a:srgbClr val="2E2224"/>
            </a:solidFill>
          </a:endParaRPr>
        </a:p>
      </dgm:t>
    </dgm:pt>
    <dgm:pt modelId="{A2A9789B-00DE-9248-B6D6-46C6738018DC}" type="sibTrans" cxnId="{E5338203-9F69-DE40-A4AE-4C7CC4BF019C}">
      <dgm:prSet/>
      <dgm:spPr/>
      <dgm:t>
        <a:bodyPr/>
        <a:lstStyle/>
        <a:p>
          <a:endParaRPr lang="es-ES" b="1">
            <a:solidFill>
              <a:srgbClr val="2E2224"/>
            </a:solidFill>
          </a:endParaRPr>
        </a:p>
      </dgm:t>
    </dgm:pt>
    <dgm:pt modelId="{76E2A3AF-84BB-6B4E-9FF9-8491D8C88E39}">
      <dgm:prSet/>
      <dgm:spPr/>
      <dgm:t>
        <a:bodyPr/>
        <a:lstStyle/>
        <a:p>
          <a:r>
            <a:rPr lang="es-MX" b="1" dirty="0" smtClean="0"/>
            <a:t>El alumno o egresado, al momento de solicitar el registro de su tema y protocolo, deberá manifestar por escrito, avalando con su firma, que el trabajo de Tesis que desarrollará no será producto de un plagio.</a:t>
          </a:r>
        </a:p>
      </dgm:t>
    </dgm:pt>
    <dgm:pt modelId="{AD699A86-6E76-FC4D-8C7A-002592C5AA86}" type="parTrans" cxnId="{E751C9ED-1F51-1949-A6EA-5FB0BB45DBED}">
      <dgm:prSet/>
      <dgm:spPr/>
      <dgm:t>
        <a:bodyPr/>
        <a:lstStyle/>
        <a:p>
          <a:endParaRPr lang="es-ES" b="1">
            <a:solidFill>
              <a:srgbClr val="2E2224"/>
            </a:solidFill>
          </a:endParaRPr>
        </a:p>
      </dgm:t>
    </dgm:pt>
    <dgm:pt modelId="{0A468BAD-1BAF-2F47-B0A0-8452AD551AE4}" type="sibTrans" cxnId="{E751C9ED-1F51-1949-A6EA-5FB0BB45DBED}">
      <dgm:prSet/>
      <dgm:spPr/>
      <dgm:t>
        <a:bodyPr/>
        <a:lstStyle/>
        <a:p>
          <a:endParaRPr lang="es-ES" b="1">
            <a:solidFill>
              <a:srgbClr val="2E2224"/>
            </a:solidFill>
          </a:endParaRPr>
        </a:p>
      </dgm:t>
    </dgm:pt>
    <dgm:pt modelId="{E77AE050-0607-1C41-87EF-235339EAB090}" type="pres">
      <dgm:prSet presAssocID="{2260EB28-AFCA-A848-BCD1-ED717C24BAD1}" presName="linearFlow" presStyleCnt="0">
        <dgm:presLayoutVars>
          <dgm:dir/>
          <dgm:resizeHandles val="exact"/>
        </dgm:presLayoutVars>
      </dgm:prSet>
      <dgm:spPr/>
      <dgm:t>
        <a:bodyPr/>
        <a:lstStyle/>
        <a:p>
          <a:endParaRPr lang="es-MX"/>
        </a:p>
      </dgm:t>
    </dgm:pt>
    <dgm:pt modelId="{573F41BF-EDCC-A844-A5A7-00EBC328A4F7}" type="pres">
      <dgm:prSet presAssocID="{6936C336-B2D9-2B40-9B06-0C9A18C20E88}" presName="comp" presStyleCnt="0"/>
      <dgm:spPr/>
    </dgm:pt>
    <dgm:pt modelId="{571A13D2-2A6E-9B43-945A-74E9A9DA716B}" type="pres">
      <dgm:prSet presAssocID="{6936C336-B2D9-2B40-9B06-0C9A18C20E88}" presName="rect2" presStyleLbl="node1" presStyleIdx="0" presStyleCnt="2">
        <dgm:presLayoutVars>
          <dgm:bulletEnabled val="1"/>
        </dgm:presLayoutVars>
      </dgm:prSet>
      <dgm:spPr/>
      <dgm:t>
        <a:bodyPr/>
        <a:lstStyle/>
        <a:p>
          <a:endParaRPr lang="es-MX"/>
        </a:p>
      </dgm:t>
    </dgm:pt>
    <dgm:pt modelId="{5541EDDA-F657-C849-B6AB-80DFB28CE4AD}" type="pres">
      <dgm:prSet presAssocID="{6936C336-B2D9-2B40-9B06-0C9A18C20E88}" presName="rect1" presStyleLbl="lnNod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dgm:spPr>
    </dgm:pt>
    <dgm:pt modelId="{7AEAC885-D5E7-374D-82C8-129F167EED66}" type="pres">
      <dgm:prSet presAssocID="{A2A9789B-00DE-9248-B6D6-46C6738018DC}" presName="sibTrans" presStyleCnt="0"/>
      <dgm:spPr/>
    </dgm:pt>
    <dgm:pt modelId="{F0727EBD-7E37-2149-A630-25A2457ACA4D}" type="pres">
      <dgm:prSet presAssocID="{76E2A3AF-84BB-6B4E-9FF9-8491D8C88E39}" presName="comp" presStyleCnt="0"/>
      <dgm:spPr/>
    </dgm:pt>
    <dgm:pt modelId="{E85C385B-B6E3-4A48-AD1C-CD08C8A27BAA}" type="pres">
      <dgm:prSet presAssocID="{76E2A3AF-84BB-6B4E-9FF9-8491D8C88E39}" presName="rect2" presStyleLbl="node1" presStyleIdx="1" presStyleCnt="2">
        <dgm:presLayoutVars>
          <dgm:bulletEnabled val="1"/>
        </dgm:presLayoutVars>
      </dgm:prSet>
      <dgm:spPr/>
      <dgm:t>
        <a:bodyPr/>
        <a:lstStyle/>
        <a:p>
          <a:endParaRPr lang="es-MX"/>
        </a:p>
      </dgm:t>
    </dgm:pt>
    <dgm:pt modelId="{D6E04B6C-6785-3F4E-AAC1-19DEC6EEA591}" type="pres">
      <dgm:prSet presAssocID="{76E2A3AF-84BB-6B4E-9FF9-8491D8C88E39}" presName="rect1" presStyleLbl="lnNod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dgm:spPr>
    </dgm:pt>
  </dgm:ptLst>
  <dgm:cxnLst>
    <dgm:cxn modelId="{29F24DDC-9A92-1646-B55C-723271934656}" type="presOf" srcId="{76E2A3AF-84BB-6B4E-9FF9-8491D8C88E39}" destId="{E85C385B-B6E3-4A48-AD1C-CD08C8A27BAA}" srcOrd="0" destOrd="0" presId="urn:microsoft.com/office/officeart/2008/layout/AlternatingPictureBlocks"/>
    <dgm:cxn modelId="{0C56B2BE-111A-974F-8770-F3DDB63034E5}" type="presOf" srcId="{6936C336-B2D9-2B40-9B06-0C9A18C20E88}" destId="{571A13D2-2A6E-9B43-945A-74E9A9DA716B}" srcOrd="0" destOrd="0" presId="urn:microsoft.com/office/officeart/2008/layout/AlternatingPictureBlocks"/>
    <dgm:cxn modelId="{E5338203-9F69-DE40-A4AE-4C7CC4BF019C}" srcId="{2260EB28-AFCA-A848-BCD1-ED717C24BAD1}" destId="{6936C336-B2D9-2B40-9B06-0C9A18C20E88}" srcOrd="0" destOrd="0" parTransId="{13112BFE-F6D6-C446-8499-F2DF2A9C4CA8}" sibTransId="{A2A9789B-00DE-9248-B6D6-46C6738018DC}"/>
    <dgm:cxn modelId="{E751C9ED-1F51-1949-A6EA-5FB0BB45DBED}" srcId="{2260EB28-AFCA-A848-BCD1-ED717C24BAD1}" destId="{76E2A3AF-84BB-6B4E-9FF9-8491D8C88E39}" srcOrd="1" destOrd="0" parTransId="{AD699A86-6E76-FC4D-8C7A-002592C5AA86}" sibTransId="{0A468BAD-1BAF-2F47-B0A0-8452AD551AE4}"/>
    <dgm:cxn modelId="{D0FE740E-7689-4D4C-A054-16AACCF08A70}" type="presOf" srcId="{2260EB28-AFCA-A848-BCD1-ED717C24BAD1}" destId="{E77AE050-0607-1C41-87EF-235339EAB090}" srcOrd="0" destOrd="0" presId="urn:microsoft.com/office/officeart/2008/layout/AlternatingPictureBlocks"/>
    <dgm:cxn modelId="{9087EC60-8820-0C4D-873A-7356CB5CD1F8}" type="presParOf" srcId="{E77AE050-0607-1C41-87EF-235339EAB090}" destId="{573F41BF-EDCC-A844-A5A7-00EBC328A4F7}" srcOrd="0" destOrd="0" presId="urn:microsoft.com/office/officeart/2008/layout/AlternatingPictureBlocks"/>
    <dgm:cxn modelId="{0B72EA55-1EEF-7141-B81B-E5B9D77C2828}" type="presParOf" srcId="{573F41BF-EDCC-A844-A5A7-00EBC328A4F7}" destId="{571A13D2-2A6E-9B43-945A-74E9A9DA716B}" srcOrd="0" destOrd="0" presId="urn:microsoft.com/office/officeart/2008/layout/AlternatingPictureBlocks"/>
    <dgm:cxn modelId="{E5AEC5F1-74BC-EC4C-82F4-CECF482B7D47}" type="presParOf" srcId="{573F41BF-EDCC-A844-A5A7-00EBC328A4F7}" destId="{5541EDDA-F657-C849-B6AB-80DFB28CE4AD}" srcOrd="1" destOrd="0" presId="urn:microsoft.com/office/officeart/2008/layout/AlternatingPictureBlocks"/>
    <dgm:cxn modelId="{201A3334-E20D-B646-A332-9D07C25A27E4}" type="presParOf" srcId="{E77AE050-0607-1C41-87EF-235339EAB090}" destId="{7AEAC885-D5E7-374D-82C8-129F167EED66}" srcOrd="1" destOrd="0" presId="urn:microsoft.com/office/officeart/2008/layout/AlternatingPictureBlocks"/>
    <dgm:cxn modelId="{D20551D4-F4E4-AB4D-8CAC-B072F8200D5C}" type="presParOf" srcId="{E77AE050-0607-1C41-87EF-235339EAB090}" destId="{F0727EBD-7E37-2149-A630-25A2457ACA4D}" srcOrd="2" destOrd="0" presId="urn:microsoft.com/office/officeart/2008/layout/AlternatingPictureBlocks"/>
    <dgm:cxn modelId="{6C5E9283-8854-8048-94C9-4691DE0FDF6D}" type="presParOf" srcId="{F0727EBD-7E37-2149-A630-25A2457ACA4D}" destId="{E85C385B-B6E3-4A48-AD1C-CD08C8A27BAA}" srcOrd="0" destOrd="0" presId="urn:microsoft.com/office/officeart/2008/layout/AlternatingPictureBlocks"/>
    <dgm:cxn modelId="{4B4BC8D0-9A82-6F40-AF2F-3937770BAF56}" type="presParOf" srcId="{F0727EBD-7E37-2149-A630-25A2457ACA4D}" destId="{D6E04B6C-6785-3F4E-AAC1-19DEC6EEA591}"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63585E66-471C-434E-AD95-BA5C26F0E674}" type="doc">
      <dgm:prSet loTypeId="urn:microsoft.com/office/officeart/2005/8/layout/hList6" loCatId="" qsTypeId="urn:microsoft.com/office/officeart/2005/8/quickstyle/simple4" qsCatId="simple" csTypeId="urn:microsoft.com/office/officeart/2005/8/colors/colorful1" csCatId="colorful" phldr="1"/>
      <dgm:spPr/>
      <dgm:t>
        <a:bodyPr/>
        <a:lstStyle/>
        <a:p>
          <a:endParaRPr lang="es-ES"/>
        </a:p>
      </dgm:t>
    </dgm:pt>
    <dgm:pt modelId="{C5F1BB39-2F6C-A442-8465-91308DEF4F2A}">
      <dgm:prSet phldrT="[Texto]"/>
      <dgm:spPr/>
      <dgm:t>
        <a:bodyPr/>
        <a:lstStyle/>
        <a:p>
          <a:r>
            <a:rPr lang="es-MX" dirty="0" smtClean="0">
              <a:solidFill>
                <a:srgbClr val="2E2224"/>
              </a:solidFill>
              <a:latin typeface="Calibri"/>
              <a:cs typeface="Calibri"/>
            </a:rPr>
            <a:t>Privilegiar la originalidad del trabajo</a:t>
          </a:r>
          <a:endParaRPr lang="es-ES" dirty="0">
            <a:solidFill>
              <a:srgbClr val="2E2224"/>
            </a:solidFill>
            <a:latin typeface="Calibri"/>
            <a:cs typeface="Calibri"/>
          </a:endParaRPr>
        </a:p>
      </dgm:t>
    </dgm:pt>
    <dgm:pt modelId="{59624B18-D10A-EA47-852D-7044134F4C64}" type="parTrans" cxnId="{3355BEC0-544B-4042-A7CA-DA0B0AD9EB44}">
      <dgm:prSet/>
      <dgm:spPr/>
      <dgm:t>
        <a:bodyPr/>
        <a:lstStyle/>
        <a:p>
          <a:endParaRPr lang="es-ES">
            <a:solidFill>
              <a:srgbClr val="2E2224"/>
            </a:solidFill>
            <a:latin typeface="Calibri"/>
            <a:cs typeface="Calibri"/>
          </a:endParaRPr>
        </a:p>
      </dgm:t>
    </dgm:pt>
    <dgm:pt modelId="{921E4C1B-0641-0848-BCE8-B2CBDB70A0C2}" type="sibTrans" cxnId="{3355BEC0-544B-4042-A7CA-DA0B0AD9EB44}">
      <dgm:prSet/>
      <dgm:spPr/>
      <dgm:t>
        <a:bodyPr/>
        <a:lstStyle/>
        <a:p>
          <a:endParaRPr lang="es-ES">
            <a:solidFill>
              <a:srgbClr val="2E2224"/>
            </a:solidFill>
            <a:latin typeface="Calibri"/>
            <a:cs typeface="Calibri"/>
          </a:endParaRPr>
        </a:p>
      </dgm:t>
    </dgm:pt>
    <dgm:pt modelId="{DCABE441-7945-9740-9E18-6798EFDF83D9}">
      <dgm:prSet/>
      <dgm:spPr/>
      <dgm:t>
        <a:bodyPr/>
        <a:lstStyle/>
        <a:p>
          <a:r>
            <a:rPr lang="es-MX" dirty="0" smtClean="0">
              <a:solidFill>
                <a:srgbClr val="2E2224"/>
              </a:solidFill>
              <a:latin typeface="Calibri"/>
              <a:cs typeface="Calibri"/>
            </a:rPr>
            <a:t>No exceder de ocho cuartillas </a:t>
          </a:r>
          <a:endParaRPr lang="es-MX" dirty="0">
            <a:solidFill>
              <a:srgbClr val="2E2224"/>
            </a:solidFill>
            <a:latin typeface="Calibri"/>
            <a:cs typeface="Calibri"/>
          </a:endParaRPr>
        </a:p>
      </dgm:t>
    </dgm:pt>
    <dgm:pt modelId="{BCDA2ABC-CA93-6141-8F9C-C642C0481156}" type="parTrans" cxnId="{A5669C6A-1565-0147-99D0-3ACC31825AEA}">
      <dgm:prSet/>
      <dgm:spPr/>
      <dgm:t>
        <a:bodyPr/>
        <a:lstStyle/>
        <a:p>
          <a:endParaRPr lang="es-ES">
            <a:solidFill>
              <a:srgbClr val="2E2224"/>
            </a:solidFill>
            <a:latin typeface="Calibri"/>
            <a:cs typeface="Calibri"/>
          </a:endParaRPr>
        </a:p>
      </dgm:t>
    </dgm:pt>
    <dgm:pt modelId="{B765EEEC-A25C-1344-9D3A-9887F7A4FEC6}" type="sibTrans" cxnId="{A5669C6A-1565-0147-99D0-3ACC31825AEA}">
      <dgm:prSet/>
      <dgm:spPr/>
      <dgm:t>
        <a:bodyPr/>
        <a:lstStyle/>
        <a:p>
          <a:endParaRPr lang="es-ES">
            <a:solidFill>
              <a:srgbClr val="2E2224"/>
            </a:solidFill>
            <a:latin typeface="Calibri"/>
            <a:cs typeface="Calibri"/>
          </a:endParaRPr>
        </a:p>
      </dgm:t>
    </dgm:pt>
    <dgm:pt modelId="{066F7A43-0972-C14B-99DE-EE13F31CFADB}">
      <dgm:prSet/>
      <dgm:spPr/>
      <dgm:t>
        <a:bodyPr/>
        <a:lstStyle/>
        <a:p>
          <a:r>
            <a:rPr lang="es-MX" dirty="0" smtClean="0">
              <a:solidFill>
                <a:srgbClr val="2E2224"/>
              </a:solidFill>
              <a:latin typeface="Calibri"/>
              <a:cs typeface="Calibri"/>
            </a:rPr>
            <a:t>Contar con el visto bueno del (los) Director(es) y, en su caso, del Asesor Externo</a:t>
          </a:r>
          <a:endParaRPr lang="es-ES" dirty="0">
            <a:solidFill>
              <a:srgbClr val="2E2224"/>
            </a:solidFill>
            <a:latin typeface="Calibri"/>
            <a:cs typeface="Calibri"/>
          </a:endParaRPr>
        </a:p>
      </dgm:t>
    </dgm:pt>
    <dgm:pt modelId="{E7C10D9E-F9A1-0448-86AD-8C9C6B5C57AE}" type="parTrans" cxnId="{D3670D56-1072-D94C-BE63-B0700B0E7C0A}">
      <dgm:prSet/>
      <dgm:spPr/>
      <dgm:t>
        <a:bodyPr/>
        <a:lstStyle/>
        <a:p>
          <a:endParaRPr lang="es-ES">
            <a:solidFill>
              <a:srgbClr val="2E2224"/>
            </a:solidFill>
            <a:latin typeface="Calibri"/>
            <a:cs typeface="Calibri"/>
          </a:endParaRPr>
        </a:p>
      </dgm:t>
    </dgm:pt>
    <dgm:pt modelId="{83405455-EE6F-F949-840E-D894B72F3E29}" type="sibTrans" cxnId="{D3670D56-1072-D94C-BE63-B0700B0E7C0A}">
      <dgm:prSet/>
      <dgm:spPr/>
      <dgm:t>
        <a:bodyPr/>
        <a:lstStyle/>
        <a:p>
          <a:endParaRPr lang="es-ES">
            <a:solidFill>
              <a:srgbClr val="2E2224"/>
            </a:solidFill>
            <a:latin typeface="Calibri"/>
            <a:cs typeface="Calibri"/>
          </a:endParaRPr>
        </a:p>
      </dgm:t>
    </dgm:pt>
    <dgm:pt modelId="{6B599FF7-4F11-9149-8198-B75997E1E9CA}" type="pres">
      <dgm:prSet presAssocID="{63585E66-471C-434E-AD95-BA5C26F0E674}" presName="Name0" presStyleCnt="0">
        <dgm:presLayoutVars>
          <dgm:dir/>
          <dgm:resizeHandles val="exact"/>
        </dgm:presLayoutVars>
      </dgm:prSet>
      <dgm:spPr/>
      <dgm:t>
        <a:bodyPr/>
        <a:lstStyle/>
        <a:p>
          <a:endParaRPr lang="es-MX"/>
        </a:p>
      </dgm:t>
    </dgm:pt>
    <dgm:pt modelId="{36183606-B90B-DD4A-A291-CC0C1D613381}" type="pres">
      <dgm:prSet presAssocID="{C5F1BB39-2F6C-A442-8465-91308DEF4F2A}" presName="node" presStyleLbl="node1" presStyleIdx="0" presStyleCnt="3">
        <dgm:presLayoutVars>
          <dgm:bulletEnabled val="1"/>
        </dgm:presLayoutVars>
      </dgm:prSet>
      <dgm:spPr/>
      <dgm:t>
        <a:bodyPr/>
        <a:lstStyle/>
        <a:p>
          <a:endParaRPr lang="es-ES"/>
        </a:p>
      </dgm:t>
    </dgm:pt>
    <dgm:pt modelId="{7F2EB83F-7161-3841-B8AB-8B29356074A2}" type="pres">
      <dgm:prSet presAssocID="{921E4C1B-0641-0848-BCE8-B2CBDB70A0C2}" presName="sibTrans" presStyleCnt="0"/>
      <dgm:spPr/>
    </dgm:pt>
    <dgm:pt modelId="{78323EB5-13CD-BE4C-BDD7-A28D36962583}" type="pres">
      <dgm:prSet presAssocID="{DCABE441-7945-9740-9E18-6798EFDF83D9}" presName="node" presStyleLbl="node1" presStyleIdx="1" presStyleCnt="3">
        <dgm:presLayoutVars>
          <dgm:bulletEnabled val="1"/>
        </dgm:presLayoutVars>
      </dgm:prSet>
      <dgm:spPr/>
      <dgm:t>
        <a:bodyPr/>
        <a:lstStyle/>
        <a:p>
          <a:endParaRPr lang="es-ES"/>
        </a:p>
      </dgm:t>
    </dgm:pt>
    <dgm:pt modelId="{F329D37D-EE82-C34E-9AC9-EDBF19A587FB}" type="pres">
      <dgm:prSet presAssocID="{B765EEEC-A25C-1344-9D3A-9887F7A4FEC6}" presName="sibTrans" presStyleCnt="0"/>
      <dgm:spPr/>
    </dgm:pt>
    <dgm:pt modelId="{A2DC0E56-974A-BE4B-A401-1C5E8017516B}" type="pres">
      <dgm:prSet presAssocID="{066F7A43-0972-C14B-99DE-EE13F31CFADB}" presName="node" presStyleLbl="node1" presStyleIdx="2" presStyleCnt="3">
        <dgm:presLayoutVars>
          <dgm:bulletEnabled val="1"/>
        </dgm:presLayoutVars>
      </dgm:prSet>
      <dgm:spPr/>
      <dgm:t>
        <a:bodyPr/>
        <a:lstStyle/>
        <a:p>
          <a:endParaRPr lang="es-MX"/>
        </a:p>
      </dgm:t>
    </dgm:pt>
  </dgm:ptLst>
  <dgm:cxnLst>
    <dgm:cxn modelId="{D3670D56-1072-D94C-BE63-B0700B0E7C0A}" srcId="{63585E66-471C-434E-AD95-BA5C26F0E674}" destId="{066F7A43-0972-C14B-99DE-EE13F31CFADB}" srcOrd="2" destOrd="0" parTransId="{E7C10D9E-F9A1-0448-86AD-8C9C6B5C57AE}" sibTransId="{83405455-EE6F-F949-840E-D894B72F3E29}"/>
    <dgm:cxn modelId="{ECF6D7F1-E258-1E41-9EEB-1F9F82D6B403}" type="presOf" srcId="{066F7A43-0972-C14B-99DE-EE13F31CFADB}" destId="{A2DC0E56-974A-BE4B-A401-1C5E8017516B}" srcOrd="0" destOrd="0" presId="urn:microsoft.com/office/officeart/2005/8/layout/hList6"/>
    <dgm:cxn modelId="{BF0F2245-EB7D-6A4B-8D0D-E512936AABD0}" type="presOf" srcId="{DCABE441-7945-9740-9E18-6798EFDF83D9}" destId="{78323EB5-13CD-BE4C-BDD7-A28D36962583}" srcOrd="0" destOrd="0" presId="urn:microsoft.com/office/officeart/2005/8/layout/hList6"/>
    <dgm:cxn modelId="{3355BEC0-544B-4042-A7CA-DA0B0AD9EB44}" srcId="{63585E66-471C-434E-AD95-BA5C26F0E674}" destId="{C5F1BB39-2F6C-A442-8465-91308DEF4F2A}" srcOrd="0" destOrd="0" parTransId="{59624B18-D10A-EA47-852D-7044134F4C64}" sibTransId="{921E4C1B-0641-0848-BCE8-B2CBDB70A0C2}"/>
    <dgm:cxn modelId="{6466E80C-E8FB-7F48-B059-E2C4B9A21B81}" type="presOf" srcId="{63585E66-471C-434E-AD95-BA5C26F0E674}" destId="{6B599FF7-4F11-9149-8198-B75997E1E9CA}" srcOrd="0" destOrd="0" presId="urn:microsoft.com/office/officeart/2005/8/layout/hList6"/>
    <dgm:cxn modelId="{7E9055E8-BD81-3947-814F-34E24EBFE289}" type="presOf" srcId="{C5F1BB39-2F6C-A442-8465-91308DEF4F2A}" destId="{36183606-B90B-DD4A-A291-CC0C1D613381}" srcOrd="0" destOrd="0" presId="urn:microsoft.com/office/officeart/2005/8/layout/hList6"/>
    <dgm:cxn modelId="{A5669C6A-1565-0147-99D0-3ACC31825AEA}" srcId="{63585E66-471C-434E-AD95-BA5C26F0E674}" destId="{DCABE441-7945-9740-9E18-6798EFDF83D9}" srcOrd="1" destOrd="0" parTransId="{BCDA2ABC-CA93-6141-8F9C-C642C0481156}" sibTransId="{B765EEEC-A25C-1344-9D3A-9887F7A4FEC6}"/>
    <dgm:cxn modelId="{63D0D041-39CF-0440-AA83-E5F4FAD5A265}" type="presParOf" srcId="{6B599FF7-4F11-9149-8198-B75997E1E9CA}" destId="{36183606-B90B-DD4A-A291-CC0C1D613381}" srcOrd="0" destOrd="0" presId="urn:microsoft.com/office/officeart/2005/8/layout/hList6"/>
    <dgm:cxn modelId="{28D48EBF-3503-8046-84A9-8DB4AE982227}" type="presParOf" srcId="{6B599FF7-4F11-9149-8198-B75997E1E9CA}" destId="{7F2EB83F-7161-3841-B8AB-8B29356074A2}" srcOrd="1" destOrd="0" presId="urn:microsoft.com/office/officeart/2005/8/layout/hList6"/>
    <dgm:cxn modelId="{7B208163-E5C7-8744-BE2A-84639C393A99}" type="presParOf" srcId="{6B599FF7-4F11-9149-8198-B75997E1E9CA}" destId="{78323EB5-13CD-BE4C-BDD7-A28D36962583}" srcOrd="2" destOrd="0" presId="urn:microsoft.com/office/officeart/2005/8/layout/hList6"/>
    <dgm:cxn modelId="{D46E1733-CAFF-E748-B116-DE1E4D0C1A1A}" type="presParOf" srcId="{6B599FF7-4F11-9149-8198-B75997E1E9CA}" destId="{F329D37D-EE82-C34E-9AC9-EDBF19A587FB}" srcOrd="3" destOrd="0" presId="urn:microsoft.com/office/officeart/2005/8/layout/hList6"/>
    <dgm:cxn modelId="{51848E25-61DA-BC4F-9400-6D89B3992DB9}" type="presParOf" srcId="{6B599FF7-4F11-9149-8198-B75997E1E9CA}" destId="{A2DC0E56-974A-BE4B-A401-1C5E8017516B}"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851AA3DB-12C6-0748-B48D-61DEA5107E69}" type="doc">
      <dgm:prSet loTypeId="urn:microsoft.com/office/officeart/2008/layout/VerticalCurvedList" loCatId="" qsTypeId="urn:microsoft.com/office/officeart/2005/8/quickstyle/simple2" qsCatId="simple" csTypeId="urn:microsoft.com/office/officeart/2005/8/colors/accent5_4" csCatId="accent5" phldr="1"/>
      <dgm:spPr/>
      <dgm:t>
        <a:bodyPr/>
        <a:lstStyle/>
        <a:p>
          <a:endParaRPr lang="es-ES"/>
        </a:p>
      </dgm:t>
    </dgm:pt>
    <dgm:pt modelId="{A0DCE152-C9BC-4443-BF13-3B4F7613CF4D}">
      <dgm:prSet phldrT="[Texto]" custT="1"/>
      <dgm:spPr/>
      <dgm:t>
        <a:bodyPr/>
        <a:lstStyle/>
        <a:p>
          <a:r>
            <a:rPr lang="es-MX" sz="1600" smtClean="0">
              <a:solidFill>
                <a:srgbClr val="2E2224"/>
              </a:solidFill>
              <a:latin typeface="Calibri"/>
              <a:cs typeface="Calibri"/>
            </a:rPr>
            <a:t>Título</a:t>
          </a:r>
          <a:endParaRPr lang="es-ES" sz="1600">
            <a:solidFill>
              <a:srgbClr val="2E2224"/>
            </a:solidFill>
            <a:latin typeface="Calibri"/>
            <a:cs typeface="Calibri"/>
          </a:endParaRPr>
        </a:p>
      </dgm:t>
    </dgm:pt>
    <dgm:pt modelId="{8CD9E138-B8D0-3545-8A44-9463A4481946}" type="parTrans" cxnId="{6E2BDC29-6F91-FA41-8278-3BDBD2A0F0B4}">
      <dgm:prSet/>
      <dgm:spPr/>
      <dgm:t>
        <a:bodyPr/>
        <a:lstStyle/>
        <a:p>
          <a:endParaRPr lang="es-ES" sz="1600">
            <a:solidFill>
              <a:srgbClr val="2E2224"/>
            </a:solidFill>
            <a:latin typeface="Calibri"/>
            <a:cs typeface="Calibri"/>
          </a:endParaRPr>
        </a:p>
      </dgm:t>
    </dgm:pt>
    <dgm:pt modelId="{3BFE1FB4-39A4-FC45-8A23-89DCB92D32FC}" type="sibTrans" cxnId="{6E2BDC29-6F91-FA41-8278-3BDBD2A0F0B4}">
      <dgm:prSet/>
      <dgm:spPr/>
      <dgm:t>
        <a:bodyPr/>
        <a:lstStyle/>
        <a:p>
          <a:endParaRPr lang="es-ES" sz="1600">
            <a:solidFill>
              <a:srgbClr val="2E2224"/>
            </a:solidFill>
            <a:latin typeface="Calibri"/>
            <a:cs typeface="Calibri"/>
          </a:endParaRPr>
        </a:p>
      </dgm:t>
    </dgm:pt>
    <dgm:pt modelId="{987CD603-15E1-F948-A681-603459043A3A}">
      <dgm:prSet custT="1"/>
      <dgm:spPr/>
      <dgm:t>
        <a:bodyPr/>
        <a:lstStyle/>
        <a:p>
          <a:r>
            <a:rPr lang="es-MX" sz="1600" smtClean="0">
              <a:solidFill>
                <a:srgbClr val="2E2224"/>
              </a:solidFill>
              <a:latin typeface="Calibri"/>
              <a:cs typeface="Calibri"/>
            </a:rPr>
            <a:t>Nombre del tesista</a:t>
          </a:r>
          <a:endParaRPr lang="es-MX" sz="1600" dirty="0">
            <a:solidFill>
              <a:srgbClr val="2E2224"/>
            </a:solidFill>
            <a:latin typeface="Calibri"/>
            <a:cs typeface="Calibri"/>
          </a:endParaRPr>
        </a:p>
      </dgm:t>
    </dgm:pt>
    <dgm:pt modelId="{B2A6DAB0-C8FE-0D4E-844E-FB737C62C50D}" type="parTrans" cxnId="{5BDAA182-1E94-F94C-B683-87FF3479D454}">
      <dgm:prSet/>
      <dgm:spPr/>
      <dgm:t>
        <a:bodyPr/>
        <a:lstStyle/>
        <a:p>
          <a:endParaRPr lang="es-ES" sz="1600">
            <a:solidFill>
              <a:srgbClr val="2E2224"/>
            </a:solidFill>
            <a:latin typeface="Calibri"/>
            <a:cs typeface="Calibri"/>
          </a:endParaRPr>
        </a:p>
      </dgm:t>
    </dgm:pt>
    <dgm:pt modelId="{9AC5F421-AC66-2748-8F8F-B2EB3936467E}" type="sibTrans" cxnId="{5BDAA182-1E94-F94C-B683-87FF3479D454}">
      <dgm:prSet/>
      <dgm:spPr/>
      <dgm:t>
        <a:bodyPr/>
        <a:lstStyle/>
        <a:p>
          <a:endParaRPr lang="es-ES" sz="1600">
            <a:solidFill>
              <a:srgbClr val="2E2224"/>
            </a:solidFill>
            <a:latin typeface="Calibri"/>
            <a:cs typeface="Calibri"/>
          </a:endParaRPr>
        </a:p>
      </dgm:t>
    </dgm:pt>
    <dgm:pt modelId="{7AF53F28-0479-2540-B750-4BCD76139018}">
      <dgm:prSet custT="1"/>
      <dgm:spPr/>
      <dgm:t>
        <a:bodyPr/>
        <a:lstStyle/>
        <a:p>
          <a:r>
            <a:rPr lang="es-MX" sz="1600" smtClean="0">
              <a:solidFill>
                <a:srgbClr val="2E2224"/>
              </a:solidFill>
              <a:latin typeface="Calibri"/>
              <a:cs typeface="Calibri"/>
            </a:rPr>
            <a:t>Nombre del (los) Director(es) y, en su caso, del Asesor Externo</a:t>
          </a:r>
          <a:endParaRPr lang="es-MX" sz="1600" dirty="0">
            <a:solidFill>
              <a:srgbClr val="2E2224"/>
            </a:solidFill>
            <a:latin typeface="Calibri"/>
            <a:cs typeface="Calibri"/>
          </a:endParaRPr>
        </a:p>
      </dgm:t>
    </dgm:pt>
    <dgm:pt modelId="{729BF3E4-5C95-3641-BCAD-2E739B66F27B}" type="parTrans" cxnId="{C459133C-7414-AD4F-BDE5-84261B890556}">
      <dgm:prSet/>
      <dgm:spPr/>
      <dgm:t>
        <a:bodyPr/>
        <a:lstStyle/>
        <a:p>
          <a:endParaRPr lang="es-ES" sz="1600">
            <a:solidFill>
              <a:srgbClr val="2E2224"/>
            </a:solidFill>
            <a:latin typeface="Calibri"/>
            <a:cs typeface="Calibri"/>
          </a:endParaRPr>
        </a:p>
      </dgm:t>
    </dgm:pt>
    <dgm:pt modelId="{692C2865-4EB9-DC4D-A52F-C98E5361F120}" type="sibTrans" cxnId="{C459133C-7414-AD4F-BDE5-84261B890556}">
      <dgm:prSet/>
      <dgm:spPr/>
      <dgm:t>
        <a:bodyPr/>
        <a:lstStyle/>
        <a:p>
          <a:endParaRPr lang="es-ES" sz="1600">
            <a:solidFill>
              <a:srgbClr val="2E2224"/>
            </a:solidFill>
            <a:latin typeface="Calibri"/>
            <a:cs typeface="Calibri"/>
          </a:endParaRPr>
        </a:p>
      </dgm:t>
    </dgm:pt>
    <dgm:pt modelId="{37FCD6FE-CDC0-E444-ABE7-2B8ABC35F55C}">
      <dgm:prSet custT="1"/>
      <dgm:spPr/>
      <dgm:t>
        <a:bodyPr/>
        <a:lstStyle/>
        <a:p>
          <a:r>
            <a:rPr lang="es-MX" sz="1600" smtClean="0">
              <a:solidFill>
                <a:srgbClr val="2E2224"/>
              </a:solidFill>
              <a:latin typeface="Calibri"/>
              <a:cs typeface="Calibri"/>
            </a:rPr>
            <a:t>Introducción</a:t>
          </a:r>
          <a:endParaRPr lang="es-MX" sz="1600" dirty="0">
            <a:solidFill>
              <a:srgbClr val="2E2224"/>
            </a:solidFill>
            <a:latin typeface="Calibri"/>
            <a:cs typeface="Calibri"/>
          </a:endParaRPr>
        </a:p>
      </dgm:t>
    </dgm:pt>
    <dgm:pt modelId="{BC375A4E-BA16-AF49-BAF2-5301CE61E584}" type="parTrans" cxnId="{327F2C30-2C19-A64D-B982-FF26E1DF7BB4}">
      <dgm:prSet/>
      <dgm:spPr/>
      <dgm:t>
        <a:bodyPr/>
        <a:lstStyle/>
        <a:p>
          <a:endParaRPr lang="es-ES" sz="1600">
            <a:solidFill>
              <a:srgbClr val="2E2224"/>
            </a:solidFill>
            <a:latin typeface="Calibri"/>
            <a:cs typeface="Calibri"/>
          </a:endParaRPr>
        </a:p>
      </dgm:t>
    </dgm:pt>
    <dgm:pt modelId="{093AFB36-CB6E-EC47-A3E7-753734240FAD}" type="sibTrans" cxnId="{327F2C30-2C19-A64D-B982-FF26E1DF7BB4}">
      <dgm:prSet/>
      <dgm:spPr/>
      <dgm:t>
        <a:bodyPr/>
        <a:lstStyle/>
        <a:p>
          <a:endParaRPr lang="es-ES" sz="1600">
            <a:solidFill>
              <a:srgbClr val="2E2224"/>
            </a:solidFill>
            <a:latin typeface="Calibri"/>
            <a:cs typeface="Calibri"/>
          </a:endParaRPr>
        </a:p>
      </dgm:t>
    </dgm:pt>
    <dgm:pt modelId="{73A81049-5567-B048-8327-795732620321}">
      <dgm:prSet custT="1"/>
      <dgm:spPr/>
      <dgm:t>
        <a:bodyPr/>
        <a:lstStyle/>
        <a:p>
          <a:r>
            <a:rPr lang="es-MX" sz="1600" smtClean="0">
              <a:solidFill>
                <a:srgbClr val="2E2224"/>
              </a:solidFill>
              <a:latin typeface="Calibri"/>
              <a:cs typeface="Calibri"/>
            </a:rPr>
            <a:t>Antecedentes</a:t>
          </a:r>
          <a:endParaRPr lang="es-MX" sz="1600" dirty="0">
            <a:solidFill>
              <a:srgbClr val="2E2224"/>
            </a:solidFill>
            <a:latin typeface="Calibri"/>
            <a:cs typeface="Calibri"/>
          </a:endParaRPr>
        </a:p>
      </dgm:t>
    </dgm:pt>
    <dgm:pt modelId="{3DEFEF62-8063-4E45-908B-56022E8B695A}" type="parTrans" cxnId="{BF9BC4E2-37C6-6D42-B49A-6D4E7C46802A}">
      <dgm:prSet/>
      <dgm:spPr/>
      <dgm:t>
        <a:bodyPr/>
        <a:lstStyle/>
        <a:p>
          <a:endParaRPr lang="es-ES" sz="1600">
            <a:solidFill>
              <a:srgbClr val="2E2224"/>
            </a:solidFill>
            <a:latin typeface="Calibri"/>
            <a:cs typeface="Calibri"/>
          </a:endParaRPr>
        </a:p>
      </dgm:t>
    </dgm:pt>
    <dgm:pt modelId="{7F28AA96-58CE-6945-92CF-1BB7835518C2}" type="sibTrans" cxnId="{BF9BC4E2-37C6-6D42-B49A-6D4E7C46802A}">
      <dgm:prSet/>
      <dgm:spPr/>
      <dgm:t>
        <a:bodyPr/>
        <a:lstStyle/>
        <a:p>
          <a:endParaRPr lang="es-ES" sz="1600">
            <a:solidFill>
              <a:srgbClr val="2E2224"/>
            </a:solidFill>
            <a:latin typeface="Calibri"/>
            <a:cs typeface="Calibri"/>
          </a:endParaRPr>
        </a:p>
      </dgm:t>
    </dgm:pt>
    <dgm:pt modelId="{97BB6564-D8C8-3544-838F-FADB6EB5C652}">
      <dgm:prSet custT="1"/>
      <dgm:spPr/>
      <dgm:t>
        <a:bodyPr/>
        <a:lstStyle/>
        <a:p>
          <a:r>
            <a:rPr lang="es-MX" sz="1600" smtClean="0">
              <a:solidFill>
                <a:srgbClr val="2E2224"/>
              </a:solidFill>
              <a:latin typeface="Calibri"/>
              <a:cs typeface="Calibri"/>
            </a:rPr>
            <a:t>Objetivos</a:t>
          </a:r>
          <a:endParaRPr lang="es-MX" sz="1600" dirty="0">
            <a:solidFill>
              <a:srgbClr val="2E2224"/>
            </a:solidFill>
            <a:latin typeface="Calibri"/>
            <a:cs typeface="Calibri"/>
          </a:endParaRPr>
        </a:p>
      </dgm:t>
    </dgm:pt>
    <dgm:pt modelId="{F51927FC-2BF1-1043-9EC9-3BE883972FC8}" type="parTrans" cxnId="{78D26B80-D50D-7C43-98D7-36B8EDE70686}">
      <dgm:prSet/>
      <dgm:spPr/>
      <dgm:t>
        <a:bodyPr/>
        <a:lstStyle/>
        <a:p>
          <a:endParaRPr lang="es-ES" sz="1600">
            <a:solidFill>
              <a:srgbClr val="2E2224"/>
            </a:solidFill>
            <a:latin typeface="Calibri"/>
            <a:cs typeface="Calibri"/>
          </a:endParaRPr>
        </a:p>
      </dgm:t>
    </dgm:pt>
    <dgm:pt modelId="{9582C5F2-2047-F84E-AADF-A9406C24F0A7}" type="sibTrans" cxnId="{78D26B80-D50D-7C43-98D7-36B8EDE70686}">
      <dgm:prSet/>
      <dgm:spPr/>
      <dgm:t>
        <a:bodyPr/>
        <a:lstStyle/>
        <a:p>
          <a:endParaRPr lang="es-ES" sz="1600">
            <a:solidFill>
              <a:srgbClr val="2E2224"/>
            </a:solidFill>
            <a:latin typeface="Calibri"/>
            <a:cs typeface="Calibri"/>
          </a:endParaRPr>
        </a:p>
      </dgm:t>
    </dgm:pt>
    <dgm:pt modelId="{5344F980-877F-564B-BC2F-A3EECC8B2012}">
      <dgm:prSet custT="1"/>
      <dgm:spPr/>
      <dgm:t>
        <a:bodyPr/>
        <a:lstStyle/>
        <a:p>
          <a:r>
            <a:rPr lang="es-MX" sz="1600" smtClean="0">
              <a:solidFill>
                <a:srgbClr val="2E2224"/>
              </a:solidFill>
              <a:latin typeface="Calibri"/>
              <a:cs typeface="Calibri"/>
            </a:rPr>
            <a:t>Hipótesis</a:t>
          </a:r>
          <a:endParaRPr lang="es-MX" sz="1600" dirty="0" smtClean="0">
            <a:solidFill>
              <a:srgbClr val="2E2224"/>
            </a:solidFill>
            <a:latin typeface="Calibri"/>
            <a:cs typeface="Calibri"/>
          </a:endParaRPr>
        </a:p>
      </dgm:t>
    </dgm:pt>
    <dgm:pt modelId="{C57AD15F-75FF-544E-BD25-B1F07C15426F}" type="parTrans" cxnId="{3307212B-236E-A44A-ACAF-C7A7BBF929D2}">
      <dgm:prSet/>
      <dgm:spPr/>
      <dgm:t>
        <a:bodyPr/>
        <a:lstStyle/>
        <a:p>
          <a:endParaRPr lang="es-ES" sz="1600">
            <a:solidFill>
              <a:srgbClr val="2E2224"/>
            </a:solidFill>
            <a:latin typeface="Calibri"/>
            <a:cs typeface="Calibri"/>
          </a:endParaRPr>
        </a:p>
      </dgm:t>
    </dgm:pt>
    <dgm:pt modelId="{759A340B-8F7B-6946-804F-F8976CB6A625}" type="sibTrans" cxnId="{3307212B-236E-A44A-ACAF-C7A7BBF929D2}">
      <dgm:prSet/>
      <dgm:spPr/>
      <dgm:t>
        <a:bodyPr/>
        <a:lstStyle/>
        <a:p>
          <a:endParaRPr lang="es-ES" sz="1600">
            <a:solidFill>
              <a:srgbClr val="2E2224"/>
            </a:solidFill>
            <a:latin typeface="Calibri"/>
            <a:cs typeface="Calibri"/>
          </a:endParaRPr>
        </a:p>
      </dgm:t>
    </dgm:pt>
    <dgm:pt modelId="{447377E1-185D-1944-8453-17ADB836C101}">
      <dgm:prSet custT="1"/>
      <dgm:spPr/>
      <dgm:t>
        <a:bodyPr/>
        <a:lstStyle/>
        <a:p>
          <a:endParaRPr lang="es-MX"/>
        </a:p>
      </dgm:t>
    </dgm:pt>
    <dgm:pt modelId="{65F7D4A4-4138-2940-80DD-8D2B4BBFFCA5}" type="parTrans" cxnId="{2640CCF7-CFF8-9942-8185-D19C2C03A7AC}">
      <dgm:prSet/>
      <dgm:spPr/>
      <dgm:t>
        <a:bodyPr/>
        <a:lstStyle/>
        <a:p>
          <a:endParaRPr lang="es-ES" sz="1600">
            <a:solidFill>
              <a:srgbClr val="2E2224"/>
            </a:solidFill>
            <a:latin typeface="Calibri"/>
            <a:cs typeface="Calibri"/>
          </a:endParaRPr>
        </a:p>
      </dgm:t>
    </dgm:pt>
    <dgm:pt modelId="{30227999-32D0-5440-BCD3-2E2061B7EF2A}" type="sibTrans" cxnId="{2640CCF7-CFF8-9942-8185-D19C2C03A7AC}">
      <dgm:prSet/>
      <dgm:spPr/>
      <dgm:t>
        <a:bodyPr/>
        <a:lstStyle/>
        <a:p>
          <a:endParaRPr lang="es-ES" sz="1600">
            <a:solidFill>
              <a:srgbClr val="2E2224"/>
            </a:solidFill>
            <a:latin typeface="Calibri"/>
            <a:cs typeface="Calibri"/>
          </a:endParaRPr>
        </a:p>
      </dgm:t>
    </dgm:pt>
    <dgm:pt modelId="{640A87CC-7E78-DC4D-BAAB-551401ADCFEA}">
      <dgm:prSet custT="1"/>
      <dgm:spPr/>
      <dgm:t>
        <a:bodyPr/>
        <a:lstStyle/>
        <a:p>
          <a:endParaRPr lang="es-MX"/>
        </a:p>
      </dgm:t>
    </dgm:pt>
    <dgm:pt modelId="{FA71F7FB-D02E-7943-B73D-A4BE270B4623}" type="parTrans" cxnId="{0EFCF36B-BD72-6E4A-9790-DE1469C6ADCC}">
      <dgm:prSet/>
      <dgm:spPr/>
      <dgm:t>
        <a:bodyPr/>
        <a:lstStyle/>
        <a:p>
          <a:endParaRPr lang="es-ES" sz="1600">
            <a:solidFill>
              <a:srgbClr val="2E2224"/>
            </a:solidFill>
            <a:latin typeface="Calibri"/>
            <a:cs typeface="Calibri"/>
          </a:endParaRPr>
        </a:p>
      </dgm:t>
    </dgm:pt>
    <dgm:pt modelId="{9ED50ACD-81CE-DB42-A967-D819C377F24C}" type="sibTrans" cxnId="{0EFCF36B-BD72-6E4A-9790-DE1469C6ADCC}">
      <dgm:prSet/>
      <dgm:spPr/>
      <dgm:t>
        <a:bodyPr/>
        <a:lstStyle/>
        <a:p>
          <a:endParaRPr lang="es-ES" sz="1600">
            <a:solidFill>
              <a:srgbClr val="2E2224"/>
            </a:solidFill>
            <a:latin typeface="Calibri"/>
            <a:cs typeface="Calibri"/>
          </a:endParaRPr>
        </a:p>
      </dgm:t>
    </dgm:pt>
    <dgm:pt modelId="{286C985D-7018-144B-BE9A-F7F59D1BFE46}">
      <dgm:prSet custT="1"/>
      <dgm:spPr/>
      <dgm:t>
        <a:bodyPr/>
        <a:lstStyle/>
        <a:p>
          <a:endParaRPr lang="es-MX"/>
        </a:p>
      </dgm:t>
    </dgm:pt>
    <dgm:pt modelId="{29B11BE5-22B3-9442-9470-612772BF3016}" type="parTrans" cxnId="{434655D4-2CD4-D943-BF71-041A4280EFF9}">
      <dgm:prSet/>
      <dgm:spPr/>
      <dgm:t>
        <a:bodyPr/>
        <a:lstStyle/>
        <a:p>
          <a:endParaRPr lang="es-ES" sz="1600">
            <a:solidFill>
              <a:srgbClr val="2E2224"/>
            </a:solidFill>
            <a:latin typeface="Calibri"/>
            <a:cs typeface="Calibri"/>
          </a:endParaRPr>
        </a:p>
      </dgm:t>
    </dgm:pt>
    <dgm:pt modelId="{F4CD6A8B-27B2-054C-92A6-5E120B03B06A}" type="sibTrans" cxnId="{434655D4-2CD4-D943-BF71-041A4280EFF9}">
      <dgm:prSet/>
      <dgm:spPr/>
      <dgm:t>
        <a:bodyPr/>
        <a:lstStyle/>
        <a:p>
          <a:endParaRPr lang="es-ES" sz="1600">
            <a:solidFill>
              <a:srgbClr val="2E2224"/>
            </a:solidFill>
            <a:latin typeface="Calibri"/>
            <a:cs typeface="Calibri"/>
          </a:endParaRPr>
        </a:p>
      </dgm:t>
    </dgm:pt>
    <dgm:pt modelId="{5355BE33-8B3A-6244-80AD-C01AD725968B}" type="pres">
      <dgm:prSet presAssocID="{851AA3DB-12C6-0748-B48D-61DEA5107E69}" presName="Name0" presStyleCnt="0">
        <dgm:presLayoutVars>
          <dgm:chMax val="7"/>
          <dgm:chPref val="7"/>
          <dgm:dir/>
        </dgm:presLayoutVars>
      </dgm:prSet>
      <dgm:spPr/>
      <dgm:t>
        <a:bodyPr/>
        <a:lstStyle/>
        <a:p>
          <a:endParaRPr lang="es-MX"/>
        </a:p>
      </dgm:t>
    </dgm:pt>
    <dgm:pt modelId="{AB253AF2-046B-5546-B9D0-CC422E41EF2B}" type="pres">
      <dgm:prSet presAssocID="{851AA3DB-12C6-0748-B48D-61DEA5107E69}" presName="Name1" presStyleCnt="0"/>
      <dgm:spPr/>
    </dgm:pt>
    <dgm:pt modelId="{E1B55D98-CC60-3742-A88E-277F1BA34FEA}" type="pres">
      <dgm:prSet presAssocID="{851AA3DB-12C6-0748-B48D-61DEA5107E69}" presName="cycle" presStyleCnt="0"/>
      <dgm:spPr/>
    </dgm:pt>
    <dgm:pt modelId="{A93141DA-70DD-4442-96DD-23A8E0A99A72}" type="pres">
      <dgm:prSet presAssocID="{851AA3DB-12C6-0748-B48D-61DEA5107E69}" presName="srcNode" presStyleLbl="node1" presStyleIdx="0" presStyleCnt="7"/>
      <dgm:spPr/>
    </dgm:pt>
    <dgm:pt modelId="{EAB8B579-E6BA-4F4B-926C-E528336FDB6A}" type="pres">
      <dgm:prSet presAssocID="{851AA3DB-12C6-0748-B48D-61DEA5107E69}" presName="conn" presStyleLbl="parChTrans1D2" presStyleIdx="0" presStyleCnt="1"/>
      <dgm:spPr/>
      <dgm:t>
        <a:bodyPr/>
        <a:lstStyle/>
        <a:p>
          <a:endParaRPr lang="es-MX"/>
        </a:p>
      </dgm:t>
    </dgm:pt>
    <dgm:pt modelId="{39C96FA0-7A6A-2D43-9AE0-3756F8D0519E}" type="pres">
      <dgm:prSet presAssocID="{851AA3DB-12C6-0748-B48D-61DEA5107E69}" presName="extraNode" presStyleLbl="node1" presStyleIdx="0" presStyleCnt="7"/>
      <dgm:spPr/>
    </dgm:pt>
    <dgm:pt modelId="{58A77563-9EB9-4141-81D7-1F166CC8CE3B}" type="pres">
      <dgm:prSet presAssocID="{851AA3DB-12C6-0748-B48D-61DEA5107E69}" presName="dstNode" presStyleLbl="node1" presStyleIdx="0" presStyleCnt="7"/>
      <dgm:spPr/>
    </dgm:pt>
    <dgm:pt modelId="{E2A9BEF8-ABC5-6146-B901-B3492009472A}" type="pres">
      <dgm:prSet presAssocID="{A0DCE152-C9BC-4443-BF13-3B4F7613CF4D}" presName="text_1" presStyleLbl="node1" presStyleIdx="0" presStyleCnt="7">
        <dgm:presLayoutVars>
          <dgm:bulletEnabled val="1"/>
        </dgm:presLayoutVars>
      </dgm:prSet>
      <dgm:spPr/>
      <dgm:t>
        <a:bodyPr/>
        <a:lstStyle/>
        <a:p>
          <a:endParaRPr lang="es-MX"/>
        </a:p>
      </dgm:t>
    </dgm:pt>
    <dgm:pt modelId="{77B4D9B5-B314-9C48-ABAB-C40DE7C1E428}" type="pres">
      <dgm:prSet presAssocID="{A0DCE152-C9BC-4443-BF13-3B4F7613CF4D}" presName="accent_1" presStyleCnt="0"/>
      <dgm:spPr/>
    </dgm:pt>
    <dgm:pt modelId="{8B7502C4-E6D5-9E4B-B15D-18707848F3C0}" type="pres">
      <dgm:prSet presAssocID="{A0DCE152-C9BC-4443-BF13-3B4F7613CF4D}" presName="accentRepeatNode" presStyleLbl="solidFgAcc1" presStyleIdx="0" presStyleCnt="7"/>
      <dgm:spPr/>
    </dgm:pt>
    <dgm:pt modelId="{544E7D22-5840-7940-BC92-5220D9449315}" type="pres">
      <dgm:prSet presAssocID="{987CD603-15E1-F948-A681-603459043A3A}" presName="text_2" presStyleLbl="node1" presStyleIdx="1" presStyleCnt="7">
        <dgm:presLayoutVars>
          <dgm:bulletEnabled val="1"/>
        </dgm:presLayoutVars>
      </dgm:prSet>
      <dgm:spPr/>
      <dgm:t>
        <a:bodyPr/>
        <a:lstStyle/>
        <a:p>
          <a:endParaRPr lang="es-MX"/>
        </a:p>
      </dgm:t>
    </dgm:pt>
    <dgm:pt modelId="{7FD1C1BD-8D94-9146-B20F-D687BFCCA634}" type="pres">
      <dgm:prSet presAssocID="{987CD603-15E1-F948-A681-603459043A3A}" presName="accent_2" presStyleCnt="0"/>
      <dgm:spPr/>
    </dgm:pt>
    <dgm:pt modelId="{5BC7D39E-806E-B241-953F-16911140542C}" type="pres">
      <dgm:prSet presAssocID="{987CD603-15E1-F948-A681-603459043A3A}" presName="accentRepeatNode" presStyleLbl="solidFgAcc1" presStyleIdx="1" presStyleCnt="7"/>
      <dgm:spPr/>
    </dgm:pt>
    <dgm:pt modelId="{187CFC4A-43A2-A840-9146-7F4D8EFFE78E}" type="pres">
      <dgm:prSet presAssocID="{7AF53F28-0479-2540-B750-4BCD76139018}" presName="text_3" presStyleLbl="node1" presStyleIdx="2" presStyleCnt="7">
        <dgm:presLayoutVars>
          <dgm:bulletEnabled val="1"/>
        </dgm:presLayoutVars>
      </dgm:prSet>
      <dgm:spPr/>
      <dgm:t>
        <a:bodyPr/>
        <a:lstStyle/>
        <a:p>
          <a:endParaRPr lang="es-MX"/>
        </a:p>
      </dgm:t>
    </dgm:pt>
    <dgm:pt modelId="{0E8CA004-B947-7B4C-A141-432B939BCB91}" type="pres">
      <dgm:prSet presAssocID="{7AF53F28-0479-2540-B750-4BCD76139018}" presName="accent_3" presStyleCnt="0"/>
      <dgm:spPr/>
    </dgm:pt>
    <dgm:pt modelId="{14F742F7-EF5A-F44D-99B8-07E3914452A2}" type="pres">
      <dgm:prSet presAssocID="{7AF53F28-0479-2540-B750-4BCD76139018}" presName="accentRepeatNode" presStyleLbl="solidFgAcc1" presStyleIdx="2" presStyleCnt="7"/>
      <dgm:spPr/>
    </dgm:pt>
    <dgm:pt modelId="{249A4AD6-7044-294F-8E75-4BAA9920D6EB}" type="pres">
      <dgm:prSet presAssocID="{37FCD6FE-CDC0-E444-ABE7-2B8ABC35F55C}" presName="text_4" presStyleLbl="node1" presStyleIdx="3" presStyleCnt="7">
        <dgm:presLayoutVars>
          <dgm:bulletEnabled val="1"/>
        </dgm:presLayoutVars>
      </dgm:prSet>
      <dgm:spPr/>
      <dgm:t>
        <a:bodyPr/>
        <a:lstStyle/>
        <a:p>
          <a:endParaRPr lang="es-MX"/>
        </a:p>
      </dgm:t>
    </dgm:pt>
    <dgm:pt modelId="{5BA0030A-E64F-1846-AFA7-7C136CD9B486}" type="pres">
      <dgm:prSet presAssocID="{37FCD6FE-CDC0-E444-ABE7-2B8ABC35F55C}" presName="accent_4" presStyleCnt="0"/>
      <dgm:spPr/>
    </dgm:pt>
    <dgm:pt modelId="{335A8D7A-EC1D-764F-9353-FD8A0497B5D3}" type="pres">
      <dgm:prSet presAssocID="{37FCD6FE-CDC0-E444-ABE7-2B8ABC35F55C}" presName="accentRepeatNode" presStyleLbl="solidFgAcc1" presStyleIdx="3" presStyleCnt="7"/>
      <dgm:spPr/>
    </dgm:pt>
    <dgm:pt modelId="{4DAD3BF9-6182-5F47-AE94-86BA96C74482}" type="pres">
      <dgm:prSet presAssocID="{73A81049-5567-B048-8327-795732620321}" presName="text_5" presStyleLbl="node1" presStyleIdx="4" presStyleCnt="7">
        <dgm:presLayoutVars>
          <dgm:bulletEnabled val="1"/>
        </dgm:presLayoutVars>
      </dgm:prSet>
      <dgm:spPr/>
      <dgm:t>
        <a:bodyPr/>
        <a:lstStyle/>
        <a:p>
          <a:endParaRPr lang="es-MX"/>
        </a:p>
      </dgm:t>
    </dgm:pt>
    <dgm:pt modelId="{0C3A15EE-A29E-1548-ABCF-5E3DECCD621E}" type="pres">
      <dgm:prSet presAssocID="{73A81049-5567-B048-8327-795732620321}" presName="accent_5" presStyleCnt="0"/>
      <dgm:spPr/>
    </dgm:pt>
    <dgm:pt modelId="{2B2E8AAF-D5DE-3549-9CD4-54516F7317D5}" type="pres">
      <dgm:prSet presAssocID="{73A81049-5567-B048-8327-795732620321}" presName="accentRepeatNode" presStyleLbl="solidFgAcc1" presStyleIdx="4" presStyleCnt="7"/>
      <dgm:spPr/>
    </dgm:pt>
    <dgm:pt modelId="{82870042-1FE2-4D41-8D41-B22AA2C9C766}" type="pres">
      <dgm:prSet presAssocID="{97BB6564-D8C8-3544-838F-FADB6EB5C652}" presName="text_6" presStyleLbl="node1" presStyleIdx="5" presStyleCnt="7">
        <dgm:presLayoutVars>
          <dgm:bulletEnabled val="1"/>
        </dgm:presLayoutVars>
      </dgm:prSet>
      <dgm:spPr/>
      <dgm:t>
        <a:bodyPr/>
        <a:lstStyle/>
        <a:p>
          <a:endParaRPr lang="es-MX"/>
        </a:p>
      </dgm:t>
    </dgm:pt>
    <dgm:pt modelId="{5AE6B2E8-8CA6-2E4E-9FB5-D3548CEAA807}" type="pres">
      <dgm:prSet presAssocID="{97BB6564-D8C8-3544-838F-FADB6EB5C652}" presName="accent_6" presStyleCnt="0"/>
      <dgm:spPr/>
    </dgm:pt>
    <dgm:pt modelId="{6B3E21C5-40A6-1F40-BEC8-73F46F1E6F10}" type="pres">
      <dgm:prSet presAssocID="{97BB6564-D8C8-3544-838F-FADB6EB5C652}" presName="accentRepeatNode" presStyleLbl="solidFgAcc1" presStyleIdx="5" presStyleCnt="7"/>
      <dgm:spPr/>
    </dgm:pt>
    <dgm:pt modelId="{B2D3F7B4-F522-DD48-8F94-FA3D17DAA540}" type="pres">
      <dgm:prSet presAssocID="{5344F980-877F-564B-BC2F-A3EECC8B2012}" presName="text_7" presStyleLbl="node1" presStyleIdx="6" presStyleCnt="7">
        <dgm:presLayoutVars>
          <dgm:bulletEnabled val="1"/>
        </dgm:presLayoutVars>
      </dgm:prSet>
      <dgm:spPr/>
      <dgm:t>
        <a:bodyPr/>
        <a:lstStyle/>
        <a:p>
          <a:endParaRPr lang="es-MX"/>
        </a:p>
      </dgm:t>
    </dgm:pt>
    <dgm:pt modelId="{116CE7AC-C877-204F-835E-243BF5D75EE5}" type="pres">
      <dgm:prSet presAssocID="{5344F980-877F-564B-BC2F-A3EECC8B2012}" presName="accent_7" presStyleCnt="0"/>
      <dgm:spPr/>
    </dgm:pt>
    <dgm:pt modelId="{6B64B7E2-A6FE-0441-97AA-133CBAC51E4D}" type="pres">
      <dgm:prSet presAssocID="{5344F980-877F-564B-BC2F-A3EECC8B2012}" presName="accentRepeatNode" presStyleLbl="solidFgAcc1" presStyleIdx="6" presStyleCnt="7"/>
      <dgm:spPr/>
    </dgm:pt>
  </dgm:ptLst>
  <dgm:cxnLst>
    <dgm:cxn modelId="{434655D4-2CD4-D943-BF71-041A4280EFF9}" srcId="{851AA3DB-12C6-0748-B48D-61DEA5107E69}" destId="{286C985D-7018-144B-BE9A-F7F59D1BFE46}" srcOrd="9" destOrd="0" parTransId="{29B11BE5-22B3-9442-9470-612772BF3016}" sibTransId="{F4CD6A8B-27B2-054C-92A6-5E120B03B06A}"/>
    <dgm:cxn modelId="{3FF4EEEA-202B-CA42-83A6-CBF0EB6DEE37}" type="presOf" srcId="{7AF53F28-0479-2540-B750-4BCD76139018}" destId="{187CFC4A-43A2-A840-9146-7F4D8EFFE78E}" srcOrd="0" destOrd="0" presId="urn:microsoft.com/office/officeart/2008/layout/VerticalCurvedList"/>
    <dgm:cxn modelId="{C459133C-7414-AD4F-BDE5-84261B890556}" srcId="{851AA3DB-12C6-0748-B48D-61DEA5107E69}" destId="{7AF53F28-0479-2540-B750-4BCD76139018}" srcOrd="2" destOrd="0" parTransId="{729BF3E4-5C95-3641-BCAD-2E739B66F27B}" sibTransId="{692C2865-4EB9-DC4D-A52F-C98E5361F120}"/>
    <dgm:cxn modelId="{DDC59C89-53AC-EE4D-849C-4C4EACA23749}" type="presOf" srcId="{A0DCE152-C9BC-4443-BF13-3B4F7613CF4D}" destId="{E2A9BEF8-ABC5-6146-B901-B3492009472A}" srcOrd="0" destOrd="0" presId="urn:microsoft.com/office/officeart/2008/layout/VerticalCurvedList"/>
    <dgm:cxn modelId="{AB5F0A6F-C2D7-EF46-96CB-4E7E28326DE2}" type="presOf" srcId="{851AA3DB-12C6-0748-B48D-61DEA5107E69}" destId="{5355BE33-8B3A-6244-80AD-C01AD725968B}" srcOrd="0" destOrd="0" presId="urn:microsoft.com/office/officeart/2008/layout/VerticalCurvedList"/>
    <dgm:cxn modelId="{2FACAEA7-765A-FC4D-B523-D7C6F0FD99C9}" type="presOf" srcId="{3BFE1FB4-39A4-FC45-8A23-89DCB92D32FC}" destId="{EAB8B579-E6BA-4F4B-926C-E528336FDB6A}" srcOrd="0" destOrd="0" presId="urn:microsoft.com/office/officeart/2008/layout/VerticalCurvedList"/>
    <dgm:cxn modelId="{BF9BC4E2-37C6-6D42-B49A-6D4E7C46802A}" srcId="{851AA3DB-12C6-0748-B48D-61DEA5107E69}" destId="{73A81049-5567-B048-8327-795732620321}" srcOrd="4" destOrd="0" parTransId="{3DEFEF62-8063-4E45-908B-56022E8B695A}" sibTransId="{7F28AA96-58CE-6945-92CF-1BB7835518C2}"/>
    <dgm:cxn modelId="{6E2BDC29-6F91-FA41-8278-3BDBD2A0F0B4}" srcId="{851AA3DB-12C6-0748-B48D-61DEA5107E69}" destId="{A0DCE152-C9BC-4443-BF13-3B4F7613CF4D}" srcOrd="0" destOrd="0" parTransId="{8CD9E138-B8D0-3545-8A44-9463A4481946}" sibTransId="{3BFE1FB4-39A4-FC45-8A23-89DCB92D32FC}"/>
    <dgm:cxn modelId="{78D26B80-D50D-7C43-98D7-36B8EDE70686}" srcId="{851AA3DB-12C6-0748-B48D-61DEA5107E69}" destId="{97BB6564-D8C8-3544-838F-FADB6EB5C652}" srcOrd="5" destOrd="0" parTransId="{F51927FC-2BF1-1043-9EC9-3BE883972FC8}" sibTransId="{9582C5F2-2047-F84E-AADF-A9406C24F0A7}"/>
    <dgm:cxn modelId="{327F2C30-2C19-A64D-B982-FF26E1DF7BB4}" srcId="{851AA3DB-12C6-0748-B48D-61DEA5107E69}" destId="{37FCD6FE-CDC0-E444-ABE7-2B8ABC35F55C}" srcOrd="3" destOrd="0" parTransId="{BC375A4E-BA16-AF49-BAF2-5301CE61E584}" sibTransId="{093AFB36-CB6E-EC47-A3E7-753734240FAD}"/>
    <dgm:cxn modelId="{3307212B-236E-A44A-ACAF-C7A7BBF929D2}" srcId="{851AA3DB-12C6-0748-B48D-61DEA5107E69}" destId="{5344F980-877F-564B-BC2F-A3EECC8B2012}" srcOrd="6" destOrd="0" parTransId="{C57AD15F-75FF-544E-BD25-B1F07C15426F}" sibTransId="{759A340B-8F7B-6946-804F-F8976CB6A625}"/>
    <dgm:cxn modelId="{9C51DAC3-FF6B-134D-9E37-8C558F48E70F}" type="presOf" srcId="{37FCD6FE-CDC0-E444-ABE7-2B8ABC35F55C}" destId="{249A4AD6-7044-294F-8E75-4BAA9920D6EB}" srcOrd="0" destOrd="0" presId="urn:microsoft.com/office/officeart/2008/layout/VerticalCurvedList"/>
    <dgm:cxn modelId="{7D07F2BF-4E5E-C149-99A5-2374BB76176B}" type="presOf" srcId="{5344F980-877F-564B-BC2F-A3EECC8B2012}" destId="{B2D3F7B4-F522-DD48-8F94-FA3D17DAA540}" srcOrd="0" destOrd="0" presId="urn:microsoft.com/office/officeart/2008/layout/VerticalCurvedList"/>
    <dgm:cxn modelId="{487B6FF4-6FDF-6B42-A7E6-4D2F784EB9C2}" type="presOf" srcId="{97BB6564-D8C8-3544-838F-FADB6EB5C652}" destId="{82870042-1FE2-4D41-8D41-B22AA2C9C766}" srcOrd="0" destOrd="0" presId="urn:microsoft.com/office/officeart/2008/layout/VerticalCurvedList"/>
    <dgm:cxn modelId="{0EFCF36B-BD72-6E4A-9790-DE1469C6ADCC}" srcId="{851AA3DB-12C6-0748-B48D-61DEA5107E69}" destId="{640A87CC-7E78-DC4D-BAAB-551401ADCFEA}" srcOrd="8" destOrd="0" parTransId="{FA71F7FB-D02E-7943-B73D-A4BE270B4623}" sibTransId="{9ED50ACD-81CE-DB42-A967-D819C377F24C}"/>
    <dgm:cxn modelId="{2640CCF7-CFF8-9942-8185-D19C2C03A7AC}" srcId="{851AA3DB-12C6-0748-B48D-61DEA5107E69}" destId="{447377E1-185D-1944-8453-17ADB836C101}" srcOrd="7" destOrd="0" parTransId="{65F7D4A4-4138-2940-80DD-8D2B4BBFFCA5}" sibTransId="{30227999-32D0-5440-BCD3-2E2061B7EF2A}"/>
    <dgm:cxn modelId="{32126C7D-9A82-6E4A-A846-AADE9395DAF2}" type="presOf" srcId="{73A81049-5567-B048-8327-795732620321}" destId="{4DAD3BF9-6182-5F47-AE94-86BA96C74482}" srcOrd="0" destOrd="0" presId="urn:microsoft.com/office/officeart/2008/layout/VerticalCurvedList"/>
    <dgm:cxn modelId="{6B50D42E-162D-3B47-A50B-DF98F9C083BE}" type="presOf" srcId="{987CD603-15E1-F948-A681-603459043A3A}" destId="{544E7D22-5840-7940-BC92-5220D9449315}" srcOrd="0" destOrd="0" presId="urn:microsoft.com/office/officeart/2008/layout/VerticalCurvedList"/>
    <dgm:cxn modelId="{5BDAA182-1E94-F94C-B683-87FF3479D454}" srcId="{851AA3DB-12C6-0748-B48D-61DEA5107E69}" destId="{987CD603-15E1-F948-A681-603459043A3A}" srcOrd="1" destOrd="0" parTransId="{B2A6DAB0-C8FE-0D4E-844E-FB737C62C50D}" sibTransId="{9AC5F421-AC66-2748-8F8F-B2EB3936467E}"/>
    <dgm:cxn modelId="{9C00AD29-D1F7-9347-B57F-E2099D884882}" type="presParOf" srcId="{5355BE33-8B3A-6244-80AD-C01AD725968B}" destId="{AB253AF2-046B-5546-B9D0-CC422E41EF2B}" srcOrd="0" destOrd="0" presId="urn:microsoft.com/office/officeart/2008/layout/VerticalCurvedList"/>
    <dgm:cxn modelId="{3118EB52-9DEE-FB43-8978-2B8CE64873A1}" type="presParOf" srcId="{AB253AF2-046B-5546-B9D0-CC422E41EF2B}" destId="{E1B55D98-CC60-3742-A88E-277F1BA34FEA}" srcOrd="0" destOrd="0" presId="urn:microsoft.com/office/officeart/2008/layout/VerticalCurvedList"/>
    <dgm:cxn modelId="{BDDC0765-3098-AA4F-ADF1-EB7825EE6B03}" type="presParOf" srcId="{E1B55D98-CC60-3742-A88E-277F1BA34FEA}" destId="{A93141DA-70DD-4442-96DD-23A8E0A99A72}" srcOrd="0" destOrd="0" presId="urn:microsoft.com/office/officeart/2008/layout/VerticalCurvedList"/>
    <dgm:cxn modelId="{B0C0CD82-80E6-324E-91A9-CDC8D3664CC6}" type="presParOf" srcId="{E1B55D98-CC60-3742-A88E-277F1BA34FEA}" destId="{EAB8B579-E6BA-4F4B-926C-E528336FDB6A}" srcOrd="1" destOrd="0" presId="urn:microsoft.com/office/officeart/2008/layout/VerticalCurvedList"/>
    <dgm:cxn modelId="{6584F4E5-7211-4B4E-AAD5-F2169A414F7A}" type="presParOf" srcId="{E1B55D98-CC60-3742-A88E-277F1BA34FEA}" destId="{39C96FA0-7A6A-2D43-9AE0-3756F8D0519E}" srcOrd="2" destOrd="0" presId="urn:microsoft.com/office/officeart/2008/layout/VerticalCurvedList"/>
    <dgm:cxn modelId="{904C4BBF-ABA2-5F44-BD29-4333462264C0}" type="presParOf" srcId="{E1B55D98-CC60-3742-A88E-277F1BA34FEA}" destId="{58A77563-9EB9-4141-81D7-1F166CC8CE3B}" srcOrd="3" destOrd="0" presId="urn:microsoft.com/office/officeart/2008/layout/VerticalCurvedList"/>
    <dgm:cxn modelId="{B70BB506-15CC-4047-809A-D10A830584C2}" type="presParOf" srcId="{AB253AF2-046B-5546-B9D0-CC422E41EF2B}" destId="{E2A9BEF8-ABC5-6146-B901-B3492009472A}" srcOrd="1" destOrd="0" presId="urn:microsoft.com/office/officeart/2008/layout/VerticalCurvedList"/>
    <dgm:cxn modelId="{079FDE4D-555A-D140-8F8E-4EE9F0B7C99B}" type="presParOf" srcId="{AB253AF2-046B-5546-B9D0-CC422E41EF2B}" destId="{77B4D9B5-B314-9C48-ABAB-C40DE7C1E428}" srcOrd="2" destOrd="0" presId="urn:microsoft.com/office/officeart/2008/layout/VerticalCurvedList"/>
    <dgm:cxn modelId="{4E26DF1C-DCDE-1D42-8E0F-14B68B4BAD44}" type="presParOf" srcId="{77B4D9B5-B314-9C48-ABAB-C40DE7C1E428}" destId="{8B7502C4-E6D5-9E4B-B15D-18707848F3C0}" srcOrd="0" destOrd="0" presId="urn:microsoft.com/office/officeart/2008/layout/VerticalCurvedList"/>
    <dgm:cxn modelId="{A3235045-B64D-3E46-9619-EDEBF4E4EB49}" type="presParOf" srcId="{AB253AF2-046B-5546-B9D0-CC422E41EF2B}" destId="{544E7D22-5840-7940-BC92-5220D9449315}" srcOrd="3" destOrd="0" presId="urn:microsoft.com/office/officeart/2008/layout/VerticalCurvedList"/>
    <dgm:cxn modelId="{E380571D-8F7A-2243-A578-A685418978EA}" type="presParOf" srcId="{AB253AF2-046B-5546-B9D0-CC422E41EF2B}" destId="{7FD1C1BD-8D94-9146-B20F-D687BFCCA634}" srcOrd="4" destOrd="0" presId="urn:microsoft.com/office/officeart/2008/layout/VerticalCurvedList"/>
    <dgm:cxn modelId="{09707084-35B5-CE4B-9185-0743AB4913BA}" type="presParOf" srcId="{7FD1C1BD-8D94-9146-B20F-D687BFCCA634}" destId="{5BC7D39E-806E-B241-953F-16911140542C}" srcOrd="0" destOrd="0" presId="urn:microsoft.com/office/officeart/2008/layout/VerticalCurvedList"/>
    <dgm:cxn modelId="{5822AA1C-50B2-6040-8D12-3240D6D5D618}" type="presParOf" srcId="{AB253AF2-046B-5546-B9D0-CC422E41EF2B}" destId="{187CFC4A-43A2-A840-9146-7F4D8EFFE78E}" srcOrd="5" destOrd="0" presId="urn:microsoft.com/office/officeart/2008/layout/VerticalCurvedList"/>
    <dgm:cxn modelId="{6394EA68-23D8-8441-A5E5-17F16523AE40}" type="presParOf" srcId="{AB253AF2-046B-5546-B9D0-CC422E41EF2B}" destId="{0E8CA004-B947-7B4C-A141-432B939BCB91}" srcOrd="6" destOrd="0" presId="urn:microsoft.com/office/officeart/2008/layout/VerticalCurvedList"/>
    <dgm:cxn modelId="{30D715E7-E76C-F84B-AE1B-AB9994B4837B}" type="presParOf" srcId="{0E8CA004-B947-7B4C-A141-432B939BCB91}" destId="{14F742F7-EF5A-F44D-99B8-07E3914452A2}" srcOrd="0" destOrd="0" presId="urn:microsoft.com/office/officeart/2008/layout/VerticalCurvedList"/>
    <dgm:cxn modelId="{22CCCF44-F106-4047-8713-110DDF6B8752}" type="presParOf" srcId="{AB253AF2-046B-5546-B9D0-CC422E41EF2B}" destId="{249A4AD6-7044-294F-8E75-4BAA9920D6EB}" srcOrd="7" destOrd="0" presId="urn:microsoft.com/office/officeart/2008/layout/VerticalCurvedList"/>
    <dgm:cxn modelId="{C2FE8198-D60E-D141-9DDF-F99CDA5F1AD2}" type="presParOf" srcId="{AB253AF2-046B-5546-B9D0-CC422E41EF2B}" destId="{5BA0030A-E64F-1846-AFA7-7C136CD9B486}" srcOrd="8" destOrd="0" presId="urn:microsoft.com/office/officeart/2008/layout/VerticalCurvedList"/>
    <dgm:cxn modelId="{474F3509-E570-8945-BD71-89505A71C806}" type="presParOf" srcId="{5BA0030A-E64F-1846-AFA7-7C136CD9B486}" destId="{335A8D7A-EC1D-764F-9353-FD8A0497B5D3}" srcOrd="0" destOrd="0" presId="urn:microsoft.com/office/officeart/2008/layout/VerticalCurvedList"/>
    <dgm:cxn modelId="{DDE706A4-E3E2-1840-8391-6F40C93AC549}" type="presParOf" srcId="{AB253AF2-046B-5546-B9D0-CC422E41EF2B}" destId="{4DAD3BF9-6182-5F47-AE94-86BA96C74482}" srcOrd="9" destOrd="0" presId="urn:microsoft.com/office/officeart/2008/layout/VerticalCurvedList"/>
    <dgm:cxn modelId="{66A2A666-2390-9E44-827A-35FB4CA9EA44}" type="presParOf" srcId="{AB253AF2-046B-5546-B9D0-CC422E41EF2B}" destId="{0C3A15EE-A29E-1548-ABCF-5E3DECCD621E}" srcOrd="10" destOrd="0" presId="urn:microsoft.com/office/officeart/2008/layout/VerticalCurvedList"/>
    <dgm:cxn modelId="{6A4B821B-F648-344A-9EB3-A3A64817C823}" type="presParOf" srcId="{0C3A15EE-A29E-1548-ABCF-5E3DECCD621E}" destId="{2B2E8AAF-D5DE-3549-9CD4-54516F7317D5}" srcOrd="0" destOrd="0" presId="urn:microsoft.com/office/officeart/2008/layout/VerticalCurvedList"/>
    <dgm:cxn modelId="{787EC92B-FE38-C54A-8C7A-2CAFB814F156}" type="presParOf" srcId="{AB253AF2-046B-5546-B9D0-CC422E41EF2B}" destId="{82870042-1FE2-4D41-8D41-B22AA2C9C766}" srcOrd="11" destOrd="0" presId="urn:microsoft.com/office/officeart/2008/layout/VerticalCurvedList"/>
    <dgm:cxn modelId="{16DCAF4A-B64A-AA48-A328-1BEF5EDE2137}" type="presParOf" srcId="{AB253AF2-046B-5546-B9D0-CC422E41EF2B}" destId="{5AE6B2E8-8CA6-2E4E-9FB5-D3548CEAA807}" srcOrd="12" destOrd="0" presId="urn:microsoft.com/office/officeart/2008/layout/VerticalCurvedList"/>
    <dgm:cxn modelId="{E5E2B262-BFEE-C44E-B5B5-836F1609AA84}" type="presParOf" srcId="{5AE6B2E8-8CA6-2E4E-9FB5-D3548CEAA807}" destId="{6B3E21C5-40A6-1F40-BEC8-73F46F1E6F10}" srcOrd="0" destOrd="0" presId="urn:microsoft.com/office/officeart/2008/layout/VerticalCurvedList"/>
    <dgm:cxn modelId="{C09EE0CA-2BCC-2149-964B-AFA94B3FCBC4}" type="presParOf" srcId="{AB253AF2-046B-5546-B9D0-CC422E41EF2B}" destId="{B2D3F7B4-F522-DD48-8F94-FA3D17DAA540}" srcOrd="13" destOrd="0" presId="urn:microsoft.com/office/officeart/2008/layout/VerticalCurvedList"/>
    <dgm:cxn modelId="{0CB1D555-9DA1-BA45-8683-A1AB887FF4CA}" type="presParOf" srcId="{AB253AF2-046B-5546-B9D0-CC422E41EF2B}" destId="{116CE7AC-C877-204F-835E-243BF5D75EE5}" srcOrd="14" destOrd="0" presId="urn:microsoft.com/office/officeart/2008/layout/VerticalCurvedList"/>
    <dgm:cxn modelId="{E68E642A-7696-B340-B0F5-BC333BD50757}" type="presParOf" srcId="{116CE7AC-C877-204F-835E-243BF5D75EE5}" destId="{6B64B7E2-A6FE-0441-97AA-133CBAC51E4D}"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2314FA2-CD7D-4DAC-8570-A3B4866A9951}" type="doc">
      <dgm:prSet loTypeId="urn:microsoft.com/office/officeart/2005/8/layout/vList3" loCatId="list" qsTypeId="urn:microsoft.com/office/officeart/2005/8/quickstyle/simple1" qsCatId="simple" csTypeId="urn:microsoft.com/office/officeart/2005/8/colors/accent1_2" csCatId="accent1" phldr="1"/>
      <dgm:spPr/>
    </dgm:pt>
    <dgm:pt modelId="{4E9D83BD-3CA1-409D-82E8-7795085BE660}">
      <dgm:prSet/>
      <dgm:spPr/>
      <dgm:t>
        <a:bodyPr/>
        <a:lstStyle/>
        <a:p>
          <a:r>
            <a:rPr lang="es-MX" dirty="0" smtClean="0"/>
            <a:t>Consiste en la realización de un trabajo escrito y en la sustentación del mismo ante un jurado, en su caso.</a:t>
          </a:r>
          <a:endParaRPr lang="es-MX" dirty="0"/>
        </a:p>
      </dgm:t>
    </dgm:pt>
    <dgm:pt modelId="{F7495D00-9BE6-4302-BCF3-908BC2ED0E4F}" type="parTrans" cxnId="{304B8EAC-A727-46D5-A481-091C7F415F32}">
      <dgm:prSet/>
      <dgm:spPr/>
      <dgm:t>
        <a:bodyPr/>
        <a:lstStyle/>
        <a:p>
          <a:endParaRPr lang="es-MX"/>
        </a:p>
      </dgm:t>
    </dgm:pt>
    <dgm:pt modelId="{6B3D20F4-0C9E-43B9-85F2-E0570B57F104}" type="sibTrans" cxnId="{304B8EAC-A727-46D5-A481-091C7F415F32}">
      <dgm:prSet/>
      <dgm:spPr/>
      <dgm:t>
        <a:bodyPr/>
        <a:lstStyle/>
        <a:p>
          <a:endParaRPr lang="es-MX"/>
        </a:p>
      </dgm:t>
    </dgm:pt>
    <dgm:pt modelId="{3347360D-9AE1-4B89-982C-7A10D5752B9D}" type="pres">
      <dgm:prSet presAssocID="{52314FA2-CD7D-4DAC-8570-A3B4866A9951}" presName="linearFlow" presStyleCnt="0">
        <dgm:presLayoutVars>
          <dgm:dir/>
          <dgm:resizeHandles val="exact"/>
        </dgm:presLayoutVars>
      </dgm:prSet>
      <dgm:spPr/>
    </dgm:pt>
    <dgm:pt modelId="{52CE50B6-0093-429E-9A8A-AB8287468446}" type="pres">
      <dgm:prSet presAssocID="{4E9D83BD-3CA1-409D-82E8-7795085BE660}" presName="composite" presStyleCnt="0"/>
      <dgm:spPr/>
    </dgm:pt>
    <dgm:pt modelId="{BEAC031E-5576-44EE-A70A-80B0151AE7A3}" type="pres">
      <dgm:prSet presAssocID="{4E9D83BD-3CA1-409D-82E8-7795085BE660}"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C578B7FF-2881-4019-A069-7E6485EBFFF3}" type="pres">
      <dgm:prSet presAssocID="{4E9D83BD-3CA1-409D-82E8-7795085BE660}" presName="txShp" presStyleLbl="node1" presStyleIdx="0" presStyleCnt="1">
        <dgm:presLayoutVars>
          <dgm:bulletEnabled val="1"/>
        </dgm:presLayoutVars>
      </dgm:prSet>
      <dgm:spPr/>
      <dgm:t>
        <a:bodyPr/>
        <a:lstStyle/>
        <a:p>
          <a:endParaRPr lang="es-MX"/>
        </a:p>
      </dgm:t>
    </dgm:pt>
  </dgm:ptLst>
  <dgm:cxnLst>
    <dgm:cxn modelId="{304B8EAC-A727-46D5-A481-091C7F415F32}" srcId="{52314FA2-CD7D-4DAC-8570-A3B4866A9951}" destId="{4E9D83BD-3CA1-409D-82E8-7795085BE660}" srcOrd="0" destOrd="0" parTransId="{F7495D00-9BE6-4302-BCF3-908BC2ED0E4F}" sibTransId="{6B3D20F4-0C9E-43B9-85F2-E0570B57F104}"/>
    <dgm:cxn modelId="{057F64A7-9503-45BF-AF22-A1A1B8817C41}" type="presOf" srcId="{4E9D83BD-3CA1-409D-82E8-7795085BE660}" destId="{C578B7FF-2881-4019-A069-7E6485EBFFF3}" srcOrd="0" destOrd="0" presId="urn:microsoft.com/office/officeart/2005/8/layout/vList3"/>
    <dgm:cxn modelId="{E4966C24-7808-4E6F-AD92-FF9E148D1FC9}" type="presOf" srcId="{52314FA2-CD7D-4DAC-8570-A3B4866A9951}" destId="{3347360D-9AE1-4B89-982C-7A10D5752B9D}" srcOrd="0" destOrd="0" presId="urn:microsoft.com/office/officeart/2005/8/layout/vList3"/>
    <dgm:cxn modelId="{0C87AA65-0284-404F-9CBA-E86EBDC02436}" type="presParOf" srcId="{3347360D-9AE1-4B89-982C-7A10D5752B9D}" destId="{52CE50B6-0093-429E-9A8A-AB8287468446}" srcOrd="0" destOrd="0" presId="urn:microsoft.com/office/officeart/2005/8/layout/vList3"/>
    <dgm:cxn modelId="{8EA5ECAA-D14E-498C-B0F4-79D08B41F21D}" type="presParOf" srcId="{52CE50B6-0093-429E-9A8A-AB8287468446}" destId="{BEAC031E-5576-44EE-A70A-80B0151AE7A3}" srcOrd="0" destOrd="0" presId="urn:microsoft.com/office/officeart/2005/8/layout/vList3"/>
    <dgm:cxn modelId="{B832166E-4167-4C26-8B93-9890101D1C9E}" type="presParOf" srcId="{52CE50B6-0093-429E-9A8A-AB8287468446}" destId="{C578B7FF-2881-4019-A069-7E6485EBFFF3}"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667B18-A8B3-4B99-A6EC-90A977403F98}" type="doc">
      <dgm:prSet loTypeId="urn:microsoft.com/office/officeart/2009/3/layout/RandomtoResultProcess" loCatId="process" qsTypeId="urn:microsoft.com/office/officeart/2005/8/quickstyle/simple1" qsCatId="simple" csTypeId="urn:microsoft.com/office/officeart/2005/8/colors/colorful4" csCatId="colorful" phldr="1"/>
      <dgm:spPr/>
    </dgm:pt>
    <dgm:pt modelId="{0760F779-39CA-413E-9DD0-6B1ED4C5E60D}">
      <dgm:prSet phldrT="[Texto]"/>
      <dgm:spPr/>
      <dgm:t>
        <a:bodyPr/>
        <a:lstStyle/>
        <a:p>
          <a:r>
            <a:rPr lang="es-MX" dirty="0" smtClean="0">
              <a:solidFill>
                <a:schemeClr val="tx1"/>
              </a:solidFill>
            </a:rPr>
            <a:t>Dos veces la duración total del plan de estudios, computado a partir de la primera inscripción a los estudios profesionales de que se trate.</a:t>
          </a:r>
          <a:endParaRPr lang="es-MX" dirty="0">
            <a:solidFill>
              <a:schemeClr val="tx1"/>
            </a:solidFill>
          </a:endParaRPr>
        </a:p>
      </dgm:t>
    </dgm:pt>
    <dgm:pt modelId="{0F5AC7D0-0711-4661-9A25-B13E598354E0}" type="parTrans" cxnId="{F0BBE8FD-E656-483C-A8D8-1019BE83A312}">
      <dgm:prSet/>
      <dgm:spPr/>
      <dgm:t>
        <a:bodyPr/>
        <a:lstStyle/>
        <a:p>
          <a:endParaRPr lang="es-MX">
            <a:solidFill>
              <a:schemeClr val="tx1"/>
            </a:solidFill>
          </a:endParaRPr>
        </a:p>
      </dgm:t>
    </dgm:pt>
    <dgm:pt modelId="{EC9E4414-8905-4161-9D26-E6EB44A874C8}" type="sibTrans" cxnId="{F0BBE8FD-E656-483C-A8D8-1019BE83A312}">
      <dgm:prSet/>
      <dgm:spPr/>
      <dgm:t>
        <a:bodyPr/>
        <a:lstStyle/>
        <a:p>
          <a:endParaRPr lang="es-MX">
            <a:solidFill>
              <a:schemeClr val="tx1"/>
            </a:solidFill>
          </a:endParaRPr>
        </a:p>
      </dgm:t>
    </dgm:pt>
    <dgm:pt modelId="{CE7593E2-7082-4944-A90F-F794D6C74E58}">
      <dgm:prSet phldrT="[Texto]"/>
      <dgm:spPr/>
      <dgm:t>
        <a:bodyPr/>
        <a:lstStyle/>
        <a:p>
          <a:r>
            <a:rPr lang="es-MX" dirty="0" smtClean="0">
              <a:solidFill>
                <a:schemeClr val="tx1"/>
              </a:solidFill>
            </a:rPr>
            <a:t>Vencido el plazo para presentar la evaluación profesional, el Consejo de Gobierno, conforme al dictamen del Consejo Académico, podrá autorizar o negar la solicitud de evaluación </a:t>
          </a:r>
          <a:r>
            <a:rPr lang="es-ES" dirty="0" smtClean="0">
              <a:solidFill>
                <a:schemeClr val="tx1"/>
              </a:solidFill>
            </a:rPr>
            <a:t>P</a:t>
          </a:r>
          <a:r>
            <a:rPr lang="es-MX" dirty="0" err="1" smtClean="0">
              <a:solidFill>
                <a:schemeClr val="tx1"/>
              </a:solidFill>
            </a:rPr>
            <a:t>rofesional</a:t>
          </a:r>
          <a:endParaRPr lang="es-MX" dirty="0">
            <a:solidFill>
              <a:schemeClr val="tx1"/>
            </a:solidFill>
          </a:endParaRPr>
        </a:p>
      </dgm:t>
    </dgm:pt>
    <dgm:pt modelId="{28039ECC-C145-49B9-8AD1-7B138C65531B}" type="parTrans" cxnId="{C40C6C8B-D30F-490F-B5AA-264D186D9484}">
      <dgm:prSet/>
      <dgm:spPr/>
      <dgm:t>
        <a:bodyPr/>
        <a:lstStyle/>
        <a:p>
          <a:endParaRPr lang="es-MX">
            <a:solidFill>
              <a:schemeClr val="tx1"/>
            </a:solidFill>
          </a:endParaRPr>
        </a:p>
      </dgm:t>
    </dgm:pt>
    <dgm:pt modelId="{0D264AFA-F204-47A0-B4DD-B9C0627BF8E0}" type="sibTrans" cxnId="{C40C6C8B-D30F-490F-B5AA-264D186D9484}">
      <dgm:prSet/>
      <dgm:spPr/>
      <dgm:t>
        <a:bodyPr/>
        <a:lstStyle/>
        <a:p>
          <a:endParaRPr lang="es-MX">
            <a:solidFill>
              <a:schemeClr val="tx1"/>
            </a:solidFill>
          </a:endParaRPr>
        </a:p>
      </dgm:t>
    </dgm:pt>
    <dgm:pt modelId="{8C6A146C-E588-40B0-AFD0-1F283EE7D9F9}" type="pres">
      <dgm:prSet presAssocID="{78667B18-A8B3-4B99-A6EC-90A977403F98}" presName="Name0" presStyleCnt="0">
        <dgm:presLayoutVars>
          <dgm:dir/>
          <dgm:animOne val="branch"/>
          <dgm:animLvl val="lvl"/>
        </dgm:presLayoutVars>
      </dgm:prSet>
      <dgm:spPr/>
    </dgm:pt>
    <dgm:pt modelId="{52E1627D-E87C-4370-8228-C23395AA7B1A}" type="pres">
      <dgm:prSet presAssocID="{0760F779-39CA-413E-9DD0-6B1ED4C5E60D}" presName="chaos" presStyleCnt="0"/>
      <dgm:spPr/>
    </dgm:pt>
    <dgm:pt modelId="{411DFFBA-4D16-4AFF-B2F4-1DAEEAE74913}" type="pres">
      <dgm:prSet presAssocID="{0760F779-39CA-413E-9DD0-6B1ED4C5E60D}" presName="parTx1" presStyleLbl="revTx" presStyleIdx="0" presStyleCnt="1"/>
      <dgm:spPr/>
      <dgm:t>
        <a:bodyPr/>
        <a:lstStyle/>
        <a:p>
          <a:endParaRPr lang="es-ES"/>
        </a:p>
      </dgm:t>
    </dgm:pt>
    <dgm:pt modelId="{78BECEF8-AE84-471B-9921-4CEA9BB51E0D}" type="pres">
      <dgm:prSet presAssocID="{0760F779-39CA-413E-9DD0-6B1ED4C5E60D}" presName="c1" presStyleLbl="node1" presStyleIdx="0" presStyleCnt="19"/>
      <dgm:spPr/>
    </dgm:pt>
    <dgm:pt modelId="{27D30304-D2C9-41AF-A11A-2E30C9D11315}" type="pres">
      <dgm:prSet presAssocID="{0760F779-39CA-413E-9DD0-6B1ED4C5E60D}" presName="c2" presStyleLbl="node1" presStyleIdx="1" presStyleCnt="19"/>
      <dgm:spPr/>
    </dgm:pt>
    <dgm:pt modelId="{A04C4D78-1F71-448F-B267-8D8D3A38DC80}" type="pres">
      <dgm:prSet presAssocID="{0760F779-39CA-413E-9DD0-6B1ED4C5E60D}" presName="c3" presStyleLbl="node1" presStyleIdx="2" presStyleCnt="19"/>
      <dgm:spPr/>
    </dgm:pt>
    <dgm:pt modelId="{AA1823FD-8AA1-40B3-B2B2-5DDED2587E00}" type="pres">
      <dgm:prSet presAssocID="{0760F779-39CA-413E-9DD0-6B1ED4C5E60D}" presName="c4" presStyleLbl="node1" presStyleIdx="3" presStyleCnt="19"/>
      <dgm:spPr/>
    </dgm:pt>
    <dgm:pt modelId="{BC41F116-EEB9-4C10-9CB4-2999EB4AC788}" type="pres">
      <dgm:prSet presAssocID="{0760F779-39CA-413E-9DD0-6B1ED4C5E60D}" presName="c5" presStyleLbl="node1" presStyleIdx="4" presStyleCnt="19"/>
      <dgm:spPr/>
    </dgm:pt>
    <dgm:pt modelId="{621C6256-96CB-43C0-A390-C73C4ED22870}" type="pres">
      <dgm:prSet presAssocID="{0760F779-39CA-413E-9DD0-6B1ED4C5E60D}" presName="c6" presStyleLbl="node1" presStyleIdx="5" presStyleCnt="19"/>
      <dgm:spPr/>
    </dgm:pt>
    <dgm:pt modelId="{E4E7F08D-597B-4419-B0C8-451476EBDE65}" type="pres">
      <dgm:prSet presAssocID="{0760F779-39CA-413E-9DD0-6B1ED4C5E60D}" presName="c7" presStyleLbl="node1" presStyleIdx="6" presStyleCnt="19"/>
      <dgm:spPr/>
    </dgm:pt>
    <dgm:pt modelId="{9D54D031-868A-4929-B03B-3BE062288DC1}" type="pres">
      <dgm:prSet presAssocID="{0760F779-39CA-413E-9DD0-6B1ED4C5E60D}" presName="c8" presStyleLbl="node1" presStyleIdx="7" presStyleCnt="19"/>
      <dgm:spPr/>
    </dgm:pt>
    <dgm:pt modelId="{0ED53DAB-30D3-4750-A3EB-2D7676519503}" type="pres">
      <dgm:prSet presAssocID="{0760F779-39CA-413E-9DD0-6B1ED4C5E60D}" presName="c9" presStyleLbl="node1" presStyleIdx="8" presStyleCnt="19"/>
      <dgm:spPr/>
    </dgm:pt>
    <dgm:pt modelId="{59693FA1-5E31-4826-BD6D-402AB79EE9CD}" type="pres">
      <dgm:prSet presAssocID="{0760F779-39CA-413E-9DD0-6B1ED4C5E60D}" presName="c10" presStyleLbl="node1" presStyleIdx="9" presStyleCnt="19"/>
      <dgm:spPr/>
    </dgm:pt>
    <dgm:pt modelId="{57C39FC8-837C-4264-8E62-3649589BF7CA}" type="pres">
      <dgm:prSet presAssocID="{0760F779-39CA-413E-9DD0-6B1ED4C5E60D}" presName="c11" presStyleLbl="node1" presStyleIdx="10" presStyleCnt="19"/>
      <dgm:spPr/>
    </dgm:pt>
    <dgm:pt modelId="{DADF3A39-35EB-476B-8012-5A72D84C61DE}" type="pres">
      <dgm:prSet presAssocID="{0760F779-39CA-413E-9DD0-6B1ED4C5E60D}" presName="c12" presStyleLbl="node1" presStyleIdx="11" presStyleCnt="19"/>
      <dgm:spPr/>
    </dgm:pt>
    <dgm:pt modelId="{040FB55F-61F3-4B7A-8CB9-C7CB55EFE54F}" type="pres">
      <dgm:prSet presAssocID="{0760F779-39CA-413E-9DD0-6B1ED4C5E60D}" presName="c13" presStyleLbl="node1" presStyleIdx="12" presStyleCnt="19"/>
      <dgm:spPr/>
    </dgm:pt>
    <dgm:pt modelId="{0591FBE8-3E9E-453F-86ED-2DF63BD6D200}" type="pres">
      <dgm:prSet presAssocID="{0760F779-39CA-413E-9DD0-6B1ED4C5E60D}" presName="c14" presStyleLbl="node1" presStyleIdx="13" presStyleCnt="19"/>
      <dgm:spPr/>
    </dgm:pt>
    <dgm:pt modelId="{BAB29B1D-572A-4244-8003-E88B710C2056}" type="pres">
      <dgm:prSet presAssocID="{0760F779-39CA-413E-9DD0-6B1ED4C5E60D}" presName="c15" presStyleLbl="node1" presStyleIdx="14" presStyleCnt="19"/>
      <dgm:spPr/>
    </dgm:pt>
    <dgm:pt modelId="{29428DB4-00ED-4CEA-B4E9-BF366CD24291}" type="pres">
      <dgm:prSet presAssocID="{0760F779-39CA-413E-9DD0-6B1ED4C5E60D}" presName="c16" presStyleLbl="node1" presStyleIdx="15" presStyleCnt="19"/>
      <dgm:spPr/>
    </dgm:pt>
    <dgm:pt modelId="{D5776200-671C-49EB-BC5F-D7234713CF08}" type="pres">
      <dgm:prSet presAssocID="{0760F779-39CA-413E-9DD0-6B1ED4C5E60D}" presName="c17" presStyleLbl="node1" presStyleIdx="16" presStyleCnt="19"/>
      <dgm:spPr/>
    </dgm:pt>
    <dgm:pt modelId="{3507439B-E951-4E45-A9D0-A52D2F0F47DD}" type="pres">
      <dgm:prSet presAssocID="{0760F779-39CA-413E-9DD0-6B1ED4C5E60D}" presName="c18" presStyleLbl="node1" presStyleIdx="17" presStyleCnt="19"/>
      <dgm:spPr/>
    </dgm:pt>
    <dgm:pt modelId="{83017A1F-9FF0-4B13-A2FE-72E46F8E3EC6}" type="pres">
      <dgm:prSet presAssocID="{EC9E4414-8905-4161-9D26-E6EB44A874C8}" presName="chevronComposite1" presStyleCnt="0"/>
      <dgm:spPr/>
    </dgm:pt>
    <dgm:pt modelId="{72C06576-7C67-4BCA-97AE-068CC5FE24B0}" type="pres">
      <dgm:prSet presAssocID="{EC9E4414-8905-4161-9D26-E6EB44A874C8}" presName="chevron1" presStyleLbl="sibTrans2D1" presStyleIdx="0" presStyleCnt="2"/>
      <dgm:spPr/>
    </dgm:pt>
    <dgm:pt modelId="{F415E6AB-DBE6-415F-A51D-8CF360729B64}" type="pres">
      <dgm:prSet presAssocID="{EC9E4414-8905-4161-9D26-E6EB44A874C8}" presName="spChevron1" presStyleCnt="0"/>
      <dgm:spPr/>
    </dgm:pt>
    <dgm:pt modelId="{DA62838D-8E02-4761-ACDC-ACE2B8A796B0}" type="pres">
      <dgm:prSet presAssocID="{EC9E4414-8905-4161-9D26-E6EB44A874C8}" presName="overlap" presStyleCnt="0"/>
      <dgm:spPr/>
    </dgm:pt>
    <dgm:pt modelId="{20F28154-4C6D-491A-8BA8-BCCD692C6AC9}" type="pres">
      <dgm:prSet presAssocID="{EC9E4414-8905-4161-9D26-E6EB44A874C8}" presName="chevronComposite2" presStyleCnt="0"/>
      <dgm:spPr/>
    </dgm:pt>
    <dgm:pt modelId="{64844597-5244-40E5-9CE6-6E9E71FAE225}" type="pres">
      <dgm:prSet presAssocID="{EC9E4414-8905-4161-9D26-E6EB44A874C8}" presName="chevron2" presStyleLbl="sibTrans2D1" presStyleIdx="1" presStyleCnt="2"/>
      <dgm:spPr/>
    </dgm:pt>
    <dgm:pt modelId="{0DD2538E-69DB-4259-8F74-0C0D3EF92CE6}" type="pres">
      <dgm:prSet presAssocID="{EC9E4414-8905-4161-9D26-E6EB44A874C8}" presName="spChevron2" presStyleCnt="0"/>
      <dgm:spPr/>
    </dgm:pt>
    <dgm:pt modelId="{0D69D3E4-DA22-41B4-8D6D-D0E0AE0BD63D}" type="pres">
      <dgm:prSet presAssocID="{CE7593E2-7082-4944-A90F-F794D6C74E58}" presName="last" presStyleCnt="0"/>
      <dgm:spPr/>
    </dgm:pt>
    <dgm:pt modelId="{450E2DAE-59C9-4F73-BFB0-B6AB6859F2C8}" type="pres">
      <dgm:prSet presAssocID="{CE7593E2-7082-4944-A90F-F794D6C74E58}" presName="circleTx" presStyleLbl="node1" presStyleIdx="18" presStyleCnt="19"/>
      <dgm:spPr/>
      <dgm:t>
        <a:bodyPr/>
        <a:lstStyle/>
        <a:p>
          <a:endParaRPr lang="es-ES"/>
        </a:p>
      </dgm:t>
    </dgm:pt>
    <dgm:pt modelId="{DAE27F18-0640-41EB-B441-A19BBB78B5B9}" type="pres">
      <dgm:prSet presAssocID="{CE7593E2-7082-4944-A90F-F794D6C74E58}" presName="spN" presStyleCnt="0"/>
      <dgm:spPr/>
    </dgm:pt>
  </dgm:ptLst>
  <dgm:cxnLst>
    <dgm:cxn modelId="{B6962722-8A0D-4097-AEE1-581A28BBB046}" type="presOf" srcId="{78667B18-A8B3-4B99-A6EC-90A977403F98}" destId="{8C6A146C-E588-40B0-AFD0-1F283EE7D9F9}" srcOrd="0" destOrd="0" presId="urn:microsoft.com/office/officeart/2009/3/layout/RandomtoResultProcess"/>
    <dgm:cxn modelId="{3DD24D1D-052A-4D8A-B6F3-25E3F508F9F1}" type="presOf" srcId="{CE7593E2-7082-4944-A90F-F794D6C74E58}" destId="{450E2DAE-59C9-4F73-BFB0-B6AB6859F2C8}" srcOrd="0" destOrd="0" presId="urn:microsoft.com/office/officeart/2009/3/layout/RandomtoResultProcess"/>
    <dgm:cxn modelId="{4863AA96-C625-469E-8EB5-E35088AAAC1C}" type="presOf" srcId="{0760F779-39CA-413E-9DD0-6B1ED4C5E60D}" destId="{411DFFBA-4D16-4AFF-B2F4-1DAEEAE74913}" srcOrd="0" destOrd="0" presId="urn:microsoft.com/office/officeart/2009/3/layout/RandomtoResultProcess"/>
    <dgm:cxn modelId="{F0BBE8FD-E656-483C-A8D8-1019BE83A312}" srcId="{78667B18-A8B3-4B99-A6EC-90A977403F98}" destId="{0760F779-39CA-413E-9DD0-6B1ED4C5E60D}" srcOrd="0" destOrd="0" parTransId="{0F5AC7D0-0711-4661-9A25-B13E598354E0}" sibTransId="{EC9E4414-8905-4161-9D26-E6EB44A874C8}"/>
    <dgm:cxn modelId="{C40C6C8B-D30F-490F-B5AA-264D186D9484}" srcId="{78667B18-A8B3-4B99-A6EC-90A977403F98}" destId="{CE7593E2-7082-4944-A90F-F794D6C74E58}" srcOrd="1" destOrd="0" parTransId="{28039ECC-C145-49B9-8AD1-7B138C65531B}" sibTransId="{0D264AFA-F204-47A0-B4DD-B9C0627BF8E0}"/>
    <dgm:cxn modelId="{6EFCF293-E8AF-40E0-8EA5-39213E6B9010}" type="presParOf" srcId="{8C6A146C-E588-40B0-AFD0-1F283EE7D9F9}" destId="{52E1627D-E87C-4370-8228-C23395AA7B1A}" srcOrd="0" destOrd="0" presId="urn:microsoft.com/office/officeart/2009/3/layout/RandomtoResultProcess"/>
    <dgm:cxn modelId="{7AE9D475-4C33-453E-B520-3EF04894B808}" type="presParOf" srcId="{52E1627D-E87C-4370-8228-C23395AA7B1A}" destId="{411DFFBA-4D16-4AFF-B2F4-1DAEEAE74913}" srcOrd="0" destOrd="0" presId="urn:microsoft.com/office/officeart/2009/3/layout/RandomtoResultProcess"/>
    <dgm:cxn modelId="{2C21D5D6-7422-4C43-9185-A1936F37991C}" type="presParOf" srcId="{52E1627D-E87C-4370-8228-C23395AA7B1A}" destId="{78BECEF8-AE84-471B-9921-4CEA9BB51E0D}" srcOrd="1" destOrd="0" presId="urn:microsoft.com/office/officeart/2009/3/layout/RandomtoResultProcess"/>
    <dgm:cxn modelId="{D7F2E1D8-BCEB-4541-8615-40ECEE37C9B9}" type="presParOf" srcId="{52E1627D-E87C-4370-8228-C23395AA7B1A}" destId="{27D30304-D2C9-41AF-A11A-2E30C9D11315}" srcOrd="2" destOrd="0" presId="urn:microsoft.com/office/officeart/2009/3/layout/RandomtoResultProcess"/>
    <dgm:cxn modelId="{100231F2-4862-4C72-A5BD-B3CFEEB06FC4}" type="presParOf" srcId="{52E1627D-E87C-4370-8228-C23395AA7B1A}" destId="{A04C4D78-1F71-448F-B267-8D8D3A38DC80}" srcOrd="3" destOrd="0" presId="urn:microsoft.com/office/officeart/2009/3/layout/RandomtoResultProcess"/>
    <dgm:cxn modelId="{E148220D-0C5B-491B-915D-4671F12BBD79}" type="presParOf" srcId="{52E1627D-E87C-4370-8228-C23395AA7B1A}" destId="{AA1823FD-8AA1-40B3-B2B2-5DDED2587E00}" srcOrd="4" destOrd="0" presId="urn:microsoft.com/office/officeart/2009/3/layout/RandomtoResultProcess"/>
    <dgm:cxn modelId="{EB44F563-B302-4ADA-8135-B5A971F6122C}" type="presParOf" srcId="{52E1627D-E87C-4370-8228-C23395AA7B1A}" destId="{BC41F116-EEB9-4C10-9CB4-2999EB4AC788}" srcOrd="5" destOrd="0" presId="urn:microsoft.com/office/officeart/2009/3/layout/RandomtoResultProcess"/>
    <dgm:cxn modelId="{DE5F7D28-524F-4F03-8222-CFBDB30B3F32}" type="presParOf" srcId="{52E1627D-E87C-4370-8228-C23395AA7B1A}" destId="{621C6256-96CB-43C0-A390-C73C4ED22870}" srcOrd="6" destOrd="0" presId="urn:microsoft.com/office/officeart/2009/3/layout/RandomtoResultProcess"/>
    <dgm:cxn modelId="{C2683657-A6B6-4BDA-92DA-079AD84AA37B}" type="presParOf" srcId="{52E1627D-E87C-4370-8228-C23395AA7B1A}" destId="{E4E7F08D-597B-4419-B0C8-451476EBDE65}" srcOrd="7" destOrd="0" presId="urn:microsoft.com/office/officeart/2009/3/layout/RandomtoResultProcess"/>
    <dgm:cxn modelId="{4579A406-6941-448E-97FB-E5F34C11CB90}" type="presParOf" srcId="{52E1627D-E87C-4370-8228-C23395AA7B1A}" destId="{9D54D031-868A-4929-B03B-3BE062288DC1}" srcOrd="8" destOrd="0" presId="urn:microsoft.com/office/officeart/2009/3/layout/RandomtoResultProcess"/>
    <dgm:cxn modelId="{F03D4D7E-6B1D-4807-9A56-05BF6C137450}" type="presParOf" srcId="{52E1627D-E87C-4370-8228-C23395AA7B1A}" destId="{0ED53DAB-30D3-4750-A3EB-2D7676519503}" srcOrd="9" destOrd="0" presId="urn:microsoft.com/office/officeart/2009/3/layout/RandomtoResultProcess"/>
    <dgm:cxn modelId="{BCE792F5-978D-4D06-A3B8-0EF4B86E0BD5}" type="presParOf" srcId="{52E1627D-E87C-4370-8228-C23395AA7B1A}" destId="{59693FA1-5E31-4826-BD6D-402AB79EE9CD}" srcOrd="10" destOrd="0" presId="urn:microsoft.com/office/officeart/2009/3/layout/RandomtoResultProcess"/>
    <dgm:cxn modelId="{ACC12AB7-F090-4B82-AD1A-9DCDF7D43EF8}" type="presParOf" srcId="{52E1627D-E87C-4370-8228-C23395AA7B1A}" destId="{57C39FC8-837C-4264-8E62-3649589BF7CA}" srcOrd="11" destOrd="0" presId="urn:microsoft.com/office/officeart/2009/3/layout/RandomtoResultProcess"/>
    <dgm:cxn modelId="{1BD13C36-5723-4C57-A76A-8E88EE552F04}" type="presParOf" srcId="{52E1627D-E87C-4370-8228-C23395AA7B1A}" destId="{DADF3A39-35EB-476B-8012-5A72D84C61DE}" srcOrd="12" destOrd="0" presId="urn:microsoft.com/office/officeart/2009/3/layout/RandomtoResultProcess"/>
    <dgm:cxn modelId="{BF7E42E3-1C8D-43E4-8B79-9B16B1AF3B8E}" type="presParOf" srcId="{52E1627D-E87C-4370-8228-C23395AA7B1A}" destId="{040FB55F-61F3-4B7A-8CB9-C7CB55EFE54F}" srcOrd="13" destOrd="0" presId="urn:microsoft.com/office/officeart/2009/3/layout/RandomtoResultProcess"/>
    <dgm:cxn modelId="{E8958C64-29EE-4940-A3A5-F30E35682A96}" type="presParOf" srcId="{52E1627D-E87C-4370-8228-C23395AA7B1A}" destId="{0591FBE8-3E9E-453F-86ED-2DF63BD6D200}" srcOrd="14" destOrd="0" presId="urn:microsoft.com/office/officeart/2009/3/layout/RandomtoResultProcess"/>
    <dgm:cxn modelId="{0B96657D-8A4F-46A4-B357-DE159CC3F1EE}" type="presParOf" srcId="{52E1627D-E87C-4370-8228-C23395AA7B1A}" destId="{BAB29B1D-572A-4244-8003-E88B710C2056}" srcOrd="15" destOrd="0" presId="urn:microsoft.com/office/officeart/2009/3/layout/RandomtoResultProcess"/>
    <dgm:cxn modelId="{56669F71-90A3-4323-AEFC-67D5D439B7C5}" type="presParOf" srcId="{52E1627D-E87C-4370-8228-C23395AA7B1A}" destId="{29428DB4-00ED-4CEA-B4E9-BF366CD24291}" srcOrd="16" destOrd="0" presId="urn:microsoft.com/office/officeart/2009/3/layout/RandomtoResultProcess"/>
    <dgm:cxn modelId="{6F83CF51-7B47-4480-8D2F-302203821A22}" type="presParOf" srcId="{52E1627D-E87C-4370-8228-C23395AA7B1A}" destId="{D5776200-671C-49EB-BC5F-D7234713CF08}" srcOrd="17" destOrd="0" presId="urn:microsoft.com/office/officeart/2009/3/layout/RandomtoResultProcess"/>
    <dgm:cxn modelId="{9B219DEB-6778-42F6-9727-81F291292E1A}" type="presParOf" srcId="{52E1627D-E87C-4370-8228-C23395AA7B1A}" destId="{3507439B-E951-4E45-A9D0-A52D2F0F47DD}" srcOrd="18" destOrd="0" presId="urn:microsoft.com/office/officeart/2009/3/layout/RandomtoResultProcess"/>
    <dgm:cxn modelId="{87E82491-19D4-48D2-AFD6-B4A60EAF889A}" type="presParOf" srcId="{8C6A146C-E588-40B0-AFD0-1F283EE7D9F9}" destId="{83017A1F-9FF0-4B13-A2FE-72E46F8E3EC6}" srcOrd="1" destOrd="0" presId="urn:microsoft.com/office/officeart/2009/3/layout/RandomtoResultProcess"/>
    <dgm:cxn modelId="{71C52A99-398F-4C1E-BDF0-33BE61241D19}" type="presParOf" srcId="{83017A1F-9FF0-4B13-A2FE-72E46F8E3EC6}" destId="{72C06576-7C67-4BCA-97AE-068CC5FE24B0}" srcOrd="0" destOrd="0" presId="urn:microsoft.com/office/officeart/2009/3/layout/RandomtoResultProcess"/>
    <dgm:cxn modelId="{DED59409-A91D-421D-B6FC-D42F7F18D133}" type="presParOf" srcId="{83017A1F-9FF0-4B13-A2FE-72E46F8E3EC6}" destId="{F415E6AB-DBE6-415F-A51D-8CF360729B64}" srcOrd="1" destOrd="0" presId="urn:microsoft.com/office/officeart/2009/3/layout/RandomtoResultProcess"/>
    <dgm:cxn modelId="{7F8D46AF-E872-4A33-B996-C6A213FA0419}" type="presParOf" srcId="{8C6A146C-E588-40B0-AFD0-1F283EE7D9F9}" destId="{DA62838D-8E02-4761-ACDC-ACE2B8A796B0}" srcOrd="2" destOrd="0" presId="urn:microsoft.com/office/officeart/2009/3/layout/RandomtoResultProcess"/>
    <dgm:cxn modelId="{BDF8635D-993F-422F-A266-EF659DB340F7}" type="presParOf" srcId="{8C6A146C-E588-40B0-AFD0-1F283EE7D9F9}" destId="{20F28154-4C6D-491A-8BA8-BCCD692C6AC9}" srcOrd="3" destOrd="0" presId="urn:microsoft.com/office/officeart/2009/3/layout/RandomtoResultProcess"/>
    <dgm:cxn modelId="{0FAD4CA8-69C9-42C1-B5FB-7672C1EC1028}" type="presParOf" srcId="{20F28154-4C6D-491A-8BA8-BCCD692C6AC9}" destId="{64844597-5244-40E5-9CE6-6E9E71FAE225}" srcOrd="0" destOrd="0" presId="urn:microsoft.com/office/officeart/2009/3/layout/RandomtoResultProcess"/>
    <dgm:cxn modelId="{A29A52FC-8F8D-43B4-BDD4-804619A5E717}" type="presParOf" srcId="{20F28154-4C6D-491A-8BA8-BCCD692C6AC9}" destId="{0DD2538E-69DB-4259-8F74-0C0D3EF92CE6}" srcOrd="1" destOrd="0" presId="urn:microsoft.com/office/officeart/2009/3/layout/RandomtoResultProcess"/>
    <dgm:cxn modelId="{35B5D2AA-3FFC-4EF1-8BB2-2765FA58AAF1}" type="presParOf" srcId="{8C6A146C-E588-40B0-AFD0-1F283EE7D9F9}" destId="{0D69D3E4-DA22-41B4-8D6D-D0E0AE0BD63D}" srcOrd="4" destOrd="0" presId="urn:microsoft.com/office/officeart/2009/3/layout/RandomtoResultProcess"/>
    <dgm:cxn modelId="{3C6C2CCD-B7E1-41BD-9054-9301DCE3222E}" type="presParOf" srcId="{0D69D3E4-DA22-41B4-8D6D-D0E0AE0BD63D}" destId="{450E2DAE-59C9-4F73-BFB0-B6AB6859F2C8}" srcOrd="0" destOrd="0" presId="urn:microsoft.com/office/officeart/2009/3/layout/RandomtoResultProcess"/>
    <dgm:cxn modelId="{2E359D49-BAC4-4B70-8157-2C3ACB2CA076}" type="presParOf" srcId="{0D69D3E4-DA22-41B4-8D6D-D0E0AE0BD63D}" destId="{DAE27F18-0640-41EB-B441-A19BBB78B5B9}" srcOrd="1" destOrd="0" presId="urn:microsoft.com/office/officeart/2009/3/layout/RandomtoResult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B4C9909-7C38-4949-AFA5-D522CE1C92B5}"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94C39352-4743-416A-B6E3-50ABF2A80FED}">
      <dgm:prSet phldrT="[Texto]"/>
      <dgm:spPr/>
      <dgm:t>
        <a:bodyPr/>
        <a:lstStyle/>
        <a:p>
          <a:r>
            <a:rPr lang="es-MX" b="1" smtClean="0">
              <a:solidFill>
                <a:srgbClr val="000000"/>
              </a:solidFill>
            </a:rPr>
            <a:t>Aprovechamiento académico*</a:t>
          </a:r>
          <a:endParaRPr lang="es-MX">
            <a:solidFill>
              <a:srgbClr val="000000"/>
            </a:solidFill>
          </a:endParaRPr>
        </a:p>
      </dgm:t>
    </dgm:pt>
    <dgm:pt modelId="{B4956B2D-093A-44D7-98D3-62A0977B74E1}" type="parTrans" cxnId="{7A08F118-6DE5-4EAB-9266-964136FB9C08}">
      <dgm:prSet/>
      <dgm:spPr/>
      <dgm:t>
        <a:bodyPr/>
        <a:lstStyle/>
        <a:p>
          <a:endParaRPr lang="es-MX">
            <a:solidFill>
              <a:srgbClr val="000000"/>
            </a:solidFill>
          </a:endParaRPr>
        </a:p>
      </dgm:t>
    </dgm:pt>
    <dgm:pt modelId="{3EC1F7A2-EF9B-4C61-944F-058056868C10}" type="sibTrans" cxnId="{7A08F118-6DE5-4EAB-9266-964136FB9C08}">
      <dgm:prSet/>
      <dgm:spPr/>
      <dgm:t>
        <a:bodyPr/>
        <a:lstStyle/>
        <a:p>
          <a:endParaRPr lang="es-MX">
            <a:solidFill>
              <a:srgbClr val="000000"/>
            </a:solidFill>
          </a:endParaRPr>
        </a:p>
      </dgm:t>
    </dgm:pt>
    <dgm:pt modelId="{C5973925-A2BA-471C-A433-1A010DD43618}">
      <dgm:prSet/>
      <dgm:spPr/>
      <dgm:t>
        <a:bodyPr/>
        <a:lstStyle/>
        <a:p>
          <a:r>
            <a:rPr lang="es-MX" b="1" smtClean="0">
              <a:solidFill>
                <a:srgbClr val="000000"/>
              </a:solidFill>
            </a:rPr>
            <a:t>Artículo especializado para publicar en revista indizada*</a:t>
          </a:r>
          <a:endParaRPr lang="es-MX" b="1" dirty="0" smtClean="0">
            <a:solidFill>
              <a:srgbClr val="000000"/>
            </a:solidFill>
          </a:endParaRPr>
        </a:p>
      </dgm:t>
    </dgm:pt>
    <dgm:pt modelId="{3C9DC5D9-BB05-4870-9C0C-4E4F4E8BA567}" type="parTrans" cxnId="{5531CEE6-518F-4F8A-B8C1-15A46B4129AF}">
      <dgm:prSet/>
      <dgm:spPr/>
      <dgm:t>
        <a:bodyPr/>
        <a:lstStyle/>
        <a:p>
          <a:endParaRPr lang="es-MX">
            <a:solidFill>
              <a:srgbClr val="000000"/>
            </a:solidFill>
          </a:endParaRPr>
        </a:p>
      </dgm:t>
    </dgm:pt>
    <dgm:pt modelId="{7E2E48CF-BB1D-4C5D-AB75-D54AEC3C767C}" type="sibTrans" cxnId="{5531CEE6-518F-4F8A-B8C1-15A46B4129AF}">
      <dgm:prSet/>
      <dgm:spPr/>
      <dgm:t>
        <a:bodyPr/>
        <a:lstStyle/>
        <a:p>
          <a:endParaRPr lang="es-MX">
            <a:solidFill>
              <a:srgbClr val="000000"/>
            </a:solidFill>
          </a:endParaRPr>
        </a:p>
      </dgm:t>
    </dgm:pt>
    <dgm:pt modelId="{952CB1D8-0BA9-427C-94C6-18DD8C7D153A}">
      <dgm:prSet/>
      <dgm:spPr/>
      <dgm:t>
        <a:bodyPr/>
        <a:lstStyle/>
        <a:p>
          <a:r>
            <a:rPr lang="es-MX" dirty="0" smtClean="0">
              <a:solidFill>
                <a:srgbClr val="000000"/>
              </a:solidFill>
            </a:rPr>
            <a:t>Créditos en Estudios Avanzados</a:t>
          </a:r>
        </a:p>
      </dgm:t>
    </dgm:pt>
    <dgm:pt modelId="{B1036AA7-EF9E-4DCC-8F1E-7F451EF4B7AB}" type="parTrans" cxnId="{C4EB99A1-6C8C-46CC-9D70-BA39E1A2C6C4}">
      <dgm:prSet/>
      <dgm:spPr/>
      <dgm:t>
        <a:bodyPr/>
        <a:lstStyle/>
        <a:p>
          <a:endParaRPr lang="es-MX">
            <a:solidFill>
              <a:srgbClr val="000000"/>
            </a:solidFill>
          </a:endParaRPr>
        </a:p>
      </dgm:t>
    </dgm:pt>
    <dgm:pt modelId="{12468E4D-B19A-46A3-8D9F-57503102C8C5}" type="sibTrans" cxnId="{C4EB99A1-6C8C-46CC-9D70-BA39E1A2C6C4}">
      <dgm:prSet/>
      <dgm:spPr/>
      <dgm:t>
        <a:bodyPr/>
        <a:lstStyle/>
        <a:p>
          <a:endParaRPr lang="es-MX">
            <a:solidFill>
              <a:srgbClr val="000000"/>
            </a:solidFill>
          </a:endParaRPr>
        </a:p>
      </dgm:t>
    </dgm:pt>
    <dgm:pt modelId="{8A6A1865-11BD-460C-9AF5-539148657384}">
      <dgm:prSet/>
      <dgm:spPr/>
      <dgm:t>
        <a:bodyPr/>
        <a:lstStyle/>
        <a:p>
          <a:r>
            <a:rPr lang="es-MX" dirty="0" smtClean="0">
              <a:solidFill>
                <a:srgbClr val="000000"/>
              </a:solidFill>
            </a:rPr>
            <a:t>Ensayo</a:t>
          </a:r>
        </a:p>
      </dgm:t>
    </dgm:pt>
    <dgm:pt modelId="{B2FB3DE6-6E06-4AC6-BEE8-E1EA2D8FFA0B}" type="parTrans" cxnId="{F66795F8-09D6-4211-9070-B2A1F0562848}">
      <dgm:prSet/>
      <dgm:spPr/>
      <dgm:t>
        <a:bodyPr/>
        <a:lstStyle/>
        <a:p>
          <a:endParaRPr lang="es-MX">
            <a:solidFill>
              <a:srgbClr val="000000"/>
            </a:solidFill>
          </a:endParaRPr>
        </a:p>
      </dgm:t>
    </dgm:pt>
    <dgm:pt modelId="{20EC0674-EBEE-407B-9279-F308BBB32C99}" type="sibTrans" cxnId="{F66795F8-09D6-4211-9070-B2A1F0562848}">
      <dgm:prSet/>
      <dgm:spPr/>
      <dgm:t>
        <a:bodyPr/>
        <a:lstStyle/>
        <a:p>
          <a:endParaRPr lang="es-MX">
            <a:solidFill>
              <a:srgbClr val="000000"/>
            </a:solidFill>
          </a:endParaRPr>
        </a:p>
      </dgm:t>
    </dgm:pt>
    <dgm:pt modelId="{CEECFAD0-F8B2-4857-8C3F-8648854B95DC}">
      <dgm:prSet/>
      <dgm:spPr/>
      <dgm:t>
        <a:bodyPr/>
        <a:lstStyle/>
        <a:p>
          <a:r>
            <a:rPr lang="es-MX" b="1" smtClean="0">
              <a:solidFill>
                <a:srgbClr val="000000"/>
              </a:solidFill>
            </a:rPr>
            <a:t>Examen General de Egreso*</a:t>
          </a:r>
          <a:endParaRPr lang="es-MX" b="1" dirty="0" smtClean="0">
            <a:solidFill>
              <a:srgbClr val="000000"/>
            </a:solidFill>
          </a:endParaRPr>
        </a:p>
      </dgm:t>
    </dgm:pt>
    <dgm:pt modelId="{C4BF1B76-FF0A-438F-B274-D3E18A5503D5}" type="parTrans" cxnId="{FBBBAA4B-467E-454F-8254-99BD6EE9832A}">
      <dgm:prSet/>
      <dgm:spPr/>
      <dgm:t>
        <a:bodyPr/>
        <a:lstStyle/>
        <a:p>
          <a:endParaRPr lang="es-MX">
            <a:solidFill>
              <a:srgbClr val="000000"/>
            </a:solidFill>
          </a:endParaRPr>
        </a:p>
      </dgm:t>
    </dgm:pt>
    <dgm:pt modelId="{C2EC6B43-D801-46D9-8100-B6E457E47E4C}" type="sibTrans" cxnId="{FBBBAA4B-467E-454F-8254-99BD6EE9832A}">
      <dgm:prSet/>
      <dgm:spPr/>
      <dgm:t>
        <a:bodyPr/>
        <a:lstStyle/>
        <a:p>
          <a:endParaRPr lang="es-MX">
            <a:solidFill>
              <a:srgbClr val="000000"/>
            </a:solidFill>
          </a:endParaRPr>
        </a:p>
      </dgm:t>
    </dgm:pt>
    <dgm:pt modelId="{2AAD02B6-BA5A-4A23-80E0-65DF4126489A}">
      <dgm:prSet/>
      <dgm:spPr/>
      <dgm:t>
        <a:bodyPr/>
        <a:lstStyle/>
        <a:p>
          <a:r>
            <a:rPr lang="es-MX" b="1" smtClean="0">
              <a:solidFill>
                <a:srgbClr val="000000"/>
              </a:solidFill>
            </a:rPr>
            <a:t>Memoria de experiencia laboral*</a:t>
          </a:r>
          <a:endParaRPr lang="es-MX" b="1" dirty="0" smtClean="0">
            <a:solidFill>
              <a:srgbClr val="000000"/>
            </a:solidFill>
          </a:endParaRPr>
        </a:p>
      </dgm:t>
    </dgm:pt>
    <dgm:pt modelId="{A546A278-692A-4D07-9EF1-A5D9CBDCEA8B}" type="parTrans" cxnId="{B975897A-2F7F-4BCE-B340-B5F5C9203581}">
      <dgm:prSet/>
      <dgm:spPr/>
      <dgm:t>
        <a:bodyPr/>
        <a:lstStyle/>
        <a:p>
          <a:endParaRPr lang="es-MX">
            <a:solidFill>
              <a:srgbClr val="000000"/>
            </a:solidFill>
          </a:endParaRPr>
        </a:p>
      </dgm:t>
    </dgm:pt>
    <dgm:pt modelId="{5A092CC6-3EDF-4972-8460-2F558B82E13B}" type="sibTrans" cxnId="{B975897A-2F7F-4BCE-B340-B5F5C9203581}">
      <dgm:prSet/>
      <dgm:spPr/>
      <dgm:t>
        <a:bodyPr/>
        <a:lstStyle/>
        <a:p>
          <a:endParaRPr lang="es-MX">
            <a:solidFill>
              <a:srgbClr val="000000"/>
            </a:solidFill>
          </a:endParaRPr>
        </a:p>
      </dgm:t>
    </dgm:pt>
    <dgm:pt modelId="{58D88FE3-562D-4D11-818B-C8FE09FDAB03}">
      <dgm:prSet/>
      <dgm:spPr/>
      <dgm:t>
        <a:bodyPr/>
        <a:lstStyle/>
        <a:p>
          <a:r>
            <a:rPr lang="es-MX" dirty="0" smtClean="0">
              <a:solidFill>
                <a:srgbClr val="000000"/>
              </a:solidFill>
            </a:rPr>
            <a:t>Obra artística</a:t>
          </a:r>
        </a:p>
      </dgm:t>
    </dgm:pt>
    <dgm:pt modelId="{39F10203-1605-4E58-9905-0A5D343C91AC}" type="parTrans" cxnId="{6E3ECD5E-81A9-4744-8D62-AB695EED3B15}">
      <dgm:prSet/>
      <dgm:spPr/>
      <dgm:t>
        <a:bodyPr/>
        <a:lstStyle/>
        <a:p>
          <a:endParaRPr lang="es-MX">
            <a:solidFill>
              <a:srgbClr val="000000"/>
            </a:solidFill>
          </a:endParaRPr>
        </a:p>
      </dgm:t>
    </dgm:pt>
    <dgm:pt modelId="{0A49FD66-5C53-4A57-AFD0-8B67FD9E2F60}" type="sibTrans" cxnId="{6E3ECD5E-81A9-4744-8D62-AB695EED3B15}">
      <dgm:prSet/>
      <dgm:spPr/>
      <dgm:t>
        <a:bodyPr/>
        <a:lstStyle/>
        <a:p>
          <a:endParaRPr lang="es-MX">
            <a:solidFill>
              <a:srgbClr val="000000"/>
            </a:solidFill>
          </a:endParaRPr>
        </a:p>
      </dgm:t>
    </dgm:pt>
    <dgm:pt modelId="{DB77BDFD-C054-4E98-A97F-5232F564A25B}">
      <dgm:prSet/>
      <dgm:spPr/>
      <dgm:t>
        <a:bodyPr/>
        <a:lstStyle/>
        <a:p>
          <a:r>
            <a:rPr lang="es-MX" dirty="0" smtClean="0">
              <a:solidFill>
                <a:srgbClr val="000000"/>
              </a:solidFill>
            </a:rPr>
            <a:t>Reporte de aplicación de conocimientos</a:t>
          </a:r>
        </a:p>
      </dgm:t>
    </dgm:pt>
    <dgm:pt modelId="{FF7D9BE7-FBA6-4DD9-BA5D-53291433587A}" type="parTrans" cxnId="{DE783003-4C34-436E-B259-323AF27AD8A7}">
      <dgm:prSet/>
      <dgm:spPr/>
      <dgm:t>
        <a:bodyPr/>
        <a:lstStyle/>
        <a:p>
          <a:endParaRPr lang="es-MX">
            <a:solidFill>
              <a:srgbClr val="000000"/>
            </a:solidFill>
          </a:endParaRPr>
        </a:p>
      </dgm:t>
    </dgm:pt>
    <dgm:pt modelId="{5B848DD3-9D88-4747-934D-ED6954AFC977}" type="sibTrans" cxnId="{DE783003-4C34-436E-B259-323AF27AD8A7}">
      <dgm:prSet/>
      <dgm:spPr/>
      <dgm:t>
        <a:bodyPr/>
        <a:lstStyle/>
        <a:p>
          <a:endParaRPr lang="es-MX">
            <a:solidFill>
              <a:srgbClr val="000000"/>
            </a:solidFill>
          </a:endParaRPr>
        </a:p>
      </dgm:t>
    </dgm:pt>
    <dgm:pt modelId="{AFDDE6CA-2064-4CEE-9D27-420B914FC1F4}">
      <dgm:prSet/>
      <dgm:spPr/>
      <dgm:t>
        <a:bodyPr/>
        <a:lstStyle/>
        <a:p>
          <a:r>
            <a:rPr lang="es-MX" dirty="0" smtClean="0">
              <a:solidFill>
                <a:srgbClr val="000000"/>
              </a:solidFill>
            </a:rPr>
            <a:t>Reporte de autoempleo profesional</a:t>
          </a:r>
        </a:p>
      </dgm:t>
    </dgm:pt>
    <dgm:pt modelId="{63B13511-9C42-40A8-BFBD-637F26027864}" type="parTrans" cxnId="{2BF6232E-6321-41DE-9C65-604CBDA4D5D8}">
      <dgm:prSet/>
      <dgm:spPr/>
      <dgm:t>
        <a:bodyPr/>
        <a:lstStyle/>
        <a:p>
          <a:endParaRPr lang="es-MX">
            <a:solidFill>
              <a:srgbClr val="000000"/>
            </a:solidFill>
          </a:endParaRPr>
        </a:p>
      </dgm:t>
    </dgm:pt>
    <dgm:pt modelId="{908C433A-5203-4F6B-8F33-86C6319F8885}" type="sibTrans" cxnId="{2BF6232E-6321-41DE-9C65-604CBDA4D5D8}">
      <dgm:prSet/>
      <dgm:spPr/>
      <dgm:t>
        <a:bodyPr/>
        <a:lstStyle/>
        <a:p>
          <a:endParaRPr lang="es-MX">
            <a:solidFill>
              <a:srgbClr val="000000"/>
            </a:solidFill>
          </a:endParaRPr>
        </a:p>
      </dgm:t>
    </dgm:pt>
    <dgm:pt modelId="{B06827A8-E503-482A-9720-B5A2EB852E6A}">
      <dgm:prSet/>
      <dgm:spPr/>
      <dgm:t>
        <a:bodyPr/>
        <a:lstStyle/>
        <a:p>
          <a:r>
            <a:rPr lang="es-MX" dirty="0" smtClean="0">
              <a:solidFill>
                <a:srgbClr val="000000"/>
              </a:solidFill>
            </a:rPr>
            <a:t>Reporte de residencia de investigación</a:t>
          </a:r>
        </a:p>
      </dgm:t>
    </dgm:pt>
    <dgm:pt modelId="{3A5B1FE3-FF68-40C4-93FE-DE4517BD0A11}" type="parTrans" cxnId="{224D997D-F337-4854-B867-2638C79857F4}">
      <dgm:prSet/>
      <dgm:spPr/>
      <dgm:t>
        <a:bodyPr/>
        <a:lstStyle/>
        <a:p>
          <a:endParaRPr lang="es-MX">
            <a:solidFill>
              <a:srgbClr val="000000"/>
            </a:solidFill>
          </a:endParaRPr>
        </a:p>
      </dgm:t>
    </dgm:pt>
    <dgm:pt modelId="{2CFE72CC-67F0-4AF0-B382-93D2EE3E0EE4}" type="sibTrans" cxnId="{224D997D-F337-4854-B867-2638C79857F4}">
      <dgm:prSet/>
      <dgm:spPr/>
      <dgm:t>
        <a:bodyPr/>
        <a:lstStyle/>
        <a:p>
          <a:endParaRPr lang="es-MX">
            <a:solidFill>
              <a:srgbClr val="000000"/>
            </a:solidFill>
          </a:endParaRPr>
        </a:p>
      </dgm:t>
    </dgm:pt>
    <dgm:pt modelId="{2C8D943E-75BE-4D8D-87C5-145A514CF30F}">
      <dgm:prSet/>
      <dgm:spPr/>
      <dgm:t>
        <a:bodyPr/>
        <a:lstStyle/>
        <a:p>
          <a:r>
            <a:rPr lang="es-MX" dirty="0" smtClean="0">
              <a:solidFill>
                <a:srgbClr val="000000"/>
              </a:solidFill>
            </a:rPr>
            <a:t>Reporte de servicio social en el área de la salud</a:t>
          </a:r>
        </a:p>
      </dgm:t>
    </dgm:pt>
    <dgm:pt modelId="{C09533F1-96B5-4815-B469-E1F0D7481C0F}" type="parTrans" cxnId="{9A0E4775-F611-44FD-AF7F-CC7124715E47}">
      <dgm:prSet/>
      <dgm:spPr/>
      <dgm:t>
        <a:bodyPr/>
        <a:lstStyle/>
        <a:p>
          <a:endParaRPr lang="es-MX">
            <a:solidFill>
              <a:srgbClr val="000000"/>
            </a:solidFill>
          </a:endParaRPr>
        </a:p>
      </dgm:t>
    </dgm:pt>
    <dgm:pt modelId="{037334B8-52C1-4964-955E-B1F707F4043B}" type="sibTrans" cxnId="{9A0E4775-F611-44FD-AF7F-CC7124715E47}">
      <dgm:prSet/>
      <dgm:spPr/>
      <dgm:t>
        <a:bodyPr/>
        <a:lstStyle/>
        <a:p>
          <a:endParaRPr lang="es-MX">
            <a:solidFill>
              <a:srgbClr val="000000"/>
            </a:solidFill>
          </a:endParaRPr>
        </a:p>
      </dgm:t>
    </dgm:pt>
    <dgm:pt modelId="{9DB95379-AF48-4C1D-9D06-B3C14B1E6AAB}">
      <dgm:prSet/>
      <dgm:spPr/>
      <dgm:t>
        <a:bodyPr/>
        <a:lstStyle/>
        <a:p>
          <a:r>
            <a:rPr lang="es-MX" smtClean="0">
              <a:solidFill>
                <a:srgbClr val="000000"/>
              </a:solidFill>
            </a:rPr>
            <a:t>Tesina</a:t>
          </a:r>
          <a:endParaRPr lang="es-MX" dirty="0" smtClean="0">
            <a:solidFill>
              <a:srgbClr val="000000"/>
            </a:solidFill>
          </a:endParaRPr>
        </a:p>
      </dgm:t>
    </dgm:pt>
    <dgm:pt modelId="{91F6C144-5F39-4EB4-8FB8-B309621E7CC0}" type="parTrans" cxnId="{03A026CA-A3C4-464A-BFFB-12907FFDA65C}">
      <dgm:prSet/>
      <dgm:spPr/>
      <dgm:t>
        <a:bodyPr/>
        <a:lstStyle/>
        <a:p>
          <a:endParaRPr lang="es-MX">
            <a:solidFill>
              <a:srgbClr val="000000"/>
            </a:solidFill>
          </a:endParaRPr>
        </a:p>
      </dgm:t>
    </dgm:pt>
    <dgm:pt modelId="{06490393-D6D8-4CCC-ACA6-D9A4D7D14B45}" type="sibTrans" cxnId="{03A026CA-A3C4-464A-BFFB-12907FFDA65C}">
      <dgm:prSet/>
      <dgm:spPr/>
      <dgm:t>
        <a:bodyPr/>
        <a:lstStyle/>
        <a:p>
          <a:endParaRPr lang="es-MX">
            <a:solidFill>
              <a:srgbClr val="000000"/>
            </a:solidFill>
          </a:endParaRPr>
        </a:p>
      </dgm:t>
    </dgm:pt>
    <dgm:pt modelId="{912AD705-5E5A-4D57-8855-CA088B16C57D}">
      <dgm:prSet/>
      <dgm:spPr/>
      <dgm:t>
        <a:bodyPr/>
        <a:lstStyle/>
        <a:p>
          <a:r>
            <a:rPr lang="es-MX" b="1" smtClean="0">
              <a:solidFill>
                <a:srgbClr val="000000"/>
              </a:solidFill>
            </a:rPr>
            <a:t>Tesis</a:t>
          </a:r>
          <a:r>
            <a:rPr lang="es-MX" smtClean="0">
              <a:solidFill>
                <a:srgbClr val="000000"/>
              </a:solidFill>
            </a:rPr>
            <a:t>*</a:t>
          </a:r>
          <a:endParaRPr lang="es-MX" dirty="0">
            <a:solidFill>
              <a:srgbClr val="000000"/>
            </a:solidFill>
          </a:endParaRPr>
        </a:p>
      </dgm:t>
    </dgm:pt>
    <dgm:pt modelId="{2A8E8220-79DA-45E3-8287-F336DC446062}" type="parTrans" cxnId="{C338E3D2-F9BA-4982-A904-B55A6210D69A}">
      <dgm:prSet/>
      <dgm:spPr/>
      <dgm:t>
        <a:bodyPr/>
        <a:lstStyle/>
        <a:p>
          <a:endParaRPr lang="es-MX">
            <a:solidFill>
              <a:srgbClr val="000000"/>
            </a:solidFill>
          </a:endParaRPr>
        </a:p>
      </dgm:t>
    </dgm:pt>
    <dgm:pt modelId="{F6A3F364-6475-433F-B836-D584B7A21C8C}" type="sibTrans" cxnId="{C338E3D2-F9BA-4982-A904-B55A6210D69A}">
      <dgm:prSet/>
      <dgm:spPr/>
      <dgm:t>
        <a:bodyPr/>
        <a:lstStyle/>
        <a:p>
          <a:endParaRPr lang="es-MX">
            <a:solidFill>
              <a:srgbClr val="000000"/>
            </a:solidFill>
          </a:endParaRPr>
        </a:p>
      </dgm:t>
    </dgm:pt>
    <dgm:pt modelId="{D4BCB2C9-983B-4063-A811-5D059B626D6E}" type="pres">
      <dgm:prSet presAssocID="{4B4C9909-7C38-4949-AFA5-D522CE1C92B5}" presName="diagram" presStyleCnt="0">
        <dgm:presLayoutVars>
          <dgm:dir/>
          <dgm:resizeHandles val="exact"/>
        </dgm:presLayoutVars>
      </dgm:prSet>
      <dgm:spPr/>
      <dgm:t>
        <a:bodyPr/>
        <a:lstStyle/>
        <a:p>
          <a:endParaRPr lang="es-ES"/>
        </a:p>
      </dgm:t>
    </dgm:pt>
    <dgm:pt modelId="{87F2E7D9-E376-422D-BD9D-AE004596ABED}" type="pres">
      <dgm:prSet presAssocID="{94C39352-4743-416A-B6E3-50ABF2A80FED}" presName="node" presStyleLbl="node1" presStyleIdx="0" presStyleCnt="13">
        <dgm:presLayoutVars>
          <dgm:bulletEnabled val="1"/>
        </dgm:presLayoutVars>
      </dgm:prSet>
      <dgm:spPr/>
      <dgm:t>
        <a:bodyPr/>
        <a:lstStyle/>
        <a:p>
          <a:endParaRPr lang="es-ES"/>
        </a:p>
      </dgm:t>
    </dgm:pt>
    <dgm:pt modelId="{9AE26D77-3FD0-478A-A322-69E716558AD7}" type="pres">
      <dgm:prSet presAssocID="{3EC1F7A2-EF9B-4C61-944F-058056868C10}" presName="sibTrans" presStyleCnt="0"/>
      <dgm:spPr/>
    </dgm:pt>
    <dgm:pt modelId="{F2F8783B-E9B9-4899-AF97-979DD661A9C0}" type="pres">
      <dgm:prSet presAssocID="{C5973925-A2BA-471C-A433-1A010DD43618}" presName="node" presStyleLbl="node1" presStyleIdx="1" presStyleCnt="13">
        <dgm:presLayoutVars>
          <dgm:bulletEnabled val="1"/>
        </dgm:presLayoutVars>
      </dgm:prSet>
      <dgm:spPr/>
      <dgm:t>
        <a:bodyPr/>
        <a:lstStyle/>
        <a:p>
          <a:endParaRPr lang="es-ES"/>
        </a:p>
      </dgm:t>
    </dgm:pt>
    <dgm:pt modelId="{AEB59FD0-308D-4BD9-8DF4-9205FDCA627E}" type="pres">
      <dgm:prSet presAssocID="{7E2E48CF-BB1D-4C5D-AB75-D54AEC3C767C}" presName="sibTrans" presStyleCnt="0"/>
      <dgm:spPr/>
    </dgm:pt>
    <dgm:pt modelId="{2843DA7D-4FC2-4AFA-A46A-6364F9AF145D}" type="pres">
      <dgm:prSet presAssocID="{952CB1D8-0BA9-427C-94C6-18DD8C7D153A}" presName="node" presStyleLbl="node1" presStyleIdx="2" presStyleCnt="13">
        <dgm:presLayoutVars>
          <dgm:bulletEnabled val="1"/>
        </dgm:presLayoutVars>
      </dgm:prSet>
      <dgm:spPr/>
      <dgm:t>
        <a:bodyPr/>
        <a:lstStyle/>
        <a:p>
          <a:endParaRPr lang="es-MX"/>
        </a:p>
      </dgm:t>
    </dgm:pt>
    <dgm:pt modelId="{A6C40544-53B8-4FAB-812E-9AE20287A9AB}" type="pres">
      <dgm:prSet presAssocID="{12468E4D-B19A-46A3-8D9F-57503102C8C5}" presName="sibTrans" presStyleCnt="0"/>
      <dgm:spPr/>
    </dgm:pt>
    <dgm:pt modelId="{7088B54A-64EE-458C-9454-F354C9256B88}" type="pres">
      <dgm:prSet presAssocID="{8A6A1865-11BD-460C-9AF5-539148657384}" presName="node" presStyleLbl="node1" presStyleIdx="3" presStyleCnt="13">
        <dgm:presLayoutVars>
          <dgm:bulletEnabled val="1"/>
        </dgm:presLayoutVars>
      </dgm:prSet>
      <dgm:spPr/>
      <dgm:t>
        <a:bodyPr/>
        <a:lstStyle/>
        <a:p>
          <a:endParaRPr lang="es-MX"/>
        </a:p>
      </dgm:t>
    </dgm:pt>
    <dgm:pt modelId="{6359322D-5D5D-45E5-8B24-CFC8D1677513}" type="pres">
      <dgm:prSet presAssocID="{20EC0674-EBEE-407B-9279-F308BBB32C99}" presName="sibTrans" presStyleCnt="0"/>
      <dgm:spPr/>
    </dgm:pt>
    <dgm:pt modelId="{225D1F6B-084B-4803-8B77-0F59C4AF95EA}" type="pres">
      <dgm:prSet presAssocID="{CEECFAD0-F8B2-4857-8C3F-8648854B95DC}" presName="node" presStyleLbl="node1" presStyleIdx="4" presStyleCnt="13">
        <dgm:presLayoutVars>
          <dgm:bulletEnabled val="1"/>
        </dgm:presLayoutVars>
      </dgm:prSet>
      <dgm:spPr/>
      <dgm:t>
        <a:bodyPr/>
        <a:lstStyle/>
        <a:p>
          <a:endParaRPr lang="es-ES"/>
        </a:p>
      </dgm:t>
    </dgm:pt>
    <dgm:pt modelId="{FC80FE27-75F5-4C6D-95AA-E034DA6F2BD1}" type="pres">
      <dgm:prSet presAssocID="{C2EC6B43-D801-46D9-8100-B6E457E47E4C}" presName="sibTrans" presStyleCnt="0"/>
      <dgm:spPr/>
    </dgm:pt>
    <dgm:pt modelId="{3BE8BD48-38C7-4148-AA61-EFEFCCE15DC7}" type="pres">
      <dgm:prSet presAssocID="{2AAD02B6-BA5A-4A23-80E0-65DF4126489A}" presName="node" presStyleLbl="node1" presStyleIdx="5" presStyleCnt="13">
        <dgm:presLayoutVars>
          <dgm:bulletEnabled val="1"/>
        </dgm:presLayoutVars>
      </dgm:prSet>
      <dgm:spPr/>
      <dgm:t>
        <a:bodyPr/>
        <a:lstStyle/>
        <a:p>
          <a:endParaRPr lang="es-ES"/>
        </a:p>
      </dgm:t>
    </dgm:pt>
    <dgm:pt modelId="{14C748ED-343E-4DD3-BFF1-B5C498F2BB46}" type="pres">
      <dgm:prSet presAssocID="{5A092CC6-3EDF-4972-8460-2F558B82E13B}" presName="sibTrans" presStyleCnt="0"/>
      <dgm:spPr/>
    </dgm:pt>
    <dgm:pt modelId="{929D0F28-F4EE-4CF9-ADD9-ADF5D9B3B35A}" type="pres">
      <dgm:prSet presAssocID="{58D88FE3-562D-4D11-818B-C8FE09FDAB03}" presName="node" presStyleLbl="node1" presStyleIdx="6" presStyleCnt="13">
        <dgm:presLayoutVars>
          <dgm:bulletEnabled val="1"/>
        </dgm:presLayoutVars>
      </dgm:prSet>
      <dgm:spPr/>
      <dgm:t>
        <a:bodyPr/>
        <a:lstStyle/>
        <a:p>
          <a:endParaRPr lang="es-MX"/>
        </a:p>
      </dgm:t>
    </dgm:pt>
    <dgm:pt modelId="{00D01574-4791-4F26-90EB-4E2CC2D5A866}" type="pres">
      <dgm:prSet presAssocID="{0A49FD66-5C53-4A57-AFD0-8B67FD9E2F60}" presName="sibTrans" presStyleCnt="0"/>
      <dgm:spPr/>
    </dgm:pt>
    <dgm:pt modelId="{56E9CA64-833B-4C5B-9A7C-B7DEE5E7F933}" type="pres">
      <dgm:prSet presAssocID="{DB77BDFD-C054-4E98-A97F-5232F564A25B}" presName="node" presStyleLbl="node1" presStyleIdx="7" presStyleCnt="13">
        <dgm:presLayoutVars>
          <dgm:bulletEnabled val="1"/>
        </dgm:presLayoutVars>
      </dgm:prSet>
      <dgm:spPr/>
      <dgm:t>
        <a:bodyPr/>
        <a:lstStyle/>
        <a:p>
          <a:endParaRPr lang="es-MX"/>
        </a:p>
      </dgm:t>
    </dgm:pt>
    <dgm:pt modelId="{BB1C633D-101C-439F-A18D-586DC62BD7CC}" type="pres">
      <dgm:prSet presAssocID="{5B848DD3-9D88-4747-934D-ED6954AFC977}" presName="sibTrans" presStyleCnt="0"/>
      <dgm:spPr/>
    </dgm:pt>
    <dgm:pt modelId="{5D16086F-F1AA-4F73-913C-C74B49BB3BC8}" type="pres">
      <dgm:prSet presAssocID="{AFDDE6CA-2064-4CEE-9D27-420B914FC1F4}" presName="node" presStyleLbl="node1" presStyleIdx="8" presStyleCnt="13">
        <dgm:presLayoutVars>
          <dgm:bulletEnabled val="1"/>
        </dgm:presLayoutVars>
      </dgm:prSet>
      <dgm:spPr/>
      <dgm:t>
        <a:bodyPr/>
        <a:lstStyle/>
        <a:p>
          <a:endParaRPr lang="es-MX"/>
        </a:p>
      </dgm:t>
    </dgm:pt>
    <dgm:pt modelId="{A403C615-AB1B-4B91-A481-DB7FA0776C4B}" type="pres">
      <dgm:prSet presAssocID="{908C433A-5203-4F6B-8F33-86C6319F8885}" presName="sibTrans" presStyleCnt="0"/>
      <dgm:spPr/>
    </dgm:pt>
    <dgm:pt modelId="{76635F09-240E-47E6-A1CD-1F3D7EA123F5}" type="pres">
      <dgm:prSet presAssocID="{B06827A8-E503-482A-9720-B5A2EB852E6A}" presName="node" presStyleLbl="node1" presStyleIdx="9" presStyleCnt="13">
        <dgm:presLayoutVars>
          <dgm:bulletEnabled val="1"/>
        </dgm:presLayoutVars>
      </dgm:prSet>
      <dgm:spPr/>
      <dgm:t>
        <a:bodyPr/>
        <a:lstStyle/>
        <a:p>
          <a:endParaRPr lang="es-MX"/>
        </a:p>
      </dgm:t>
    </dgm:pt>
    <dgm:pt modelId="{24EC6092-F477-493D-8536-D1D295290A6B}" type="pres">
      <dgm:prSet presAssocID="{2CFE72CC-67F0-4AF0-B382-93D2EE3E0EE4}" presName="sibTrans" presStyleCnt="0"/>
      <dgm:spPr/>
    </dgm:pt>
    <dgm:pt modelId="{F51A43AF-9E6C-458C-B60B-AA4EC1E4E802}" type="pres">
      <dgm:prSet presAssocID="{2C8D943E-75BE-4D8D-87C5-145A514CF30F}" presName="node" presStyleLbl="node1" presStyleIdx="10" presStyleCnt="13">
        <dgm:presLayoutVars>
          <dgm:bulletEnabled val="1"/>
        </dgm:presLayoutVars>
      </dgm:prSet>
      <dgm:spPr/>
      <dgm:t>
        <a:bodyPr/>
        <a:lstStyle/>
        <a:p>
          <a:endParaRPr lang="es-MX"/>
        </a:p>
      </dgm:t>
    </dgm:pt>
    <dgm:pt modelId="{E40D5389-D38C-4873-9009-773BAF04DCE9}" type="pres">
      <dgm:prSet presAssocID="{037334B8-52C1-4964-955E-B1F707F4043B}" presName="sibTrans" presStyleCnt="0"/>
      <dgm:spPr/>
    </dgm:pt>
    <dgm:pt modelId="{945E100F-289C-47DC-922A-EA3C54C3F21B}" type="pres">
      <dgm:prSet presAssocID="{9DB95379-AF48-4C1D-9D06-B3C14B1E6AAB}" presName="node" presStyleLbl="node1" presStyleIdx="11" presStyleCnt="13">
        <dgm:presLayoutVars>
          <dgm:bulletEnabled val="1"/>
        </dgm:presLayoutVars>
      </dgm:prSet>
      <dgm:spPr/>
      <dgm:t>
        <a:bodyPr/>
        <a:lstStyle/>
        <a:p>
          <a:endParaRPr lang="es-ES"/>
        </a:p>
      </dgm:t>
    </dgm:pt>
    <dgm:pt modelId="{9E55D651-D80D-4606-B95D-5F59A59C60CC}" type="pres">
      <dgm:prSet presAssocID="{06490393-D6D8-4CCC-ACA6-D9A4D7D14B45}" presName="sibTrans" presStyleCnt="0"/>
      <dgm:spPr/>
    </dgm:pt>
    <dgm:pt modelId="{DE87D45C-713B-4F5B-A295-B4E23144F45E}" type="pres">
      <dgm:prSet presAssocID="{912AD705-5E5A-4D57-8855-CA088B16C57D}" presName="node" presStyleLbl="node1" presStyleIdx="12" presStyleCnt="13">
        <dgm:presLayoutVars>
          <dgm:bulletEnabled val="1"/>
        </dgm:presLayoutVars>
      </dgm:prSet>
      <dgm:spPr/>
      <dgm:t>
        <a:bodyPr/>
        <a:lstStyle/>
        <a:p>
          <a:endParaRPr lang="es-ES"/>
        </a:p>
      </dgm:t>
    </dgm:pt>
  </dgm:ptLst>
  <dgm:cxnLst>
    <dgm:cxn modelId="{06B82234-D845-496E-B913-BF325B76E470}" type="presOf" srcId="{912AD705-5E5A-4D57-8855-CA088B16C57D}" destId="{DE87D45C-713B-4F5B-A295-B4E23144F45E}" srcOrd="0" destOrd="0" presId="urn:microsoft.com/office/officeart/2005/8/layout/default"/>
    <dgm:cxn modelId="{9A0E4775-F611-44FD-AF7F-CC7124715E47}" srcId="{4B4C9909-7C38-4949-AFA5-D522CE1C92B5}" destId="{2C8D943E-75BE-4D8D-87C5-145A514CF30F}" srcOrd="10" destOrd="0" parTransId="{C09533F1-96B5-4815-B469-E1F0D7481C0F}" sibTransId="{037334B8-52C1-4964-955E-B1F707F4043B}"/>
    <dgm:cxn modelId="{F66795F8-09D6-4211-9070-B2A1F0562848}" srcId="{4B4C9909-7C38-4949-AFA5-D522CE1C92B5}" destId="{8A6A1865-11BD-460C-9AF5-539148657384}" srcOrd="3" destOrd="0" parTransId="{B2FB3DE6-6E06-4AC6-BEE8-E1EA2D8FFA0B}" sibTransId="{20EC0674-EBEE-407B-9279-F308BBB32C99}"/>
    <dgm:cxn modelId="{C8DB2BAA-8661-436A-8242-D08E5C7430D7}" type="presOf" srcId="{AFDDE6CA-2064-4CEE-9D27-420B914FC1F4}" destId="{5D16086F-F1AA-4F73-913C-C74B49BB3BC8}" srcOrd="0" destOrd="0" presId="urn:microsoft.com/office/officeart/2005/8/layout/default"/>
    <dgm:cxn modelId="{03A026CA-A3C4-464A-BFFB-12907FFDA65C}" srcId="{4B4C9909-7C38-4949-AFA5-D522CE1C92B5}" destId="{9DB95379-AF48-4C1D-9D06-B3C14B1E6AAB}" srcOrd="11" destOrd="0" parTransId="{91F6C144-5F39-4EB4-8FB8-B309621E7CC0}" sibTransId="{06490393-D6D8-4CCC-ACA6-D9A4D7D14B45}"/>
    <dgm:cxn modelId="{C338E3D2-F9BA-4982-A904-B55A6210D69A}" srcId="{4B4C9909-7C38-4949-AFA5-D522CE1C92B5}" destId="{912AD705-5E5A-4D57-8855-CA088B16C57D}" srcOrd="12" destOrd="0" parTransId="{2A8E8220-79DA-45E3-8287-F336DC446062}" sibTransId="{F6A3F364-6475-433F-B836-D584B7A21C8C}"/>
    <dgm:cxn modelId="{F415BC08-39AA-438B-A2E4-C8F10F0F7512}" type="presOf" srcId="{94C39352-4743-416A-B6E3-50ABF2A80FED}" destId="{87F2E7D9-E376-422D-BD9D-AE004596ABED}" srcOrd="0" destOrd="0" presId="urn:microsoft.com/office/officeart/2005/8/layout/default"/>
    <dgm:cxn modelId="{102A1915-CC43-437E-A3CE-EA4116349595}" type="presOf" srcId="{2AAD02B6-BA5A-4A23-80E0-65DF4126489A}" destId="{3BE8BD48-38C7-4148-AA61-EFEFCCE15DC7}" srcOrd="0" destOrd="0" presId="urn:microsoft.com/office/officeart/2005/8/layout/default"/>
    <dgm:cxn modelId="{2488C848-8861-4DB3-B90B-5A6AF4195643}" type="presOf" srcId="{2C8D943E-75BE-4D8D-87C5-145A514CF30F}" destId="{F51A43AF-9E6C-458C-B60B-AA4EC1E4E802}" srcOrd="0" destOrd="0" presId="urn:microsoft.com/office/officeart/2005/8/layout/default"/>
    <dgm:cxn modelId="{7A08F118-6DE5-4EAB-9266-964136FB9C08}" srcId="{4B4C9909-7C38-4949-AFA5-D522CE1C92B5}" destId="{94C39352-4743-416A-B6E3-50ABF2A80FED}" srcOrd="0" destOrd="0" parTransId="{B4956B2D-093A-44D7-98D3-62A0977B74E1}" sibTransId="{3EC1F7A2-EF9B-4C61-944F-058056868C10}"/>
    <dgm:cxn modelId="{EE4CFA13-1DF7-471F-A6F8-564AC08528AB}" type="presOf" srcId="{58D88FE3-562D-4D11-818B-C8FE09FDAB03}" destId="{929D0F28-F4EE-4CF9-ADD9-ADF5D9B3B35A}" srcOrd="0" destOrd="0" presId="urn:microsoft.com/office/officeart/2005/8/layout/default"/>
    <dgm:cxn modelId="{32652D44-45CD-4F86-9479-E8766C74D78E}" type="presOf" srcId="{DB77BDFD-C054-4E98-A97F-5232F564A25B}" destId="{56E9CA64-833B-4C5B-9A7C-B7DEE5E7F933}" srcOrd="0" destOrd="0" presId="urn:microsoft.com/office/officeart/2005/8/layout/default"/>
    <dgm:cxn modelId="{2BF6232E-6321-41DE-9C65-604CBDA4D5D8}" srcId="{4B4C9909-7C38-4949-AFA5-D522CE1C92B5}" destId="{AFDDE6CA-2064-4CEE-9D27-420B914FC1F4}" srcOrd="8" destOrd="0" parTransId="{63B13511-9C42-40A8-BFBD-637F26027864}" sibTransId="{908C433A-5203-4F6B-8F33-86C6319F8885}"/>
    <dgm:cxn modelId="{973AB929-E4D1-48E9-9B27-E3888247F21F}" type="presOf" srcId="{B06827A8-E503-482A-9720-B5A2EB852E6A}" destId="{76635F09-240E-47E6-A1CD-1F3D7EA123F5}" srcOrd="0" destOrd="0" presId="urn:microsoft.com/office/officeart/2005/8/layout/default"/>
    <dgm:cxn modelId="{224D997D-F337-4854-B867-2638C79857F4}" srcId="{4B4C9909-7C38-4949-AFA5-D522CE1C92B5}" destId="{B06827A8-E503-482A-9720-B5A2EB852E6A}" srcOrd="9" destOrd="0" parTransId="{3A5B1FE3-FF68-40C4-93FE-DE4517BD0A11}" sibTransId="{2CFE72CC-67F0-4AF0-B382-93D2EE3E0EE4}"/>
    <dgm:cxn modelId="{CEEC93E2-CC54-4131-97C5-C99EBE0FDC8B}" type="presOf" srcId="{4B4C9909-7C38-4949-AFA5-D522CE1C92B5}" destId="{D4BCB2C9-983B-4063-A811-5D059B626D6E}" srcOrd="0" destOrd="0" presId="urn:microsoft.com/office/officeart/2005/8/layout/default"/>
    <dgm:cxn modelId="{5531CEE6-518F-4F8A-B8C1-15A46B4129AF}" srcId="{4B4C9909-7C38-4949-AFA5-D522CE1C92B5}" destId="{C5973925-A2BA-471C-A433-1A010DD43618}" srcOrd="1" destOrd="0" parTransId="{3C9DC5D9-BB05-4870-9C0C-4E4F4E8BA567}" sibTransId="{7E2E48CF-BB1D-4C5D-AB75-D54AEC3C767C}"/>
    <dgm:cxn modelId="{DE783003-4C34-436E-B259-323AF27AD8A7}" srcId="{4B4C9909-7C38-4949-AFA5-D522CE1C92B5}" destId="{DB77BDFD-C054-4E98-A97F-5232F564A25B}" srcOrd="7" destOrd="0" parTransId="{FF7D9BE7-FBA6-4DD9-BA5D-53291433587A}" sibTransId="{5B848DD3-9D88-4747-934D-ED6954AFC977}"/>
    <dgm:cxn modelId="{CB821A6E-6986-4E74-8036-C0984521934A}" type="presOf" srcId="{C5973925-A2BA-471C-A433-1A010DD43618}" destId="{F2F8783B-E9B9-4899-AF97-979DD661A9C0}" srcOrd="0" destOrd="0" presId="urn:microsoft.com/office/officeart/2005/8/layout/default"/>
    <dgm:cxn modelId="{5D9EEAED-778A-4B0B-BAFB-D47172A68057}" type="presOf" srcId="{8A6A1865-11BD-460C-9AF5-539148657384}" destId="{7088B54A-64EE-458C-9454-F354C9256B88}" srcOrd="0" destOrd="0" presId="urn:microsoft.com/office/officeart/2005/8/layout/default"/>
    <dgm:cxn modelId="{BA0914E9-C0A6-4115-A224-745C45A4288E}" type="presOf" srcId="{952CB1D8-0BA9-427C-94C6-18DD8C7D153A}" destId="{2843DA7D-4FC2-4AFA-A46A-6364F9AF145D}" srcOrd="0" destOrd="0" presId="urn:microsoft.com/office/officeart/2005/8/layout/default"/>
    <dgm:cxn modelId="{B975897A-2F7F-4BCE-B340-B5F5C9203581}" srcId="{4B4C9909-7C38-4949-AFA5-D522CE1C92B5}" destId="{2AAD02B6-BA5A-4A23-80E0-65DF4126489A}" srcOrd="5" destOrd="0" parTransId="{A546A278-692A-4D07-9EF1-A5D9CBDCEA8B}" sibTransId="{5A092CC6-3EDF-4972-8460-2F558B82E13B}"/>
    <dgm:cxn modelId="{01CC4CAC-9B17-4320-99AF-DC006B8F7701}" type="presOf" srcId="{9DB95379-AF48-4C1D-9D06-B3C14B1E6AAB}" destId="{945E100F-289C-47DC-922A-EA3C54C3F21B}" srcOrd="0" destOrd="0" presId="urn:microsoft.com/office/officeart/2005/8/layout/default"/>
    <dgm:cxn modelId="{9288E746-C3A8-41B9-8337-EE627BAA7304}" type="presOf" srcId="{CEECFAD0-F8B2-4857-8C3F-8648854B95DC}" destId="{225D1F6B-084B-4803-8B77-0F59C4AF95EA}" srcOrd="0" destOrd="0" presId="urn:microsoft.com/office/officeart/2005/8/layout/default"/>
    <dgm:cxn modelId="{FBBBAA4B-467E-454F-8254-99BD6EE9832A}" srcId="{4B4C9909-7C38-4949-AFA5-D522CE1C92B5}" destId="{CEECFAD0-F8B2-4857-8C3F-8648854B95DC}" srcOrd="4" destOrd="0" parTransId="{C4BF1B76-FF0A-438F-B274-D3E18A5503D5}" sibTransId="{C2EC6B43-D801-46D9-8100-B6E457E47E4C}"/>
    <dgm:cxn modelId="{6E3ECD5E-81A9-4744-8D62-AB695EED3B15}" srcId="{4B4C9909-7C38-4949-AFA5-D522CE1C92B5}" destId="{58D88FE3-562D-4D11-818B-C8FE09FDAB03}" srcOrd="6" destOrd="0" parTransId="{39F10203-1605-4E58-9905-0A5D343C91AC}" sibTransId="{0A49FD66-5C53-4A57-AFD0-8B67FD9E2F60}"/>
    <dgm:cxn modelId="{C4EB99A1-6C8C-46CC-9D70-BA39E1A2C6C4}" srcId="{4B4C9909-7C38-4949-AFA5-D522CE1C92B5}" destId="{952CB1D8-0BA9-427C-94C6-18DD8C7D153A}" srcOrd="2" destOrd="0" parTransId="{B1036AA7-EF9E-4DCC-8F1E-7F451EF4B7AB}" sibTransId="{12468E4D-B19A-46A3-8D9F-57503102C8C5}"/>
    <dgm:cxn modelId="{EBC19E1E-DCF4-4F5B-A87C-DE0FEFE3DD40}" type="presParOf" srcId="{D4BCB2C9-983B-4063-A811-5D059B626D6E}" destId="{87F2E7D9-E376-422D-BD9D-AE004596ABED}" srcOrd="0" destOrd="0" presId="urn:microsoft.com/office/officeart/2005/8/layout/default"/>
    <dgm:cxn modelId="{98AB54AC-5561-400A-B6BF-54CF4F8EA6B6}" type="presParOf" srcId="{D4BCB2C9-983B-4063-A811-5D059B626D6E}" destId="{9AE26D77-3FD0-478A-A322-69E716558AD7}" srcOrd="1" destOrd="0" presId="urn:microsoft.com/office/officeart/2005/8/layout/default"/>
    <dgm:cxn modelId="{F897E1DD-3B74-43C2-A80F-12157A538A69}" type="presParOf" srcId="{D4BCB2C9-983B-4063-A811-5D059B626D6E}" destId="{F2F8783B-E9B9-4899-AF97-979DD661A9C0}" srcOrd="2" destOrd="0" presId="urn:microsoft.com/office/officeart/2005/8/layout/default"/>
    <dgm:cxn modelId="{B72C4608-5B15-489E-B6F1-59DA823A9A22}" type="presParOf" srcId="{D4BCB2C9-983B-4063-A811-5D059B626D6E}" destId="{AEB59FD0-308D-4BD9-8DF4-9205FDCA627E}" srcOrd="3" destOrd="0" presId="urn:microsoft.com/office/officeart/2005/8/layout/default"/>
    <dgm:cxn modelId="{C985728F-1463-437B-85BD-96CF16ABEE79}" type="presParOf" srcId="{D4BCB2C9-983B-4063-A811-5D059B626D6E}" destId="{2843DA7D-4FC2-4AFA-A46A-6364F9AF145D}" srcOrd="4" destOrd="0" presId="urn:microsoft.com/office/officeart/2005/8/layout/default"/>
    <dgm:cxn modelId="{61340669-17D5-4233-BC0D-B5D9D6694D9B}" type="presParOf" srcId="{D4BCB2C9-983B-4063-A811-5D059B626D6E}" destId="{A6C40544-53B8-4FAB-812E-9AE20287A9AB}" srcOrd="5" destOrd="0" presId="urn:microsoft.com/office/officeart/2005/8/layout/default"/>
    <dgm:cxn modelId="{8D907F2F-0B84-4976-ABEB-EF4980112DDF}" type="presParOf" srcId="{D4BCB2C9-983B-4063-A811-5D059B626D6E}" destId="{7088B54A-64EE-458C-9454-F354C9256B88}" srcOrd="6" destOrd="0" presId="urn:microsoft.com/office/officeart/2005/8/layout/default"/>
    <dgm:cxn modelId="{025E064B-C9E8-41F5-A0CD-AEBBBCF796C1}" type="presParOf" srcId="{D4BCB2C9-983B-4063-A811-5D059B626D6E}" destId="{6359322D-5D5D-45E5-8B24-CFC8D1677513}" srcOrd="7" destOrd="0" presId="urn:microsoft.com/office/officeart/2005/8/layout/default"/>
    <dgm:cxn modelId="{407B611E-3751-450C-8A1F-692300544601}" type="presParOf" srcId="{D4BCB2C9-983B-4063-A811-5D059B626D6E}" destId="{225D1F6B-084B-4803-8B77-0F59C4AF95EA}" srcOrd="8" destOrd="0" presId="urn:microsoft.com/office/officeart/2005/8/layout/default"/>
    <dgm:cxn modelId="{4EEE17A1-E949-4708-B088-5841850D346A}" type="presParOf" srcId="{D4BCB2C9-983B-4063-A811-5D059B626D6E}" destId="{FC80FE27-75F5-4C6D-95AA-E034DA6F2BD1}" srcOrd="9" destOrd="0" presId="urn:microsoft.com/office/officeart/2005/8/layout/default"/>
    <dgm:cxn modelId="{F5DA1247-B96D-4F04-B923-7DC81C507130}" type="presParOf" srcId="{D4BCB2C9-983B-4063-A811-5D059B626D6E}" destId="{3BE8BD48-38C7-4148-AA61-EFEFCCE15DC7}" srcOrd="10" destOrd="0" presId="urn:microsoft.com/office/officeart/2005/8/layout/default"/>
    <dgm:cxn modelId="{465E3BB8-65EC-4C40-8A27-8FBEE15FF719}" type="presParOf" srcId="{D4BCB2C9-983B-4063-A811-5D059B626D6E}" destId="{14C748ED-343E-4DD3-BFF1-B5C498F2BB46}" srcOrd="11" destOrd="0" presId="urn:microsoft.com/office/officeart/2005/8/layout/default"/>
    <dgm:cxn modelId="{550F320C-8A90-4932-A6F1-B93F217B50C4}" type="presParOf" srcId="{D4BCB2C9-983B-4063-A811-5D059B626D6E}" destId="{929D0F28-F4EE-4CF9-ADD9-ADF5D9B3B35A}" srcOrd="12" destOrd="0" presId="urn:microsoft.com/office/officeart/2005/8/layout/default"/>
    <dgm:cxn modelId="{4FDCC1E4-5C13-46AF-89E4-8A411452FAD2}" type="presParOf" srcId="{D4BCB2C9-983B-4063-A811-5D059B626D6E}" destId="{00D01574-4791-4F26-90EB-4E2CC2D5A866}" srcOrd="13" destOrd="0" presId="urn:microsoft.com/office/officeart/2005/8/layout/default"/>
    <dgm:cxn modelId="{D406A008-0F07-435F-955A-0864F9E504ED}" type="presParOf" srcId="{D4BCB2C9-983B-4063-A811-5D059B626D6E}" destId="{56E9CA64-833B-4C5B-9A7C-B7DEE5E7F933}" srcOrd="14" destOrd="0" presId="urn:microsoft.com/office/officeart/2005/8/layout/default"/>
    <dgm:cxn modelId="{9641820C-37BB-4CDF-9A5C-3FE2E563250F}" type="presParOf" srcId="{D4BCB2C9-983B-4063-A811-5D059B626D6E}" destId="{BB1C633D-101C-439F-A18D-586DC62BD7CC}" srcOrd="15" destOrd="0" presId="urn:microsoft.com/office/officeart/2005/8/layout/default"/>
    <dgm:cxn modelId="{7F761B52-06F0-4EFE-823C-B829D0692965}" type="presParOf" srcId="{D4BCB2C9-983B-4063-A811-5D059B626D6E}" destId="{5D16086F-F1AA-4F73-913C-C74B49BB3BC8}" srcOrd="16" destOrd="0" presId="urn:microsoft.com/office/officeart/2005/8/layout/default"/>
    <dgm:cxn modelId="{00F26199-1567-4E53-B082-6E7810604CA3}" type="presParOf" srcId="{D4BCB2C9-983B-4063-A811-5D059B626D6E}" destId="{A403C615-AB1B-4B91-A481-DB7FA0776C4B}" srcOrd="17" destOrd="0" presId="urn:microsoft.com/office/officeart/2005/8/layout/default"/>
    <dgm:cxn modelId="{1A5B8867-AD45-496E-8897-28E638836445}" type="presParOf" srcId="{D4BCB2C9-983B-4063-A811-5D059B626D6E}" destId="{76635F09-240E-47E6-A1CD-1F3D7EA123F5}" srcOrd="18" destOrd="0" presId="urn:microsoft.com/office/officeart/2005/8/layout/default"/>
    <dgm:cxn modelId="{E7D8F323-D8AE-4F0B-B0D5-49585D75707F}" type="presParOf" srcId="{D4BCB2C9-983B-4063-A811-5D059B626D6E}" destId="{24EC6092-F477-493D-8536-D1D295290A6B}" srcOrd="19" destOrd="0" presId="urn:microsoft.com/office/officeart/2005/8/layout/default"/>
    <dgm:cxn modelId="{20420CBE-BB02-4143-84DD-1CF53C9AB0BD}" type="presParOf" srcId="{D4BCB2C9-983B-4063-A811-5D059B626D6E}" destId="{F51A43AF-9E6C-458C-B60B-AA4EC1E4E802}" srcOrd="20" destOrd="0" presId="urn:microsoft.com/office/officeart/2005/8/layout/default"/>
    <dgm:cxn modelId="{1B923D3A-505B-4E1A-A876-5F53A4976EBF}" type="presParOf" srcId="{D4BCB2C9-983B-4063-A811-5D059B626D6E}" destId="{E40D5389-D38C-4873-9009-773BAF04DCE9}" srcOrd="21" destOrd="0" presId="urn:microsoft.com/office/officeart/2005/8/layout/default"/>
    <dgm:cxn modelId="{8D045507-90B1-4E05-87B7-91C5F8AE45F5}" type="presParOf" srcId="{D4BCB2C9-983B-4063-A811-5D059B626D6E}" destId="{945E100F-289C-47DC-922A-EA3C54C3F21B}" srcOrd="22" destOrd="0" presId="urn:microsoft.com/office/officeart/2005/8/layout/default"/>
    <dgm:cxn modelId="{D0EAC7FB-582D-4D60-8FDA-2EE6216D6518}" type="presParOf" srcId="{D4BCB2C9-983B-4063-A811-5D059B626D6E}" destId="{9E55D651-D80D-4606-B95D-5F59A59C60CC}" srcOrd="23" destOrd="0" presId="urn:microsoft.com/office/officeart/2005/8/layout/default"/>
    <dgm:cxn modelId="{551B12F9-A13D-4E72-A256-2540342EC169}" type="presParOf" srcId="{D4BCB2C9-983B-4063-A811-5D059B626D6E}" destId="{DE87D45C-713B-4F5B-A295-B4E23144F45E}" srcOrd="24"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0643247-1FCE-479D-A920-FBA53422A519}" type="doc">
      <dgm:prSet loTypeId="urn:microsoft.com/office/officeart/2005/8/layout/hList3" loCatId="list" qsTypeId="urn:microsoft.com/office/officeart/2005/8/quickstyle/simple1" qsCatId="simple" csTypeId="urn:microsoft.com/office/officeart/2005/8/colors/accent4_1" csCatId="accent4" phldr="1"/>
      <dgm:spPr/>
      <dgm:t>
        <a:bodyPr/>
        <a:lstStyle/>
        <a:p>
          <a:endParaRPr lang="es-MX"/>
        </a:p>
      </dgm:t>
    </dgm:pt>
    <dgm:pt modelId="{DCF23469-5F92-4410-A789-FEA9D76BFAB3}">
      <dgm:prSet phldrT="[Texto]" custT="1"/>
      <dgm:spPr/>
      <dgm:t>
        <a:bodyPr/>
        <a:lstStyle/>
        <a:p>
          <a:r>
            <a:rPr lang="es-MX" sz="3200" b="1" dirty="0" smtClean="0">
              <a:latin typeface="Calibri" panose="020F0502020204030204" pitchFamily="34" charset="0"/>
            </a:rPr>
            <a:t>Requisitos</a:t>
          </a:r>
          <a:r>
            <a:rPr lang="es-MX" sz="3200" dirty="0" smtClean="0">
              <a:latin typeface="Calibri" panose="020F0502020204030204" pitchFamily="34" charset="0"/>
            </a:rPr>
            <a:t>: </a:t>
          </a:r>
          <a:endParaRPr lang="es-MX" sz="3200" dirty="0">
            <a:latin typeface="Calibri" panose="020F0502020204030204" pitchFamily="34" charset="0"/>
          </a:endParaRPr>
        </a:p>
      </dgm:t>
    </dgm:pt>
    <dgm:pt modelId="{002CBCA1-926F-4FC4-9C0A-3A1ADCDA03C2}" type="parTrans" cxnId="{0BDC9753-7C91-49B6-A191-56A367C13947}">
      <dgm:prSet/>
      <dgm:spPr/>
      <dgm:t>
        <a:bodyPr/>
        <a:lstStyle/>
        <a:p>
          <a:endParaRPr lang="es-MX">
            <a:latin typeface="Calibri" panose="020F0502020204030204" pitchFamily="34" charset="0"/>
          </a:endParaRPr>
        </a:p>
      </dgm:t>
    </dgm:pt>
    <dgm:pt modelId="{40A393C8-AED4-4534-BEB2-CC51D7503E8A}" type="sibTrans" cxnId="{0BDC9753-7C91-49B6-A191-56A367C13947}">
      <dgm:prSet/>
      <dgm:spPr/>
      <dgm:t>
        <a:bodyPr/>
        <a:lstStyle/>
        <a:p>
          <a:endParaRPr lang="es-MX">
            <a:latin typeface="Calibri" panose="020F0502020204030204" pitchFamily="34" charset="0"/>
          </a:endParaRPr>
        </a:p>
      </dgm:t>
    </dgm:pt>
    <dgm:pt modelId="{35562A01-DE07-4CCF-B17F-847C91504822}">
      <dgm:prSet custT="1"/>
      <dgm:spPr/>
      <dgm:t>
        <a:bodyPr/>
        <a:lstStyle/>
        <a:p>
          <a:r>
            <a:rPr lang="es-MX" sz="1400" dirty="0" smtClean="0">
              <a:latin typeface="Calibri" panose="020F0502020204030204" pitchFamily="34" charset="0"/>
            </a:rPr>
            <a:t>Haber obtenido un promedio general igual o mayor a 9.0  u 8.5 (áreas de Ingeniería y Tecnología y Ciencias Naturales y Exactas). </a:t>
          </a:r>
          <a:endParaRPr lang="es-MX" sz="1400" dirty="0">
            <a:latin typeface="Calibri" panose="020F0502020204030204" pitchFamily="34" charset="0"/>
          </a:endParaRPr>
        </a:p>
      </dgm:t>
    </dgm:pt>
    <dgm:pt modelId="{4E037FBE-1004-40DF-85B1-31E655AC0102}" type="parTrans" cxnId="{FDB8A798-0EA4-469C-9747-AFFE8CA18B4F}">
      <dgm:prSet/>
      <dgm:spPr/>
      <dgm:t>
        <a:bodyPr/>
        <a:lstStyle/>
        <a:p>
          <a:endParaRPr lang="es-MX">
            <a:latin typeface="Calibri" panose="020F0502020204030204" pitchFamily="34" charset="0"/>
          </a:endParaRPr>
        </a:p>
      </dgm:t>
    </dgm:pt>
    <dgm:pt modelId="{5F7956CA-62AB-4277-AF7C-B2917EE9D655}" type="sibTrans" cxnId="{FDB8A798-0EA4-469C-9747-AFFE8CA18B4F}">
      <dgm:prSet/>
      <dgm:spPr/>
      <dgm:t>
        <a:bodyPr/>
        <a:lstStyle/>
        <a:p>
          <a:endParaRPr lang="es-MX">
            <a:latin typeface="Calibri" panose="020F0502020204030204" pitchFamily="34" charset="0"/>
          </a:endParaRPr>
        </a:p>
      </dgm:t>
    </dgm:pt>
    <dgm:pt modelId="{0BEAEA55-8259-4173-AB7B-3EF8FF33F720}">
      <dgm:prSet custT="1"/>
      <dgm:spPr/>
      <dgm:t>
        <a:bodyPr/>
        <a:lstStyle/>
        <a:p>
          <a:r>
            <a:rPr lang="es-MX" sz="1400" smtClean="0">
              <a:latin typeface="Calibri" panose="020F0502020204030204" pitchFamily="34" charset="0"/>
            </a:rPr>
            <a:t>Haber cursado el plan de estudios sin interrupciones </a:t>
          </a:r>
          <a:endParaRPr lang="es-MX" sz="1400" dirty="0" smtClean="0">
            <a:latin typeface="Calibri" panose="020F0502020204030204" pitchFamily="34" charset="0"/>
          </a:endParaRPr>
        </a:p>
      </dgm:t>
    </dgm:pt>
    <dgm:pt modelId="{BEB8A955-5979-4616-BF1E-9184C5802856}" type="parTrans" cxnId="{01A815B5-352D-4D4D-954E-3688D6900D05}">
      <dgm:prSet/>
      <dgm:spPr/>
      <dgm:t>
        <a:bodyPr/>
        <a:lstStyle/>
        <a:p>
          <a:endParaRPr lang="es-MX">
            <a:latin typeface="Calibri" panose="020F0502020204030204" pitchFamily="34" charset="0"/>
          </a:endParaRPr>
        </a:p>
      </dgm:t>
    </dgm:pt>
    <dgm:pt modelId="{E1091BA7-9257-4EF2-A4AE-AAE4A36654F7}" type="sibTrans" cxnId="{01A815B5-352D-4D4D-954E-3688D6900D05}">
      <dgm:prSet/>
      <dgm:spPr/>
      <dgm:t>
        <a:bodyPr/>
        <a:lstStyle/>
        <a:p>
          <a:endParaRPr lang="es-MX">
            <a:latin typeface="Calibri" panose="020F0502020204030204" pitchFamily="34" charset="0"/>
          </a:endParaRPr>
        </a:p>
      </dgm:t>
    </dgm:pt>
    <dgm:pt modelId="{290E9D79-9A00-4095-904E-F28FF4027B38}">
      <dgm:prSet custT="1"/>
      <dgm:spPr/>
      <dgm:t>
        <a:bodyPr/>
        <a:lstStyle/>
        <a:p>
          <a:r>
            <a:rPr lang="es-MX" sz="1400" dirty="0" smtClean="0">
              <a:latin typeface="Calibri" panose="020F0502020204030204" pitchFamily="34" charset="0"/>
            </a:rPr>
            <a:t>Haber cubierto el 50 por ciento de los créditos del plan de estudios en la Universidad, para los pasantes con revalidación, convalidación o reconocimiento de estudios.</a:t>
          </a:r>
          <a:endParaRPr lang="es-MX" sz="1400" dirty="0">
            <a:latin typeface="Calibri" panose="020F0502020204030204" pitchFamily="34" charset="0"/>
          </a:endParaRPr>
        </a:p>
      </dgm:t>
    </dgm:pt>
    <dgm:pt modelId="{3959CB29-67BF-4030-8E0F-F5ECB171B4E2}" type="parTrans" cxnId="{2E23CEED-D3BD-48B9-8B8B-F667CD257D49}">
      <dgm:prSet/>
      <dgm:spPr/>
      <dgm:t>
        <a:bodyPr/>
        <a:lstStyle/>
        <a:p>
          <a:endParaRPr lang="es-MX">
            <a:latin typeface="Calibri" panose="020F0502020204030204" pitchFamily="34" charset="0"/>
          </a:endParaRPr>
        </a:p>
      </dgm:t>
    </dgm:pt>
    <dgm:pt modelId="{431DE5D1-CCD7-49BE-862E-A8B2AA690682}" type="sibTrans" cxnId="{2E23CEED-D3BD-48B9-8B8B-F667CD257D49}">
      <dgm:prSet/>
      <dgm:spPr/>
      <dgm:t>
        <a:bodyPr/>
        <a:lstStyle/>
        <a:p>
          <a:endParaRPr lang="es-MX">
            <a:latin typeface="Calibri" panose="020F0502020204030204" pitchFamily="34" charset="0"/>
          </a:endParaRPr>
        </a:p>
      </dgm:t>
    </dgm:pt>
    <dgm:pt modelId="{6029859F-B66B-49C5-BC74-CA90AFAB695D}">
      <dgm:prSet custT="1"/>
      <dgm:spPr/>
      <dgm:t>
        <a:bodyPr/>
        <a:lstStyle/>
        <a:p>
          <a:r>
            <a:rPr lang="es-MX" sz="1400" dirty="0" smtClean="0">
              <a:latin typeface="Calibri" panose="020F0502020204030204" pitchFamily="34" charset="0"/>
            </a:rPr>
            <a:t>Si en el programa educativo no registre pasantes con dichos promedios podrán elegirse a los pasantes cuyo promedio se ubique en los cinco más altos (mayor a 8.0)</a:t>
          </a:r>
          <a:endParaRPr lang="es-MX" sz="1400" dirty="0">
            <a:latin typeface="Calibri" panose="020F0502020204030204" pitchFamily="34" charset="0"/>
          </a:endParaRPr>
        </a:p>
      </dgm:t>
    </dgm:pt>
    <dgm:pt modelId="{E5F06C7A-B95B-4851-8862-75032809AF62}" type="parTrans" cxnId="{DD71FD84-E259-4E5E-868A-F6AE68B335F2}">
      <dgm:prSet/>
      <dgm:spPr/>
      <dgm:t>
        <a:bodyPr/>
        <a:lstStyle/>
        <a:p>
          <a:endParaRPr lang="es-MX"/>
        </a:p>
      </dgm:t>
    </dgm:pt>
    <dgm:pt modelId="{D1FC74AF-ECC5-4A7E-B5B9-C3B47774758A}" type="sibTrans" cxnId="{DD71FD84-E259-4E5E-868A-F6AE68B335F2}">
      <dgm:prSet/>
      <dgm:spPr/>
      <dgm:t>
        <a:bodyPr/>
        <a:lstStyle/>
        <a:p>
          <a:endParaRPr lang="es-MX"/>
        </a:p>
      </dgm:t>
    </dgm:pt>
    <dgm:pt modelId="{CA8E16AC-14BD-47F8-B70E-343A55394871}">
      <dgm:prSet custT="1"/>
      <dgm:spPr/>
      <dgm:t>
        <a:bodyPr/>
        <a:lstStyle/>
        <a:p>
          <a:r>
            <a:rPr lang="es-MX" sz="1400" dirty="0" smtClean="0">
              <a:latin typeface="Calibri" panose="020F0502020204030204" pitchFamily="34" charset="0"/>
            </a:rPr>
            <a:t>Presentar la solicitud por escrito para esta opción de evaluación profesional, dentro del primer año posterior a la conclusión del plan de estudios cursado</a:t>
          </a:r>
          <a:endParaRPr lang="es-MX" sz="1400" dirty="0">
            <a:latin typeface="Calibri" panose="020F0502020204030204" pitchFamily="34" charset="0"/>
          </a:endParaRPr>
        </a:p>
      </dgm:t>
    </dgm:pt>
    <dgm:pt modelId="{78723F77-71B3-49BD-A2D1-7748738A86EC}" type="parTrans" cxnId="{935A1B22-293A-4D92-AB65-6AC739E6695A}">
      <dgm:prSet/>
      <dgm:spPr/>
      <dgm:t>
        <a:bodyPr/>
        <a:lstStyle/>
        <a:p>
          <a:endParaRPr lang="es-MX"/>
        </a:p>
      </dgm:t>
    </dgm:pt>
    <dgm:pt modelId="{47142252-F6D2-48C9-B9F0-11DD9CF790BF}" type="sibTrans" cxnId="{935A1B22-293A-4D92-AB65-6AC739E6695A}">
      <dgm:prSet/>
      <dgm:spPr/>
      <dgm:t>
        <a:bodyPr/>
        <a:lstStyle/>
        <a:p>
          <a:endParaRPr lang="es-MX"/>
        </a:p>
      </dgm:t>
    </dgm:pt>
    <dgm:pt modelId="{0BAAC831-7D19-4697-993C-A00508F891A1}" type="pres">
      <dgm:prSet presAssocID="{D0643247-1FCE-479D-A920-FBA53422A519}" presName="composite" presStyleCnt="0">
        <dgm:presLayoutVars>
          <dgm:chMax val="1"/>
          <dgm:dir/>
          <dgm:resizeHandles val="exact"/>
        </dgm:presLayoutVars>
      </dgm:prSet>
      <dgm:spPr/>
      <dgm:t>
        <a:bodyPr/>
        <a:lstStyle/>
        <a:p>
          <a:endParaRPr lang="es-ES"/>
        </a:p>
      </dgm:t>
    </dgm:pt>
    <dgm:pt modelId="{56F7A81E-3161-4251-BD15-346B4F71E0FC}" type="pres">
      <dgm:prSet presAssocID="{DCF23469-5F92-4410-A789-FEA9D76BFAB3}" presName="roof" presStyleLbl="dkBgShp" presStyleIdx="0" presStyleCnt="2"/>
      <dgm:spPr/>
      <dgm:t>
        <a:bodyPr/>
        <a:lstStyle/>
        <a:p>
          <a:endParaRPr lang="es-ES"/>
        </a:p>
      </dgm:t>
    </dgm:pt>
    <dgm:pt modelId="{4CADE025-765F-4D34-93FB-578D7F465465}" type="pres">
      <dgm:prSet presAssocID="{DCF23469-5F92-4410-A789-FEA9D76BFAB3}" presName="pillars" presStyleCnt="0"/>
      <dgm:spPr/>
    </dgm:pt>
    <dgm:pt modelId="{CE1EF423-0E34-4F4E-AFCA-AC642B056F8B}" type="pres">
      <dgm:prSet presAssocID="{DCF23469-5F92-4410-A789-FEA9D76BFAB3}" presName="pillar1" presStyleLbl="node1" presStyleIdx="0" presStyleCnt="5">
        <dgm:presLayoutVars>
          <dgm:bulletEnabled val="1"/>
        </dgm:presLayoutVars>
      </dgm:prSet>
      <dgm:spPr/>
      <dgm:t>
        <a:bodyPr/>
        <a:lstStyle/>
        <a:p>
          <a:endParaRPr lang="es-ES"/>
        </a:p>
      </dgm:t>
    </dgm:pt>
    <dgm:pt modelId="{9F510E46-1771-4C90-A085-79CD017EFE9F}" type="pres">
      <dgm:prSet presAssocID="{6029859F-B66B-49C5-BC74-CA90AFAB695D}" presName="pillarX" presStyleLbl="node1" presStyleIdx="1" presStyleCnt="5">
        <dgm:presLayoutVars>
          <dgm:bulletEnabled val="1"/>
        </dgm:presLayoutVars>
      </dgm:prSet>
      <dgm:spPr/>
      <dgm:t>
        <a:bodyPr/>
        <a:lstStyle/>
        <a:p>
          <a:endParaRPr lang="es-MX"/>
        </a:p>
      </dgm:t>
    </dgm:pt>
    <dgm:pt modelId="{07FB36DB-40F3-4AF2-9C26-CC6111B7E07B}" type="pres">
      <dgm:prSet presAssocID="{0BEAEA55-8259-4173-AB7B-3EF8FF33F720}" presName="pillarX" presStyleLbl="node1" presStyleIdx="2" presStyleCnt="5">
        <dgm:presLayoutVars>
          <dgm:bulletEnabled val="1"/>
        </dgm:presLayoutVars>
      </dgm:prSet>
      <dgm:spPr/>
      <dgm:t>
        <a:bodyPr/>
        <a:lstStyle/>
        <a:p>
          <a:endParaRPr lang="es-ES"/>
        </a:p>
      </dgm:t>
    </dgm:pt>
    <dgm:pt modelId="{3747630C-8EE7-4E40-916A-BEE9E3E276D8}" type="pres">
      <dgm:prSet presAssocID="{290E9D79-9A00-4095-904E-F28FF4027B38}" presName="pillarX" presStyleLbl="node1" presStyleIdx="3" presStyleCnt="5">
        <dgm:presLayoutVars>
          <dgm:bulletEnabled val="1"/>
        </dgm:presLayoutVars>
      </dgm:prSet>
      <dgm:spPr/>
      <dgm:t>
        <a:bodyPr/>
        <a:lstStyle/>
        <a:p>
          <a:endParaRPr lang="es-ES"/>
        </a:p>
      </dgm:t>
    </dgm:pt>
    <dgm:pt modelId="{C7463672-5C2A-49E3-BA6C-F2102D1E9B9A}" type="pres">
      <dgm:prSet presAssocID="{CA8E16AC-14BD-47F8-B70E-343A55394871}" presName="pillarX" presStyleLbl="node1" presStyleIdx="4" presStyleCnt="5">
        <dgm:presLayoutVars>
          <dgm:bulletEnabled val="1"/>
        </dgm:presLayoutVars>
      </dgm:prSet>
      <dgm:spPr/>
      <dgm:t>
        <a:bodyPr/>
        <a:lstStyle/>
        <a:p>
          <a:endParaRPr lang="es-ES"/>
        </a:p>
      </dgm:t>
    </dgm:pt>
    <dgm:pt modelId="{347B6422-6FD6-4BC7-B202-F9D26A82B674}" type="pres">
      <dgm:prSet presAssocID="{DCF23469-5F92-4410-A789-FEA9D76BFAB3}" presName="base" presStyleLbl="dkBgShp" presStyleIdx="1" presStyleCnt="2"/>
      <dgm:spPr/>
    </dgm:pt>
  </dgm:ptLst>
  <dgm:cxnLst>
    <dgm:cxn modelId="{DDEB2CBD-22AB-4591-9491-83854F55EB16}" type="presOf" srcId="{6029859F-B66B-49C5-BC74-CA90AFAB695D}" destId="{9F510E46-1771-4C90-A085-79CD017EFE9F}" srcOrd="0" destOrd="0" presId="urn:microsoft.com/office/officeart/2005/8/layout/hList3"/>
    <dgm:cxn modelId="{AAAF5413-359D-4CA0-B95A-F285F76ECC45}" type="presOf" srcId="{0BEAEA55-8259-4173-AB7B-3EF8FF33F720}" destId="{07FB36DB-40F3-4AF2-9C26-CC6111B7E07B}" srcOrd="0" destOrd="0" presId="urn:microsoft.com/office/officeart/2005/8/layout/hList3"/>
    <dgm:cxn modelId="{0BDC9753-7C91-49B6-A191-56A367C13947}" srcId="{D0643247-1FCE-479D-A920-FBA53422A519}" destId="{DCF23469-5F92-4410-A789-FEA9D76BFAB3}" srcOrd="0" destOrd="0" parTransId="{002CBCA1-926F-4FC4-9C0A-3A1ADCDA03C2}" sibTransId="{40A393C8-AED4-4534-BEB2-CC51D7503E8A}"/>
    <dgm:cxn modelId="{6A16483A-9FF7-4EEB-901C-EBC4B474FE51}" type="presOf" srcId="{D0643247-1FCE-479D-A920-FBA53422A519}" destId="{0BAAC831-7D19-4697-993C-A00508F891A1}" srcOrd="0" destOrd="0" presId="urn:microsoft.com/office/officeart/2005/8/layout/hList3"/>
    <dgm:cxn modelId="{92221E4F-EFB1-43C9-98F6-C9944FFD1EE0}" type="presOf" srcId="{290E9D79-9A00-4095-904E-F28FF4027B38}" destId="{3747630C-8EE7-4E40-916A-BEE9E3E276D8}" srcOrd="0" destOrd="0" presId="urn:microsoft.com/office/officeart/2005/8/layout/hList3"/>
    <dgm:cxn modelId="{CAB7962C-EE32-4585-9AB7-F1723B872201}" type="presOf" srcId="{DCF23469-5F92-4410-A789-FEA9D76BFAB3}" destId="{56F7A81E-3161-4251-BD15-346B4F71E0FC}" srcOrd="0" destOrd="0" presId="urn:microsoft.com/office/officeart/2005/8/layout/hList3"/>
    <dgm:cxn modelId="{935A1B22-293A-4D92-AB65-6AC739E6695A}" srcId="{DCF23469-5F92-4410-A789-FEA9D76BFAB3}" destId="{CA8E16AC-14BD-47F8-B70E-343A55394871}" srcOrd="4" destOrd="0" parTransId="{78723F77-71B3-49BD-A2D1-7748738A86EC}" sibTransId="{47142252-F6D2-48C9-B9F0-11DD9CF790BF}"/>
    <dgm:cxn modelId="{F10450F8-C13A-4D31-A36D-FAD460C60683}" type="presOf" srcId="{35562A01-DE07-4CCF-B17F-847C91504822}" destId="{CE1EF423-0E34-4F4E-AFCA-AC642B056F8B}" srcOrd="0" destOrd="0" presId="urn:microsoft.com/office/officeart/2005/8/layout/hList3"/>
    <dgm:cxn modelId="{2E23CEED-D3BD-48B9-8B8B-F667CD257D49}" srcId="{DCF23469-5F92-4410-A789-FEA9D76BFAB3}" destId="{290E9D79-9A00-4095-904E-F28FF4027B38}" srcOrd="3" destOrd="0" parTransId="{3959CB29-67BF-4030-8E0F-F5ECB171B4E2}" sibTransId="{431DE5D1-CCD7-49BE-862E-A8B2AA690682}"/>
    <dgm:cxn modelId="{01A815B5-352D-4D4D-954E-3688D6900D05}" srcId="{DCF23469-5F92-4410-A789-FEA9D76BFAB3}" destId="{0BEAEA55-8259-4173-AB7B-3EF8FF33F720}" srcOrd="2" destOrd="0" parTransId="{BEB8A955-5979-4616-BF1E-9184C5802856}" sibTransId="{E1091BA7-9257-4EF2-A4AE-AAE4A36654F7}"/>
    <dgm:cxn modelId="{DD71FD84-E259-4E5E-868A-F6AE68B335F2}" srcId="{DCF23469-5F92-4410-A789-FEA9D76BFAB3}" destId="{6029859F-B66B-49C5-BC74-CA90AFAB695D}" srcOrd="1" destOrd="0" parTransId="{E5F06C7A-B95B-4851-8862-75032809AF62}" sibTransId="{D1FC74AF-ECC5-4A7E-B5B9-C3B47774758A}"/>
    <dgm:cxn modelId="{FDB8A798-0EA4-469C-9747-AFFE8CA18B4F}" srcId="{DCF23469-5F92-4410-A789-FEA9D76BFAB3}" destId="{35562A01-DE07-4CCF-B17F-847C91504822}" srcOrd="0" destOrd="0" parTransId="{4E037FBE-1004-40DF-85B1-31E655AC0102}" sibTransId="{5F7956CA-62AB-4277-AF7C-B2917EE9D655}"/>
    <dgm:cxn modelId="{B9D0B00A-96DF-4401-91A1-AA1FC577B342}" type="presOf" srcId="{CA8E16AC-14BD-47F8-B70E-343A55394871}" destId="{C7463672-5C2A-49E3-BA6C-F2102D1E9B9A}" srcOrd="0" destOrd="0" presId="urn:microsoft.com/office/officeart/2005/8/layout/hList3"/>
    <dgm:cxn modelId="{AAD79507-A615-4835-A9BC-90BAFB44FC0C}" type="presParOf" srcId="{0BAAC831-7D19-4697-993C-A00508F891A1}" destId="{56F7A81E-3161-4251-BD15-346B4F71E0FC}" srcOrd="0" destOrd="0" presId="urn:microsoft.com/office/officeart/2005/8/layout/hList3"/>
    <dgm:cxn modelId="{DF0A429C-85EF-4324-8C42-84D81DEA3FCF}" type="presParOf" srcId="{0BAAC831-7D19-4697-993C-A00508F891A1}" destId="{4CADE025-765F-4D34-93FB-578D7F465465}" srcOrd="1" destOrd="0" presId="urn:microsoft.com/office/officeart/2005/8/layout/hList3"/>
    <dgm:cxn modelId="{D596E0DD-0AC8-4E4E-B57D-CAD7FC37BCE9}" type="presParOf" srcId="{4CADE025-765F-4D34-93FB-578D7F465465}" destId="{CE1EF423-0E34-4F4E-AFCA-AC642B056F8B}" srcOrd="0" destOrd="0" presId="urn:microsoft.com/office/officeart/2005/8/layout/hList3"/>
    <dgm:cxn modelId="{E667BC32-6F4B-4AFF-887F-2293C5C35718}" type="presParOf" srcId="{4CADE025-765F-4D34-93FB-578D7F465465}" destId="{9F510E46-1771-4C90-A085-79CD017EFE9F}" srcOrd="1" destOrd="0" presId="urn:microsoft.com/office/officeart/2005/8/layout/hList3"/>
    <dgm:cxn modelId="{23561DD9-3DD9-4787-B222-37B1D826838D}" type="presParOf" srcId="{4CADE025-765F-4D34-93FB-578D7F465465}" destId="{07FB36DB-40F3-4AF2-9C26-CC6111B7E07B}" srcOrd="2" destOrd="0" presId="urn:microsoft.com/office/officeart/2005/8/layout/hList3"/>
    <dgm:cxn modelId="{4425AB37-3C54-427B-A1A1-04BAB1F9188E}" type="presParOf" srcId="{4CADE025-765F-4D34-93FB-578D7F465465}" destId="{3747630C-8EE7-4E40-916A-BEE9E3E276D8}" srcOrd="3" destOrd="0" presId="urn:microsoft.com/office/officeart/2005/8/layout/hList3"/>
    <dgm:cxn modelId="{A67E2772-427A-433C-83D0-799031A33C4C}" type="presParOf" srcId="{4CADE025-765F-4D34-93FB-578D7F465465}" destId="{C7463672-5C2A-49E3-BA6C-F2102D1E9B9A}" srcOrd="4" destOrd="0" presId="urn:microsoft.com/office/officeart/2005/8/layout/hList3"/>
    <dgm:cxn modelId="{D586E502-D2DE-44C1-A721-87D00569E2B8}" type="presParOf" srcId="{0BAAC831-7D19-4697-993C-A00508F891A1}" destId="{347B6422-6FD6-4BC7-B202-F9D26A82B674}"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1B7AA38-07D4-4F54-98AB-E6F8E0E591F5}" type="doc">
      <dgm:prSet loTypeId="urn:microsoft.com/office/officeart/2005/8/layout/pyramid2" loCatId="list" qsTypeId="urn:microsoft.com/office/officeart/2005/8/quickstyle/simple1" qsCatId="simple" csTypeId="urn:microsoft.com/office/officeart/2005/8/colors/accent4_2" csCatId="accent4" phldr="1"/>
      <dgm:spPr/>
      <dgm:t>
        <a:bodyPr/>
        <a:lstStyle/>
        <a:p>
          <a:endParaRPr lang="es-MX"/>
        </a:p>
      </dgm:t>
    </dgm:pt>
    <dgm:pt modelId="{99863FC1-BC77-48D2-8EA4-61F80296486A}">
      <dgm:prSet phldrT="[Texto]" custT="1"/>
      <dgm:spPr/>
      <dgm:t>
        <a:bodyPr/>
        <a:lstStyle/>
        <a:p>
          <a:r>
            <a:rPr lang="es-MX" sz="1400" b="1" dirty="0" smtClean="0">
              <a:latin typeface="Calibri" panose="020F0502020204030204" pitchFamily="34" charset="0"/>
            </a:rPr>
            <a:t>La revista podrá ser de publicación impresa o electrónica. </a:t>
          </a:r>
          <a:endParaRPr lang="es-MX" sz="1400" b="1" dirty="0">
            <a:latin typeface="Calibri" panose="020F0502020204030204" pitchFamily="34" charset="0"/>
          </a:endParaRPr>
        </a:p>
      </dgm:t>
    </dgm:pt>
    <dgm:pt modelId="{945B95E2-8E58-4D8A-992A-3CEE694CEE94}" type="parTrans" cxnId="{271186D6-D82B-4C1C-B553-85E18D80C8C4}">
      <dgm:prSet/>
      <dgm:spPr/>
      <dgm:t>
        <a:bodyPr/>
        <a:lstStyle/>
        <a:p>
          <a:endParaRPr lang="es-MX" sz="2400">
            <a:solidFill>
              <a:schemeClr val="tx1"/>
            </a:solidFill>
            <a:latin typeface="Calibri" panose="020F0502020204030204" pitchFamily="34" charset="0"/>
          </a:endParaRPr>
        </a:p>
      </dgm:t>
    </dgm:pt>
    <dgm:pt modelId="{19857CE8-43A1-411D-8AE6-465EE4FCAC8F}" type="sibTrans" cxnId="{271186D6-D82B-4C1C-B553-85E18D80C8C4}">
      <dgm:prSet/>
      <dgm:spPr/>
      <dgm:t>
        <a:bodyPr/>
        <a:lstStyle/>
        <a:p>
          <a:endParaRPr lang="es-MX" sz="2400">
            <a:solidFill>
              <a:schemeClr val="tx1"/>
            </a:solidFill>
            <a:latin typeface="Calibri" panose="020F0502020204030204" pitchFamily="34" charset="0"/>
          </a:endParaRPr>
        </a:p>
      </dgm:t>
    </dgm:pt>
    <dgm:pt modelId="{B2535C93-EABC-4F12-B6A9-CEB8E6CAE515}">
      <dgm:prSet phldrT="[Texto]" custT="1"/>
      <dgm:spPr/>
      <dgm:t>
        <a:bodyPr/>
        <a:lstStyle/>
        <a:p>
          <a:r>
            <a:rPr lang="es-MX" sz="1400" b="1" smtClean="0">
              <a:latin typeface="Calibri" panose="020F0502020204030204" pitchFamily="34" charset="0"/>
            </a:rPr>
            <a:t>En cualquier caso deberá estar inscrita en alguno de los índices siguientes</a:t>
          </a:r>
          <a:endParaRPr lang="es-MX" sz="1400" b="1" dirty="0">
            <a:latin typeface="Calibri" panose="020F0502020204030204" pitchFamily="34" charset="0"/>
          </a:endParaRPr>
        </a:p>
      </dgm:t>
    </dgm:pt>
    <dgm:pt modelId="{8A6AC601-E9B1-4F25-94D4-C61C78385A49}" type="parTrans" cxnId="{36EAA2F6-4FB9-4FCB-9DB2-E995746E930A}">
      <dgm:prSet/>
      <dgm:spPr/>
      <dgm:t>
        <a:bodyPr/>
        <a:lstStyle/>
        <a:p>
          <a:endParaRPr lang="es-MX" sz="2400">
            <a:solidFill>
              <a:schemeClr val="tx1"/>
            </a:solidFill>
            <a:latin typeface="Calibri" panose="020F0502020204030204" pitchFamily="34" charset="0"/>
          </a:endParaRPr>
        </a:p>
      </dgm:t>
    </dgm:pt>
    <dgm:pt modelId="{F9D8D9A6-28F8-4ACE-94DE-B5B92228110C}" type="sibTrans" cxnId="{36EAA2F6-4FB9-4FCB-9DB2-E995746E930A}">
      <dgm:prSet/>
      <dgm:spPr/>
      <dgm:t>
        <a:bodyPr/>
        <a:lstStyle/>
        <a:p>
          <a:endParaRPr lang="es-MX" sz="2400">
            <a:solidFill>
              <a:schemeClr val="tx1"/>
            </a:solidFill>
            <a:latin typeface="Calibri" panose="020F0502020204030204" pitchFamily="34" charset="0"/>
          </a:endParaRPr>
        </a:p>
      </dgm:t>
    </dgm:pt>
    <dgm:pt modelId="{EB5EF5E5-2488-442D-BCEC-4115DE855637}">
      <dgm:prSet phldrT="[Texto]" custT="1"/>
      <dgm:spPr/>
      <dgm:t>
        <a:bodyPr/>
        <a:lstStyle/>
        <a:p>
          <a:r>
            <a:rPr lang="es-MX" sz="1400" b="1" smtClean="0">
              <a:latin typeface="Calibri" panose="020F0502020204030204" pitchFamily="34" charset="0"/>
            </a:rPr>
            <a:t>eRevist@s, Redalyc, Scielo, Scopus, Sistema de Ciencia y Tecnología (Conacyt), ThomsonReuters, Journal Citation Report (JCR) u otros reconocidos por la Universidad.</a:t>
          </a:r>
          <a:endParaRPr lang="es-MX" sz="1400" b="1" dirty="0">
            <a:latin typeface="Calibri" panose="020F0502020204030204" pitchFamily="34" charset="0"/>
          </a:endParaRPr>
        </a:p>
      </dgm:t>
    </dgm:pt>
    <dgm:pt modelId="{773DE1AB-51BC-4D57-A5F9-D0B0CC6E9A12}" type="parTrans" cxnId="{F88BE444-82F3-42FD-973E-91FFA84D8F97}">
      <dgm:prSet/>
      <dgm:spPr/>
      <dgm:t>
        <a:bodyPr/>
        <a:lstStyle/>
        <a:p>
          <a:endParaRPr lang="es-MX" sz="2400">
            <a:solidFill>
              <a:schemeClr val="tx1"/>
            </a:solidFill>
            <a:latin typeface="Calibri" panose="020F0502020204030204" pitchFamily="34" charset="0"/>
          </a:endParaRPr>
        </a:p>
      </dgm:t>
    </dgm:pt>
    <dgm:pt modelId="{8C173BD0-E134-482C-8004-B465D8CE2A91}" type="sibTrans" cxnId="{F88BE444-82F3-42FD-973E-91FFA84D8F97}">
      <dgm:prSet/>
      <dgm:spPr/>
      <dgm:t>
        <a:bodyPr/>
        <a:lstStyle/>
        <a:p>
          <a:endParaRPr lang="es-MX" sz="2400">
            <a:solidFill>
              <a:schemeClr val="tx1"/>
            </a:solidFill>
            <a:latin typeface="Calibri" panose="020F0502020204030204" pitchFamily="34" charset="0"/>
          </a:endParaRPr>
        </a:p>
      </dgm:t>
    </dgm:pt>
    <dgm:pt modelId="{F7C94F02-11B9-45BC-AF15-28FC82356395}" type="pres">
      <dgm:prSet presAssocID="{21B7AA38-07D4-4F54-98AB-E6F8E0E591F5}" presName="compositeShape" presStyleCnt="0">
        <dgm:presLayoutVars>
          <dgm:dir/>
          <dgm:resizeHandles/>
        </dgm:presLayoutVars>
      </dgm:prSet>
      <dgm:spPr/>
      <dgm:t>
        <a:bodyPr/>
        <a:lstStyle/>
        <a:p>
          <a:endParaRPr lang="es-ES"/>
        </a:p>
      </dgm:t>
    </dgm:pt>
    <dgm:pt modelId="{FE7D63BC-193B-4161-881D-594E99412CF5}" type="pres">
      <dgm:prSet presAssocID="{21B7AA38-07D4-4F54-98AB-E6F8E0E591F5}" presName="pyramid" presStyleLbl="node1" presStyleIdx="0" presStyleCnt="1" custLinFactNeighborX="-34636" custLinFactNeighborY="20807"/>
      <dgm:spPr/>
      <dgm:t>
        <a:bodyPr/>
        <a:lstStyle/>
        <a:p>
          <a:endParaRPr lang="es-ES"/>
        </a:p>
      </dgm:t>
    </dgm:pt>
    <dgm:pt modelId="{993B6679-5584-4FDA-87EC-74A35968CF0E}" type="pres">
      <dgm:prSet presAssocID="{21B7AA38-07D4-4F54-98AB-E6F8E0E591F5}" presName="theList" presStyleCnt="0"/>
      <dgm:spPr/>
      <dgm:t>
        <a:bodyPr/>
        <a:lstStyle/>
        <a:p>
          <a:endParaRPr lang="es-ES"/>
        </a:p>
      </dgm:t>
    </dgm:pt>
    <dgm:pt modelId="{916001F3-0EF0-432F-AED9-475FE72AF548}" type="pres">
      <dgm:prSet presAssocID="{99863FC1-BC77-48D2-8EA4-61F80296486A}" presName="aNode" presStyleLbl="fgAcc1" presStyleIdx="0" presStyleCnt="3">
        <dgm:presLayoutVars>
          <dgm:bulletEnabled val="1"/>
        </dgm:presLayoutVars>
      </dgm:prSet>
      <dgm:spPr/>
      <dgm:t>
        <a:bodyPr/>
        <a:lstStyle/>
        <a:p>
          <a:endParaRPr lang="es-ES"/>
        </a:p>
      </dgm:t>
    </dgm:pt>
    <dgm:pt modelId="{8573460D-BDB6-4298-B781-2DFAD922B7C1}" type="pres">
      <dgm:prSet presAssocID="{99863FC1-BC77-48D2-8EA4-61F80296486A}" presName="aSpace" presStyleCnt="0"/>
      <dgm:spPr/>
      <dgm:t>
        <a:bodyPr/>
        <a:lstStyle/>
        <a:p>
          <a:endParaRPr lang="es-ES"/>
        </a:p>
      </dgm:t>
    </dgm:pt>
    <dgm:pt modelId="{9EC1E4CB-6736-4C64-AD31-60F6F6FFEC35}" type="pres">
      <dgm:prSet presAssocID="{B2535C93-EABC-4F12-B6A9-CEB8E6CAE515}" presName="aNode" presStyleLbl="fgAcc1" presStyleIdx="1" presStyleCnt="3">
        <dgm:presLayoutVars>
          <dgm:bulletEnabled val="1"/>
        </dgm:presLayoutVars>
      </dgm:prSet>
      <dgm:spPr/>
      <dgm:t>
        <a:bodyPr/>
        <a:lstStyle/>
        <a:p>
          <a:endParaRPr lang="es-ES"/>
        </a:p>
      </dgm:t>
    </dgm:pt>
    <dgm:pt modelId="{D82024A1-B419-438D-9111-80BB1BD331A2}" type="pres">
      <dgm:prSet presAssocID="{B2535C93-EABC-4F12-B6A9-CEB8E6CAE515}" presName="aSpace" presStyleCnt="0"/>
      <dgm:spPr/>
      <dgm:t>
        <a:bodyPr/>
        <a:lstStyle/>
        <a:p>
          <a:endParaRPr lang="es-ES"/>
        </a:p>
      </dgm:t>
    </dgm:pt>
    <dgm:pt modelId="{62485A8A-C71E-4F3B-95EA-767C54CAFA30}" type="pres">
      <dgm:prSet presAssocID="{EB5EF5E5-2488-442D-BCEC-4115DE855637}" presName="aNode" presStyleLbl="fgAcc1" presStyleIdx="2" presStyleCnt="3" custScaleY="146278">
        <dgm:presLayoutVars>
          <dgm:bulletEnabled val="1"/>
        </dgm:presLayoutVars>
      </dgm:prSet>
      <dgm:spPr/>
      <dgm:t>
        <a:bodyPr/>
        <a:lstStyle/>
        <a:p>
          <a:endParaRPr lang="es-ES"/>
        </a:p>
      </dgm:t>
    </dgm:pt>
    <dgm:pt modelId="{40BC27AB-5D61-460E-901B-19B57F55FE32}" type="pres">
      <dgm:prSet presAssocID="{EB5EF5E5-2488-442D-BCEC-4115DE855637}" presName="aSpace" presStyleCnt="0"/>
      <dgm:spPr/>
      <dgm:t>
        <a:bodyPr/>
        <a:lstStyle/>
        <a:p>
          <a:endParaRPr lang="es-ES"/>
        </a:p>
      </dgm:t>
    </dgm:pt>
  </dgm:ptLst>
  <dgm:cxnLst>
    <dgm:cxn modelId="{AD138A0D-0F9D-4570-BF41-B0354D8C9853}" type="presOf" srcId="{21B7AA38-07D4-4F54-98AB-E6F8E0E591F5}" destId="{F7C94F02-11B9-45BC-AF15-28FC82356395}" srcOrd="0" destOrd="0" presId="urn:microsoft.com/office/officeart/2005/8/layout/pyramid2"/>
    <dgm:cxn modelId="{5A2BEBAA-3D54-4B72-8A03-B3E56BCB786C}" type="presOf" srcId="{99863FC1-BC77-48D2-8EA4-61F80296486A}" destId="{916001F3-0EF0-432F-AED9-475FE72AF548}" srcOrd="0" destOrd="0" presId="urn:microsoft.com/office/officeart/2005/8/layout/pyramid2"/>
    <dgm:cxn modelId="{36EAA2F6-4FB9-4FCB-9DB2-E995746E930A}" srcId="{21B7AA38-07D4-4F54-98AB-E6F8E0E591F5}" destId="{B2535C93-EABC-4F12-B6A9-CEB8E6CAE515}" srcOrd="1" destOrd="0" parTransId="{8A6AC601-E9B1-4F25-94D4-C61C78385A49}" sibTransId="{F9D8D9A6-28F8-4ACE-94DE-B5B92228110C}"/>
    <dgm:cxn modelId="{1535B276-E52D-459B-A324-65D7F230F093}" type="presOf" srcId="{B2535C93-EABC-4F12-B6A9-CEB8E6CAE515}" destId="{9EC1E4CB-6736-4C64-AD31-60F6F6FFEC35}" srcOrd="0" destOrd="0" presId="urn:microsoft.com/office/officeart/2005/8/layout/pyramid2"/>
    <dgm:cxn modelId="{9C980845-C66E-48CB-8C98-457054F75C14}" type="presOf" srcId="{EB5EF5E5-2488-442D-BCEC-4115DE855637}" destId="{62485A8A-C71E-4F3B-95EA-767C54CAFA30}" srcOrd="0" destOrd="0" presId="urn:microsoft.com/office/officeart/2005/8/layout/pyramid2"/>
    <dgm:cxn modelId="{271186D6-D82B-4C1C-B553-85E18D80C8C4}" srcId="{21B7AA38-07D4-4F54-98AB-E6F8E0E591F5}" destId="{99863FC1-BC77-48D2-8EA4-61F80296486A}" srcOrd="0" destOrd="0" parTransId="{945B95E2-8E58-4D8A-992A-3CEE694CEE94}" sibTransId="{19857CE8-43A1-411D-8AE6-465EE4FCAC8F}"/>
    <dgm:cxn modelId="{F88BE444-82F3-42FD-973E-91FFA84D8F97}" srcId="{21B7AA38-07D4-4F54-98AB-E6F8E0E591F5}" destId="{EB5EF5E5-2488-442D-BCEC-4115DE855637}" srcOrd="2" destOrd="0" parTransId="{773DE1AB-51BC-4D57-A5F9-D0B0CC6E9A12}" sibTransId="{8C173BD0-E134-482C-8004-B465D8CE2A91}"/>
    <dgm:cxn modelId="{35976065-3616-4059-BD6E-D83ECE73EDC4}" type="presParOf" srcId="{F7C94F02-11B9-45BC-AF15-28FC82356395}" destId="{FE7D63BC-193B-4161-881D-594E99412CF5}" srcOrd="0" destOrd="0" presId="urn:microsoft.com/office/officeart/2005/8/layout/pyramid2"/>
    <dgm:cxn modelId="{C17F8153-86F3-4DA5-857A-D5ECADE1D82B}" type="presParOf" srcId="{F7C94F02-11B9-45BC-AF15-28FC82356395}" destId="{993B6679-5584-4FDA-87EC-74A35968CF0E}" srcOrd="1" destOrd="0" presId="urn:microsoft.com/office/officeart/2005/8/layout/pyramid2"/>
    <dgm:cxn modelId="{FACED590-F91D-4684-A354-6FDC1A3EA275}" type="presParOf" srcId="{993B6679-5584-4FDA-87EC-74A35968CF0E}" destId="{916001F3-0EF0-432F-AED9-475FE72AF548}" srcOrd="0" destOrd="0" presId="urn:microsoft.com/office/officeart/2005/8/layout/pyramid2"/>
    <dgm:cxn modelId="{CBBD61FD-0160-4F8A-A938-1F7A45D58423}" type="presParOf" srcId="{993B6679-5584-4FDA-87EC-74A35968CF0E}" destId="{8573460D-BDB6-4298-B781-2DFAD922B7C1}" srcOrd="1" destOrd="0" presId="urn:microsoft.com/office/officeart/2005/8/layout/pyramid2"/>
    <dgm:cxn modelId="{437EF933-C76E-4BFE-9497-B4A1AA3E2535}" type="presParOf" srcId="{993B6679-5584-4FDA-87EC-74A35968CF0E}" destId="{9EC1E4CB-6736-4C64-AD31-60F6F6FFEC35}" srcOrd="2" destOrd="0" presId="urn:microsoft.com/office/officeart/2005/8/layout/pyramid2"/>
    <dgm:cxn modelId="{F43FF8E1-A14A-4E5A-805D-EB8378084BF4}" type="presParOf" srcId="{993B6679-5584-4FDA-87EC-74A35968CF0E}" destId="{D82024A1-B419-438D-9111-80BB1BD331A2}" srcOrd="3" destOrd="0" presId="urn:microsoft.com/office/officeart/2005/8/layout/pyramid2"/>
    <dgm:cxn modelId="{155644BA-D0A6-4824-8809-1F4A4752D34B}" type="presParOf" srcId="{993B6679-5584-4FDA-87EC-74A35968CF0E}" destId="{62485A8A-C71E-4F3B-95EA-767C54CAFA30}" srcOrd="4" destOrd="0" presId="urn:microsoft.com/office/officeart/2005/8/layout/pyramid2"/>
    <dgm:cxn modelId="{71907094-A194-4A36-96A0-9D6EEC661411}" type="presParOf" srcId="{993B6679-5584-4FDA-87EC-74A35968CF0E}" destId="{40BC27AB-5D61-460E-901B-19B57F55FE32}"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539F52D-D467-4321-BF4E-EED2B8ED085E}" type="doc">
      <dgm:prSet loTypeId="urn:microsoft.com/office/officeart/2005/8/layout/hList3" loCatId="list" qsTypeId="urn:microsoft.com/office/officeart/2005/8/quickstyle/simple1" qsCatId="simple" csTypeId="urn:microsoft.com/office/officeart/2005/8/colors/accent4_5" csCatId="accent4" phldr="1"/>
      <dgm:spPr/>
      <dgm:t>
        <a:bodyPr/>
        <a:lstStyle/>
        <a:p>
          <a:endParaRPr lang="es-MX"/>
        </a:p>
      </dgm:t>
    </dgm:pt>
    <dgm:pt modelId="{BCC2A70E-D8DD-4DCD-A8A1-69EE8A86EFE4}">
      <dgm:prSet phldrT="[Texto]" custT="1"/>
      <dgm:spPr/>
      <dgm:t>
        <a:bodyPr/>
        <a:lstStyle/>
        <a:p>
          <a:r>
            <a:rPr lang="es-MX" sz="3200" b="1" dirty="0" smtClean="0">
              <a:solidFill>
                <a:schemeClr val="tx1"/>
              </a:solidFill>
              <a:latin typeface="Calibri" panose="020F0502020204030204" pitchFamily="34" charset="0"/>
            </a:rPr>
            <a:t>REQUISITOS:</a:t>
          </a:r>
          <a:endParaRPr lang="es-MX" sz="3200" dirty="0">
            <a:solidFill>
              <a:schemeClr val="tx1"/>
            </a:solidFill>
            <a:latin typeface="Calibri" panose="020F0502020204030204" pitchFamily="34" charset="0"/>
          </a:endParaRPr>
        </a:p>
      </dgm:t>
    </dgm:pt>
    <dgm:pt modelId="{6A47A18A-730C-4320-8BA6-C3CFBEE7F115}" type="parTrans" cxnId="{83B6DB34-E2AB-4707-8E5D-01DFE1D4C7EC}">
      <dgm:prSet/>
      <dgm:spPr/>
      <dgm:t>
        <a:bodyPr/>
        <a:lstStyle/>
        <a:p>
          <a:endParaRPr lang="es-MX">
            <a:solidFill>
              <a:schemeClr val="tx1"/>
            </a:solidFill>
          </a:endParaRPr>
        </a:p>
      </dgm:t>
    </dgm:pt>
    <dgm:pt modelId="{15851F83-8194-4237-803F-6AB438F9911C}" type="sibTrans" cxnId="{83B6DB34-E2AB-4707-8E5D-01DFE1D4C7EC}">
      <dgm:prSet/>
      <dgm:spPr/>
      <dgm:t>
        <a:bodyPr/>
        <a:lstStyle/>
        <a:p>
          <a:endParaRPr lang="es-MX">
            <a:solidFill>
              <a:schemeClr val="tx1"/>
            </a:solidFill>
          </a:endParaRPr>
        </a:p>
      </dgm:t>
    </dgm:pt>
    <dgm:pt modelId="{671FE474-07DC-4EE5-B1B1-4F7937CB95CD}">
      <dgm:prSet custT="1"/>
      <dgm:spPr/>
      <dgm:t>
        <a:bodyPr/>
        <a:lstStyle/>
        <a:p>
          <a:r>
            <a:rPr lang="es-MX" sz="1400" smtClean="0">
              <a:solidFill>
                <a:schemeClr val="tx1"/>
              </a:solidFill>
              <a:latin typeface="Calibri" panose="020F0502020204030204" pitchFamily="34" charset="0"/>
            </a:rPr>
            <a:t>Trabajo cuya autoría es responsabilidad del pasante.</a:t>
          </a:r>
          <a:endParaRPr lang="es-MX" sz="1400" dirty="0" smtClean="0">
            <a:solidFill>
              <a:schemeClr val="tx1"/>
            </a:solidFill>
            <a:latin typeface="Calibri" panose="020F0502020204030204" pitchFamily="34" charset="0"/>
          </a:endParaRPr>
        </a:p>
      </dgm:t>
    </dgm:pt>
    <dgm:pt modelId="{3865D95C-D362-4791-B03C-86DB70CE20BF}" type="parTrans" cxnId="{1B14E973-EA33-4C5A-B7C0-3FF39E024412}">
      <dgm:prSet/>
      <dgm:spPr/>
      <dgm:t>
        <a:bodyPr/>
        <a:lstStyle/>
        <a:p>
          <a:endParaRPr lang="es-MX">
            <a:solidFill>
              <a:schemeClr val="tx1"/>
            </a:solidFill>
          </a:endParaRPr>
        </a:p>
      </dgm:t>
    </dgm:pt>
    <dgm:pt modelId="{9C9A4DAE-B3A3-4A8F-9C20-1B740707B377}" type="sibTrans" cxnId="{1B14E973-EA33-4C5A-B7C0-3FF39E024412}">
      <dgm:prSet/>
      <dgm:spPr/>
      <dgm:t>
        <a:bodyPr/>
        <a:lstStyle/>
        <a:p>
          <a:endParaRPr lang="es-MX">
            <a:solidFill>
              <a:schemeClr val="tx1"/>
            </a:solidFill>
          </a:endParaRPr>
        </a:p>
      </dgm:t>
    </dgm:pt>
    <dgm:pt modelId="{E2608F83-D32E-489B-B1FB-22C686B69F28}">
      <dgm:prSet custT="1"/>
      <dgm:spPr/>
      <dgm:t>
        <a:bodyPr/>
        <a:lstStyle/>
        <a:p>
          <a:r>
            <a:rPr lang="es-MX" sz="1400" dirty="0" smtClean="0">
              <a:solidFill>
                <a:schemeClr val="tx1"/>
              </a:solidFill>
              <a:latin typeface="Calibri" panose="020F0502020204030204" pitchFamily="34" charset="0"/>
            </a:rPr>
            <a:t>El tema deberá relacionarse con el plan de estudios cursado por el pasante</a:t>
          </a:r>
        </a:p>
      </dgm:t>
    </dgm:pt>
    <dgm:pt modelId="{0CF90246-DA33-4B62-98C2-46969BA9885E}" type="parTrans" cxnId="{6E531971-761C-47BE-985A-09F259AD623B}">
      <dgm:prSet/>
      <dgm:spPr/>
      <dgm:t>
        <a:bodyPr/>
        <a:lstStyle/>
        <a:p>
          <a:endParaRPr lang="es-MX">
            <a:solidFill>
              <a:schemeClr val="tx1"/>
            </a:solidFill>
          </a:endParaRPr>
        </a:p>
      </dgm:t>
    </dgm:pt>
    <dgm:pt modelId="{4CBAEFD0-5462-4DFD-8989-3838209EB2BF}" type="sibTrans" cxnId="{6E531971-761C-47BE-985A-09F259AD623B}">
      <dgm:prSet/>
      <dgm:spPr/>
      <dgm:t>
        <a:bodyPr/>
        <a:lstStyle/>
        <a:p>
          <a:endParaRPr lang="es-MX">
            <a:solidFill>
              <a:schemeClr val="tx1"/>
            </a:solidFill>
          </a:endParaRPr>
        </a:p>
      </dgm:t>
    </dgm:pt>
    <dgm:pt modelId="{F5D582F0-E5F2-45B5-A3C1-C66810F2199B}">
      <dgm:prSet custT="1"/>
      <dgm:spPr/>
      <dgm:t>
        <a:bodyPr/>
        <a:lstStyle/>
        <a:p>
          <a:r>
            <a:rPr lang="es-MX" sz="1400" smtClean="0">
              <a:solidFill>
                <a:schemeClr val="tx1"/>
              </a:solidFill>
              <a:latin typeface="Calibri" panose="020F0502020204030204" pitchFamily="34" charset="0"/>
            </a:rPr>
            <a:t>El trabajo abordará un problema relevante y de actualidad.</a:t>
          </a:r>
          <a:endParaRPr lang="es-MX" sz="1400" dirty="0">
            <a:solidFill>
              <a:schemeClr val="tx1"/>
            </a:solidFill>
            <a:latin typeface="Calibri" panose="020F0502020204030204" pitchFamily="34" charset="0"/>
          </a:endParaRPr>
        </a:p>
      </dgm:t>
    </dgm:pt>
    <dgm:pt modelId="{F9924134-E0EB-4BA5-98F3-39740ACC5FCA}" type="parTrans" cxnId="{5F36272C-E145-4697-BAAE-D3E3C6E495C1}">
      <dgm:prSet/>
      <dgm:spPr/>
      <dgm:t>
        <a:bodyPr/>
        <a:lstStyle/>
        <a:p>
          <a:endParaRPr lang="es-MX">
            <a:solidFill>
              <a:schemeClr val="tx1"/>
            </a:solidFill>
          </a:endParaRPr>
        </a:p>
      </dgm:t>
    </dgm:pt>
    <dgm:pt modelId="{2E19EFA7-637E-48AF-8853-13DDE8A7EF30}" type="sibTrans" cxnId="{5F36272C-E145-4697-BAAE-D3E3C6E495C1}">
      <dgm:prSet/>
      <dgm:spPr/>
      <dgm:t>
        <a:bodyPr/>
        <a:lstStyle/>
        <a:p>
          <a:endParaRPr lang="es-MX">
            <a:solidFill>
              <a:schemeClr val="tx1"/>
            </a:solidFill>
          </a:endParaRPr>
        </a:p>
      </dgm:t>
    </dgm:pt>
    <dgm:pt modelId="{A296AD1F-B87A-4A87-8FA3-12521BDEF4F1}">
      <dgm:prSet custT="1"/>
      <dgm:spPr/>
      <dgm:t>
        <a:bodyPr/>
        <a:lstStyle/>
        <a:p>
          <a:r>
            <a:rPr lang="es-MX" sz="1400" smtClean="0">
              <a:solidFill>
                <a:schemeClr val="tx1"/>
              </a:solidFill>
              <a:latin typeface="Calibri" panose="020F0502020204030204" pitchFamily="34" charset="0"/>
            </a:rPr>
            <a:t>Presentar la carta de recepción del artículo por la autoridad de la revista, previa aprobación del asesor y por lo menos un revisor.</a:t>
          </a:r>
          <a:endParaRPr lang="es-MX" sz="1400" dirty="0">
            <a:solidFill>
              <a:schemeClr val="tx1"/>
            </a:solidFill>
            <a:latin typeface="Calibri" panose="020F0502020204030204" pitchFamily="34" charset="0"/>
          </a:endParaRPr>
        </a:p>
      </dgm:t>
    </dgm:pt>
    <dgm:pt modelId="{AD97C2EB-44C1-48DD-B734-6518712DD6E3}" type="parTrans" cxnId="{90E2417E-01FB-4EA1-A3DD-007F8973D598}">
      <dgm:prSet/>
      <dgm:spPr/>
      <dgm:t>
        <a:bodyPr/>
        <a:lstStyle/>
        <a:p>
          <a:endParaRPr lang="es-MX">
            <a:solidFill>
              <a:schemeClr val="tx1"/>
            </a:solidFill>
          </a:endParaRPr>
        </a:p>
      </dgm:t>
    </dgm:pt>
    <dgm:pt modelId="{2F5D38C0-E352-4E68-9A9D-2D691D7B1B9E}" type="sibTrans" cxnId="{90E2417E-01FB-4EA1-A3DD-007F8973D598}">
      <dgm:prSet/>
      <dgm:spPr/>
      <dgm:t>
        <a:bodyPr/>
        <a:lstStyle/>
        <a:p>
          <a:endParaRPr lang="es-MX">
            <a:solidFill>
              <a:schemeClr val="tx1"/>
            </a:solidFill>
          </a:endParaRPr>
        </a:p>
      </dgm:t>
    </dgm:pt>
    <dgm:pt modelId="{B20559DE-EEB2-4BCB-8194-8B9CFFD88C68}">
      <dgm:prSet custT="1"/>
      <dgm:spPr/>
      <dgm:t>
        <a:bodyPr/>
        <a:lstStyle/>
        <a:p>
          <a:r>
            <a:rPr lang="es-MX" sz="1400" smtClean="0">
              <a:solidFill>
                <a:schemeClr val="tx1"/>
              </a:solidFill>
              <a:latin typeface="Calibri" panose="020F0502020204030204" pitchFamily="34" charset="0"/>
            </a:rPr>
            <a:t>Presentar constancia con el voto aprobatorio del asesor y de los dos revisores.</a:t>
          </a:r>
          <a:endParaRPr lang="es-MX" sz="1400" dirty="0">
            <a:solidFill>
              <a:schemeClr val="tx1"/>
            </a:solidFill>
            <a:latin typeface="Calibri" panose="020F0502020204030204" pitchFamily="34" charset="0"/>
          </a:endParaRPr>
        </a:p>
      </dgm:t>
    </dgm:pt>
    <dgm:pt modelId="{7633F454-AD27-48D4-A6DC-B0F15DF5F531}" type="parTrans" cxnId="{D62C1D0D-EC74-4F4F-AB10-91684C163166}">
      <dgm:prSet/>
      <dgm:spPr/>
      <dgm:t>
        <a:bodyPr/>
        <a:lstStyle/>
        <a:p>
          <a:endParaRPr lang="es-MX">
            <a:solidFill>
              <a:schemeClr val="tx1"/>
            </a:solidFill>
          </a:endParaRPr>
        </a:p>
      </dgm:t>
    </dgm:pt>
    <dgm:pt modelId="{5D6CCE89-F091-4D39-A614-07593BB3451B}" type="sibTrans" cxnId="{D62C1D0D-EC74-4F4F-AB10-91684C163166}">
      <dgm:prSet/>
      <dgm:spPr/>
      <dgm:t>
        <a:bodyPr/>
        <a:lstStyle/>
        <a:p>
          <a:endParaRPr lang="es-MX">
            <a:solidFill>
              <a:schemeClr val="tx1"/>
            </a:solidFill>
          </a:endParaRPr>
        </a:p>
      </dgm:t>
    </dgm:pt>
    <dgm:pt modelId="{387750E6-5155-4DA3-B675-0C958F23E603}" type="pres">
      <dgm:prSet presAssocID="{5539F52D-D467-4321-BF4E-EED2B8ED085E}" presName="composite" presStyleCnt="0">
        <dgm:presLayoutVars>
          <dgm:chMax val="1"/>
          <dgm:dir/>
          <dgm:resizeHandles val="exact"/>
        </dgm:presLayoutVars>
      </dgm:prSet>
      <dgm:spPr/>
      <dgm:t>
        <a:bodyPr/>
        <a:lstStyle/>
        <a:p>
          <a:endParaRPr lang="es-ES"/>
        </a:p>
      </dgm:t>
    </dgm:pt>
    <dgm:pt modelId="{72625943-8E4B-4E11-A95E-5C934DFEE718}" type="pres">
      <dgm:prSet presAssocID="{BCC2A70E-D8DD-4DCD-A8A1-69EE8A86EFE4}" presName="roof" presStyleLbl="dkBgShp" presStyleIdx="0" presStyleCnt="2"/>
      <dgm:spPr/>
      <dgm:t>
        <a:bodyPr/>
        <a:lstStyle/>
        <a:p>
          <a:endParaRPr lang="es-ES"/>
        </a:p>
      </dgm:t>
    </dgm:pt>
    <dgm:pt modelId="{9B710C8B-CBAE-48AE-A5B4-061E12A3909F}" type="pres">
      <dgm:prSet presAssocID="{BCC2A70E-D8DD-4DCD-A8A1-69EE8A86EFE4}" presName="pillars" presStyleCnt="0"/>
      <dgm:spPr/>
    </dgm:pt>
    <dgm:pt modelId="{209FE0F8-64E9-4DC3-8A0C-A6D077A33A65}" type="pres">
      <dgm:prSet presAssocID="{BCC2A70E-D8DD-4DCD-A8A1-69EE8A86EFE4}" presName="pillar1" presStyleLbl="node1" presStyleIdx="0" presStyleCnt="5">
        <dgm:presLayoutVars>
          <dgm:bulletEnabled val="1"/>
        </dgm:presLayoutVars>
      </dgm:prSet>
      <dgm:spPr/>
      <dgm:t>
        <a:bodyPr/>
        <a:lstStyle/>
        <a:p>
          <a:endParaRPr lang="es-ES"/>
        </a:p>
      </dgm:t>
    </dgm:pt>
    <dgm:pt modelId="{89A85A52-7E61-4EEA-809A-76DF70ECDD3C}" type="pres">
      <dgm:prSet presAssocID="{E2608F83-D32E-489B-B1FB-22C686B69F28}" presName="pillarX" presStyleLbl="node1" presStyleIdx="1" presStyleCnt="5">
        <dgm:presLayoutVars>
          <dgm:bulletEnabled val="1"/>
        </dgm:presLayoutVars>
      </dgm:prSet>
      <dgm:spPr/>
      <dgm:t>
        <a:bodyPr/>
        <a:lstStyle/>
        <a:p>
          <a:endParaRPr lang="es-MX"/>
        </a:p>
      </dgm:t>
    </dgm:pt>
    <dgm:pt modelId="{8CD9B0A5-C8EC-4C7A-86DA-20493292CEC6}" type="pres">
      <dgm:prSet presAssocID="{F5D582F0-E5F2-45B5-A3C1-C66810F2199B}" presName="pillarX" presStyleLbl="node1" presStyleIdx="2" presStyleCnt="5">
        <dgm:presLayoutVars>
          <dgm:bulletEnabled val="1"/>
        </dgm:presLayoutVars>
      </dgm:prSet>
      <dgm:spPr/>
      <dgm:t>
        <a:bodyPr/>
        <a:lstStyle/>
        <a:p>
          <a:endParaRPr lang="es-ES"/>
        </a:p>
      </dgm:t>
    </dgm:pt>
    <dgm:pt modelId="{3DECB054-0C8F-4985-8B09-B291F7BD2522}" type="pres">
      <dgm:prSet presAssocID="{A296AD1F-B87A-4A87-8FA3-12521BDEF4F1}" presName="pillarX" presStyleLbl="node1" presStyleIdx="3" presStyleCnt="5">
        <dgm:presLayoutVars>
          <dgm:bulletEnabled val="1"/>
        </dgm:presLayoutVars>
      </dgm:prSet>
      <dgm:spPr/>
      <dgm:t>
        <a:bodyPr/>
        <a:lstStyle/>
        <a:p>
          <a:endParaRPr lang="es-ES"/>
        </a:p>
      </dgm:t>
    </dgm:pt>
    <dgm:pt modelId="{D5E08D1B-13FB-432C-8800-12DD814284DD}" type="pres">
      <dgm:prSet presAssocID="{B20559DE-EEB2-4BCB-8194-8B9CFFD88C68}" presName="pillarX" presStyleLbl="node1" presStyleIdx="4" presStyleCnt="5">
        <dgm:presLayoutVars>
          <dgm:bulletEnabled val="1"/>
        </dgm:presLayoutVars>
      </dgm:prSet>
      <dgm:spPr/>
      <dgm:t>
        <a:bodyPr/>
        <a:lstStyle/>
        <a:p>
          <a:endParaRPr lang="es-ES"/>
        </a:p>
      </dgm:t>
    </dgm:pt>
    <dgm:pt modelId="{6CD411C3-BCC6-4E02-9B94-ABD8E282A026}" type="pres">
      <dgm:prSet presAssocID="{BCC2A70E-D8DD-4DCD-A8A1-69EE8A86EFE4}" presName="base" presStyleLbl="dkBgShp" presStyleIdx="1" presStyleCnt="2"/>
      <dgm:spPr/>
    </dgm:pt>
  </dgm:ptLst>
  <dgm:cxnLst>
    <dgm:cxn modelId="{6E531971-761C-47BE-985A-09F259AD623B}" srcId="{BCC2A70E-D8DD-4DCD-A8A1-69EE8A86EFE4}" destId="{E2608F83-D32E-489B-B1FB-22C686B69F28}" srcOrd="1" destOrd="0" parTransId="{0CF90246-DA33-4B62-98C2-46969BA9885E}" sibTransId="{4CBAEFD0-5462-4DFD-8989-3838209EB2BF}"/>
    <dgm:cxn modelId="{83B6DB34-E2AB-4707-8E5D-01DFE1D4C7EC}" srcId="{5539F52D-D467-4321-BF4E-EED2B8ED085E}" destId="{BCC2A70E-D8DD-4DCD-A8A1-69EE8A86EFE4}" srcOrd="0" destOrd="0" parTransId="{6A47A18A-730C-4320-8BA6-C3CFBEE7F115}" sibTransId="{15851F83-8194-4237-803F-6AB438F9911C}"/>
    <dgm:cxn modelId="{90E2417E-01FB-4EA1-A3DD-007F8973D598}" srcId="{BCC2A70E-D8DD-4DCD-A8A1-69EE8A86EFE4}" destId="{A296AD1F-B87A-4A87-8FA3-12521BDEF4F1}" srcOrd="3" destOrd="0" parTransId="{AD97C2EB-44C1-48DD-B734-6518712DD6E3}" sibTransId="{2F5D38C0-E352-4E68-9A9D-2D691D7B1B9E}"/>
    <dgm:cxn modelId="{4B3108AA-E44C-4E9A-A001-2DA61B273F2F}" type="presOf" srcId="{E2608F83-D32E-489B-B1FB-22C686B69F28}" destId="{89A85A52-7E61-4EEA-809A-76DF70ECDD3C}" srcOrd="0" destOrd="0" presId="urn:microsoft.com/office/officeart/2005/8/layout/hList3"/>
    <dgm:cxn modelId="{68384F79-B5D7-4519-8E0A-41693D09FEC2}" type="presOf" srcId="{671FE474-07DC-4EE5-B1B1-4F7937CB95CD}" destId="{209FE0F8-64E9-4DC3-8A0C-A6D077A33A65}" srcOrd="0" destOrd="0" presId="urn:microsoft.com/office/officeart/2005/8/layout/hList3"/>
    <dgm:cxn modelId="{1B14E973-EA33-4C5A-B7C0-3FF39E024412}" srcId="{BCC2A70E-D8DD-4DCD-A8A1-69EE8A86EFE4}" destId="{671FE474-07DC-4EE5-B1B1-4F7937CB95CD}" srcOrd="0" destOrd="0" parTransId="{3865D95C-D362-4791-B03C-86DB70CE20BF}" sibTransId="{9C9A4DAE-B3A3-4A8F-9C20-1B740707B377}"/>
    <dgm:cxn modelId="{B6A164F9-3701-4A36-AE05-760D1D003D2D}" type="presOf" srcId="{5539F52D-D467-4321-BF4E-EED2B8ED085E}" destId="{387750E6-5155-4DA3-B675-0C958F23E603}" srcOrd="0" destOrd="0" presId="urn:microsoft.com/office/officeart/2005/8/layout/hList3"/>
    <dgm:cxn modelId="{4FE3555C-1726-476D-B905-88864DA52E87}" type="presOf" srcId="{B20559DE-EEB2-4BCB-8194-8B9CFFD88C68}" destId="{D5E08D1B-13FB-432C-8800-12DD814284DD}" srcOrd="0" destOrd="0" presId="urn:microsoft.com/office/officeart/2005/8/layout/hList3"/>
    <dgm:cxn modelId="{4A23EFFE-FCA0-43B5-8A9E-7F6040EE50BC}" type="presOf" srcId="{BCC2A70E-D8DD-4DCD-A8A1-69EE8A86EFE4}" destId="{72625943-8E4B-4E11-A95E-5C934DFEE718}" srcOrd="0" destOrd="0" presId="urn:microsoft.com/office/officeart/2005/8/layout/hList3"/>
    <dgm:cxn modelId="{89F42E73-D324-4FDB-9288-B82356B23D55}" type="presOf" srcId="{F5D582F0-E5F2-45B5-A3C1-C66810F2199B}" destId="{8CD9B0A5-C8EC-4C7A-86DA-20493292CEC6}" srcOrd="0" destOrd="0" presId="urn:microsoft.com/office/officeart/2005/8/layout/hList3"/>
    <dgm:cxn modelId="{5F36272C-E145-4697-BAAE-D3E3C6E495C1}" srcId="{BCC2A70E-D8DD-4DCD-A8A1-69EE8A86EFE4}" destId="{F5D582F0-E5F2-45B5-A3C1-C66810F2199B}" srcOrd="2" destOrd="0" parTransId="{F9924134-E0EB-4BA5-98F3-39740ACC5FCA}" sibTransId="{2E19EFA7-637E-48AF-8853-13DDE8A7EF30}"/>
    <dgm:cxn modelId="{2DA16A0B-0C33-4460-8202-968EC7852967}" type="presOf" srcId="{A296AD1F-B87A-4A87-8FA3-12521BDEF4F1}" destId="{3DECB054-0C8F-4985-8B09-B291F7BD2522}" srcOrd="0" destOrd="0" presId="urn:microsoft.com/office/officeart/2005/8/layout/hList3"/>
    <dgm:cxn modelId="{D62C1D0D-EC74-4F4F-AB10-91684C163166}" srcId="{BCC2A70E-D8DD-4DCD-A8A1-69EE8A86EFE4}" destId="{B20559DE-EEB2-4BCB-8194-8B9CFFD88C68}" srcOrd="4" destOrd="0" parTransId="{7633F454-AD27-48D4-A6DC-B0F15DF5F531}" sibTransId="{5D6CCE89-F091-4D39-A614-07593BB3451B}"/>
    <dgm:cxn modelId="{B7196D71-3B1A-41CA-B60D-6F637BB3173F}" type="presParOf" srcId="{387750E6-5155-4DA3-B675-0C958F23E603}" destId="{72625943-8E4B-4E11-A95E-5C934DFEE718}" srcOrd="0" destOrd="0" presId="urn:microsoft.com/office/officeart/2005/8/layout/hList3"/>
    <dgm:cxn modelId="{8F9947C9-E606-42F2-9751-5233BDE45FD1}" type="presParOf" srcId="{387750E6-5155-4DA3-B675-0C958F23E603}" destId="{9B710C8B-CBAE-48AE-A5B4-061E12A3909F}" srcOrd="1" destOrd="0" presId="urn:microsoft.com/office/officeart/2005/8/layout/hList3"/>
    <dgm:cxn modelId="{77D84B37-D4CF-4EC2-887B-30E09B81863D}" type="presParOf" srcId="{9B710C8B-CBAE-48AE-A5B4-061E12A3909F}" destId="{209FE0F8-64E9-4DC3-8A0C-A6D077A33A65}" srcOrd="0" destOrd="0" presId="urn:microsoft.com/office/officeart/2005/8/layout/hList3"/>
    <dgm:cxn modelId="{DA82B653-C465-4B3A-B0AF-2218F05FD112}" type="presParOf" srcId="{9B710C8B-CBAE-48AE-A5B4-061E12A3909F}" destId="{89A85A52-7E61-4EEA-809A-76DF70ECDD3C}" srcOrd="1" destOrd="0" presId="urn:microsoft.com/office/officeart/2005/8/layout/hList3"/>
    <dgm:cxn modelId="{D25F6B7D-945C-4F95-9499-9893FF582335}" type="presParOf" srcId="{9B710C8B-CBAE-48AE-A5B4-061E12A3909F}" destId="{8CD9B0A5-C8EC-4C7A-86DA-20493292CEC6}" srcOrd="2" destOrd="0" presId="urn:microsoft.com/office/officeart/2005/8/layout/hList3"/>
    <dgm:cxn modelId="{72D00801-AE7B-4969-929D-FB3A585D9688}" type="presParOf" srcId="{9B710C8B-CBAE-48AE-A5B4-061E12A3909F}" destId="{3DECB054-0C8F-4985-8B09-B291F7BD2522}" srcOrd="3" destOrd="0" presId="urn:microsoft.com/office/officeart/2005/8/layout/hList3"/>
    <dgm:cxn modelId="{A87E9AA0-D748-415E-9F85-7C355B6B8256}" type="presParOf" srcId="{9B710C8B-CBAE-48AE-A5B4-061E12A3909F}" destId="{D5E08D1B-13FB-432C-8800-12DD814284DD}" srcOrd="4" destOrd="0" presId="urn:microsoft.com/office/officeart/2005/8/layout/hList3"/>
    <dgm:cxn modelId="{68154DCA-D984-4F62-895D-8EF86D8D2CEB}" type="presParOf" srcId="{387750E6-5155-4DA3-B675-0C958F23E603}" destId="{6CD411C3-BCC6-4E02-9B94-ABD8E282A026}"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23935CF-8C41-4B1B-A3FD-574B6BA42EDE}" type="doc">
      <dgm:prSet loTypeId="urn:microsoft.com/office/officeart/2005/8/layout/hList3" loCatId="list" qsTypeId="urn:microsoft.com/office/officeart/2005/8/quickstyle/simple1" qsCatId="simple" csTypeId="urn:microsoft.com/office/officeart/2005/8/colors/accent4_5" csCatId="accent4" phldr="1"/>
      <dgm:spPr/>
      <dgm:t>
        <a:bodyPr/>
        <a:lstStyle/>
        <a:p>
          <a:endParaRPr lang="es-MX"/>
        </a:p>
      </dgm:t>
    </dgm:pt>
    <dgm:pt modelId="{A830E37E-718D-4DC4-AC73-37949D6C03F6}">
      <dgm:prSet phldrT="[Texto]" custT="1"/>
      <dgm:spPr/>
      <dgm:t>
        <a:bodyPr/>
        <a:lstStyle/>
        <a:p>
          <a:r>
            <a:rPr lang="es-MX" sz="3200" b="1" dirty="0" smtClean="0">
              <a:solidFill>
                <a:schemeClr val="tx1"/>
              </a:solidFill>
              <a:latin typeface="Calibri" panose="020F0502020204030204" pitchFamily="34" charset="0"/>
            </a:rPr>
            <a:t>Requisitos</a:t>
          </a:r>
          <a:r>
            <a:rPr lang="es-MX" sz="3200" dirty="0" smtClean="0">
              <a:solidFill>
                <a:schemeClr val="tx1"/>
              </a:solidFill>
              <a:latin typeface="Calibri" panose="020F0502020204030204" pitchFamily="34" charset="0"/>
            </a:rPr>
            <a:t>:</a:t>
          </a:r>
          <a:endParaRPr lang="es-MX" sz="3200" dirty="0">
            <a:solidFill>
              <a:schemeClr val="tx1"/>
            </a:solidFill>
            <a:latin typeface="Calibri" panose="020F0502020204030204" pitchFamily="34" charset="0"/>
          </a:endParaRPr>
        </a:p>
      </dgm:t>
    </dgm:pt>
    <dgm:pt modelId="{8EC7F546-E1A0-4955-950C-C5BB21BBF069}" type="parTrans" cxnId="{E337B719-30B9-4994-BB43-60B0EDE0AB1F}">
      <dgm:prSet/>
      <dgm:spPr/>
      <dgm:t>
        <a:bodyPr/>
        <a:lstStyle/>
        <a:p>
          <a:endParaRPr lang="es-MX">
            <a:solidFill>
              <a:schemeClr val="tx1"/>
            </a:solidFill>
          </a:endParaRPr>
        </a:p>
      </dgm:t>
    </dgm:pt>
    <dgm:pt modelId="{8C5F61CD-2196-496B-88FB-5F9802C4BAF4}" type="sibTrans" cxnId="{E337B719-30B9-4994-BB43-60B0EDE0AB1F}">
      <dgm:prSet/>
      <dgm:spPr/>
      <dgm:t>
        <a:bodyPr/>
        <a:lstStyle/>
        <a:p>
          <a:endParaRPr lang="es-MX">
            <a:solidFill>
              <a:schemeClr val="tx1"/>
            </a:solidFill>
          </a:endParaRPr>
        </a:p>
      </dgm:t>
    </dgm:pt>
    <dgm:pt modelId="{8C4E7735-79EB-4A2E-B795-1B9120062F6E}">
      <dgm:prSet custT="1"/>
      <dgm:spPr/>
      <dgm:t>
        <a:bodyPr/>
        <a:lstStyle/>
        <a:p>
          <a:r>
            <a:rPr lang="es-MX" sz="1400" dirty="0" smtClean="0">
              <a:solidFill>
                <a:schemeClr val="tx1"/>
              </a:solidFill>
              <a:latin typeface="Calibri" panose="020F0502020204030204" pitchFamily="34" charset="0"/>
            </a:rPr>
            <a:t>Trabajo cuya autoría es responsabilidad del pasante.</a:t>
          </a:r>
        </a:p>
      </dgm:t>
    </dgm:pt>
    <dgm:pt modelId="{D679C837-C3EB-4B15-AFA8-6E3B2FBE1DCB}" type="parTrans" cxnId="{FD9D89A1-C87B-402E-92A0-51C6F92E132A}">
      <dgm:prSet/>
      <dgm:spPr/>
      <dgm:t>
        <a:bodyPr/>
        <a:lstStyle/>
        <a:p>
          <a:endParaRPr lang="es-MX">
            <a:solidFill>
              <a:schemeClr val="tx1"/>
            </a:solidFill>
          </a:endParaRPr>
        </a:p>
      </dgm:t>
    </dgm:pt>
    <dgm:pt modelId="{695028D3-3F74-4803-9E3C-2A82C343A6F1}" type="sibTrans" cxnId="{FD9D89A1-C87B-402E-92A0-51C6F92E132A}">
      <dgm:prSet/>
      <dgm:spPr/>
      <dgm:t>
        <a:bodyPr/>
        <a:lstStyle/>
        <a:p>
          <a:endParaRPr lang="es-MX">
            <a:solidFill>
              <a:schemeClr val="tx1"/>
            </a:solidFill>
          </a:endParaRPr>
        </a:p>
      </dgm:t>
    </dgm:pt>
    <dgm:pt modelId="{9E7A08B1-9D48-4FD0-AAA0-6C93FA5FCDDC}">
      <dgm:prSet custT="1"/>
      <dgm:spPr/>
      <dgm:t>
        <a:bodyPr/>
        <a:lstStyle/>
        <a:p>
          <a:r>
            <a:rPr lang="es-MX" sz="1400" dirty="0" smtClean="0">
              <a:solidFill>
                <a:schemeClr val="tx1"/>
              </a:solidFill>
              <a:latin typeface="Calibri" panose="020F0502020204030204" pitchFamily="34" charset="0"/>
            </a:rPr>
            <a:t>La temática se relacionará con el plan de estudios cursado por el pasante, o con las competencias o ámbitos de intervención profesional </a:t>
          </a:r>
        </a:p>
      </dgm:t>
    </dgm:pt>
    <dgm:pt modelId="{9D778253-8D73-45F8-BFB4-758AA57075C4}" type="parTrans" cxnId="{46029CA1-A4EC-4C4C-AADC-14F12DCEB1C1}">
      <dgm:prSet/>
      <dgm:spPr/>
      <dgm:t>
        <a:bodyPr/>
        <a:lstStyle/>
        <a:p>
          <a:endParaRPr lang="es-MX">
            <a:solidFill>
              <a:schemeClr val="tx1"/>
            </a:solidFill>
          </a:endParaRPr>
        </a:p>
      </dgm:t>
    </dgm:pt>
    <dgm:pt modelId="{795D7AC5-1F27-4B7B-A9D6-72CF199D0F54}" type="sibTrans" cxnId="{46029CA1-A4EC-4C4C-AADC-14F12DCEB1C1}">
      <dgm:prSet/>
      <dgm:spPr/>
      <dgm:t>
        <a:bodyPr/>
        <a:lstStyle/>
        <a:p>
          <a:endParaRPr lang="es-MX">
            <a:solidFill>
              <a:schemeClr val="tx1"/>
            </a:solidFill>
          </a:endParaRPr>
        </a:p>
      </dgm:t>
    </dgm:pt>
    <dgm:pt modelId="{B6541E12-91A0-4368-B288-2BA32A374598}">
      <dgm:prSet custT="1"/>
      <dgm:spPr/>
      <dgm:t>
        <a:bodyPr/>
        <a:lstStyle/>
        <a:p>
          <a:r>
            <a:rPr lang="es-MX" sz="1400" dirty="0" smtClean="0">
              <a:solidFill>
                <a:schemeClr val="tx1"/>
              </a:solidFill>
              <a:latin typeface="Calibri" panose="020F0502020204030204" pitchFamily="34" charset="0"/>
            </a:rPr>
            <a:t>Presentar constancia emitida por la institución en la que se prestaron los servicios laborales,  durante al menos dos años, o haber participado en un proyecto laboral desde su inicio hasta su conclusión.</a:t>
          </a:r>
        </a:p>
      </dgm:t>
    </dgm:pt>
    <dgm:pt modelId="{4FBDB53B-C253-4B21-B34E-D185FC4DC81C}" type="parTrans" cxnId="{CB65213D-9D99-4C2E-BDDD-48D5FAB09034}">
      <dgm:prSet/>
      <dgm:spPr/>
      <dgm:t>
        <a:bodyPr/>
        <a:lstStyle/>
        <a:p>
          <a:endParaRPr lang="es-MX">
            <a:solidFill>
              <a:schemeClr val="tx1"/>
            </a:solidFill>
          </a:endParaRPr>
        </a:p>
      </dgm:t>
    </dgm:pt>
    <dgm:pt modelId="{04F65674-0701-40C4-B48E-12C6F38D3268}" type="sibTrans" cxnId="{CB65213D-9D99-4C2E-BDDD-48D5FAB09034}">
      <dgm:prSet/>
      <dgm:spPr/>
      <dgm:t>
        <a:bodyPr/>
        <a:lstStyle/>
        <a:p>
          <a:endParaRPr lang="es-MX">
            <a:solidFill>
              <a:schemeClr val="tx1"/>
            </a:solidFill>
          </a:endParaRPr>
        </a:p>
      </dgm:t>
    </dgm:pt>
    <dgm:pt modelId="{2F3196AE-CAB0-43B1-9D3A-E4A9B207753B}">
      <dgm:prSet custT="1"/>
      <dgm:spPr/>
      <dgm:t>
        <a:bodyPr/>
        <a:lstStyle/>
        <a:p>
          <a:r>
            <a:rPr lang="es-MX" sz="1400" dirty="0" smtClean="0">
              <a:solidFill>
                <a:schemeClr val="tx1"/>
              </a:solidFill>
              <a:latin typeface="Calibri" panose="020F0502020204030204" pitchFamily="34" charset="0"/>
            </a:rPr>
            <a:t>Presentar constancia con el voto aprobatorio del asesor y de los dos revisores.</a:t>
          </a:r>
          <a:endParaRPr lang="es-MX" sz="1400" dirty="0">
            <a:solidFill>
              <a:schemeClr val="tx1"/>
            </a:solidFill>
            <a:latin typeface="Calibri" panose="020F0502020204030204" pitchFamily="34" charset="0"/>
          </a:endParaRPr>
        </a:p>
      </dgm:t>
    </dgm:pt>
    <dgm:pt modelId="{D69E8142-CB52-400A-8B5A-EE95675C62FD}" type="parTrans" cxnId="{D60418CD-B41E-4FBE-934B-D704920D553B}">
      <dgm:prSet/>
      <dgm:spPr/>
      <dgm:t>
        <a:bodyPr/>
        <a:lstStyle/>
        <a:p>
          <a:endParaRPr lang="es-MX">
            <a:solidFill>
              <a:schemeClr val="tx1"/>
            </a:solidFill>
          </a:endParaRPr>
        </a:p>
      </dgm:t>
    </dgm:pt>
    <dgm:pt modelId="{89158FB5-829B-420F-A99A-ABB6C4333D94}" type="sibTrans" cxnId="{D60418CD-B41E-4FBE-934B-D704920D553B}">
      <dgm:prSet/>
      <dgm:spPr/>
      <dgm:t>
        <a:bodyPr/>
        <a:lstStyle/>
        <a:p>
          <a:endParaRPr lang="es-MX">
            <a:solidFill>
              <a:schemeClr val="tx1"/>
            </a:solidFill>
          </a:endParaRPr>
        </a:p>
      </dgm:t>
    </dgm:pt>
    <dgm:pt modelId="{12EBA722-D729-45A6-BF87-B071DA34E3D5}" type="pres">
      <dgm:prSet presAssocID="{123935CF-8C41-4B1B-A3FD-574B6BA42EDE}" presName="composite" presStyleCnt="0">
        <dgm:presLayoutVars>
          <dgm:chMax val="1"/>
          <dgm:dir/>
          <dgm:resizeHandles val="exact"/>
        </dgm:presLayoutVars>
      </dgm:prSet>
      <dgm:spPr/>
      <dgm:t>
        <a:bodyPr/>
        <a:lstStyle/>
        <a:p>
          <a:endParaRPr lang="es-ES"/>
        </a:p>
      </dgm:t>
    </dgm:pt>
    <dgm:pt modelId="{1D564011-F618-469A-ACCD-F7BBD998C93C}" type="pres">
      <dgm:prSet presAssocID="{A830E37E-718D-4DC4-AC73-37949D6C03F6}" presName="roof" presStyleLbl="dkBgShp" presStyleIdx="0" presStyleCnt="2"/>
      <dgm:spPr/>
      <dgm:t>
        <a:bodyPr/>
        <a:lstStyle/>
        <a:p>
          <a:endParaRPr lang="es-MX"/>
        </a:p>
      </dgm:t>
    </dgm:pt>
    <dgm:pt modelId="{4043AAEF-E987-4368-8B7D-E57315A48F9C}" type="pres">
      <dgm:prSet presAssocID="{A830E37E-718D-4DC4-AC73-37949D6C03F6}" presName="pillars" presStyleCnt="0"/>
      <dgm:spPr/>
    </dgm:pt>
    <dgm:pt modelId="{BE22F6A6-0F6D-455D-ABE5-9394F4D11FE8}" type="pres">
      <dgm:prSet presAssocID="{A830E37E-718D-4DC4-AC73-37949D6C03F6}" presName="pillar1" presStyleLbl="node1" presStyleIdx="0" presStyleCnt="4">
        <dgm:presLayoutVars>
          <dgm:bulletEnabled val="1"/>
        </dgm:presLayoutVars>
      </dgm:prSet>
      <dgm:spPr/>
      <dgm:t>
        <a:bodyPr/>
        <a:lstStyle/>
        <a:p>
          <a:endParaRPr lang="es-ES"/>
        </a:p>
      </dgm:t>
    </dgm:pt>
    <dgm:pt modelId="{B268023F-47EF-49A6-9110-654A0B25D024}" type="pres">
      <dgm:prSet presAssocID="{9E7A08B1-9D48-4FD0-AAA0-6C93FA5FCDDC}" presName="pillarX" presStyleLbl="node1" presStyleIdx="1" presStyleCnt="4">
        <dgm:presLayoutVars>
          <dgm:bulletEnabled val="1"/>
        </dgm:presLayoutVars>
      </dgm:prSet>
      <dgm:spPr/>
      <dgm:t>
        <a:bodyPr/>
        <a:lstStyle/>
        <a:p>
          <a:endParaRPr lang="es-ES"/>
        </a:p>
      </dgm:t>
    </dgm:pt>
    <dgm:pt modelId="{4696402B-02FF-429D-BF81-9AB1B02AAD12}" type="pres">
      <dgm:prSet presAssocID="{B6541E12-91A0-4368-B288-2BA32A374598}" presName="pillarX" presStyleLbl="node1" presStyleIdx="2" presStyleCnt="4">
        <dgm:presLayoutVars>
          <dgm:bulletEnabled val="1"/>
        </dgm:presLayoutVars>
      </dgm:prSet>
      <dgm:spPr/>
      <dgm:t>
        <a:bodyPr/>
        <a:lstStyle/>
        <a:p>
          <a:endParaRPr lang="es-MX"/>
        </a:p>
      </dgm:t>
    </dgm:pt>
    <dgm:pt modelId="{5AFA8995-8972-40C6-BB28-ADB9879A8F4E}" type="pres">
      <dgm:prSet presAssocID="{2F3196AE-CAB0-43B1-9D3A-E4A9B207753B}" presName="pillarX" presStyleLbl="node1" presStyleIdx="3" presStyleCnt="4">
        <dgm:presLayoutVars>
          <dgm:bulletEnabled val="1"/>
        </dgm:presLayoutVars>
      </dgm:prSet>
      <dgm:spPr/>
      <dgm:t>
        <a:bodyPr/>
        <a:lstStyle/>
        <a:p>
          <a:endParaRPr lang="es-ES"/>
        </a:p>
      </dgm:t>
    </dgm:pt>
    <dgm:pt modelId="{8D65C2A7-0C11-44CE-8753-25EDE7C06C06}" type="pres">
      <dgm:prSet presAssocID="{A830E37E-718D-4DC4-AC73-37949D6C03F6}" presName="base" presStyleLbl="dkBgShp" presStyleIdx="1" presStyleCnt="2"/>
      <dgm:spPr/>
    </dgm:pt>
  </dgm:ptLst>
  <dgm:cxnLst>
    <dgm:cxn modelId="{5C5BB9BA-924B-4162-AEBA-29CCF59857B4}" type="presOf" srcId="{123935CF-8C41-4B1B-A3FD-574B6BA42EDE}" destId="{12EBA722-D729-45A6-BF87-B071DA34E3D5}" srcOrd="0" destOrd="0" presId="urn:microsoft.com/office/officeart/2005/8/layout/hList3"/>
    <dgm:cxn modelId="{D60418CD-B41E-4FBE-934B-D704920D553B}" srcId="{A830E37E-718D-4DC4-AC73-37949D6C03F6}" destId="{2F3196AE-CAB0-43B1-9D3A-E4A9B207753B}" srcOrd="3" destOrd="0" parTransId="{D69E8142-CB52-400A-8B5A-EE95675C62FD}" sibTransId="{89158FB5-829B-420F-A99A-ABB6C4333D94}"/>
    <dgm:cxn modelId="{9FEAE522-E033-4F5C-A2FC-0A9E19B84EE6}" type="presOf" srcId="{A830E37E-718D-4DC4-AC73-37949D6C03F6}" destId="{1D564011-F618-469A-ACCD-F7BBD998C93C}" srcOrd="0" destOrd="0" presId="urn:microsoft.com/office/officeart/2005/8/layout/hList3"/>
    <dgm:cxn modelId="{FBC18336-49EF-4434-A484-C5CE3AF3CD27}" type="presOf" srcId="{8C4E7735-79EB-4A2E-B795-1B9120062F6E}" destId="{BE22F6A6-0F6D-455D-ABE5-9394F4D11FE8}" srcOrd="0" destOrd="0" presId="urn:microsoft.com/office/officeart/2005/8/layout/hList3"/>
    <dgm:cxn modelId="{CB65213D-9D99-4C2E-BDDD-48D5FAB09034}" srcId="{A830E37E-718D-4DC4-AC73-37949D6C03F6}" destId="{B6541E12-91A0-4368-B288-2BA32A374598}" srcOrd="2" destOrd="0" parTransId="{4FBDB53B-C253-4B21-B34E-D185FC4DC81C}" sibTransId="{04F65674-0701-40C4-B48E-12C6F38D3268}"/>
    <dgm:cxn modelId="{E13572A1-B186-4DC4-B4DE-9309984BC781}" type="presOf" srcId="{9E7A08B1-9D48-4FD0-AAA0-6C93FA5FCDDC}" destId="{B268023F-47EF-49A6-9110-654A0B25D024}" srcOrd="0" destOrd="0" presId="urn:microsoft.com/office/officeart/2005/8/layout/hList3"/>
    <dgm:cxn modelId="{5A68B65A-A8C1-4D7F-8FE4-04CB6187CD8F}" type="presOf" srcId="{2F3196AE-CAB0-43B1-9D3A-E4A9B207753B}" destId="{5AFA8995-8972-40C6-BB28-ADB9879A8F4E}" srcOrd="0" destOrd="0" presId="urn:microsoft.com/office/officeart/2005/8/layout/hList3"/>
    <dgm:cxn modelId="{4653845A-7989-4B4D-8CE0-B3924DB4FCFA}" type="presOf" srcId="{B6541E12-91A0-4368-B288-2BA32A374598}" destId="{4696402B-02FF-429D-BF81-9AB1B02AAD12}" srcOrd="0" destOrd="0" presId="urn:microsoft.com/office/officeart/2005/8/layout/hList3"/>
    <dgm:cxn modelId="{46029CA1-A4EC-4C4C-AADC-14F12DCEB1C1}" srcId="{A830E37E-718D-4DC4-AC73-37949D6C03F6}" destId="{9E7A08B1-9D48-4FD0-AAA0-6C93FA5FCDDC}" srcOrd="1" destOrd="0" parTransId="{9D778253-8D73-45F8-BFB4-758AA57075C4}" sibTransId="{795D7AC5-1F27-4B7B-A9D6-72CF199D0F54}"/>
    <dgm:cxn modelId="{FD9D89A1-C87B-402E-92A0-51C6F92E132A}" srcId="{A830E37E-718D-4DC4-AC73-37949D6C03F6}" destId="{8C4E7735-79EB-4A2E-B795-1B9120062F6E}" srcOrd="0" destOrd="0" parTransId="{D679C837-C3EB-4B15-AFA8-6E3B2FBE1DCB}" sibTransId="{695028D3-3F74-4803-9E3C-2A82C343A6F1}"/>
    <dgm:cxn modelId="{E337B719-30B9-4994-BB43-60B0EDE0AB1F}" srcId="{123935CF-8C41-4B1B-A3FD-574B6BA42EDE}" destId="{A830E37E-718D-4DC4-AC73-37949D6C03F6}" srcOrd="0" destOrd="0" parTransId="{8EC7F546-E1A0-4955-950C-C5BB21BBF069}" sibTransId="{8C5F61CD-2196-496B-88FB-5F9802C4BAF4}"/>
    <dgm:cxn modelId="{4F7DE115-61C0-4A75-AC21-6BA21FD87452}" type="presParOf" srcId="{12EBA722-D729-45A6-BF87-B071DA34E3D5}" destId="{1D564011-F618-469A-ACCD-F7BBD998C93C}" srcOrd="0" destOrd="0" presId="urn:microsoft.com/office/officeart/2005/8/layout/hList3"/>
    <dgm:cxn modelId="{B69E1EF5-FEE0-4265-AFF2-DCB09FCE267A}" type="presParOf" srcId="{12EBA722-D729-45A6-BF87-B071DA34E3D5}" destId="{4043AAEF-E987-4368-8B7D-E57315A48F9C}" srcOrd="1" destOrd="0" presId="urn:microsoft.com/office/officeart/2005/8/layout/hList3"/>
    <dgm:cxn modelId="{8AADFE7C-3AA3-4E19-933F-CD281030CF2B}" type="presParOf" srcId="{4043AAEF-E987-4368-8B7D-E57315A48F9C}" destId="{BE22F6A6-0F6D-455D-ABE5-9394F4D11FE8}" srcOrd="0" destOrd="0" presId="urn:microsoft.com/office/officeart/2005/8/layout/hList3"/>
    <dgm:cxn modelId="{CE7E69E1-C3DA-490B-938B-8B4F63C8263E}" type="presParOf" srcId="{4043AAEF-E987-4368-8B7D-E57315A48F9C}" destId="{B268023F-47EF-49A6-9110-654A0B25D024}" srcOrd="1" destOrd="0" presId="urn:microsoft.com/office/officeart/2005/8/layout/hList3"/>
    <dgm:cxn modelId="{457681D6-C950-4264-87E3-2972A221C6FA}" type="presParOf" srcId="{4043AAEF-E987-4368-8B7D-E57315A48F9C}" destId="{4696402B-02FF-429D-BF81-9AB1B02AAD12}" srcOrd="2" destOrd="0" presId="urn:microsoft.com/office/officeart/2005/8/layout/hList3"/>
    <dgm:cxn modelId="{4C9F5D89-67AA-4D3C-9A08-3B294997E065}" type="presParOf" srcId="{4043AAEF-E987-4368-8B7D-E57315A48F9C}" destId="{5AFA8995-8972-40C6-BB28-ADB9879A8F4E}" srcOrd="3" destOrd="0" presId="urn:microsoft.com/office/officeart/2005/8/layout/hList3"/>
    <dgm:cxn modelId="{C1AECA53-8492-4ADC-B176-C7FD2A26D247}" type="presParOf" srcId="{12EBA722-D729-45A6-BF87-B071DA34E3D5}" destId="{8D65C2A7-0C11-44CE-8753-25EDE7C06C06}"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44291-1601-40FD-BDB7-2824CB4AEAFC}">
      <dsp:nvSpPr>
        <dsp:cNvPr id="0" name=""/>
        <dsp:cNvSpPr/>
      </dsp:nvSpPr>
      <dsp:spPr>
        <a:xfrm>
          <a:off x="2745444" y="1155"/>
          <a:ext cx="3007209" cy="1360112"/>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Proceso académico solicitado por el egresado de un programa educativo</a:t>
          </a:r>
          <a:endParaRPr lang="es-MX" sz="2100" kern="1200" dirty="0"/>
        </a:p>
      </dsp:txBody>
      <dsp:txXfrm>
        <a:off x="2745444" y="1155"/>
        <a:ext cx="3007209" cy="1360112"/>
      </dsp:txXfrm>
    </dsp:sp>
    <dsp:sp modelId="{CEA81DC0-B4D6-48F2-B0F7-F1217E034D47}">
      <dsp:nvSpPr>
        <dsp:cNvPr id="0" name=""/>
        <dsp:cNvSpPr/>
      </dsp:nvSpPr>
      <dsp:spPr>
        <a:xfrm>
          <a:off x="1264281" y="1155"/>
          <a:ext cx="1346511" cy="1360112"/>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8000" r="-18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6DF526-A65E-4313-97AA-8E6D064E749A}">
      <dsp:nvSpPr>
        <dsp:cNvPr id="0" name=""/>
        <dsp:cNvSpPr/>
      </dsp:nvSpPr>
      <dsp:spPr>
        <a:xfrm>
          <a:off x="1264281" y="1585687"/>
          <a:ext cx="3007209" cy="1360112"/>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Obtener acreditación institucional de su perfil profesional. </a:t>
          </a:r>
          <a:endParaRPr lang="es-MX" sz="2100" kern="1200" dirty="0"/>
        </a:p>
      </dsp:txBody>
      <dsp:txXfrm>
        <a:off x="1264281" y="1585687"/>
        <a:ext cx="3007209" cy="1360112"/>
      </dsp:txXfrm>
    </dsp:sp>
    <dsp:sp modelId="{073E83FD-628B-4432-B247-3B3AE82246ED}">
      <dsp:nvSpPr>
        <dsp:cNvPr id="0" name=""/>
        <dsp:cNvSpPr/>
      </dsp:nvSpPr>
      <dsp:spPr>
        <a:xfrm>
          <a:off x="4406142" y="1585687"/>
          <a:ext cx="1346511" cy="1360112"/>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E400E7-FABE-4F21-A094-B512CFFF5B9E}">
      <dsp:nvSpPr>
        <dsp:cNvPr id="0" name=""/>
        <dsp:cNvSpPr/>
      </dsp:nvSpPr>
      <dsp:spPr>
        <a:xfrm>
          <a:off x="2745444" y="3170218"/>
          <a:ext cx="3007209" cy="1360112"/>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Antecedente para realizar el trámite de titulación de nivel Licenciatura. </a:t>
          </a:r>
          <a:endParaRPr lang="es-ES" sz="2100" kern="1200" dirty="0"/>
        </a:p>
      </dsp:txBody>
      <dsp:txXfrm>
        <a:off x="2745444" y="3170218"/>
        <a:ext cx="3007209" cy="1360112"/>
      </dsp:txXfrm>
    </dsp:sp>
    <dsp:sp modelId="{2B82BB48-4E30-44D6-BF85-BC93013B678C}">
      <dsp:nvSpPr>
        <dsp:cNvPr id="0" name=""/>
        <dsp:cNvSpPr/>
      </dsp:nvSpPr>
      <dsp:spPr>
        <a:xfrm>
          <a:off x="1264281" y="3170218"/>
          <a:ext cx="1346511" cy="1360112"/>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6000" b="-16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7.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04A6703-5F36-884F-A839-0610CD1F1DCD}" type="datetime1">
              <a:rPr lang="es-MX" smtClean="0"/>
              <a:t>02/10/2015</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AB0B08-45DB-5B46-840D-F376D5B1F94D}" type="slidenum">
              <a:rPr lang="es-ES" smtClean="0"/>
              <a:t>‹Nº›</a:t>
            </a:fld>
            <a:endParaRPr lang="es-ES"/>
          </a:p>
        </p:txBody>
      </p:sp>
    </p:spTree>
    <p:extLst>
      <p:ext uri="{BB962C8B-B14F-4D97-AF65-F5344CB8AC3E}">
        <p14:creationId xmlns:p14="http://schemas.microsoft.com/office/powerpoint/2010/main" val="2345053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charset="0"/>
              </a:defRPr>
            </a:lvl1pPr>
          </a:lstStyle>
          <a:p>
            <a:pPr>
              <a:defRPr/>
            </a:pPr>
            <a:endParaRPr lang="es-MX"/>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charset="0"/>
              </a:defRPr>
            </a:lvl1pPr>
          </a:lstStyle>
          <a:p>
            <a:pPr>
              <a:defRPr/>
            </a:pPr>
            <a:fld id="{37F832DF-8E84-2245-BE94-66246265182A}" type="datetime1">
              <a:rPr lang="es-MX" smtClean="0"/>
              <a:t>02/10/2015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s-MX"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_tradnl" noProof="0"/>
              <a:t>Click to edit Master text styles</a:t>
            </a:r>
          </a:p>
          <a:p>
            <a:pPr lvl="1"/>
            <a:r>
              <a:rPr lang="es-ES_tradnl" noProof="0"/>
              <a:t>Second level</a:t>
            </a:r>
          </a:p>
          <a:p>
            <a:pPr lvl="2"/>
            <a:r>
              <a:rPr lang="es-ES_tradnl" noProof="0"/>
              <a:t>Third level</a:t>
            </a:r>
          </a:p>
          <a:p>
            <a:pPr lvl="3"/>
            <a:r>
              <a:rPr lang="es-ES_tradnl" noProof="0"/>
              <a:t>Fourth level</a:t>
            </a:r>
          </a:p>
          <a:p>
            <a:pPr lvl="4"/>
            <a:r>
              <a:rPr lang="es-ES_tradnl"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charset="0"/>
              </a:defRPr>
            </a:lvl1pPr>
          </a:lstStyle>
          <a:p>
            <a:pPr>
              <a:defRPr/>
            </a:pPr>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charset="0"/>
              </a:defRPr>
            </a:lvl1pPr>
          </a:lstStyle>
          <a:p>
            <a:pPr>
              <a:defRPr/>
            </a:pPr>
            <a:fld id="{3BFC8317-27BB-5C48-8408-18E9355BC612}" type="slidenum">
              <a:rPr lang="en-US"/>
              <a:pPr>
                <a:defRPr/>
              </a:pPr>
              <a:t>‹Nº›</a:t>
            </a:fld>
            <a:endParaRPr lang="en-US"/>
          </a:p>
        </p:txBody>
      </p:sp>
    </p:spTree>
    <p:extLst>
      <p:ext uri="{BB962C8B-B14F-4D97-AF65-F5344CB8AC3E}">
        <p14:creationId xmlns:p14="http://schemas.microsoft.com/office/powerpoint/2010/main" val="347905847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s-MX" dirty="0" smtClean="0">
                <a:latin typeface="Calibri" charset="0"/>
              </a:rPr>
              <a:t>Esta presentación está enfocada a mostrar los aspectos más relevantes en la unidad de aprendizaje de </a:t>
            </a:r>
            <a:r>
              <a:rPr lang="es-ES_tradnl" dirty="0" smtClean="0"/>
              <a:t>Seminario</a:t>
            </a:r>
            <a:r>
              <a:rPr lang="es-ES_tradnl" baseline="0" dirty="0" smtClean="0"/>
              <a:t> de Titulación </a:t>
            </a:r>
            <a:r>
              <a:rPr lang="es-ES_tradnl" dirty="0" smtClean="0"/>
              <a:t>1,</a:t>
            </a:r>
            <a:r>
              <a:rPr lang="es-ES_tradnl" baseline="0" dirty="0" smtClean="0"/>
              <a:t> referente a las modalidades de titulación.</a:t>
            </a:r>
            <a:endParaRPr lang="es-MX" dirty="0">
              <a:latin typeface="Calibri" charset="0"/>
              <a:ea typeface="MS PGothic" charset="0"/>
            </a:endParaRPr>
          </a:p>
        </p:txBody>
      </p:sp>
      <p:sp>
        <p:nvSpPr>
          <p:cNvPr id="4" name="Marcador de número de diapositiva 3"/>
          <p:cNvSpPr>
            <a:spLocks noGrp="1"/>
          </p:cNvSpPr>
          <p:nvPr>
            <p:ph type="sldNum" sz="quarter" idx="10"/>
          </p:nvPr>
        </p:nvSpPr>
        <p:spPr/>
        <p:txBody>
          <a:bodyPr/>
          <a:lstStyle/>
          <a:p>
            <a:fld id="{B0135584-5555-0149-8296-02E77F991E85}" type="slidenum">
              <a:rPr lang="es-ES" smtClean="0"/>
              <a:t>1</a:t>
            </a:fld>
            <a:endParaRPr lang="es-ES"/>
          </a:p>
        </p:txBody>
      </p:sp>
    </p:spTree>
    <p:extLst>
      <p:ext uri="{BB962C8B-B14F-4D97-AF65-F5344CB8AC3E}">
        <p14:creationId xmlns:p14="http://schemas.microsoft.com/office/powerpoint/2010/main" val="2499045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55000" lnSpcReduction="20000"/>
          </a:bodyPr>
          <a:lstStyle/>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a:t>
            </a:r>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especializado para publicar en revista indizada, consiste en la </a:t>
            </a:r>
            <a:r>
              <a:rPr lang="es-ES_tradnl" sz="1200" kern="1200" dirty="0" err="1" smtClean="0">
                <a:solidFill>
                  <a:schemeClr val="tx1"/>
                </a:solidFill>
                <a:effectLst/>
                <a:latin typeface="+mn-lt"/>
                <a:ea typeface="ＭＳ Ｐゴシック" charset="-128"/>
                <a:cs typeface="ＭＳ Ｐゴシック" charset="-128"/>
              </a:rPr>
              <a:t>elaboración</a:t>
            </a:r>
            <a:r>
              <a:rPr lang="es-ES_tradnl" sz="1200" kern="1200" dirty="0" smtClean="0">
                <a:solidFill>
                  <a:schemeClr val="tx1"/>
                </a:solidFill>
                <a:effectLst/>
                <a:latin typeface="+mn-lt"/>
                <a:ea typeface="ＭＳ Ｐゴシック" charset="-128"/>
                <a:cs typeface="ＭＳ Ｐゴシック" charset="-128"/>
              </a:rPr>
              <a:t> de un trabajo escrito original e </a:t>
            </a:r>
            <a:r>
              <a:rPr lang="es-ES_tradnl" sz="1200" kern="1200" dirty="0" err="1" smtClean="0">
                <a:solidFill>
                  <a:schemeClr val="tx1"/>
                </a:solidFill>
                <a:effectLst/>
                <a:latin typeface="+mn-lt"/>
                <a:ea typeface="ＭＳ Ｐゴシック" charset="-128"/>
                <a:cs typeface="ＭＳ Ｐゴシック" charset="-128"/>
              </a:rPr>
              <a:t>inédito</a:t>
            </a:r>
            <a:r>
              <a:rPr lang="es-ES_tradnl" sz="1200" kern="1200" dirty="0" smtClean="0">
                <a:solidFill>
                  <a:schemeClr val="tx1"/>
                </a:solidFill>
                <a:effectLst/>
                <a:latin typeface="+mn-lt"/>
                <a:ea typeface="ＭＳ Ｐゴシック" charset="-128"/>
                <a:cs typeface="ＭＳ Ｐゴシック" charset="-128"/>
              </a:rPr>
              <a:t>, donde se informa sobre un proceso de </a:t>
            </a:r>
            <a:r>
              <a:rPr lang="es-ES_tradnl" sz="1200" kern="1200" dirty="0" err="1" smtClean="0">
                <a:solidFill>
                  <a:schemeClr val="tx1"/>
                </a:solidFill>
                <a:effectLst/>
                <a:latin typeface="+mn-lt"/>
                <a:ea typeface="ＭＳ Ｐゴシック" charset="-128"/>
                <a:cs typeface="ＭＳ Ｐゴシック" charset="-128"/>
              </a:rPr>
              <a:t>generación</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aplicación</a:t>
            </a:r>
            <a:r>
              <a:rPr lang="es-ES_tradnl" sz="1200" kern="1200" dirty="0" smtClean="0">
                <a:solidFill>
                  <a:schemeClr val="tx1"/>
                </a:solidFill>
                <a:effectLst/>
                <a:latin typeface="+mn-lt"/>
                <a:ea typeface="ＭＳ Ｐゴシック" charset="-128"/>
                <a:cs typeface="ＭＳ Ｐゴシック" charset="-128"/>
              </a:rPr>
              <a:t> del conocimiento, y en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mismo ante un jurado.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16. El trabajo escrito de 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y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mismo </a:t>
            </a:r>
            <a:r>
              <a:rPr lang="es-ES_tradnl" sz="1200" kern="1200" dirty="0" err="1" smtClean="0">
                <a:solidFill>
                  <a:schemeClr val="tx1"/>
                </a:solidFill>
                <a:effectLst/>
                <a:latin typeface="+mn-lt"/>
                <a:ea typeface="ＭＳ Ｐゴシック" charset="-128"/>
                <a:cs typeface="ＭＳ Ｐゴシック" charset="-128"/>
              </a:rPr>
              <a:t>sera</a:t>
            </a:r>
            <a:r>
              <a:rPr lang="es-ES_tradnl" sz="1200" kern="1200" dirty="0" smtClean="0">
                <a:solidFill>
                  <a:schemeClr val="tx1"/>
                </a:solidFill>
                <a:effectLst/>
                <a:latin typeface="+mn-lt"/>
                <a:ea typeface="ＭＳ Ｐゴシック" charset="-128"/>
                <a:cs typeface="ＭＳ Ｐゴシック" charset="-128"/>
              </a:rPr>
              <a:t>́ individual.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La revista </a:t>
            </a:r>
            <a:r>
              <a:rPr lang="es-ES_tradnl" sz="1200" kern="1200" dirty="0" err="1" smtClean="0">
                <a:solidFill>
                  <a:schemeClr val="tx1"/>
                </a:solidFill>
                <a:effectLst/>
                <a:latin typeface="+mn-lt"/>
                <a:ea typeface="ＭＳ Ｐゴシック" charset="-128"/>
                <a:cs typeface="ＭＳ Ｐゴシック" charset="-128"/>
              </a:rPr>
              <a:t>podra</a:t>
            </a:r>
            <a:r>
              <a:rPr lang="es-ES_tradnl" sz="1200" kern="1200" dirty="0" smtClean="0">
                <a:solidFill>
                  <a:schemeClr val="tx1"/>
                </a:solidFill>
                <a:effectLst/>
                <a:latin typeface="+mn-lt"/>
                <a:ea typeface="ＭＳ Ｐゴシック" charset="-128"/>
                <a:cs typeface="ＭＳ Ｐゴシック" charset="-128"/>
              </a:rPr>
              <a:t>́ ser de </a:t>
            </a:r>
            <a:r>
              <a:rPr lang="es-ES_tradnl" sz="1200" kern="1200" dirty="0" err="1" smtClean="0">
                <a:solidFill>
                  <a:schemeClr val="tx1"/>
                </a:solidFill>
                <a:effectLst/>
                <a:latin typeface="+mn-lt"/>
                <a:ea typeface="ＭＳ Ｐゴシック" charset="-128"/>
                <a:cs typeface="ＭＳ Ｐゴシック" charset="-128"/>
              </a:rPr>
              <a:t>publicación</a:t>
            </a:r>
            <a:r>
              <a:rPr lang="es-ES_tradnl" sz="1200" kern="1200" dirty="0" smtClean="0">
                <a:solidFill>
                  <a:schemeClr val="tx1"/>
                </a:solidFill>
                <a:effectLst/>
                <a:latin typeface="+mn-lt"/>
                <a:ea typeface="ＭＳ Ｐゴシック" charset="-128"/>
                <a:cs typeface="ＭＳ Ｐゴシック" charset="-128"/>
              </a:rPr>
              <a:t> impresa o </a:t>
            </a:r>
            <a:r>
              <a:rPr lang="es-ES_tradnl" sz="1200" kern="1200" dirty="0" err="1" smtClean="0">
                <a:solidFill>
                  <a:schemeClr val="tx1"/>
                </a:solidFill>
                <a:effectLst/>
                <a:latin typeface="+mn-lt"/>
                <a:ea typeface="ＭＳ Ｐゴシック" charset="-128"/>
                <a:cs typeface="ＭＳ Ｐゴシック" charset="-128"/>
              </a:rPr>
              <a:t>electrónica</a:t>
            </a:r>
            <a:r>
              <a:rPr lang="es-ES_tradnl" sz="1200" kern="1200" dirty="0" smtClean="0">
                <a:solidFill>
                  <a:schemeClr val="tx1"/>
                </a:solidFill>
                <a:effectLst/>
                <a:latin typeface="+mn-lt"/>
                <a:ea typeface="ＭＳ Ｐゴシック" charset="-128"/>
                <a:cs typeface="ＭＳ Ｐゴシック" charset="-128"/>
              </a:rPr>
              <a:t>. En cualquier caso </a:t>
            </a:r>
            <a:r>
              <a:rPr lang="es-ES_tradnl" sz="1200" kern="1200" dirty="0" err="1" smtClean="0">
                <a:solidFill>
                  <a:schemeClr val="tx1"/>
                </a:solidFill>
                <a:effectLst/>
                <a:latin typeface="+mn-lt"/>
                <a:ea typeface="ＭＳ Ｐゴシック" charset="-128"/>
                <a:cs typeface="ＭＳ Ｐゴシック" charset="-128"/>
              </a:rPr>
              <a:t>debera</a:t>
            </a:r>
            <a:r>
              <a:rPr lang="es-ES_tradnl" sz="1200" kern="1200" dirty="0" smtClean="0">
                <a:solidFill>
                  <a:schemeClr val="tx1"/>
                </a:solidFill>
                <a:effectLst/>
                <a:latin typeface="+mn-lt"/>
                <a:ea typeface="ＭＳ Ｐゴシック" charset="-128"/>
                <a:cs typeface="ＭＳ Ｐゴシック" charset="-128"/>
              </a:rPr>
              <a:t>́ estar inscrita en alguno de los </a:t>
            </a:r>
            <a:r>
              <a:rPr lang="es-ES_tradnl" sz="1200" kern="1200" dirty="0" err="1" smtClean="0">
                <a:solidFill>
                  <a:schemeClr val="tx1"/>
                </a:solidFill>
                <a:effectLst/>
                <a:latin typeface="+mn-lt"/>
                <a:ea typeface="ＭＳ Ｐゴシック" charset="-128"/>
                <a:cs typeface="ＭＳ Ｐゴシック" charset="-128"/>
              </a:rPr>
              <a:t>índices</a:t>
            </a:r>
            <a:r>
              <a:rPr lang="es-ES_tradnl" sz="1200" kern="1200" dirty="0" smtClean="0">
                <a:solidFill>
                  <a:schemeClr val="tx1"/>
                </a:solidFill>
                <a:effectLst/>
                <a:latin typeface="+mn-lt"/>
                <a:ea typeface="ＭＳ Ｐゴシック" charset="-128"/>
                <a:cs typeface="ＭＳ Ｐゴシック" charset="-128"/>
              </a:rPr>
              <a:t> siguientes: </a:t>
            </a:r>
            <a:r>
              <a:rPr lang="es-ES_tradnl" sz="1200" kern="1200" dirty="0" err="1" smtClean="0">
                <a:solidFill>
                  <a:schemeClr val="tx1"/>
                </a:solidFill>
                <a:effectLst/>
                <a:latin typeface="+mn-lt"/>
                <a:ea typeface="ＭＳ Ｐゴシック" charset="-128"/>
                <a:cs typeface="ＭＳ Ｐゴシック" charset="-128"/>
              </a:rPr>
              <a:t>e-Revist@s</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Redalyc</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Scielo</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Scopus</a:t>
            </a:r>
            <a:r>
              <a:rPr lang="es-ES_tradnl" sz="1200" kern="1200" dirty="0" smtClean="0">
                <a:solidFill>
                  <a:schemeClr val="tx1"/>
                </a:solidFill>
                <a:effectLst/>
                <a:latin typeface="+mn-lt"/>
                <a:ea typeface="ＭＳ Ｐゴシック" charset="-128"/>
                <a:cs typeface="ＭＳ Ｐゴシック" charset="-128"/>
              </a:rPr>
              <a:t>, Sistema de Ciencia y </a:t>
            </a:r>
            <a:r>
              <a:rPr lang="es-ES_tradnl" sz="1200" kern="1200" dirty="0" err="1" smtClean="0">
                <a:solidFill>
                  <a:schemeClr val="tx1"/>
                </a:solidFill>
                <a:effectLst/>
                <a:latin typeface="+mn-lt"/>
                <a:ea typeface="ＭＳ Ｐゴシック" charset="-128"/>
                <a:cs typeface="ＭＳ Ｐゴシック" charset="-128"/>
              </a:rPr>
              <a:t>Tecnología</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Conacyt</a:t>
            </a:r>
            <a:r>
              <a:rPr lang="es-ES_tradnl" sz="1200" kern="1200" dirty="0" smtClean="0">
                <a:solidFill>
                  <a:schemeClr val="tx1"/>
                </a:solidFill>
                <a:effectLst/>
                <a:latin typeface="+mn-lt"/>
                <a:ea typeface="ＭＳ Ｐゴシック" charset="-128"/>
                <a:cs typeface="ＭＳ Ｐゴシック" charset="-128"/>
              </a:rPr>
              <a:t>), Thomson-Reuters, </a:t>
            </a:r>
            <a:r>
              <a:rPr lang="es-ES_tradnl" sz="1200" kern="1200" dirty="0" err="1" smtClean="0">
                <a:solidFill>
                  <a:schemeClr val="tx1"/>
                </a:solidFill>
                <a:effectLst/>
                <a:latin typeface="+mn-lt"/>
                <a:ea typeface="ＭＳ Ｐゴシック" charset="-128"/>
                <a:cs typeface="ＭＳ Ｐゴシック" charset="-128"/>
              </a:rPr>
              <a:t>Journal</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Citation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Report</a:t>
            </a:r>
            <a:r>
              <a:rPr lang="es-ES_tradnl" sz="1200" kern="1200" dirty="0" smtClean="0">
                <a:solidFill>
                  <a:schemeClr val="tx1"/>
                </a:solidFill>
                <a:effectLst/>
                <a:latin typeface="+mn-lt"/>
                <a:ea typeface="ＭＳ Ｐゴシック" charset="-128"/>
                <a:cs typeface="ＭＳ Ｐゴシック" charset="-128"/>
              </a:rPr>
              <a:t> (JCR) u otros reconocidos por la Universidad.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17. Para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trabajo escrito de 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deberán</a:t>
            </a:r>
            <a:r>
              <a:rPr lang="es-ES_tradnl" sz="1200" kern="1200" dirty="0" smtClean="0">
                <a:solidFill>
                  <a:schemeClr val="tx1"/>
                </a:solidFill>
                <a:effectLst/>
                <a:latin typeface="+mn-lt"/>
                <a:ea typeface="ＭＳ Ｐゴシック" charset="-128"/>
                <a:cs typeface="ＭＳ Ｐゴシック" charset="-128"/>
              </a:rPr>
              <a:t> cumplirse los requisitos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Trabajo cuya </a:t>
            </a:r>
            <a:r>
              <a:rPr lang="es-ES_tradnl" sz="1200" kern="1200" dirty="0" err="1" smtClean="0">
                <a:solidFill>
                  <a:schemeClr val="tx1"/>
                </a:solidFill>
                <a:effectLst/>
                <a:latin typeface="+mn-lt"/>
                <a:ea typeface="ＭＳ Ｐゴシック" charset="-128"/>
                <a:cs typeface="ＭＳ Ｐゴシック" charset="-128"/>
              </a:rPr>
              <a:t>autoría</a:t>
            </a:r>
            <a:r>
              <a:rPr lang="es-ES_tradnl" sz="1200" kern="1200" dirty="0" smtClean="0">
                <a:solidFill>
                  <a:schemeClr val="tx1"/>
                </a:solidFill>
                <a:effectLst/>
                <a:latin typeface="+mn-lt"/>
                <a:ea typeface="ＭＳ Ｐゴシック" charset="-128"/>
                <a:cs typeface="ＭＳ Ｐゴシック" charset="-128"/>
              </a:rPr>
              <a:t> es responsabilidad del pasante. </a:t>
            </a:r>
          </a:p>
          <a:p>
            <a:r>
              <a:rPr lang="es-ES_tradnl" sz="1200" kern="1200" dirty="0" smtClean="0">
                <a:solidFill>
                  <a:schemeClr val="tx1"/>
                </a:solidFill>
                <a:effectLst/>
                <a:latin typeface="+mn-lt"/>
                <a:ea typeface="ＭＳ Ｐゴシック" charset="-128"/>
                <a:cs typeface="ＭＳ Ｐゴシック" charset="-128"/>
              </a:rPr>
              <a:t>En caso en que la revista solicite un segundo autor con nivel de estudios superior a la licenciatura, el pasante anotará el nombre del asesor y si esto no procede </a:t>
            </a:r>
            <a:r>
              <a:rPr lang="es-ES_tradnl" sz="1200" kern="1200" dirty="0" err="1" smtClean="0">
                <a:solidFill>
                  <a:schemeClr val="tx1"/>
                </a:solidFill>
                <a:effectLst/>
                <a:latin typeface="+mn-lt"/>
                <a:ea typeface="ＭＳ Ｐゴシック" charset="-128"/>
                <a:cs typeface="ＭＳ Ｐゴシック" charset="-128"/>
              </a:rPr>
              <a:t>elegira</a:t>
            </a:r>
            <a:r>
              <a:rPr lang="es-ES_tradnl" sz="1200" kern="1200" dirty="0" smtClean="0">
                <a:solidFill>
                  <a:schemeClr val="tx1"/>
                </a:solidFill>
                <a:effectLst/>
                <a:latin typeface="+mn-lt"/>
                <a:ea typeface="ＭＳ Ｐゴシック" charset="-128"/>
                <a:cs typeface="ＭＳ Ｐゴシック" charset="-128"/>
              </a:rPr>
              <a:t>́ al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que realice una </a:t>
            </a:r>
            <a:r>
              <a:rPr lang="es-ES_tradnl" sz="1200" kern="1200" dirty="0" err="1" smtClean="0">
                <a:solidFill>
                  <a:schemeClr val="tx1"/>
                </a:solidFill>
                <a:effectLst/>
                <a:latin typeface="+mn-lt"/>
                <a:ea typeface="ＭＳ Ｐゴシック" charset="-128"/>
                <a:cs typeface="ＭＳ Ｐゴシック" charset="-128"/>
              </a:rPr>
              <a:t>contribución</a:t>
            </a:r>
            <a:r>
              <a:rPr lang="es-ES_tradnl" sz="1200" kern="1200" dirty="0" smtClean="0">
                <a:solidFill>
                  <a:schemeClr val="tx1"/>
                </a:solidFill>
                <a:effectLst/>
                <a:latin typeface="+mn-lt"/>
                <a:ea typeface="ＭＳ Ｐゴシック" charset="-128"/>
                <a:cs typeface="ＭＳ Ｐゴシック" charset="-128"/>
              </a:rPr>
              <a:t> importante y asuma la responsabilidad del contenido del </a:t>
            </a:r>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El tema </a:t>
            </a:r>
            <a:r>
              <a:rPr lang="es-ES_tradnl" sz="1200" kern="1200" dirty="0" err="1" smtClean="0">
                <a:solidFill>
                  <a:schemeClr val="tx1"/>
                </a:solidFill>
                <a:effectLst/>
                <a:latin typeface="+mn-lt"/>
                <a:ea typeface="ＭＳ Ｐゴシック" charset="-128"/>
                <a:cs typeface="ＭＳ Ｐゴシック" charset="-128"/>
              </a:rPr>
              <a:t>debera</a:t>
            </a:r>
            <a:r>
              <a:rPr lang="es-ES_tradnl" sz="1200" kern="1200" dirty="0" smtClean="0">
                <a:solidFill>
                  <a:schemeClr val="tx1"/>
                </a:solidFill>
                <a:effectLst/>
                <a:latin typeface="+mn-lt"/>
                <a:ea typeface="ＭＳ Ｐゴシック" charset="-128"/>
                <a:cs typeface="ＭＳ Ｐゴシック" charset="-128"/>
              </a:rPr>
              <a:t>́ relacionarse con el plan de estudios cursado por el pasante, o con alguna </a:t>
            </a:r>
            <a:r>
              <a:rPr lang="es-ES_tradnl" sz="1200" kern="1200" dirty="0" err="1" smtClean="0">
                <a:solidFill>
                  <a:schemeClr val="tx1"/>
                </a:solidFill>
                <a:effectLst/>
                <a:latin typeface="+mn-lt"/>
                <a:ea typeface="ＭＳ Ｐゴシック" charset="-128"/>
                <a:cs typeface="ＭＳ Ｐゴシック" charset="-128"/>
              </a:rPr>
              <a:t>área</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científica</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técnica</a:t>
            </a:r>
            <a:r>
              <a:rPr lang="es-ES_tradnl" sz="1200" kern="1200" dirty="0" smtClean="0">
                <a:solidFill>
                  <a:schemeClr val="tx1"/>
                </a:solidFill>
                <a:effectLst/>
                <a:latin typeface="+mn-lt"/>
                <a:ea typeface="ＭＳ Ｐゴシック" charset="-128"/>
                <a:cs typeface="ＭＳ Ｐゴシック" charset="-128"/>
              </a:rPr>
              <a:t> de la </a:t>
            </a:r>
            <a:r>
              <a:rPr lang="es-ES_tradnl" sz="1200" kern="1200" dirty="0" err="1" smtClean="0">
                <a:solidFill>
                  <a:schemeClr val="tx1"/>
                </a:solidFill>
                <a:effectLst/>
                <a:latin typeface="+mn-lt"/>
                <a:ea typeface="ＭＳ Ｐゴシック" charset="-128"/>
                <a:cs typeface="ＭＳ Ｐゴシック" charset="-128"/>
              </a:rPr>
              <a:t>profesión</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El trabajo abordará un problema relevante y de actualidad. </a:t>
            </a:r>
          </a:p>
          <a:p>
            <a:r>
              <a:rPr lang="es-ES_tradnl" sz="1200" kern="1200" dirty="0" smtClean="0">
                <a:solidFill>
                  <a:schemeClr val="tx1"/>
                </a:solidFill>
                <a:effectLst/>
                <a:latin typeface="+mn-lt"/>
                <a:ea typeface="ＭＳ Ｐゴシック" charset="-128"/>
                <a:cs typeface="ＭＳ Ｐゴシック" charset="-128"/>
              </a:rPr>
              <a:t>Presentar la carta de </a:t>
            </a:r>
            <a:r>
              <a:rPr lang="es-ES_tradnl" sz="1200" kern="1200" dirty="0" err="1" smtClean="0">
                <a:solidFill>
                  <a:schemeClr val="tx1"/>
                </a:solidFill>
                <a:effectLst/>
                <a:latin typeface="+mn-lt"/>
                <a:ea typeface="ＭＳ Ｐゴシック" charset="-128"/>
                <a:cs typeface="ＭＳ Ｐゴシック" charset="-128"/>
              </a:rPr>
              <a:t>recepción</a:t>
            </a:r>
            <a:r>
              <a:rPr lang="es-ES_tradnl" sz="1200" kern="1200" dirty="0" smtClean="0">
                <a:solidFill>
                  <a:schemeClr val="tx1"/>
                </a:solidFill>
                <a:effectLst/>
                <a:latin typeface="+mn-lt"/>
                <a:ea typeface="ＭＳ Ｐゴシック" charset="-128"/>
                <a:cs typeface="ＭＳ Ｐゴシック" charset="-128"/>
              </a:rPr>
              <a:t> del </a:t>
            </a:r>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por la autoridad de la revista, previa </a:t>
            </a:r>
            <a:r>
              <a:rPr lang="es-ES_tradnl" sz="1200" kern="1200" dirty="0" err="1" smtClean="0">
                <a:solidFill>
                  <a:schemeClr val="tx1"/>
                </a:solidFill>
                <a:effectLst/>
                <a:latin typeface="+mn-lt"/>
                <a:ea typeface="ＭＳ Ｐゴシック" charset="-128"/>
                <a:cs typeface="ＭＳ Ｐゴシック" charset="-128"/>
              </a:rPr>
              <a:t>aprobación</a:t>
            </a:r>
            <a:r>
              <a:rPr lang="es-ES_tradnl" sz="1200" kern="1200" dirty="0" smtClean="0">
                <a:solidFill>
                  <a:schemeClr val="tx1"/>
                </a:solidFill>
                <a:effectLst/>
                <a:latin typeface="+mn-lt"/>
                <a:ea typeface="ＭＳ Ｐゴシック" charset="-128"/>
                <a:cs typeface="ＭＳ Ｐゴシック" charset="-128"/>
              </a:rPr>
              <a:t> del asesor y por lo menos un revisor. </a:t>
            </a:r>
          </a:p>
          <a:p>
            <a:r>
              <a:rPr lang="es-ES_tradnl" sz="1200" kern="1200" dirty="0" smtClean="0">
                <a:solidFill>
                  <a:schemeClr val="tx1"/>
                </a:solidFill>
                <a:effectLst/>
                <a:latin typeface="+mn-lt"/>
                <a:ea typeface="ＭＳ Ｐゴシック" charset="-128"/>
                <a:cs typeface="ＭＳ Ｐゴシック" charset="-128"/>
              </a:rPr>
              <a:t>Presentar evidencia sobre el </a:t>
            </a:r>
            <a:r>
              <a:rPr lang="es-ES_tradnl" sz="1200" kern="1200" dirty="0" err="1" smtClean="0">
                <a:solidFill>
                  <a:schemeClr val="tx1"/>
                </a:solidFill>
                <a:effectLst/>
                <a:latin typeface="+mn-lt"/>
                <a:ea typeface="ＭＳ Ｐゴシック" charset="-128"/>
                <a:cs typeface="ＭＳ Ｐゴシック" charset="-128"/>
              </a:rPr>
              <a:t>comite</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científico</a:t>
            </a:r>
            <a:r>
              <a:rPr lang="es-ES_tradnl" sz="1200" kern="1200" dirty="0" smtClean="0">
                <a:solidFill>
                  <a:schemeClr val="tx1"/>
                </a:solidFill>
                <a:effectLst/>
                <a:latin typeface="+mn-lt"/>
                <a:ea typeface="ＭＳ Ｐゴシック" charset="-128"/>
                <a:cs typeface="ＭＳ Ｐゴシック" charset="-128"/>
              </a:rPr>
              <a:t> de la revista, y sobre el registro de </a:t>
            </a:r>
            <a:r>
              <a:rPr lang="es-ES_tradnl" sz="1200" kern="1200" dirty="0" err="1" smtClean="0">
                <a:solidFill>
                  <a:schemeClr val="tx1"/>
                </a:solidFill>
                <a:effectLst/>
                <a:latin typeface="+mn-lt"/>
                <a:ea typeface="ＭＳ Ｐゴシック" charset="-128"/>
                <a:cs typeface="ＭＳ Ｐゴシック" charset="-128"/>
              </a:rPr>
              <a:t>ésta</a:t>
            </a:r>
            <a:r>
              <a:rPr lang="es-ES_tradnl" sz="1200" kern="1200" dirty="0" smtClean="0">
                <a:solidFill>
                  <a:schemeClr val="tx1"/>
                </a:solidFill>
                <a:effectLst/>
                <a:latin typeface="+mn-lt"/>
                <a:ea typeface="ＭＳ Ｐゴシック" charset="-128"/>
                <a:cs typeface="ＭＳ Ｐゴシック" charset="-128"/>
              </a:rPr>
              <a:t> en alguno de los </a:t>
            </a:r>
            <a:r>
              <a:rPr lang="es-ES_tradnl" sz="1200" kern="1200" dirty="0" err="1" smtClean="0">
                <a:solidFill>
                  <a:schemeClr val="tx1"/>
                </a:solidFill>
                <a:effectLst/>
                <a:latin typeface="+mn-lt"/>
                <a:ea typeface="ＭＳ Ｐゴシック" charset="-128"/>
                <a:cs typeface="ＭＳ Ｐゴシック" charset="-128"/>
              </a:rPr>
              <a:t>índices</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señalados</a:t>
            </a:r>
            <a:r>
              <a:rPr lang="es-ES_tradnl" sz="1200" kern="1200" dirty="0" smtClean="0">
                <a:solidFill>
                  <a:schemeClr val="tx1"/>
                </a:solidFill>
                <a:effectLst/>
                <a:latin typeface="+mn-lt"/>
                <a:ea typeface="ＭＳ Ｐゴシック" charset="-128"/>
                <a:cs typeface="ＭＳ Ｐゴシック" charset="-128"/>
              </a:rPr>
              <a:t> en el </a:t>
            </a:r>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17 del presente reglamento. </a:t>
            </a:r>
          </a:p>
          <a:p>
            <a:r>
              <a:rPr lang="es-ES_tradnl" sz="1200" kern="1200" dirty="0" smtClean="0">
                <a:solidFill>
                  <a:schemeClr val="tx1"/>
                </a:solidFill>
                <a:effectLst/>
                <a:latin typeface="+mn-lt"/>
                <a:ea typeface="ＭＳ Ｐゴシック" charset="-128"/>
                <a:cs typeface="ＭＳ Ｐゴシック" charset="-128"/>
              </a:rPr>
              <a:t>En el caso de que la revista no se encuentre en alguno de estos </a:t>
            </a:r>
            <a:r>
              <a:rPr lang="es-ES_tradnl" sz="1200" kern="1200" dirty="0" err="1" smtClean="0">
                <a:solidFill>
                  <a:schemeClr val="tx1"/>
                </a:solidFill>
                <a:effectLst/>
                <a:latin typeface="+mn-lt"/>
                <a:ea typeface="ＭＳ Ｐゴシック" charset="-128"/>
                <a:cs typeface="ＭＳ Ｐゴシック" charset="-128"/>
              </a:rPr>
              <a:t>índices</a:t>
            </a:r>
            <a:r>
              <a:rPr lang="es-ES_tradnl" sz="1200" kern="1200" dirty="0" smtClean="0">
                <a:solidFill>
                  <a:schemeClr val="tx1"/>
                </a:solidFill>
                <a:effectLst/>
                <a:latin typeface="+mn-lt"/>
                <a:ea typeface="ＭＳ Ｐゴシック" charset="-128"/>
                <a:cs typeface="ＭＳ Ｐゴシック" charset="-128"/>
              </a:rPr>
              <a:t>, presentar los documentos que avalen su pertenencia a otro </a:t>
            </a:r>
            <a:r>
              <a:rPr lang="es-ES_tradnl" sz="1200" kern="1200" dirty="0" err="1" smtClean="0">
                <a:solidFill>
                  <a:schemeClr val="tx1"/>
                </a:solidFill>
                <a:effectLst/>
                <a:latin typeface="+mn-lt"/>
                <a:ea typeface="ＭＳ Ｐゴシック" charset="-128"/>
                <a:cs typeface="ＭＳ Ｐゴシック" charset="-128"/>
              </a:rPr>
              <a:t>índice</a:t>
            </a:r>
            <a:r>
              <a:rPr lang="es-ES_tradnl" sz="1200" kern="1200" dirty="0" smtClean="0">
                <a:solidFill>
                  <a:schemeClr val="tx1"/>
                </a:solidFill>
                <a:effectLst/>
                <a:latin typeface="+mn-lt"/>
                <a:ea typeface="ＭＳ Ｐゴシック" charset="-128"/>
                <a:cs typeface="ＭＳ Ｐゴシック" charset="-128"/>
              </a:rPr>
              <a:t> de igual o mayor reconocimiento. </a:t>
            </a:r>
          </a:p>
          <a:p>
            <a:r>
              <a:rPr lang="es-ES_tradnl" sz="1200" kern="1200" dirty="0" smtClean="0">
                <a:solidFill>
                  <a:schemeClr val="tx1"/>
                </a:solidFill>
                <a:effectLst/>
                <a:latin typeface="+mn-lt"/>
                <a:ea typeface="ＭＳ Ｐゴシック" charset="-128"/>
                <a:cs typeface="ＭＳ Ｐゴシック" charset="-128"/>
              </a:rPr>
              <a:t>Presentar constancia con el voto aprobatorio del asesor y de los dos revisores. </a:t>
            </a:r>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18. La calidad de la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y del trabajo escrito se evaluará con las normas y criterios del </a:t>
            </a:r>
            <a:r>
              <a:rPr lang="es-ES_tradnl" sz="1200" kern="1200" dirty="0" err="1" smtClean="0">
                <a:solidFill>
                  <a:schemeClr val="tx1"/>
                </a:solidFill>
                <a:effectLst/>
                <a:latin typeface="+mn-lt"/>
                <a:ea typeface="ＭＳ Ｐゴシック" charset="-128"/>
                <a:cs typeface="ＭＳ Ｐゴシック" charset="-128"/>
              </a:rPr>
              <a:t>comite</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científico</a:t>
            </a:r>
            <a:r>
              <a:rPr lang="es-ES_tradnl" sz="1200" kern="1200" dirty="0" smtClean="0">
                <a:solidFill>
                  <a:schemeClr val="tx1"/>
                </a:solidFill>
                <a:effectLst/>
                <a:latin typeface="+mn-lt"/>
                <a:ea typeface="ＭＳ Ｐゴシック" charset="-128"/>
                <a:cs typeface="ＭＳ Ｐゴシック" charset="-128"/>
              </a:rPr>
              <a:t> de la revista que aprueba su </a:t>
            </a:r>
            <a:r>
              <a:rPr lang="es-ES_tradnl" sz="1200" kern="1200" dirty="0" err="1" smtClean="0">
                <a:solidFill>
                  <a:schemeClr val="tx1"/>
                </a:solidFill>
                <a:effectLst/>
                <a:latin typeface="+mn-lt"/>
                <a:ea typeface="ＭＳ Ｐゴシック" charset="-128"/>
                <a:cs typeface="ＭＳ Ｐゴシック" charset="-128"/>
              </a:rPr>
              <a:t>publicación</a:t>
            </a:r>
            <a:r>
              <a:rPr lang="es-ES_tradnl" sz="1200" kern="1200" dirty="0" smtClean="0">
                <a:solidFill>
                  <a:schemeClr val="tx1"/>
                </a:solidFill>
                <a:effectLst/>
                <a:latin typeface="+mn-lt"/>
                <a:ea typeface="ＭＳ Ｐゴシック" charset="-128"/>
                <a:cs typeface="ＭＳ Ｐゴシック" charset="-128"/>
              </a:rPr>
              <a:t>, siendo referencia los aspectos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I. Fundamento en investigaciones o paradigma.</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II. </a:t>
            </a:r>
            <a:r>
              <a:rPr lang="es-ES_tradnl" sz="1200" kern="1200" dirty="0" err="1" smtClean="0">
                <a:solidFill>
                  <a:schemeClr val="tx1"/>
                </a:solidFill>
                <a:effectLst/>
                <a:latin typeface="+mn-lt"/>
                <a:ea typeface="ＭＳ Ｐゴシック" charset="-128"/>
                <a:cs typeface="ＭＳ Ｐゴシック" charset="-128"/>
              </a:rPr>
              <a:t>Diseño</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metodología</a:t>
            </a:r>
            <a:r>
              <a:rPr lang="es-ES_tradnl" sz="1200" kern="1200" dirty="0" smtClean="0">
                <a:solidFill>
                  <a:schemeClr val="tx1"/>
                </a:solidFill>
                <a:effectLst/>
                <a:latin typeface="+mn-lt"/>
                <a:ea typeface="ＭＳ Ｐゴシック" charset="-128"/>
                <a:cs typeface="ＭＳ Ｐゴシック" charset="-128"/>
              </a:rPr>
              <a:t> e instrumentos que validan la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III. Aportar resultados novedosos y relevantes.</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IV. Resultados o </a:t>
            </a:r>
            <a:r>
              <a:rPr lang="es-ES_tradnl" sz="1200" kern="1200" dirty="0" err="1" smtClean="0">
                <a:solidFill>
                  <a:schemeClr val="tx1"/>
                </a:solidFill>
                <a:effectLst/>
                <a:latin typeface="+mn-lt"/>
                <a:ea typeface="ＭＳ Ｐゴシック" charset="-128"/>
                <a:cs typeface="ＭＳ Ｐゴシック" charset="-128"/>
              </a:rPr>
              <a:t>teoría</a:t>
            </a:r>
            <a:r>
              <a:rPr lang="es-ES_tradnl" sz="1200" kern="1200" dirty="0" smtClean="0">
                <a:solidFill>
                  <a:schemeClr val="tx1"/>
                </a:solidFill>
                <a:effectLst/>
                <a:latin typeface="+mn-lt"/>
                <a:ea typeface="ＭＳ Ｐゴシック" charset="-128"/>
                <a:cs typeface="ＭＳ Ｐゴシック" charset="-128"/>
              </a:rPr>
              <a:t> generalizables y aplicables.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V. Cumplimiento de principios </a:t>
            </a:r>
            <a:r>
              <a:rPr lang="es-ES_tradnl" sz="1200" kern="1200" dirty="0" err="1" smtClean="0">
                <a:solidFill>
                  <a:schemeClr val="tx1"/>
                </a:solidFill>
                <a:effectLst/>
                <a:latin typeface="+mn-lt"/>
                <a:ea typeface="ＭＳ Ｐゴシック" charset="-128"/>
                <a:cs typeface="ＭＳ Ｐゴシック" charset="-128"/>
              </a:rPr>
              <a:t>deontológicos</a:t>
            </a:r>
            <a:r>
              <a:rPr lang="es-ES_tradnl" sz="1200" kern="1200" dirty="0" smtClean="0">
                <a:solidFill>
                  <a:schemeClr val="tx1"/>
                </a:solidFill>
                <a:effectLst/>
                <a:latin typeface="+mn-lt"/>
                <a:ea typeface="ＭＳ Ｐゴシック" charset="-128"/>
                <a:cs typeface="ＭＳ Ｐゴシック" charset="-128"/>
              </a:rPr>
              <a:t>.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19. El trabajo escrito de 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se estructurará con base en los criterios </a:t>
            </a:r>
            <a:r>
              <a:rPr lang="es-ES_tradnl" sz="1200" kern="1200" dirty="0" err="1" smtClean="0">
                <a:solidFill>
                  <a:schemeClr val="tx1"/>
                </a:solidFill>
                <a:effectLst/>
                <a:latin typeface="+mn-lt"/>
                <a:ea typeface="ＭＳ Ｐゴシック" charset="-128"/>
                <a:cs typeface="ＭＳ Ｐゴシック" charset="-128"/>
              </a:rPr>
              <a:t>señalados</a:t>
            </a:r>
            <a:r>
              <a:rPr lang="es-ES_tradnl" sz="1200" kern="1200" dirty="0" smtClean="0">
                <a:solidFill>
                  <a:schemeClr val="tx1"/>
                </a:solidFill>
                <a:effectLst/>
                <a:latin typeface="+mn-lt"/>
                <a:ea typeface="ＭＳ Ｐゴシック" charset="-128"/>
                <a:cs typeface="ＭＳ Ｐゴシック" charset="-128"/>
              </a:rPr>
              <a:t> por la revista que aprueba su </a:t>
            </a:r>
            <a:r>
              <a:rPr lang="es-ES_tradnl" sz="1200" kern="1200" dirty="0" err="1" smtClean="0">
                <a:solidFill>
                  <a:schemeClr val="tx1"/>
                </a:solidFill>
                <a:effectLst/>
                <a:latin typeface="+mn-lt"/>
                <a:ea typeface="ＭＳ Ｐゴシック" charset="-128"/>
                <a:cs typeface="ＭＳ Ｐゴシック" charset="-128"/>
              </a:rPr>
              <a:t>publicación</a:t>
            </a:r>
            <a:r>
              <a:rPr lang="es-ES_tradnl" sz="1200" kern="1200" dirty="0" smtClean="0">
                <a:solidFill>
                  <a:schemeClr val="tx1"/>
                </a:solidFill>
                <a:effectLst/>
                <a:latin typeface="+mn-lt"/>
                <a:ea typeface="ＭＳ Ｐゴシック" charset="-128"/>
                <a:cs typeface="ＭＳ Ｐゴシック" charset="-128"/>
              </a:rPr>
              <a:t>, siendo referencia los contenidos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Resumen y palabras clave. </a:t>
            </a:r>
          </a:p>
          <a:p>
            <a:r>
              <a:rPr lang="es-ES_tradnl" sz="1200" kern="1200" dirty="0" err="1" smtClean="0">
                <a:solidFill>
                  <a:schemeClr val="tx1"/>
                </a:solidFill>
                <a:effectLst/>
                <a:latin typeface="+mn-lt"/>
                <a:ea typeface="ＭＳ Ｐゴシック" charset="-128"/>
                <a:cs typeface="ＭＳ Ｐゴシック" charset="-128"/>
              </a:rPr>
              <a:t>Introducción</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err="1" smtClean="0">
                <a:solidFill>
                  <a:schemeClr val="tx1"/>
                </a:solidFill>
                <a:effectLst/>
                <a:latin typeface="+mn-lt"/>
                <a:ea typeface="ＭＳ Ｐゴシック" charset="-128"/>
                <a:cs typeface="ＭＳ Ｐゴシック" charset="-128"/>
              </a:rPr>
              <a:t>Método</a:t>
            </a:r>
            <a:r>
              <a:rPr lang="es-ES_tradnl" sz="1200" kern="1200" dirty="0" smtClean="0">
                <a:solidFill>
                  <a:schemeClr val="tx1"/>
                </a:solidFill>
                <a:effectLst/>
                <a:latin typeface="+mn-lt"/>
                <a:ea typeface="ＭＳ Ｐゴシック" charset="-128"/>
                <a:cs typeface="ＭＳ Ｐゴシック" charset="-128"/>
              </a:rPr>
              <a:t> y programa de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Resultados. </a:t>
            </a:r>
          </a:p>
          <a:p>
            <a:r>
              <a:rPr lang="es-ES_tradnl" sz="1200" kern="1200" dirty="0" err="1" smtClean="0">
                <a:solidFill>
                  <a:schemeClr val="tx1"/>
                </a:solidFill>
                <a:effectLst/>
                <a:latin typeface="+mn-lt"/>
                <a:ea typeface="ＭＳ Ｐゴシック" charset="-128"/>
                <a:cs typeface="ＭＳ Ｐゴシック" charset="-128"/>
              </a:rPr>
              <a:t>Discusión</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Referencias </a:t>
            </a:r>
            <a:r>
              <a:rPr lang="es-ES_tradnl" sz="1200" kern="1200" dirty="0" err="1" smtClean="0">
                <a:solidFill>
                  <a:schemeClr val="tx1"/>
                </a:solidFill>
                <a:effectLst/>
                <a:latin typeface="+mn-lt"/>
                <a:ea typeface="ＭＳ Ｐゴシック" charset="-128"/>
                <a:cs typeface="ＭＳ Ｐゴシック" charset="-128"/>
              </a:rPr>
              <a:t>bibliográficas</a:t>
            </a:r>
            <a:r>
              <a:rPr lang="es-ES_tradnl" sz="1200" kern="1200" dirty="0" smtClean="0">
                <a:solidFill>
                  <a:schemeClr val="tx1"/>
                </a:solidFill>
                <a:effectLst/>
                <a:latin typeface="+mn-lt"/>
                <a:ea typeface="ＭＳ Ｐゴシック" charset="-128"/>
                <a:cs typeface="ＭＳ Ｐゴシック" charset="-128"/>
              </a:rPr>
              <a:t>. </a:t>
            </a:r>
          </a:p>
          <a:p>
            <a:endParaRPr lang="es-ES_tradnl" sz="1200" kern="1200" dirty="0" smtClean="0">
              <a:solidFill>
                <a:schemeClr val="tx1"/>
              </a:solidFill>
              <a:effectLst/>
              <a:latin typeface="+mn-lt"/>
              <a:ea typeface="ＭＳ Ｐゴシック" charset="-128"/>
              <a:cs typeface="ＭＳ Ｐゴシック" charset="-128"/>
            </a:endParaRPr>
          </a:p>
          <a:p>
            <a:endParaRPr lang="es-ES_tradnl" sz="1200" kern="1200" dirty="0" smtClean="0">
              <a:solidFill>
                <a:schemeClr val="tx1"/>
              </a:solidFill>
              <a:effectLst/>
              <a:latin typeface="+mn-lt"/>
              <a:ea typeface="ＭＳ Ｐゴシック" charset="-128"/>
              <a:cs typeface="ＭＳ Ｐゴシック" charset="-128"/>
            </a:endParaRPr>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10</a:t>
            </a:fld>
            <a:endParaRPr lang="en-US"/>
          </a:p>
        </p:txBody>
      </p:sp>
    </p:spTree>
    <p:extLst>
      <p:ext uri="{BB962C8B-B14F-4D97-AF65-F5344CB8AC3E}">
        <p14:creationId xmlns:p14="http://schemas.microsoft.com/office/powerpoint/2010/main" val="2647270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redacción</a:t>
            </a:r>
            <a:r>
              <a:rPr lang="es-ES_tradnl" sz="1200" kern="1200" dirty="0" smtClean="0">
                <a:solidFill>
                  <a:schemeClr val="tx1"/>
                </a:solidFill>
                <a:effectLst/>
                <a:latin typeface="+mn-lt"/>
                <a:ea typeface="ＭＳ Ｐゴシック" charset="-128"/>
                <a:cs typeface="ＭＳ Ｐゴシック" charset="-128"/>
              </a:rPr>
              <a:t> del trabajo escrito de 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cumplira</a:t>
            </a:r>
            <a:r>
              <a:rPr lang="es-ES_tradnl" sz="1200" kern="1200" dirty="0" smtClean="0">
                <a:solidFill>
                  <a:schemeClr val="tx1"/>
                </a:solidFill>
                <a:effectLst/>
                <a:latin typeface="+mn-lt"/>
                <a:ea typeface="ＭＳ Ｐゴシック" charset="-128"/>
                <a:cs typeface="ＭＳ Ｐゴシック" charset="-128"/>
              </a:rPr>
              <a:t>́ con los requisitos </a:t>
            </a:r>
            <a:r>
              <a:rPr lang="es-ES_tradnl" sz="1200" kern="1200" dirty="0" err="1" smtClean="0">
                <a:solidFill>
                  <a:schemeClr val="tx1"/>
                </a:solidFill>
                <a:effectLst/>
                <a:latin typeface="+mn-lt"/>
                <a:ea typeface="ＭＳ Ｐゴシック" charset="-128"/>
                <a:cs typeface="ＭＳ Ｐゴシック" charset="-128"/>
              </a:rPr>
              <a:t>señalados</a:t>
            </a:r>
            <a:r>
              <a:rPr lang="es-ES_tradnl" sz="1200" kern="1200" dirty="0" smtClean="0">
                <a:solidFill>
                  <a:schemeClr val="tx1"/>
                </a:solidFill>
                <a:effectLst/>
                <a:latin typeface="+mn-lt"/>
                <a:ea typeface="ＭＳ Ｐゴシック" charset="-128"/>
                <a:cs typeface="ＭＳ Ｐゴシック" charset="-128"/>
              </a:rPr>
              <a:t> por la revista en la que se publicará, siendo referencia los aspectos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Correcto dominio del idioma </a:t>
            </a:r>
            <a:r>
              <a:rPr lang="es-ES_tradnl" sz="1200" kern="1200" dirty="0" err="1" smtClean="0">
                <a:solidFill>
                  <a:schemeClr val="tx1"/>
                </a:solidFill>
                <a:effectLst/>
                <a:latin typeface="+mn-lt"/>
                <a:ea typeface="ＭＳ Ｐゴシック" charset="-128"/>
                <a:cs typeface="ＭＳ Ｐゴシック" charset="-128"/>
              </a:rPr>
              <a:t>español</a:t>
            </a:r>
            <a:r>
              <a:rPr lang="es-ES_tradnl" sz="1200" kern="1200" dirty="0" smtClean="0">
                <a:solidFill>
                  <a:schemeClr val="tx1"/>
                </a:solidFill>
                <a:effectLst/>
                <a:latin typeface="+mn-lt"/>
                <a:ea typeface="ＭＳ Ｐゴシック" charset="-128"/>
                <a:cs typeface="ＭＳ Ｐゴシック" charset="-128"/>
              </a:rPr>
              <a:t> o, en su caso, idioma extranjero. </a:t>
            </a:r>
          </a:p>
          <a:p>
            <a:r>
              <a:rPr lang="es-ES_tradnl" sz="1200" kern="1200" dirty="0" err="1" smtClean="0">
                <a:solidFill>
                  <a:schemeClr val="tx1"/>
                </a:solidFill>
                <a:effectLst/>
                <a:latin typeface="+mn-lt"/>
                <a:ea typeface="ＭＳ Ｐゴシック" charset="-128"/>
                <a:cs typeface="ＭＳ Ｐゴシック" charset="-128"/>
              </a:rPr>
              <a:t>Comunicación</a:t>
            </a:r>
            <a:r>
              <a:rPr lang="es-ES_tradnl" sz="1200" kern="1200" dirty="0" smtClean="0">
                <a:solidFill>
                  <a:schemeClr val="tx1"/>
                </a:solidFill>
                <a:effectLst/>
                <a:latin typeface="+mn-lt"/>
                <a:ea typeface="ＭＳ Ｐゴシック" charset="-128"/>
                <a:cs typeface="ＭＳ Ｐゴシック" charset="-128"/>
              </a:rPr>
              <a:t> clara, concisa y fehaciente de la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y sus resultados. </a:t>
            </a:r>
          </a:p>
          <a:p>
            <a:r>
              <a:rPr lang="es-ES_tradnl" sz="1200" kern="1200" dirty="0" err="1" smtClean="0">
                <a:solidFill>
                  <a:schemeClr val="tx1"/>
                </a:solidFill>
                <a:effectLst/>
                <a:latin typeface="+mn-lt"/>
                <a:ea typeface="ＭＳ Ｐゴシック" charset="-128"/>
                <a:cs typeface="ＭＳ Ｐゴシック" charset="-128"/>
              </a:rPr>
              <a:t>Extensión</a:t>
            </a:r>
            <a:r>
              <a:rPr lang="es-ES_tradnl" sz="1200" kern="1200" dirty="0" smtClean="0">
                <a:solidFill>
                  <a:schemeClr val="tx1"/>
                </a:solidFill>
                <a:effectLst/>
                <a:latin typeface="+mn-lt"/>
                <a:ea typeface="ＭＳ Ｐゴシック" charset="-128"/>
                <a:cs typeface="ＭＳ Ｐゴシック" charset="-128"/>
              </a:rPr>
              <a:t> de 10 cuartillas </a:t>
            </a:r>
            <a:r>
              <a:rPr lang="es-ES_tradnl" sz="1200" kern="1200" dirty="0" err="1" smtClean="0">
                <a:solidFill>
                  <a:schemeClr val="tx1"/>
                </a:solidFill>
                <a:effectLst/>
                <a:latin typeface="+mn-lt"/>
                <a:ea typeface="ＭＳ Ｐゴシック" charset="-128"/>
                <a:cs typeface="ＭＳ Ｐゴシック" charset="-128"/>
              </a:rPr>
              <a:t>mínimo</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Interlineado de 1.5. </a:t>
            </a:r>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11</a:t>
            </a:fld>
            <a:endParaRPr lang="en-US"/>
          </a:p>
        </p:txBody>
      </p:sp>
    </p:spTree>
    <p:extLst>
      <p:ext uri="{BB962C8B-B14F-4D97-AF65-F5344CB8AC3E}">
        <p14:creationId xmlns:p14="http://schemas.microsoft.com/office/powerpoint/2010/main" val="4089891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memoria de experiencia laboral consiste en la </a:t>
            </a:r>
            <a:r>
              <a:rPr lang="es-ES_tradnl" sz="1200" kern="1200" dirty="0" err="1" smtClean="0">
                <a:solidFill>
                  <a:schemeClr val="tx1"/>
                </a:solidFill>
                <a:effectLst/>
                <a:latin typeface="+mn-lt"/>
                <a:ea typeface="ＭＳ Ｐゴシック" charset="-128"/>
                <a:cs typeface="ＭＳ Ｐゴシック" charset="-128"/>
              </a:rPr>
              <a:t>elaboración</a:t>
            </a:r>
            <a:r>
              <a:rPr lang="es-ES_tradnl" sz="1200" kern="1200" dirty="0" smtClean="0">
                <a:solidFill>
                  <a:schemeClr val="tx1"/>
                </a:solidFill>
                <a:effectLst/>
                <a:latin typeface="+mn-lt"/>
                <a:ea typeface="ＭＳ Ｐゴシック" charset="-128"/>
                <a:cs typeface="ＭＳ Ｐゴシック" charset="-128"/>
              </a:rPr>
              <a:t> de un trabajo escrito en el que se expone la </a:t>
            </a:r>
            <a:r>
              <a:rPr lang="es-ES_tradnl" sz="1200" kern="1200" dirty="0" err="1" smtClean="0">
                <a:solidFill>
                  <a:schemeClr val="tx1"/>
                </a:solidFill>
                <a:effectLst/>
                <a:latin typeface="+mn-lt"/>
                <a:ea typeface="ＭＳ Ｐゴシック" charset="-128"/>
                <a:cs typeface="ＭＳ Ｐゴシック" charset="-128"/>
              </a:rPr>
              <a:t>recopilación</a:t>
            </a:r>
            <a:r>
              <a:rPr lang="es-ES_tradnl" sz="1200" kern="1200" dirty="0" smtClean="0">
                <a:solidFill>
                  <a:schemeClr val="tx1"/>
                </a:solidFill>
                <a:effectLst/>
                <a:latin typeface="+mn-lt"/>
                <a:ea typeface="ＭＳ Ｐゴシック" charset="-128"/>
                <a:cs typeface="ＭＳ Ｐゴシック" charset="-128"/>
              </a:rPr>
              <a:t> y resultados de una experiencia profesional en un </a:t>
            </a:r>
            <a:r>
              <a:rPr lang="es-ES_tradnl" sz="1200" kern="1200" dirty="0" err="1" smtClean="0">
                <a:solidFill>
                  <a:schemeClr val="tx1"/>
                </a:solidFill>
                <a:effectLst/>
                <a:latin typeface="+mn-lt"/>
                <a:ea typeface="ＭＳ Ｐゴシック" charset="-128"/>
                <a:cs typeface="ＭＳ Ｐゴシック" charset="-128"/>
              </a:rPr>
              <a:t>ámbito</a:t>
            </a:r>
            <a:r>
              <a:rPr lang="es-ES_tradnl" sz="1200" kern="1200" dirty="0" smtClean="0">
                <a:solidFill>
                  <a:schemeClr val="tx1"/>
                </a:solidFill>
                <a:effectLst/>
                <a:latin typeface="+mn-lt"/>
                <a:ea typeface="ＭＳ Ｐゴシック" charset="-128"/>
                <a:cs typeface="ＭＳ Ｐゴシック" charset="-128"/>
              </a:rPr>
              <a:t> plenamente identificado y reconocido en el ejercicio de la </a:t>
            </a:r>
            <a:r>
              <a:rPr lang="es-ES_tradnl" sz="1200" kern="1200" dirty="0" err="1" smtClean="0">
                <a:solidFill>
                  <a:schemeClr val="tx1"/>
                </a:solidFill>
                <a:effectLst/>
                <a:latin typeface="+mn-lt"/>
                <a:ea typeface="ＭＳ Ｐゴシック" charset="-128"/>
                <a:cs typeface="ＭＳ Ｐゴシック" charset="-128"/>
              </a:rPr>
              <a:t>profesión</a:t>
            </a:r>
            <a:r>
              <a:rPr lang="es-ES_tradnl" sz="1200" kern="1200" dirty="0" smtClean="0">
                <a:solidFill>
                  <a:schemeClr val="tx1"/>
                </a:solidFill>
                <a:effectLst/>
                <a:latin typeface="+mn-lt"/>
                <a:ea typeface="ＭＳ Ｐゴシック" charset="-128"/>
                <a:cs typeface="ＭＳ Ｐゴシック" charset="-128"/>
              </a:rPr>
              <a:t>.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32. El trabajo escrito de 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y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mismo, </a:t>
            </a:r>
            <a:r>
              <a:rPr lang="es-ES_tradnl" sz="1200" kern="1200" dirty="0" err="1" smtClean="0">
                <a:solidFill>
                  <a:schemeClr val="tx1"/>
                </a:solidFill>
                <a:effectLst/>
                <a:latin typeface="+mn-lt"/>
                <a:ea typeface="ＭＳ Ｐゴシック" charset="-128"/>
                <a:cs typeface="ＭＳ Ｐゴシック" charset="-128"/>
              </a:rPr>
              <a:t>sera</a:t>
            </a:r>
            <a:r>
              <a:rPr lang="es-ES_tradnl" sz="1200" kern="1200" dirty="0" smtClean="0">
                <a:solidFill>
                  <a:schemeClr val="tx1"/>
                </a:solidFill>
                <a:effectLst/>
                <a:latin typeface="+mn-lt"/>
                <a:ea typeface="ＭＳ Ｐゴシック" charset="-128"/>
                <a:cs typeface="ＭＳ Ｐゴシック" charset="-128"/>
              </a:rPr>
              <a:t>́ individual. </a:t>
            </a:r>
            <a:endParaRPr lang="es-ES_tradnl" dirty="0" smtClean="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12</a:t>
            </a:fld>
            <a:endParaRPr lang="en-US"/>
          </a:p>
        </p:txBody>
      </p:sp>
    </p:spTree>
    <p:extLst>
      <p:ext uri="{BB962C8B-B14F-4D97-AF65-F5344CB8AC3E}">
        <p14:creationId xmlns:p14="http://schemas.microsoft.com/office/powerpoint/2010/main" val="2055742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El trabajo escrito de 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podra</a:t>
            </a:r>
            <a:r>
              <a:rPr lang="es-ES_tradnl" sz="1200" kern="1200" dirty="0" smtClean="0">
                <a:solidFill>
                  <a:schemeClr val="tx1"/>
                </a:solidFill>
                <a:effectLst/>
                <a:latin typeface="+mn-lt"/>
                <a:ea typeface="ＭＳ Ｐゴシック" charset="-128"/>
                <a:cs typeface="ＭＳ Ｐゴシック" charset="-128"/>
              </a:rPr>
              <a:t>́ considerar la estructura de contenido siguiente: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Resumen, no mayor de dos cuartillas. </a:t>
            </a:r>
          </a:p>
          <a:p>
            <a:r>
              <a:rPr lang="es-ES_tradnl" sz="1200" kern="1200" dirty="0" smtClean="0">
                <a:solidFill>
                  <a:schemeClr val="tx1"/>
                </a:solidFill>
                <a:effectLst/>
                <a:latin typeface="+mn-lt"/>
                <a:ea typeface="ＭＳ Ｐゴシック" charset="-128"/>
                <a:cs typeface="ＭＳ Ｐゴシック" charset="-128"/>
              </a:rPr>
              <a:t>Importancia de la </a:t>
            </a:r>
            <a:r>
              <a:rPr lang="es-ES_tradnl" sz="1200" kern="1200" dirty="0" err="1" smtClean="0">
                <a:solidFill>
                  <a:schemeClr val="tx1"/>
                </a:solidFill>
                <a:effectLst/>
                <a:latin typeface="+mn-lt"/>
                <a:ea typeface="ＭＳ Ｐゴシック" charset="-128"/>
                <a:cs typeface="ＭＳ Ｐゴシック" charset="-128"/>
              </a:rPr>
              <a:t>temática</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err="1" smtClean="0">
                <a:solidFill>
                  <a:schemeClr val="tx1"/>
                </a:solidFill>
                <a:effectLst/>
                <a:latin typeface="+mn-lt"/>
                <a:ea typeface="ＭＳ Ｐゴシック" charset="-128"/>
                <a:cs typeface="ＭＳ Ｐゴシック" charset="-128"/>
              </a:rPr>
              <a:t>Descripción</a:t>
            </a:r>
            <a:r>
              <a:rPr lang="es-ES_tradnl" sz="1200" kern="1200" dirty="0" smtClean="0">
                <a:solidFill>
                  <a:schemeClr val="tx1"/>
                </a:solidFill>
                <a:effectLst/>
                <a:latin typeface="+mn-lt"/>
                <a:ea typeface="ＭＳ Ｐゴシック" charset="-128"/>
                <a:cs typeface="ＭＳ Ｐゴシック" charset="-128"/>
              </a:rPr>
              <a:t> del puesto o empleo. </a:t>
            </a:r>
          </a:p>
          <a:p>
            <a:r>
              <a:rPr lang="es-ES_tradnl" sz="1200" kern="1200" dirty="0" err="1" smtClean="0">
                <a:solidFill>
                  <a:schemeClr val="tx1"/>
                </a:solidFill>
                <a:effectLst/>
                <a:latin typeface="+mn-lt"/>
                <a:ea typeface="ＭＳ Ｐゴシック" charset="-128"/>
                <a:cs typeface="ＭＳ Ｐゴシック" charset="-128"/>
              </a:rPr>
              <a:t>Problemática</a:t>
            </a:r>
            <a:r>
              <a:rPr lang="es-ES_tradnl" sz="1200" kern="1200" dirty="0" smtClean="0">
                <a:solidFill>
                  <a:schemeClr val="tx1"/>
                </a:solidFill>
                <a:effectLst/>
                <a:latin typeface="+mn-lt"/>
                <a:ea typeface="ＭＳ Ｐゴシック" charset="-128"/>
                <a:cs typeface="ＭＳ Ｐゴシック" charset="-128"/>
              </a:rPr>
              <a:t> identificada. </a:t>
            </a:r>
          </a:p>
          <a:p>
            <a:r>
              <a:rPr lang="es-ES_tradnl" sz="1200" kern="1200" dirty="0" smtClean="0">
                <a:solidFill>
                  <a:schemeClr val="tx1"/>
                </a:solidFill>
                <a:effectLst/>
                <a:latin typeface="+mn-lt"/>
                <a:ea typeface="ＭＳ Ｐゴシック" charset="-128"/>
                <a:cs typeface="ＭＳ Ｐゴシック" charset="-128"/>
              </a:rPr>
              <a:t>Informe detallado de las actividades. </a:t>
            </a:r>
          </a:p>
          <a:p>
            <a:r>
              <a:rPr lang="es-ES_tradnl" sz="1200" kern="1200" dirty="0" err="1" smtClean="0">
                <a:solidFill>
                  <a:schemeClr val="tx1"/>
                </a:solidFill>
                <a:effectLst/>
                <a:latin typeface="+mn-lt"/>
                <a:ea typeface="ＭＳ Ｐゴシック" charset="-128"/>
                <a:cs typeface="ＭＳ Ｐゴシック" charset="-128"/>
              </a:rPr>
              <a:t>Solución</a:t>
            </a:r>
            <a:r>
              <a:rPr lang="es-ES_tradnl" sz="1200" kern="1200" dirty="0" smtClean="0">
                <a:solidFill>
                  <a:schemeClr val="tx1"/>
                </a:solidFill>
                <a:effectLst/>
                <a:latin typeface="+mn-lt"/>
                <a:ea typeface="ＭＳ Ｐゴシック" charset="-128"/>
                <a:cs typeface="ＭＳ Ｐゴシック" charset="-128"/>
              </a:rPr>
              <a:t> desarrollada y sus alcances. </a:t>
            </a:r>
          </a:p>
          <a:p>
            <a:r>
              <a:rPr lang="es-ES_tradnl" sz="1200" kern="1200" dirty="0" smtClean="0">
                <a:solidFill>
                  <a:schemeClr val="tx1"/>
                </a:solidFill>
                <a:effectLst/>
                <a:latin typeface="+mn-lt"/>
                <a:ea typeface="ＭＳ Ｐゴシック" charset="-128"/>
                <a:cs typeface="ＭＳ Ｐゴシック" charset="-128"/>
              </a:rPr>
              <a:t>Impacto de la experiencia laboral. </a:t>
            </a:r>
          </a:p>
          <a:p>
            <a:r>
              <a:rPr lang="es-ES_tradnl" sz="1200" kern="1200" dirty="0" smtClean="0">
                <a:solidFill>
                  <a:schemeClr val="tx1"/>
                </a:solidFill>
                <a:effectLst/>
                <a:latin typeface="+mn-lt"/>
                <a:ea typeface="ＭＳ Ｐゴシック" charset="-128"/>
                <a:cs typeface="ＭＳ Ｐゴシック" charset="-128"/>
              </a:rPr>
              <a:t>Referencias de consulta. </a:t>
            </a:r>
          </a:p>
          <a:p>
            <a:pPr marL="0" marR="0" indent="0" algn="l" defTabSz="457200" rtl="0" eaLnBrk="0" fontAlgn="base" latinLnBrk="0" hangingPunct="0">
              <a:lnSpc>
                <a:spcPct val="100000"/>
              </a:lnSpc>
              <a:spcBef>
                <a:spcPct val="30000"/>
              </a:spcBef>
              <a:spcAft>
                <a:spcPct val="0"/>
              </a:spcAft>
              <a:buClrTx/>
              <a:buSzTx/>
              <a:buFontTx/>
              <a:buNone/>
              <a:tabLst/>
              <a:defRPr/>
            </a:pPr>
            <a:r>
              <a:rPr lang="es-ES_tradnl" sz="1200" kern="1200" dirty="0" smtClean="0">
                <a:solidFill>
                  <a:schemeClr val="tx1"/>
                </a:solidFill>
                <a:effectLst/>
                <a:latin typeface="+mn-lt"/>
                <a:ea typeface="ＭＳ Ｐゴシック" charset="-128"/>
                <a:cs typeface="ＭＳ Ｐゴシック" charset="-128"/>
              </a:rPr>
              <a:t>Anexos </a:t>
            </a:r>
            <a:endParaRPr lang="es-ES_tradnl" dirty="0" smtClean="0"/>
          </a:p>
          <a:p>
            <a:endParaRPr lang="es-ES_tradnl" sz="1200" kern="1200" dirty="0" smtClean="0">
              <a:solidFill>
                <a:schemeClr val="tx1"/>
              </a:solidFill>
              <a:effectLst/>
              <a:latin typeface="+mn-lt"/>
              <a:ea typeface="ＭＳ Ｐゴシック" charset="-128"/>
              <a:cs typeface="ＭＳ Ｐゴシック" charset="-128"/>
            </a:endParaRPr>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13</a:t>
            </a:fld>
            <a:endParaRPr lang="en-US"/>
          </a:p>
        </p:txBody>
      </p:sp>
    </p:spTree>
    <p:extLst>
      <p:ext uri="{BB962C8B-B14F-4D97-AF65-F5344CB8AC3E}">
        <p14:creationId xmlns:p14="http://schemas.microsoft.com/office/powerpoint/2010/main" val="41567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tesina consiste en la </a:t>
            </a:r>
            <a:r>
              <a:rPr lang="es-ES_tradnl" sz="1200" kern="1200" dirty="0" err="1" smtClean="0">
                <a:solidFill>
                  <a:schemeClr val="tx1"/>
                </a:solidFill>
                <a:effectLst/>
                <a:latin typeface="+mn-lt"/>
                <a:ea typeface="ＭＳ Ｐゴシック" charset="-128"/>
                <a:cs typeface="ＭＳ Ｐゴシック" charset="-128"/>
              </a:rPr>
              <a:t>elaboración</a:t>
            </a:r>
            <a:r>
              <a:rPr lang="es-ES_tradnl" sz="1200" kern="1200" dirty="0" smtClean="0">
                <a:solidFill>
                  <a:schemeClr val="tx1"/>
                </a:solidFill>
                <a:effectLst/>
                <a:latin typeface="+mn-lt"/>
                <a:ea typeface="ＭＳ Ｐゴシック" charset="-128"/>
                <a:cs typeface="ＭＳ Ｐゴシック" charset="-128"/>
              </a:rPr>
              <a:t> de un trabajo escrito en el que se reporta el desarrollo y resultados de una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documental de </a:t>
            </a:r>
            <a:r>
              <a:rPr lang="es-ES_tradnl" sz="1200" kern="1200" dirty="0" err="1" smtClean="0">
                <a:solidFill>
                  <a:schemeClr val="tx1"/>
                </a:solidFill>
                <a:effectLst/>
                <a:latin typeface="+mn-lt"/>
                <a:ea typeface="ＭＳ Ｐゴシック" charset="-128"/>
                <a:cs typeface="ＭＳ Ｐゴシック" charset="-128"/>
              </a:rPr>
              <a:t>carácter</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monográfico</a:t>
            </a:r>
            <a:r>
              <a:rPr lang="es-ES_tradnl" sz="1200" kern="1200" dirty="0" smtClean="0">
                <a:solidFill>
                  <a:schemeClr val="tx1"/>
                </a:solidFill>
                <a:effectLst/>
                <a:latin typeface="+mn-lt"/>
                <a:ea typeface="ＭＳ Ｐゴシック" charset="-128"/>
                <a:cs typeface="ＭＳ Ｐゴシック" charset="-128"/>
              </a:rPr>
              <a:t>; y en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mismo ante un jurado.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Podra</a:t>
            </a:r>
            <a:r>
              <a:rPr lang="es-ES_tradnl" sz="1200" kern="1200" dirty="0" smtClean="0">
                <a:solidFill>
                  <a:schemeClr val="tx1"/>
                </a:solidFill>
                <a:effectLst/>
                <a:latin typeface="+mn-lt"/>
                <a:ea typeface="ＭＳ Ｐゴシック" charset="-128"/>
                <a:cs typeface="ＭＳ Ｐゴシック" charset="-128"/>
              </a:rPr>
              <a:t>́ comprender los resultados de una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documental en proceso o una </a:t>
            </a:r>
            <a:r>
              <a:rPr lang="es-ES_tradnl" sz="1200" kern="1200" dirty="0" err="1" smtClean="0">
                <a:solidFill>
                  <a:schemeClr val="tx1"/>
                </a:solidFill>
                <a:effectLst/>
                <a:latin typeface="+mn-lt"/>
                <a:ea typeface="ＭＳ Ｐゴシック" charset="-128"/>
                <a:cs typeface="ＭＳ Ｐゴシック" charset="-128"/>
              </a:rPr>
              <a:t>traducción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crítica</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l trabajo escrito de tesina y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mismo </a:t>
            </a:r>
            <a:r>
              <a:rPr lang="es-ES_tradnl" sz="1200" kern="1200" dirty="0" err="1" smtClean="0">
                <a:solidFill>
                  <a:schemeClr val="tx1"/>
                </a:solidFill>
                <a:effectLst/>
                <a:latin typeface="+mn-lt"/>
                <a:ea typeface="ＭＳ Ｐゴシック" charset="-128"/>
                <a:cs typeface="ＭＳ Ｐゴシック" charset="-128"/>
              </a:rPr>
              <a:t>sera</a:t>
            </a:r>
            <a:r>
              <a:rPr lang="es-ES_tradnl" sz="1200" kern="1200" dirty="0" smtClean="0">
                <a:solidFill>
                  <a:schemeClr val="tx1"/>
                </a:solidFill>
                <a:effectLst/>
                <a:latin typeface="+mn-lt"/>
                <a:ea typeface="ＭＳ Ｐゴシック" charset="-128"/>
                <a:cs typeface="ＭＳ Ｐゴシック" charset="-128"/>
              </a:rPr>
              <a:t>́ individual.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72. Para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trabajo escrito de tesina </a:t>
            </a:r>
            <a:r>
              <a:rPr lang="es-ES_tradnl" sz="1200" kern="1200" dirty="0" err="1" smtClean="0">
                <a:solidFill>
                  <a:schemeClr val="tx1"/>
                </a:solidFill>
                <a:effectLst/>
                <a:latin typeface="+mn-lt"/>
                <a:ea typeface="ＭＳ Ｐゴシック" charset="-128"/>
                <a:cs typeface="ＭＳ Ｐゴシック" charset="-128"/>
              </a:rPr>
              <a:t>deberán</a:t>
            </a:r>
            <a:r>
              <a:rPr lang="es-ES_tradnl" sz="1200" kern="1200" dirty="0" smtClean="0">
                <a:solidFill>
                  <a:schemeClr val="tx1"/>
                </a:solidFill>
                <a:effectLst/>
                <a:latin typeface="+mn-lt"/>
                <a:ea typeface="ＭＳ Ｐゴシック" charset="-128"/>
                <a:cs typeface="ＭＳ Ｐゴシック" charset="-128"/>
              </a:rPr>
              <a:t> cumplirse los requisitos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Trabajo cuya </a:t>
            </a:r>
            <a:r>
              <a:rPr lang="es-ES_tradnl" sz="1200" kern="1200" dirty="0" err="1" smtClean="0">
                <a:solidFill>
                  <a:schemeClr val="tx1"/>
                </a:solidFill>
                <a:effectLst/>
                <a:latin typeface="+mn-lt"/>
                <a:ea typeface="ＭＳ Ｐゴシック" charset="-128"/>
                <a:cs typeface="ＭＳ Ｐゴシック" charset="-128"/>
              </a:rPr>
              <a:t>autoría</a:t>
            </a:r>
            <a:r>
              <a:rPr lang="es-ES_tradnl" sz="1200" kern="1200" dirty="0" smtClean="0">
                <a:solidFill>
                  <a:schemeClr val="tx1"/>
                </a:solidFill>
                <a:effectLst/>
                <a:latin typeface="+mn-lt"/>
                <a:ea typeface="ＭＳ Ｐゴシック" charset="-128"/>
                <a:cs typeface="ＭＳ Ｐゴシック" charset="-128"/>
              </a:rPr>
              <a:t> es responsabilidad del pasante. </a:t>
            </a:r>
          </a:p>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temática</a:t>
            </a:r>
            <a:r>
              <a:rPr lang="es-ES_tradnl" sz="1200" kern="1200" dirty="0" smtClean="0">
                <a:solidFill>
                  <a:schemeClr val="tx1"/>
                </a:solidFill>
                <a:effectLst/>
                <a:latin typeface="+mn-lt"/>
                <a:ea typeface="ＭＳ Ｐゴシック" charset="-128"/>
                <a:cs typeface="ＭＳ Ｐゴシック" charset="-128"/>
              </a:rPr>
              <a:t> se relacionará con el plan de estudios cursado por el pasante, con las competencias </a:t>
            </a:r>
            <a:r>
              <a:rPr lang="es-ES_tradnl" sz="1200" kern="1200" dirty="0" err="1" smtClean="0">
                <a:solidFill>
                  <a:schemeClr val="tx1"/>
                </a:solidFill>
                <a:effectLst/>
                <a:latin typeface="+mn-lt"/>
                <a:ea typeface="ＭＳ Ｐゴシック" charset="-128"/>
                <a:cs typeface="ＭＳ Ｐゴシック" charset="-128"/>
              </a:rPr>
              <a:t>señaladas</a:t>
            </a:r>
            <a:r>
              <a:rPr lang="es-ES_tradnl" sz="1200" kern="1200" dirty="0" smtClean="0">
                <a:solidFill>
                  <a:schemeClr val="tx1"/>
                </a:solidFill>
                <a:effectLst/>
                <a:latin typeface="+mn-lt"/>
                <a:ea typeface="ＭＳ Ｐゴシック" charset="-128"/>
                <a:cs typeface="ＭＳ Ｐゴシック" charset="-128"/>
              </a:rPr>
              <a:t> en el perfil de egreso o con las </a:t>
            </a:r>
            <a:r>
              <a:rPr lang="es-ES_tradnl" sz="1200" kern="1200" dirty="0" err="1" smtClean="0">
                <a:solidFill>
                  <a:schemeClr val="tx1"/>
                </a:solidFill>
                <a:effectLst/>
                <a:latin typeface="+mn-lt"/>
                <a:ea typeface="ＭＳ Ｐゴシック" charset="-128"/>
                <a:cs typeface="ＭＳ Ｐゴシック" charset="-128"/>
              </a:rPr>
              <a:t>áreas</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científicas</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técnicas</a:t>
            </a:r>
            <a:r>
              <a:rPr lang="es-ES_tradnl" sz="1200" kern="1200" dirty="0" smtClean="0">
                <a:solidFill>
                  <a:schemeClr val="tx1"/>
                </a:solidFill>
                <a:effectLst/>
                <a:latin typeface="+mn-lt"/>
                <a:ea typeface="ＭＳ Ｐゴシック" charset="-128"/>
                <a:cs typeface="ＭＳ Ｐゴシック" charset="-128"/>
              </a:rPr>
              <a:t> de la </a:t>
            </a:r>
            <a:r>
              <a:rPr lang="es-ES_tradnl" sz="1200" kern="1200" dirty="0" err="1" smtClean="0">
                <a:solidFill>
                  <a:schemeClr val="tx1"/>
                </a:solidFill>
                <a:effectLst/>
                <a:latin typeface="+mn-lt"/>
                <a:ea typeface="ＭＳ Ｐゴシック" charset="-128"/>
                <a:cs typeface="ＭＳ Ｐゴシック" charset="-128"/>
              </a:rPr>
              <a:t>profesión</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Presentar constancia con el voto aprobatorio del asesor y de los dos revisores. </a:t>
            </a:r>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14</a:t>
            </a:fld>
            <a:endParaRPr lang="en-US"/>
          </a:p>
        </p:txBody>
      </p:sp>
    </p:spTree>
    <p:extLst>
      <p:ext uri="{BB962C8B-B14F-4D97-AF65-F5344CB8AC3E}">
        <p14:creationId xmlns:p14="http://schemas.microsoft.com/office/powerpoint/2010/main" val="4219372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Para valorar la calidad de la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traducción</a:t>
            </a:r>
            <a:r>
              <a:rPr lang="es-ES_tradnl" sz="1200" kern="1200" dirty="0" smtClean="0">
                <a:solidFill>
                  <a:schemeClr val="tx1"/>
                </a:solidFill>
                <a:effectLst/>
                <a:latin typeface="+mn-lt"/>
                <a:ea typeface="ＭＳ Ｐゴシック" charset="-128"/>
                <a:cs typeface="ＭＳ Ｐゴシック" charset="-128"/>
              </a:rPr>
              <a:t>, y del trabajo escrito que la presenta, se </a:t>
            </a:r>
            <a:r>
              <a:rPr lang="es-ES_tradnl" sz="1200" kern="1200" dirty="0" err="1" smtClean="0">
                <a:solidFill>
                  <a:schemeClr val="tx1"/>
                </a:solidFill>
                <a:effectLst/>
                <a:latin typeface="+mn-lt"/>
                <a:ea typeface="ＭＳ Ｐゴシック" charset="-128"/>
                <a:cs typeface="ＭＳ Ｐゴシック" charset="-128"/>
              </a:rPr>
              <a:t>tendrán</a:t>
            </a:r>
            <a:r>
              <a:rPr lang="es-ES_tradnl" sz="1200" kern="1200" dirty="0" smtClean="0">
                <a:solidFill>
                  <a:schemeClr val="tx1"/>
                </a:solidFill>
                <a:effectLst/>
                <a:latin typeface="+mn-lt"/>
                <a:ea typeface="ＭＳ Ｐゴシック" charset="-128"/>
                <a:cs typeface="ＭＳ Ｐゴシック" charset="-128"/>
              </a:rPr>
              <a:t> en cuenta los aspectos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Mostrar originalidad en el tratamiento </a:t>
            </a:r>
            <a:r>
              <a:rPr lang="es-ES_tradnl" sz="1200" kern="1200" dirty="0" err="1" smtClean="0">
                <a:solidFill>
                  <a:schemeClr val="tx1"/>
                </a:solidFill>
                <a:effectLst/>
                <a:latin typeface="+mn-lt"/>
                <a:ea typeface="ＭＳ Ｐゴシック" charset="-128"/>
                <a:cs typeface="ＭＳ Ｐゴシック" charset="-128"/>
              </a:rPr>
              <a:t>temático</a:t>
            </a:r>
            <a:r>
              <a:rPr lang="es-ES_tradnl" sz="1200" kern="1200" dirty="0" smtClean="0">
                <a:solidFill>
                  <a:schemeClr val="tx1"/>
                </a:solidFill>
                <a:effectLst/>
                <a:latin typeface="+mn-lt"/>
                <a:ea typeface="ＭＳ Ｐゴシック" charset="-128"/>
                <a:cs typeface="ＭＳ Ｐゴシック" charset="-128"/>
              </a:rPr>
              <a:t> o en la </a:t>
            </a:r>
            <a:r>
              <a:rPr lang="es-ES_tradnl" sz="1200" kern="1200" dirty="0" err="1" smtClean="0">
                <a:solidFill>
                  <a:schemeClr val="tx1"/>
                </a:solidFill>
                <a:effectLst/>
                <a:latin typeface="+mn-lt"/>
                <a:ea typeface="ＭＳ Ｐゴシック" charset="-128"/>
                <a:cs typeface="ＭＳ Ｐゴシック" charset="-128"/>
              </a:rPr>
              <a:t>metodología</a:t>
            </a:r>
            <a:r>
              <a:rPr lang="es-ES_tradnl" sz="1200" kern="1200" dirty="0" smtClean="0">
                <a:solidFill>
                  <a:schemeClr val="tx1"/>
                </a:solidFill>
                <a:effectLst/>
                <a:latin typeface="+mn-lt"/>
                <a:ea typeface="ＭＳ Ｐゴシック" charset="-128"/>
                <a:cs typeface="ＭＳ Ｐゴシック" charset="-128"/>
              </a:rPr>
              <a:t> empleada. </a:t>
            </a:r>
          </a:p>
          <a:p>
            <a:r>
              <a:rPr lang="es-ES_tradnl" sz="1200" kern="1200" dirty="0" smtClean="0">
                <a:solidFill>
                  <a:schemeClr val="tx1"/>
                </a:solidFill>
                <a:effectLst/>
                <a:latin typeface="+mn-lt"/>
                <a:ea typeface="ＭＳ Ｐゴシック" charset="-128"/>
                <a:cs typeface="ＭＳ Ｐゴシック" charset="-128"/>
              </a:rPr>
              <a:t>Emplear criterios de validez y confiabilidad propios de la disciplina. </a:t>
            </a:r>
          </a:p>
          <a:p>
            <a:r>
              <a:rPr lang="es-ES_tradnl" sz="1200" kern="1200" dirty="0" smtClean="0">
                <a:solidFill>
                  <a:schemeClr val="tx1"/>
                </a:solidFill>
                <a:effectLst/>
                <a:latin typeface="+mn-lt"/>
                <a:ea typeface="ＭＳ Ｐゴシック" charset="-128"/>
                <a:cs typeface="ＭＳ Ｐゴシック" charset="-128"/>
              </a:rPr>
              <a:t>Realizar una </a:t>
            </a:r>
            <a:r>
              <a:rPr lang="es-ES_tradnl" sz="1200" kern="1200" dirty="0" err="1" smtClean="0">
                <a:solidFill>
                  <a:schemeClr val="tx1"/>
                </a:solidFill>
                <a:effectLst/>
                <a:latin typeface="+mn-lt"/>
                <a:ea typeface="ＭＳ Ｐゴシック" charset="-128"/>
                <a:cs typeface="ＭＳ Ｐゴシック" charset="-128"/>
              </a:rPr>
              <a:t>aportación</a:t>
            </a:r>
            <a:r>
              <a:rPr lang="es-ES_tradnl" sz="1200" kern="1200" dirty="0" smtClean="0">
                <a:solidFill>
                  <a:schemeClr val="tx1"/>
                </a:solidFill>
                <a:effectLst/>
                <a:latin typeface="+mn-lt"/>
                <a:ea typeface="ＭＳ Ｐゴシック" charset="-128"/>
                <a:cs typeface="ＭＳ Ｐゴシック" charset="-128"/>
              </a:rPr>
              <a:t> al estado del arte en el objeto de estudio o en la </a:t>
            </a:r>
            <a:r>
              <a:rPr lang="es-ES_tradnl" sz="1200" kern="1200" dirty="0" err="1" smtClean="0">
                <a:solidFill>
                  <a:schemeClr val="tx1"/>
                </a:solidFill>
                <a:effectLst/>
                <a:latin typeface="+mn-lt"/>
                <a:ea typeface="ＭＳ Ｐゴシック" charset="-128"/>
                <a:cs typeface="ＭＳ Ｐゴシック" charset="-128"/>
              </a:rPr>
              <a:t>difusión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éste</a:t>
            </a:r>
            <a:r>
              <a:rPr lang="es-ES_tradnl" sz="1200" kern="1200" dirty="0" smtClean="0">
                <a:solidFill>
                  <a:schemeClr val="tx1"/>
                </a:solidFill>
                <a:effectLst/>
                <a:latin typeface="+mn-lt"/>
                <a:ea typeface="ＭＳ Ｐゴシック" charset="-128"/>
                <a:cs typeface="ＭＳ Ｐゴシック" charset="-128"/>
              </a:rPr>
              <a:t>. </a:t>
            </a:r>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15</a:t>
            </a:fld>
            <a:endParaRPr lang="en-US"/>
          </a:p>
        </p:txBody>
      </p:sp>
    </p:spTree>
    <p:extLst>
      <p:ext uri="{BB962C8B-B14F-4D97-AF65-F5344CB8AC3E}">
        <p14:creationId xmlns:p14="http://schemas.microsoft.com/office/powerpoint/2010/main" val="14140891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tesis consiste en la </a:t>
            </a:r>
            <a:r>
              <a:rPr lang="es-ES_tradnl" sz="1200" kern="1200" dirty="0" err="1" smtClean="0">
                <a:solidFill>
                  <a:schemeClr val="tx1"/>
                </a:solidFill>
                <a:effectLst/>
                <a:latin typeface="+mn-lt"/>
                <a:ea typeface="ＭＳ Ｐゴシック" charset="-128"/>
                <a:cs typeface="ＭＳ Ｐゴシック" charset="-128"/>
              </a:rPr>
              <a:t>elaboración</a:t>
            </a:r>
            <a:r>
              <a:rPr lang="es-ES_tradnl" sz="1200" kern="1200" dirty="0" smtClean="0">
                <a:solidFill>
                  <a:schemeClr val="tx1"/>
                </a:solidFill>
                <a:effectLst/>
                <a:latin typeface="+mn-lt"/>
                <a:ea typeface="ＭＳ Ｐゴシック" charset="-128"/>
                <a:cs typeface="ＭＳ Ｐゴシック" charset="-128"/>
              </a:rPr>
              <a:t> de un trabajo escrito en el que se informa sobre el desarrollo y resultados de una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documental, experimental, </a:t>
            </a:r>
            <a:r>
              <a:rPr lang="es-ES_tradnl" sz="1200" kern="1200" dirty="0" err="1" smtClean="0">
                <a:solidFill>
                  <a:schemeClr val="tx1"/>
                </a:solidFill>
                <a:effectLst/>
                <a:latin typeface="+mn-lt"/>
                <a:ea typeface="ＭＳ Ｐゴシック" charset="-128"/>
                <a:cs typeface="ＭＳ Ｐゴシック" charset="-128"/>
              </a:rPr>
              <a:t>empírica</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teórica</a:t>
            </a:r>
            <a:r>
              <a:rPr lang="es-ES_tradnl" sz="1200" kern="1200" dirty="0" smtClean="0">
                <a:solidFill>
                  <a:schemeClr val="tx1"/>
                </a:solidFill>
                <a:effectLst/>
                <a:latin typeface="+mn-lt"/>
                <a:ea typeface="ＭＳ Ｐゴシック" charset="-128"/>
                <a:cs typeface="ＭＳ Ｐゴシック" charset="-128"/>
              </a:rPr>
              <a:t>, y en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mismo ante un jurado.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Comprendera</a:t>
            </a:r>
            <a:r>
              <a:rPr lang="es-ES_tradnl" sz="1200" kern="1200" dirty="0" smtClean="0">
                <a:solidFill>
                  <a:schemeClr val="tx1"/>
                </a:solidFill>
                <a:effectLst/>
                <a:latin typeface="+mn-lt"/>
                <a:ea typeface="ＭＳ Ｐゴシック" charset="-128"/>
                <a:cs typeface="ＭＳ Ｐゴシック" charset="-128"/>
              </a:rPr>
              <a:t>́ el empleo o </a:t>
            </a:r>
            <a:r>
              <a:rPr lang="es-ES_tradnl" sz="1200" kern="1200" dirty="0" err="1" smtClean="0">
                <a:solidFill>
                  <a:schemeClr val="tx1"/>
                </a:solidFill>
                <a:effectLst/>
                <a:latin typeface="+mn-lt"/>
                <a:ea typeface="ＭＳ Ｐゴシック" charset="-128"/>
                <a:cs typeface="ＭＳ Ｐゴシック" charset="-128"/>
              </a:rPr>
              <a:t>demostración</a:t>
            </a:r>
            <a:r>
              <a:rPr lang="es-ES_tradnl" sz="1200" kern="1200" dirty="0" smtClean="0">
                <a:solidFill>
                  <a:schemeClr val="tx1"/>
                </a:solidFill>
                <a:effectLst/>
                <a:latin typeface="+mn-lt"/>
                <a:ea typeface="ＭＳ Ｐゴシック" charset="-128"/>
                <a:cs typeface="ＭＳ Ｐゴシック" charset="-128"/>
              </a:rPr>
              <a:t> de una </a:t>
            </a:r>
            <a:r>
              <a:rPr lang="es-ES_tradnl" sz="1200" kern="1200" dirty="0" err="1" smtClean="0">
                <a:solidFill>
                  <a:schemeClr val="tx1"/>
                </a:solidFill>
                <a:effectLst/>
                <a:latin typeface="+mn-lt"/>
                <a:ea typeface="ＭＳ Ｐゴシック" charset="-128"/>
                <a:cs typeface="ＭＳ Ｐゴシック" charset="-128"/>
              </a:rPr>
              <a:t>teoría</a:t>
            </a:r>
            <a:r>
              <a:rPr lang="es-ES_tradnl" sz="1200" kern="1200" dirty="0" smtClean="0">
                <a:solidFill>
                  <a:schemeClr val="tx1"/>
                </a:solidFill>
                <a:effectLst/>
                <a:latin typeface="+mn-lt"/>
                <a:ea typeface="ＭＳ Ｐゴシック" charset="-128"/>
                <a:cs typeface="ＭＳ Ｐゴシック" charset="-128"/>
              </a:rPr>
              <a:t> para mejorar la </a:t>
            </a:r>
            <a:r>
              <a:rPr lang="es-ES_tradnl" sz="1200" kern="1200" dirty="0" err="1" smtClean="0">
                <a:solidFill>
                  <a:schemeClr val="tx1"/>
                </a:solidFill>
                <a:effectLst/>
                <a:latin typeface="+mn-lt"/>
                <a:ea typeface="ＭＳ Ｐゴシック" charset="-128"/>
                <a:cs typeface="ＭＳ Ｐゴシック" charset="-128"/>
              </a:rPr>
              <a:t>comprensión</a:t>
            </a:r>
            <a:r>
              <a:rPr lang="es-ES_tradnl" sz="1200" kern="1200" dirty="0" smtClean="0">
                <a:solidFill>
                  <a:schemeClr val="tx1"/>
                </a:solidFill>
                <a:effectLst/>
                <a:latin typeface="+mn-lt"/>
                <a:ea typeface="ＭＳ Ｐゴシック" charset="-128"/>
                <a:cs typeface="ＭＳ Ｐゴシック" charset="-128"/>
              </a:rPr>
              <a:t> o el desarrollo de un objeto de estudio, siguiendo el </a:t>
            </a:r>
            <a:r>
              <a:rPr lang="es-ES_tradnl" sz="1200" kern="1200" dirty="0" err="1" smtClean="0">
                <a:solidFill>
                  <a:schemeClr val="tx1"/>
                </a:solidFill>
                <a:effectLst/>
                <a:latin typeface="+mn-lt"/>
                <a:ea typeface="ＭＳ Ｐゴシック" charset="-128"/>
                <a:cs typeface="ＭＳ Ｐゴシック" charset="-128"/>
              </a:rPr>
              <a:t>método</a:t>
            </a:r>
            <a:r>
              <a:rPr lang="es-ES_tradnl" sz="1200" kern="1200" dirty="0" smtClean="0">
                <a:solidFill>
                  <a:schemeClr val="tx1"/>
                </a:solidFill>
                <a:effectLst/>
                <a:latin typeface="+mn-lt"/>
                <a:ea typeface="ＭＳ Ｐゴシック" charset="-128"/>
                <a:cs typeface="ＭＳ Ｐゴシック" charset="-128"/>
              </a:rPr>
              <a:t> y el rigor </a:t>
            </a:r>
            <a:r>
              <a:rPr lang="es-ES_tradnl" sz="1200" kern="1200" dirty="0" err="1" smtClean="0">
                <a:solidFill>
                  <a:schemeClr val="tx1"/>
                </a:solidFill>
                <a:effectLst/>
                <a:latin typeface="+mn-lt"/>
                <a:ea typeface="ＭＳ Ｐゴシック" charset="-128"/>
                <a:cs typeface="ＭＳ Ｐゴシック" charset="-128"/>
              </a:rPr>
              <a:t>metodológico</a:t>
            </a:r>
            <a:r>
              <a:rPr lang="es-ES_tradnl" sz="1200" kern="1200" dirty="0" smtClean="0">
                <a:solidFill>
                  <a:schemeClr val="tx1"/>
                </a:solidFill>
                <a:effectLst/>
                <a:latin typeface="+mn-lt"/>
                <a:ea typeface="ＭＳ Ｐゴシック" charset="-128"/>
                <a:cs typeface="ＭＳ Ｐゴシック" charset="-128"/>
              </a:rPr>
              <a:t> vigente en un </a:t>
            </a:r>
            <a:r>
              <a:rPr lang="es-ES_tradnl" sz="1200" kern="1200" dirty="0" err="1" smtClean="0">
                <a:solidFill>
                  <a:schemeClr val="tx1"/>
                </a:solidFill>
                <a:effectLst/>
                <a:latin typeface="+mn-lt"/>
                <a:ea typeface="ＭＳ Ｐゴシック" charset="-128"/>
                <a:cs typeface="ＭＳ Ｐゴシック" charset="-128"/>
              </a:rPr>
              <a:t>área</a:t>
            </a:r>
            <a:r>
              <a:rPr lang="es-ES_tradnl" sz="1200" kern="1200" dirty="0" smtClean="0">
                <a:solidFill>
                  <a:schemeClr val="tx1"/>
                </a:solidFill>
                <a:effectLst/>
                <a:latin typeface="+mn-lt"/>
                <a:ea typeface="ＭＳ Ｐゴシック" charset="-128"/>
                <a:cs typeface="ＭＳ Ｐゴシック" charset="-128"/>
              </a:rPr>
              <a:t> del conocimiento.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77.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tesis </a:t>
            </a:r>
            <a:r>
              <a:rPr lang="es-ES_tradnl" sz="1200" kern="1200" dirty="0" err="1" smtClean="0">
                <a:solidFill>
                  <a:schemeClr val="tx1"/>
                </a:solidFill>
                <a:effectLst/>
                <a:latin typeface="+mn-lt"/>
                <a:ea typeface="ＭＳ Ｐゴシック" charset="-128"/>
                <a:cs typeface="ＭＳ Ｐゴシック" charset="-128"/>
              </a:rPr>
              <a:t>sera</a:t>
            </a:r>
            <a:r>
              <a:rPr lang="es-ES_tradnl" sz="1200" kern="1200" dirty="0" smtClean="0">
                <a:solidFill>
                  <a:schemeClr val="tx1"/>
                </a:solidFill>
                <a:effectLst/>
                <a:latin typeface="+mn-lt"/>
                <a:ea typeface="ＭＳ Ｐゴシック" charset="-128"/>
                <a:cs typeface="ＭＳ Ｐゴシック" charset="-128"/>
              </a:rPr>
              <a:t>́ de manera individual. </a:t>
            </a:r>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78. El trabajo escrito de 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podra</a:t>
            </a:r>
            <a:r>
              <a:rPr lang="es-ES_tradnl" sz="1200" kern="1200" dirty="0" smtClean="0">
                <a:solidFill>
                  <a:schemeClr val="tx1"/>
                </a:solidFill>
                <a:effectLst/>
                <a:latin typeface="+mn-lt"/>
                <a:ea typeface="ＭＳ Ｐゴシック" charset="-128"/>
                <a:cs typeface="ＭＳ Ｐゴシック" charset="-128"/>
              </a:rPr>
              <a:t>́ adoptar las modalidades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de </a:t>
            </a:r>
            <a:r>
              <a:rPr lang="es-ES_tradnl" sz="1200" kern="1200" dirty="0" err="1" smtClean="0">
                <a:solidFill>
                  <a:schemeClr val="tx1"/>
                </a:solidFill>
                <a:effectLst/>
                <a:latin typeface="+mn-lt"/>
                <a:ea typeface="ＭＳ Ｐゴシック" charset="-128"/>
                <a:cs typeface="ＭＳ Ｐゴシック" charset="-128"/>
              </a:rPr>
              <a:t>realización</a:t>
            </a:r>
            <a:r>
              <a:rPr lang="es-ES_tradnl" sz="1200" kern="1200" dirty="0" smtClean="0">
                <a:solidFill>
                  <a:schemeClr val="tx1"/>
                </a:solidFill>
                <a:effectLst/>
                <a:latin typeface="+mn-lt"/>
                <a:ea typeface="ＭＳ Ｐゴシック" charset="-128"/>
                <a:cs typeface="ＭＳ Ｐゴシック" charset="-128"/>
              </a:rPr>
              <a:t>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Tesis individual. </a:t>
            </a:r>
          </a:p>
          <a:p>
            <a:r>
              <a:rPr lang="es-ES_tradnl" sz="1200" kern="1200" dirty="0" smtClean="0">
                <a:solidFill>
                  <a:schemeClr val="tx1"/>
                </a:solidFill>
                <a:effectLst/>
                <a:latin typeface="+mn-lt"/>
                <a:ea typeface="ＭＳ Ｐゴシック" charset="-128"/>
                <a:cs typeface="ＭＳ Ｐゴシック" charset="-128"/>
              </a:rPr>
              <a:t>Tesis colectiva con tres pasantes como </a:t>
            </a:r>
            <a:r>
              <a:rPr lang="es-ES_tradnl" sz="1200" kern="1200" dirty="0" err="1" smtClean="0">
                <a:solidFill>
                  <a:schemeClr val="tx1"/>
                </a:solidFill>
                <a:effectLst/>
                <a:latin typeface="+mn-lt"/>
                <a:ea typeface="ＭＳ Ｐゴシック" charset="-128"/>
                <a:cs typeface="ＭＳ Ｐゴシック" charset="-128"/>
              </a:rPr>
              <a:t>máximo</a:t>
            </a:r>
            <a:r>
              <a:rPr lang="es-ES_tradnl" sz="1200" kern="1200" dirty="0" smtClean="0">
                <a:solidFill>
                  <a:schemeClr val="tx1"/>
                </a:solidFill>
                <a:effectLst/>
                <a:latin typeface="+mn-lt"/>
                <a:ea typeface="ＭＳ Ｐゴシック" charset="-128"/>
                <a:cs typeface="ＭＳ Ｐゴシック" charset="-128"/>
              </a:rPr>
              <a:t>, del mismo programa educativo y espacio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Tesis colectiva </a:t>
            </a:r>
            <a:r>
              <a:rPr lang="es-ES_tradnl" sz="1200" kern="1200" dirty="0" err="1" smtClean="0">
                <a:solidFill>
                  <a:schemeClr val="tx1"/>
                </a:solidFill>
                <a:effectLst/>
                <a:latin typeface="+mn-lt"/>
                <a:ea typeface="ＭＳ Ｐゴシック" charset="-128"/>
                <a:cs typeface="ＭＳ Ｐゴシック" charset="-128"/>
              </a:rPr>
              <a:t>multi</a:t>
            </a:r>
            <a:r>
              <a:rPr lang="es-ES_tradnl" sz="1200" kern="1200" dirty="0" smtClean="0">
                <a:solidFill>
                  <a:schemeClr val="tx1"/>
                </a:solidFill>
                <a:effectLst/>
                <a:latin typeface="+mn-lt"/>
                <a:ea typeface="ＭＳ Ｐゴシック" charset="-128"/>
                <a:cs typeface="ＭＳ Ｐゴシック" charset="-128"/>
              </a:rPr>
              <a:t> o interdisciplinaria con cinco pasantes como </a:t>
            </a:r>
            <a:r>
              <a:rPr lang="es-ES_tradnl" sz="1200" kern="1200" dirty="0" err="1" smtClean="0">
                <a:solidFill>
                  <a:schemeClr val="tx1"/>
                </a:solidFill>
                <a:effectLst/>
                <a:latin typeface="+mn-lt"/>
                <a:ea typeface="ＭＳ Ｐゴシック" charset="-128"/>
                <a:cs typeface="ＭＳ Ｐゴシック" charset="-128"/>
              </a:rPr>
              <a:t>máximo</a:t>
            </a:r>
            <a:r>
              <a:rPr lang="es-ES_tradnl" sz="1200" kern="1200" dirty="0" smtClean="0">
                <a:solidFill>
                  <a:schemeClr val="tx1"/>
                </a:solidFill>
                <a:effectLst/>
                <a:latin typeface="+mn-lt"/>
                <a:ea typeface="ＭＳ Ｐゴシック" charset="-128"/>
                <a:cs typeface="ＭＳ Ｐゴシック" charset="-128"/>
              </a:rPr>
              <a:t>, de diferentes programas educativos y del mismo o diferente espacio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a:t>
            </a:r>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16</a:t>
            </a:fld>
            <a:endParaRPr lang="en-US"/>
          </a:p>
        </p:txBody>
      </p:sp>
    </p:spTree>
    <p:extLst>
      <p:ext uri="{BB962C8B-B14F-4D97-AF65-F5344CB8AC3E}">
        <p14:creationId xmlns:p14="http://schemas.microsoft.com/office/powerpoint/2010/main" val="3443154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79. Para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trabajo escrito de 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deberán</a:t>
            </a:r>
            <a:r>
              <a:rPr lang="es-ES_tradnl" sz="1200" kern="1200" dirty="0" smtClean="0">
                <a:solidFill>
                  <a:schemeClr val="tx1"/>
                </a:solidFill>
                <a:effectLst/>
                <a:latin typeface="+mn-lt"/>
                <a:ea typeface="ＭＳ Ｐゴシック" charset="-128"/>
                <a:cs typeface="ＭＳ Ｐゴシック" charset="-128"/>
              </a:rPr>
              <a:t> cumplirse los requisitos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Trabajo cuya </a:t>
            </a:r>
            <a:r>
              <a:rPr lang="es-ES_tradnl" sz="1200" kern="1200" dirty="0" err="1" smtClean="0">
                <a:solidFill>
                  <a:schemeClr val="tx1"/>
                </a:solidFill>
                <a:effectLst/>
                <a:latin typeface="+mn-lt"/>
                <a:ea typeface="ＭＳ Ｐゴシック" charset="-128"/>
                <a:cs typeface="ＭＳ Ｐゴシック" charset="-128"/>
              </a:rPr>
              <a:t>autoría</a:t>
            </a:r>
            <a:r>
              <a:rPr lang="es-ES_tradnl" sz="1200" kern="1200" dirty="0" smtClean="0">
                <a:solidFill>
                  <a:schemeClr val="tx1"/>
                </a:solidFill>
                <a:effectLst/>
                <a:latin typeface="+mn-lt"/>
                <a:ea typeface="ＭＳ Ｐゴシック" charset="-128"/>
                <a:cs typeface="ＭＳ Ｐゴシック" charset="-128"/>
              </a:rPr>
              <a:t> es responsabilidad del pasante. </a:t>
            </a:r>
          </a:p>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temática</a:t>
            </a:r>
            <a:r>
              <a:rPr lang="es-ES_tradnl" sz="1200" kern="1200" dirty="0" smtClean="0">
                <a:solidFill>
                  <a:schemeClr val="tx1"/>
                </a:solidFill>
                <a:effectLst/>
                <a:latin typeface="+mn-lt"/>
                <a:ea typeface="ＭＳ Ｐゴシック" charset="-128"/>
                <a:cs typeface="ＭＳ Ｐゴシック" charset="-128"/>
              </a:rPr>
              <a:t> se relacionará con el plan de estudios cursado por el pasante, con las competencias </a:t>
            </a:r>
            <a:r>
              <a:rPr lang="es-ES_tradnl" sz="1200" kern="1200" dirty="0" err="1" smtClean="0">
                <a:solidFill>
                  <a:schemeClr val="tx1"/>
                </a:solidFill>
                <a:effectLst/>
                <a:latin typeface="+mn-lt"/>
                <a:ea typeface="ＭＳ Ｐゴシック" charset="-128"/>
                <a:cs typeface="ＭＳ Ｐゴシック" charset="-128"/>
              </a:rPr>
              <a:t>señaladas</a:t>
            </a:r>
            <a:r>
              <a:rPr lang="es-ES_tradnl" sz="1200" kern="1200" dirty="0" smtClean="0">
                <a:solidFill>
                  <a:schemeClr val="tx1"/>
                </a:solidFill>
                <a:effectLst/>
                <a:latin typeface="+mn-lt"/>
                <a:ea typeface="ＭＳ Ｐゴシック" charset="-128"/>
                <a:cs typeface="ＭＳ Ｐゴシック" charset="-128"/>
              </a:rPr>
              <a:t> en el perfil de egreso o con las </a:t>
            </a:r>
            <a:r>
              <a:rPr lang="es-ES_tradnl" sz="1200" kern="1200" dirty="0" err="1" smtClean="0">
                <a:solidFill>
                  <a:schemeClr val="tx1"/>
                </a:solidFill>
                <a:effectLst/>
                <a:latin typeface="+mn-lt"/>
                <a:ea typeface="ＭＳ Ｐゴシック" charset="-128"/>
                <a:cs typeface="ＭＳ Ｐゴシック" charset="-128"/>
              </a:rPr>
              <a:t>áreas</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científicas</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técnicas</a:t>
            </a:r>
            <a:r>
              <a:rPr lang="es-ES_tradnl" sz="1200" kern="1200" dirty="0" smtClean="0">
                <a:solidFill>
                  <a:schemeClr val="tx1"/>
                </a:solidFill>
                <a:effectLst/>
                <a:latin typeface="+mn-lt"/>
                <a:ea typeface="ＭＳ Ｐゴシック" charset="-128"/>
                <a:cs typeface="ＭＳ Ｐゴシック" charset="-128"/>
              </a:rPr>
              <a:t> de la </a:t>
            </a:r>
            <a:r>
              <a:rPr lang="es-ES_tradnl" sz="1200" kern="1200" dirty="0" err="1" smtClean="0">
                <a:solidFill>
                  <a:schemeClr val="tx1"/>
                </a:solidFill>
                <a:effectLst/>
                <a:latin typeface="+mn-lt"/>
                <a:ea typeface="ＭＳ Ｐゴシック" charset="-128"/>
                <a:cs typeface="ＭＳ Ｐゴシック" charset="-128"/>
              </a:rPr>
              <a:t>profesión</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Presentar constancia con el voto aprobatorio del asesor y de los dos revisores. </a:t>
            </a:r>
          </a:p>
          <a:p>
            <a:endParaRPr lang="es-ES"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17</a:t>
            </a:fld>
            <a:endParaRPr lang="en-US"/>
          </a:p>
        </p:txBody>
      </p:sp>
    </p:spTree>
    <p:extLst>
      <p:ext uri="{BB962C8B-B14F-4D97-AF65-F5344CB8AC3E}">
        <p14:creationId xmlns:p14="http://schemas.microsoft.com/office/powerpoint/2010/main" val="780676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examen general de egreso, consiste en reconocer la capacidad de </a:t>
            </a:r>
            <a:r>
              <a:rPr lang="es-ES_tradnl" sz="1200" kern="1200" dirty="0" err="1" smtClean="0">
                <a:solidFill>
                  <a:schemeClr val="tx1"/>
                </a:solidFill>
                <a:effectLst/>
                <a:latin typeface="+mn-lt"/>
                <a:ea typeface="ＭＳ Ｐゴシック" charset="-128"/>
                <a:cs typeface="ＭＳ Ｐゴシック" charset="-128"/>
              </a:rPr>
              <a:t>desempeño</a:t>
            </a:r>
            <a:r>
              <a:rPr lang="es-ES_tradnl" sz="1200" kern="1200" dirty="0" smtClean="0">
                <a:solidFill>
                  <a:schemeClr val="tx1"/>
                </a:solidFill>
                <a:effectLst/>
                <a:latin typeface="+mn-lt"/>
                <a:ea typeface="ＭＳ Ｐゴシック" charset="-128"/>
                <a:cs typeface="ＭＳ Ｐゴシック" charset="-128"/>
              </a:rPr>
              <a:t> profesional demostrada a </a:t>
            </a:r>
            <a:r>
              <a:rPr lang="es-ES_tradnl" sz="1200" kern="1200" dirty="0" err="1" smtClean="0">
                <a:solidFill>
                  <a:schemeClr val="tx1"/>
                </a:solidFill>
                <a:effectLst/>
                <a:latin typeface="+mn-lt"/>
                <a:ea typeface="ＭＳ Ｐゴシック" charset="-128"/>
                <a:cs typeface="ＭＳ Ｐゴシック" charset="-128"/>
              </a:rPr>
              <a:t>través</a:t>
            </a:r>
            <a:r>
              <a:rPr lang="es-ES_tradnl" sz="1200" kern="1200" dirty="0" smtClean="0">
                <a:solidFill>
                  <a:schemeClr val="tx1"/>
                </a:solidFill>
                <a:effectLst/>
                <a:latin typeface="+mn-lt"/>
                <a:ea typeface="ＭＳ Ｐゴシック" charset="-128"/>
                <a:cs typeface="ＭＳ Ｐゴシック" charset="-128"/>
              </a:rPr>
              <a:t> del EGEL o EGETSU que administra el </a:t>
            </a:r>
            <a:r>
              <a:rPr lang="es-ES_tradnl" sz="1200" kern="1200" dirty="0" err="1" smtClean="0">
                <a:solidFill>
                  <a:schemeClr val="tx1"/>
                </a:solidFill>
                <a:effectLst/>
                <a:latin typeface="+mn-lt"/>
                <a:ea typeface="ＭＳ Ｐゴシック" charset="-128"/>
                <a:cs typeface="ＭＳ Ｐゴシック" charset="-128"/>
              </a:rPr>
              <a:t>Ceneval</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algún</a:t>
            </a:r>
            <a:r>
              <a:rPr lang="es-ES_tradnl" sz="1200" kern="1200" dirty="0" smtClean="0">
                <a:solidFill>
                  <a:schemeClr val="tx1"/>
                </a:solidFill>
                <a:effectLst/>
                <a:latin typeface="+mn-lt"/>
                <a:ea typeface="ＭＳ Ｐゴシック" charset="-128"/>
                <a:cs typeface="ＭＳ Ｐゴシック" charset="-128"/>
              </a:rPr>
              <a:t> otro examen estandarizado y dirigido por alguna </a:t>
            </a:r>
            <a:r>
              <a:rPr lang="es-ES_tradnl" sz="1200" kern="1200" dirty="0" err="1" smtClean="0">
                <a:solidFill>
                  <a:schemeClr val="tx1"/>
                </a:solidFill>
                <a:effectLst/>
                <a:latin typeface="+mn-lt"/>
                <a:ea typeface="ＭＳ Ｐゴシック" charset="-128"/>
                <a:cs typeface="ＭＳ Ｐゴシック" charset="-128"/>
              </a:rPr>
              <a:t>institución</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asociación</a:t>
            </a:r>
            <a:r>
              <a:rPr lang="es-ES_tradnl" sz="1200" kern="1200" dirty="0" smtClean="0">
                <a:solidFill>
                  <a:schemeClr val="tx1"/>
                </a:solidFill>
                <a:effectLst/>
                <a:latin typeface="+mn-lt"/>
                <a:ea typeface="ＭＳ Ｐゴシック" charset="-128"/>
                <a:cs typeface="ＭＳ Ｐゴシック" charset="-128"/>
              </a:rPr>
              <a:t>, nacional o internacional, mediante el cual se acredita y/o certifica el dominio de ciertas competencias profesionales.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Esta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aplicará para los pasantes de los programas educativos que cuenten con el EGEL o EGETSU respectivo, del </a:t>
            </a:r>
            <a:r>
              <a:rPr lang="es-ES_tradnl" sz="1200" kern="1200" dirty="0" err="1" smtClean="0">
                <a:solidFill>
                  <a:schemeClr val="tx1"/>
                </a:solidFill>
                <a:effectLst/>
                <a:latin typeface="+mn-lt"/>
                <a:ea typeface="ＭＳ Ｐゴシック" charset="-128"/>
                <a:cs typeface="ＭＳ Ｐゴシック" charset="-128"/>
              </a:rPr>
              <a:t>Ceneval</a:t>
            </a:r>
            <a:r>
              <a:rPr lang="es-ES_tradnl" sz="1200" kern="1200" dirty="0" smtClean="0">
                <a:solidFill>
                  <a:schemeClr val="tx1"/>
                </a:solidFill>
                <a:effectLst/>
                <a:latin typeface="+mn-lt"/>
                <a:ea typeface="ＭＳ Ｐゴシック" charset="-128"/>
                <a:cs typeface="ＭＳ Ｐゴシック" charset="-128"/>
              </a:rPr>
              <a:t>.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Para </a:t>
            </a:r>
            <a:r>
              <a:rPr lang="es-ES_tradnl" sz="1200" kern="1200" dirty="0" err="1" smtClean="0">
                <a:solidFill>
                  <a:schemeClr val="tx1"/>
                </a:solidFill>
                <a:effectLst/>
                <a:latin typeface="+mn-lt"/>
                <a:ea typeface="ＭＳ Ｐゴシック" charset="-128"/>
                <a:cs typeface="ＭＳ Ｐゴシック" charset="-128"/>
              </a:rPr>
              <a:t>exámenes</a:t>
            </a:r>
            <a:r>
              <a:rPr lang="es-ES_tradnl" sz="1200" kern="1200" dirty="0" smtClean="0">
                <a:solidFill>
                  <a:schemeClr val="tx1"/>
                </a:solidFill>
                <a:effectLst/>
                <a:latin typeface="+mn-lt"/>
                <a:ea typeface="ＭＳ Ｐゴシック" charset="-128"/>
                <a:cs typeface="ＭＳ Ｐゴシック" charset="-128"/>
              </a:rPr>
              <a:t> diferentes a los citados en el </a:t>
            </a:r>
            <a:r>
              <a:rPr lang="es-ES_tradnl" sz="1200" kern="1200" dirty="0" err="1" smtClean="0">
                <a:solidFill>
                  <a:schemeClr val="tx1"/>
                </a:solidFill>
                <a:effectLst/>
                <a:latin typeface="+mn-lt"/>
                <a:ea typeface="ＭＳ Ｐゴシック" charset="-128"/>
                <a:cs typeface="ＭＳ Ｐゴシック" charset="-128"/>
              </a:rPr>
              <a:t>párrafo</a:t>
            </a:r>
            <a:r>
              <a:rPr lang="es-ES_tradnl" sz="1200" kern="1200" dirty="0" smtClean="0">
                <a:solidFill>
                  <a:schemeClr val="tx1"/>
                </a:solidFill>
                <a:effectLst/>
                <a:latin typeface="+mn-lt"/>
                <a:ea typeface="ＭＳ Ｐゴシック" charset="-128"/>
                <a:cs typeface="ＭＳ Ｐゴシック" charset="-128"/>
              </a:rPr>
              <a:t> anterior, se </a:t>
            </a:r>
            <a:r>
              <a:rPr lang="es-ES_tradnl" sz="1200" kern="1200" dirty="0" err="1" smtClean="0">
                <a:solidFill>
                  <a:schemeClr val="tx1"/>
                </a:solidFill>
                <a:effectLst/>
                <a:latin typeface="+mn-lt"/>
                <a:ea typeface="ＭＳ Ｐゴシック" charset="-128"/>
                <a:cs typeface="ＭＳ Ｐゴシック" charset="-128"/>
              </a:rPr>
              <a:t>estara</a:t>
            </a:r>
            <a:r>
              <a:rPr lang="es-ES_tradnl" sz="1200" kern="1200" dirty="0" smtClean="0">
                <a:solidFill>
                  <a:schemeClr val="tx1"/>
                </a:solidFill>
                <a:effectLst/>
                <a:latin typeface="+mn-lt"/>
                <a:ea typeface="ＭＳ Ｐゴシック" charset="-128"/>
                <a:cs typeface="ＭＳ Ｐゴシック" charset="-128"/>
              </a:rPr>
              <a:t>́ a lo dispuesto por los consejos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y de gobierno.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30. Para aprobar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examen general de egreso </a:t>
            </a:r>
            <a:r>
              <a:rPr lang="es-ES_tradnl" sz="1200" kern="1200" dirty="0" err="1" smtClean="0">
                <a:solidFill>
                  <a:schemeClr val="tx1"/>
                </a:solidFill>
                <a:effectLst/>
                <a:latin typeface="+mn-lt"/>
                <a:ea typeface="ＭＳ Ｐゴシック" charset="-128"/>
                <a:cs typeface="ＭＳ Ｐゴシック" charset="-128"/>
              </a:rPr>
              <a:t>deberán</a:t>
            </a:r>
            <a:r>
              <a:rPr lang="es-ES_tradnl" sz="1200" kern="1200" dirty="0" smtClean="0">
                <a:solidFill>
                  <a:schemeClr val="tx1"/>
                </a:solidFill>
                <a:effectLst/>
                <a:latin typeface="+mn-lt"/>
                <a:ea typeface="ＭＳ Ｐゴシック" charset="-128"/>
                <a:cs typeface="ＭＳ Ｐゴシック" charset="-128"/>
              </a:rPr>
              <a:t> cumplirse los requisitos siguientes: </a:t>
            </a:r>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18</a:t>
            </a:fld>
            <a:endParaRPr lang="en-US"/>
          </a:p>
        </p:txBody>
      </p:sp>
    </p:spTree>
    <p:extLst>
      <p:ext uri="{BB962C8B-B14F-4D97-AF65-F5344CB8AC3E}">
        <p14:creationId xmlns:p14="http://schemas.microsoft.com/office/powerpoint/2010/main" val="4164828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70000" lnSpcReduction="20000"/>
          </a:bodyPr>
          <a:lstStyle/>
          <a:p>
            <a:r>
              <a:rPr lang="es-ES_tradnl" sz="1200" kern="1200" dirty="0" smtClean="0">
                <a:solidFill>
                  <a:schemeClr val="tx1"/>
                </a:solidFill>
                <a:effectLst/>
                <a:latin typeface="+mn-lt"/>
                <a:ea typeface="ＭＳ Ｐゴシック" charset="-128"/>
                <a:cs typeface="ＭＳ Ｐゴシック" charset="-128"/>
              </a:rPr>
              <a:t>El interesado en obtener el </a:t>
            </a:r>
            <a:r>
              <a:rPr lang="es-ES_tradnl" sz="1200" kern="1200" dirty="0" err="1" smtClean="0">
                <a:solidFill>
                  <a:schemeClr val="tx1"/>
                </a:solidFill>
                <a:effectLst/>
                <a:latin typeface="+mn-lt"/>
                <a:ea typeface="ＭＳ Ｐゴシック" charset="-128"/>
                <a:cs typeface="ＭＳ Ｐゴシック" charset="-128"/>
              </a:rPr>
              <a:t>título</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debera</a:t>
            </a:r>
            <a:r>
              <a:rPr lang="es-ES_tradnl" sz="1200" kern="1200" dirty="0" smtClean="0">
                <a:solidFill>
                  <a:schemeClr val="tx1"/>
                </a:solidFill>
                <a:effectLst/>
                <a:latin typeface="+mn-lt"/>
                <a:ea typeface="ＭＳ Ｐゴシック" charset="-128"/>
                <a:cs typeface="ＭＳ Ｐゴシック" charset="-128"/>
              </a:rPr>
              <a:t>́ entregar por escrito ante la </a:t>
            </a:r>
            <a:r>
              <a:rPr lang="es-ES_tradnl" sz="1200" kern="1200" dirty="0" err="1" smtClean="0">
                <a:solidFill>
                  <a:schemeClr val="tx1"/>
                </a:solidFill>
                <a:effectLst/>
                <a:latin typeface="+mn-lt"/>
                <a:ea typeface="ＭＳ Ｐゴシック" charset="-128"/>
                <a:cs typeface="ＭＳ Ｐゴシック" charset="-128"/>
              </a:rPr>
              <a:t>subdirección</a:t>
            </a:r>
            <a:r>
              <a:rPr lang="es-ES_tradnl" sz="1200" kern="1200" dirty="0" smtClean="0">
                <a:solidFill>
                  <a:schemeClr val="tx1"/>
                </a:solidFill>
                <a:effectLst/>
                <a:latin typeface="+mn-lt"/>
                <a:ea typeface="ＭＳ Ｐゴシック" charset="-128"/>
                <a:cs typeface="ＭＳ Ｐゴシック" charset="-128"/>
              </a:rPr>
              <a:t>, la solicitud para presentar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elegida, siempre y cuando haya aprobado todas las unidades de aprendizaje del plan de estudios.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84. Para las opciones que no requieren la </a:t>
            </a:r>
            <a:r>
              <a:rPr lang="es-ES_tradnl" sz="1200" kern="1200" dirty="0" err="1" smtClean="0">
                <a:solidFill>
                  <a:schemeClr val="tx1"/>
                </a:solidFill>
                <a:effectLst/>
                <a:latin typeface="+mn-lt"/>
                <a:ea typeface="ＭＳ Ｐゴシック" charset="-128"/>
                <a:cs typeface="ＭＳ Ｐゴシック" charset="-128"/>
              </a:rPr>
              <a:t>realización</a:t>
            </a:r>
            <a:r>
              <a:rPr lang="es-ES_tradnl" sz="1200" kern="1200" dirty="0" smtClean="0">
                <a:solidFill>
                  <a:schemeClr val="tx1"/>
                </a:solidFill>
                <a:effectLst/>
                <a:latin typeface="+mn-lt"/>
                <a:ea typeface="ＭＳ Ｐゴシック" charset="-128"/>
                <a:cs typeface="ＭＳ Ｐゴシック" charset="-128"/>
              </a:rPr>
              <a:t> de un trabajo escrito, la </a:t>
            </a:r>
            <a:r>
              <a:rPr lang="es-ES_tradnl" sz="1200" kern="1200" dirty="0" err="1" smtClean="0">
                <a:solidFill>
                  <a:schemeClr val="tx1"/>
                </a:solidFill>
                <a:effectLst/>
                <a:latin typeface="+mn-lt"/>
                <a:ea typeface="ＭＳ Ｐゴシック" charset="-128"/>
                <a:cs typeface="ＭＳ Ｐゴシック" charset="-128"/>
              </a:rPr>
              <a:t>aprobación</a:t>
            </a:r>
            <a:r>
              <a:rPr lang="es-ES_tradnl" sz="1200" kern="1200" dirty="0" smtClean="0">
                <a:solidFill>
                  <a:schemeClr val="tx1"/>
                </a:solidFill>
                <a:effectLst/>
                <a:latin typeface="+mn-lt"/>
                <a:ea typeface="ＭＳ Ｐゴシック" charset="-128"/>
                <a:cs typeface="ＭＳ Ｐゴシック" charset="-128"/>
              </a:rPr>
              <a:t> de la solicitud para presentar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seguira</a:t>
            </a:r>
            <a:r>
              <a:rPr lang="es-ES_tradnl" sz="1200" kern="1200" dirty="0" smtClean="0">
                <a:solidFill>
                  <a:schemeClr val="tx1"/>
                </a:solidFill>
                <a:effectLst/>
                <a:latin typeface="+mn-lt"/>
                <a:ea typeface="ＭＳ Ｐゴシック" charset="-128"/>
                <a:cs typeface="ＭＳ Ｐゴシック" charset="-128"/>
              </a:rPr>
              <a:t>́ el procedimiento que se describe: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El pasante entregará su solicitud anexando la </a:t>
            </a:r>
            <a:r>
              <a:rPr lang="es-ES_tradnl" sz="1200" kern="1200" dirty="0" err="1" smtClean="0">
                <a:solidFill>
                  <a:schemeClr val="tx1"/>
                </a:solidFill>
                <a:effectLst/>
                <a:latin typeface="+mn-lt"/>
                <a:ea typeface="ＭＳ Ｐゴシック" charset="-128"/>
                <a:cs typeface="ＭＳ Ｐゴシック" charset="-128"/>
              </a:rPr>
              <a:t>documentación</a:t>
            </a:r>
            <a:r>
              <a:rPr lang="es-ES_tradnl" sz="1200" kern="1200" dirty="0" smtClean="0">
                <a:solidFill>
                  <a:schemeClr val="tx1"/>
                </a:solidFill>
                <a:effectLst/>
                <a:latin typeface="+mn-lt"/>
                <a:ea typeface="ＭＳ Ｐゴシック" charset="-128"/>
                <a:cs typeface="ＭＳ Ｐゴシック" charset="-128"/>
              </a:rPr>
              <a:t> que prueba el cumplimiento de los requisitos que correspondan a la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subdirección</a:t>
            </a:r>
            <a:r>
              <a:rPr lang="es-ES_tradnl" sz="1200" kern="1200" dirty="0" smtClean="0">
                <a:solidFill>
                  <a:schemeClr val="tx1"/>
                </a:solidFill>
                <a:effectLst/>
                <a:latin typeface="+mn-lt"/>
                <a:ea typeface="ＭＳ Ｐゴシック" charset="-128"/>
                <a:cs typeface="ＭＳ Ｐゴシック" charset="-128"/>
              </a:rPr>
              <a:t> verificará con las </a:t>
            </a:r>
            <a:r>
              <a:rPr lang="es-ES_tradnl" sz="1200" kern="1200" dirty="0" err="1" smtClean="0">
                <a:solidFill>
                  <a:schemeClr val="tx1"/>
                </a:solidFill>
                <a:effectLst/>
                <a:latin typeface="+mn-lt"/>
                <a:ea typeface="ＭＳ Ｐゴシック" charset="-128"/>
                <a:cs typeface="ＭＳ Ｐゴシック" charset="-128"/>
              </a:rPr>
              <a:t>áreas</a:t>
            </a:r>
            <a:r>
              <a:rPr lang="es-ES_tradnl" sz="1200" kern="1200" dirty="0" smtClean="0">
                <a:solidFill>
                  <a:schemeClr val="tx1"/>
                </a:solidFill>
                <a:effectLst/>
                <a:latin typeface="+mn-lt"/>
                <a:ea typeface="ＭＳ Ｐゴシック" charset="-128"/>
                <a:cs typeface="ＭＳ Ｐゴシック" charset="-128"/>
              </a:rPr>
              <a:t> responsables el cumplimiento de la </a:t>
            </a:r>
            <a:r>
              <a:rPr lang="es-ES_tradnl" sz="1200" kern="1200" dirty="0" err="1" smtClean="0">
                <a:solidFill>
                  <a:schemeClr val="tx1"/>
                </a:solidFill>
                <a:effectLst/>
                <a:latin typeface="+mn-lt"/>
                <a:ea typeface="ＭＳ Ｐゴシック" charset="-128"/>
                <a:cs typeface="ＭＳ Ｐゴシック" charset="-128"/>
              </a:rPr>
              <a:t>liberación</a:t>
            </a:r>
            <a:r>
              <a:rPr lang="es-ES_tradnl" sz="1200" kern="1200" dirty="0" smtClean="0">
                <a:solidFill>
                  <a:schemeClr val="tx1"/>
                </a:solidFill>
                <a:effectLst/>
                <a:latin typeface="+mn-lt"/>
                <a:ea typeface="ＭＳ Ｐゴシック" charset="-128"/>
                <a:cs typeface="ＭＳ Ｐゴシック" charset="-128"/>
              </a:rPr>
              <a:t> del servicio social y la </a:t>
            </a:r>
            <a:r>
              <a:rPr lang="es-ES_tradnl" sz="1200" kern="1200" dirty="0" err="1" smtClean="0">
                <a:solidFill>
                  <a:schemeClr val="tx1"/>
                </a:solidFill>
                <a:effectLst/>
                <a:latin typeface="+mn-lt"/>
                <a:ea typeface="ＭＳ Ｐゴシック" charset="-128"/>
                <a:cs typeface="ＭＳ Ｐゴシック" charset="-128"/>
              </a:rPr>
              <a:t>acreditación</a:t>
            </a:r>
            <a:r>
              <a:rPr lang="es-ES_tradnl" sz="1200" kern="1200" dirty="0" smtClean="0">
                <a:solidFill>
                  <a:schemeClr val="tx1"/>
                </a:solidFill>
                <a:effectLst/>
                <a:latin typeface="+mn-lt"/>
                <a:ea typeface="ＭＳ Ｐゴシック" charset="-128"/>
                <a:cs typeface="ＭＳ Ｐゴシック" charset="-128"/>
              </a:rPr>
              <a:t> total del plan de estudios.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subdirección</a:t>
            </a:r>
            <a:r>
              <a:rPr lang="es-ES_tradnl" sz="1200" kern="1200" dirty="0" smtClean="0">
                <a:solidFill>
                  <a:schemeClr val="tx1"/>
                </a:solidFill>
                <a:effectLst/>
                <a:latin typeface="+mn-lt"/>
                <a:ea typeface="ＭＳ Ｐゴシック" charset="-128"/>
                <a:cs typeface="ＭＳ Ｐゴシック" charset="-128"/>
              </a:rPr>
              <a:t> analizará la suficiencia y validez de la </a:t>
            </a:r>
            <a:r>
              <a:rPr lang="es-ES_tradnl" sz="1200" kern="1200" dirty="0" err="1" smtClean="0">
                <a:solidFill>
                  <a:schemeClr val="tx1"/>
                </a:solidFill>
                <a:effectLst/>
                <a:latin typeface="+mn-lt"/>
                <a:ea typeface="ＭＳ Ｐゴシック" charset="-128"/>
                <a:cs typeface="ＭＳ Ｐゴシック" charset="-128"/>
              </a:rPr>
              <a:t>documentación</a:t>
            </a:r>
            <a:r>
              <a:rPr lang="es-ES_tradnl" sz="1200" kern="1200" dirty="0" smtClean="0">
                <a:solidFill>
                  <a:schemeClr val="tx1"/>
                </a:solidFill>
                <a:effectLst/>
                <a:latin typeface="+mn-lt"/>
                <a:ea typeface="ＭＳ Ｐゴシック" charset="-128"/>
                <a:cs typeface="ＭＳ Ｐゴシック" charset="-128"/>
              </a:rPr>
              <a:t> probatoria entregada por el pasante, y preparará la propuesta y argumentos para la </a:t>
            </a:r>
            <a:r>
              <a:rPr lang="es-ES_tradnl" sz="1200" kern="1200" dirty="0" err="1" smtClean="0">
                <a:solidFill>
                  <a:schemeClr val="tx1"/>
                </a:solidFill>
                <a:effectLst/>
                <a:latin typeface="+mn-lt"/>
                <a:ea typeface="ＭＳ Ｐゴシック" charset="-128"/>
                <a:cs typeface="ＭＳ Ｐゴシック" charset="-128"/>
              </a:rPr>
              <a:t>autorización</a:t>
            </a:r>
            <a:r>
              <a:rPr lang="es-ES_tradnl" sz="1200" kern="1200" dirty="0" smtClean="0">
                <a:solidFill>
                  <a:schemeClr val="tx1"/>
                </a:solidFill>
                <a:effectLst/>
                <a:latin typeface="+mn-lt"/>
                <a:ea typeface="ＭＳ Ｐゴシック" charset="-128"/>
                <a:cs typeface="ＭＳ Ｐゴシック" charset="-128"/>
              </a:rPr>
              <a:t> o no de la </a:t>
            </a:r>
            <a:r>
              <a:rPr lang="es-ES_tradnl" sz="1200" kern="1200" dirty="0" err="1" smtClean="0">
                <a:solidFill>
                  <a:schemeClr val="tx1"/>
                </a:solidFill>
                <a:effectLst/>
                <a:latin typeface="+mn-lt"/>
                <a:ea typeface="ＭＳ Ｐゴシック" charset="-128"/>
                <a:cs typeface="ＭＳ Ｐゴシック" charset="-128"/>
              </a:rPr>
              <a:t>presentación</a:t>
            </a:r>
            <a:r>
              <a:rPr lang="es-ES_tradnl" sz="1200" kern="1200" dirty="0" smtClean="0">
                <a:solidFill>
                  <a:schemeClr val="tx1"/>
                </a:solidFill>
                <a:effectLst/>
                <a:latin typeface="+mn-lt"/>
                <a:ea typeface="ＭＳ Ｐゴシック" charset="-128"/>
                <a:cs typeface="ＭＳ Ｐゴシック" charset="-128"/>
              </a:rPr>
              <a:t> de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La propuesta y argumentos de la </a:t>
            </a:r>
            <a:r>
              <a:rPr lang="es-ES_tradnl" sz="1200" kern="1200" dirty="0" err="1" smtClean="0">
                <a:solidFill>
                  <a:schemeClr val="tx1"/>
                </a:solidFill>
                <a:effectLst/>
                <a:latin typeface="+mn-lt"/>
                <a:ea typeface="ＭＳ Ｐゴシック" charset="-128"/>
                <a:cs typeface="ＭＳ Ｐゴシック" charset="-128"/>
              </a:rPr>
              <a:t>subdirección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podrán</a:t>
            </a:r>
            <a:r>
              <a:rPr lang="es-ES_tradnl" sz="1200" kern="1200" dirty="0" smtClean="0">
                <a:solidFill>
                  <a:schemeClr val="tx1"/>
                </a:solidFill>
                <a:effectLst/>
                <a:latin typeface="+mn-lt"/>
                <a:ea typeface="ＭＳ Ｐゴシック" charset="-128"/>
                <a:cs typeface="ＭＳ Ｐゴシック" charset="-128"/>
              </a:rPr>
              <a:t> ser revisados por los Consejos del espacio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en cuyo caso </a:t>
            </a:r>
            <a:r>
              <a:rPr lang="es-ES_tradnl" sz="1200" kern="1200" dirty="0" err="1" smtClean="0">
                <a:solidFill>
                  <a:schemeClr val="tx1"/>
                </a:solidFill>
                <a:effectLst/>
                <a:latin typeface="+mn-lt"/>
                <a:ea typeface="ＭＳ Ｐゴシック" charset="-128"/>
                <a:cs typeface="ＭＳ Ｐゴシック" charset="-128"/>
              </a:rPr>
              <a:t>dictaminarán</a:t>
            </a:r>
            <a:r>
              <a:rPr lang="es-ES_tradnl" sz="1200" kern="1200" dirty="0" smtClean="0">
                <a:solidFill>
                  <a:schemeClr val="tx1"/>
                </a:solidFill>
                <a:effectLst/>
                <a:latin typeface="+mn-lt"/>
                <a:ea typeface="ＭＳ Ｐゴシック" charset="-128"/>
                <a:cs typeface="ＭＳ Ｐゴシック" charset="-128"/>
              </a:rPr>
              <a:t> al respecto y su </a:t>
            </a:r>
            <a:r>
              <a:rPr lang="es-ES_tradnl" sz="1200" kern="1200" dirty="0" err="1" smtClean="0">
                <a:solidFill>
                  <a:schemeClr val="tx1"/>
                </a:solidFill>
                <a:effectLst/>
                <a:latin typeface="+mn-lt"/>
                <a:ea typeface="ＭＳ Ｐゴシック" charset="-128"/>
                <a:cs typeface="ＭＳ Ｐゴシック" charset="-128"/>
              </a:rPr>
              <a:t>resolución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sera</a:t>
            </a:r>
            <a:r>
              <a:rPr lang="es-ES_tradnl" sz="1200" kern="1200" dirty="0" smtClean="0">
                <a:solidFill>
                  <a:schemeClr val="tx1"/>
                </a:solidFill>
                <a:effectLst/>
                <a:latin typeface="+mn-lt"/>
                <a:ea typeface="ＭＳ Ｐゴシック" charset="-128"/>
                <a:cs typeface="ＭＳ Ｐゴシック" charset="-128"/>
              </a:rPr>
              <a:t>́ inapelable.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subdirección</a:t>
            </a:r>
            <a:r>
              <a:rPr lang="es-ES_tradnl" sz="1200" kern="1200" dirty="0" smtClean="0">
                <a:solidFill>
                  <a:schemeClr val="tx1"/>
                </a:solidFill>
                <a:effectLst/>
                <a:latin typeface="+mn-lt"/>
                <a:ea typeface="ＭＳ Ｐゴシック" charset="-128"/>
                <a:cs typeface="ＭＳ Ｐゴシック" charset="-128"/>
              </a:rPr>
              <a:t> comunicará por escrito al interesado, en un plazo no mayor a quince </a:t>
            </a:r>
            <a:r>
              <a:rPr lang="es-ES_tradnl" sz="1200" kern="1200" dirty="0" err="1" smtClean="0">
                <a:solidFill>
                  <a:schemeClr val="tx1"/>
                </a:solidFill>
                <a:effectLst/>
                <a:latin typeface="+mn-lt"/>
                <a:ea typeface="ＭＳ Ｐゴシック" charset="-128"/>
                <a:cs typeface="ＭＳ Ｐゴシック" charset="-128"/>
              </a:rPr>
              <a:t>días</a:t>
            </a:r>
            <a:r>
              <a:rPr lang="es-ES_tradnl" sz="1200" kern="1200" dirty="0" smtClean="0">
                <a:solidFill>
                  <a:schemeClr val="tx1"/>
                </a:solidFill>
                <a:effectLst/>
                <a:latin typeface="+mn-lt"/>
                <a:ea typeface="ＭＳ Ｐゴシック" charset="-128"/>
                <a:cs typeface="ＭＳ Ｐゴシック" charset="-128"/>
              </a:rPr>
              <a:t>, la respuesta a la solicitud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y, de ser el caso, le informará la fecha, hora y lugar en que se llevará a cabo la ceremonia de toma de protesta. </a:t>
            </a:r>
          </a:p>
          <a:p>
            <a:r>
              <a:rPr lang="es-ES_tradnl" sz="1200" kern="1200" dirty="0" smtClean="0">
                <a:solidFill>
                  <a:schemeClr val="tx1"/>
                </a:solidFill>
                <a:effectLst/>
                <a:latin typeface="+mn-lt"/>
                <a:ea typeface="ＭＳ Ｐゴシック" charset="-128"/>
                <a:cs typeface="ＭＳ Ｐゴシック" charset="-128"/>
              </a:rPr>
              <a:t>Para las opciones que no requieren la </a:t>
            </a:r>
            <a:r>
              <a:rPr lang="es-ES_tradnl" sz="1200" kern="1200" dirty="0" err="1" smtClean="0">
                <a:solidFill>
                  <a:schemeClr val="tx1"/>
                </a:solidFill>
                <a:effectLst/>
                <a:latin typeface="+mn-lt"/>
                <a:ea typeface="ＭＳ Ｐゴシック" charset="-128"/>
                <a:cs typeface="ＭＳ Ｐゴシック" charset="-128"/>
              </a:rPr>
              <a:t>realización</a:t>
            </a:r>
            <a:r>
              <a:rPr lang="es-ES_tradnl" sz="1200" kern="1200" dirty="0" smtClean="0">
                <a:solidFill>
                  <a:schemeClr val="tx1"/>
                </a:solidFill>
                <a:effectLst/>
                <a:latin typeface="+mn-lt"/>
                <a:ea typeface="ＭＳ Ｐゴシック" charset="-128"/>
                <a:cs typeface="ＭＳ Ｐゴシック" charset="-128"/>
              </a:rPr>
              <a:t> de un trabajo escrito ni de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mismo, el resultado de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se comunicará en la ceremonia de toma de protesta.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Esta ceremonia </a:t>
            </a:r>
            <a:r>
              <a:rPr lang="es-ES_tradnl" sz="1200" kern="1200" dirty="0" err="1" smtClean="0">
                <a:solidFill>
                  <a:schemeClr val="tx1"/>
                </a:solidFill>
                <a:effectLst/>
                <a:latin typeface="+mn-lt"/>
                <a:ea typeface="ＭＳ Ｐゴシック" charset="-128"/>
                <a:cs typeface="ＭＳ Ｐゴシック" charset="-128"/>
              </a:rPr>
              <a:t>estara</a:t>
            </a:r>
            <a:r>
              <a:rPr lang="es-ES_tradnl" sz="1200" kern="1200" dirty="0" smtClean="0">
                <a:solidFill>
                  <a:schemeClr val="tx1"/>
                </a:solidFill>
                <a:effectLst/>
                <a:latin typeface="+mn-lt"/>
                <a:ea typeface="ＭＳ Ｐゴシック" charset="-128"/>
                <a:cs typeface="ＭＳ Ｐゴシック" charset="-128"/>
              </a:rPr>
              <a:t>́ presidida por el director o coordinador del espacio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o la persona que </a:t>
            </a:r>
            <a:r>
              <a:rPr lang="es-ES_tradnl" sz="1200" kern="1200" dirty="0" err="1" smtClean="0">
                <a:solidFill>
                  <a:schemeClr val="tx1"/>
                </a:solidFill>
                <a:effectLst/>
                <a:latin typeface="+mn-lt"/>
                <a:ea typeface="ＭＳ Ｐゴシック" charset="-128"/>
                <a:cs typeface="ＭＳ Ｐゴシック" charset="-128"/>
              </a:rPr>
              <a:t>éstos</a:t>
            </a:r>
            <a:r>
              <a:rPr lang="es-ES_tradnl" sz="1200" kern="1200" dirty="0" smtClean="0">
                <a:solidFill>
                  <a:schemeClr val="tx1"/>
                </a:solidFill>
                <a:effectLst/>
                <a:latin typeface="+mn-lt"/>
                <a:ea typeface="ＭＳ Ｐゴシック" charset="-128"/>
                <a:cs typeface="ＭＳ Ｐゴシック" charset="-128"/>
              </a:rPr>
              <a:t> designen, y un integrante del personal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ordinario, quienes </a:t>
            </a:r>
            <a:r>
              <a:rPr lang="es-ES_tradnl" sz="1200" kern="1200" dirty="0" err="1" smtClean="0">
                <a:solidFill>
                  <a:schemeClr val="tx1"/>
                </a:solidFill>
                <a:effectLst/>
                <a:latin typeface="+mn-lt"/>
                <a:ea typeface="ＭＳ Ｐゴシック" charset="-128"/>
                <a:cs typeface="ＭＳ Ｐゴシック" charset="-128"/>
              </a:rPr>
              <a:t>constituirán</a:t>
            </a:r>
            <a:r>
              <a:rPr lang="es-ES_tradnl" sz="1200" kern="1200" dirty="0" smtClean="0">
                <a:solidFill>
                  <a:schemeClr val="tx1"/>
                </a:solidFill>
                <a:effectLst/>
                <a:latin typeface="+mn-lt"/>
                <a:ea typeface="ＭＳ Ｐゴシック" charset="-128"/>
                <a:cs typeface="ＭＳ Ｐゴシック" charset="-128"/>
              </a:rPr>
              <a:t> el jurado y </a:t>
            </a:r>
            <a:r>
              <a:rPr lang="es-ES_tradnl" sz="1200" kern="1200" dirty="0" err="1" smtClean="0">
                <a:solidFill>
                  <a:schemeClr val="tx1"/>
                </a:solidFill>
                <a:effectLst/>
                <a:latin typeface="+mn-lt"/>
                <a:ea typeface="ＭＳ Ｐゴシック" charset="-128"/>
                <a:cs typeface="ＭＳ Ｐゴシック" charset="-128"/>
              </a:rPr>
              <a:t>habrán</a:t>
            </a:r>
            <a:r>
              <a:rPr lang="es-ES_tradnl" sz="1200" kern="1200" dirty="0" smtClean="0">
                <a:solidFill>
                  <a:schemeClr val="tx1"/>
                </a:solidFill>
                <a:effectLst/>
                <a:latin typeface="+mn-lt"/>
                <a:ea typeface="ＭＳ Ｐゴシック" charset="-128"/>
                <a:cs typeface="ＭＳ Ｐゴシック" charset="-128"/>
              </a:rPr>
              <a:t> de acordar el resultado de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El director o coordinador </a:t>
            </a:r>
            <a:r>
              <a:rPr lang="es-ES_tradnl" sz="1200" kern="1200" dirty="0" err="1" smtClean="0">
                <a:solidFill>
                  <a:schemeClr val="tx1"/>
                </a:solidFill>
                <a:effectLst/>
                <a:latin typeface="+mn-lt"/>
                <a:ea typeface="ＭＳ Ｐゴシック" charset="-128"/>
                <a:cs typeface="ＭＳ Ｐゴシック" charset="-128"/>
              </a:rPr>
              <a:t>fungira</a:t>
            </a:r>
            <a:r>
              <a:rPr lang="es-ES_tradnl" sz="1200" kern="1200" dirty="0" smtClean="0">
                <a:solidFill>
                  <a:schemeClr val="tx1"/>
                </a:solidFill>
                <a:effectLst/>
                <a:latin typeface="+mn-lt"/>
                <a:ea typeface="ＭＳ Ｐゴシック" charset="-128"/>
                <a:cs typeface="ＭＳ Ｐゴシック" charset="-128"/>
              </a:rPr>
              <a:t>́ como presidente y el integrante del personal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como secretario.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En esta </a:t>
            </a:r>
            <a:r>
              <a:rPr lang="es-ES_tradnl" sz="1200" kern="1200" dirty="0" err="1" smtClean="0">
                <a:solidFill>
                  <a:schemeClr val="tx1"/>
                </a:solidFill>
                <a:effectLst/>
                <a:latin typeface="+mn-lt"/>
                <a:ea typeface="ＭＳ Ｐゴシック" charset="-128"/>
                <a:cs typeface="ＭＳ Ｐゴシック" charset="-128"/>
              </a:rPr>
              <a:t>decisión</a:t>
            </a:r>
            <a:r>
              <a:rPr lang="es-ES_tradnl" sz="1200" kern="1200" dirty="0" smtClean="0">
                <a:solidFill>
                  <a:schemeClr val="tx1"/>
                </a:solidFill>
                <a:effectLst/>
                <a:latin typeface="+mn-lt"/>
                <a:ea typeface="ＭＳ Ｐゴシック" charset="-128"/>
                <a:cs typeface="ＭＳ Ｐゴシック" charset="-128"/>
              </a:rPr>
              <a:t> se tomará en cuenta el </a:t>
            </a:r>
            <a:r>
              <a:rPr lang="es-ES_tradnl" sz="1200" kern="1200" dirty="0" err="1" smtClean="0">
                <a:solidFill>
                  <a:schemeClr val="tx1"/>
                </a:solidFill>
                <a:effectLst/>
                <a:latin typeface="+mn-lt"/>
                <a:ea typeface="ＭＳ Ｐゴシック" charset="-128"/>
                <a:cs typeface="ＭＳ Ｐゴシック" charset="-128"/>
              </a:rPr>
              <a:t>mérito</a:t>
            </a:r>
            <a:r>
              <a:rPr lang="es-ES_tradnl" sz="1200" kern="1200" dirty="0" smtClean="0">
                <a:solidFill>
                  <a:schemeClr val="tx1"/>
                </a:solidFill>
                <a:effectLst/>
                <a:latin typeface="+mn-lt"/>
                <a:ea typeface="ＭＳ Ｐゴシック" charset="-128"/>
                <a:cs typeface="ＭＳ Ｐゴシック" charset="-128"/>
              </a:rPr>
              <a:t> alcanzado por el pasante en la </a:t>
            </a:r>
            <a:r>
              <a:rPr lang="es-ES_tradnl" sz="1200" kern="1200" dirty="0" err="1" smtClean="0">
                <a:solidFill>
                  <a:schemeClr val="tx1"/>
                </a:solidFill>
                <a:effectLst/>
                <a:latin typeface="+mn-lt"/>
                <a:ea typeface="ＭＳ Ｐゴシック" charset="-128"/>
                <a:cs typeface="ＭＳ Ｐゴシック" charset="-128"/>
              </a:rPr>
              <a:t>opción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sus antecedentes </a:t>
            </a:r>
            <a:r>
              <a:rPr lang="es-ES_tradnl" sz="1200" kern="1200" dirty="0" err="1" smtClean="0">
                <a:solidFill>
                  <a:schemeClr val="tx1"/>
                </a:solidFill>
                <a:effectLst/>
                <a:latin typeface="+mn-lt"/>
                <a:ea typeface="ＭＳ Ｐゴシック" charset="-128"/>
                <a:cs typeface="ＭＳ Ｐゴシック" charset="-128"/>
              </a:rPr>
              <a:t>académicos</a:t>
            </a:r>
            <a:r>
              <a:rPr lang="es-ES_tradnl" sz="1200" kern="1200" dirty="0" smtClean="0">
                <a:solidFill>
                  <a:schemeClr val="tx1"/>
                </a:solidFill>
                <a:effectLst/>
                <a:latin typeface="+mn-lt"/>
                <a:ea typeface="ＭＳ Ｐゴシック" charset="-128"/>
                <a:cs typeface="ＭＳ Ｐゴシック" charset="-128"/>
              </a:rPr>
              <a:t> y, en su caso, su trayectoria profesional.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111. Para las opciones que requieren la </a:t>
            </a:r>
            <a:r>
              <a:rPr lang="es-ES_tradnl" sz="1200" kern="1200" dirty="0" err="1" smtClean="0">
                <a:solidFill>
                  <a:schemeClr val="tx1"/>
                </a:solidFill>
                <a:effectLst/>
                <a:latin typeface="+mn-lt"/>
                <a:ea typeface="ＭＳ Ｐゴシック" charset="-128"/>
                <a:cs typeface="ＭＳ Ｐゴシック" charset="-128"/>
              </a:rPr>
              <a:t>realización</a:t>
            </a:r>
            <a:r>
              <a:rPr lang="es-ES_tradnl" sz="1200" kern="1200" dirty="0" smtClean="0">
                <a:solidFill>
                  <a:schemeClr val="tx1"/>
                </a:solidFill>
                <a:effectLst/>
                <a:latin typeface="+mn-lt"/>
                <a:ea typeface="ＭＳ Ｐゴシック" charset="-128"/>
                <a:cs typeface="ＭＳ Ｐゴシック" charset="-128"/>
              </a:rPr>
              <a:t> de un trabajo escrito y de la </a:t>
            </a:r>
            <a:r>
              <a:rPr lang="es-ES_tradnl" sz="1200" kern="1200" dirty="0" err="1" smtClean="0">
                <a:solidFill>
                  <a:schemeClr val="tx1"/>
                </a:solidFill>
                <a:effectLst/>
                <a:latin typeface="+mn-lt"/>
                <a:ea typeface="ＭＳ Ｐゴシック" charset="-128"/>
                <a:cs typeface="ＭＳ Ｐゴシック" charset="-128"/>
              </a:rPr>
              <a:t>sustentación</a:t>
            </a:r>
            <a:r>
              <a:rPr lang="es-ES_tradnl" sz="1200" kern="1200" dirty="0" smtClean="0">
                <a:solidFill>
                  <a:schemeClr val="tx1"/>
                </a:solidFill>
                <a:effectLst/>
                <a:latin typeface="+mn-lt"/>
                <a:ea typeface="ＭＳ Ｐゴシック" charset="-128"/>
                <a:cs typeface="ＭＳ Ｐゴシック" charset="-128"/>
              </a:rPr>
              <a:t> del mismo, el resultado de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sera</a:t>
            </a:r>
            <a:r>
              <a:rPr lang="es-ES_tradnl" sz="1200" kern="1200" dirty="0" smtClean="0">
                <a:solidFill>
                  <a:schemeClr val="tx1"/>
                </a:solidFill>
                <a:effectLst/>
                <a:latin typeface="+mn-lt"/>
                <a:ea typeface="ＭＳ Ｐゴシック" charset="-128"/>
                <a:cs typeface="ＭＳ Ｐゴシック" charset="-128"/>
              </a:rPr>
              <a:t>́ el veredicto al que lleguen los integrantes del jurado, el cual se comunicará en la ceremonia de toma de protesta.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112. La ceremonia de toma de protesta </a:t>
            </a:r>
            <a:r>
              <a:rPr lang="es-ES_tradnl" sz="1200" kern="1200" dirty="0" err="1" smtClean="0">
                <a:solidFill>
                  <a:schemeClr val="tx1"/>
                </a:solidFill>
                <a:effectLst/>
                <a:latin typeface="+mn-lt"/>
                <a:ea typeface="ＭＳ Ｐゴシック" charset="-128"/>
                <a:cs typeface="ＭＳ Ｐゴシック" charset="-128"/>
              </a:rPr>
              <a:t>estara</a:t>
            </a:r>
            <a:r>
              <a:rPr lang="es-ES_tradnl" sz="1200" kern="1200" dirty="0" smtClean="0">
                <a:solidFill>
                  <a:schemeClr val="tx1"/>
                </a:solidFill>
                <a:effectLst/>
                <a:latin typeface="+mn-lt"/>
                <a:ea typeface="ＭＳ Ｐゴシック" charset="-128"/>
                <a:cs typeface="ＭＳ Ｐゴシック" charset="-128"/>
              </a:rPr>
              <a:t>́ a cargo del presidente del jurado y en </a:t>
            </a:r>
            <a:r>
              <a:rPr lang="es-ES_tradnl" sz="1200" kern="1200" dirty="0" err="1" smtClean="0">
                <a:solidFill>
                  <a:schemeClr val="tx1"/>
                </a:solidFill>
                <a:effectLst/>
                <a:latin typeface="+mn-lt"/>
                <a:ea typeface="ＭＳ Ｐゴシック" charset="-128"/>
                <a:cs typeface="ＭＳ Ｐゴシック" charset="-128"/>
              </a:rPr>
              <a:t>ésta</a:t>
            </a:r>
            <a:r>
              <a:rPr lang="es-ES_tradnl" sz="1200" kern="1200" dirty="0" smtClean="0">
                <a:solidFill>
                  <a:schemeClr val="tx1"/>
                </a:solidFill>
                <a:effectLst/>
                <a:latin typeface="+mn-lt"/>
                <a:ea typeface="ＭＳ Ｐゴシック" charset="-128"/>
                <a:cs typeface="ＭＳ Ｐゴシック" charset="-128"/>
              </a:rPr>
              <a:t> se </a:t>
            </a:r>
            <a:r>
              <a:rPr lang="es-ES_tradnl" sz="1200" kern="1200" dirty="0" err="1" smtClean="0">
                <a:solidFill>
                  <a:schemeClr val="tx1"/>
                </a:solidFill>
                <a:effectLst/>
                <a:latin typeface="+mn-lt"/>
                <a:ea typeface="ＭＳ Ｐゴシック" charset="-128"/>
                <a:cs typeface="ＭＳ Ｐゴシック" charset="-128"/>
              </a:rPr>
              <a:t>procedera</a:t>
            </a:r>
            <a:r>
              <a:rPr lang="es-ES_tradnl" sz="1200" kern="1200" dirty="0" smtClean="0">
                <a:solidFill>
                  <a:schemeClr val="tx1"/>
                </a:solidFill>
                <a:effectLst/>
                <a:latin typeface="+mn-lt"/>
                <a:ea typeface="ＭＳ Ｐゴシック" charset="-128"/>
                <a:cs typeface="ＭＳ Ｐゴシック" charset="-128"/>
              </a:rPr>
              <a:t>́ a comunicar el resultado al pasante.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113. El resultado de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podra</a:t>
            </a:r>
            <a:r>
              <a:rPr lang="es-ES_tradnl" sz="1200" kern="1200" dirty="0" smtClean="0">
                <a:solidFill>
                  <a:schemeClr val="tx1"/>
                </a:solidFill>
                <a:effectLst/>
                <a:latin typeface="+mn-lt"/>
                <a:ea typeface="ＭＳ Ｐゴシック" charset="-128"/>
                <a:cs typeface="ＭＳ Ｐゴシック" charset="-128"/>
              </a:rPr>
              <a:t>́ ser: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Aprobado con </a:t>
            </a:r>
            <a:r>
              <a:rPr lang="es-ES_tradnl" sz="1200" kern="1200" dirty="0" err="1" smtClean="0">
                <a:solidFill>
                  <a:schemeClr val="tx1"/>
                </a:solidFill>
                <a:effectLst/>
                <a:latin typeface="+mn-lt"/>
                <a:ea typeface="ＭＳ Ｐゴシック" charset="-128"/>
                <a:cs typeface="ＭＳ Ｐゴシック" charset="-128"/>
              </a:rPr>
              <a:t>mención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honorífica</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Aprobado por unanimidad de votos. </a:t>
            </a:r>
          </a:p>
          <a:p>
            <a:r>
              <a:rPr lang="es-ES_tradnl" sz="1200" kern="1200" dirty="0" smtClean="0">
                <a:solidFill>
                  <a:schemeClr val="tx1"/>
                </a:solidFill>
                <a:effectLst/>
                <a:latin typeface="+mn-lt"/>
                <a:ea typeface="ＭＳ Ｐゴシック" charset="-128"/>
                <a:cs typeface="ＭＳ Ｐゴシック" charset="-128"/>
              </a:rPr>
              <a:t>Aprobado por </a:t>
            </a:r>
            <a:r>
              <a:rPr lang="es-ES_tradnl" sz="1200" kern="1200" dirty="0" err="1" smtClean="0">
                <a:solidFill>
                  <a:schemeClr val="tx1"/>
                </a:solidFill>
                <a:effectLst/>
                <a:latin typeface="+mn-lt"/>
                <a:ea typeface="ＭＳ Ｐゴシック" charset="-128"/>
                <a:cs typeface="ＭＳ Ｐゴシック" charset="-128"/>
              </a:rPr>
              <a:t>mayoría</a:t>
            </a:r>
            <a:r>
              <a:rPr lang="es-ES_tradnl" sz="1200" kern="1200" dirty="0" smtClean="0">
                <a:solidFill>
                  <a:schemeClr val="tx1"/>
                </a:solidFill>
                <a:effectLst/>
                <a:latin typeface="+mn-lt"/>
                <a:ea typeface="ＭＳ Ｐゴシック" charset="-128"/>
                <a:cs typeface="ＭＳ Ｐゴシック" charset="-128"/>
              </a:rPr>
              <a:t> de votos. </a:t>
            </a:r>
          </a:p>
          <a:p>
            <a:r>
              <a:rPr lang="es-ES_tradnl" sz="1200" kern="1200" dirty="0" smtClean="0">
                <a:solidFill>
                  <a:schemeClr val="tx1"/>
                </a:solidFill>
                <a:effectLst/>
                <a:latin typeface="+mn-lt"/>
                <a:ea typeface="ＭＳ Ｐゴシック" charset="-128"/>
                <a:cs typeface="ＭＳ Ｐゴシック" charset="-128"/>
              </a:rPr>
              <a:t>IV. Aplazado. </a:t>
            </a:r>
            <a:endParaRPr lang="es-ES_tradnl" dirty="0" smtClean="0"/>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20</a:t>
            </a:fld>
            <a:endParaRPr lang="en-US"/>
          </a:p>
        </p:txBody>
      </p:sp>
    </p:spTree>
    <p:extLst>
      <p:ext uri="{BB962C8B-B14F-4D97-AF65-F5344CB8AC3E}">
        <p14:creationId xmlns:p14="http://schemas.microsoft.com/office/powerpoint/2010/main" val="3328917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dirty="0" smtClean="0">
                <a:latin typeface="Calibri" charset="0"/>
                <a:cs typeface="MS PGothic" charset="0"/>
              </a:rPr>
              <a:t>Para los alumnos que cursan esta Unidad de Aprendizaje es indispensable qu</a:t>
            </a:r>
            <a:r>
              <a:rPr lang="es-ES" baseline="0" dirty="0" smtClean="0">
                <a:latin typeface="Calibri" charset="0"/>
                <a:cs typeface="MS PGothic" charset="0"/>
              </a:rPr>
              <a:t>e conozcan </a:t>
            </a:r>
            <a:r>
              <a:rPr lang="es-MX" sz="1200" dirty="0" smtClean="0">
                <a:solidFill>
                  <a:schemeClr val="tx1"/>
                </a:solidFill>
                <a:latin typeface="Arial" charset="0"/>
                <a:ea typeface="ＭＳ Ｐゴシック" charset="0"/>
                <a:cs typeface="ＭＳ Ｐゴシック" charset="0"/>
              </a:rPr>
              <a:t>las distintas modalidades </a:t>
            </a:r>
            <a:r>
              <a:rPr lang="es-ES_tradnl" sz="1200" dirty="0" smtClean="0">
                <a:solidFill>
                  <a:schemeClr val="tx1"/>
                </a:solidFill>
                <a:latin typeface="Arial" charset="0"/>
                <a:ea typeface="ＭＳ Ｐゴシック" charset="0"/>
                <a:cs typeface="ＭＳ Ｐゴシック" charset="0"/>
              </a:rPr>
              <a:t>de titulación, sus características, ventajas y desventajas de cada uno de ellos, eligiendo una de ellas</a:t>
            </a:r>
            <a:r>
              <a:rPr lang="es-ES" baseline="0" dirty="0" smtClean="0">
                <a:latin typeface="Calibri" charset="0"/>
                <a:cs typeface="MS PGothic" charset="0"/>
              </a:rPr>
              <a:t> para su evaluación profesional. </a:t>
            </a:r>
            <a:endParaRPr lang="es-ES" dirty="0">
              <a:latin typeface="Calibri" charset="0"/>
              <a:cs typeface="MS PGothic"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1B6ABE2-821D-3E49-9BCC-D79683C3CC17}" type="slidenum">
              <a:rPr lang="es-ES" sz="1200">
                <a:latin typeface="Corbel" charset="0"/>
                <a:cs typeface="MS PGothic" charset="0"/>
              </a:rPr>
              <a:pPr eaLnBrk="1" fontAlgn="base" hangingPunct="1">
                <a:spcBef>
                  <a:spcPct val="0"/>
                </a:spcBef>
                <a:spcAft>
                  <a:spcPct val="0"/>
                </a:spcAft>
              </a:pPr>
              <a:t>2</a:t>
            </a:fld>
            <a:endParaRPr lang="es-ES" sz="1200">
              <a:latin typeface="Corbel" charset="0"/>
              <a:cs typeface="MS PGothic" charset="0"/>
            </a:endParaRPr>
          </a:p>
        </p:txBody>
      </p:sp>
    </p:spTree>
    <p:extLst>
      <p:ext uri="{BB962C8B-B14F-4D97-AF65-F5344CB8AC3E}">
        <p14:creationId xmlns:p14="http://schemas.microsoft.com/office/powerpoint/2010/main" val="2273100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err="1" smtClean="0">
                <a:solidFill>
                  <a:schemeClr val="tx1"/>
                </a:solidFill>
                <a:effectLst/>
                <a:latin typeface="+mn-lt"/>
                <a:ea typeface="ＭＳ Ｐゴシック" charset="-128"/>
                <a:cs typeface="ＭＳ Ｐゴシック" charset="-128"/>
              </a:rPr>
              <a:t>Sólo</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podra</a:t>
            </a:r>
            <a:r>
              <a:rPr lang="es-ES_tradnl" sz="1200" kern="1200" dirty="0" smtClean="0">
                <a:solidFill>
                  <a:schemeClr val="tx1"/>
                </a:solidFill>
                <a:effectLst/>
                <a:latin typeface="+mn-lt"/>
                <a:ea typeface="ＭＳ Ｐゴシック" charset="-128"/>
                <a:cs typeface="ＭＳ Ｐゴシック" charset="-128"/>
              </a:rPr>
              <a:t>́ otorgarse </a:t>
            </a:r>
            <a:r>
              <a:rPr lang="es-ES_tradnl" sz="1200" kern="1200" dirty="0" err="1" smtClean="0">
                <a:solidFill>
                  <a:schemeClr val="tx1"/>
                </a:solidFill>
                <a:effectLst/>
                <a:latin typeface="+mn-lt"/>
                <a:ea typeface="ＭＳ Ｐゴシック" charset="-128"/>
                <a:cs typeface="ＭＳ Ｐゴシック" charset="-128"/>
              </a:rPr>
              <a:t>mención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honorífica</a:t>
            </a:r>
            <a:r>
              <a:rPr lang="es-ES_tradnl" sz="1200" kern="1200" dirty="0" smtClean="0">
                <a:solidFill>
                  <a:schemeClr val="tx1"/>
                </a:solidFill>
                <a:effectLst/>
                <a:latin typeface="+mn-lt"/>
                <a:ea typeface="ＭＳ Ｐゴシック" charset="-128"/>
                <a:cs typeface="ＭＳ Ｐゴシック" charset="-128"/>
              </a:rPr>
              <a:t> cuando se cumplan los siguientes requisitos: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Que el pasante haya obtenido un promedio general no menor de 9 puntos en los estudios profesionales, o igual o mayor a 8.5 puntos para las </a:t>
            </a:r>
            <a:r>
              <a:rPr lang="es-ES_tradnl" sz="1200" kern="1200" dirty="0" err="1" smtClean="0">
                <a:solidFill>
                  <a:schemeClr val="tx1"/>
                </a:solidFill>
                <a:effectLst/>
                <a:latin typeface="+mn-lt"/>
                <a:ea typeface="ＭＳ Ｐゴシック" charset="-128"/>
                <a:cs typeface="ＭＳ Ｐゴシック" charset="-128"/>
              </a:rPr>
              <a:t>áreas</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Ingeniería</a:t>
            </a:r>
            <a:r>
              <a:rPr lang="es-ES_tradnl" sz="1200" kern="1200" dirty="0" smtClean="0">
                <a:solidFill>
                  <a:schemeClr val="tx1"/>
                </a:solidFill>
                <a:effectLst/>
                <a:latin typeface="+mn-lt"/>
                <a:ea typeface="ＭＳ Ｐゴシック" charset="-128"/>
                <a:cs typeface="ＭＳ Ｐゴシック" charset="-128"/>
              </a:rPr>
              <a:t> y </a:t>
            </a:r>
            <a:r>
              <a:rPr lang="es-ES_tradnl" sz="1200" kern="1200" dirty="0" err="1" smtClean="0">
                <a:solidFill>
                  <a:schemeClr val="tx1"/>
                </a:solidFill>
                <a:effectLst/>
                <a:latin typeface="+mn-lt"/>
                <a:ea typeface="ＭＳ Ｐゴシック" charset="-128"/>
                <a:cs typeface="ＭＳ Ｐゴシック" charset="-128"/>
              </a:rPr>
              <a:t>Tecnología</a:t>
            </a:r>
            <a:r>
              <a:rPr lang="es-ES_tradnl" sz="1200" kern="1200" dirty="0" smtClean="0">
                <a:solidFill>
                  <a:schemeClr val="tx1"/>
                </a:solidFill>
                <a:effectLst/>
                <a:latin typeface="+mn-lt"/>
                <a:ea typeface="ＭＳ Ｐゴシック" charset="-128"/>
                <a:cs typeface="ＭＳ Ｐゴシック" charset="-128"/>
              </a:rPr>
              <a:t>, y de Ciencias Naturales y Exactas. </a:t>
            </a:r>
          </a:p>
          <a:p>
            <a:r>
              <a:rPr lang="es-ES_tradnl" sz="1200" kern="1200" dirty="0" smtClean="0">
                <a:solidFill>
                  <a:schemeClr val="tx1"/>
                </a:solidFill>
                <a:effectLst/>
                <a:latin typeface="+mn-lt"/>
                <a:ea typeface="ＭＳ Ｐゴシック" charset="-128"/>
                <a:cs typeface="ＭＳ Ｐゴシック" charset="-128"/>
              </a:rPr>
              <a:t>Que el pasante no haya obtenido calificaciones reprobatorias o anotaciones literales durante los estudios profesionales. </a:t>
            </a:r>
          </a:p>
          <a:p>
            <a:r>
              <a:rPr lang="es-ES_tradnl" sz="1200" kern="1200" dirty="0" smtClean="0">
                <a:solidFill>
                  <a:schemeClr val="tx1"/>
                </a:solidFill>
                <a:effectLst/>
                <a:latin typeface="+mn-lt"/>
                <a:ea typeface="ＭＳ Ｐゴシック" charset="-128"/>
                <a:cs typeface="ＭＳ Ｐゴシック" charset="-128"/>
              </a:rPr>
              <a:t>Que el desarrollo de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haya tenido un nivel excepcional. </a:t>
            </a:r>
          </a:p>
          <a:p>
            <a:r>
              <a:rPr lang="es-ES_tradnl" sz="1200" kern="1200" dirty="0" smtClean="0">
                <a:solidFill>
                  <a:schemeClr val="tx1"/>
                </a:solidFill>
                <a:effectLst/>
                <a:latin typeface="+mn-lt"/>
                <a:ea typeface="ＭＳ Ｐゴシック" charset="-128"/>
                <a:cs typeface="ＭＳ Ｐゴシック" charset="-128"/>
              </a:rPr>
              <a:t>Que el resultado de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refleje una </a:t>
            </a:r>
            <a:r>
              <a:rPr lang="es-ES_tradnl" sz="1200" kern="1200" dirty="0" err="1" smtClean="0">
                <a:solidFill>
                  <a:schemeClr val="tx1"/>
                </a:solidFill>
                <a:effectLst/>
                <a:latin typeface="+mn-lt"/>
                <a:ea typeface="ＭＳ Ｐゴシック" charset="-128"/>
                <a:cs typeface="ＭＳ Ｐゴシック" charset="-128"/>
              </a:rPr>
              <a:t>aportación</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desempeño</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sobresaliente. </a:t>
            </a:r>
          </a:p>
          <a:p>
            <a:r>
              <a:rPr lang="es-ES_tradnl" sz="1200" kern="1200" dirty="0" smtClean="0">
                <a:solidFill>
                  <a:schemeClr val="tx1"/>
                </a:solidFill>
                <a:effectLst/>
                <a:latin typeface="+mn-lt"/>
                <a:ea typeface="ＭＳ Ｐゴシック" charset="-128"/>
                <a:cs typeface="ＭＳ Ｐゴシック" charset="-128"/>
              </a:rPr>
              <a:t>Que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se presente dentro de los dos </a:t>
            </a:r>
            <a:r>
              <a:rPr lang="es-ES_tradnl" sz="1200" kern="1200" dirty="0" err="1" smtClean="0">
                <a:solidFill>
                  <a:schemeClr val="tx1"/>
                </a:solidFill>
                <a:effectLst/>
                <a:latin typeface="+mn-lt"/>
                <a:ea typeface="ＭＳ Ｐゴシック" charset="-128"/>
                <a:cs typeface="ＭＳ Ｐゴシック" charset="-128"/>
              </a:rPr>
              <a:t>años</a:t>
            </a:r>
            <a:r>
              <a:rPr lang="es-ES_tradnl" sz="1200" kern="1200" dirty="0" smtClean="0">
                <a:solidFill>
                  <a:schemeClr val="tx1"/>
                </a:solidFill>
                <a:effectLst/>
                <a:latin typeface="+mn-lt"/>
                <a:ea typeface="ＭＳ Ｐゴシック" charset="-128"/>
                <a:cs typeface="ＭＳ Ｐゴシック" charset="-128"/>
              </a:rPr>
              <a:t> siguientes a la </a:t>
            </a:r>
            <a:r>
              <a:rPr lang="es-ES_tradnl" sz="1200" kern="1200" dirty="0" err="1" smtClean="0">
                <a:solidFill>
                  <a:schemeClr val="tx1"/>
                </a:solidFill>
                <a:effectLst/>
                <a:latin typeface="+mn-lt"/>
                <a:ea typeface="ＭＳ Ｐゴシック" charset="-128"/>
                <a:cs typeface="ＭＳ Ｐゴシック" charset="-128"/>
              </a:rPr>
              <a:t>terminación</a:t>
            </a:r>
            <a:r>
              <a:rPr lang="es-ES_tradnl" sz="1200" kern="1200" dirty="0" smtClean="0">
                <a:solidFill>
                  <a:schemeClr val="tx1"/>
                </a:solidFill>
                <a:effectLst/>
                <a:latin typeface="+mn-lt"/>
                <a:ea typeface="ＭＳ Ｐゴシック" charset="-128"/>
                <a:cs typeface="ＭＳ Ｐゴシック" charset="-128"/>
              </a:rPr>
              <a:t> de la carrera. </a:t>
            </a:r>
          </a:p>
          <a:p>
            <a:r>
              <a:rPr lang="es-ES_tradnl" sz="1200" kern="1200" dirty="0" smtClean="0">
                <a:solidFill>
                  <a:schemeClr val="tx1"/>
                </a:solidFill>
                <a:effectLst/>
                <a:latin typeface="+mn-lt"/>
                <a:ea typeface="ＭＳ Ｐゴシック" charset="-128"/>
                <a:cs typeface="ＭＳ Ｐゴシック" charset="-128"/>
              </a:rPr>
              <a:t>Que la </a:t>
            </a:r>
            <a:r>
              <a:rPr lang="es-ES_tradnl" sz="1200" kern="1200" dirty="0" err="1" smtClean="0">
                <a:solidFill>
                  <a:schemeClr val="tx1"/>
                </a:solidFill>
                <a:effectLst/>
                <a:latin typeface="+mn-lt"/>
                <a:ea typeface="ＭＳ Ｐゴシック" charset="-128"/>
                <a:cs typeface="ＭＳ Ｐゴシック" charset="-128"/>
              </a:rPr>
              <a:t>votación</a:t>
            </a:r>
            <a:r>
              <a:rPr lang="es-ES_tradnl" sz="1200" kern="1200" dirty="0" smtClean="0">
                <a:solidFill>
                  <a:schemeClr val="tx1"/>
                </a:solidFill>
                <a:effectLst/>
                <a:latin typeface="+mn-lt"/>
                <a:ea typeface="ＭＳ Ｐゴシック" charset="-128"/>
                <a:cs typeface="ＭＳ Ｐゴシック" charset="-128"/>
              </a:rPr>
              <a:t> para su otorgamiento sea </a:t>
            </a:r>
            <a:r>
              <a:rPr lang="es-ES_tradnl" sz="1200" kern="1200" dirty="0" err="1" smtClean="0">
                <a:solidFill>
                  <a:schemeClr val="tx1"/>
                </a:solidFill>
                <a:effectLst/>
                <a:latin typeface="+mn-lt"/>
                <a:ea typeface="ＭＳ Ｐゴシック" charset="-128"/>
                <a:cs typeface="ＭＳ Ｐゴシック" charset="-128"/>
              </a:rPr>
              <a:t>unánime</a:t>
            </a:r>
            <a:r>
              <a:rPr lang="es-ES_tradnl" sz="1200" kern="1200" dirty="0" smtClean="0">
                <a:solidFill>
                  <a:schemeClr val="tx1"/>
                </a:solidFill>
                <a:effectLst/>
                <a:latin typeface="+mn-lt"/>
                <a:ea typeface="ＭＳ Ｐゴシック" charset="-128"/>
                <a:cs typeface="ＭＳ Ｐゴシック" charset="-128"/>
              </a:rPr>
              <a:t>. </a:t>
            </a:r>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21</a:t>
            </a:fld>
            <a:endParaRPr lang="en-US"/>
          </a:p>
        </p:txBody>
      </p:sp>
    </p:spTree>
    <p:extLst>
      <p:ext uri="{BB962C8B-B14F-4D97-AF65-F5344CB8AC3E}">
        <p14:creationId xmlns:p14="http://schemas.microsoft.com/office/powerpoint/2010/main" val="15610945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Los archivos digitales de las evaluaciones profesionales </a:t>
            </a:r>
            <a:r>
              <a:rPr lang="es-ES_tradnl" sz="1200" kern="1200" dirty="0" err="1" smtClean="0">
                <a:solidFill>
                  <a:schemeClr val="tx1"/>
                </a:solidFill>
                <a:effectLst/>
                <a:latin typeface="+mn-lt"/>
                <a:ea typeface="ＭＳ Ｐゴシック" charset="-128"/>
                <a:cs typeface="ＭＳ Ｐゴシック" charset="-128"/>
              </a:rPr>
              <a:t>serán</a:t>
            </a:r>
            <a:r>
              <a:rPr lang="es-ES_tradnl" sz="1200" kern="1200" dirty="0" smtClean="0">
                <a:solidFill>
                  <a:schemeClr val="tx1"/>
                </a:solidFill>
                <a:effectLst/>
                <a:latin typeface="+mn-lt"/>
                <a:ea typeface="ＭＳ Ｐゴシック" charset="-128"/>
                <a:cs typeface="ＭＳ Ｐゴシック" charset="-128"/>
              </a:rPr>
              <a:t> almacenados en el repositorio digital de trabajos escritos de evaluaciones profesionales y de grado de la Universidad.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120. La Biblioteca Central de la Universidad </a:t>
            </a:r>
            <a:r>
              <a:rPr lang="es-ES_tradnl" sz="1200" kern="1200" dirty="0" err="1" smtClean="0">
                <a:solidFill>
                  <a:schemeClr val="tx1"/>
                </a:solidFill>
                <a:effectLst/>
                <a:latin typeface="+mn-lt"/>
                <a:ea typeface="ＭＳ Ｐゴシック" charset="-128"/>
                <a:cs typeface="ＭＳ Ｐゴシック" charset="-128"/>
              </a:rPr>
              <a:t>tendra</a:t>
            </a:r>
            <a:r>
              <a:rPr lang="es-ES_tradnl" sz="1200" kern="1200" dirty="0" smtClean="0">
                <a:solidFill>
                  <a:schemeClr val="tx1"/>
                </a:solidFill>
                <a:effectLst/>
                <a:latin typeface="+mn-lt"/>
                <a:ea typeface="ＭＳ Ｐゴシック" charset="-128"/>
                <a:cs typeface="ＭＳ Ｐゴシック" charset="-128"/>
              </a:rPr>
              <a:t>́ a su cargo la </a:t>
            </a:r>
            <a:r>
              <a:rPr lang="es-ES_tradnl" sz="1200" kern="1200" dirty="0" err="1" smtClean="0">
                <a:solidFill>
                  <a:schemeClr val="tx1"/>
                </a:solidFill>
                <a:effectLst/>
                <a:latin typeface="+mn-lt"/>
                <a:ea typeface="ＭＳ Ｐゴシック" charset="-128"/>
                <a:cs typeface="ＭＳ Ｐゴシック" charset="-128"/>
              </a:rPr>
              <a:t>administración</a:t>
            </a:r>
            <a:r>
              <a:rPr lang="es-ES_tradnl" sz="1200" kern="1200" dirty="0" smtClean="0">
                <a:solidFill>
                  <a:schemeClr val="tx1"/>
                </a:solidFill>
                <a:effectLst/>
                <a:latin typeface="+mn-lt"/>
                <a:ea typeface="ＭＳ Ｐゴシック" charset="-128"/>
                <a:cs typeface="ＭＳ Ｐゴシック" charset="-128"/>
              </a:rPr>
              <a:t> de los archivos digitales que se almacenen en el repositorio digital.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121. El repositorio digital tiene por objeto organizar, archivar, preservar, salvaguardar, presentar y difundir en modo de acceso abierto la </a:t>
            </a:r>
            <a:r>
              <a:rPr lang="es-ES_tradnl" sz="1200" kern="1200" dirty="0" err="1" smtClean="0">
                <a:solidFill>
                  <a:schemeClr val="tx1"/>
                </a:solidFill>
                <a:effectLst/>
                <a:latin typeface="+mn-lt"/>
                <a:ea typeface="ＭＳ Ｐゴシック" charset="-128"/>
                <a:cs typeface="ＭＳ Ｐゴシック" charset="-128"/>
              </a:rPr>
              <a:t>producción</a:t>
            </a:r>
            <a:r>
              <a:rPr lang="es-ES_tradnl" sz="1200" kern="1200" dirty="0" smtClean="0">
                <a:solidFill>
                  <a:schemeClr val="tx1"/>
                </a:solidFill>
                <a:effectLst/>
                <a:latin typeface="+mn-lt"/>
                <a:ea typeface="ＭＳ Ｐゴシック" charset="-128"/>
                <a:cs typeface="ＭＳ Ｐゴシック" charset="-128"/>
              </a:rPr>
              <a:t> intelectual resultante de la actividad </a:t>
            </a:r>
            <a:r>
              <a:rPr lang="es-ES_tradnl" sz="1200" kern="1200" dirty="0" err="1" smtClean="0">
                <a:solidFill>
                  <a:schemeClr val="tx1"/>
                </a:solidFill>
                <a:effectLst/>
                <a:latin typeface="+mn-lt"/>
                <a:ea typeface="ＭＳ Ｐゴシック" charset="-128"/>
                <a:cs typeface="ＭＳ Ｐゴシック" charset="-128"/>
              </a:rPr>
              <a:t>académica</a:t>
            </a:r>
            <a:r>
              <a:rPr lang="es-ES_tradnl" sz="1200" kern="1200" dirty="0" smtClean="0">
                <a:solidFill>
                  <a:schemeClr val="tx1"/>
                </a:solidFill>
                <a:effectLst/>
                <a:latin typeface="+mn-lt"/>
                <a:ea typeface="ＭＳ Ｐゴシック" charset="-128"/>
                <a:cs typeface="ＭＳ Ｐゴシック" charset="-128"/>
              </a:rPr>
              <a:t> e investigadora de la comunidad universitaria, relacionada con los trabajos escritos de evaluaciones profesionales y de grado de la Universidad.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122. Para poder almacenar los archivos digitales en el repositorio digital los autores </a:t>
            </a:r>
            <a:r>
              <a:rPr lang="es-ES_tradnl" sz="1200" kern="1200" dirty="0" err="1" smtClean="0">
                <a:solidFill>
                  <a:schemeClr val="tx1"/>
                </a:solidFill>
                <a:effectLst/>
                <a:latin typeface="+mn-lt"/>
                <a:ea typeface="ＭＳ Ｐゴシック" charset="-128"/>
                <a:cs typeface="ＭＳ Ｐゴシック" charset="-128"/>
              </a:rPr>
              <a:t>deberán</a:t>
            </a:r>
            <a:r>
              <a:rPr lang="es-ES_tradnl" sz="1200" kern="1200" dirty="0" smtClean="0">
                <a:solidFill>
                  <a:schemeClr val="tx1"/>
                </a:solidFill>
                <a:effectLst/>
                <a:latin typeface="+mn-lt"/>
                <a:ea typeface="ＭＳ Ｐゴシック" charset="-128"/>
                <a:cs typeface="ＭＳ Ｐゴシック" charset="-128"/>
              </a:rPr>
              <a:t> autorizar a la Universidad la </a:t>
            </a:r>
            <a:r>
              <a:rPr lang="es-ES_tradnl" sz="1200" kern="1200" dirty="0" err="1" smtClean="0">
                <a:solidFill>
                  <a:schemeClr val="tx1"/>
                </a:solidFill>
                <a:effectLst/>
                <a:latin typeface="+mn-lt"/>
                <a:ea typeface="ＭＳ Ｐゴシック" charset="-128"/>
                <a:cs typeface="ＭＳ Ｐゴシック" charset="-128"/>
              </a:rPr>
              <a:t>difusión</a:t>
            </a:r>
            <a:r>
              <a:rPr lang="es-ES_tradnl" sz="1200" kern="1200" dirty="0" smtClean="0">
                <a:solidFill>
                  <a:schemeClr val="tx1"/>
                </a:solidFill>
                <a:effectLst/>
                <a:latin typeface="+mn-lt"/>
                <a:ea typeface="ＭＳ Ｐゴシック" charset="-128"/>
                <a:cs typeface="ＭＳ Ｐゴシック" charset="-128"/>
              </a:rPr>
              <a:t> del trabajo escrito en modo de acceso abierto, en apego a las disposiciones establecidas en la Ley Federal de Derechos de Autor. </a:t>
            </a:r>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22</a:t>
            </a:fld>
            <a:endParaRPr lang="en-US"/>
          </a:p>
        </p:txBody>
      </p:sp>
    </p:spTree>
    <p:extLst>
      <p:ext uri="{BB962C8B-B14F-4D97-AF65-F5344CB8AC3E}">
        <p14:creationId xmlns:p14="http://schemas.microsoft.com/office/powerpoint/2010/main" val="33778679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ES" dirty="0" smtClean="0"/>
              <a:t>Además de los</a:t>
            </a:r>
            <a:r>
              <a:rPr lang="es-ES" baseline="0" dirty="0" smtClean="0"/>
              <a:t> lineamientos del </a:t>
            </a:r>
            <a:r>
              <a:rPr lang="es-MX" sz="1200" dirty="0" smtClean="0"/>
              <a:t>Reglamento de evaluación profesional de la UAEM, se requiere tener en cuenta los lineamisntos internos de la Facultad de Ciencias para la evaluación profesional</a:t>
            </a:r>
            <a:r>
              <a:rPr lang="es-MX" sz="1200" baseline="0" dirty="0" smtClean="0"/>
              <a:t> </a:t>
            </a:r>
            <a:endParaRPr lang="es-MX" sz="1200"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23</a:t>
            </a:fld>
            <a:endParaRPr lang="en-US"/>
          </a:p>
        </p:txBody>
      </p:sp>
    </p:spTree>
    <p:extLst>
      <p:ext uri="{BB962C8B-B14F-4D97-AF65-F5344CB8AC3E}">
        <p14:creationId xmlns:p14="http://schemas.microsoft.com/office/powerpoint/2010/main" val="6703360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92500" lnSpcReduction="20000"/>
          </a:bodyPr>
          <a:lstStyle/>
          <a:p>
            <a:r>
              <a:rPr lang="es-ES_tradnl" sz="1200" kern="1200" dirty="0" smtClean="0">
                <a:solidFill>
                  <a:schemeClr val="tx1"/>
                </a:solidFill>
                <a:effectLst/>
                <a:latin typeface="+mn-lt"/>
                <a:ea typeface="ＭＳ Ｐゴシック" charset="-128"/>
                <a:cs typeface="ＭＳ Ｐゴシック" charset="-128"/>
              </a:rPr>
              <a:t>El protocolo de Tesis, </a:t>
            </a:r>
            <a:r>
              <a:rPr lang="es-ES_tradnl" sz="1200" kern="1200" dirty="0" err="1" smtClean="0">
                <a:solidFill>
                  <a:schemeClr val="tx1"/>
                </a:solidFill>
                <a:effectLst/>
                <a:latin typeface="+mn-lt"/>
                <a:ea typeface="ＭＳ Ｐゴシック" charset="-128"/>
                <a:cs typeface="ＭＳ Ｐゴシック" charset="-128"/>
              </a:rPr>
              <a:t>debera</a:t>
            </a:r>
            <a:r>
              <a:rPr lang="es-ES_tradnl" sz="1200" kern="1200" dirty="0" smtClean="0">
                <a:solidFill>
                  <a:schemeClr val="tx1"/>
                </a:solidFill>
                <a:effectLst/>
                <a:latin typeface="+mn-lt"/>
                <a:ea typeface="ＭＳ Ｐゴシック" charset="-128"/>
                <a:cs typeface="ＭＳ Ｐゴシック" charset="-128"/>
              </a:rPr>
              <a:t>́ incluir:</a:t>
            </a:r>
          </a:p>
          <a:p>
            <a:r>
              <a:rPr lang="es-ES_tradnl" sz="1200" kern="1200" dirty="0" smtClean="0">
                <a:solidFill>
                  <a:schemeClr val="tx1"/>
                </a:solidFill>
                <a:effectLst/>
                <a:latin typeface="+mn-lt"/>
                <a:ea typeface="ＭＳ Ｐゴシック" charset="-128"/>
                <a:cs typeface="ＭＳ Ｐゴシック" charset="-128"/>
              </a:rPr>
              <a:t> I. </a:t>
            </a:r>
            <a:r>
              <a:rPr lang="es-ES_tradnl" sz="1200" kern="1200" dirty="0" err="1" smtClean="0">
                <a:solidFill>
                  <a:schemeClr val="tx1"/>
                </a:solidFill>
                <a:effectLst/>
                <a:latin typeface="+mn-lt"/>
                <a:ea typeface="ＭＳ Ｐゴシック" charset="-128"/>
                <a:cs typeface="ＭＳ Ｐゴシック" charset="-128"/>
              </a:rPr>
              <a:t>Título</a:t>
            </a:r>
            <a:r>
              <a:rPr lang="es-ES_tradnl" sz="1200" kern="1200" dirty="0" smtClean="0">
                <a:solidFill>
                  <a:schemeClr val="tx1"/>
                </a:solidFill>
                <a:effectLst/>
                <a:latin typeface="+mn-lt"/>
                <a:ea typeface="ＭＳ Ｐゴシック" charset="-128"/>
                <a:cs typeface="ＭＳ Ｐゴシック" charset="-128"/>
              </a:rPr>
              <a:t>;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II. Nombre del </a:t>
            </a:r>
            <a:r>
              <a:rPr lang="es-ES_tradnl" sz="1200" kern="1200" dirty="0" err="1" smtClean="0">
                <a:solidFill>
                  <a:schemeClr val="tx1"/>
                </a:solidFill>
                <a:effectLst/>
                <a:latin typeface="+mn-lt"/>
                <a:ea typeface="ＭＳ Ｐゴシック" charset="-128"/>
                <a:cs typeface="ＭＳ Ｐゴシック" charset="-128"/>
              </a:rPr>
              <a:t>tesista</a:t>
            </a:r>
            <a:r>
              <a:rPr lang="es-ES_tradnl" sz="1200" kern="1200" dirty="0" smtClean="0">
                <a:solidFill>
                  <a:schemeClr val="tx1"/>
                </a:solidFill>
                <a:effectLst/>
                <a:latin typeface="+mn-lt"/>
                <a:ea typeface="ＭＳ Ｐゴシック" charset="-128"/>
                <a:cs typeface="ＭＳ Ｐゴシック" charset="-128"/>
              </a:rPr>
              <a:t>; </a:t>
            </a:r>
          </a:p>
          <a:p>
            <a:r>
              <a:rPr lang="es-ES_tradnl" sz="1200" kern="1200" dirty="0" smtClean="0">
                <a:solidFill>
                  <a:schemeClr val="tx1"/>
                </a:solidFill>
                <a:effectLst/>
                <a:latin typeface="+mn-lt"/>
                <a:ea typeface="ＭＳ Ｐゴシック" charset="-128"/>
                <a:cs typeface="ＭＳ Ｐゴシック" charset="-128"/>
              </a:rPr>
              <a:t>III. Nombre del (los) Director(es) y, en su caso, del Asesor Externo;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IV. </a:t>
            </a:r>
            <a:r>
              <a:rPr lang="es-ES_tradnl" sz="1200" kern="1200" dirty="0" err="1" smtClean="0">
                <a:solidFill>
                  <a:schemeClr val="tx1"/>
                </a:solidFill>
                <a:effectLst/>
                <a:latin typeface="+mn-lt"/>
                <a:ea typeface="ＭＳ Ｐゴシック" charset="-128"/>
                <a:cs typeface="ＭＳ Ｐゴシック" charset="-128"/>
              </a:rPr>
              <a:t>Introducción</a:t>
            </a:r>
            <a:r>
              <a:rPr lang="es-ES_tradnl" sz="1200" kern="1200" dirty="0" smtClean="0">
                <a:solidFill>
                  <a:schemeClr val="tx1"/>
                </a:solidFill>
                <a:effectLst/>
                <a:latin typeface="+mn-lt"/>
                <a:ea typeface="ＭＳ Ｐゴシック" charset="-128"/>
                <a:cs typeface="ＭＳ Ｐゴシック" charset="-128"/>
              </a:rPr>
              <a:t>;</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V. Antecedentes;</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VI. Objetivos;</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VII. </a:t>
            </a:r>
            <a:r>
              <a:rPr lang="es-ES_tradnl" sz="1200" kern="1200" dirty="0" err="1" smtClean="0">
                <a:solidFill>
                  <a:schemeClr val="tx1"/>
                </a:solidFill>
                <a:effectLst/>
                <a:latin typeface="+mn-lt"/>
                <a:ea typeface="ＭＳ Ｐゴシック" charset="-128"/>
                <a:cs typeface="ＭＳ Ｐゴシック" charset="-128"/>
              </a:rPr>
              <a:t>Hipótesis</a:t>
            </a:r>
            <a:r>
              <a:rPr lang="es-ES_tradnl" sz="1200" kern="1200" dirty="0" smtClean="0">
                <a:solidFill>
                  <a:schemeClr val="tx1"/>
                </a:solidFill>
                <a:effectLst/>
                <a:latin typeface="+mn-lt"/>
                <a:ea typeface="ＭＳ Ｐゴシック" charset="-128"/>
                <a:cs typeface="ＭＳ Ｐゴシック" charset="-128"/>
              </a:rPr>
              <a:t>, cuando la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lo requiera; </a:t>
            </a:r>
          </a:p>
          <a:p>
            <a:r>
              <a:rPr lang="es-ES_tradnl" sz="1200" kern="1200" dirty="0" err="1" smtClean="0">
                <a:solidFill>
                  <a:schemeClr val="tx1"/>
                </a:solidFill>
                <a:effectLst/>
                <a:latin typeface="+mn-lt"/>
                <a:ea typeface="ＭＳ Ｐゴシック" charset="-128"/>
                <a:cs typeface="ＭＳ Ｐゴシック" charset="-128"/>
              </a:rPr>
              <a:t>VIII.Materiales</a:t>
            </a:r>
            <a:r>
              <a:rPr lang="es-ES_tradnl" sz="1200" kern="1200" dirty="0" smtClean="0">
                <a:solidFill>
                  <a:schemeClr val="tx1"/>
                </a:solidFill>
                <a:effectLst/>
                <a:latin typeface="+mn-lt"/>
                <a:ea typeface="ＭＳ Ｐゴシック" charset="-128"/>
                <a:cs typeface="ＭＳ Ｐゴシック" charset="-128"/>
              </a:rPr>
              <a:t> y </a:t>
            </a:r>
            <a:r>
              <a:rPr lang="es-ES_tradnl" sz="1200" kern="1200" dirty="0" err="1" smtClean="0">
                <a:solidFill>
                  <a:schemeClr val="tx1"/>
                </a:solidFill>
                <a:effectLst/>
                <a:latin typeface="+mn-lt"/>
                <a:ea typeface="ＭＳ Ｐゴシック" charset="-128"/>
                <a:cs typeface="ＭＳ Ｐゴシック" charset="-128"/>
              </a:rPr>
              <a:t>métodos</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según</a:t>
            </a:r>
            <a:r>
              <a:rPr lang="es-ES_tradnl" sz="1200" kern="1200" dirty="0" smtClean="0">
                <a:solidFill>
                  <a:schemeClr val="tx1"/>
                </a:solidFill>
                <a:effectLst/>
                <a:latin typeface="+mn-lt"/>
                <a:ea typeface="ＭＳ Ｐゴシック" charset="-128"/>
                <a:cs typeface="ＭＳ Ｐゴシック" charset="-128"/>
              </a:rPr>
              <a:t> sea el caso;</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IX. Cronograma de actividades; y</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X. </a:t>
            </a:r>
            <a:r>
              <a:rPr lang="es-ES_tradnl" sz="1200" kern="1200" dirty="0" err="1" smtClean="0">
                <a:solidFill>
                  <a:schemeClr val="tx1"/>
                </a:solidFill>
                <a:effectLst/>
                <a:latin typeface="+mn-lt"/>
                <a:ea typeface="ＭＳ Ｐゴシック" charset="-128"/>
                <a:cs typeface="ＭＳ Ｐゴシック" charset="-128"/>
              </a:rPr>
              <a:t>Bibliografía</a:t>
            </a:r>
            <a:r>
              <a:rPr lang="es-ES_tradnl" sz="1200" kern="1200" dirty="0" smtClean="0">
                <a:solidFill>
                  <a:schemeClr val="tx1"/>
                </a:solidFill>
                <a:effectLst/>
                <a:latin typeface="+mn-lt"/>
                <a:ea typeface="ＭＳ Ｐゴシック" charset="-128"/>
                <a:cs typeface="ＭＳ Ｐゴシック" charset="-128"/>
              </a:rPr>
              <a:t>. </a:t>
            </a:r>
          </a:p>
          <a:p>
            <a:endParaRPr lang="es-ES_tradnl" sz="1200" kern="1200" dirty="0" smtClean="0">
              <a:solidFill>
                <a:schemeClr val="tx1"/>
              </a:solidFill>
              <a:effectLst/>
              <a:latin typeface="+mn-lt"/>
              <a:ea typeface="ＭＳ Ｐゴシック" charset="-128"/>
              <a:cs typeface="ＭＳ Ｐゴシック" charset="-128"/>
            </a:endParaRPr>
          </a:p>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elaboración</a:t>
            </a:r>
            <a:r>
              <a:rPr lang="es-ES_tradnl" sz="1200" kern="1200" dirty="0" smtClean="0">
                <a:solidFill>
                  <a:schemeClr val="tx1"/>
                </a:solidFill>
                <a:effectLst/>
                <a:latin typeface="+mn-lt"/>
                <a:ea typeface="ＭＳ Ｐゴシック" charset="-128"/>
                <a:cs typeface="ＭＳ Ｐゴシック" charset="-128"/>
              </a:rPr>
              <a:t> del trabajo de Tesis, </a:t>
            </a:r>
            <a:r>
              <a:rPr lang="es-ES_tradnl" sz="1200" kern="1200" dirty="0" err="1" smtClean="0">
                <a:solidFill>
                  <a:schemeClr val="tx1"/>
                </a:solidFill>
                <a:effectLst/>
                <a:latin typeface="+mn-lt"/>
                <a:ea typeface="ＭＳ Ｐゴシック" charset="-128"/>
                <a:cs typeface="ＭＳ Ｐゴシック" charset="-128"/>
              </a:rPr>
              <a:t>podra</a:t>
            </a:r>
            <a:r>
              <a:rPr lang="es-ES_tradnl" sz="1200" kern="1200" dirty="0" smtClean="0">
                <a:solidFill>
                  <a:schemeClr val="tx1"/>
                </a:solidFill>
                <a:effectLst/>
                <a:latin typeface="+mn-lt"/>
                <a:ea typeface="ＭＳ Ｐゴシック" charset="-128"/>
                <a:cs typeface="ＭＳ Ｐゴシック" charset="-128"/>
              </a:rPr>
              <a:t>́ llevarse a cabo de manera individual o en grupo no mayor de dos alumnos o egresados, debiendo contener los siguientes requisitos: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Tener </a:t>
            </a:r>
            <a:r>
              <a:rPr lang="es-ES_tradnl" sz="1200" kern="1200" dirty="0" err="1" smtClean="0">
                <a:solidFill>
                  <a:schemeClr val="tx1"/>
                </a:solidFill>
                <a:effectLst/>
                <a:latin typeface="+mn-lt"/>
                <a:ea typeface="ＭＳ Ｐゴシック" charset="-128"/>
                <a:cs typeface="ＭＳ Ｐゴシック" charset="-128"/>
              </a:rPr>
              <a:t>vinculación</a:t>
            </a:r>
            <a:r>
              <a:rPr lang="es-ES_tradnl" sz="1200" kern="1200" dirty="0" smtClean="0">
                <a:solidFill>
                  <a:schemeClr val="tx1"/>
                </a:solidFill>
                <a:effectLst/>
                <a:latin typeface="+mn-lt"/>
                <a:ea typeface="ＭＳ Ｐゴシック" charset="-128"/>
                <a:cs typeface="ＭＳ Ｐゴシック" charset="-128"/>
              </a:rPr>
              <a:t> con alguna de las </a:t>
            </a:r>
            <a:r>
              <a:rPr lang="es-ES_tradnl" sz="1200" kern="1200" dirty="0" err="1" smtClean="0">
                <a:solidFill>
                  <a:schemeClr val="tx1"/>
                </a:solidFill>
                <a:effectLst/>
                <a:latin typeface="+mn-lt"/>
                <a:ea typeface="ＭＳ Ｐゴシック" charset="-128"/>
                <a:cs typeface="ＭＳ Ｐゴシック" charset="-128"/>
              </a:rPr>
              <a:t>áreas</a:t>
            </a:r>
            <a:r>
              <a:rPr lang="es-ES_tradnl" sz="1200" kern="1200" dirty="0" smtClean="0">
                <a:solidFill>
                  <a:schemeClr val="tx1"/>
                </a:solidFill>
                <a:effectLst/>
                <a:latin typeface="+mn-lt"/>
                <a:ea typeface="ＭＳ Ｐゴシック" charset="-128"/>
                <a:cs typeface="ＭＳ Ｐゴシック" charset="-128"/>
              </a:rPr>
              <a:t> del plan de estudios cursado; </a:t>
            </a:r>
          </a:p>
          <a:p>
            <a:r>
              <a:rPr lang="es-ES_tradnl" sz="1200" kern="1200" dirty="0" smtClean="0">
                <a:solidFill>
                  <a:schemeClr val="tx1"/>
                </a:solidFill>
                <a:effectLst/>
                <a:latin typeface="+mn-lt"/>
                <a:ea typeface="ＭＳ Ｐゴシック" charset="-128"/>
                <a:cs typeface="ＭＳ Ｐゴシック" charset="-128"/>
              </a:rPr>
              <a:t>Plantear la </a:t>
            </a:r>
            <a:r>
              <a:rPr lang="es-ES_tradnl" sz="1200" kern="1200" dirty="0" err="1" smtClean="0">
                <a:solidFill>
                  <a:schemeClr val="tx1"/>
                </a:solidFill>
                <a:effectLst/>
                <a:latin typeface="+mn-lt"/>
                <a:ea typeface="ＭＳ Ｐゴシック" charset="-128"/>
                <a:cs typeface="ＭＳ Ｐゴシック" charset="-128"/>
              </a:rPr>
              <a:t>problemática</a:t>
            </a:r>
            <a:r>
              <a:rPr lang="es-ES_tradnl" sz="1200" kern="1200" dirty="0" smtClean="0">
                <a:solidFill>
                  <a:schemeClr val="tx1"/>
                </a:solidFill>
                <a:effectLst/>
                <a:latin typeface="+mn-lt"/>
                <a:ea typeface="ＭＳ Ｐゴシック" charset="-128"/>
                <a:cs typeface="ＭＳ Ｐゴシック" charset="-128"/>
              </a:rPr>
              <a:t> correspondiente; </a:t>
            </a:r>
          </a:p>
          <a:p>
            <a:r>
              <a:rPr lang="es-ES_tradnl" sz="1200" kern="1200" dirty="0" smtClean="0">
                <a:solidFill>
                  <a:schemeClr val="tx1"/>
                </a:solidFill>
                <a:effectLst/>
                <a:latin typeface="+mn-lt"/>
                <a:ea typeface="ＭＳ Ｐゴシック" charset="-128"/>
                <a:cs typeface="ＭＳ Ｐゴシック" charset="-128"/>
              </a:rPr>
              <a:t>Desarrollar los diferentes aspectos del tema o problema, mediante una </a:t>
            </a:r>
            <a:r>
              <a:rPr lang="es-ES_tradnl" sz="1200" kern="1200" dirty="0" err="1" smtClean="0">
                <a:solidFill>
                  <a:schemeClr val="tx1"/>
                </a:solidFill>
                <a:effectLst/>
                <a:latin typeface="+mn-lt"/>
                <a:ea typeface="ＭＳ Ｐゴシック" charset="-128"/>
                <a:cs typeface="ＭＳ Ｐゴシック" charset="-128"/>
              </a:rPr>
              <a:t>exposición</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argumentación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crítica</a:t>
            </a:r>
            <a:r>
              <a:rPr lang="es-ES_tradnl" sz="1200" kern="1200" dirty="0" smtClean="0">
                <a:solidFill>
                  <a:schemeClr val="tx1"/>
                </a:solidFill>
                <a:effectLst/>
                <a:latin typeface="+mn-lt"/>
                <a:ea typeface="ＭＳ Ｐゴシック" charset="-128"/>
                <a:cs typeface="ＭＳ Ｐゴシック" charset="-128"/>
              </a:rPr>
              <a:t>;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Indicar las conclusiones y proposiciones a que se haya llegado; </a:t>
            </a:r>
          </a:p>
          <a:p>
            <a:r>
              <a:rPr lang="es-ES_tradnl" sz="1200" kern="1200" dirty="0" smtClean="0">
                <a:solidFill>
                  <a:schemeClr val="tx1"/>
                </a:solidFill>
                <a:effectLst/>
                <a:latin typeface="+mn-lt"/>
                <a:ea typeface="ＭＳ Ｐゴシック" charset="-128"/>
                <a:cs typeface="ＭＳ Ｐゴシック" charset="-128"/>
              </a:rPr>
              <a:t>Describir la </a:t>
            </a:r>
            <a:r>
              <a:rPr lang="es-ES_tradnl" sz="1200" kern="1200" dirty="0" err="1" smtClean="0">
                <a:solidFill>
                  <a:schemeClr val="tx1"/>
                </a:solidFill>
                <a:effectLst/>
                <a:latin typeface="+mn-lt"/>
                <a:ea typeface="ＭＳ Ｐゴシック" charset="-128"/>
                <a:cs typeface="ＭＳ Ｐゴシック" charset="-128"/>
              </a:rPr>
              <a:t>metodología</a:t>
            </a:r>
            <a:r>
              <a:rPr lang="es-ES_tradnl" sz="1200" kern="1200" dirty="0" smtClean="0">
                <a:solidFill>
                  <a:schemeClr val="tx1"/>
                </a:solidFill>
                <a:effectLst/>
                <a:latin typeface="+mn-lt"/>
                <a:ea typeface="ＭＳ Ｐゴシック" charset="-128"/>
                <a:cs typeface="ＭＳ Ｐゴシック" charset="-128"/>
              </a:rPr>
              <a:t> empleada; </a:t>
            </a:r>
          </a:p>
          <a:p>
            <a:r>
              <a:rPr lang="es-ES_tradnl" sz="1200" kern="1200" dirty="0" err="1" smtClean="0">
                <a:solidFill>
                  <a:schemeClr val="tx1"/>
                </a:solidFill>
                <a:effectLst/>
                <a:latin typeface="+mn-lt"/>
                <a:ea typeface="ＭＳ Ｐゴシック" charset="-128"/>
                <a:cs typeface="ＭＳ Ｐゴシック" charset="-128"/>
              </a:rPr>
              <a:t>Señalar</a:t>
            </a:r>
            <a:r>
              <a:rPr lang="es-ES_tradnl" sz="1200" kern="1200" dirty="0" smtClean="0">
                <a:solidFill>
                  <a:schemeClr val="tx1"/>
                </a:solidFill>
                <a:effectLst/>
                <a:latin typeface="+mn-lt"/>
                <a:ea typeface="ＭＳ Ｐゴシック" charset="-128"/>
                <a:cs typeface="ＭＳ Ｐゴシック" charset="-128"/>
              </a:rPr>
              <a:t> la </a:t>
            </a:r>
            <a:r>
              <a:rPr lang="es-ES_tradnl" sz="1200" kern="1200" dirty="0" err="1" smtClean="0">
                <a:solidFill>
                  <a:schemeClr val="tx1"/>
                </a:solidFill>
                <a:effectLst/>
                <a:latin typeface="+mn-lt"/>
                <a:ea typeface="ＭＳ Ｐゴシック" charset="-128"/>
                <a:cs typeface="ＭＳ Ｐゴシック" charset="-128"/>
              </a:rPr>
              <a:t>bibliografía</a:t>
            </a:r>
            <a:r>
              <a:rPr lang="es-ES_tradnl" sz="1200" kern="1200" dirty="0" smtClean="0">
                <a:solidFill>
                  <a:schemeClr val="tx1"/>
                </a:solidFill>
                <a:effectLst/>
                <a:latin typeface="+mn-lt"/>
                <a:ea typeface="ＭＳ Ｐゴシック" charset="-128"/>
                <a:cs typeface="ＭＳ Ｐゴシック" charset="-128"/>
              </a:rPr>
              <a:t> o material utilizado; </a:t>
            </a:r>
          </a:p>
          <a:p>
            <a:r>
              <a:rPr lang="es-ES_tradnl" sz="1200" kern="1200" dirty="0" smtClean="0">
                <a:solidFill>
                  <a:schemeClr val="tx1"/>
                </a:solidFill>
                <a:effectLst/>
                <a:latin typeface="+mn-lt"/>
                <a:ea typeface="ＭＳ Ｐゴシック" charset="-128"/>
                <a:cs typeface="ＭＳ Ｐゴシック" charset="-128"/>
              </a:rPr>
              <a:t>Tener una </a:t>
            </a:r>
            <a:r>
              <a:rPr lang="es-ES_tradnl" sz="1200" kern="1200" dirty="0" err="1" smtClean="0">
                <a:solidFill>
                  <a:schemeClr val="tx1"/>
                </a:solidFill>
                <a:effectLst/>
                <a:latin typeface="+mn-lt"/>
                <a:ea typeface="ＭＳ Ｐゴシック" charset="-128"/>
                <a:cs typeface="ＭＳ Ｐゴシック" charset="-128"/>
              </a:rPr>
              <a:t>extensión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mínima</a:t>
            </a:r>
            <a:r>
              <a:rPr lang="es-ES_tradnl" sz="1200" kern="1200" dirty="0" smtClean="0">
                <a:solidFill>
                  <a:schemeClr val="tx1"/>
                </a:solidFill>
                <a:effectLst/>
                <a:latin typeface="+mn-lt"/>
                <a:ea typeface="ＭＳ Ｐゴシック" charset="-128"/>
                <a:cs typeface="ＭＳ Ｐゴシック" charset="-128"/>
              </a:rPr>
              <a:t> de 25 cuartillas, a </a:t>
            </a:r>
            <a:r>
              <a:rPr lang="es-ES_tradnl" sz="1200" kern="1200" dirty="0" err="1" smtClean="0">
                <a:solidFill>
                  <a:schemeClr val="tx1"/>
                </a:solidFill>
                <a:effectLst/>
                <a:latin typeface="+mn-lt"/>
                <a:ea typeface="ＭＳ Ｐゴシック" charset="-128"/>
                <a:cs typeface="ＭＳ Ｐゴシック" charset="-128"/>
              </a:rPr>
              <a:t>renglón</a:t>
            </a:r>
            <a:r>
              <a:rPr lang="es-ES_tradnl" sz="1200" kern="1200" dirty="0" smtClean="0">
                <a:solidFill>
                  <a:schemeClr val="tx1"/>
                </a:solidFill>
                <a:effectLst/>
                <a:latin typeface="+mn-lt"/>
                <a:ea typeface="ＭＳ Ｐゴシック" charset="-128"/>
                <a:cs typeface="ＭＳ Ｐゴシック" charset="-128"/>
              </a:rPr>
              <a:t> abierto, salvo la Tesis colectiva que </a:t>
            </a:r>
            <a:r>
              <a:rPr lang="es-ES_tradnl" sz="1200" kern="1200" dirty="0" err="1" smtClean="0">
                <a:solidFill>
                  <a:schemeClr val="tx1"/>
                </a:solidFill>
                <a:effectLst/>
                <a:latin typeface="+mn-lt"/>
                <a:ea typeface="ＭＳ Ｐゴシック" charset="-128"/>
                <a:cs typeface="ＭＳ Ｐゴシック" charset="-128"/>
              </a:rPr>
              <a:t>sera</a:t>
            </a:r>
            <a:r>
              <a:rPr lang="es-ES_tradnl" sz="1200" kern="1200" dirty="0" smtClean="0">
                <a:solidFill>
                  <a:schemeClr val="tx1"/>
                </a:solidFill>
                <a:effectLst/>
                <a:latin typeface="+mn-lt"/>
                <a:ea typeface="ＭＳ Ｐゴシック" charset="-128"/>
                <a:cs typeface="ＭＳ Ｐゴシック" charset="-128"/>
              </a:rPr>
              <a:t>́ proporcional al </a:t>
            </a:r>
            <a:r>
              <a:rPr lang="es-ES_tradnl" sz="1200" kern="1200" dirty="0" err="1" smtClean="0">
                <a:solidFill>
                  <a:schemeClr val="tx1"/>
                </a:solidFill>
                <a:effectLst/>
                <a:latin typeface="+mn-lt"/>
                <a:ea typeface="ＭＳ Ｐゴシック" charset="-128"/>
                <a:cs typeface="ＭＳ Ｐゴシック" charset="-128"/>
              </a:rPr>
              <a:t>número</a:t>
            </a:r>
            <a:r>
              <a:rPr lang="es-ES_tradnl" sz="1200" kern="1200" dirty="0" smtClean="0">
                <a:solidFill>
                  <a:schemeClr val="tx1"/>
                </a:solidFill>
                <a:effectLst/>
                <a:latin typeface="+mn-lt"/>
                <a:ea typeface="ＭＳ Ｐゴシック" charset="-128"/>
                <a:cs typeface="ＭＳ Ｐゴシック" charset="-128"/>
              </a:rPr>
              <a:t> de sustentantes; y </a:t>
            </a:r>
          </a:p>
          <a:p>
            <a:r>
              <a:rPr lang="es-ES_tradnl" sz="1200" kern="1200" dirty="0" smtClean="0">
                <a:solidFill>
                  <a:schemeClr val="tx1"/>
                </a:solidFill>
                <a:effectLst/>
                <a:latin typeface="+mn-lt"/>
                <a:ea typeface="ＭＳ Ｐゴシック" charset="-128"/>
                <a:cs typeface="ＭＳ Ｐゴシック" charset="-128"/>
              </a:rPr>
              <a:t>Los </a:t>
            </a:r>
            <a:r>
              <a:rPr lang="es-ES_tradnl" sz="1200" kern="1200" dirty="0" err="1" smtClean="0">
                <a:solidFill>
                  <a:schemeClr val="tx1"/>
                </a:solidFill>
                <a:effectLst/>
                <a:latin typeface="+mn-lt"/>
                <a:ea typeface="ＭＳ Ｐゴシック" charset="-128"/>
                <a:cs typeface="ＭＳ Ｐゴシック" charset="-128"/>
              </a:rPr>
              <a:t>demás</a:t>
            </a:r>
            <a:r>
              <a:rPr lang="es-ES_tradnl" sz="1200" kern="1200" dirty="0" smtClean="0">
                <a:solidFill>
                  <a:schemeClr val="tx1"/>
                </a:solidFill>
                <a:effectLst/>
                <a:latin typeface="+mn-lt"/>
                <a:ea typeface="ＭＳ Ｐゴシック" charset="-128"/>
                <a:cs typeface="ＭＳ Ｐゴシック" charset="-128"/>
              </a:rPr>
              <a:t> que </a:t>
            </a:r>
            <a:r>
              <a:rPr lang="es-ES_tradnl" sz="1200" kern="1200" dirty="0" err="1" smtClean="0">
                <a:solidFill>
                  <a:schemeClr val="tx1"/>
                </a:solidFill>
                <a:effectLst/>
                <a:latin typeface="+mn-lt"/>
                <a:ea typeface="ＭＳ Ｐゴシック" charset="-128"/>
                <a:cs typeface="ＭＳ Ｐゴシック" charset="-128"/>
              </a:rPr>
              <a:t>señale</a:t>
            </a:r>
            <a:r>
              <a:rPr lang="es-ES_tradnl" sz="1200" kern="1200" dirty="0" smtClean="0">
                <a:solidFill>
                  <a:schemeClr val="tx1"/>
                </a:solidFill>
                <a:effectLst/>
                <a:latin typeface="+mn-lt"/>
                <a:ea typeface="ＭＳ Ｐゴシック" charset="-128"/>
                <a:cs typeface="ＭＳ Ｐゴシック" charset="-128"/>
              </a:rPr>
              <a:t> la Facultad de Ciencias y otras disposiciones universitarias aplicables </a:t>
            </a:r>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32</a:t>
            </a:fld>
            <a:endParaRPr lang="en-US"/>
          </a:p>
        </p:txBody>
      </p:sp>
    </p:spTree>
    <p:extLst>
      <p:ext uri="{BB962C8B-B14F-4D97-AF65-F5344CB8AC3E}">
        <p14:creationId xmlns:p14="http://schemas.microsoft.com/office/powerpoint/2010/main" val="420852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Referencias consultadas</a:t>
            </a:r>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33</a:t>
            </a:fld>
            <a:endParaRPr lang="en-US"/>
          </a:p>
        </p:txBody>
      </p:sp>
    </p:spTree>
    <p:extLst>
      <p:ext uri="{BB962C8B-B14F-4D97-AF65-F5344CB8AC3E}">
        <p14:creationId xmlns:p14="http://schemas.microsoft.com/office/powerpoint/2010/main" val="2088021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defTabSz="914350"/>
            <a:r>
              <a:rPr lang="es-ES" dirty="0">
                <a:latin typeface="Calibri" charset="0"/>
              </a:rPr>
              <a:t>La presentación está constituida por </a:t>
            </a:r>
            <a:r>
              <a:rPr lang="es-ES" dirty="0" smtClean="0">
                <a:latin typeface="Calibri" charset="0"/>
              </a:rPr>
              <a:t>33 </a:t>
            </a:r>
            <a:r>
              <a:rPr lang="es-ES" dirty="0">
                <a:latin typeface="Calibri" charset="0"/>
              </a:rPr>
              <a:t>diapositivas,  las cuales contienen información escrita e </a:t>
            </a:r>
            <a:r>
              <a:rPr lang="es-ES" dirty="0" smtClean="0">
                <a:latin typeface="Calibri" charset="0"/>
              </a:rPr>
              <a:t>imágenes</a:t>
            </a:r>
            <a:r>
              <a:rPr lang="es-ES" baseline="0" dirty="0" smtClean="0">
                <a:latin typeface="Calibri" charset="0"/>
              </a:rPr>
              <a:t> sobre las modalidades de titulación. En esta diapositiva se muestra el contenido de la </a:t>
            </a:r>
            <a:r>
              <a:rPr lang="es-ES" baseline="0" dirty="0" smtClean="0">
                <a:latin typeface="Calibri" charset="0"/>
              </a:rPr>
              <a:t>presentación. La forma de presentación es de una a la vez, con apoyo de las notas escritas en </a:t>
            </a:r>
            <a:r>
              <a:rPr lang="es-ES" baseline="0" smtClean="0">
                <a:latin typeface="Calibri" charset="0"/>
              </a:rPr>
              <a:t>la presentación. </a:t>
            </a:r>
            <a:r>
              <a:rPr lang="es-ES" smtClean="0">
                <a:latin typeface="Calibri" charset="0"/>
              </a:rPr>
              <a:t> </a:t>
            </a:r>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3</a:t>
            </a:fld>
            <a:endParaRPr lang="es-MX" sz="1200"/>
          </a:p>
        </p:txBody>
      </p:sp>
    </p:spTree>
    <p:extLst>
      <p:ext uri="{BB962C8B-B14F-4D97-AF65-F5344CB8AC3E}">
        <p14:creationId xmlns:p14="http://schemas.microsoft.com/office/powerpoint/2010/main" val="2446573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sz="1200" kern="1200" dirty="0" smtClean="0">
                <a:solidFill>
                  <a:schemeClr val="tx1"/>
                </a:solidFill>
                <a:latin typeface="+mn-lt"/>
                <a:ea typeface="ＭＳ Ｐゴシック" charset="-128"/>
                <a:cs typeface="ＭＳ Ｐゴシック" charset="-128"/>
              </a:rPr>
              <a:t>La evaluación profesional es el proceso académico solicitado por el egresado de un programa educativo para obtener la acreditación institucional de su perfil profesional. La evaluación profesional es el antecedente para poder realizar el trámite de titulación de nivel Licenciatura.    </a:t>
            </a:r>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4</a:t>
            </a:fld>
            <a:endParaRPr lang="en-US"/>
          </a:p>
        </p:txBody>
      </p:sp>
    </p:spTree>
    <p:extLst>
      <p:ext uri="{BB962C8B-B14F-4D97-AF65-F5344CB8AC3E}">
        <p14:creationId xmlns:p14="http://schemas.microsoft.com/office/powerpoint/2010/main" val="2872297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Artículo 3. La evaluación profesional tendrá</a:t>
            </a:r>
          </a:p>
          <a:p>
            <a:r>
              <a:rPr lang="es-MX" dirty="0" smtClean="0"/>
              <a:t>por objetivos:</a:t>
            </a:r>
          </a:p>
          <a:p>
            <a:r>
              <a:rPr lang="es-MX" dirty="0" smtClean="0"/>
              <a:t>I. Valorar los conocimientos, aptitudes, actitudes y valores adquiridos durante la formación profesional.</a:t>
            </a:r>
          </a:p>
          <a:p>
            <a:r>
              <a:rPr lang="es-MX" dirty="0" smtClean="0"/>
              <a:t>II. Comprobar la capacidad para aplicar los modelos, teorías y tecnologías que explican el objeto de estudio de su</a:t>
            </a:r>
          </a:p>
          <a:p>
            <a:r>
              <a:rPr lang="es-MX" dirty="0" smtClean="0"/>
              <a:t>formación.</a:t>
            </a:r>
          </a:p>
          <a:p>
            <a:r>
              <a:rPr lang="es-MX" dirty="0" smtClean="0"/>
              <a:t>III. Comprobar la aplicación de los métodos, técnicas e instrumentos propios del ejercicio de la profesión.</a:t>
            </a:r>
          </a:p>
          <a:p>
            <a:r>
              <a:rPr lang="es-MX" dirty="0" smtClean="0"/>
              <a:t>IV. Valorar las habilidades técnicas y tecnológicas para desarrollarse en el campo laboral.</a:t>
            </a:r>
          </a:p>
          <a:p>
            <a:r>
              <a:rPr lang="es-MX" dirty="0" smtClean="0"/>
              <a:t>V. Valorar el juicio profesional para tomar decisiones y formular soluciones racionales, éticas y estéticas.</a:t>
            </a:r>
          </a:p>
          <a:p>
            <a:r>
              <a:rPr lang="es-MX" dirty="0" smtClean="0"/>
              <a:t>VI. Valorar la sensibilidad y la creatividad, así como las habilidades lingüísticocomunicativas.</a:t>
            </a:r>
          </a:p>
          <a:p>
            <a:r>
              <a:rPr lang="es-MX" dirty="0" smtClean="0"/>
              <a:t>VII. Otorgar al pasante el título profesional correspondiente.</a:t>
            </a:r>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5</a:t>
            </a:fld>
            <a:endParaRPr lang="en-US"/>
          </a:p>
        </p:txBody>
      </p:sp>
    </p:spTree>
    <p:extLst>
      <p:ext uri="{BB962C8B-B14F-4D97-AF65-F5344CB8AC3E}">
        <p14:creationId xmlns:p14="http://schemas.microsoft.com/office/powerpoint/2010/main" val="2065081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es el proceso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mediante el cual el pasante demuestra su capacidad para </a:t>
            </a:r>
            <a:r>
              <a:rPr lang="es-ES_tradnl" sz="1200" kern="1200" dirty="0" err="1" smtClean="0">
                <a:solidFill>
                  <a:schemeClr val="tx1"/>
                </a:solidFill>
                <a:effectLst/>
                <a:latin typeface="+mn-lt"/>
                <a:ea typeface="ＭＳ Ｐゴシック" charset="-128"/>
                <a:cs typeface="ＭＳ Ｐゴシック" charset="-128"/>
              </a:rPr>
              <a:t>desempeñarse</a:t>
            </a:r>
            <a:r>
              <a:rPr lang="es-ES_tradnl" sz="1200" kern="1200" dirty="0" smtClean="0">
                <a:solidFill>
                  <a:schemeClr val="tx1"/>
                </a:solidFill>
                <a:effectLst/>
                <a:latin typeface="+mn-lt"/>
                <a:ea typeface="ＭＳ Ｐゴシック" charset="-128"/>
                <a:cs typeface="ＭＳ Ｐゴシック" charset="-128"/>
              </a:rPr>
              <a:t> en la </a:t>
            </a:r>
            <a:r>
              <a:rPr lang="es-ES_tradnl" sz="1200" kern="1200" dirty="0" err="1" smtClean="0">
                <a:solidFill>
                  <a:schemeClr val="tx1"/>
                </a:solidFill>
                <a:effectLst/>
                <a:latin typeface="+mn-lt"/>
                <a:ea typeface="ＭＳ Ｐゴシック" charset="-128"/>
                <a:cs typeface="ＭＳ Ｐゴシック" charset="-128"/>
              </a:rPr>
              <a:t>indagación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creación</a:t>
            </a:r>
            <a:r>
              <a:rPr lang="es-ES_tradnl" sz="1200" kern="1200" dirty="0" smtClean="0">
                <a:solidFill>
                  <a:schemeClr val="tx1"/>
                </a:solidFill>
                <a:effectLst/>
                <a:latin typeface="+mn-lt"/>
                <a:ea typeface="ＭＳ Ｐゴシック" charset="-128"/>
                <a:cs typeface="ＭＳ Ｐゴシック" charset="-128"/>
              </a:rPr>
              <a:t> y </a:t>
            </a:r>
            <a:r>
              <a:rPr lang="es-ES_tradnl" sz="1200" kern="1200" dirty="0" err="1" smtClean="0">
                <a:solidFill>
                  <a:schemeClr val="tx1"/>
                </a:solidFill>
                <a:effectLst/>
                <a:latin typeface="+mn-lt"/>
                <a:ea typeface="ＭＳ Ｐゴシック" charset="-128"/>
                <a:cs typeface="ＭＳ Ｐゴシック" charset="-128"/>
              </a:rPr>
              <a:t>recreación</a:t>
            </a:r>
            <a:r>
              <a:rPr lang="es-ES_tradnl" sz="1200" kern="1200" dirty="0" smtClean="0">
                <a:solidFill>
                  <a:schemeClr val="tx1"/>
                </a:solidFill>
                <a:effectLst/>
                <a:latin typeface="+mn-lt"/>
                <a:ea typeface="ＭＳ Ｐゴシック" charset="-128"/>
                <a:cs typeface="ＭＳ Ｐゴシック" charset="-128"/>
              </a:rPr>
              <a:t> del conocimiento, con el </a:t>
            </a:r>
            <a:r>
              <a:rPr lang="es-ES_tradnl" sz="1200" kern="1200" dirty="0" err="1" smtClean="0">
                <a:solidFill>
                  <a:schemeClr val="tx1"/>
                </a:solidFill>
                <a:effectLst/>
                <a:latin typeface="+mn-lt"/>
                <a:ea typeface="ＭＳ Ｐゴシック" charset="-128"/>
                <a:cs typeface="ＭＳ Ｐゴシック" charset="-128"/>
              </a:rPr>
              <a:t>propósito</a:t>
            </a:r>
            <a:r>
              <a:rPr lang="es-ES_tradnl" sz="1200" kern="1200" dirty="0" smtClean="0">
                <a:solidFill>
                  <a:schemeClr val="tx1"/>
                </a:solidFill>
                <a:effectLst/>
                <a:latin typeface="+mn-lt"/>
                <a:ea typeface="ＭＳ Ｐゴシック" charset="-128"/>
                <a:cs typeface="ＭＳ Ｐゴシック" charset="-128"/>
              </a:rPr>
              <a:t> de obtener el </a:t>
            </a:r>
            <a:r>
              <a:rPr lang="es-ES_tradnl" sz="1200" kern="1200" dirty="0" err="1" smtClean="0">
                <a:solidFill>
                  <a:schemeClr val="tx1"/>
                </a:solidFill>
                <a:effectLst/>
                <a:latin typeface="+mn-lt"/>
                <a:ea typeface="ＭＳ Ｐゴシック" charset="-128"/>
                <a:cs typeface="ＭＳ Ｐゴシック" charset="-128"/>
              </a:rPr>
              <a:t>título</a:t>
            </a:r>
            <a:r>
              <a:rPr lang="es-ES_tradnl" sz="1200" kern="1200" dirty="0" smtClean="0">
                <a:solidFill>
                  <a:schemeClr val="tx1"/>
                </a:solidFill>
                <a:effectLst/>
                <a:latin typeface="+mn-lt"/>
                <a:ea typeface="ＭＳ Ｐゴシック" charset="-128"/>
                <a:cs typeface="ＭＳ Ｐゴシック" charset="-128"/>
              </a:rPr>
              <a:t> profesional respectivo, previo cumplimiento de los requisitos </a:t>
            </a:r>
            <a:r>
              <a:rPr lang="es-ES_tradnl" sz="1200" kern="1200" dirty="0" err="1" smtClean="0">
                <a:solidFill>
                  <a:schemeClr val="tx1"/>
                </a:solidFill>
                <a:effectLst/>
                <a:latin typeface="+mn-lt"/>
                <a:ea typeface="ＭＳ Ｐゴシック" charset="-128"/>
                <a:cs typeface="ＭＳ Ｐゴシック" charset="-128"/>
              </a:rPr>
              <a:t>académicos</a:t>
            </a:r>
            <a:r>
              <a:rPr lang="es-ES_tradnl" sz="1200" kern="1200" dirty="0" smtClean="0">
                <a:solidFill>
                  <a:schemeClr val="tx1"/>
                </a:solidFill>
                <a:effectLst/>
                <a:latin typeface="+mn-lt"/>
                <a:ea typeface="ＭＳ Ｐゴシック" charset="-128"/>
                <a:cs typeface="ＭＳ Ｐゴシック" charset="-128"/>
              </a:rPr>
              <a:t> y administrativos que establece el presente reglamento y la </a:t>
            </a:r>
            <a:r>
              <a:rPr lang="es-ES_tradnl" sz="1200" kern="1200" dirty="0" err="1" smtClean="0">
                <a:solidFill>
                  <a:schemeClr val="tx1"/>
                </a:solidFill>
                <a:effectLst/>
                <a:latin typeface="+mn-lt"/>
                <a:ea typeface="ＭＳ Ｐゴシック" charset="-128"/>
                <a:cs typeface="ＭＳ Ｐゴシック" charset="-128"/>
              </a:rPr>
              <a:t>Legislación</a:t>
            </a:r>
            <a:r>
              <a:rPr lang="es-ES_tradnl" sz="1200" kern="1200" dirty="0" smtClean="0">
                <a:solidFill>
                  <a:schemeClr val="tx1"/>
                </a:solidFill>
                <a:effectLst/>
                <a:latin typeface="+mn-lt"/>
                <a:ea typeface="ＭＳ Ｐゴシック" charset="-128"/>
                <a:cs typeface="ＭＳ Ｐゴシック" charset="-128"/>
              </a:rPr>
              <a:t> Universitaria aplicable. </a:t>
            </a:r>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6</a:t>
            </a:fld>
            <a:endParaRPr lang="en-US"/>
          </a:p>
        </p:txBody>
      </p:sp>
    </p:spTree>
    <p:extLst>
      <p:ext uri="{BB962C8B-B14F-4D97-AF65-F5344CB8AC3E}">
        <p14:creationId xmlns:p14="http://schemas.microsoft.com/office/powerpoint/2010/main" val="3263857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El plazo para presentar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t>
            </a:r>
            <a:r>
              <a:rPr lang="es-ES_tradnl" sz="1200" kern="1200" dirty="0" err="1" smtClean="0">
                <a:solidFill>
                  <a:schemeClr val="tx1"/>
                </a:solidFill>
                <a:effectLst/>
                <a:latin typeface="+mn-lt"/>
                <a:ea typeface="ＭＳ Ｐゴシック" charset="-128"/>
                <a:cs typeface="ＭＳ Ｐゴシック" charset="-128"/>
              </a:rPr>
              <a:t>sera</a:t>
            </a:r>
            <a:r>
              <a:rPr lang="es-ES_tradnl" sz="1200" kern="1200" dirty="0" smtClean="0">
                <a:solidFill>
                  <a:schemeClr val="tx1"/>
                </a:solidFill>
                <a:effectLst/>
                <a:latin typeface="+mn-lt"/>
                <a:ea typeface="ＭＳ Ｐゴシック" charset="-128"/>
                <a:cs typeface="ＭＳ Ｐゴシック" charset="-128"/>
              </a:rPr>
              <a:t>́ de dos veces la </a:t>
            </a:r>
            <a:r>
              <a:rPr lang="es-ES_tradnl" sz="1200" kern="1200" dirty="0" err="1" smtClean="0">
                <a:solidFill>
                  <a:schemeClr val="tx1"/>
                </a:solidFill>
                <a:effectLst/>
                <a:latin typeface="+mn-lt"/>
                <a:ea typeface="ＭＳ Ｐゴシック" charset="-128"/>
                <a:cs typeface="ＭＳ Ｐゴシック" charset="-128"/>
              </a:rPr>
              <a:t>duración</a:t>
            </a:r>
            <a:r>
              <a:rPr lang="es-ES_tradnl" sz="1200" kern="1200" dirty="0" smtClean="0">
                <a:solidFill>
                  <a:schemeClr val="tx1"/>
                </a:solidFill>
                <a:effectLst/>
                <a:latin typeface="+mn-lt"/>
                <a:ea typeface="ＭＳ Ｐゴシック" charset="-128"/>
                <a:cs typeface="ＭＳ Ｐゴシック" charset="-128"/>
              </a:rPr>
              <a:t> total del plan de estudios, computado a partir de la primera </a:t>
            </a:r>
            <a:r>
              <a:rPr lang="es-ES_tradnl" sz="1200" kern="1200" dirty="0" err="1" smtClean="0">
                <a:solidFill>
                  <a:schemeClr val="tx1"/>
                </a:solidFill>
                <a:effectLst/>
                <a:latin typeface="+mn-lt"/>
                <a:ea typeface="ＭＳ Ｐゴシック" charset="-128"/>
                <a:cs typeface="ＭＳ Ｐゴシック" charset="-128"/>
              </a:rPr>
              <a:t>inscripción</a:t>
            </a:r>
            <a:r>
              <a:rPr lang="es-ES_tradnl" sz="1200" kern="1200" dirty="0" smtClean="0">
                <a:solidFill>
                  <a:schemeClr val="tx1"/>
                </a:solidFill>
                <a:effectLst/>
                <a:latin typeface="+mn-lt"/>
                <a:ea typeface="ＭＳ Ｐゴシック" charset="-128"/>
                <a:cs typeface="ＭＳ Ｐゴシック" charset="-128"/>
              </a:rPr>
              <a:t> a los estudios profesionales de que se trate y con base en la trayectoria ideal o promedio que </a:t>
            </a:r>
            <a:r>
              <a:rPr lang="es-ES_tradnl" sz="1200" kern="1200" dirty="0" err="1" smtClean="0">
                <a:solidFill>
                  <a:schemeClr val="tx1"/>
                </a:solidFill>
                <a:effectLst/>
                <a:latin typeface="+mn-lt"/>
                <a:ea typeface="ＭＳ Ｐゴシック" charset="-128"/>
                <a:cs typeface="ＭＳ Ｐゴシック" charset="-128"/>
              </a:rPr>
              <a:t>señale</a:t>
            </a:r>
            <a:r>
              <a:rPr lang="es-ES_tradnl" sz="1200" kern="1200" dirty="0" smtClean="0">
                <a:solidFill>
                  <a:schemeClr val="tx1"/>
                </a:solidFill>
                <a:effectLst/>
                <a:latin typeface="+mn-lt"/>
                <a:ea typeface="ＭＳ Ｐゴシック" charset="-128"/>
                <a:cs typeface="ＭＳ Ｐゴシック" charset="-128"/>
              </a:rPr>
              <a:t> el proyecto curricular respectivo.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En caso de que el pasante presente una </a:t>
            </a:r>
            <a:r>
              <a:rPr lang="es-ES_tradnl" sz="1200" kern="1200" dirty="0" err="1" smtClean="0">
                <a:solidFill>
                  <a:schemeClr val="tx1"/>
                </a:solidFill>
                <a:effectLst/>
                <a:latin typeface="+mn-lt"/>
                <a:ea typeface="ＭＳ Ｐゴシック" charset="-128"/>
                <a:cs typeface="ＭＳ Ｐゴシック" charset="-128"/>
              </a:rPr>
              <a:t>interrupción</a:t>
            </a:r>
            <a:r>
              <a:rPr lang="es-ES_tradnl" sz="1200" kern="1200" dirty="0" smtClean="0">
                <a:solidFill>
                  <a:schemeClr val="tx1"/>
                </a:solidFill>
                <a:effectLst/>
                <a:latin typeface="+mn-lt"/>
                <a:ea typeface="ＭＳ Ｐゴシック" charset="-128"/>
                <a:cs typeface="ＭＳ Ｐゴシック" charset="-128"/>
              </a:rPr>
              <a:t> de estudios en su trayectoria </a:t>
            </a:r>
            <a:r>
              <a:rPr lang="es-ES_tradnl" sz="1200" kern="1200" dirty="0" err="1" smtClean="0">
                <a:solidFill>
                  <a:schemeClr val="tx1"/>
                </a:solidFill>
                <a:effectLst/>
                <a:latin typeface="+mn-lt"/>
                <a:ea typeface="ＭＳ Ｐゴシック" charset="-128"/>
                <a:cs typeface="ＭＳ Ｐゴシック" charset="-128"/>
              </a:rPr>
              <a:t>académica</a:t>
            </a:r>
            <a:r>
              <a:rPr lang="es-ES_tradnl" sz="1200" kern="1200" dirty="0" smtClean="0">
                <a:solidFill>
                  <a:schemeClr val="tx1"/>
                </a:solidFill>
                <a:effectLst/>
                <a:latin typeface="+mn-lt"/>
                <a:ea typeface="ＭＳ Ｐゴシック" charset="-128"/>
                <a:cs typeface="ＭＳ Ｐゴシック" charset="-128"/>
              </a:rPr>
              <a:t>, el lapso de </a:t>
            </a:r>
            <a:r>
              <a:rPr lang="es-ES_tradnl" sz="1200" kern="1200" dirty="0" err="1" smtClean="0">
                <a:solidFill>
                  <a:schemeClr val="tx1"/>
                </a:solidFill>
                <a:effectLst/>
                <a:latin typeface="+mn-lt"/>
                <a:ea typeface="ＭＳ Ｐゴシック" charset="-128"/>
                <a:cs typeface="ＭＳ Ｐゴシック" charset="-128"/>
              </a:rPr>
              <a:t>ésta</a:t>
            </a:r>
            <a:r>
              <a:rPr lang="es-ES_tradnl" sz="1200" kern="1200" dirty="0" smtClean="0">
                <a:solidFill>
                  <a:schemeClr val="tx1"/>
                </a:solidFill>
                <a:effectLst/>
                <a:latin typeface="+mn-lt"/>
                <a:ea typeface="ＭＳ Ｐゴシック" charset="-128"/>
                <a:cs typeface="ＭＳ Ｐゴシック" charset="-128"/>
              </a:rPr>
              <a:t> no contabilizará para efectos de presentar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siempre y cuando no exceda de tres </a:t>
            </a:r>
            <a:r>
              <a:rPr lang="es-ES_tradnl" sz="1200" kern="1200" dirty="0" err="1" smtClean="0">
                <a:solidFill>
                  <a:schemeClr val="tx1"/>
                </a:solidFill>
                <a:effectLst/>
                <a:latin typeface="+mn-lt"/>
                <a:ea typeface="ＭＳ Ｐゴシック" charset="-128"/>
                <a:cs typeface="ＭＳ Ｐゴシック" charset="-128"/>
              </a:rPr>
              <a:t>años</a:t>
            </a:r>
            <a:r>
              <a:rPr lang="es-ES_tradnl" sz="1200" kern="1200" dirty="0" smtClean="0">
                <a:solidFill>
                  <a:schemeClr val="tx1"/>
                </a:solidFill>
                <a:effectLst/>
                <a:latin typeface="+mn-lt"/>
                <a:ea typeface="ＭＳ Ｐゴシック" charset="-128"/>
                <a:cs typeface="ＭＳ Ｐゴシック" charset="-128"/>
              </a:rPr>
              <a:t> consecutivos.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Vencido el plazo para presentar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el Consejo de Gobierno, conforme al dictamen del Consejo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podra</a:t>
            </a:r>
            <a:r>
              <a:rPr lang="es-ES_tradnl" sz="1200" kern="1200" dirty="0" smtClean="0">
                <a:solidFill>
                  <a:schemeClr val="tx1"/>
                </a:solidFill>
                <a:effectLst/>
                <a:latin typeface="+mn-lt"/>
                <a:ea typeface="ＭＳ Ｐゴシック" charset="-128"/>
                <a:cs typeface="ＭＳ Ｐゴシック" charset="-128"/>
              </a:rPr>
              <a:t>́ autorizar o negar la solicitud de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con o sin la </a:t>
            </a:r>
            <a:r>
              <a:rPr lang="es-ES_tradnl" sz="1200" kern="1200" dirty="0" err="1" smtClean="0">
                <a:solidFill>
                  <a:schemeClr val="tx1"/>
                </a:solidFill>
                <a:effectLst/>
                <a:latin typeface="+mn-lt"/>
                <a:ea typeface="ＭＳ Ｐゴシック" charset="-128"/>
                <a:cs typeface="ＭＳ Ｐゴシック" charset="-128"/>
              </a:rPr>
              <a:t>acreditación</a:t>
            </a:r>
            <a:r>
              <a:rPr lang="es-ES_tradnl" sz="1200" kern="1200" dirty="0" smtClean="0">
                <a:solidFill>
                  <a:schemeClr val="tx1"/>
                </a:solidFill>
                <a:effectLst/>
                <a:latin typeface="+mn-lt"/>
                <a:ea typeface="ＭＳ Ｐゴシック" charset="-128"/>
                <a:cs typeface="ＭＳ Ｐゴシック" charset="-128"/>
              </a:rPr>
              <a:t> de un examen de suficiencia </a:t>
            </a:r>
            <a:r>
              <a:rPr lang="es-ES_tradnl" sz="1200" kern="1200" dirty="0" err="1" smtClean="0">
                <a:solidFill>
                  <a:schemeClr val="tx1"/>
                </a:solidFill>
                <a:effectLst/>
                <a:latin typeface="+mn-lt"/>
                <a:ea typeface="ＭＳ Ｐゴシック" charset="-128"/>
                <a:cs typeface="ＭＳ Ｐゴシック" charset="-128"/>
              </a:rPr>
              <a:t>académica</a:t>
            </a:r>
            <a:r>
              <a:rPr lang="es-ES_tradnl" sz="1200" kern="1200" dirty="0" smtClean="0">
                <a:solidFill>
                  <a:schemeClr val="tx1"/>
                </a:solidFill>
                <a:effectLst/>
                <a:latin typeface="+mn-lt"/>
                <a:ea typeface="ＭＳ Ｐゴシック" charset="-128"/>
                <a:cs typeface="ＭＳ Ｐゴシック" charset="-128"/>
              </a:rPr>
              <a:t> o la </a:t>
            </a:r>
            <a:r>
              <a:rPr lang="es-ES_tradnl" sz="1200" kern="1200" dirty="0" err="1" smtClean="0">
                <a:solidFill>
                  <a:schemeClr val="tx1"/>
                </a:solidFill>
                <a:effectLst/>
                <a:latin typeface="+mn-lt"/>
                <a:ea typeface="ＭＳ Ｐゴシック" charset="-128"/>
                <a:cs typeface="ＭＳ Ｐゴシック" charset="-128"/>
              </a:rPr>
              <a:t>realización</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algún</a:t>
            </a:r>
            <a:r>
              <a:rPr lang="es-ES_tradnl" sz="1200" kern="1200" dirty="0" smtClean="0">
                <a:solidFill>
                  <a:schemeClr val="tx1"/>
                </a:solidFill>
                <a:effectLst/>
                <a:latin typeface="+mn-lt"/>
                <a:ea typeface="ＭＳ Ｐゴシック" charset="-128"/>
                <a:cs typeface="ＭＳ Ｐゴシック" charset="-128"/>
              </a:rPr>
              <a:t> curso, </a:t>
            </a:r>
            <a:r>
              <a:rPr lang="es-ES_tradnl" sz="1200" kern="1200" dirty="0" err="1" smtClean="0">
                <a:solidFill>
                  <a:schemeClr val="tx1"/>
                </a:solidFill>
                <a:effectLst/>
                <a:latin typeface="+mn-lt"/>
                <a:ea typeface="ＭＳ Ｐゴシック" charset="-128"/>
                <a:cs typeface="ＭＳ Ｐゴシック" charset="-128"/>
              </a:rPr>
              <a:t>según</a:t>
            </a:r>
            <a:r>
              <a:rPr lang="es-ES_tradnl" sz="1200" kern="1200" dirty="0" smtClean="0">
                <a:solidFill>
                  <a:schemeClr val="tx1"/>
                </a:solidFill>
                <a:effectLst/>
                <a:latin typeface="+mn-lt"/>
                <a:ea typeface="ＭＳ Ｐゴシック" charset="-128"/>
                <a:cs typeface="ＭＳ Ｐゴシック" charset="-128"/>
              </a:rPr>
              <a:t> los antecedentes escolares y la actividad profesional desarrollada por el interesado. </a:t>
            </a:r>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7</a:t>
            </a:fld>
            <a:endParaRPr lang="en-US"/>
          </a:p>
        </p:txBody>
      </p:sp>
    </p:spTree>
    <p:extLst>
      <p:ext uri="{BB962C8B-B14F-4D97-AF65-F5344CB8AC3E}">
        <p14:creationId xmlns:p14="http://schemas.microsoft.com/office/powerpoint/2010/main" val="3232476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Para obtener el </a:t>
            </a:r>
            <a:r>
              <a:rPr lang="es-ES_tradnl" sz="1200" kern="1200" dirty="0" err="1" smtClean="0">
                <a:solidFill>
                  <a:schemeClr val="tx1"/>
                </a:solidFill>
                <a:effectLst/>
                <a:latin typeface="+mn-lt"/>
                <a:ea typeface="ＭＳ Ｐゴシック" charset="-128"/>
                <a:cs typeface="ＭＳ Ｐゴシック" charset="-128"/>
              </a:rPr>
              <a:t>título</a:t>
            </a:r>
            <a:r>
              <a:rPr lang="es-ES_tradnl" sz="1200" kern="1200" dirty="0" smtClean="0">
                <a:solidFill>
                  <a:schemeClr val="tx1"/>
                </a:solidFill>
                <a:effectLst/>
                <a:latin typeface="+mn-lt"/>
                <a:ea typeface="ＭＳ Ｐゴシック" charset="-128"/>
                <a:cs typeface="ＭＳ Ｐゴシック" charset="-128"/>
              </a:rPr>
              <a:t> profesional correspondiente a los estudios de licenciatura o </a:t>
            </a:r>
            <a:r>
              <a:rPr lang="es-ES_tradnl" sz="1200" kern="1200" dirty="0" err="1" smtClean="0">
                <a:solidFill>
                  <a:schemeClr val="tx1"/>
                </a:solidFill>
                <a:effectLst/>
                <a:latin typeface="+mn-lt"/>
                <a:ea typeface="ＭＳ Ｐゴシック" charset="-128"/>
                <a:cs typeface="ＭＳ Ｐゴシック" charset="-128"/>
              </a:rPr>
              <a:t>técnico</a:t>
            </a:r>
            <a:r>
              <a:rPr lang="es-ES_tradnl" sz="1200" kern="1200" dirty="0" smtClean="0">
                <a:solidFill>
                  <a:schemeClr val="tx1"/>
                </a:solidFill>
                <a:effectLst/>
                <a:latin typeface="+mn-lt"/>
                <a:ea typeface="ＭＳ Ｐゴシック" charset="-128"/>
                <a:cs typeface="ＭＳ Ｐゴシック" charset="-128"/>
              </a:rPr>
              <a:t> superior universitario cursados, los pasantes </a:t>
            </a:r>
            <a:r>
              <a:rPr lang="es-ES_tradnl" sz="1200" kern="1200" dirty="0" err="1" smtClean="0">
                <a:solidFill>
                  <a:schemeClr val="tx1"/>
                </a:solidFill>
                <a:effectLst/>
                <a:latin typeface="+mn-lt"/>
                <a:ea typeface="ＭＳ Ｐゴシック" charset="-128"/>
                <a:cs typeface="ＭＳ Ｐゴシック" charset="-128"/>
              </a:rPr>
              <a:t>podrán</a:t>
            </a:r>
            <a:r>
              <a:rPr lang="es-ES_tradnl" sz="1200" kern="1200" dirty="0" smtClean="0">
                <a:solidFill>
                  <a:schemeClr val="tx1"/>
                </a:solidFill>
                <a:effectLst/>
                <a:latin typeface="+mn-lt"/>
                <a:ea typeface="ＭＳ Ｐゴシック" charset="-128"/>
                <a:cs typeface="ＭＳ Ｐゴシック" charset="-128"/>
              </a:rPr>
              <a:t> presentar su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a </a:t>
            </a:r>
            <a:r>
              <a:rPr lang="es-ES_tradnl" sz="1200" kern="1200" dirty="0" err="1" smtClean="0">
                <a:solidFill>
                  <a:schemeClr val="tx1"/>
                </a:solidFill>
                <a:effectLst/>
                <a:latin typeface="+mn-lt"/>
                <a:ea typeface="ＭＳ Ｐゴシック" charset="-128"/>
                <a:cs typeface="ＭＳ Ｐゴシック" charset="-128"/>
              </a:rPr>
              <a:t>través</a:t>
            </a:r>
            <a:r>
              <a:rPr lang="es-ES_tradnl" sz="1200" kern="1200" dirty="0" smtClean="0">
                <a:solidFill>
                  <a:schemeClr val="tx1"/>
                </a:solidFill>
                <a:effectLst/>
                <a:latin typeface="+mn-lt"/>
                <a:ea typeface="ＭＳ Ｐゴシック" charset="-128"/>
                <a:cs typeface="ＭＳ Ｐゴシック" charset="-128"/>
              </a:rPr>
              <a:t> de una de las opciones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I. Aprovechamiento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II. </a:t>
            </a:r>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especializado para publicar en revista indizada.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III. </a:t>
            </a:r>
            <a:r>
              <a:rPr lang="es-ES_tradnl" sz="1200" kern="1200" dirty="0" err="1" smtClean="0">
                <a:solidFill>
                  <a:schemeClr val="tx1"/>
                </a:solidFill>
                <a:effectLst/>
                <a:latin typeface="+mn-lt"/>
                <a:ea typeface="ＭＳ Ｐゴシック" charset="-128"/>
                <a:cs typeface="ＭＳ Ｐゴシック" charset="-128"/>
              </a:rPr>
              <a:t>Créditos</a:t>
            </a:r>
            <a:r>
              <a:rPr lang="es-ES_tradnl" sz="1200" kern="1200" dirty="0" smtClean="0">
                <a:solidFill>
                  <a:schemeClr val="tx1"/>
                </a:solidFill>
                <a:effectLst/>
                <a:latin typeface="+mn-lt"/>
                <a:ea typeface="ＭＳ Ｐゴシック" charset="-128"/>
                <a:cs typeface="ＭＳ Ｐゴシック" charset="-128"/>
              </a:rPr>
              <a:t> en Estudios Avanzados. </a:t>
            </a:r>
          </a:p>
          <a:p>
            <a:r>
              <a:rPr lang="es-ES_tradnl" sz="1200" kern="1200" dirty="0" smtClean="0">
                <a:solidFill>
                  <a:schemeClr val="tx1"/>
                </a:solidFill>
                <a:effectLst/>
                <a:latin typeface="+mn-lt"/>
                <a:ea typeface="ＭＳ Ｐゴシック" charset="-128"/>
                <a:cs typeface="ＭＳ Ｐゴシック" charset="-128"/>
              </a:rPr>
              <a:t>IV. Ensayo. </a:t>
            </a:r>
            <a:endParaRPr lang="es-ES" dirty="0" smtClean="0"/>
          </a:p>
          <a:p>
            <a:r>
              <a:rPr lang="es-ES_tradnl" sz="1200" kern="1200" dirty="0" smtClean="0">
                <a:solidFill>
                  <a:schemeClr val="tx1"/>
                </a:solidFill>
                <a:effectLst/>
                <a:latin typeface="+mn-lt"/>
                <a:ea typeface="ＭＳ Ｐゴシック" charset="-128"/>
                <a:cs typeface="ＭＳ Ｐゴシック" charset="-128"/>
              </a:rPr>
              <a:t>V. Examen General de Egreso.</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VI. Memoria de experiencia laboral.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VII. Obra </a:t>
            </a:r>
            <a:r>
              <a:rPr lang="es-ES_tradnl" sz="1200" kern="1200" dirty="0" err="1" smtClean="0">
                <a:solidFill>
                  <a:schemeClr val="tx1"/>
                </a:solidFill>
                <a:effectLst/>
                <a:latin typeface="+mn-lt"/>
                <a:ea typeface="ＭＳ Ｐゴシック" charset="-128"/>
                <a:cs typeface="ＭＳ Ｐゴシック" charset="-128"/>
              </a:rPr>
              <a:t>artística</a:t>
            </a:r>
            <a:r>
              <a:rPr lang="es-ES_tradnl" sz="1200" kern="1200" dirty="0" smtClean="0">
                <a:solidFill>
                  <a:schemeClr val="tx1"/>
                </a:solidFill>
                <a:effectLst/>
                <a:latin typeface="+mn-lt"/>
                <a:ea typeface="ＭＳ Ｐゴシック" charset="-128"/>
                <a:cs typeface="ＭＳ Ｐゴシック" charset="-128"/>
              </a:rPr>
              <a:t>.</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VIII. Reporte de </a:t>
            </a:r>
            <a:r>
              <a:rPr lang="es-ES_tradnl" sz="1200" kern="1200" dirty="0" err="1" smtClean="0">
                <a:solidFill>
                  <a:schemeClr val="tx1"/>
                </a:solidFill>
                <a:effectLst/>
                <a:latin typeface="+mn-lt"/>
                <a:ea typeface="ＭＳ Ｐゴシック" charset="-128"/>
                <a:cs typeface="ＭＳ Ｐゴシック" charset="-128"/>
              </a:rPr>
              <a:t>aplicación</a:t>
            </a:r>
            <a:r>
              <a:rPr lang="es-ES_tradnl" sz="1200" kern="1200" dirty="0" smtClean="0">
                <a:solidFill>
                  <a:schemeClr val="tx1"/>
                </a:solidFill>
                <a:effectLst/>
                <a:latin typeface="+mn-lt"/>
                <a:ea typeface="ＭＳ Ｐゴシック" charset="-128"/>
                <a:cs typeface="ＭＳ Ｐゴシック" charset="-128"/>
              </a:rPr>
              <a:t> de conocimientos.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IX. Reporte de autoempleo profesional.</a:t>
            </a:r>
            <a:br>
              <a:rPr lang="es-ES_tradnl" sz="1200" kern="1200" dirty="0" smtClean="0">
                <a:solidFill>
                  <a:schemeClr val="tx1"/>
                </a:solidFill>
                <a:effectLst/>
                <a:latin typeface="+mn-lt"/>
                <a:ea typeface="ＭＳ Ｐゴシック" charset="-128"/>
                <a:cs typeface="ＭＳ Ｐゴシック" charset="-128"/>
              </a:rPr>
            </a:br>
            <a:r>
              <a:rPr lang="es-ES_tradnl" sz="1200" kern="1200" dirty="0" smtClean="0">
                <a:solidFill>
                  <a:schemeClr val="tx1"/>
                </a:solidFill>
                <a:effectLst/>
                <a:latin typeface="+mn-lt"/>
                <a:ea typeface="ＭＳ Ｐゴシック" charset="-128"/>
                <a:cs typeface="ＭＳ Ｐゴシック" charset="-128"/>
              </a:rPr>
              <a:t>X. Reporte de residencia de </a:t>
            </a:r>
            <a:r>
              <a:rPr lang="es-ES_tradnl" sz="1200" kern="1200" dirty="0" err="1" smtClean="0">
                <a:solidFill>
                  <a:schemeClr val="tx1"/>
                </a:solidFill>
                <a:effectLst/>
                <a:latin typeface="+mn-lt"/>
                <a:ea typeface="ＭＳ Ｐゴシック" charset="-128"/>
                <a:cs typeface="ＭＳ Ｐゴシック" charset="-128"/>
              </a:rPr>
              <a:t>investigación</a:t>
            </a:r>
            <a:r>
              <a:rPr lang="es-ES_tradnl" sz="1200" kern="1200" dirty="0" smtClean="0">
                <a:solidFill>
                  <a:schemeClr val="tx1"/>
                </a:solidFill>
                <a:effectLst/>
                <a:latin typeface="+mn-lt"/>
                <a:ea typeface="ＭＳ Ｐゴシック" charset="-128"/>
                <a:cs typeface="ＭＳ Ｐゴシック" charset="-128"/>
              </a:rPr>
              <a:t>.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XI. Reporte de servicio social en el </a:t>
            </a:r>
            <a:r>
              <a:rPr lang="es-ES_tradnl" sz="1200" kern="1200" dirty="0" err="1" smtClean="0">
                <a:solidFill>
                  <a:schemeClr val="tx1"/>
                </a:solidFill>
                <a:effectLst/>
                <a:latin typeface="+mn-lt"/>
                <a:ea typeface="ＭＳ Ｐゴシック" charset="-128"/>
                <a:cs typeface="ＭＳ Ｐゴシック" charset="-128"/>
              </a:rPr>
              <a:t>área</a:t>
            </a:r>
            <a:r>
              <a:rPr lang="es-ES_tradnl" sz="1200" kern="1200" dirty="0" smtClean="0">
                <a:solidFill>
                  <a:schemeClr val="tx1"/>
                </a:solidFill>
                <a:effectLst/>
                <a:latin typeface="+mn-lt"/>
                <a:ea typeface="ＭＳ Ｐゴシック" charset="-128"/>
                <a:cs typeface="ＭＳ Ｐゴシック" charset="-128"/>
              </a:rPr>
              <a:t> de la salud. XII. Tesina.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XIII. Tesis </a:t>
            </a:r>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8</a:t>
            </a:fld>
            <a:endParaRPr lang="en-US"/>
          </a:p>
        </p:txBody>
      </p:sp>
    </p:spTree>
    <p:extLst>
      <p:ext uri="{BB962C8B-B14F-4D97-AF65-F5344CB8AC3E}">
        <p14:creationId xmlns:p14="http://schemas.microsoft.com/office/powerpoint/2010/main" val="4250680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ＭＳ Ｐゴシック" charset="-128"/>
                <a:cs typeface="ＭＳ Ｐゴシック" charset="-128"/>
              </a:rPr>
              <a:t>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aprovechamiento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consiste en reconocer el esfuerzo y </a:t>
            </a:r>
            <a:r>
              <a:rPr lang="es-ES_tradnl" sz="1200" kern="1200" dirty="0" err="1" smtClean="0">
                <a:solidFill>
                  <a:schemeClr val="tx1"/>
                </a:solidFill>
                <a:effectLst/>
                <a:latin typeface="+mn-lt"/>
                <a:ea typeface="ＭＳ Ｐゴシック" charset="-128"/>
                <a:cs typeface="ＭＳ Ｐゴシック" charset="-128"/>
              </a:rPr>
              <a:t>dedicación</a:t>
            </a:r>
            <a:r>
              <a:rPr lang="es-ES_tradnl" sz="1200" kern="1200" dirty="0" smtClean="0">
                <a:solidFill>
                  <a:schemeClr val="tx1"/>
                </a:solidFill>
                <a:effectLst/>
                <a:latin typeface="+mn-lt"/>
                <a:ea typeface="ＭＳ Ｐゴシック" charset="-128"/>
                <a:cs typeface="ＭＳ Ｐゴシック" charset="-128"/>
              </a:rPr>
              <a:t> mostrados por el pasante durante su trayectoria escolar en los estudios profesionales cursados. </a:t>
            </a:r>
            <a:endParaRPr lang="es-ES_tradnl" dirty="0" smtClean="0"/>
          </a:p>
          <a:p>
            <a:r>
              <a:rPr lang="es-ES_tradnl" sz="1200" kern="1200" dirty="0" err="1" smtClean="0">
                <a:solidFill>
                  <a:schemeClr val="tx1"/>
                </a:solidFill>
                <a:effectLst/>
                <a:latin typeface="+mn-lt"/>
                <a:ea typeface="ＭＳ Ｐゴシック" charset="-128"/>
                <a:cs typeface="ＭＳ Ｐゴシック" charset="-128"/>
              </a:rPr>
              <a:t>Artículo</a:t>
            </a:r>
            <a:r>
              <a:rPr lang="es-ES_tradnl" sz="1200" kern="1200" dirty="0" smtClean="0">
                <a:solidFill>
                  <a:schemeClr val="tx1"/>
                </a:solidFill>
                <a:effectLst/>
                <a:latin typeface="+mn-lt"/>
                <a:ea typeface="ＭＳ Ｐゴシック" charset="-128"/>
                <a:cs typeface="ＭＳ Ｐゴシック" charset="-128"/>
              </a:rPr>
              <a:t> 14. Para aprobar la </a:t>
            </a:r>
            <a:r>
              <a:rPr lang="es-ES_tradnl" sz="1200" kern="1200" dirty="0" err="1" smtClean="0">
                <a:solidFill>
                  <a:schemeClr val="tx1"/>
                </a:solidFill>
                <a:effectLst/>
                <a:latin typeface="+mn-lt"/>
                <a:ea typeface="ＭＳ Ｐゴシック" charset="-128"/>
                <a:cs typeface="ＭＳ Ｐゴシック" charset="-128"/>
              </a:rPr>
              <a:t>evaluación</a:t>
            </a:r>
            <a:r>
              <a:rPr lang="es-ES_tradnl" sz="1200" kern="1200" dirty="0" smtClean="0">
                <a:solidFill>
                  <a:schemeClr val="tx1"/>
                </a:solidFill>
                <a:effectLst/>
                <a:latin typeface="+mn-lt"/>
                <a:ea typeface="ＭＳ Ｐゴシック" charset="-128"/>
                <a:cs typeface="ＭＳ Ｐゴシック" charset="-128"/>
              </a:rPr>
              <a:t> profesional por Aprovechamiento </a:t>
            </a:r>
            <a:r>
              <a:rPr lang="es-ES_tradnl" sz="1200" kern="1200" dirty="0" err="1" smtClean="0">
                <a:solidFill>
                  <a:schemeClr val="tx1"/>
                </a:solidFill>
                <a:effectLst/>
                <a:latin typeface="+mn-lt"/>
                <a:ea typeface="ＭＳ Ｐゴシック" charset="-128"/>
                <a:cs typeface="ＭＳ Ｐゴシック" charset="-128"/>
              </a:rPr>
              <a:t>académico</a:t>
            </a:r>
            <a:r>
              <a:rPr lang="es-ES_tradnl" sz="1200" kern="1200" dirty="0" smtClean="0">
                <a:solidFill>
                  <a:schemeClr val="tx1"/>
                </a:solidFill>
                <a:effectLst/>
                <a:latin typeface="+mn-lt"/>
                <a:ea typeface="ＭＳ Ｐゴシック" charset="-128"/>
                <a:cs typeface="ＭＳ Ｐゴシック" charset="-128"/>
              </a:rPr>
              <a:t> se </a:t>
            </a:r>
            <a:r>
              <a:rPr lang="es-ES_tradnl" sz="1200" kern="1200" dirty="0" err="1" smtClean="0">
                <a:solidFill>
                  <a:schemeClr val="tx1"/>
                </a:solidFill>
                <a:effectLst/>
                <a:latin typeface="+mn-lt"/>
                <a:ea typeface="ＭＳ Ｐゴシック" charset="-128"/>
                <a:cs typeface="ＭＳ Ｐゴシック" charset="-128"/>
              </a:rPr>
              <a:t>considerarán</a:t>
            </a:r>
            <a:r>
              <a:rPr lang="es-ES_tradnl" sz="1200" kern="1200" dirty="0" smtClean="0">
                <a:solidFill>
                  <a:schemeClr val="tx1"/>
                </a:solidFill>
                <a:effectLst/>
                <a:latin typeface="+mn-lt"/>
                <a:ea typeface="ＭＳ Ｐゴシック" charset="-128"/>
                <a:cs typeface="ＭＳ Ｐゴシック" charset="-128"/>
              </a:rPr>
              <a:t> a los pasantes que, por </a:t>
            </a:r>
            <a:r>
              <a:rPr lang="es-ES_tradnl" sz="1200" kern="1200" dirty="0" err="1" smtClean="0">
                <a:solidFill>
                  <a:schemeClr val="tx1"/>
                </a:solidFill>
                <a:effectLst/>
                <a:latin typeface="+mn-lt"/>
                <a:ea typeface="ＭＳ Ｐゴシック" charset="-128"/>
                <a:cs typeface="ＭＳ Ｐゴシック" charset="-128"/>
              </a:rPr>
              <a:t>generación</a:t>
            </a:r>
            <a:r>
              <a:rPr lang="es-ES_tradnl" sz="1200" kern="1200" dirty="0" smtClean="0">
                <a:solidFill>
                  <a:schemeClr val="tx1"/>
                </a:solidFill>
                <a:effectLst/>
                <a:latin typeface="+mn-lt"/>
                <a:ea typeface="ＭＳ Ｐゴシック" charset="-128"/>
                <a:cs typeface="ＭＳ Ｐゴシック" charset="-128"/>
              </a:rPr>
              <a:t> y programa educativo, cumplan con los requisitos siguientes: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Haber obtenido un promedio general igual o mayor a 9.0 puntos. En el caso de las </a:t>
            </a:r>
            <a:r>
              <a:rPr lang="es-ES_tradnl" sz="1200" kern="1200" dirty="0" err="1" smtClean="0">
                <a:solidFill>
                  <a:schemeClr val="tx1"/>
                </a:solidFill>
                <a:effectLst/>
                <a:latin typeface="+mn-lt"/>
                <a:ea typeface="ＭＳ Ｐゴシック" charset="-128"/>
                <a:cs typeface="ＭＳ Ｐゴシック" charset="-128"/>
              </a:rPr>
              <a:t>áreas</a:t>
            </a:r>
            <a:r>
              <a:rPr lang="es-ES_tradnl" sz="1200" kern="1200" dirty="0" smtClean="0">
                <a:solidFill>
                  <a:schemeClr val="tx1"/>
                </a:solidFill>
                <a:effectLst/>
                <a:latin typeface="+mn-lt"/>
                <a:ea typeface="ＭＳ Ｐゴシック" charset="-128"/>
                <a:cs typeface="ＭＳ Ｐゴシック" charset="-128"/>
              </a:rPr>
              <a:t> de </a:t>
            </a:r>
            <a:r>
              <a:rPr lang="es-ES_tradnl" sz="1200" kern="1200" dirty="0" err="1" smtClean="0">
                <a:solidFill>
                  <a:schemeClr val="tx1"/>
                </a:solidFill>
                <a:effectLst/>
                <a:latin typeface="+mn-lt"/>
                <a:ea typeface="ＭＳ Ｐゴシック" charset="-128"/>
                <a:cs typeface="ＭＳ Ｐゴシック" charset="-128"/>
              </a:rPr>
              <a:t>Ingeniería</a:t>
            </a:r>
            <a:r>
              <a:rPr lang="es-ES_tradnl" sz="1200" kern="1200" dirty="0" smtClean="0">
                <a:solidFill>
                  <a:schemeClr val="tx1"/>
                </a:solidFill>
                <a:effectLst/>
                <a:latin typeface="+mn-lt"/>
                <a:ea typeface="ＭＳ Ｐゴシック" charset="-128"/>
                <a:cs typeface="ＭＳ Ｐゴシック" charset="-128"/>
              </a:rPr>
              <a:t> y </a:t>
            </a:r>
            <a:r>
              <a:rPr lang="es-ES_tradnl" sz="1200" kern="1200" dirty="0" err="1" smtClean="0">
                <a:solidFill>
                  <a:schemeClr val="tx1"/>
                </a:solidFill>
                <a:effectLst/>
                <a:latin typeface="+mn-lt"/>
                <a:ea typeface="ＭＳ Ｐゴシック" charset="-128"/>
                <a:cs typeface="ＭＳ Ｐゴシック" charset="-128"/>
              </a:rPr>
              <a:t>Tecnología</a:t>
            </a:r>
            <a:r>
              <a:rPr lang="es-ES_tradnl" sz="1200" kern="1200" dirty="0" smtClean="0">
                <a:solidFill>
                  <a:schemeClr val="tx1"/>
                </a:solidFill>
                <a:effectLst/>
                <a:latin typeface="+mn-lt"/>
                <a:ea typeface="ＭＳ Ｐゴシック" charset="-128"/>
                <a:cs typeface="ＭＳ Ｐゴシック" charset="-128"/>
              </a:rPr>
              <a:t>, y de Ciencias Naturales y Exactas, haber obtenido un promedio general igual o mayor a 8.5 puntos. </a:t>
            </a:r>
          </a:p>
          <a:p>
            <a:r>
              <a:rPr lang="es-ES_tradnl" sz="1200" kern="1200" dirty="0" smtClean="0">
                <a:solidFill>
                  <a:schemeClr val="tx1"/>
                </a:solidFill>
                <a:effectLst/>
                <a:latin typeface="+mn-lt"/>
                <a:ea typeface="ＭＳ Ｐゴシック" charset="-128"/>
                <a:cs typeface="ＭＳ Ｐゴシック" charset="-128"/>
              </a:rPr>
              <a:t>En caso de que el programa educativo no registre pasantes con los promedios que </a:t>
            </a:r>
            <a:r>
              <a:rPr lang="es-ES_tradnl" sz="1200" kern="1200" dirty="0" err="1" smtClean="0">
                <a:solidFill>
                  <a:schemeClr val="tx1"/>
                </a:solidFill>
                <a:effectLst/>
                <a:latin typeface="+mn-lt"/>
                <a:ea typeface="ＭＳ Ｐゴシック" charset="-128"/>
                <a:cs typeface="ＭＳ Ｐゴシック" charset="-128"/>
              </a:rPr>
              <a:t>señala</a:t>
            </a:r>
            <a:r>
              <a:rPr lang="es-ES_tradnl" sz="1200" kern="1200" dirty="0" smtClean="0">
                <a:solidFill>
                  <a:schemeClr val="tx1"/>
                </a:solidFill>
                <a:effectLst/>
                <a:latin typeface="+mn-lt"/>
                <a:ea typeface="ＭＳ Ｐゴシック" charset="-128"/>
                <a:cs typeface="ＭＳ Ｐゴシック" charset="-128"/>
              </a:rPr>
              <a:t> el </a:t>
            </a:r>
            <a:r>
              <a:rPr lang="es-ES_tradnl" sz="1200" kern="1200" dirty="0" err="1" smtClean="0">
                <a:solidFill>
                  <a:schemeClr val="tx1"/>
                </a:solidFill>
                <a:effectLst/>
                <a:latin typeface="+mn-lt"/>
                <a:ea typeface="ＭＳ Ｐゴシック" charset="-128"/>
                <a:cs typeface="ＭＳ Ｐゴシック" charset="-128"/>
              </a:rPr>
              <a:t>párrafo</a:t>
            </a:r>
            <a:r>
              <a:rPr lang="es-ES_tradnl" sz="1200" kern="1200" dirty="0" smtClean="0">
                <a:solidFill>
                  <a:schemeClr val="tx1"/>
                </a:solidFill>
                <a:effectLst/>
                <a:latin typeface="+mn-lt"/>
                <a:ea typeface="ＭＳ Ｐゴシック" charset="-128"/>
                <a:cs typeface="ＭＳ Ｐゴシック" charset="-128"/>
              </a:rPr>
              <a:t> anterior, </a:t>
            </a:r>
            <a:r>
              <a:rPr lang="es-ES_tradnl" sz="1200" kern="1200" dirty="0" err="1" smtClean="0">
                <a:solidFill>
                  <a:schemeClr val="tx1"/>
                </a:solidFill>
                <a:effectLst/>
                <a:latin typeface="+mn-lt"/>
                <a:ea typeface="ＭＳ Ｐゴシック" charset="-128"/>
                <a:cs typeface="ＭＳ Ｐゴシック" charset="-128"/>
              </a:rPr>
              <a:t>podrán</a:t>
            </a:r>
            <a:r>
              <a:rPr lang="es-ES_tradnl" sz="1200" kern="1200" dirty="0" smtClean="0">
                <a:solidFill>
                  <a:schemeClr val="tx1"/>
                </a:solidFill>
                <a:effectLst/>
                <a:latin typeface="+mn-lt"/>
                <a:ea typeface="ＭＳ Ｐゴシック" charset="-128"/>
                <a:cs typeface="ＭＳ Ｐゴシック" charset="-128"/>
              </a:rPr>
              <a:t> elegirse a los pasantes cuyo promedio se ubique en los cinco </a:t>
            </a:r>
            <a:r>
              <a:rPr lang="es-ES_tradnl" sz="1200" kern="1200" dirty="0" err="1" smtClean="0">
                <a:solidFill>
                  <a:schemeClr val="tx1"/>
                </a:solidFill>
                <a:effectLst/>
                <a:latin typeface="+mn-lt"/>
                <a:ea typeface="ＭＳ Ｐゴシック" charset="-128"/>
                <a:cs typeface="ＭＳ Ｐゴシック" charset="-128"/>
              </a:rPr>
              <a:t>más</a:t>
            </a:r>
            <a:r>
              <a:rPr lang="es-ES_tradnl" sz="1200" kern="1200" dirty="0" smtClean="0">
                <a:solidFill>
                  <a:schemeClr val="tx1"/>
                </a:solidFill>
                <a:effectLst/>
                <a:latin typeface="+mn-lt"/>
                <a:ea typeface="ＭＳ Ｐゴシック" charset="-128"/>
                <a:cs typeface="ＭＳ Ｐゴシック" charset="-128"/>
              </a:rPr>
              <a:t> altos, siempre y cuando su valor sea mayor a 8.0 puntos. </a:t>
            </a:r>
          </a:p>
          <a:p>
            <a:r>
              <a:rPr lang="es-ES_tradnl" sz="1200" kern="1200" dirty="0" smtClean="0">
                <a:solidFill>
                  <a:schemeClr val="tx1"/>
                </a:solidFill>
                <a:effectLst/>
                <a:latin typeface="+mn-lt"/>
                <a:ea typeface="ＭＳ Ｐゴシック" charset="-128"/>
                <a:cs typeface="ＭＳ Ｐゴシック" charset="-128"/>
              </a:rPr>
              <a:t>Haber cursado el plan de estudios sin interrupciones. </a:t>
            </a:r>
          </a:p>
          <a:p>
            <a:r>
              <a:rPr lang="es-ES_tradnl" sz="1200" kern="1200" dirty="0" smtClean="0">
                <a:solidFill>
                  <a:schemeClr val="tx1"/>
                </a:solidFill>
                <a:effectLst/>
                <a:latin typeface="+mn-lt"/>
                <a:ea typeface="ＭＳ Ｐゴシック" charset="-128"/>
                <a:cs typeface="ＭＳ Ｐゴシック" charset="-128"/>
              </a:rPr>
              <a:t>No tener calificaciones reprobatorias o anotaciones literales durante los estudios profesionales. </a:t>
            </a:r>
          </a:p>
          <a:p>
            <a:r>
              <a:rPr lang="es-ES_tradnl" sz="1200" kern="1200" dirty="0" smtClean="0">
                <a:solidFill>
                  <a:schemeClr val="tx1"/>
                </a:solidFill>
                <a:effectLst/>
                <a:latin typeface="+mn-lt"/>
                <a:ea typeface="ＭＳ Ｐゴシック" charset="-128"/>
                <a:cs typeface="ＭＳ Ｐゴシック" charset="-128"/>
              </a:rPr>
              <a:t>Haber cubierto el 50 por ciento de los </a:t>
            </a:r>
            <a:r>
              <a:rPr lang="es-ES_tradnl" sz="1200" kern="1200" dirty="0" err="1" smtClean="0">
                <a:solidFill>
                  <a:schemeClr val="tx1"/>
                </a:solidFill>
                <a:effectLst/>
                <a:latin typeface="+mn-lt"/>
                <a:ea typeface="ＭＳ Ｐゴシック" charset="-128"/>
                <a:cs typeface="ＭＳ Ｐゴシック" charset="-128"/>
              </a:rPr>
              <a:t>créditos</a:t>
            </a:r>
            <a:r>
              <a:rPr lang="es-ES_tradnl" sz="1200" kern="1200" dirty="0" smtClean="0">
                <a:solidFill>
                  <a:schemeClr val="tx1"/>
                </a:solidFill>
                <a:effectLst/>
                <a:latin typeface="+mn-lt"/>
                <a:ea typeface="ＭＳ Ｐゴシック" charset="-128"/>
                <a:cs typeface="ＭＳ Ｐゴシック" charset="-128"/>
              </a:rPr>
              <a:t> del plan de estudios en la Universidad, para los pasantes con </a:t>
            </a:r>
            <a:r>
              <a:rPr lang="es-ES_tradnl" sz="1200" kern="1200" dirty="0" err="1" smtClean="0">
                <a:solidFill>
                  <a:schemeClr val="tx1"/>
                </a:solidFill>
                <a:effectLst/>
                <a:latin typeface="+mn-lt"/>
                <a:ea typeface="ＭＳ Ｐゴシック" charset="-128"/>
                <a:cs typeface="ＭＳ Ｐゴシック" charset="-128"/>
              </a:rPr>
              <a:t>revalidación</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convalidación</a:t>
            </a:r>
            <a:r>
              <a:rPr lang="es-ES_tradnl" sz="1200" kern="1200" dirty="0" smtClean="0">
                <a:solidFill>
                  <a:schemeClr val="tx1"/>
                </a:solidFill>
                <a:effectLst/>
                <a:latin typeface="+mn-lt"/>
                <a:ea typeface="ＭＳ Ｐゴシック" charset="-128"/>
                <a:cs typeface="ＭＳ Ｐゴシック" charset="-128"/>
              </a:rPr>
              <a:t> o reconocimiento de estudios. </a:t>
            </a:r>
          </a:p>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9</a:t>
            </a:fld>
            <a:endParaRPr lang="en-US"/>
          </a:p>
        </p:txBody>
      </p:sp>
    </p:spTree>
    <p:extLst>
      <p:ext uri="{BB962C8B-B14F-4D97-AF65-F5344CB8AC3E}">
        <p14:creationId xmlns:p14="http://schemas.microsoft.com/office/powerpoint/2010/main" val="4059343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a:xfrm>
            <a:off x="7991475" y="6429375"/>
            <a:ext cx="876300" cy="292100"/>
          </a:xfrm>
        </p:spPr>
        <p:txBody>
          <a:bodyPr/>
          <a:lstStyle/>
          <a:p>
            <a:pPr>
              <a:defRPr/>
            </a:pPr>
            <a:fld id="{F0343A7C-E0AF-4547-9C9F-8102B599A5C0}" type="slidenum">
              <a:rPr lang="en-US" smtClean="0"/>
              <a:pPr>
                <a:defRPr/>
              </a:pPr>
              <a:t>‹Nº›</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s-ES_tradnl" smtClean="0"/>
              <a:t>Clic para editar título</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84415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s-ES_tradnl" smtClean="0"/>
              <a:t>Clic para editar título</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s-MX"/>
          </a:p>
        </p:txBody>
      </p:sp>
      <p:sp>
        <p:nvSpPr>
          <p:cNvPr id="9" name="Slide Number Placeholder 8"/>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pPr>
              <a:defRPr/>
            </a:pPr>
            <a:endParaRPr lang="en-US"/>
          </a:p>
        </p:txBody>
      </p:sp>
      <p:sp>
        <p:nvSpPr>
          <p:cNvPr id="4" name="Footer Placeholder 3"/>
          <p:cNvSpPr>
            <a:spLocks noGrp="1"/>
          </p:cNvSpPr>
          <p:nvPr>
            <p:ph type="ftr" sz="quarter" idx="11"/>
          </p:nvPr>
        </p:nvSpPr>
        <p:spPr/>
        <p:txBody>
          <a:bodyPr/>
          <a:lstStyle/>
          <a:p>
            <a:pPr>
              <a:defRPr/>
            </a:pPr>
            <a:endParaRPr lang="es-MX"/>
          </a:p>
        </p:txBody>
      </p:sp>
      <p:sp>
        <p:nvSpPr>
          <p:cNvPr id="5" name="Slide Number Placeholder 4"/>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s-MX"/>
          </a:p>
        </p:txBody>
      </p:sp>
      <p:sp>
        <p:nvSpPr>
          <p:cNvPr id="4" name="Slide Number Placeholder 3"/>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pPr>
              <a:defRPr/>
            </a:pPr>
            <a:endParaRPr lang="en-US"/>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smtClean="0"/>
              <a:t>Clic para editar título</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s-ES_tradnl"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pPr>
              <a:defRPr/>
            </a:pPr>
            <a:endParaRPr lang="en-US"/>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smtClean="0"/>
              <a:t>Clic para editar título</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_tradnl"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31000"/>
            <a:duotone>
              <a:schemeClr val="bg1">
                <a:tint val="86000"/>
                <a:alpha val="90000"/>
              </a:schemeClr>
              <a:schemeClr val="bg1">
                <a:shade val="49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pPr>
              <a:defRPr/>
            </a:pPr>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pPr>
              <a:defRPr/>
            </a:pPr>
            <a:endParaRPr lang="es-MX"/>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pPr>
              <a:defRPr/>
            </a:pPr>
            <a:fld id="{F0343A7C-E0AF-4547-9C9F-8102B599A5C0}" type="slidenum">
              <a:rPr lang="en-US" smtClean="0"/>
              <a:pPr>
                <a:defRPr/>
              </a:pPr>
              <a:t>‹Nº›</a:t>
            </a:fld>
            <a:endParaRPr lang="en-US"/>
          </a:p>
        </p:txBody>
      </p:sp>
    </p:spTree>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Lst>
  <p:hf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png"/><Relationship Id="rId7" Type="http://schemas.openxmlformats.org/officeDocument/2006/relationships/diagramColors" Target="../diagrams/colors7.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1.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png"/><Relationship Id="rId7" Type="http://schemas.openxmlformats.org/officeDocument/2006/relationships/diagramColors" Target="../diagrams/colors8.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2.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png"/><Relationship Id="rId7" Type="http://schemas.openxmlformats.org/officeDocument/2006/relationships/diagramColors" Target="../diagrams/colors9.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3.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png"/><Relationship Id="rId7" Type="http://schemas.openxmlformats.org/officeDocument/2006/relationships/diagramColors" Target="../diagrams/colors10.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4.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png"/><Relationship Id="rId7" Type="http://schemas.openxmlformats.org/officeDocument/2006/relationships/diagramColors" Target="../diagrams/colors1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5.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png"/><Relationship Id="rId7" Type="http://schemas.openxmlformats.org/officeDocument/2006/relationships/diagramColors" Target="../diagrams/colors1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6.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2.png"/><Relationship Id="rId7" Type="http://schemas.openxmlformats.org/officeDocument/2006/relationships/diagramColors" Target="../diagrams/colors13.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17.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2.png"/><Relationship Id="rId7" Type="http://schemas.openxmlformats.org/officeDocument/2006/relationships/diagramColors" Target="../diagrams/colors14.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18.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2.png"/><Relationship Id="rId7" Type="http://schemas.openxmlformats.org/officeDocument/2006/relationships/diagramColors" Target="../diagrams/colors15.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2.png"/><Relationship Id="rId7" Type="http://schemas.openxmlformats.org/officeDocument/2006/relationships/diagramColors" Target="../diagrams/colors17.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21.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2.png"/><Relationship Id="rId7" Type="http://schemas.openxmlformats.org/officeDocument/2006/relationships/diagramColors" Target="../diagrams/colors18.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s>
</file>

<file path=ppt/slides/_rels/slide22.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2.png"/><Relationship Id="rId7" Type="http://schemas.openxmlformats.org/officeDocument/2006/relationships/diagramColors" Target="../diagrams/colors19.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32.xml.rels><?xml version="1.0" encoding="UTF-8" standalone="yes"?>
<Relationships xmlns="http://schemas.openxmlformats.org/package/2006/relationships"><Relationship Id="rId8" Type="http://schemas.microsoft.com/office/2007/relationships/diagramDrawing" Target="../diagrams/drawing28.xml"/><Relationship Id="rId3" Type="http://schemas.openxmlformats.org/officeDocument/2006/relationships/image" Target="../media/image2.png"/><Relationship Id="rId7" Type="http://schemas.openxmlformats.org/officeDocument/2006/relationships/diagramColors" Target="../diagrams/colors28.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28.xml"/><Relationship Id="rId5" Type="http://schemas.openxmlformats.org/officeDocument/2006/relationships/diagramLayout" Target="../diagrams/layout28.xml"/><Relationship Id="rId4" Type="http://schemas.openxmlformats.org/officeDocument/2006/relationships/diagramData" Target="../diagrams/data28.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2.png"/><Relationship Id="rId7" Type="http://schemas.openxmlformats.org/officeDocument/2006/relationships/diagramQuickStyle" Target="../diagrams/quickStyle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8.png"/><Relationship Id="rId9" Type="http://schemas.microsoft.com/office/2007/relationships/diagramDrawing" Target="../diagrams/drawing4.xml"/></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24" name="Rectángulo 23"/>
          <p:cNvSpPr/>
          <p:nvPr/>
        </p:nvSpPr>
        <p:spPr>
          <a:xfrm>
            <a:off x="1416050" y="2780928"/>
            <a:ext cx="6307138" cy="2008560"/>
          </a:xfrm>
          <a:prstGeom prst="rect">
            <a:avLst/>
          </a:prstGeom>
          <a:solidFill>
            <a:srgbClr val="5F6A33">
              <a:alpha val="41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1026" name="Agrupar 18"/>
          <p:cNvGrpSpPr>
            <a:grpSpLocks/>
          </p:cNvGrpSpPr>
          <p:nvPr/>
        </p:nvGrpSpPr>
        <p:grpSpPr bwMode="auto">
          <a:xfrm>
            <a:off x="0" y="90488"/>
            <a:ext cx="9144000" cy="2052637"/>
            <a:chOff x="0" y="1048100"/>
            <a:chExt cx="9144001" cy="2052376"/>
          </a:xfrm>
        </p:grpSpPr>
        <p:sp>
          <p:nvSpPr>
            <p:cNvPr id="6" name="Arco de bloque 5"/>
            <p:cNvSpPr/>
            <p:nvPr/>
          </p:nvSpPr>
          <p:spPr>
            <a:xfrm rot="10800000">
              <a:off x="0" y="1048100"/>
              <a:ext cx="9144001" cy="1406346"/>
            </a:xfrm>
            <a:prstGeom prst="blockArc">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7" name="Rectángulo 6"/>
            <p:cNvSpPr/>
            <p:nvPr/>
          </p:nvSpPr>
          <p:spPr>
            <a:xfrm>
              <a:off x="0" y="2116351"/>
              <a:ext cx="9144001" cy="317460"/>
            </a:xfrm>
            <a:prstGeom prst="rect">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ln>
                  <a:solidFill>
                    <a:srgbClr val="FFFFFF"/>
                  </a:solidFill>
                </a:ln>
                <a:solidFill>
                  <a:srgbClr val="008000"/>
                </a:solidFill>
              </a:endParaRPr>
            </a:p>
          </p:txBody>
        </p:sp>
        <p:sp>
          <p:nvSpPr>
            <p:cNvPr id="11" name="Triángulo rectángulo 10"/>
            <p:cNvSpPr/>
            <p:nvPr/>
          </p:nvSpPr>
          <p:spPr>
            <a:xfrm>
              <a:off x="0" y="1773495"/>
              <a:ext cx="785813" cy="363492"/>
            </a:xfrm>
            <a:prstGeom prst="r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4" name="Triángulo isósceles 13"/>
            <p:cNvSpPr/>
            <p:nvPr/>
          </p:nvSpPr>
          <p:spPr>
            <a:xfrm rot="16200000" flipH="1">
              <a:off x="8384421" y="1632962"/>
              <a:ext cx="619046" cy="900112"/>
            </a:xfrm>
            <a:prstGeom prs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8" name="Imagen 17"/>
            <p:cNvPicPr>
              <a:picLocks noChangeAspect="1"/>
            </p:cNvPicPr>
            <p:nvPr/>
          </p:nvPicPr>
          <p:blipFill>
            <a:blip r:embed="rId3"/>
            <a:srcRect/>
            <a:stretch>
              <a:fillRect/>
            </a:stretch>
          </p:blipFill>
          <p:spPr bwMode="auto">
            <a:xfrm>
              <a:off x="3767427" y="1684426"/>
              <a:ext cx="1608138" cy="1416050"/>
            </a:xfrm>
            <a:prstGeom prst="rect">
              <a:avLst/>
            </a:prstGeom>
            <a:ln>
              <a:noFill/>
            </a:ln>
            <a:effectLst>
              <a:softEdge rad="112500"/>
            </a:effectLst>
          </p:spPr>
        </p:pic>
      </p:grpSp>
      <p:sp>
        <p:nvSpPr>
          <p:cNvPr id="1028" name="CuadroTexto 20"/>
          <p:cNvSpPr txBox="1">
            <a:spLocks noChangeArrowheads="1"/>
          </p:cNvSpPr>
          <p:nvPr/>
        </p:nvSpPr>
        <p:spPr bwMode="auto">
          <a:xfrm>
            <a:off x="0" y="173038"/>
            <a:ext cx="91440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s-ES" sz="2800" b="1">
                <a:solidFill>
                  <a:srgbClr val="555E2D"/>
                </a:solidFill>
                <a:cs typeface="Calibri" charset="0"/>
              </a:rPr>
              <a:t>Universidad Autónoma del Estado de México</a:t>
            </a:r>
          </a:p>
        </p:txBody>
      </p:sp>
      <p:sp>
        <p:nvSpPr>
          <p:cNvPr id="1029" name="Rectángulo 21"/>
          <p:cNvSpPr>
            <a:spLocks noChangeArrowheads="1"/>
          </p:cNvSpPr>
          <p:nvPr/>
        </p:nvSpPr>
        <p:spPr bwMode="auto">
          <a:xfrm>
            <a:off x="0" y="1722438"/>
            <a:ext cx="9144000" cy="474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endParaRPr lang="es-ES" sz="2200" b="1" dirty="0" smtClean="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r>
              <a:rPr lang="es-ES" sz="2200" b="1" dirty="0" smtClean="0">
                <a:solidFill>
                  <a:srgbClr val="555E2D"/>
                </a:solidFill>
                <a:cs typeface="Calibri" charset="0"/>
              </a:rPr>
              <a:t>Responsable </a:t>
            </a:r>
            <a:r>
              <a:rPr lang="es-ES" sz="2200" b="1" dirty="0">
                <a:solidFill>
                  <a:srgbClr val="555E2D"/>
                </a:solidFill>
                <a:cs typeface="Calibri" charset="0"/>
              </a:rPr>
              <a:t>de la elaboración:</a:t>
            </a:r>
            <a:br>
              <a:rPr lang="es-ES" sz="2200" b="1" dirty="0">
                <a:solidFill>
                  <a:srgbClr val="555E2D"/>
                </a:solidFill>
                <a:cs typeface="Calibri" charset="0"/>
              </a:rPr>
            </a:br>
            <a:r>
              <a:rPr lang="es-ES" sz="2200" b="1" dirty="0">
                <a:solidFill>
                  <a:srgbClr val="555E2D"/>
                </a:solidFill>
                <a:cs typeface="Calibri" charset="0"/>
              </a:rPr>
              <a:t>Dra. Cristina </a:t>
            </a:r>
            <a:r>
              <a:rPr lang="es-ES" sz="2200" b="1" dirty="0" err="1">
                <a:solidFill>
                  <a:srgbClr val="555E2D"/>
                </a:solidFill>
                <a:cs typeface="Calibri" charset="0"/>
              </a:rPr>
              <a:t>Burrola</a:t>
            </a:r>
            <a:r>
              <a:rPr lang="es-ES" sz="2200" b="1" dirty="0">
                <a:solidFill>
                  <a:srgbClr val="555E2D"/>
                </a:solidFill>
                <a:cs typeface="Calibri" charset="0"/>
              </a:rPr>
              <a:t> Aguilar </a:t>
            </a:r>
          </a:p>
          <a:p>
            <a:pPr algn="ctr">
              <a:lnSpc>
                <a:spcPct val="80000"/>
              </a:lnSpc>
            </a:pPr>
            <a:endParaRPr lang="es-ES" sz="2200" b="1" dirty="0">
              <a:solidFill>
                <a:srgbClr val="555E2D"/>
              </a:solidFill>
              <a:cs typeface="Calibri" charset="0"/>
            </a:endParaRPr>
          </a:p>
          <a:p>
            <a:pPr algn="ctr">
              <a:lnSpc>
                <a:spcPct val="80000"/>
              </a:lnSpc>
            </a:pPr>
            <a:r>
              <a:rPr lang="es-ES" sz="2200" b="1" dirty="0" smtClean="0">
                <a:solidFill>
                  <a:srgbClr val="555E2D"/>
                </a:solidFill>
                <a:cs typeface="Calibri" charset="0"/>
              </a:rPr>
              <a:t>Septiembre 2015</a:t>
            </a:r>
            <a:endParaRPr lang="es-ES" sz="2200" dirty="0"/>
          </a:p>
        </p:txBody>
      </p:sp>
      <p:sp>
        <p:nvSpPr>
          <p:cNvPr id="15" name="Rectángulo 21"/>
          <p:cNvSpPr>
            <a:spLocks noChangeArrowheads="1"/>
          </p:cNvSpPr>
          <p:nvPr/>
        </p:nvSpPr>
        <p:spPr bwMode="auto">
          <a:xfrm>
            <a:off x="0" y="1767120"/>
            <a:ext cx="9144000" cy="283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Facultad de </a:t>
            </a:r>
            <a:r>
              <a:rPr lang="es-ES" sz="2200" b="1" dirty="0" smtClean="0">
                <a:solidFill>
                  <a:srgbClr val="555E2D"/>
                </a:solidFill>
                <a:cs typeface="Calibri" charset="0"/>
              </a:rPr>
              <a:t>Ciencias</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Licenciatura en Biología</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Aprendizaje: </a:t>
            </a:r>
            <a:br>
              <a:rPr lang="es-ES" sz="2200" b="1" dirty="0">
                <a:solidFill>
                  <a:srgbClr val="555E2D"/>
                </a:solidFill>
                <a:cs typeface="Calibri" charset="0"/>
              </a:rPr>
            </a:br>
            <a:r>
              <a:rPr lang="es-ES" sz="2200" b="1" dirty="0" smtClean="0">
                <a:solidFill>
                  <a:srgbClr val="555E2D"/>
                </a:solidFill>
                <a:cs typeface="Calibri" charset="0"/>
              </a:rPr>
              <a:t>Seminario de titulación 1</a:t>
            </a:r>
            <a:endParaRPr lang="es-ES" sz="2200" b="1" dirty="0">
              <a:solidFill>
                <a:srgbClr val="555E2D"/>
              </a:solidFill>
              <a:cs typeface="Calibri" charset="0"/>
            </a:endParaRPr>
          </a:p>
          <a:p>
            <a:pPr algn="ctr">
              <a:lnSpc>
                <a:spcPct val="80000"/>
              </a:lnSpc>
            </a:pPr>
            <a:endParaRPr lang="pt-BR" sz="2200" b="1" dirty="0" smtClean="0">
              <a:solidFill>
                <a:srgbClr val="555E2D"/>
              </a:solidFill>
              <a:cs typeface="Calibri" charset="0"/>
            </a:endParaRPr>
          </a:p>
          <a:p>
            <a:pPr algn="ctr">
              <a:lnSpc>
                <a:spcPct val="80000"/>
              </a:lnSpc>
            </a:pPr>
            <a:r>
              <a:rPr lang="pt-BR" sz="2200" b="1" dirty="0" err="1" smtClean="0">
                <a:solidFill>
                  <a:srgbClr val="555E2D"/>
                </a:solidFill>
                <a:cs typeface="Calibri" charset="0"/>
              </a:rPr>
              <a:t>Unidad</a:t>
            </a:r>
            <a:r>
              <a:rPr lang="pt-BR" sz="2200" b="1" dirty="0" smtClean="0">
                <a:solidFill>
                  <a:srgbClr val="555E2D"/>
                </a:solidFill>
                <a:cs typeface="Calibri" charset="0"/>
              </a:rPr>
              <a:t> de </a:t>
            </a:r>
            <a:r>
              <a:rPr lang="pt-BR" sz="2200" b="1" dirty="0" err="1" smtClean="0">
                <a:solidFill>
                  <a:srgbClr val="555E2D"/>
                </a:solidFill>
                <a:cs typeface="Calibri" charset="0"/>
              </a:rPr>
              <a:t>competencia</a:t>
            </a:r>
            <a:r>
              <a:rPr lang="pt-BR" sz="2200" b="1" dirty="0" smtClean="0">
                <a:solidFill>
                  <a:srgbClr val="555E2D"/>
                </a:solidFill>
                <a:cs typeface="Calibri" charset="0"/>
              </a:rPr>
              <a:t> 1 </a:t>
            </a:r>
          </a:p>
          <a:p>
            <a:pPr algn="ctr">
              <a:lnSpc>
                <a:spcPct val="80000"/>
              </a:lnSpc>
            </a:pPr>
            <a:endParaRPr lang="pt-BR" sz="2200" b="1" dirty="0" smtClean="0">
              <a:solidFill>
                <a:srgbClr val="555E2D"/>
              </a:solidFill>
              <a:cs typeface="Calibri" charset="0"/>
            </a:endParaRPr>
          </a:p>
          <a:p>
            <a:pPr algn="ctr">
              <a:lnSpc>
                <a:spcPct val="80000"/>
              </a:lnSpc>
            </a:pPr>
            <a:r>
              <a:rPr lang="es-ES" sz="2200" b="1" dirty="0">
                <a:solidFill>
                  <a:srgbClr val="555E2D"/>
                </a:solidFill>
                <a:cs typeface="Calibri" charset="0"/>
              </a:rPr>
              <a:t>MODALIDADES DE TITULACIÓN</a:t>
            </a:r>
            <a:endParaRPr lang="pt-BR" sz="2200" b="1" dirty="0">
              <a:solidFill>
                <a:srgbClr val="555E2D"/>
              </a:solidFill>
              <a:cs typeface="Calibri" charset="0"/>
            </a:endParaRPr>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a:t>
            </a:fld>
            <a:endParaRPr lang="en-US"/>
          </a:p>
        </p:txBody>
      </p:sp>
    </p:spTree>
    <p:extLst>
      <p:ext uri="{BB962C8B-B14F-4D97-AF65-F5344CB8AC3E}">
        <p14:creationId xmlns:p14="http://schemas.microsoft.com/office/powerpoint/2010/main" val="25320246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3805" y="548680"/>
            <a:ext cx="9140195"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s-ES" sz="4400" b="1" dirty="0">
                <a:ea typeface="+mj-ea"/>
                <a:cs typeface="Calibri" charset="0"/>
              </a:rPr>
              <a:t>ARTÍCULO ESPECIALIZADO PARA</a:t>
            </a:r>
          </a:p>
          <a:p>
            <a:pPr algn="ctr"/>
            <a:r>
              <a:rPr lang="es-ES" sz="4400" b="1" dirty="0" smtClean="0">
                <a:ea typeface="+mj-ea"/>
                <a:cs typeface="Calibri" charset="0"/>
              </a:rPr>
              <a:t>PUBLICAR </a:t>
            </a:r>
            <a:r>
              <a:rPr lang="es-ES" sz="4400" b="1" dirty="0">
                <a:ea typeface="+mj-ea"/>
                <a:cs typeface="Calibri" charset="0"/>
              </a:rPr>
              <a:t>EN REVISTA </a:t>
            </a:r>
            <a:r>
              <a:rPr lang="es-ES" sz="4400" b="1" dirty="0" smtClean="0">
                <a:ea typeface="+mj-ea"/>
                <a:cs typeface="Calibri" charset="0"/>
              </a:rPr>
              <a:t>INDIZADA</a:t>
            </a:r>
            <a:r>
              <a:rPr lang="es-ES" sz="4800" dirty="0"/>
              <a:t>
</a:t>
            </a:r>
            <a:endParaRPr lang="es-ES" sz="4800" b="1" dirty="0">
              <a:ea typeface="+mj-ea"/>
              <a:cs typeface="Calibri" charset="0"/>
            </a:endParaRPr>
          </a:p>
        </p:txBody>
      </p:sp>
      <p:cxnSp>
        <p:nvCxnSpPr>
          <p:cNvPr id="7" name="Conector recto 6"/>
          <p:cNvCxnSpPr/>
          <p:nvPr/>
        </p:nvCxnSpPr>
        <p:spPr>
          <a:xfrm>
            <a:off x="-14451" y="1484784"/>
            <a:ext cx="9160783"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Artículos 15, 16. Reglamento de evaluación profesional. UAEM </a:t>
            </a:r>
            <a:endParaRPr lang="es-MX" sz="1200" dirty="0"/>
          </a:p>
        </p:txBody>
      </p:sp>
      <p:sp>
        <p:nvSpPr>
          <p:cNvPr id="9" name="Rectángulo 8"/>
          <p:cNvSpPr/>
          <p:nvPr/>
        </p:nvSpPr>
        <p:spPr>
          <a:xfrm>
            <a:off x="107504" y="2114794"/>
            <a:ext cx="4248472" cy="2031325"/>
          </a:xfrm>
          <a:prstGeom prst="rect">
            <a:avLst/>
          </a:prstGeom>
        </p:spPr>
        <p:txBody>
          <a:bodyPr wrap="square">
            <a:spAutoFit/>
          </a:bodyPr>
          <a:lstStyle/>
          <a:p>
            <a:pPr algn="ctr"/>
            <a:r>
              <a:rPr lang="es-MX" b="1" i="1" dirty="0"/>
              <a:t>Consiste en la elaboración de un trabajo escrito original e inédito, donde</a:t>
            </a:r>
          </a:p>
          <a:p>
            <a:pPr algn="ctr"/>
            <a:r>
              <a:rPr lang="es-MX" b="1" i="1" dirty="0"/>
              <a:t>se informa sobre un proceso de generación o aplicación del conocimiento, y </a:t>
            </a:r>
            <a:r>
              <a:rPr lang="es-MX" b="1" i="1" dirty="0" smtClean="0"/>
              <a:t>en la </a:t>
            </a:r>
            <a:r>
              <a:rPr lang="es-MX" b="1" i="1" dirty="0"/>
              <a:t>sustentación del mismo ante un jurado.</a:t>
            </a:r>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10</a:t>
            </a:fld>
            <a:endParaRPr lang="en-US"/>
          </a:p>
        </p:txBody>
      </p:sp>
      <p:graphicFrame>
        <p:nvGraphicFramePr>
          <p:cNvPr id="11" name="Diagrama 10"/>
          <p:cNvGraphicFramePr/>
          <p:nvPr>
            <p:extLst>
              <p:ext uri="{D42A27DB-BD31-4B8C-83A1-F6EECF244321}">
                <p14:modId xmlns:p14="http://schemas.microsoft.com/office/powerpoint/2010/main" val="3269698738"/>
              </p:ext>
            </p:extLst>
          </p:nvPr>
        </p:nvGraphicFramePr>
        <p:xfrm>
          <a:off x="3491880" y="1687459"/>
          <a:ext cx="556828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286657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3805" y="548680"/>
            <a:ext cx="9140195"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s-ES" sz="4400" b="1" dirty="0">
                <a:ea typeface="+mj-ea"/>
                <a:cs typeface="Calibri" charset="0"/>
              </a:rPr>
              <a:t>ARTÍCULO ESPECIALIZADO PARA</a:t>
            </a:r>
          </a:p>
          <a:p>
            <a:pPr algn="ctr"/>
            <a:r>
              <a:rPr lang="es-ES" sz="4400" b="1" dirty="0" smtClean="0">
                <a:ea typeface="+mj-ea"/>
                <a:cs typeface="Calibri" charset="0"/>
              </a:rPr>
              <a:t>PUBLICAR </a:t>
            </a:r>
            <a:r>
              <a:rPr lang="es-ES" sz="4400" b="1" dirty="0">
                <a:ea typeface="+mj-ea"/>
                <a:cs typeface="Calibri" charset="0"/>
              </a:rPr>
              <a:t>EN REVISTA </a:t>
            </a:r>
            <a:r>
              <a:rPr lang="es-ES" sz="4400" b="1" dirty="0" smtClean="0">
                <a:ea typeface="+mj-ea"/>
                <a:cs typeface="Calibri" charset="0"/>
              </a:rPr>
              <a:t>INDIZADA</a:t>
            </a:r>
            <a:r>
              <a:rPr lang="es-ES" sz="4800" dirty="0"/>
              <a:t>
</a:t>
            </a:r>
            <a:endParaRPr lang="es-ES" sz="4800" b="1" dirty="0">
              <a:ea typeface="+mj-ea"/>
              <a:cs typeface="Calibri" charset="0"/>
            </a:endParaRPr>
          </a:p>
        </p:txBody>
      </p:sp>
      <p:cxnSp>
        <p:nvCxnSpPr>
          <p:cNvPr id="7" name="Conector recto 6"/>
          <p:cNvCxnSpPr/>
          <p:nvPr/>
        </p:nvCxnSpPr>
        <p:spPr>
          <a:xfrm>
            <a:off x="0" y="1484784"/>
            <a:ext cx="9146332"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Artículos 17, 18. Reglamento de evaluación profesional. UAEM </a:t>
            </a:r>
            <a:endParaRPr lang="es-MX" sz="1200" dirty="0"/>
          </a:p>
        </p:txBody>
      </p:sp>
      <p:sp>
        <p:nvSpPr>
          <p:cNvPr id="11" name="Rectángulo 10"/>
          <p:cNvSpPr/>
          <p:nvPr/>
        </p:nvSpPr>
        <p:spPr>
          <a:xfrm>
            <a:off x="251520" y="1780892"/>
            <a:ext cx="8568952" cy="646331"/>
          </a:xfrm>
          <a:prstGeom prst="rect">
            <a:avLst/>
          </a:prstGeom>
        </p:spPr>
        <p:txBody>
          <a:bodyPr wrap="square">
            <a:spAutoFit/>
          </a:bodyPr>
          <a:lstStyle/>
          <a:p>
            <a:pPr algn="ctr"/>
            <a:r>
              <a:rPr lang="es-MX" b="1" i="1" dirty="0"/>
              <a:t>La calidad de la investigación y del trabajo escrito se evaluará con las normas de la revista que aprueba su publicación</a:t>
            </a:r>
          </a:p>
        </p:txBody>
      </p:sp>
      <p:sp>
        <p:nvSpPr>
          <p:cNvPr id="2" name="Marcador de número de diapositiva 1"/>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11</a:t>
            </a:fld>
            <a:endParaRPr lang="en-US"/>
          </a:p>
        </p:txBody>
      </p:sp>
      <p:graphicFrame>
        <p:nvGraphicFramePr>
          <p:cNvPr id="9" name="Diagrama 8"/>
          <p:cNvGraphicFramePr/>
          <p:nvPr>
            <p:extLst>
              <p:ext uri="{D42A27DB-BD31-4B8C-83A1-F6EECF244321}">
                <p14:modId xmlns:p14="http://schemas.microsoft.com/office/powerpoint/2010/main" val="701473236"/>
              </p:ext>
            </p:extLst>
          </p:nvPr>
        </p:nvGraphicFramePr>
        <p:xfrm>
          <a:off x="1487996" y="2463519"/>
          <a:ext cx="6096000" cy="36262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052837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MEMORIA LABORAL</a:t>
            </a:r>
            <a:endParaRPr lang="es-ES" sz="4800" b="1" dirty="0">
              <a:ea typeface="+mj-ea"/>
              <a:cs typeface="Calibri" charset="0"/>
            </a:endParaRPr>
          </a:p>
        </p:txBody>
      </p:sp>
      <p:cxnSp>
        <p:nvCxnSpPr>
          <p:cNvPr id="7" name="Conector recto 6"/>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Artículos 31-33. Reglamento de evaluación profesional. UAEM </a:t>
            </a:r>
            <a:endParaRPr lang="es-MX" sz="1200" dirty="0"/>
          </a:p>
        </p:txBody>
      </p:sp>
      <p:sp>
        <p:nvSpPr>
          <p:cNvPr id="9" name="Rectángulo 8"/>
          <p:cNvSpPr/>
          <p:nvPr/>
        </p:nvSpPr>
        <p:spPr>
          <a:xfrm>
            <a:off x="251520" y="1700808"/>
            <a:ext cx="8435280" cy="923330"/>
          </a:xfrm>
          <a:prstGeom prst="rect">
            <a:avLst/>
          </a:prstGeom>
        </p:spPr>
        <p:txBody>
          <a:bodyPr wrap="square">
            <a:spAutoFit/>
          </a:bodyPr>
          <a:lstStyle/>
          <a:p>
            <a:pPr algn="ctr"/>
            <a:r>
              <a:rPr lang="es-MX" b="1" i="1" dirty="0" smtClean="0"/>
              <a:t>Elaboración de un trabajo escrito en el que se expone la recopilación y resultados de una experiencia profesional en un ámbito afin al ejercicio de la profesión</a:t>
            </a:r>
            <a:endParaRPr lang="es-MX" b="1" i="1" dirty="0"/>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12</a:t>
            </a:fld>
            <a:endParaRPr lang="en-US"/>
          </a:p>
        </p:txBody>
      </p:sp>
      <p:graphicFrame>
        <p:nvGraphicFramePr>
          <p:cNvPr id="11" name="Diagrama 10"/>
          <p:cNvGraphicFramePr/>
          <p:nvPr>
            <p:extLst>
              <p:ext uri="{D42A27DB-BD31-4B8C-83A1-F6EECF244321}">
                <p14:modId xmlns:p14="http://schemas.microsoft.com/office/powerpoint/2010/main" val="1423288001"/>
              </p:ext>
            </p:extLst>
          </p:nvPr>
        </p:nvGraphicFramePr>
        <p:xfrm>
          <a:off x="1187624" y="2624139"/>
          <a:ext cx="6984776" cy="34205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82351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DE LA MEMORIA LABORAL</a:t>
            </a:r>
            <a:endParaRPr lang="es-ES" sz="4800" b="1" dirty="0">
              <a:ea typeface="+mj-ea"/>
              <a:cs typeface="Calibri" charset="0"/>
            </a:endParaRPr>
          </a:p>
        </p:txBody>
      </p:sp>
      <p:cxnSp>
        <p:nvCxnSpPr>
          <p:cNvPr id="7" name="Conector recto 6"/>
          <p:cNvCxnSpPr/>
          <p:nvPr/>
        </p:nvCxnSpPr>
        <p:spPr>
          <a:xfrm>
            <a:off x="-14451" y="1412776"/>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Artículos 35-36. Reglamento de evaluación profesional. UAEM </a:t>
            </a:r>
            <a:endParaRPr lang="es-MX" sz="12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13</a:t>
            </a:fld>
            <a:endParaRPr lang="en-US"/>
          </a:p>
        </p:txBody>
      </p:sp>
      <p:graphicFrame>
        <p:nvGraphicFramePr>
          <p:cNvPr id="11" name="Diagrama 10"/>
          <p:cNvGraphicFramePr/>
          <p:nvPr>
            <p:extLst>
              <p:ext uri="{D42A27DB-BD31-4B8C-83A1-F6EECF244321}">
                <p14:modId xmlns:p14="http://schemas.microsoft.com/office/powerpoint/2010/main" val="4006360851"/>
              </p:ext>
            </p:extLst>
          </p:nvPr>
        </p:nvGraphicFramePr>
        <p:xfrm>
          <a:off x="323527" y="1556791"/>
          <a:ext cx="8544247" cy="45329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934023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2648" y="1556792"/>
            <a:ext cx="8154151" cy="1200329"/>
          </a:xfrm>
          <a:prstGeom prst="rect">
            <a:avLst/>
          </a:prstGeom>
        </p:spPr>
        <p:txBody>
          <a:bodyPr wrap="square">
            <a:spAutoFit/>
          </a:bodyPr>
          <a:lstStyle/>
          <a:p>
            <a:pPr algn="ctr"/>
            <a:r>
              <a:rPr lang="es-MX" b="1" i="1" dirty="0"/>
              <a:t>E</a:t>
            </a:r>
            <a:r>
              <a:rPr lang="es-MX" b="1" i="1" dirty="0" smtClean="0"/>
              <a:t>laboración de un trabajo escrito en el que se reporta el desarrollo y resultados de una investigación documental. </a:t>
            </a:r>
            <a:r>
              <a:rPr lang="es-MX" b="1" i="1" dirty="0"/>
              <a:t> </a:t>
            </a:r>
            <a:r>
              <a:rPr lang="es-MX" b="1" i="1" dirty="0" smtClean="0"/>
              <a:t>Podrá comprender los resultados de una investigación documental en proceso o una traducción crítica.</a:t>
            </a:r>
          </a:p>
        </p:txBody>
      </p:sp>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MX" sz="4800" b="1" dirty="0" smtClean="0">
                <a:ea typeface="+mj-ea"/>
                <a:cs typeface="Calibri" charset="0"/>
              </a:rPr>
              <a:t>TESINA</a:t>
            </a:r>
            <a:endParaRPr lang="es-MX" sz="4800" b="1" dirty="0">
              <a:ea typeface="+mj-ea"/>
              <a:cs typeface="Calibri" charset="0"/>
            </a:endParaRPr>
          </a:p>
        </p:txBody>
      </p:sp>
      <p:cxnSp>
        <p:nvCxnSpPr>
          <p:cNvPr id="7" name="Conector recto 6"/>
          <p:cNvCxnSpPr/>
          <p:nvPr/>
        </p:nvCxnSpPr>
        <p:spPr>
          <a:xfrm>
            <a:off x="-14451" y="1484784"/>
            <a:ext cx="9160783"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 72. Reglamento de evaluación profesional. UAEM </a:t>
            </a:r>
            <a:endParaRPr lang="es-MX" sz="1200" dirty="0"/>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14</a:t>
            </a:fld>
            <a:endParaRPr lang="en-US"/>
          </a:p>
        </p:txBody>
      </p:sp>
      <p:graphicFrame>
        <p:nvGraphicFramePr>
          <p:cNvPr id="11" name="Diagrama 10"/>
          <p:cNvGraphicFramePr/>
          <p:nvPr>
            <p:extLst>
              <p:ext uri="{D42A27DB-BD31-4B8C-83A1-F6EECF244321}">
                <p14:modId xmlns:p14="http://schemas.microsoft.com/office/powerpoint/2010/main" val="4253956918"/>
              </p:ext>
            </p:extLst>
          </p:nvPr>
        </p:nvGraphicFramePr>
        <p:xfrm>
          <a:off x="1717269" y="3068960"/>
          <a:ext cx="6096000" cy="30207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368815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MX" sz="4800" b="1" dirty="0" smtClean="0">
                <a:ea typeface="+mj-ea"/>
                <a:cs typeface="Calibri" charset="0"/>
              </a:rPr>
              <a:t>TESINA</a:t>
            </a:r>
            <a:endParaRPr lang="es-MX" sz="4800" b="1" dirty="0">
              <a:ea typeface="+mj-ea"/>
              <a:cs typeface="Calibri" charset="0"/>
            </a:endParaRPr>
          </a:p>
        </p:txBody>
      </p:sp>
      <p:cxnSp>
        <p:nvCxnSpPr>
          <p:cNvPr id="7" name="Conector recto 6"/>
          <p:cNvCxnSpPr/>
          <p:nvPr/>
        </p:nvCxnSpPr>
        <p:spPr>
          <a:xfrm>
            <a:off x="-14451" y="1484784"/>
            <a:ext cx="9162256"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 74, 75. Reglamento de evaluación profesional. UAEM </a:t>
            </a:r>
            <a:endParaRPr lang="es-MX" sz="1200" dirty="0"/>
          </a:p>
        </p:txBody>
      </p:sp>
      <p:sp>
        <p:nvSpPr>
          <p:cNvPr id="12" name="Marcador de número de diapositiva 11"/>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15</a:t>
            </a:fld>
            <a:endParaRPr lang="en-US"/>
          </a:p>
        </p:txBody>
      </p:sp>
      <p:graphicFrame>
        <p:nvGraphicFramePr>
          <p:cNvPr id="2" name="Diagrama 1"/>
          <p:cNvGraphicFramePr/>
          <p:nvPr>
            <p:extLst>
              <p:ext uri="{D42A27DB-BD31-4B8C-83A1-F6EECF244321}">
                <p14:modId xmlns:p14="http://schemas.microsoft.com/office/powerpoint/2010/main" val="2541999554"/>
              </p:ext>
            </p:extLst>
          </p:nvPr>
        </p:nvGraphicFramePr>
        <p:xfrm>
          <a:off x="1496390" y="1755949"/>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427603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endParaRPr lang="es-MX" sz="4800" b="1" dirty="0" smtClean="0">
              <a:ea typeface="+mj-ea"/>
              <a:cs typeface="Calibri" charset="0"/>
            </a:endParaRPr>
          </a:p>
          <a:p>
            <a:pPr algn="ctr" eaLnBrk="1" hangingPunct="1"/>
            <a:r>
              <a:rPr lang="es-MX" sz="4800" b="1" dirty="0" smtClean="0">
                <a:ea typeface="+mj-ea"/>
                <a:cs typeface="Calibri" charset="0"/>
              </a:rPr>
              <a:t>TESIS</a:t>
            </a:r>
            <a:endParaRPr lang="es-MX" sz="4800" b="1" dirty="0">
              <a:ea typeface="+mj-ea"/>
              <a:cs typeface="Calibri" charset="0"/>
            </a:endParaRPr>
          </a:p>
          <a:p>
            <a:pPr algn="ctr" eaLnBrk="1" hangingPunct="1"/>
            <a:endParaRPr lang="es-ES" sz="4800" b="1" dirty="0">
              <a:ea typeface="+mj-ea"/>
              <a:cs typeface="Calibri" charset="0"/>
            </a:endParaRPr>
          </a:p>
        </p:txBody>
      </p:sp>
      <p:cxnSp>
        <p:nvCxnSpPr>
          <p:cNvPr id="7" name="Conector recto 6"/>
          <p:cNvCxnSpPr/>
          <p:nvPr/>
        </p:nvCxnSpPr>
        <p:spPr>
          <a:xfrm>
            <a:off x="0" y="1484784"/>
            <a:ext cx="9146332"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 76.  Reglamento de evaluación profesional. UAEM </a:t>
            </a:r>
            <a:endParaRPr lang="es-MX" sz="1200" dirty="0"/>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16</a:t>
            </a:fld>
            <a:endParaRPr lang="en-US"/>
          </a:p>
        </p:txBody>
      </p:sp>
      <p:graphicFrame>
        <p:nvGraphicFramePr>
          <p:cNvPr id="12" name="Diagrama 11"/>
          <p:cNvGraphicFramePr/>
          <p:nvPr>
            <p:extLst>
              <p:ext uri="{D42A27DB-BD31-4B8C-83A1-F6EECF244321}">
                <p14:modId xmlns:p14="http://schemas.microsoft.com/office/powerpoint/2010/main" val="4003234539"/>
              </p:ext>
            </p:extLst>
          </p:nvPr>
        </p:nvGraphicFramePr>
        <p:xfrm>
          <a:off x="543357" y="1469008"/>
          <a:ext cx="7917075" cy="44802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582208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endParaRPr lang="es-MX" sz="4800" b="1" dirty="0" smtClean="0">
              <a:ea typeface="+mj-ea"/>
              <a:cs typeface="Calibri" charset="0"/>
            </a:endParaRPr>
          </a:p>
          <a:p>
            <a:pPr algn="ctr" eaLnBrk="1" hangingPunct="1"/>
            <a:r>
              <a:rPr lang="es-MX" sz="4800" b="1" dirty="0" smtClean="0">
                <a:ea typeface="+mj-ea"/>
                <a:cs typeface="Calibri" charset="0"/>
              </a:rPr>
              <a:t>TESIS</a:t>
            </a:r>
            <a:endParaRPr lang="es-MX" sz="4800" b="1" dirty="0">
              <a:ea typeface="+mj-ea"/>
              <a:cs typeface="Calibri" charset="0"/>
            </a:endParaRPr>
          </a:p>
          <a:p>
            <a:pPr algn="ctr" eaLnBrk="1" hangingPunct="1"/>
            <a:endParaRPr lang="es-ES" sz="4800" b="1" dirty="0">
              <a:ea typeface="+mj-ea"/>
              <a:cs typeface="Calibri" charset="0"/>
            </a:endParaRPr>
          </a:p>
        </p:txBody>
      </p:sp>
      <p:cxnSp>
        <p:nvCxnSpPr>
          <p:cNvPr id="7" name="Conector recto 6"/>
          <p:cNvCxnSpPr/>
          <p:nvPr/>
        </p:nvCxnSpPr>
        <p:spPr>
          <a:xfrm>
            <a:off x="3805" y="1340768"/>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176337"/>
            <a:ext cx="4572000" cy="276999"/>
          </a:xfrm>
          <a:prstGeom prst="rect">
            <a:avLst/>
          </a:prstGeom>
        </p:spPr>
        <p:txBody>
          <a:bodyPr>
            <a:spAutoFit/>
          </a:bodyPr>
          <a:lstStyle/>
          <a:p>
            <a:r>
              <a:rPr lang="es-MX" sz="1200" dirty="0" smtClean="0"/>
              <a:t>Artículo 79, 80.  Reglamento de evaluación profesional. UAEM </a:t>
            </a:r>
            <a:endParaRPr lang="es-MX" sz="1200" dirty="0"/>
          </a:p>
        </p:txBody>
      </p:sp>
      <p:sp>
        <p:nvSpPr>
          <p:cNvPr id="12" name="Marcador de número de diapositiva 11"/>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17</a:t>
            </a:fld>
            <a:endParaRPr lang="en-US"/>
          </a:p>
        </p:txBody>
      </p:sp>
      <p:graphicFrame>
        <p:nvGraphicFramePr>
          <p:cNvPr id="2" name="Diagrama 1"/>
          <p:cNvGraphicFramePr/>
          <p:nvPr>
            <p:extLst>
              <p:ext uri="{D42A27DB-BD31-4B8C-83A1-F6EECF244321}">
                <p14:modId xmlns:p14="http://schemas.microsoft.com/office/powerpoint/2010/main" val="2800164590"/>
              </p:ext>
            </p:extLst>
          </p:nvPr>
        </p:nvGraphicFramePr>
        <p:xfrm>
          <a:off x="543357" y="1556791"/>
          <a:ext cx="7989083" cy="45329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27603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251520" y="274638"/>
            <a:ext cx="843528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MX" sz="4800" b="1" dirty="0" smtClean="0"/>
              <a:t>EXAMEN GENERAL DE EGRESO </a:t>
            </a:r>
            <a:endParaRPr lang="es-ES" sz="4800" b="1" dirty="0" smtClean="0">
              <a:ea typeface="+mj-ea"/>
              <a:cs typeface="Calibri" charset="0"/>
            </a:endParaRPr>
          </a:p>
        </p:txBody>
      </p:sp>
      <p:cxnSp>
        <p:nvCxnSpPr>
          <p:cNvPr id="7" name="Conector recto 6"/>
          <p:cNvCxnSpPr/>
          <p:nvPr/>
        </p:nvCxnSpPr>
        <p:spPr>
          <a:xfrm>
            <a:off x="6750" y="1484784"/>
            <a:ext cx="9139582"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18</a:t>
            </a:fld>
            <a:endParaRPr lang="en-US"/>
          </a:p>
        </p:txBody>
      </p:sp>
      <p:graphicFrame>
        <p:nvGraphicFramePr>
          <p:cNvPr id="8" name="Diagrama 7"/>
          <p:cNvGraphicFramePr/>
          <p:nvPr>
            <p:extLst>
              <p:ext uri="{D42A27DB-BD31-4B8C-83A1-F6EECF244321}">
                <p14:modId xmlns:p14="http://schemas.microsoft.com/office/powerpoint/2010/main" val="710548310"/>
              </p:ext>
            </p:extLst>
          </p:nvPr>
        </p:nvGraphicFramePr>
        <p:xfrm>
          <a:off x="251520" y="1628800"/>
          <a:ext cx="8616255" cy="46805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Rectángulo 10"/>
          <p:cNvSpPr/>
          <p:nvPr/>
        </p:nvSpPr>
        <p:spPr>
          <a:xfrm>
            <a:off x="6750" y="6145915"/>
            <a:ext cx="4572000" cy="246221"/>
          </a:xfrm>
          <a:prstGeom prst="rect">
            <a:avLst/>
          </a:prstGeom>
        </p:spPr>
        <p:txBody>
          <a:bodyPr>
            <a:spAutoFit/>
          </a:bodyPr>
          <a:lstStyle/>
          <a:p>
            <a:r>
              <a:rPr lang="is-IS" sz="1000" dirty="0">
                <a:solidFill>
                  <a:schemeClr val="bg1">
                    <a:lumMod val="50000"/>
                  </a:schemeClr>
                </a:solidFill>
              </a:rPr>
              <a:t>http://www.ceneval.edu.mx/ceneval-web/content.do?page=1676</a:t>
            </a:r>
            <a:endParaRPr lang="es-ES" sz="1000" dirty="0">
              <a:solidFill>
                <a:schemeClr val="bg1">
                  <a:lumMod val="50000"/>
                </a:schemeClr>
              </a:solidFill>
            </a:endParaRPr>
          </a:p>
        </p:txBody>
      </p:sp>
    </p:spTree>
    <p:extLst>
      <p:ext uri="{BB962C8B-B14F-4D97-AF65-F5344CB8AC3E}">
        <p14:creationId xmlns:p14="http://schemas.microsoft.com/office/powerpoint/2010/main" val="4533112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251520" y="274638"/>
            <a:ext cx="843528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MX" sz="4800" b="1" dirty="0" smtClean="0"/>
              <a:t>EXAMEN GENERAL DE EGRESO </a:t>
            </a:r>
            <a:endParaRPr lang="es-ES" sz="4800" b="1" dirty="0" smtClean="0">
              <a:ea typeface="+mj-ea"/>
              <a:cs typeface="Calibri" charset="0"/>
            </a:endParaRPr>
          </a:p>
        </p:txBody>
      </p:sp>
      <p:cxnSp>
        <p:nvCxnSpPr>
          <p:cNvPr id="7" name="Conector recto 6"/>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19</a:t>
            </a:fld>
            <a:endParaRPr lang="en-US"/>
          </a:p>
        </p:txBody>
      </p:sp>
      <p:graphicFrame>
        <p:nvGraphicFramePr>
          <p:cNvPr id="8" name="Diagrama 7"/>
          <p:cNvGraphicFramePr/>
          <p:nvPr>
            <p:extLst>
              <p:ext uri="{D42A27DB-BD31-4B8C-83A1-F6EECF244321}">
                <p14:modId xmlns:p14="http://schemas.microsoft.com/office/powerpoint/2010/main" val="2945260484"/>
              </p:ext>
            </p:extLst>
          </p:nvPr>
        </p:nvGraphicFramePr>
        <p:xfrm>
          <a:off x="1524000" y="1990647"/>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ángulo 9"/>
          <p:cNvSpPr/>
          <p:nvPr/>
        </p:nvSpPr>
        <p:spPr>
          <a:xfrm>
            <a:off x="6750" y="6145915"/>
            <a:ext cx="4572000" cy="246221"/>
          </a:xfrm>
          <a:prstGeom prst="rect">
            <a:avLst/>
          </a:prstGeom>
        </p:spPr>
        <p:txBody>
          <a:bodyPr>
            <a:spAutoFit/>
          </a:bodyPr>
          <a:lstStyle/>
          <a:p>
            <a:r>
              <a:rPr lang="is-IS" sz="1000" dirty="0">
                <a:solidFill>
                  <a:schemeClr val="bg1">
                    <a:lumMod val="50000"/>
                  </a:schemeClr>
                </a:solidFill>
              </a:rPr>
              <a:t>http://www.ceneval.edu.mx/ceneval-web/content.do?page=1676</a:t>
            </a:r>
            <a:endParaRPr lang="es-ES" sz="1000" dirty="0">
              <a:solidFill>
                <a:schemeClr val="bg1">
                  <a:lumMod val="50000"/>
                </a:schemeClr>
              </a:solidFill>
            </a:endParaRPr>
          </a:p>
        </p:txBody>
      </p:sp>
    </p:spTree>
    <p:extLst>
      <p:ext uri="{BB962C8B-B14F-4D97-AF65-F5344CB8AC3E}">
        <p14:creationId xmlns:p14="http://schemas.microsoft.com/office/powerpoint/2010/main" val="3355535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Agrupar 15"/>
          <p:cNvGrpSpPr/>
          <p:nvPr/>
        </p:nvGrpSpPr>
        <p:grpSpPr>
          <a:xfrm>
            <a:off x="-18256" y="6424570"/>
            <a:ext cx="9162256" cy="491242"/>
            <a:chOff x="-18256" y="6424570"/>
            <a:chExt cx="9162256" cy="491242"/>
          </a:xfrm>
        </p:grpSpPr>
        <p:sp>
          <p:nvSpPr>
            <p:cNvPr id="17" name="Rectángulo 16"/>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18434" name="3 Marcador de contenido"/>
          <p:cNvSpPr>
            <a:spLocks noGrp="1"/>
          </p:cNvSpPr>
          <p:nvPr>
            <p:ph type="subTitle" idx="4294967295"/>
          </p:nvPr>
        </p:nvSpPr>
        <p:spPr>
          <a:xfrm>
            <a:off x="659467" y="1988840"/>
            <a:ext cx="7991475" cy="4065413"/>
          </a:xfrm>
          <a:solidFill>
            <a:srgbClr val="5F6A33">
              <a:alpha val="41000"/>
            </a:srgbClr>
          </a:solidFill>
          <a:ln>
            <a:noFill/>
          </a:ln>
          <a:effectLst/>
          <a:extLst>
            <a:ext uri="{91240B29-F687-4f45-9708-019B960494DF}">
              <a14:hiddenLine xmlns:a14="http://schemas.microsoft.com/office/drawing/2010/main" xmlns="" w="9525">
                <a:solidFill>
                  <a:srgbClr val="000000"/>
                </a:solidFill>
                <a:miter lim="800000"/>
                <a:headEnd/>
                <a:tailEnd/>
              </a14:hiddenLine>
            </a:ext>
          </a:extLst>
        </p:spPr>
        <p:style>
          <a:lnRef idx="1">
            <a:schemeClr val="accent1"/>
          </a:lnRef>
          <a:fillRef idx="3">
            <a:schemeClr val="accent1"/>
          </a:fillRef>
          <a:effectRef idx="2">
            <a:schemeClr val="accent1"/>
          </a:effectRef>
          <a:fontRef idx="minor">
            <a:schemeClr val="lt1"/>
          </a:fontRef>
        </p:style>
        <p:txBody>
          <a:bodyPr rtlCol="0" anchor="ctr">
            <a:normAutofit fontScale="70000" lnSpcReduction="20000"/>
          </a:bodyPr>
          <a:lstStyle/>
          <a:p>
            <a:pPr marL="0" indent="0" algn="just">
              <a:spcBef>
                <a:spcPts val="0"/>
              </a:spcBef>
              <a:buNone/>
              <a:defRPr/>
            </a:pPr>
            <a:r>
              <a:rPr lang="es-MX" sz="2300" dirty="0">
                <a:solidFill>
                  <a:schemeClr val="tx1"/>
                </a:solidFill>
                <a:latin typeface="Arial" charset="0"/>
                <a:ea typeface="ＭＳ Ｐゴシック" charset="0"/>
                <a:cs typeface="ＭＳ Ｐゴシック" charset="0"/>
              </a:rPr>
              <a:t>Esta unidad de aprendizaje esta ubicada en el área de investigación y pretende que los alumnos desarrollen investigación biológica básica o aplicada en el área de su interés bajo la dirección de un profesional especializado. </a:t>
            </a:r>
          </a:p>
          <a:p>
            <a:pPr marL="0" indent="0" algn="just">
              <a:spcBef>
                <a:spcPts val="0"/>
              </a:spcBef>
              <a:buNone/>
              <a:defRPr/>
            </a:pPr>
            <a:r>
              <a:rPr lang="es-MX" sz="2300" dirty="0">
                <a:solidFill>
                  <a:schemeClr val="tx1"/>
                </a:solidFill>
                <a:latin typeface="Arial" charset="0"/>
                <a:ea typeface="ＭＳ Ｐゴシック" charset="0"/>
                <a:cs typeface="ＭＳ Ｐゴシック" charset="0"/>
              </a:rPr>
              <a:t>El curso esta diseñado, para que el alumno conozca las modalidades de titulación por las que puede optar, así como las ventajas y desventajas que pueden presentar cada modalidad. </a:t>
            </a:r>
          </a:p>
          <a:p>
            <a:pPr marL="0" indent="0" algn="just">
              <a:spcBef>
                <a:spcPts val="0"/>
              </a:spcBef>
              <a:buNone/>
              <a:defRPr/>
            </a:pPr>
            <a:r>
              <a:rPr lang="es-MX" sz="2300" dirty="0">
                <a:solidFill>
                  <a:schemeClr val="tx1"/>
                </a:solidFill>
                <a:latin typeface="Arial" charset="0"/>
                <a:ea typeface="ＭＳ Ｐゴシック" charset="0"/>
                <a:cs typeface="ＭＳ Ｐゴシック" charset="0"/>
              </a:rPr>
              <a:t>Conocerá y/o reforzará el método científico, elaborando un </a:t>
            </a:r>
            <a:r>
              <a:rPr lang="es-MX" sz="2300" dirty="0" smtClean="0">
                <a:solidFill>
                  <a:schemeClr val="tx1"/>
                </a:solidFill>
                <a:latin typeface="Arial" charset="0"/>
                <a:ea typeface="ＭＳ Ｐゴシック" charset="0"/>
                <a:cs typeface="ＭＳ Ｐゴシック" charset="0"/>
              </a:rPr>
              <a:t>trabajo </a:t>
            </a:r>
            <a:r>
              <a:rPr lang="es-MX" sz="2300" dirty="0">
                <a:solidFill>
                  <a:schemeClr val="tx1"/>
                </a:solidFill>
                <a:latin typeface="Arial" charset="0"/>
                <a:ea typeface="ＭＳ Ｐゴシック" charset="0"/>
                <a:cs typeface="ＭＳ Ｐゴシック" charset="0"/>
              </a:rPr>
              <a:t>de investigación, que tendrá la visión de ser su trabajo de tesis. </a:t>
            </a:r>
          </a:p>
          <a:p>
            <a:pPr marL="0" indent="0" algn="just">
              <a:spcBef>
                <a:spcPts val="0"/>
              </a:spcBef>
              <a:buNone/>
              <a:defRPr/>
            </a:pPr>
            <a:r>
              <a:rPr lang="es-MX" sz="2300" dirty="0">
                <a:solidFill>
                  <a:schemeClr val="tx1"/>
                </a:solidFill>
                <a:latin typeface="Arial" charset="0"/>
                <a:ea typeface="ＭＳ Ｐゴシック" charset="0"/>
                <a:cs typeface="ＭＳ Ｐゴシック" charset="0"/>
              </a:rPr>
              <a:t>El alumno se formará y reforzará su criterio científico critico en el desarrollo de un trabajo de investigación el cual tendrá que ser presentado en una de las siguientes modalidades: informe, memoria, articulo </a:t>
            </a:r>
            <a:r>
              <a:rPr lang="es-MX" sz="2300" dirty="0" err="1">
                <a:solidFill>
                  <a:schemeClr val="tx1"/>
                </a:solidFill>
                <a:latin typeface="Arial" charset="0"/>
                <a:ea typeface="ＭＳ Ｐゴシック" charset="0"/>
                <a:cs typeface="ＭＳ Ｐゴシック" charset="0"/>
              </a:rPr>
              <a:t>ó</a:t>
            </a:r>
            <a:r>
              <a:rPr lang="es-MX" sz="2300" dirty="0">
                <a:solidFill>
                  <a:schemeClr val="tx1"/>
                </a:solidFill>
                <a:latin typeface="Arial" charset="0"/>
                <a:ea typeface="ＭＳ Ｐゴシック" charset="0"/>
                <a:cs typeface="ＭＳ Ｐゴシック" charset="0"/>
              </a:rPr>
              <a:t> tesis. </a:t>
            </a:r>
          </a:p>
          <a:p>
            <a:pPr marL="0" indent="0" algn="just">
              <a:spcBef>
                <a:spcPts val="0"/>
              </a:spcBef>
              <a:buNone/>
              <a:defRPr/>
            </a:pPr>
            <a:r>
              <a:rPr lang="es-MX" sz="2300" dirty="0">
                <a:solidFill>
                  <a:schemeClr val="tx1"/>
                </a:solidFill>
                <a:latin typeface="Arial" charset="0"/>
                <a:ea typeface="ＭＳ Ｐゴシック" charset="0"/>
                <a:cs typeface="ＭＳ Ｐゴシック" charset="0"/>
              </a:rPr>
              <a:t>En este Seminario de Titulación 1, el alumno iniciará el proyecto de investigación comprometiéndose a obtener avances con la presentación de resultados preliminares. </a:t>
            </a:r>
          </a:p>
          <a:p>
            <a:pPr marL="0" indent="0" algn="just">
              <a:spcBef>
                <a:spcPts val="0"/>
              </a:spcBef>
              <a:buNone/>
              <a:defRPr/>
            </a:pPr>
            <a:r>
              <a:rPr lang="es-MX" sz="2300" dirty="0">
                <a:solidFill>
                  <a:schemeClr val="tx1"/>
                </a:solidFill>
                <a:latin typeface="Arial" charset="0"/>
                <a:ea typeface="ＭＳ Ｐゴシック" charset="0"/>
                <a:cs typeface="ＭＳ Ｐゴシック" charset="0"/>
              </a:rPr>
              <a:t>Por lo anterior es importante que el alumno conozca las distintas modalidades </a:t>
            </a:r>
            <a:r>
              <a:rPr lang="es-ES_tradnl" sz="2300" dirty="0">
                <a:solidFill>
                  <a:schemeClr val="tx1"/>
                </a:solidFill>
                <a:latin typeface="Arial" charset="0"/>
                <a:ea typeface="ＭＳ Ｐゴシック" charset="0"/>
                <a:cs typeface="ＭＳ Ｐゴシック" charset="0"/>
              </a:rPr>
              <a:t>de titulación, sus características, ventajas y desventajas de cada uno de ellos, eligiendo una de ellas. </a:t>
            </a:r>
            <a:endParaRPr lang="es-MX" sz="2300" dirty="0">
              <a:solidFill>
                <a:schemeClr val="tx1"/>
              </a:solidFill>
              <a:latin typeface="Arial" charset="0"/>
              <a:ea typeface="ＭＳ Ｐゴシック" charset="0"/>
              <a:cs typeface="ＭＳ Ｐゴシック" charset="0"/>
            </a:endParaRPr>
          </a:p>
          <a:p>
            <a:pPr marL="0" indent="0" algn="just">
              <a:spcBef>
                <a:spcPts val="0"/>
              </a:spcBef>
              <a:buNone/>
              <a:defRPr/>
            </a:pPr>
            <a:endParaRPr lang="es-ES_tradnl" sz="2300" dirty="0">
              <a:solidFill>
                <a:schemeClr val="tx1"/>
              </a:solidFill>
              <a:latin typeface="Arial" charset="0"/>
              <a:ea typeface="ＭＳ Ｐゴシック" charset="0"/>
              <a:cs typeface="ＭＳ Ｐゴシック" charset="0"/>
            </a:endParaRPr>
          </a:p>
          <a:p>
            <a:pPr marL="0" indent="0" algn="just" eaLnBrk="1" fontAlgn="auto" hangingPunct="1">
              <a:spcBef>
                <a:spcPts val="0"/>
              </a:spcBef>
              <a:spcAft>
                <a:spcPts val="0"/>
              </a:spcAft>
              <a:buFont typeface="Arial"/>
              <a:buNone/>
              <a:defRPr/>
            </a:pPr>
            <a:endParaRPr lang="es-ES_tradnl" sz="1800" dirty="0" smtClean="0">
              <a:solidFill>
                <a:srgbClr val="2E2224"/>
              </a:solidFill>
            </a:endParaRPr>
          </a:p>
        </p:txBody>
      </p:sp>
      <p:sp>
        <p:nvSpPr>
          <p:cNvPr id="18433" name="2 Título"/>
          <p:cNvSpPr>
            <a:spLocks noGrp="1"/>
          </p:cNvSpPr>
          <p:nvPr>
            <p:ph type="title" idx="4294967295"/>
          </p:nvPr>
        </p:nvSpPr>
        <p:spPr>
          <a:xfrm>
            <a:off x="0" y="0"/>
            <a:ext cx="9144000" cy="1470025"/>
          </a:xfrm>
        </p:spPr>
        <p:txBody>
          <a:bodyPr>
            <a:normAutofit/>
          </a:bodyPr>
          <a:lstStyle/>
          <a:p>
            <a:pPr algn="ctr" eaLnBrk="1" hangingPunct="1"/>
            <a:r>
              <a:rPr lang="es-MX" sz="4800" b="1" dirty="0">
                <a:solidFill>
                  <a:srgbClr val="2E2224"/>
                </a:solidFill>
                <a:latin typeface="Calibri" charset="0"/>
                <a:cs typeface="Calibri" charset="0"/>
              </a:rPr>
              <a:t>GUIÓN</a:t>
            </a:r>
            <a:endParaRPr lang="es-MX" sz="2800" b="1" dirty="0">
              <a:solidFill>
                <a:srgbClr val="2E2224"/>
              </a:solidFill>
              <a:latin typeface="Calibri" charset="0"/>
              <a:cs typeface="Calibri" charset="0"/>
            </a:endParaRPr>
          </a:p>
        </p:txBody>
      </p:sp>
      <p:grpSp>
        <p:nvGrpSpPr>
          <p:cNvPr id="12" name="Agrupar 11"/>
          <p:cNvGrpSpPr/>
          <p:nvPr/>
        </p:nvGrpSpPr>
        <p:grpSpPr>
          <a:xfrm>
            <a:off x="-18256" y="6424570"/>
            <a:ext cx="9162256" cy="491242"/>
            <a:chOff x="-18256" y="6424570"/>
            <a:chExt cx="9162256" cy="491242"/>
          </a:xfrm>
        </p:grpSpPr>
        <p:sp>
          <p:nvSpPr>
            <p:cNvPr id="13" name="Rectángulo 12"/>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4" name="Imagen 13"/>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20" name="Conector recto 19"/>
          <p:cNvCxnSpPr/>
          <p:nvPr/>
        </p:nvCxnSpPr>
        <p:spPr>
          <a:xfrm>
            <a:off x="0" y="1470025"/>
            <a:ext cx="9146332" cy="14759"/>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a:t>
            </a:fld>
            <a:endParaRPr lang="en-US"/>
          </a:p>
        </p:txBody>
      </p:sp>
    </p:spTree>
    <p:extLst>
      <p:ext uri="{BB962C8B-B14F-4D97-AF65-F5344CB8AC3E}">
        <p14:creationId xmlns:p14="http://schemas.microsoft.com/office/powerpoint/2010/main" val="1326225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251520" y="274638"/>
            <a:ext cx="843528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RESULTADO DE LA EVALUACIÓN</a:t>
            </a:r>
            <a:endParaRPr lang="es-ES" sz="4800" b="1" dirty="0">
              <a:ea typeface="+mj-ea"/>
              <a:cs typeface="Calibri" charset="0"/>
            </a:endParaRPr>
          </a:p>
        </p:txBody>
      </p:sp>
      <p:cxnSp>
        <p:nvCxnSpPr>
          <p:cNvPr id="7" name="Conector recto 6"/>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 112, 113  Reglamento de evaluación profesional. UAEM </a:t>
            </a:r>
            <a:endParaRPr lang="es-MX" sz="1200" dirty="0"/>
          </a:p>
        </p:txBody>
      </p:sp>
      <p:sp>
        <p:nvSpPr>
          <p:cNvPr id="9" name="Rectángulo 8"/>
          <p:cNvSpPr/>
          <p:nvPr/>
        </p:nvSpPr>
        <p:spPr>
          <a:xfrm>
            <a:off x="5624472" y="1988840"/>
            <a:ext cx="2880320" cy="2677656"/>
          </a:xfrm>
          <a:prstGeom prst="rect">
            <a:avLst/>
          </a:prstGeom>
        </p:spPr>
        <p:txBody>
          <a:bodyPr wrap="square">
            <a:spAutoFit/>
          </a:bodyPr>
          <a:lstStyle/>
          <a:p>
            <a:pPr algn="ctr"/>
            <a:r>
              <a:rPr lang="es-MX" sz="2100" b="1" i="1" dirty="0" smtClean="0"/>
              <a:t>La ceremonia </a:t>
            </a:r>
            <a:r>
              <a:rPr lang="es-MX" sz="2100" b="1" i="1" dirty="0"/>
              <a:t>de toma </a:t>
            </a:r>
            <a:r>
              <a:rPr lang="es-MX" sz="2100" b="1" i="1" dirty="0" smtClean="0"/>
              <a:t>de protesta </a:t>
            </a:r>
            <a:r>
              <a:rPr lang="es-MX" sz="2100" b="1" i="1" dirty="0"/>
              <a:t>estará a cargo del presidente </a:t>
            </a:r>
            <a:r>
              <a:rPr lang="es-MX" sz="2100" b="1" i="1" dirty="0" smtClean="0"/>
              <a:t>del jurado </a:t>
            </a:r>
            <a:r>
              <a:rPr lang="es-MX" sz="2100" b="1" i="1" dirty="0"/>
              <a:t>y en ésta se procederá a comunicar </a:t>
            </a:r>
            <a:r>
              <a:rPr lang="es-MX" sz="2100" b="1" i="1" dirty="0" smtClean="0"/>
              <a:t>el resultado </a:t>
            </a:r>
            <a:r>
              <a:rPr lang="es-MX" sz="2100" b="1" i="1" dirty="0"/>
              <a:t>al </a:t>
            </a:r>
            <a:r>
              <a:rPr lang="es-MX" sz="2100" b="1" i="1" dirty="0" smtClean="0"/>
              <a:t>pasante</a:t>
            </a:r>
            <a:endParaRPr lang="es-MX" sz="2100" b="1" i="1" dirty="0"/>
          </a:p>
        </p:txBody>
      </p:sp>
      <p:sp>
        <p:nvSpPr>
          <p:cNvPr id="11" name="Marcador de número de diapositiva 10"/>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20</a:t>
            </a:fld>
            <a:endParaRPr lang="en-US"/>
          </a:p>
        </p:txBody>
      </p:sp>
      <p:graphicFrame>
        <p:nvGraphicFramePr>
          <p:cNvPr id="2" name="Diagrama 1"/>
          <p:cNvGraphicFramePr/>
          <p:nvPr>
            <p:extLst>
              <p:ext uri="{D42A27DB-BD31-4B8C-83A1-F6EECF244321}">
                <p14:modId xmlns:p14="http://schemas.microsoft.com/office/powerpoint/2010/main" val="1416059641"/>
              </p:ext>
            </p:extLst>
          </p:nvPr>
        </p:nvGraphicFramePr>
        <p:xfrm>
          <a:off x="199305" y="1915741"/>
          <a:ext cx="5258433" cy="41740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643062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Agrupar 12"/>
          <p:cNvGrpSpPr/>
          <p:nvPr/>
        </p:nvGrpSpPr>
        <p:grpSpPr>
          <a:xfrm>
            <a:off x="-14451" y="6422914"/>
            <a:ext cx="9162256" cy="491242"/>
            <a:chOff x="-18256" y="6424570"/>
            <a:chExt cx="9162256" cy="491242"/>
          </a:xfrm>
        </p:grpSpPr>
        <p:sp>
          <p:nvSpPr>
            <p:cNvPr id="5" name="Rectángulo 4"/>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6" name="Imagen 5"/>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7"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MENCIÓN HONORÍFICA</a:t>
            </a:r>
            <a:endParaRPr lang="es-ES" sz="4800" b="1" dirty="0">
              <a:ea typeface="+mj-ea"/>
              <a:cs typeface="Calibri" charset="0"/>
            </a:endParaRPr>
          </a:p>
        </p:txBody>
      </p:sp>
      <p:cxnSp>
        <p:nvCxnSpPr>
          <p:cNvPr id="8" name="Conector recto 7"/>
          <p:cNvCxnSpPr/>
          <p:nvPr/>
        </p:nvCxnSpPr>
        <p:spPr>
          <a:xfrm>
            <a:off x="-36045" y="1416264"/>
            <a:ext cx="9144000" cy="1374"/>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9" name="Rectángulo 8"/>
          <p:cNvSpPr/>
          <p:nvPr/>
        </p:nvSpPr>
        <p:spPr>
          <a:xfrm>
            <a:off x="4572000" y="6089759"/>
            <a:ext cx="4572000" cy="276999"/>
          </a:xfrm>
          <a:prstGeom prst="rect">
            <a:avLst/>
          </a:prstGeom>
        </p:spPr>
        <p:txBody>
          <a:bodyPr>
            <a:spAutoFit/>
          </a:bodyPr>
          <a:lstStyle/>
          <a:p>
            <a:r>
              <a:rPr lang="es-MX" sz="1200" dirty="0" smtClean="0"/>
              <a:t>Artículo 114  Reglamento de evaluación profesional. UAEM </a:t>
            </a:r>
            <a:endParaRPr lang="es-MX" sz="1200" dirty="0"/>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21</a:t>
            </a:fld>
            <a:endParaRPr lang="en-US"/>
          </a:p>
        </p:txBody>
      </p:sp>
      <p:graphicFrame>
        <p:nvGraphicFramePr>
          <p:cNvPr id="2" name="Diagrama 1"/>
          <p:cNvGraphicFramePr/>
          <p:nvPr>
            <p:extLst>
              <p:ext uri="{D42A27DB-BD31-4B8C-83A1-F6EECF244321}">
                <p14:modId xmlns:p14="http://schemas.microsoft.com/office/powerpoint/2010/main" val="673263251"/>
              </p:ext>
            </p:extLst>
          </p:nvPr>
        </p:nvGraphicFramePr>
        <p:xfrm>
          <a:off x="543357" y="1628800"/>
          <a:ext cx="7917075" cy="43520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232964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MX" sz="4800" b="1" dirty="0">
                <a:ea typeface="+mj-ea"/>
                <a:cs typeface="Calibri" charset="0"/>
              </a:rPr>
              <a:t>REPOSITORIO </a:t>
            </a:r>
            <a:r>
              <a:rPr lang="es-MX" sz="4800" b="1" dirty="0" smtClean="0">
                <a:ea typeface="+mj-ea"/>
                <a:cs typeface="Calibri" charset="0"/>
              </a:rPr>
              <a:t>DIGITAL</a:t>
            </a:r>
            <a:endParaRPr lang="es-MX" sz="4800" b="1" dirty="0">
              <a:ea typeface="+mj-ea"/>
              <a:cs typeface="Calibri" charset="0"/>
            </a:endParaRPr>
          </a:p>
        </p:txBody>
      </p:sp>
      <p:cxnSp>
        <p:nvCxnSpPr>
          <p:cNvPr id="7" name="Conector recto 6"/>
          <p:cNvCxnSpPr/>
          <p:nvPr/>
        </p:nvCxnSpPr>
        <p:spPr>
          <a:xfrm>
            <a:off x="3805" y="1484784"/>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461665"/>
          </a:xfrm>
          <a:prstGeom prst="rect">
            <a:avLst/>
          </a:prstGeom>
        </p:spPr>
        <p:txBody>
          <a:bodyPr>
            <a:spAutoFit/>
          </a:bodyPr>
          <a:lstStyle/>
          <a:p>
            <a:r>
              <a:rPr lang="es-MX" sz="1200" dirty="0" smtClean="0"/>
              <a:t>Artículo 119, 120, 121 . Reglamento de evaluación profesional. UAEM </a:t>
            </a:r>
            <a:endParaRPr lang="es-MX" sz="12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22</a:t>
            </a:fld>
            <a:endParaRPr lang="en-US"/>
          </a:p>
        </p:txBody>
      </p:sp>
      <p:graphicFrame>
        <p:nvGraphicFramePr>
          <p:cNvPr id="14" name="Diagrama 13"/>
          <p:cNvGraphicFramePr/>
          <p:nvPr>
            <p:extLst>
              <p:ext uri="{D42A27DB-BD31-4B8C-83A1-F6EECF244321}">
                <p14:modId xmlns:p14="http://schemas.microsoft.com/office/powerpoint/2010/main" val="2722067961"/>
              </p:ext>
            </p:extLst>
          </p:nvPr>
        </p:nvGraphicFramePr>
        <p:xfrm>
          <a:off x="971600" y="1581517"/>
          <a:ext cx="6576392" cy="45522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872394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FACULTAD DE CIENCIAS</a:t>
            </a:r>
            <a:endParaRPr lang="es-ES" sz="4800" b="1" dirty="0">
              <a:ea typeface="+mj-ea"/>
              <a:cs typeface="Calibri" charset="0"/>
            </a:endParaRPr>
          </a:p>
        </p:txBody>
      </p:sp>
      <p:cxnSp>
        <p:nvCxnSpPr>
          <p:cNvPr id="7" name="Conector recto 6"/>
          <p:cNvCxnSpPr/>
          <p:nvPr/>
        </p:nvCxnSpPr>
        <p:spPr>
          <a:xfrm>
            <a:off x="3805" y="1484784"/>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827584" y="2204864"/>
            <a:ext cx="7488832" cy="2246769"/>
          </a:xfrm>
          <a:prstGeom prst="rect">
            <a:avLst/>
          </a:prstGeom>
          <a:solidFill>
            <a:srgbClr val="98B08C"/>
          </a:solidFill>
        </p:spPr>
        <p:txBody>
          <a:bodyPr wrap="square">
            <a:spAutoFit/>
          </a:bodyPr>
          <a:lstStyle/>
          <a:p>
            <a:pPr algn="ctr"/>
            <a:r>
              <a:rPr lang="es-MX" sz="2800" dirty="0" smtClean="0">
                <a:solidFill>
                  <a:srgbClr val="2E2224"/>
                </a:solidFill>
              </a:rPr>
              <a:t>LINEAMIENTOS INTERNOS PARA LA EVALUACIÓN PROFESIONAL DEL NIVEL LICENCIATURA, DE LA FACULTAD DE CIENCIAS DE LA UNIVERSIDAD AUTÓNOMA DEL ESTADO DE MÉXICO</a:t>
            </a:r>
            <a:endParaRPr lang="es-ES" sz="28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23</a:t>
            </a:fld>
            <a:endParaRPr lang="en-US"/>
          </a:p>
        </p:txBody>
      </p:sp>
      <p:sp>
        <p:nvSpPr>
          <p:cNvPr id="10" name="Rectángulo 9"/>
          <p:cNvSpPr/>
          <p:nvPr/>
        </p:nvSpPr>
        <p:spPr>
          <a:xfrm>
            <a:off x="251520" y="5778842"/>
            <a:ext cx="8616255" cy="523220"/>
          </a:xfrm>
          <a:prstGeom prst="rect">
            <a:avLst/>
          </a:prstGeom>
        </p:spPr>
        <p:txBody>
          <a:bodyPr wrap="square">
            <a:spAutoFit/>
          </a:bodyPr>
          <a:lstStyle/>
          <a:p>
            <a:r>
              <a:rPr lang="es-ES_tradnl" sz="1400" dirty="0"/>
              <a:t>http://</a:t>
            </a:r>
            <a:r>
              <a:rPr lang="es-ES_tradnl" sz="1400" dirty="0" err="1"/>
              <a:t>www.uaemex.mx</a:t>
            </a:r>
            <a:r>
              <a:rPr lang="es-ES_tradnl" sz="1400" dirty="0"/>
              <a:t>/</a:t>
            </a:r>
            <a:r>
              <a:rPr lang="es-ES_tradnl" sz="1400" dirty="0" err="1"/>
              <a:t>fciencias</a:t>
            </a:r>
            <a:r>
              <a:rPr lang="es-ES_tradnl" sz="1400" dirty="0"/>
              <a:t>/</a:t>
            </a:r>
            <a:r>
              <a:rPr lang="es-ES_tradnl" sz="1400" dirty="0" err="1"/>
              <a:t>DesarrolloEstudiantil</a:t>
            </a:r>
            <a:r>
              <a:rPr lang="es-ES_tradnl" sz="1400" dirty="0"/>
              <a:t>/</a:t>
            </a:r>
            <a:r>
              <a:rPr lang="es-ES_tradnl" sz="1400" dirty="0" err="1"/>
              <a:t>MarcoLegal</a:t>
            </a:r>
            <a:r>
              <a:rPr lang="es-ES_tradnl" sz="1400" dirty="0"/>
              <a:t>/Reglamento%20Interno%20de%20la%20Facultad%20de%20Ciencias.pdf</a:t>
            </a:r>
            <a:endParaRPr lang="es-ES" sz="1400" dirty="0"/>
          </a:p>
        </p:txBody>
      </p:sp>
    </p:spTree>
    <p:extLst>
      <p:ext uri="{BB962C8B-B14F-4D97-AF65-F5344CB8AC3E}">
        <p14:creationId xmlns:p14="http://schemas.microsoft.com/office/powerpoint/2010/main" val="40738917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EVALUACIÓN PROFESIONAL EN LA FACULTAD DE CIENCIAS</a:t>
            </a:r>
            <a:endParaRPr lang="es-ES" sz="4800" b="1" dirty="0">
              <a:ea typeface="+mj-ea"/>
              <a:cs typeface="Calibri" charset="0"/>
            </a:endParaRPr>
          </a:p>
        </p:txBody>
      </p:sp>
      <p:cxnSp>
        <p:nvCxnSpPr>
          <p:cNvPr id="7" name="Conector recto 6"/>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355976" y="5959152"/>
            <a:ext cx="4788024" cy="307777"/>
          </a:xfrm>
          <a:prstGeom prst="rect">
            <a:avLst/>
          </a:prstGeom>
        </p:spPr>
        <p:txBody>
          <a:bodyPr wrap="square">
            <a:spAutoFit/>
          </a:bodyPr>
          <a:lstStyle/>
          <a:p>
            <a:r>
              <a:rPr lang="es-MX" sz="1400" dirty="0" smtClean="0"/>
              <a:t>Artículo 2, 14. Lineamiento interno. Facultad de Ciencias</a:t>
            </a:r>
            <a:endParaRPr lang="es-ES" sz="1400" dirty="0"/>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24</a:t>
            </a:fld>
            <a:endParaRPr lang="en-US"/>
          </a:p>
        </p:txBody>
      </p:sp>
      <p:graphicFrame>
        <p:nvGraphicFramePr>
          <p:cNvPr id="9" name="Diagrama 8"/>
          <p:cNvGraphicFramePr/>
          <p:nvPr>
            <p:extLst>
              <p:ext uri="{D42A27DB-BD31-4B8C-83A1-F6EECF244321}">
                <p14:modId xmlns:p14="http://schemas.microsoft.com/office/powerpoint/2010/main" val="3093902647"/>
              </p:ext>
            </p:extLst>
          </p:nvPr>
        </p:nvGraphicFramePr>
        <p:xfrm>
          <a:off x="251521" y="1556792"/>
          <a:ext cx="8435280"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785701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EVALUACIÓN PROFESIONAL EN LA FACULTAD DE CIENCIAS</a:t>
            </a:r>
            <a:endParaRPr lang="es-ES" sz="4800" b="1" dirty="0">
              <a:ea typeface="+mj-ea"/>
              <a:cs typeface="Calibri" charset="0"/>
            </a:endParaRPr>
          </a:p>
        </p:txBody>
      </p:sp>
      <p:cxnSp>
        <p:nvCxnSpPr>
          <p:cNvPr id="7" name="Conector recto 6"/>
          <p:cNvCxnSpPr/>
          <p:nvPr/>
        </p:nvCxnSpPr>
        <p:spPr>
          <a:xfrm>
            <a:off x="3805" y="1484784"/>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355976" y="5959152"/>
            <a:ext cx="4788024" cy="307777"/>
          </a:xfrm>
          <a:prstGeom prst="rect">
            <a:avLst/>
          </a:prstGeom>
        </p:spPr>
        <p:txBody>
          <a:bodyPr wrap="square">
            <a:spAutoFit/>
          </a:bodyPr>
          <a:lstStyle/>
          <a:p>
            <a:r>
              <a:rPr lang="es-MX" sz="1400" dirty="0" smtClean="0"/>
              <a:t>Artículo 14. Lineamiento interno. Facultad de Ciencias</a:t>
            </a:r>
            <a:endParaRPr lang="es-ES" sz="1400" dirty="0"/>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25</a:t>
            </a:fld>
            <a:endParaRPr lang="en-US"/>
          </a:p>
        </p:txBody>
      </p:sp>
      <p:sp>
        <p:nvSpPr>
          <p:cNvPr id="2" name="CuadroTexto 1"/>
          <p:cNvSpPr txBox="1"/>
          <p:nvPr/>
        </p:nvSpPr>
        <p:spPr>
          <a:xfrm>
            <a:off x="107504" y="1646267"/>
            <a:ext cx="3816424" cy="400110"/>
          </a:xfrm>
          <a:prstGeom prst="rect">
            <a:avLst/>
          </a:prstGeom>
          <a:solidFill>
            <a:srgbClr val="98B08C"/>
          </a:solidFill>
          <a:effectLst>
            <a:outerShdw blurRad="50800" dist="38100" dir="2700000" algn="tl" rotWithShape="0">
              <a:prstClr val="black">
                <a:alpha val="40000"/>
              </a:prstClr>
            </a:outerShdw>
          </a:effectLst>
        </p:spPr>
        <p:txBody>
          <a:bodyPr wrap="square" rtlCol="0">
            <a:spAutoFit/>
          </a:bodyPr>
          <a:lstStyle/>
          <a:p>
            <a:pPr algn="ctr"/>
            <a:r>
              <a:rPr lang="es-ES" sz="2000" dirty="0" smtClean="0">
                <a:latin typeface="Calibri"/>
                <a:cs typeface="Calibri"/>
              </a:rPr>
              <a:t>MODALIDADES DE TITULACIÓN</a:t>
            </a:r>
            <a:endParaRPr lang="es-ES" sz="2000" dirty="0">
              <a:latin typeface="Calibri"/>
              <a:cs typeface="Calibri"/>
            </a:endParaRPr>
          </a:p>
        </p:txBody>
      </p:sp>
      <p:graphicFrame>
        <p:nvGraphicFramePr>
          <p:cNvPr id="12" name="Diagrama 11"/>
          <p:cNvGraphicFramePr/>
          <p:nvPr>
            <p:extLst>
              <p:ext uri="{D42A27DB-BD31-4B8C-83A1-F6EECF244321}">
                <p14:modId xmlns:p14="http://schemas.microsoft.com/office/powerpoint/2010/main" val="3515660761"/>
              </p:ext>
            </p:extLst>
          </p:nvPr>
        </p:nvGraphicFramePr>
        <p:xfrm>
          <a:off x="1259632" y="2054013"/>
          <a:ext cx="686442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7010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EVALUACIÓN PROFESIONAL POR TESIS (FAC. CIENCIAS)</a:t>
            </a:r>
            <a:endParaRPr lang="es-ES" sz="4800" b="1" dirty="0">
              <a:ea typeface="+mj-ea"/>
              <a:cs typeface="Calibri" charset="0"/>
            </a:endParaRPr>
          </a:p>
        </p:txBody>
      </p:sp>
      <p:cxnSp>
        <p:nvCxnSpPr>
          <p:cNvPr id="7" name="Conector recto 6"/>
          <p:cNvCxnSpPr/>
          <p:nvPr/>
        </p:nvCxnSpPr>
        <p:spPr>
          <a:xfrm>
            <a:off x="-14451" y="1484784"/>
            <a:ext cx="9160783"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359781" y="6113040"/>
            <a:ext cx="4788024" cy="307777"/>
          </a:xfrm>
          <a:prstGeom prst="rect">
            <a:avLst/>
          </a:prstGeom>
        </p:spPr>
        <p:txBody>
          <a:bodyPr wrap="square">
            <a:spAutoFit/>
          </a:bodyPr>
          <a:lstStyle/>
          <a:p>
            <a:r>
              <a:rPr lang="es-MX" sz="1400" dirty="0" smtClean="0"/>
              <a:t>Artículo 18, 19. Lineamiento interno. Facultad de Ciencias</a:t>
            </a:r>
            <a:endParaRPr lang="es-ES" sz="14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26</a:t>
            </a:fld>
            <a:endParaRPr lang="en-US"/>
          </a:p>
        </p:txBody>
      </p:sp>
      <p:graphicFrame>
        <p:nvGraphicFramePr>
          <p:cNvPr id="10" name="Diagrama 9"/>
          <p:cNvGraphicFramePr/>
          <p:nvPr>
            <p:extLst>
              <p:ext uri="{D42A27DB-BD31-4B8C-83A1-F6EECF244321}">
                <p14:modId xmlns:p14="http://schemas.microsoft.com/office/powerpoint/2010/main" val="2919928319"/>
              </p:ext>
            </p:extLst>
          </p:nvPr>
        </p:nvGraphicFramePr>
        <p:xfrm>
          <a:off x="543357" y="1603152"/>
          <a:ext cx="8143443" cy="4562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30705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DIRECCIÓN DE TESIS </a:t>
            </a:r>
          </a:p>
          <a:p>
            <a:pPr algn="ctr" eaLnBrk="1" hangingPunct="1"/>
            <a:r>
              <a:rPr lang="es-ES" sz="4800" b="1" dirty="0" smtClean="0">
                <a:ea typeface="+mj-ea"/>
                <a:cs typeface="Calibri" charset="0"/>
              </a:rPr>
              <a:t>(FAC. CIENCIAS)</a:t>
            </a:r>
            <a:endParaRPr lang="es-ES" sz="4800" b="1" dirty="0">
              <a:ea typeface="+mj-ea"/>
              <a:cs typeface="Calibri" charset="0"/>
            </a:endParaRPr>
          </a:p>
        </p:txBody>
      </p:sp>
      <p:cxnSp>
        <p:nvCxnSpPr>
          <p:cNvPr id="7" name="Conector recto 6"/>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27</a:t>
            </a:fld>
            <a:endParaRPr lang="en-US"/>
          </a:p>
        </p:txBody>
      </p:sp>
      <p:graphicFrame>
        <p:nvGraphicFramePr>
          <p:cNvPr id="2" name="Diagrama 1"/>
          <p:cNvGraphicFramePr/>
          <p:nvPr>
            <p:extLst>
              <p:ext uri="{D42A27DB-BD31-4B8C-83A1-F6EECF244321}">
                <p14:modId xmlns:p14="http://schemas.microsoft.com/office/powerpoint/2010/main" val="4009422379"/>
              </p:ext>
            </p:extLst>
          </p:nvPr>
        </p:nvGraphicFramePr>
        <p:xfrm>
          <a:off x="683567" y="1700808"/>
          <a:ext cx="8184207" cy="43505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ángulo 10"/>
          <p:cNvSpPr/>
          <p:nvPr/>
        </p:nvSpPr>
        <p:spPr>
          <a:xfrm>
            <a:off x="4283968" y="6073551"/>
            <a:ext cx="4788024" cy="307777"/>
          </a:xfrm>
          <a:prstGeom prst="rect">
            <a:avLst/>
          </a:prstGeom>
        </p:spPr>
        <p:txBody>
          <a:bodyPr wrap="square">
            <a:spAutoFit/>
          </a:bodyPr>
          <a:lstStyle/>
          <a:p>
            <a:r>
              <a:rPr lang="es-MX" sz="1400" dirty="0" smtClean="0"/>
              <a:t>Artículo 23. Lineamiento interno. Facultad de Ciencias</a:t>
            </a:r>
            <a:endParaRPr lang="es-ES" sz="1400" dirty="0"/>
          </a:p>
        </p:txBody>
      </p:sp>
    </p:spTree>
    <p:extLst>
      <p:ext uri="{BB962C8B-B14F-4D97-AF65-F5344CB8AC3E}">
        <p14:creationId xmlns:p14="http://schemas.microsoft.com/office/powerpoint/2010/main" val="27122648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cxnSp>
        <p:nvCxnSpPr>
          <p:cNvPr id="7" name="Conector recto 6"/>
          <p:cNvCxnSpPr/>
          <p:nvPr/>
        </p:nvCxnSpPr>
        <p:spPr>
          <a:xfrm>
            <a:off x="-14451" y="1484784"/>
            <a:ext cx="9160783"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355976" y="5959152"/>
            <a:ext cx="4788024" cy="307777"/>
          </a:xfrm>
          <a:prstGeom prst="rect">
            <a:avLst/>
          </a:prstGeom>
        </p:spPr>
        <p:txBody>
          <a:bodyPr wrap="square">
            <a:spAutoFit/>
          </a:bodyPr>
          <a:lstStyle/>
          <a:p>
            <a:r>
              <a:rPr lang="es-MX" sz="1400" dirty="0" smtClean="0"/>
              <a:t>Artículo 22. Lineamiento interno. Facultad de Ciencias</a:t>
            </a:r>
            <a:endParaRPr lang="es-ES" sz="1400" dirty="0"/>
          </a:p>
        </p:txBody>
      </p:sp>
      <p:sp>
        <p:nvSpPr>
          <p:cNvPr id="9" name="Título 1"/>
          <p:cNvSpPr txBox="1">
            <a:spLocks/>
          </p:cNvSpPr>
          <p:nvPr/>
        </p:nvSpPr>
        <p:spPr bwMode="auto">
          <a:xfrm>
            <a:off x="523281" y="18864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DIRECCIÓN DE TESIS </a:t>
            </a:r>
          </a:p>
          <a:p>
            <a:pPr algn="ctr" eaLnBrk="1" hangingPunct="1"/>
            <a:r>
              <a:rPr lang="es-ES" sz="4800" b="1" dirty="0" smtClean="0">
                <a:ea typeface="+mj-ea"/>
                <a:cs typeface="Calibri" charset="0"/>
              </a:rPr>
              <a:t>(FAC. CIENCIAS)</a:t>
            </a:r>
            <a:endParaRPr lang="es-ES" sz="4800" b="1" dirty="0">
              <a:ea typeface="+mj-ea"/>
              <a:cs typeface="Calibri" charset="0"/>
            </a:endParaRPr>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28</a:t>
            </a:fld>
            <a:endParaRPr lang="en-US"/>
          </a:p>
        </p:txBody>
      </p:sp>
      <p:graphicFrame>
        <p:nvGraphicFramePr>
          <p:cNvPr id="6" name="Diagrama 5"/>
          <p:cNvGraphicFramePr/>
          <p:nvPr>
            <p:extLst>
              <p:ext uri="{D42A27DB-BD31-4B8C-83A1-F6EECF244321}">
                <p14:modId xmlns:p14="http://schemas.microsoft.com/office/powerpoint/2010/main" val="3788829416"/>
              </p:ext>
            </p:extLst>
          </p:nvPr>
        </p:nvGraphicFramePr>
        <p:xfrm>
          <a:off x="179512" y="1628800"/>
          <a:ext cx="8782380" cy="48149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08707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FUNCIONES DEL DIRECTOR DE TESIS </a:t>
            </a:r>
            <a:endParaRPr lang="es-ES" sz="4800" b="1" dirty="0">
              <a:ea typeface="+mj-ea"/>
              <a:cs typeface="Calibri" charset="0"/>
            </a:endParaRPr>
          </a:p>
        </p:txBody>
      </p:sp>
      <p:cxnSp>
        <p:nvCxnSpPr>
          <p:cNvPr id="7" name="Conector recto 6"/>
          <p:cNvCxnSpPr/>
          <p:nvPr/>
        </p:nvCxnSpPr>
        <p:spPr>
          <a:xfrm>
            <a:off x="3805" y="1484784"/>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355976" y="5959152"/>
            <a:ext cx="4788024" cy="307777"/>
          </a:xfrm>
          <a:prstGeom prst="rect">
            <a:avLst/>
          </a:prstGeom>
        </p:spPr>
        <p:txBody>
          <a:bodyPr wrap="square">
            <a:spAutoFit/>
          </a:bodyPr>
          <a:lstStyle/>
          <a:p>
            <a:r>
              <a:rPr lang="es-MX" sz="1400" dirty="0" smtClean="0"/>
              <a:t>Artículo 23. Lineamiento interno. Facultad de Ciencias</a:t>
            </a:r>
            <a:endParaRPr lang="es-ES" sz="14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29</a:t>
            </a:fld>
            <a:endParaRPr lang="en-US"/>
          </a:p>
        </p:txBody>
      </p:sp>
      <p:graphicFrame>
        <p:nvGraphicFramePr>
          <p:cNvPr id="13" name="Diagrama 12"/>
          <p:cNvGraphicFramePr/>
          <p:nvPr>
            <p:extLst>
              <p:ext uri="{D42A27DB-BD31-4B8C-83A1-F6EECF244321}">
                <p14:modId xmlns:p14="http://schemas.microsoft.com/office/powerpoint/2010/main" val="4072067537"/>
              </p:ext>
            </p:extLst>
          </p:nvPr>
        </p:nvGraphicFramePr>
        <p:xfrm>
          <a:off x="162803" y="872588"/>
          <a:ext cx="8712968"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05615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a:ea typeface="+mj-ea"/>
                <a:cs typeface="Calibri" charset="0"/>
              </a:rPr>
              <a:t>CONTENIDO</a:t>
            </a:r>
          </a:p>
        </p:txBody>
      </p:sp>
      <p:grpSp>
        <p:nvGrpSpPr>
          <p:cNvPr id="9" name="Agrupar 8"/>
          <p:cNvGrpSpPr/>
          <p:nvPr/>
        </p:nvGrpSpPr>
        <p:grpSpPr>
          <a:xfrm>
            <a:off x="-18256" y="6424570"/>
            <a:ext cx="9162256" cy="495241"/>
            <a:chOff x="-18256" y="6424570"/>
            <a:chExt cx="9162256" cy="495241"/>
          </a:xfrm>
        </p:grpSpPr>
        <p:sp>
          <p:nvSpPr>
            <p:cNvPr id="10" name="Rectángulo 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1" name="Imagen 10"/>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pic>
          <p:nvPicPr>
            <p:cNvPr id="12" name="Imagen 11"/>
            <p:cNvPicPr>
              <a:picLocks noChangeAspect="1"/>
            </p:cNvPicPr>
            <p:nvPr/>
          </p:nvPicPr>
          <p:blipFill>
            <a:blip r:embed="rId3"/>
            <a:srcRect/>
            <a:stretch>
              <a:fillRect/>
            </a:stretch>
          </p:blipFill>
          <p:spPr bwMode="auto">
            <a:xfrm>
              <a:off x="8560465" y="6424571"/>
              <a:ext cx="562349" cy="495240"/>
            </a:xfrm>
            <a:prstGeom prst="rect">
              <a:avLst/>
            </a:prstGeom>
            <a:ln>
              <a:noFill/>
            </a:ln>
            <a:effectLst>
              <a:softEdge rad="112500"/>
            </a:effectLst>
          </p:spPr>
        </p:pic>
      </p:grpSp>
      <p:grpSp>
        <p:nvGrpSpPr>
          <p:cNvPr id="13" name="Agrupar 12"/>
          <p:cNvGrpSpPr/>
          <p:nvPr/>
        </p:nvGrpSpPr>
        <p:grpSpPr>
          <a:xfrm>
            <a:off x="-18256" y="6424570"/>
            <a:ext cx="9162256" cy="491242"/>
            <a:chOff x="-18256" y="6424570"/>
            <a:chExt cx="9162256" cy="491242"/>
          </a:xfrm>
        </p:grpSpPr>
        <p:sp>
          <p:nvSpPr>
            <p:cNvPr id="14" name="Rectángulo 1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5" name="Imagen 1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19" name="Conector recto 18"/>
          <p:cNvCxnSpPr/>
          <p:nvPr/>
        </p:nvCxnSpPr>
        <p:spPr>
          <a:xfrm>
            <a:off x="0" y="1484784"/>
            <a:ext cx="9146332"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Marcador de número de diapositiva 1"/>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a:t>
            </a:fld>
            <a:endParaRPr lang="en-US"/>
          </a:p>
        </p:txBody>
      </p:sp>
      <p:pic>
        <p:nvPicPr>
          <p:cNvPr id="4" name="Imagen 3"/>
          <p:cNvPicPr>
            <a:picLocks noChangeAspect="1"/>
          </p:cNvPicPr>
          <p:nvPr/>
        </p:nvPicPr>
        <p:blipFill rotWithShape="1">
          <a:blip r:embed="rId4"/>
          <a:srcRect t="13794" r="7812" b="22271"/>
          <a:stretch/>
        </p:blipFill>
        <p:spPr>
          <a:xfrm>
            <a:off x="76696" y="1564432"/>
            <a:ext cx="8840408" cy="3448743"/>
          </a:xfrm>
          <a:prstGeom prst="rect">
            <a:avLst/>
          </a:prstGeom>
        </p:spPr>
      </p:pic>
    </p:spTree>
    <p:extLst>
      <p:ext uri="{BB962C8B-B14F-4D97-AF65-F5344CB8AC3E}">
        <p14:creationId xmlns:p14="http://schemas.microsoft.com/office/powerpoint/2010/main" val="72226425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REGISTRO DE TEMA DE TESIS</a:t>
            </a:r>
            <a:endParaRPr lang="es-ES" sz="4800" b="1" dirty="0">
              <a:ea typeface="+mj-ea"/>
              <a:cs typeface="Calibri" charset="0"/>
            </a:endParaRPr>
          </a:p>
        </p:txBody>
      </p:sp>
      <p:cxnSp>
        <p:nvCxnSpPr>
          <p:cNvPr id="7" name="Conector recto 6"/>
          <p:cNvCxnSpPr/>
          <p:nvPr/>
        </p:nvCxnSpPr>
        <p:spPr>
          <a:xfrm>
            <a:off x="3805" y="1484784"/>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355976" y="5959152"/>
            <a:ext cx="4788024" cy="307777"/>
          </a:xfrm>
          <a:prstGeom prst="rect">
            <a:avLst/>
          </a:prstGeom>
        </p:spPr>
        <p:txBody>
          <a:bodyPr wrap="square">
            <a:spAutoFit/>
          </a:bodyPr>
          <a:lstStyle/>
          <a:p>
            <a:r>
              <a:rPr lang="es-MX" sz="1400" dirty="0" smtClean="0"/>
              <a:t>Artículo 28, 29. Lineamiento interno. Facultad de Ciencias</a:t>
            </a:r>
            <a:endParaRPr lang="es-ES" sz="14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30</a:t>
            </a:fld>
            <a:endParaRPr lang="en-US"/>
          </a:p>
        </p:txBody>
      </p:sp>
      <p:graphicFrame>
        <p:nvGraphicFramePr>
          <p:cNvPr id="10" name="Diagrama 9"/>
          <p:cNvGraphicFramePr/>
          <p:nvPr>
            <p:extLst>
              <p:ext uri="{D42A27DB-BD31-4B8C-83A1-F6EECF244321}">
                <p14:modId xmlns:p14="http://schemas.microsoft.com/office/powerpoint/2010/main" val="3255081084"/>
              </p:ext>
            </p:extLst>
          </p:nvPr>
        </p:nvGraphicFramePr>
        <p:xfrm>
          <a:off x="1457164" y="1781366"/>
          <a:ext cx="6643228"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tángulo 11"/>
          <p:cNvSpPr/>
          <p:nvPr/>
        </p:nvSpPr>
        <p:spPr>
          <a:xfrm>
            <a:off x="5787541" y="5660089"/>
            <a:ext cx="3168352" cy="215444"/>
          </a:xfrm>
          <a:prstGeom prst="rect">
            <a:avLst/>
          </a:prstGeom>
        </p:spPr>
        <p:txBody>
          <a:bodyPr wrap="square">
            <a:spAutoFit/>
          </a:bodyPr>
          <a:lstStyle/>
          <a:p>
            <a:r>
              <a:rPr lang="pl-PL" sz="800" dirty="0">
                <a:solidFill>
                  <a:schemeClr val="bg1">
                    <a:lumMod val="50000"/>
                  </a:schemeClr>
                </a:solidFill>
              </a:rPr>
              <a:t>http://</a:t>
            </a:r>
            <a:r>
              <a:rPr lang="pl-PL" sz="800" dirty="0" err="1">
                <a:solidFill>
                  <a:schemeClr val="bg1">
                    <a:lumMod val="50000"/>
                  </a:schemeClr>
                </a:solidFill>
              </a:rPr>
              <a:t>deconceptos.com</a:t>
            </a:r>
            <a:r>
              <a:rPr lang="pl-PL" sz="800" dirty="0">
                <a:solidFill>
                  <a:schemeClr val="bg1">
                    <a:lumMod val="50000"/>
                  </a:schemeClr>
                </a:solidFill>
              </a:rPr>
              <a:t>/</a:t>
            </a:r>
            <a:r>
              <a:rPr lang="pl-PL" sz="800" dirty="0" err="1">
                <a:solidFill>
                  <a:schemeClr val="bg1">
                    <a:lumMod val="50000"/>
                  </a:schemeClr>
                </a:solidFill>
              </a:rPr>
              <a:t>wp-content</a:t>
            </a:r>
            <a:r>
              <a:rPr lang="pl-PL" sz="800" dirty="0">
                <a:solidFill>
                  <a:schemeClr val="bg1">
                    <a:lumMod val="50000"/>
                  </a:schemeClr>
                </a:solidFill>
              </a:rPr>
              <a:t>/</a:t>
            </a:r>
            <a:r>
              <a:rPr lang="pl-PL" sz="800" dirty="0" err="1">
                <a:solidFill>
                  <a:schemeClr val="bg1">
                    <a:lumMod val="50000"/>
                  </a:schemeClr>
                </a:solidFill>
              </a:rPr>
              <a:t>uploads</a:t>
            </a:r>
            <a:r>
              <a:rPr lang="pl-PL" sz="800" dirty="0">
                <a:solidFill>
                  <a:schemeClr val="bg1">
                    <a:lumMod val="50000"/>
                  </a:schemeClr>
                </a:solidFill>
              </a:rPr>
              <a:t>/2011/12/</a:t>
            </a:r>
            <a:r>
              <a:rPr lang="pl-PL" sz="800" dirty="0" err="1">
                <a:solidFill>
                  <a:schemeClr val="bg1">
                    <a:lumMod val="50000"/>
                  </a:schemeClr>
                </a:solidFill>
              </a:rPr>
              <a:t>plagio.jpg</a:t>
            </a:r>
            <a:endParaRPr lang="es-ES" sz="800" dirty="0">
              <a:solidFill>
                <a:schemeClr val="bg1">
                  <a:lumMod val="50000"/>
                </a:schemeClr>
              </a:solidFill>
            </a:endParaRPr>
          </a:p>
        </p:txBody>
      </p:sp>
      <p:sp>
        <p:nvSpPr>
          <p:cNvPr id="13" name="Rectángulo 12"/>
          <p:cNvSpPr/>
          <p:nvPr/>
        </p:nvSpPr>
        <p:spPr>
          <a:xfrm>
            <a:off x="1691680" y="3275112"/>
            <a:ext cx="2016224" cy="338554"/>
          </a:xfrm>
          <a:prstGeom prst="rect">
            <a:avLst/>
          </a:prstGeom>
        </p:spPr>
        <p:txBody>
          <a:bodyPr wrap="square">
            <a:spAutoFit/>
          </a:bodyPr>
          <a:lstStyle/>
          <a:p>
            <a:r>
              <a:rPr lang="en-US" sz="800" dirty="0">
                <a:solidFill>
                  <a:schemeClr val="bg1">
                    <a:lumMod val="50000"/>
                  </a:schemeClr>
                </a:solidFill>
              </a:rPr>
              <a:t>http://</a:t>
            </a:r>
            <a:r>
              <a:rPr lang="en-US" sz="800" dirty="0" err="1">
                <a:solidFill>
                  <a:schemeClr val="bg1">
                    <a:lumMod val="50000"/>
                  </a:schemeClr>
                </a:solidFill>
              </a:rPr>
              <a:t>thumbs.dreamstime.com</a:t>
            </a:r>
            <a:r>
              <a:rPr lang="en-US" sz="800" dirty="0">
                <a:solidFill>
                  <a:schemeClr val="bg1">
                    <a:lumMod val="50000"/>
                  </a:schemeClr>
                </a:solidFill>
              </a:rPr>
              <a:t>/z/sello-original-del-vector-30534431.jpg</a:t>
            </a:r>
            <a:endParaRPr lang="es-ES" sz="800" dirty="0">
              <a:solidFill>
                <a:schemeClr val="bg1">
                  <a:lumMod val="50000"/>
                </a:schemeClr>
              </a:solidFill>
            </a:endParaRPr>
          </a:p>
        </p:txBody>
      </p:sp>
    </p:spTree>
    <p:extLst>
      <p:ext uri="{BB962C8B-B14F-4D97-AF65-F5344CB8AC3E}">
        <p14:creationId xmlns:p14="http://schemas.microsoft.com/office/powerpoint/2010/main" val="39324724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PROTOCOLO DE TESIS</a:t>
            </a:r>
            <a:endParaRPr lang="es-ES" sz="4800" b="1" dirty="0">
              <a:ea typeface="+mj-ea"/>
              <a:cs typeface="Calibri" charset="0"/>
            </a:endParaRPr>
          </a:p>
        </p:txBody>
      </p:sp>
      <p:cxnSp>
        <p:nvCxnSpPr>
          <p:cNvPr id="7" name="Conector recto 6"/>
          <p:cNvCxnSpPr/>
          <p:nvPr/>
        </p:nvCxnSpPr>
        <p:spPr>
          <a:xfrm>
            <a:off x="-14451" y="1484784"/>
            <a:ext cx="9160783"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355976" y="5959152"/>
            <a:ext cx="4788024" cy="307777"/>
          </a:xfrm>
          <a:prstGeom prst="rect">
            <a:avLst/>
          </a:prstGeom>
        </p:spPr>
        <p:txBody>
          <a:bodyPr wrap="square">
            <a:spAutoFit/>
          </a:bodyPr>
          <a:lstStyle/>
          <a:p>
            <a:r>
              <a:rPr lang="es-MX" sz="1400" dirty="0" smtClean="0"/>
              <a:t>Artículo 30. Lineamiento interno. Facultad de Ciencias</a:t>
            </a:r>
            <a:endParaRPr lang="es-ES" sz="1400" dirty="0"/>
          </a:p>
        </p:txBody>
      </p:sp>
      <p:sp>
        <p:nvSpPr>
          <p:cNvPr id="9" name="Rectángulo 8"/>
          <p:cNvSpPr/>
          <p:nvPr/>
        </p:nvSpPr>
        <p:spPr>
          <a:xfrm>
            <a:off x="511012" y="1628800"/>
            <a:ext cx="8208912" cy="415498"/>
          </a:xfrm>
          <a:prstGeom prst="rect">
            <a:avLst/>
          </a:prstGeom>
          <a:solidFill>
            <a:schemeClr val="accent5">
              <a:lumMod val="40000"/>
              <a:lumOff val="60000"/>
              <a:alpha val="60000"/>
            </a:schemeClr>
          </a:solidFill>
        </p:spPr>
        <p:style>
          <a:lnRef idx="3">
            <a:schemeClr val="lt1"/>
          </a:lnRef>
          <a:fillRef idx="1">
            <a:schemeClr val="accent4"/>
          </a:fillRef>
          <a:effectRef idx="1">
            <a:schemeClr val="accent4"/>
          </a:effectRef>
          <a:fontRef idx="minor">
            <a:schemeClr val="lt1"/>
          </a:fontRef>
        </p:style>
        <p:txBody>
          <a:bodyPr wrap="square">
            <a:spAutoFit/>
          </a:bodyPr>
          <a:lstStyle/>
          <a:p>
            <a:r>
              <a:rPr lang="es-MX" sz="2100" b="1" dirty="0">
                <a:solidFill>
                  <a:schemeClr val="tx1"/>
                </a:solidFill>
              </a:rPr>
              <a:t>El protocolo de Tesis, deberá contemplar los siguientes aspectos</a:t>
            </a:r>
            <a:r>
              <a:rPr lang="es-MX" sz="2100" b="1" dirty="0" smtClean="0">
                <a:solidFill>
                  <a:schemeClr val="tx1"/>
                </a:solidFill>
              </a:rPr>
              <a:t>:</a:t>
            </a:r>
            <a:endParaRPr lang="es-MX" sz="2100" b="1" dirty="0">
              <a:solidFill>
                <a:schemeClr val="tx1"/>
              </a:solidFill>
            </a:endParaRPr>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31</a:t>
            </a:fld>
            <a:endParaRPr lang="en-US"/>
          </a:p>
        </p:txBody>
      </p:sp>
      <p:graphicFrame>
        <p:nvGraphicFramePr>
          <p:cNvPr id="11" name="Diagrama 10"/>
          <p:cNvGraphicFramePr/>
          <p:nvPr>
            <p:extLst>
              <p:ext uri="{D42A27DB-BD31-4B8C-83A1-F6EECF244321}">
                <p14:modId xmlns:p14="http://schemas.microsoft.com/office/powerpoint/2010/main" val="85314985"/>
              </p:ext>
            </p:extLst>
          </p:nvPr>
        </p:nvGraphicFramePr>
        <p:xfrm>
          <a:off x="1474569" y="2114535"/>
          <a:ext cx="5977751" cy="38446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406229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REGISTRO DE TEMA DE TESIS</a:t>
            </a:r>
            <a:endParaRPr lang="es-ES" sz="4800" b="1" dirty="0">
              <a:ea typeface="+mj-ea"/>
              <a:cs typeface="Calibri" charset="0"/>
            </a:endParaRPr>
          </a:p>
        </p:txBody>
      </p:sp>
      <p:cxnSp>
        <p:nvCxnSpPr>
          <p:cNvPr id="7" name="Conector recto 6"/>
          <p:cNvCxnSpPr/>
          <p:nvPr/>
        </p:nvCxnSpPr>
        <p:spPr>
          <a:xfrm>
            <a:off x="0" y="1484784"/>
            <a:ext cx="9146332"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355976" y="5959152"/>
            <a:ext cx="4788024" cy="307777"/>
          </a:xfrm>
          <a:prstGeom prst="rect">
            <a:avLst/>
          </a:prstGeom>
        </p:spPr>
        <p:txBody>
          <a:bodyPr wrap="square">
            <a:spAutoFit/>
          </a:bodyPr>
          <a:lstStyle/>
          <a:p>
            <a:r>
              <a:rPr lang="es-MX" sz="1400" dirty="0" smtClean="0"/>
              <a:t>Artículo 31. Lineamiento interno. Facultad de Ciencias</a:t>
            </a:r>
            <a:endParaRPr lang="es-ES" sz="1400" dirty="0"/>
          </a:p>
        </p:txBody>
      </p:sp>
      <p:sp>
        <p:nvSpPr>
          <p:cNvPr id="9" name="Rectángulo 8"/>
          <p:cNvSpPr/>
          <p:nvPr/>
        </p:nvSpPr>
        <p:spPr>
          <a:xfrm>
            <a:off x="445762" y="1628800"/>
            <a:ext cx="4330824" cy="415498"/>
          </a:xfrm>
          <a:prstGeom prst="rect">
            <a:avLst/>
          </a:prstGeom>
          <a:solidFill>
            <a:schemeClr val="accent5">
              <a:lumMod val="40000"/>
              <a:lumOff val="60000"/>
              <a:alpha val="60000"/>
            </a:schemeClr>
          </a:solidFill>
        </p:spPr>
        <p:style>
          <a:lnRef idx="3">
            <a:schemeClr val="lt1"/>
          </a:lnRef>
          <a:fillRef idx="1">
            <a:schemeClr val="accent4"/>
          </a:fillRef>
          <a:effectRef idx="1">
            <a:schemeClr val="accent4"/>
          </a:effectRef>
          <a:fontRef idx="minor">
            <a:schemeClr val="lt1"/>
          </a:fontRef>
        </p:style>
        <p:txBody>
          <a:bodyPr wrap="square">
            <a:spAutoFit/>
          </a:bodyPr>
          <a:lstStyle/>
          <a:p>
            <a:r>
              <a:rPr lang="es-MX" sz="2100" b="1" dirty="0">
                <a:solidFill>
                  <a:srgbClr val="2E2224"/>
                </a:solidFill>
                <a:latin typeface="+mn-lt"/>
                <a:ea typeface="+mn-ea"/>
                <a:cs typeface="+mn-cs"/>
              </a:rPr>
              <a:t>El protocolo de Tesis, deberá incluir</a:t>
            </a:r>
            <a:r>
              <a:rPr lang="es-MX" sz="2100" b="1" dirty="0" smtClean="0">
                <a:solidFill>
                  <a:srgbClr val="2E2224"/>
                </a:solidFill>
                <a:latin typeface="+mn-lt"/>
                <a:ea typeface="+mn-ea"/>
                <a:cs typeface="+mn-cs"/>
              </a:rPr>
              <a:t>:</a:t>
            </a:r>
            <a:endParaRPr lang="es-MX" sz="2100" b="1" dirty="0">
              <a:solidFill>
                <a:srgbClr val="2E2224"/>
              </a:solidFill>
              <a:latin typeface="+mn-lt"/>
              <a:ea typeface="+mn-ea"/>
              <a:cs typeface="+mn-cs"/>
            </a:endParaRPr>
          </a:p>
        </p:txBody>
      </p:sp>
      <p:sp>
        <p:nvSpPr>
          <p:cNvPr id="2" name="Marcador de número de diapositiva 1"/>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32</a:t>
            </a:fld>
            <a:endParaRPr lang="en-US"/>
          </a:p>
        </p:txBody>
      </p:sp>
      <p:graphicFrame>
        <p:nvGraphicFramePr>
          <p:cNvPr id="10" name="Diagrama 9"/>
          <p:cNvGraphicFramePr/>
          <p:nvPr>
            <p:extLst>
              <p:ext uri="{D42A27DB-BD31-4B8C-83A1-F6EECF244321}">
                <p14:modId xmlns:p14="http://schemas.microsoft.com/office/powerpoint/2010/main" val="3723927420"/>
              </p:ext>
            </p:extLst>
          </p:nvPr>
        </p:nvGraphicFramePr>
        <p:xfrm>
          <a:off x="705258" y="2060848"/>
          <a:ext cx="753915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871144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eaLnBrk="1" hangingPunct="1"/>
            <a:r>
              <a:rPr lang="es-ES" sz="4800" b="1" dirty="0">
                <a:solidFill>
                  <a:srgbClr val="2E2224"/>
                </a:solidFill>
                <a:latin typeface="Calibri" charset="0"/>
                <a:cs typeface="Calibri" charset="0"/>
              </a:rPr>
              <a:t>REFERENCIAS</a:t>
            </a:r>
            <a:endParaRPr lang="es-MX" sz="4800" b="1" dirty="0">
              <a:solidFill>
                <a:srgbClr val="2E2224"/>
              </a:solidFill>
              <a:latin typeface="Calibri" charset="0"/>
              <a:cs typeface="Calibri" charset="0"/>
            </a:endParaRPr>
          </a:p>
        </p:txBody>
      </p:sp>
      <p:grpSp>
        <p:nvGrpSpPr>
          <p:cNvPr id="5" name="Agrupar 4"/>
          <p:cNvGrpSpPr/>
          <p:nvPr/>
        </p:nvGrpSpPr>
        <p:grpSpPr>
          <a:xfrm>
            <a:off x="-18256" y="6424570"/>
            <a:ext cx="9162256" cy="491242"/>
            <a:chOff x="-18256" y="6424570"/>
            <a:chExt cx="9162256" cy="491242"/>
          </a:xfrm>
        </p:grpSpPr>
        <p:sp>
          <p:nvSpPr>
            <p:cNvPr id="6" name="Rectángulo 5"/>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7" name="Imagen 6"/>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11" name="Conector recto 10"/>
          <p:cNvCxnSpPr/>
          <p:nvPr/>
        </p:nvCxnSpPr>
        <p:spPr>
          <a:xfrm>
            <a:off x="-18256" y="1484784"/>
            <a:ext cx="9164588"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2" name="Marcador de contenido 2"/>
          <p:cNvSpPr>
            <a:spLocks noGrp="1"/>
          </p:cNvSpPr>
          <p:nvPr>
            <p:ph idx="4294967295"/>
          </p:nvPr>
        </p:nvSpPr>
        <p:spPr>
          <a:xfrm>
            <a:off x="203200" y="1844823"/>
            <a:ext cx="8832850" cy="4320481"/>
          </a:xfrm>
          <a:prstGeom prst="rect">
            <a:avLst/>
          </a:prstGeom>
          <a:solidFill>
            <a:srgbClr val="5F6A33">
              <a:alpha val="41000"/>
            </a:srgbClr>
          </a:solidFill>
          <a:ln>
            <a:noFill/>
          </a:ln>
          <a:effectLst/>
          <a:extLst>
            <a:ext uri="{91240B29-F687-4f45-9708-019B960494DF}">
              <a14:hiddenLine xmlns:a14="http://schemas.microsoft.com/office/drawing/2010/main" xmlns="" w="9525">
                <a:solidFill>
                  <a:srgbClr val="000000"/>
                </a:solidFill>
                <a:miter lim="800000"/>
                <a:headEnd/>
                <a:tailEnd/>
              </a14:hiddenLine>
            </a:ext>
          </a:extLst>
        </p:spPr>
        <p:style>
          <a:lnRef idx="1">
            <a:schemeClr val="accent1"/>
          </a:lnRef>
          <a:fillRef idx="3">
            <a:schemeClr val="accent1"/>
          </a:fillRef>
          <a:effectRef idx="2">
            <a:schemeClr val="accent1"/>
          </a:effectRef>
          <a:fontRef idx="minor">
            <a:schemeClr val="lt1"/>
          </a:fontRef>
        </p:style>
        <p:txBody>
          <a:bodyPr anchor="t">
            <a:noAutofit/>
          </a:bodyPr>
          <a:lstStyle/>
          <a:p>
            <a:pPr marL="0" indent="0">
              <a:buNone/>
            </a:pPr>
            <a:r>
              <a:rPr lang="es-MX" sz="2100" dirty="0">
                <a:solidFill>
                  <a:schemeClr val="tx1"/>
                </a:solidFill>
                <a:latin typeface="Arial" charset="0"/>
                <a:ea typeface="ＭＳ Ｐゴシック" charset="0"/>
                <a:cs typeface="ＭＳ Ｐゴシック" charset="0"/>
              </a:rPr>
              <a:t>Gaceta</a:t>
            </a:r>
            <a:r>
              <a:rPr lang="es-MX" sz="2000" dirty="0" smtClean="0">
                <a:solidFill>
                  <a:schemeClr val="tx1"/>
                </a:solidFill>
              </a:rPr>
              <a:t> </a:t>
            </a:r>
            <a:r>
              <a:rPr lang="es-MX" sz="2100" dirty="0" smtClean="0">
                <a:solidFill>
                  <a:schemeClr val="tx1"/>
                </a:solidFill>
                <a:latin typeface="Arial" charset="0"/>
                <a:ea typeface="ＭＳ Ｐゴシック" charset="0"/>
                <a:cs typeface="ＭＳ Ｐゴシック" charset="0"/>
              </a:rPr>
              <a:t>Universitaria</a:t>
            </a:r>
            <a:r>
              <a:rPr lang="es-MX" sz="2100" dirty="0">
                <a:solidFill>
                  <a:schemeClr val="tx1"/>
                </a:solidFill>
                <a:latin typeface="Arial" charset="0"/>
                <a:ea typeface="ＭＳ Ｐゴシック" charset="0"/>
                <a:cs typeface="ＭＳ Ｐゴシック" charset="0"/>
              </a:rPr>
              <a:t>, núm. Extraordinario, diciembre 2012, época XIII, año </a:t>
            </a:r>
            <a:r>
              <a:rPr lang="es-MX" sz="2100" dirty="0" smtClean="0">
                <a:solidFill>
                  <a:schemeClr val="tx1"/>
                </a:solidFill>
                <a:latin typeface="Arial" charset="0"/>
                <a:ea typeface="ＭＳ Ｐゴシック" charset="0"/>
                <a:cs typeface="ＭＳ Ｐゴシック" charset="0"/>
              </a:rPr>
              <a:t>XXVIII.</a:t>
            </a:r>
            <a:endParaRPr lang="es-MX" sz="2100" dirty="0">
              <a:solidFill>
                <a:schemeClr val="tx1"/>
              </a:solidFill>
              <a:latin typeface="Arial" charset="0"/>
              <a:ea typeface="ＭＳ Ｐゴシック" charset="0"/>
              <a:cs typeface="ＭＳ Ｐゴシック" charset="0"/>
            </a:endParaRPr>
          </a:p>
          <a:p>
            <a:pPr marL="0" indent="0">
              <a:buNone/>
            </a:pPr>
            <a:r>
              <a:rPr lang="es-MX" sz="2100" dirty="0" smtClean="0">
                <a:solidFill>
                  <a:schemeClr val="tx1"/>
                </a:solidFill>
                <a:latin typeface="Arial" charset="0"/>
                <a:ea typeface="ＭＳ Ｐゴシック" charset="0"/>
                <a:cs typeface="ＭＳ Ｐゴシック" charset="0"/>
              </a:rPr>
              <a:t>CENEVAL. 2014. Examen general de Egreso de la Lic. </a:t>
            </a:r>
            <a:r>
              <a:rPr lang="es-ES" sz="2100" dirty="0">
                <a:solidFill>
                  <a:schemeClr val="tx1"/>
                </a:solidFill>
                <a:latin typeface="Arial" charset="0"/>
                <a:ea typeface="ＭＳ Ｐゴシック" charset="0"/>
                <a:cs typeface="ＭＳ Ｐゴシック" charset="0"/>
              </a:rPr>
              <a:t>e</a:t>
            </a:r>
            <a:r>
              <a:rPr lang="es-MX" sz="2100" dirty="0" smtClean="0">
                <a:solidFill>
                  <a:schemeClr val="tx1"/>
                </a:solidFill>
                <a:latin typeface="Arial" charset="0"/>
                <a:ea typeface="ＭＳ Ｐゴシック" charset="0"/>
                <a:cs typeface="ＭＳ Ｐゴシック" charset="0"/>
              </a:rPr>
              <a:t>n Biología. </a:t>
            </a:r>
            <a:r>
              <a:rPr lang="es-ES_tradnl" sz="2100" dirty="0" smtClean="0">
                <a:solidFill>
                  <a:schemeClr val="tx1"/>
                </a:solidFill>
                <a:latin typeface="Arial" charset="0"/>
                <a:ea typeface="ＭＳ Ｐゴシック" charset="0"/>
                <a:cs typeface="ＭＳ Ｐゴシック" charset="0"/>
              </a:rPr>
              <a:t>http</a:t>
            </a:r>
            <a:r>
              <a:rPr lang="es-ES_tradnl" sz="2100" dirty="0">
                <a:solidFill>
                  <a:schemeClr val="tx1"/>
                </a:solidFill>
                <a:latin typeface="Arial" charset="0"/>
                <a:ea typeface="ＭＳ Ｐゴシック" charset="0"/>
                <a:cs typeface="ＭＳ Ｐゴシック" charset="0"/>
              </a:rPr>
              <a:t>://</a:t>
            </a:r>
            <a:r>
              <a:rPr lang="es-ES_tradnl" sz="2100" dirty="0" err="1">
                <a:solidFill>
                  <a:schemeClr val="tx1"/>
                </a:solidFill>
                <a:latin typeface="Arial" charset="0"/>
                <a:ea typeface="ＭＳ Ｐゴシック" charset="0"/>
                <a:cs typeface="ＭＳ Ｐゴシック" charset="0"/>
              </a:rPr>
              <a:t>archivos.ceneval.edu.mx</a:t>
            </a:r>
            <a:r>
              <a:rPr lang="es-ES_tradnl" sz="2100" dirty="0">
                <a:solidFill>
                  <a:schemeClr val="tx1"/>
                </a:solidFill>
                <a:latin typeface="Arial" charset="0"/>
                <a:ea typeface="ＭＳ Ｐゴシック" charset="0"/>
                <a:cs typeface="ＭＳ Ｐゴシック" charset="0"/>
              </a:rPr>
              <a:t>/</a:t>
            </a:r>
            <a:r>
              <a:rPr lang="es-ES_tradnl" sz="2100" dirty="0" err="1">
                <a:solidFill>
                  <a:schemeClr val="tx1"/>
                </a:solidFill>
                <a:latin typeface="Arial" charset="0"/>
                <a:ea typeface="ＭＳ Ｐゴシック" charset="0"/>
                <a:cs typeface="ＭＳ Ｐゴシック" charset="0"/>
              </a:rPr>
              <a:t>archivos_portal</a:t>
            </a:r>
            <a:r>
              <a:rPr lang="es-ES_tradnl" sz="2100" dirty="0">
                <a:solidFill>
                  <a:schemeClr val="tx1"/>
                </a:solidFill>
                <a:latin typeface="Arial" charset="0"/>
                <a:ea typeface="ＭＳ Ｐゴシック" charset="0"/>
                <a:cs typeface="ＭＳ Ｐゴシック" charset="0"/>
              </a:rPr>
              <a:t>/15621/</a:t>
            </a:r>
            <a:r>
              <a:rPr lang="es-ES_tradnl" sz="2100" dirty="0" err="1">
                <a:solidFill>
                  <a:schemeClr val="tx1"/>
                </a:solidFill>
                <a:latin typeface="Arial" charset="0"/>
                <a:ea typeface="ＭＳ Ｐゴシック" charset="0"/>
                <a:cs typeface="ＭＳ Ｐゴシック" charset="0"/>
              </a:rPr>
              <a:t>Ventajasdelexamen.pdf</a:t>
            </a:r>
            <a:endParaRPr lang="es-MX" sz="2100" dirty="0" smtClean="0">
              <a:solidFill>
                <a:schemeClr val="tx1"/>
              </a:solidFill>
              <a:latin typeface="Arial" charset="0"/>
              <a:ea typeface="ＭＳ Ｐゴシック" charset="0"/>
              <a:cs typeface="ＭＳ Ｐゴシック" charset="0"/>
            </a:endParaRPr>
          </a:p>
          <a:p>
            <a:pPr marL="0" indent="0">
              <a:buNone/>
            </a:pPr>
            <a:r>
              <a:rPr lang="es-MX" sz="2100" dirty="0" smtClean="0">
                <a:solidFill>
                  <a:schemeClr val="tx1"/>
                </a:solidFill>
                <a:latin typeface="Arial" charset="0"/>
                <a:ea typeface="ＭＳ Ｐゴシック" charset="0"/>
                <a:cs typeface="ＭＳ Ｐゴシック" charset="0"/>
              </a:rPr>
              <a:t>Lineamientos </a:t>
            </a:r>
            <a:r>
              <a:rPr lang="es-MX" sz="2100" dirty="0">
                <a:solidFill>
                  <a:schemeClr val="tx1"/>
                </a:solidFill>
                <a:latin typeface="Arial" charset="0"/>
                <a:ea typeface="ＭＳ Ｐゴシック" charset="0"/>
                <a:cs typeface="ＭＳ Ｐゴシック" charset="0"/>
              </a:rPr>
              <a:t>internos para la evaluación profesional del nivel licenciatura, de la Facultad de Ciencias de la Universidad Autónoma del Estado de </a:t>
            </a:r>
            <a:r>
              <a:rPr lang="es-MX" sz="2100" dirty="0" smtClean="0">
                <a:solidFill>
                  <a:schemeClr val="tx1"/>
                </a:solidFill>
                <a:latin typeface="Arial" charset="0"/>
                <a:ea typeface="ＭＳ Ｐゴシック" charset="0"/>
                <a:cs typeface="ＭＳ Ｐゴシック" charset="0"/>
              </a:rPr>
              <a:t>México </a:t>
            </a:r>
            <a:r>
              <a:rPr lang="es-ES_tradnl" sz="2100" dirty="0">
                <a:solidFill>
                  <a:schemeClr val="tx1"/>
                </a:solidFill>
                <a:latin typeface="Arial" charset="0"/>
                <a:ea typeface="ＭＳ Ｐゴシック" charset="0"/>
                <a:cs typeface="ＭＳ Ｐゴシック" charset="0"/>
              </a:rPr>
              <a:t>http://www.uaemex.mx/fciencias /DesarrolloEstudiantil/MarcoLegal/Reglamento%20Interno%20de%20la%20Facultad%20de%20Ciencias.pdf.</a:t>
            </a:r>
          </a:p>
          <a:p>
            <a:pPr marL="0" indent="0">
              <a:buNone/>
            </a:pPr>
            <a:r>
              <a:rPr lang="pt-BR" sz="2100" dirty="0" err="1" smtClean="0">
                <a:solidFill>
                  <a:schemeClr val="tx1"/>
                </a:solidFill>
                <a:latin typeface="Arial" charset="0"/>
                <a:ea typeface="ＭＳ Ｐゴシック" charset="0"/>
                <a:cs typeface="ＭＳ Ｐゴシック" charset="0"/>
              </a:rPr>
              <a:t>Reglamento</a:t>
            </a:r>
            <a:r>
              <a:rPr lang="pt-BR" sz="2100" dirty="0" smtClean="0">
                <a:solidFill>
                  <a:schemeClr val="tx1"/>
                </a:solidFill>
                <a:latin typeface="Arial" charset="0"/>
                <a:ea typeface="ＭＳ Ｐゴシック" charset="0"/>
                <a:cs typeface="ＭＳ Ｐゴシック" charset="0"/>
              </a:rPr>
              <a:t> de </a:t>
            </a:r>
            <a:r>
              <a:rPr lang="pt-BR" sz="2100" dirty="0" err="1" smtClean="0">
                <a:solidFill>
                  <a:schemeClr val="tx1"/>
                </a:solidFill>
                <a:latin typeface="Arial" charset="0"/>
                <a:ea typeface="ＭＳ Ｐゴシック" charset="0"/>
                <a:cs typeface="ＭＳ Ｐゴシック" charset="0"/>
              </a:rPr>
              <a:t>evaluación</a:t>
            </a:r>
            <a:r>
              <a:rPr lang="pt-BR" sz="2100" dirty="0" smtClean="0">
                <a:solidFill>
                  <a:schemeClr val="tx1"/>
                </a:solidFill>
                <a:latin typeface="Arial" charset="0"/>
                <a:ea typeface="ＭＳ Ｐゴシック" charset="0"/>
                <a:cs typeface="ＭＳ Ｐゴシック" charset="0"/>
              </a:rPr>
              <a:t> </a:t>
            </a:r>
            <a:r>
              <a:rPr lang="pt-BR" sz="2100" dirty="0" err="1" smtClean="0">
                <a:solidFill>
                  <a:schemeClr val="tx1"/>
                </a:solidFill>
                <a:latin typeface="Arial" charset="0"/>
                <a:ea typeface="ＭＳ Ｐゴシック" charset="0"/>
                <a:cs typeface="ＭＳ Ｐゴシック" charset="0"/>
              </a:rPr>
              <a:t>profesional</a:t>
            </a:r>
            <a:r>
              <a:rPr lang="pt-BR" sz="2100" dirty="0" smtClean="0">
                <a:solidFill>
                  <a:schemeClr val="tx1"/>
                </a:solidFill>
                <a:latin typeface="Arial" charset="0"/>
                <a:ea typeface="ＭＳ Ｐゴシック" charset="0"/>
                <a:cs typeface="ＭＳ Ｐゴシック" charset="0"/>
              </a:rPr>
              <a:t> de </a:t>
            </a:r>
            <a:r>
              <a:rPr lang="pt-BR" sz="2100" dirty="0" err="1" smtClean="0">
                <a:solidFill>
                  <a:schemeClr val="tx1"/>
                </a:solidFill>
                <a:latin typeface="Arial" charset="0"/>
                <a:ea typeface="ＭＳ Ｐゴシック" charset="0"/>
                <a:cs typeface="ＭＳ Ｐゴシック" charset="0"/>
              </a:rPr>
              <a:t>la</a:t>
            </a:r>
            <a:r>
              <a:rPr lang="pt-BR" sz="2100" dirty="0" smtClean="0">
                <a:solidFill>
                  <a:schemeClr val="tx1"/>
                </a:solidFill>
                <a:latin typeface="Arial" charset="0"/>
                <a:ea typeface="ＭＳ Ｐゴシック" charset="0"/>
                <a:cs typeface="ＭＳ Ｐゴシック" charset="0"/>
              </a:rPr>
              <a:t> </a:t>
            </a:r>
            <a:r>
              <a:rPr lang="pt-BR" sz="2100" dirty="0" err="1">
                <a:solidFill>
                  <a:schemeClr val="tx1"/>
                </a:solidFill>
                <a:latin typeface="Arial" charset="0"/>
                <a:ea typeface="ＭＳ Ｐゴシック" charset="0"/>
                <a:cs typeface="ＭＳ Ｐゴシック" charset="0"/>
              </a:rPr>
              <a:t>U</a:t>
            </a:r>
            <a:r>
              <a:rPr lang="pt-BR" sz="2100" dirty="0" err="1" smtClean="0">
                <a:solidFill>
                  <a:schemeClr val="tx1"/>
                </a:solidFill>
                <a:latin typeface="Arial" charset="0"/>
                <a:ea typeface="ＭＳ Ｐゴシック" charset="0"/>
                <a:cs typeface="ＭＳ Ｐゴシック" charset="0"/>
              </a:rPr>
              <a:t>niversidad</a:t>
            </a:r>
            <a:r>
              <a:rPr lang="pt-BR" sz="2100" dirty="0" smtClean="0">
                <a:solidFill>
                  <a:schemeClr val="tx1"/>
                </a:solidFill>
                <a:latin typeface="Arial" charset="0"/>
                <a:ea typeface="ＭＳ Ｐゴシック" charset="0"/>
                <a:cs typeface="ＭＳ Ｐゴシック" charset="0"/>
              </a:rPr>
              <a:t> </a:t>
            </a:r>
            <a:r>
              <a:rPr lang="pt-BR" sz="2100" dirty="0" err="1">
                <a:solidFill>
                  <a:schemeClr val="tx1"/>
                </a:solidFill>
                <a:latin typeface="Arial" charset="0"/>
                <a:ea typeface="ＭＳ Ｐゴシック" charset="0"/>
                <a:cs typeface="ＭＳ Ｐゴシック" charset="0"/>
              </a:rPr>
              <a:t>A</a:t>
            </a:r>
            <a:r>
              <a:rPr lang="pt-BR" sz="2100" dirty="0" err="1" smtClean="0">
                <a:solidFill>
                  <a:schemeClr val="tx1"/>
                </a:solidFill>
                <a:latin typeface="Arial" charset="0"/>
                <a:ea typeface="ＭＳ Ｐゴシック" charset="0"/>
                <a:cs typeface="ＭＳ Ｐゴシック" charset="0"/>
              </a:rPr>
              <a:t>utónoma</a:t>
            </a:r>
            <a:r>
              <a:rPr lang="pt-BR" sz="2100" dirty="0" smtClean="0">
                <a:solidFill>
                  <a:schemeClr val="tx1"/>
                </a:solidFill>
                <a:latin typeface="Arial" charset="0"/>
                <a:ea typeface="ＭＳ Ｐゴシック" charset="0"/>
                <a:cs typeface="ＭＳ Ｐゴシック" charset="0"/>
              </a:rPr>
              <a:t> </a:t>
            </a:r>
            <a:r>
              <a:rPr lang="pt-BR" sz="2100" dirty="0" err="1" smtClean="0">
                <a:solidFill>
                  <a:schemeClr val="tx1"/>
                </a:solidFill>
                <a:latin typeface="Arial" charset="0"/>
                <a:ea typeface="ＭＳ Ｐゴシック" charset="0"/>
                <a:cs typeface="ＭＳ Ｐゴシック" charset="0"/>
              </a:rPr>
              <a:t>del</a:t>
            </a:r>
            <a:r>
              <a:rPr lang="pt-BR" sz="2100" dirty="0" smtClean="0">
                <a:solidFill>
                  <a:schemeClr val="tx1"/>
                </a:solidFill>
                <a:latin typeface="Arial" charset="0"/>
                <a:ea typeface="ＭＳ Ｐゴシック" charset="0"/>
                <a:cs typeface="ＭＳ Ｐゴシック" charset="0"/>
              </a:rPr>
              <a:t> Estado de </a:t>
            </a:r>
            <a:r>
              <a:rPr lang="pt-BR" sz="2100" dirty="0" err="1" smtClean="0">
                <a:solidFill>
                  <a:schemeClr val="tx1"/>
                </a:solidFill>
                <a:latin typeface="Arial" charset="0"/>
                <a:ea typeface="ＭＳ Ｐゴシック" charset="0"/>
                <a:cs typeface="ＭＳ Ｐゴシック" charset="0"/>
              </a:rPr>
              <a:t>México</a:t>
            </a:r>
            <a:r>
              <a:rPr lang="pt-BR" sz="2100" dirty="0" smtClean="0">
                <a:solidFill>
                  <a:schemeClr val="tx1"/>
                </a:solidFill>
                <a:latin typeface="Arial" charset="0"/>
                <a:ea typeface="ＭＳ Ｐゴシック" charset="0"/>
                <a:cs typeface="ＭＳ Ｐゴシック" charset="0"/>
              </a:rPr>
              <a:t>. </a:t>
            </a:r>
            <a:endParaRPr lang="es-MX" sz="2100" dirty="0">
              <a:solidFill>
                <a:schemeClr val="tx1"/>
              </a:solidFill>
              <a:latin typeface="Arial" charset="0"/>
              <a:ea typeface="ＭＳ Ｐゴシック" charset="0"/>
              <a:cs typeface="ＭＳ Ｐゴシック" charset="0"/>
            </a:endParaRPr>
          </a:p>
          <a:p>
            <a:pPr marL="0" indent="0">
              <a:buNone/>
            </a:pPr>
            <a:endParaRPr lang="es-MX" sz="2000" dirty="0" smtClean="0">
              <a:solidFill>
                <a:schemeClr val="tx1"/>
              </a:solidFill>
              <a:latin typeface="Calibri" charset="0"/>
            </a:endParaRPr>
          </a:p>
          <a:p>
            <a:pPr marL="0" indent="0" algn="just" fontAlgn="auto">
              <a:spcBef>
                <a:spcPts val="0"/>
              </a:spcBef>
              <a:spcAft>
                <a:spcPts val="0"/>
              </a:spcAft>
              <a:buFont typeface="Arial" charset="0"/>
              <a:buNone/>
              <a:defRPr/>
            </a:pPr>
            <a:endParaRPr lang="es-ES" sz="2000" dirty="0">
              <a:solidFill>
                <a:schemeClr val="tx1"/>
              </a:solidFill>
            </a:endParaRPr>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33</a:t>
            </a:fld>
            <a:endParaRPr lang="en-US"/>
          </a:p>
        </p:txBody>
      </p:sp>
    </p:spTree>
    <p:extLst>
      <p:ext uri="{BB962C8B-B14F-4D97-AF65-F5344CB8AC3E}">
        <p14:creationId xmlns:p14="http://schemas.microsoft.com/office/powerpoint/2010/main" val="6024089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EVALUACIÓN PROFESIONAL</a:t>
            </a:r>
            <a:endParaRPr lang="es-ES" sz="4800" b="1" dirty="0">
              <a:ea typeface="+mj-ea"/>
              <a:cs typeface="Calibri" charset="0"/>
            </a:endParaRPr>
          </a:p>
        </p:txBody>
      </p:sp>
      <p:cxnSp>
        <p:nvCxnSpPr>
          <p:cNvPr id="7" name="Conector recto 6"/>
          <p:cNvCxnSpPr/>
          <p:nvPr/>
        </p:nvCxnSpPr>
        <p:spPr>
          <a:xfrm>
            <a:off x="-14451" y="1484784"/>
            <a:ext cx="9160783"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4</a:t>
            </a:fld>
            <a:endParaRPr lang="en-US"/>
          </a:p>
        </p:txBody>
      </p:sp>
      <p:graphicFrame>
        <p:nvGraphicFramePr>
          <p:cNvPr id="2" name="Diagrama 1"/>
          <p:cNvGraphicFramePr/>
          <p:nvPr>
            <p:extLst>
              <p:ext uri="{D42A27DB-BD31-4B8C-83A1-F6EECF244321}">
                <p14:modId xmlns:p14="http://schemas.microsoft.com/office/powerpoint/2010/main" val="1532074092"/>
              </p:ext>
            </p:extLst>
          </p:nvPr>
        </p:nvGraphicFramePr>
        <p:xfrm>
          <a:off x="1515504" y="1628800"/>
          <a:ext cx="7016936" cy="45314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Rectángulo 10"/>
          <p:cNvSpPr/>
          <p:nvPr/>
        </p:nvSpPr>
        <p:spPr>
          <a:xfrm>
            <a:off x="2634591" y="3019702"/>
            <a:ext cx="1965653" cy="461665"/>
          </a:xfrm>
          <a:prstGeom prst="rect">
            <a:avLst/>
          </a:prstGeom>
        </p:spPr>
        <p:txBody>
          <a:bodyPr wrap="square">
            <a:spAutoFit/>
          </a:bodyPr>
          <a:lstStyle/>
          <a:p>
            <a:r>
              <a:rPr lang="es-MX" sz="800" dirty="0">
                <a:solidFill>
                  <a:schemeClr val="bg1">
                    <a:lumMod val="65000"/>
                  </a:schemeClr>
                </a:solidFill>
              </a:rPr>
              <a:t>http://www.tudocente.com/wp-content/uploads/2013/05/titulos-universitarios.jpg</a:t>
            </a:r>
          </a:p>
        </p:txBody>
      </p:sp>
      <p:sp>
        <p:nvSpPr>
          <p:cNvPr id="12" name="Rectángulo 11"/>
          <p:cNvSpPr/>
          <p:nvPr/>
        </p:nvSpPr>
        <p:spPr>
          <a:xfrm>
            <a:off x="5940152" y="4523928"/>
            <a:ext cx="1728192" cy="461665"/>
          </a:xfrm>
          <a:prstGeom prst="rect">
            <a:avLst/>
          </a:prstGeom>
        </p:spPr>
        <p:txBody>
          <a:bodyPr wrap="square">
            <a:spAutoFit/>
          </a:bodyPr>
          <a:lstStyle/>
          <a:p>
            <a:r>
              <a:rPr lang="es-MX" sz="800" dirty="0">
                <a:solidFill>
                  <a:schemeClr val="bg1">
                    <a:lumMod val="65000"/>
                  </a:schemeClr>
                </a:solidFill>
              </a:rPr>
              <a:t>http://www.agradecimientos.org/wp-content/uploads/2015/03/tesis.jpg</a:t>
            </a:r>
          </a:p>
        </p:txBody>
      </p:sp>
    </p:spTree>
    <p:extLst>
      <p:ext uri="{BB962C8B-B14F-4D97-AF65-F5344CB8AC3E}">
        <p14:creationId xmlns:p14="http://schemas.microsoft.com/office/powerpoint/2010/main" val="27330111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OBJETIVOS DE LA EVALUACIÓN PROFESIONAL</a:t>
            </a:r>
            <a:endParaRPr lang="es-ES" sz="4800" b="1" dirty="0">
              <a:ea typeface="+mj-ea"/>
              <a:cs typeface="Calibri" charset="0"/>
            </a:endParaRPr>
          </a:p>
        </p:txBody>
      </p:sp>
      <p:cxnSp>
        <p:nvCxnSpPr>
          <p:cNvPr id="5" name="Conector recto 4"/>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grpSp>
        <p:nvGrpSpPr>
          <p:cNvPr id="6" name="Agrupar 12"/>
          <p:cNvGrpSpPr/>
          <p:nvPr/>
        </p:nvGrpSpPr>
        <p:grpSpPr>
          <a:xfrm>
            <a:off x="-18256" y="6366758"/>
            <a:ext cx="9162256" cy="491242"/>
            <a:chOff x="-18256" y="6424570"/>
            <a:chExt cx="9162256" cy="491242"/>
          </a:xfrm>
        </p:grpSpPr>
        <p:sp>
          <p:nvSpPr>
            <p:cNvPr id="7" name="Rectángulo 6"/>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8" name="Imagen 7"/>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2" name="Rectángulo 1"/>
          <p:cNvSpPr/>
          <p:nvPr/>
        </p:nvSpPr>
        <p:spPr>
          <a:xfrm>
            <a:off x="4572000" y="6089759"/>
            <a:ext cx="4572000" cy="276999"/>
          </a:xfrm>
          <a:prstGeom prst="rect">
            <a:avLst/>
          </a:prstGeom>
        </p:spPr>
        <p:txBody>
          <a:bodyPr>
            <a:spAutoFit/>
          </a:bodyPr>
          <a:lstStyle/>
          <a:p>
            <a:r>
              <a:rPr lang="es-MX" sz="1200" dirty="0"/>
              <a:t>Artículo 3</a:t>
            </a:r>
            <a:r>
              <a:rPr lang="es-MX" sz="1200" dirty="0" smtClean="0"/>
              <a:t>. Reglamento de evaluación profesional. UAEM </a:t>
            </a:r>
            <a:endParaRPr lang="es-MX" sz="12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5</a:t>
            </a:fld>
            <a:endParaRPr lang="en-US"/>
          </a:p>
        </p:txBody>
      </p:sp>
      <p:graphicFrame>
        <p:nvGraphicFramePr>
          <p:cNvPr id="10" name="Diagrama 9"/>
          <p:cNvGraphicFramePr/>
          <p:nvPr>
            <p:extLst>
              <p:ext uri="{D42A27DB-BD31-4B8C-83A1-F6EECF244321}">
                <p14:modId xmlns:p14="http://schemas.microsoft.com/office/powerpoint/2010/main" val="344027460"/>
              </p:ext>
            </p:extLst>
          </p:nvPr>
        </p:nvGraphicFramePr>
        <p:xfrm>
          <a:off x="1515762" y="1556792"/>
          <a:ext cx="6584630" cy="45329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724155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¿EN QUE CONSISTE LA EVALUACIÓN PROFESIONAL?</a:t>
            </a:r>
            <a:endParaRPr lang="es-ES" sz="4800" b="1" dirty="0">
              <a:ea typeface="+mj-ea"/>
              <a:cs typeface="Calibri" charset="0"/>
            </a:endParaRPr>
          </a:p>
        </p:txBody>
      </p:sp>
      <p:cxnSp>
        <p:nvCxnSpPr>
          <p:cNvPr id="7" name="Conector recto 6"/>
          <p:cNvCxnSpPr/>
          <p:nvPr/>
        </p:nvCxnSpPr>
        <p:spPr>
          <a:xfrm>
            <a:off x="3805" y="1484784"/>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a:t>Artículo </a:t>
            </a:r>
            <a:r>
              <a:rPr lang="es-MX" sz="1200" dirty="0" smtClean="0"/>
              <a:t>4. Reglamento de evaluación profesional. UAEM </a:t>
            </a:r>
            <a:endParaRPr lang="es-MX" sz="1200" dirty="0"/>
          </a:p>
        </p:txBody>
      </p:sp>
      <p:sp>
        <p:nvSpPr>
          <p:cNvPr id="10" name="Marcador de número de diapositiva 9"/>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6</a:t>
            </a:fld>
            <a:endParaRPr lang="en-US"/>
          </a:p>
        </p:txBody>
      </p:sp>
      <p:graphicFrame>
        <p:nvGraphicFramePr>
          <p:cNvPr id="11" name="Diagrama 10"/>
          <p:cNvGraphicFramePr/>
          <p:nvPr>
            <p:extLst>
              <p:ext uri="{D42A27DB-BD31-4B8C-83A1-F6EECF244321}">
                <p14:modId xmlns:p14="http://schemas.microsoft.com/office/powerpoint/2010/main" val="2454593897"/>
              </p:ext>
            </p:extLst>
          </p:nvPr>
        </p:nvGraphicFramePr>
        <p:xfrm>
          <a:off x="457200" y="1397000"/>
          <a:ext cx="8229600" cy="45938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324732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PLAZO PARA PRESENTAR LA EVALUACIÓN PROFESIONAL</a:t>
            </a:r>
            <a:endParaRPr lang="es-ES" sz="4800" b="1" dirty="0">
              <a:ea typeface="+mj-ea"/>
              <a:cs typeface="Calibri" charset="0"/>
            </a:endParaRPr>
          </a:p>
        </p:txBody>
      </p:sp>
      <p:cxnSp>
        <p:nvCxnSpPr>
          <p:cNvPr id="7" name="Conector recto 6"/>
          <p:cNvCxnSpPr/>
          <p:nvPr/>
        </p:nvCxnSpPr>
        <p:spPr>
          <a:xfrm>
            <a:off x="3805" y="1484784"/>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9" name="Rectángulo 8"/>
          <p:cNvSpPr/>
          <p:nvPr/>
        </p:nvSpPr>
        <p:spPr>
          <a:xfrm>
            <a:off x="4572000" y="6089759"/>
            <a:ext cx="4572000" cy="276999"/>
          </a:xfrm>
          <a:prstGeom prst="rect">
            <a:avLst/>
          </a:prstGeom>
        </p:spPr>
        <p:txBody>
          <a:bodyPr>
            <a:spAutoFit/>
          </a:bodyPr>
          <a:lstStyle/>
          <a:p>
            <a:r>
              <a:rPr lang="es-MX" sz="1200" dirty="0"/>
              <a:t>Artículo </a:t>
            </a:r>
            <a:r>
              <a:rPr lang="es-MX" sz="1200" dirty="0" smtClean="0"/>
              <a:t>5. Reglamento de evaluación profesional. UAEM </a:t>
            </a:r>
            <a:endParaRPr lang="es-MX" sz="1200" dirty="0"/>
          </a:p>
        </p:txBody>
      </p:sp>
      <p:pic>
        <p:nvPicPr>
          <p:cNvPr id="10" name="Imagen 9"/>
          <p:cNvPicPr>
            <a:picLocks noChangeAspect="1"/>
          </p:cNvPicPr>
          <p:nvPr/>
        </p:nvPicPr>
        <p:blipFill>
          <a:blip r:embed="rId4"/>
          <a:stretch>
            <a:fillRect/>
          </a:stretch>
        </p:blipFill>
        <p:spPr>
          <a:xfrm>
            <a:off x="5518737" y="1619409"/>
            <a:ext cx="3249033" cy="2180981"/>
          </a:xfrm>
          <a:prstGeom prst="rect">
            <a:avLst/>
          </a:prstGeom>
          <a:ln>
            <a:noFill/>
          </a:ln>
          <a:effectLst>
            <a:softEdge rad="112500"/>
          </a:effectLst>
        </p:spPr>
      </p:pic>
      <p:sp>
        <p:nvSpPr>
          <p:cNvPr id="8" name="Marcador de número de diapositiva 7"/>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7</a:t>
            </a:fld>
            <a:endParaRPr lang="en-US"/>
          </a:p>
        </p:txBody>
      </p:sp>
      <p:graphicFrame>
        <p:nvGraphicFramePr>
          <p:cNvPr id="12" name="Diagrama 11"/>
          <p:cNvGraphicFramePr/>
          <p:nvPr>
            <p:extLst>
              <p:ext uri="{D42A27DB-BD31-4B8C-83A1-F6EECF244321}">
                <p14:modId xmlns:p14="http://schemas.microsoft.com/office/powerpoint/2010/main" val="3193660446"/>
              </p:ext>
            </p:extLst>
          </p:nvPr>
        </p:nvGraphicFramePr>
        <p:xfrm>
          <a:off x="457200" y="2047924"/>
          <a:ext cx="8310570" cy="468014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51222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400" b="1" dirty="0" smtClean="0">
                <a:ea typeface="+mj-ea"/>
                <a:cs typeface="Calibri" charset="0"/>
              </a:rPr>
              <a:t>MODALIDADES DE EVALUACIÓN PROFESIONAL EN LA UAEM</a:t>
            </a:r>
            <a:endParaRPr lang="es-ES" sz="4400" b="1" dirty="0">
              <a:ea typeface="+mj-ea"/>
              <a:cs typeface="Calibri" charset="0"/>
            </a:endParaRPr>
          </a:p>
        </p:txBody>
      </p:sp>
      <p:cxnSp>
        <p:nvCxnSpPr>
          <p:cNvPr id="7" name="Conector recto 6"/>
          <p:cNvCxnSpPr/>
          <p:nvPr/>
        </p:nvCxnSpPr>
        <p:spPr>
          <a:xfrm>
            <a:off x="-14451" y="1484784"/>
            <a:ext cx="9160783"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CuadroTexto 7"/>
          <p:cNvSpPr txBox="1"/>
          <p:nvPr/>
        </p:nvSpPr>
        <p:spPr>
          <a:xfrm>
            <a:off x="5364088" y="6044760"/>
            <a:ext cx="3600400" cy="338554"/>
          </a:xfrm>
          <a:prstGeom prst="rect">
            <a:avLst/>
          </a:prstGeom>
          <a:noFill/>
        </p:spPr>
        <p:txBody>
          <a:bodyPr wrap="square" rtlCol="0">
            <a:spAutoFit/>
          </a:bodyPr>
          <a:lstStyle/>
          <a:p>
            <a:r>
              <a:rPr lang="es-ES" sz="1600" dirty="0" smtClean="0"/>
              <a:t>*Aplica para la Facultad de Ciencias</a:t>
            </a:r>
            <a:endParaRPr lang="es-ES" sz="16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8</a:t>
            </a:fld>
            <a:endParaRPr lang="en-US"/>
          </a:p>
        </p:txBody>
      </p:sp>
      <p:graphicFrame>
        <p:nvGraphicFramePr>
          <p:cNvPr id="10" name="Diagrama 9"/>
          <p:cNvGraphicFramePr/>
          <p:nvPr>
            <p:extLst>
              <p:ext uri="{D42A27DB-BD31-4B8C-83A1-F6EECF244321}">
                <p14:modId xmlns:p14="http://schemas.microsoft.com/office/powerpoint/2010/main" val="1554841187"/>
              </p:ext>
            </p:extLst>
          </p:nvPr>
        </p:nvGraphicFramePr>
        <p:xfrm>
          <a:off x="611560" y="1639148"/>
          <a:ext cx="7776863" cy="45261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63432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3528" y="1516551"/>
            <a:ext cx="8640960" cy="923330"/>
          </a:xfrm>
          <a:prstGeom prst="rect">
            <a:avLst/>
          </a:prstGeom>
        </p:spPr>
        <p:txBody>
          <a:bodyPr wrap="square">
            <a:spAutoFit/>
          </a:bodyPr>
          <a:lstStyle/>
          <a:p>
            <a:pPr algn="ctr"/>
            <a:r>
              <a:rPr lang="es-MX" b="1" i="1" dirty="0"/>
              <a:t>C</a:t>
            </a:r>
            <a:r>
              <a:rPr lang="es-MX" b="1" i="1" dirty="0" smtClean="0"/>
              <a:t>onsiste en reconocer el esfuerzo y dedicación mostrados por el pasante durante su trayectoria escolar en los estudios profesionales cursados</a:t>
            </a:r>
            <a:r>
              <a:rPr lang="es-MX" i="1" dirty="0" smtClean="0"/>
              <a:t>. </a:t>
            </a:r>
          </a:p>
          <a:p>
            <a:pPr algn="ctr"/>
            <a:endParaRPr lang="es-MX" i="1" dirty="0" smtClean="0"/>
          </a:p>
        </p:txBody>
      </p:sp>
      <p:grpSp>
        <p:nvGrpSpPr>
          <p:cNvPr id="3" name="Agrupar 12"/>
          <p:cNvGrpSpPr/>
          <p:nvPr/>
        </p:nvGrpSpPr>
        <p:grpSpPr>
          <a:xfrm>
            <a:off x="-14451" y="6422914"/>
            <a:ext cx="9162256" cy="491242"/>
            <a:chOff x="-18256" y="6424570"/>
            <a:chExt cx="9162256" cy="491242"/>
          </a:xfrm>
        </p:grpSpPr>
        <p:sp>
          <p:nvSpPr>
            <p:cNvPr id="4" name="Rectángulo 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5" name="Imagen 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s-ES" sz="4400" b="1" dirty="0">
                <a:ea typeface="+mj-ea"/>
                <a:cs typeface="Calibri" charset="0"/>
              </a:rPr>
              <a:t>APROVECHAMIENTO </a:t>
            </a:r>
            <a:r>
              <a:rPr lang="es-ES" sz="4400" b="1" dirty="0" smtClean="0">
                <a:ea typeface="+mj-ea"/>
                <a:cs typeface="Calibri" charset="0"/>
              </a:rPr>
              <a:t>ACADÉMICO</a:t>
            </a:r>
            <a:endParaRPr lang="es-ES" sz="4800" b="1" dirty="0">
              <a:ea typeface="+mj-ea"/>
              <a:cs typeface="Calibri" charset="0"/>
            </a:endParaRPr>
          </a:p>
        </p:txBody>
      </p:sp>
      <p:cxnSp>
        <p:nvCxnSpPr>
          <p:cNvPr id="7" name="Conector recto 6"/>
          <p:cNvCxnSpPr/>
          <p:nvPr/>
        </p:nvCxnSpPr>
        <p:spPr>
          <a:xfrm>
            <a:off x="3805" y="1484784"/>
            <a:ext cx="9142527"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572000" y="6089759"/>
            <a:ext cx="4572000" cy="276999"/>
          </a:xfrm>
          <a:prstGeom prst="rect">
            <a:avLst/>
          </a:prstGeom>
        </p:spPr>
        <p:txBody>
          <a:bodyPr>
            <a:spAutoFit/>
          </a:bodyPr>
          <a:lstStyle/>
          <a:p>
            <a:r>
              <a:rPr lang="es-MX" sz="1200" dirty="0" smtClean="0"/>
              <a:t>Artículos 13, 14. Reglamento de evaluación profesional. UAEM </a:t>
            </a:r>
            <a:endParaRPr lang="es-MX" sz="12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9</a:t>
            </a:fld>
            <a:endParaRPr lang="en-US"/>
          </a:p>
        </p:txBody>
      </p:sp>
      <p:graphicFrame>
        <p:nvGraphicFramePr>
          <p:cNvPr id="10" name="Diagrama 9"/>
          <p:cNvGraphicFramePr/>
          <p:nvPr>
            <p:extLst>
              <p:ext uri="{D42A27DB-BD31-4B8C-83A1-F6EECF244321}">
                <p14:modId xmlns:p14="http://schemas.microsoft.com/office/powerpoint/2010/main" val="1112000328"/>
              </p:ext>
            </p:extLst>
          </p:nvPr>
        </p:nvGraphicFramePr>
        <p:xfrm>
          <a:off x="719239" y="2401031"/>
          <a:ext cx="7704336" cy="35495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731994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2132</TotalTime>
  <Words>5583</Words>
  <Application>Microsoft Office PowerPoint</Application>
  <PresentationFormat>Presentación en pantalla (4:3)</PresentationFormat>
  <Paragraphs>502</Paragraphs>
  <Slides>33</Slides>
  <Notes>24</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33</vt:i4>
      </vt:variant>
    </vt:vector>
  </HeadingPairs>
  <TitlesOfParts>
    <vt:vector size="43" baseType="lpstr">
      <vt:lpstr>MS PGothic</vt:lpstr>
      <vt:lpstr>MS PGothic</vt:lpstr>
      <vt:lpstr>Arial</vt:lpstr>
      <vt:lpstr>ArialMT</vt:lpstr>
      <vt:lpstr>Calibri</vt:lpstr>
      <vt:lpstr>Candara</vt:lpstr>
      <vt:lpstr>Corbel</vt:lpstr>
      <vt:lpstr>Tahoma</vt:lpstr>
      <vt:lpstr>Tunga</vt:lpstr>
      <vt:lpstr>Soho</vt:lpstr>
      <vt:lpstr>Presentación de PowerPoint</vt:lpstr>
      <vt:lpstr>GUIÓN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vector>
  </TitlesOfParts>
  <Company>UAEM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Aprovechamiento de hongos comestibles silvestres</dc:title>
  <dc:creator>CRISTINA  BURROLA AGUILAR</dc:creator>
  <cp:lastModifiedBy>Cris</cp:lastModifiedBy>
  <cp:revision>174</cp:revision>
  <dcterms:created xsi:type="dcterms:W3CDTF">2010-10-24T19:37:25Z</dcterms:created>
  <dcterms:modified xsi:type="dcterms:W3CDTF">2015-10-02T12:57:00Z</dcterms:modified>
</cp:coreProperties>
</file>