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theme/theme29.xml" ContentType="application/vnd.openxmlformats-officedocument.theme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theme/theme30.xml" ContentType="application/vnd.openxmlformats-officedocument.theme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theme/theme31.xml" ContentType="application/vnd.openxmlformats-officedocument.theme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theme/theme32.xml" ContentType="application/vnd.openxmlformats-officedocument.theme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33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theme/theme34.xml" ContentType="application/vnd.openxmlformats-officedocument.theme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theme/theme35.xml" ContentType="application/vnd.openxmlformats-officedocument.theme+xml"/>
  <Override PartName="/ppt/theme/theme3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  <p:sldMasterId id="2147483816" r:id="rId13"/>
    <p:sldMasterId id="2147483828" r:id="rId14"/>
    <p:sldMasterId id="2147483840" r:id="rId15"/>
    <p:sldMasterId id="2147483852" r:id="rId16"/>
    <p:sldMasterId id="2147483864" r:id="rId17"/>
    <p:sldMasterId id="2147483876" r:id="rId18"/>
    <p:sldMasterId id="2147483888" r:id="rId19"/>
    <p:sldMasterId id="2147483900" r:id="rId20"/>
    <p:sldMasterId id="2147483912" r:id="rId21"/>
    <p:sldMasterId id="2147483924" r:id="rId22"/>
    <p:sldMasterId id="2147483936" r:id="rId23"/>
    <p:sldMasterId id="2147483948" r:id="rId24"/>
    <p:sldMasterId id="2147483960" r:id="rId25"/>
    <p:sldMasterId id="2147483972" r:id="rId26"/>
    <p:sldMasterId id="2147483984" r:id="rId27"/>
    <p:sldMasterId id="2147483996" r:id="rId28"/>
    <p:sldMasterId id="2147484008" r:id="rId29"/>
    <p:sldMasterId id="2147484020" r:id="rId30"/>
    <p:sldMasterId id="2147484032" r:id="rId31"/>
    <p:sldMasterId id="2147484044" r:id="rId32"/>
    <p:sldMasterId id="2147484056" r:id="rId33"/>
    <p:sldMasterId id="2147484080" r:id="rId34"/>
    <p:sldMasterId id="2147484092" r:id="rId35"/>
  </p:sldMasterIdLst>
  <p:notesMasterIdLst>
    <p:notesMasterId r:id="rId71"/>
  </p:notesMasterIdLst>
  <p:sldIdLst>
    <p:sldId id="257" r:id="rId36"/>
    <p:sldId id="258" r:id="rId37"/>
    <p:sldId id="259" r:id="rId38"/>
    <p:sldId id="260" r:id="rId39"/>
    <p:sldId id="261" r:id="rId40"/>
    <p:sldId id="263" r:id="rId41"/>
    <p:sldId id="264" r:id="rId42"/>
    <p:sldId id="265" r:id="rId43"/>
    <p:sldId id="266" r:id="rId44"/>
    <p:sldId id="267" r:id="rId45"/>
    <p:sldId id="268" r:id="rId46"/>
    <p:sldId id="269" r:id="rId47"/>
    <p:sldId id="270" r:id="rId48"/>
    <p:sldId id="271" r:id="rId49"/>
    <p:sldId id="272" r:id="rId50"/>
    <p:sldId id="273" r:id="rId51"/>
    <p:sldId id="274" r:id="rId52"/>
    <p:sldId id="275" r:id="rId53"/>
    <p:sldId id="276" r:id="rId54"/>
    <p:sldId id="277" r:id="rId55"/>
    <p:sldId id="278" r:id="rId56"/>
    <p:sldId id="279" r:id="rId57"/>
    <p:sldId id="280" r:id="rId58"/>
    <p:sldId id="281" r:id="rId59"/>
    <p:sldId id="282" r:id="rId60"/>
    <p:sldId id="283" r:id="rId61"/>
    <p:sldId id="284" r:id="rId62"/>
    <p:sldId id="285" r:id="rId63"/>
    <p:sldId id="286" r:id="rId64"/>
    <p:sldId id="287" r:id="rId65"/>
    <p:sldId id="288" r:id="rId66"/>
    <p:sldId id="289" r:id="rId67"/>
    <p:sldId id="290" r:id="rId68"/>
    <p:sldId id="292" r:id="rId69"/>
    <p:sldId id="293" r:id="rId7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4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7.xml"/><Relationship Id="rId47" Type="http://schemas.openxmlformats.org/officeDocument/2006/relationships/slide" Target="slides/slide12.xml"/><Relationship Id="rId50" Type="http://schemas.openxmlformats.org/officeDocument/2006/relationships/slide" Target="slides/slide15.xml"/><Relationship Id="rId55" Type="http://schemas.openxmlformats.org/officeDocument/2006/relationships/slide" Target="slides/slide20.xml"/><Relationship Id="rId63" Type="http://schemas.openxmlformats.org/officeDocument/2006/relationships/slide" Target="slides/slide28.xml"/><Relationship Id="rId68" Type="http://schemas.openxmlformats.org/officeDocument/2006/relationships/slide" Target="slides/slide33.xml"/><Relationship Id="rId7" Type="http://schemas.openxmlformats.org/officeDocument/2006/relationships/slideMaster" Target="slideMasters/slideMaster7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2.xml"/><Relationship Id="rId40" Type="http://schemas.openxmlformats.org/officeDocument/2006/relationships/slide" Target="slides/slide5.xml"/><Relationship Id="rId45" Type="http://schemas.openxmlformats.org/officeDocument/2006/relationships/slide" Target="slides/slide10.xml"/><Relationship Id="rId53" Type="http://schemas.openxmlformats.org/officeDocument/2006/relationships/slide" Target="slides/slide18.xml"/><Relationship Id="rId58" Type="http://schemas.openxmlformats.org/officeDocument/2006/relationships/slide" Target="slides/slide23.xml"/><Relationship Id="rId66" Type="http://schemas.openxmlformats.org/officeDocument/2006/relationships/slide" Target="slides/slide31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1.xml"/><Relationship Id="rId49" Type="http://schemas.openxmlformats.org/officeDocument/2006/relationships/slide" Target="slides/slide14.xml"/><Relationship Id="rId57" Type="http://schemas.openxmlformats.org/officeDocument/2006/relationships/slide" Target="slides/slide22.xml"/><Relationship Id="rId61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9.xml"/><Relationship Id="rId52" Type="http://schemas.openxmlformats.org/officeDocument/2006/relationships/slide" Target="slides/slide17.xml"/><Relationship Id="rId60" Type="http://schemas.openxmlformats.org/officeDocument/2006/relationships/slide" Target="slides/slide25.xml"/><Relationship Id="rId65" Type="http://schemas.openxmlformats.org/officeDocument/2006/relationships/slide" Target="slides/slide30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8.xml"/><Relationship Id="rId48" Type="http://schemas.openxmlformats.org/officeDocument/2006/relationships/slide" Target="slides/slide13.xml"/><Relationship Id="rId56" Type="http://schemas.openxmlformats.org/officeDocument/2006/relationships/slide" Target="slides/slide21.xml"/><Relationship Id="rId64" Type="http://schemas.openxmlformats.org/officeDocument/2006/relationships/slide" Target="slides/slide29.xml"/><Relationship Id="rId69" Type="http://schemas.openxmlformats.org/officeDocument/2006/relationships/slide" Target="slides/slide34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6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3.xml"/><Relationship Id="rId46" Type="http://schemas.openxmlformats.org/officeDocument/2006/relationships/slide" Target="slides/slide11.xml"/><Relationship Id="rId59" Type="http://schemas.openxmlformats.org/officeDocument/2006/relationships/slide" Target="slides/slide24.xml"/><Relationship Id="rId67" Type="http://schemas.openxmlformats.org/officeDocument/2006/relationships/slide" Target="slides/slide32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6.xml"/><Relationship Id="rId54" Type="http://schemas.openxmlformats.org/officeDocument/2006/relationships/slide" Target="slides/slide19.xml"/><Relationship Id="rId62" Type="http://schemas.openxmlformats.org/officeDocument/2006/relationships/slide" Target="slides/slide27.xml"/><Relationship Id="rId70" Type="http://schemas.openxmlformats.org/officeDocument/2006/relationships/slide" Target="slides/slide35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CC8E26-ED9C-4960-854D-539CB847B1BB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B4B2E50-3A69-4B5D-BB70-93B6956F1ED3}">
      <dgm:prSet phldrT="[Texto]"/>
      <dgm:spPr>
        <a:solidFill>
          <a:srgbClr val="FF9900"/>
        </a:solidFill>
        <a:ln>
          <a:noFill/>
        </a:ln>
      </dgm:spPr>
      <dgm:t>
        <a:bodyPr/>
        <a:lstStyle/>
        <a:p>
          <a:r>
            <a:rPr lang="es-MX" dirty="0" smtClean="0"/>
            <a:t>*</a:t>
          </a:r>
          <a:endParaRPr lang="es-MX" dirty="0"/>
        </a:p>
      </dgm:t>
    </dgm:pt>
    <dgm:pt modelId="{7DB0DAAA-D46E-4635-AA58-89C959808374}" type="parTrans" cxnId="{B99636F0-281C-4FE5-BB63-1381367D61B3}">
      <dgm:prSet/>
      <dgm:spPr/>
      <dgm:t>
        <a:bodyPr/>
        <a:lstStyle/>
        <a:p>
          <a:endParaRPr lang="es-MX"/>
        </a:p>
      </dgm:t>
    </dgm:pt>
    <dgm:pt modelId="{1BBC4E18-A98F-4519-AAC8-37E6239B36BF}" type="sibTrans" cxnId="{B99636F0-281C-4FE5-BB63-1381367D61B3}">
      <dgm:prSet/>
      <dgm:spPr/>
      <dgm:t>
        <a:bodyPr/>
        <a:lstStyle/>
        <a:p>
          <a:endParaRPr lang="es-MX"/>
        </a:p>
      </dgm:t>
    </dgm:pt>
    <dgm:pt modelId="{9D5C8CCE-8C63-4A3B-ACD5-341F1F2C714B}">
      <dgm:prSet phldrT="[Texto]" custT="1"/>
      <dgm:spPr/>
      <dgm:t>
        <a:bodyPr/>
        <a:lstStyle/>
        <a:p>
          <a:pPr algn="ctr"/>
          <a:endParaRPr lang="es-MX" sz="1600" b="1" dirty="0" smtClean="0">
            <a:latin typeface="Maiandra GD" panose="020E0502030308020204" pitchFamily="34" charset="0"/>
          </a:endParaRPr>
        </a:p>
        <a:p>
          <a:pPr algn="ctr"/>
          <a:endParaRPr lang="es-MX" sz="1600" b="1" dirty="0" smtClean="0">
            <a:latin typeface="Maiandra GD" panose="020E0502030308020204" pitchFamily="34" charset="0"/>
          </a:endParaRPr>
        </a:p>
        <a:p>
          <a:pPr algn="ctr"/>
          <a:r>
            <a:rPr lang="es-MX" sz="1700" b="1" dirty="0" smtClean="0">
              <a:solidFill>
                <a:schemeClr val="tx1"/>
              </a:solidFill>
              <a:latin typeface="Maiandra GD" panose="020E0502030308020204" pitchFamily="34" charset="0"/>
            </a:rPr>
            <a:t>Comunicación</a:t>
          </a:r>
          <a:endParaRPr lang="es-MX" sz="1700" b="1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45575202-8236-425F-9870-3374371A61F1}" type="parTrans" cxnId="{A0EEE725-306D-49F6-ABC3-25D9E4CD7966}">
      <dgm:prSet/>
      <dgm:spPr/>
      <dgm:t>
        <a:bodyPr/>
        <a:lstStyle/>
        <a:p>
          <a:endParaRPr lang="es-MX"/>
        </a:p>
      </dgm:t>
    </dgm:pt>
    <dgm:pt modelId="{78F72E88-3F4F-4198-940C-429C0A2CC006}" type="sibTrans" cxnId="{A0EEE725-306D-49F6-ABC3-25D9E4CD7966}">
      <dgm:prSet/>
      <dgm:spPr/>
      <dgm:t>
        <a:bodyPr/>
        <a:lstStyle/>
        <a:p>
          <a:endParaRPr lang="es-MX"/>
        </a:p>
      </dgm:t>
    </dgm:pt>
    <dgm:pt modelId="{E92D322C-0602-4A10-9FA4-522A8351CC4B}">
      <dgm:prSet phldrT="[Texto]"/>
      <dgm:spPr>
        <a:solidFill>
          <a:srgbClr val="FF9900"/>
        </a:solidFill>
        <a:ln>
          <a:noFill/>
        </a:ln>
      </dgm:spPr>
      <dgm:t>
        <a:bodyPr/>
        <a:lstStyle/>
        <a:p>
          <a:r>
            <a:rPr lang="es-MX" dirty="0" smtClean="0"/>
            <a:t>*</a:t>
          </a:r>
          <a:endParaRPr lang="es-MX" dirty="0"/>
        </a:p>
      </dgm:t>
    </dgm:pt>
    <dgm:pt modelId="{101ADD74-20FD-43F8-B318-0C8FD7A881F7}" type="parTrans" cxnId="{92B7BA83-B2B1-4E54-ADF2-A4C007FE2F42}">
      <dgm:prSet/>
      <dgm:spPr/>
      <dgm:t>
        <a:bodyPr/>
        <a:lstStyle/>
        <a:p>
          <a:endParaRPr lang="es-MX"/>
        </a:p>
      </dgm:t>
    </dgm:pt>
    <dgm:pt modelId="{402776A4-1F65-4396-9FCC-4795EFB18630}" type="sibTrans" cxnId="{92B7BA83-B2B1-4E54-ADF2-A4C007FE2F42}">
      <dgm:prSet/>
      <dgm:spPr/>
      <dgm:t>
        <a:bodyPr/>
        <a:lstStyle/>
        <a:p>
          <a:endParaRPr lang="es-MX"/>
        </a:p>
      </dgm:t>
    </dgm:pt>
    <dgm:pt modelId="{FB233E70-8144-4DB9-B580-C22FF22A27B3}">
      <dgm:prSet phldrT="[Texto]" custT="1"/>
      <dgm:spPr/>
      <dgm:t>
        <a:bodyPr/>
        <a:lstStyle/>
        <a:p>
          <a:pPr algn="ctr"/>
          <a:endParaRPr lang="es-MX" sz="1600" b="1" dirty="0" smtClean="0">
            <a:latin typeface="Maiandra GD" panose="020E0502030308020204" pitchFamily="34" charset="0"/>
          </a:endParaRPr>
        </a:p>
        <a:p>
          <a:pPr algn="ctr"/>
          <a:r>
            <a:rPr lang="es-MX" sz="1700" b="1" dirty="0" smtClean="0">
              <a:solidFill>
                <a:schemeClr val="tx1"/>
              </a:solidFill>
              <a:latin typeface="Maiandra GD" panose="020E0502030308020204" pitchFamily="34" charset="0"/>
            </a:rPr>
            <a:t>Lenguas</a:t>
          </a:r>
          <a:endParaRPr lang="es-MX" sz="1700" b="1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EB6F706C-0DAD-4CBC-B750-F6E8AB9AA1CC}" type="parTrans" cxnId="{EB4C9392-979B-4200-A4F7-2951DDAEB511}">
      <dgm:prSet/>
      <dgm:spPr/>
      <dgm:t>
        <a:bodyPr/>
        <a:lstStyle/>
        <a:p>
          <a:endParaRPr lang="es-MX"/>
        </a:p>
      </dgm:t>
    </dgm:pt>
    <dgm:pt modelId="{151C96C1-DDA5-4670-A8F2-2AB1F1E57D17}" type="sibTrans" cxnId="{EB4C9392-979B-4200-A4F7-2951DDAEB511}">
      <dgm:prSet/>
      <dgm:spPr/>
      <dgm:t>
        <a:bodyPr/>
        <a:lstStyle/>
        <a:p>
          <a:endParaRPr lang="es-MX"/>
        </a:p>
      </dgm:t>
    </dgm:pt>
    <dgm:pt modelId="{A8702EE0-19B7-4DC8-BC2D-39B4506569CA}">
      <dgm:prSet phldrT="[Texto]"/>
      <dgm:spPr>
        <a:solidFill>
          <a:srgbClr val="FF9900"/>
        </a:solidFill>
        <a:ln>
          <a:noFill/>
        </a:ln>
      </dgm:spPr>
      <dgm:t>
        <a:bodyPr/>
        <a:lstStyle/>
        <a:p>
          <a:r>
            <a:rPr lang="es-MX" dirty="0" smtClean="0"/>
            <a:t>*</a:t>
          </a:r>
          <a:endParaRPr lang="es-MX" dirty="0"/>
        </a:p>
      </dgm:t>
    </dgm:pt>
    <dgm:pt modelId="{F23404E6-A502-45B5-919E-701432FEA090}" type="parTrans" cxnId="{D8661D84-ABAC-49EE-8A67-8D389AB6D313}">
      <dgm:prSet/>
      <dgm:spPr/>
      <dgm:t>
        <a:bodyPr/>
        <a:lstStyle/>
        <a:p>
          <a:endParaRPr lang="es-MX"/>
        </a:p>
      </dgm:t>
    </dgm:pt>
    <dgm:pt modelId="{EB8320F0-307F-4162-8252-95ECDB76609F}" type="sibTrans" cxnId="{D8661D84-ABAC-49EE-8A67-8D389AB6D313}">
      <dgm:prSet/>
      <dgm:spPr/>
      <dgm:t>
        <a:bodyPr/>
        <a:lstStyle/>
        <a:p>
          <a:endParaRPr lang="es-MX"/>
        </a:p>
      </dgm:t>
    </dgm:pt>
    <dgm:pt modelId="{94430E76-76F9-4D01-BF5B-60A886436A14}">
      <dgm:prSet phldrT="[Texto]" custT="1"/>
      <dgm:spPr/>
      <dgm:t>
        <a:bodyPr/>
        <a:lstStyle/>
        <a:p>
          <a:pPr algn="ctr"/>
          <a:endParaRPr lang="es-MX" sz="1600" b="1" dirty="0" smtClean="0">
            <a:latin typeface="Maiandra GD" panose="020E0502030308020204" pitchFamily="34" charset="0"/>
          </a:endParaRPr>
        </a:p>
        <a:p>
          <a:pPr algn="ctr"/>
          <a:r>
            <a:rPr lang="es-MX" sz="1700" b="1" dirty="0" smtClean="0">
              <a:solidFill>
                <a:schemeClr val="tx1"/>
              </a:solidFill>
              <a:latin typeface="Maiandra GD" panose="020E0502030308020204" pitchFamily="34" charset="0"/>
            </a:rPr>
            <a:t>Educación</a:t>
          </a:r>
        </a:p>
        <a:p>
          <a:pPr algn="ctr"/>
          <a:r>
            <a:rPr lang="es-MX" sz="1700" b="1" dirty="0" smtClean="0">
              <a:solidFill>
                <a:schemeClr val="tx1"/>
              </a:solidFill>
              <a:latin typeface="Maiandra GD" panose="020E0502030308020204" pitchFamily="34" charset="0"/>
            </a:rPr>
            <a:t>Para la</a:t>
          </a:r>
        </a:p>
        <a:p>
          <a:pPr algn="ctr"/>
          <a:r>
            <a:rPr lang="es-MX" sz="1700" b="1" dirty="0" smtClean="0">
              <a:solidFill>
                <a:schemeClr val="tx1"/>
              </a:solidFill>
              <a:latin typeface="Maiandra GD" panose="020E0502030308020204" pitchFamily="34" charset="0"/>
            </a:rPr>
            <a:t>salud</a:t>
          </a:r>
          <a:endParaRPr lang="es-MX" sz="1700" b="1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A4A20818-3F64-47C0-9150-B611D300031F}" type="parTrans" cxnId="{9B98AEB1-A30E-46E1-8393-D38AB246997B}">
      <dgm:prSet/>
      <dgm:spPr/>
      <dgm:t>
        <a:bodyPr/>
        <a:lstStyle/>
        <a:p>
          <a:endParaRPr lang="es-MX"/>
        </a:p>
      </dgm:t>
    </dgm:pt>
    <dgm:pt modelId="{DDA585EC-A220-4503-95C7-17AC216873EC}" type="sibTrans" cxnId="{9B98AEB1-A30E-46E1-8393-D38AB246997B}">
      <dgm:prSet/>
      <dgm:spPr/>
      <dgm:t>
        <a:bodyPr/>
        <a:lstStyle/>
        <a:p>
          <a:endParaRPr lang="es-MX"/>
        </a:p>
      </dgm:t>
    </dgm:pt>
    <dgm:pt modelId="{94B4A202-4AF7-4229-98D8-7F76E3DDB568}" type="pres">
      <dgm:prSet presAssocID="{88CC8E26-ED9C-4960-854D-539CB847B1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686AB7E-496B-4DF7-9414-906845618B7C}" type="pres">
      <dgm:prSet presAssocID="{9B4B2E50-3A69-4B5D-BB70-93B6956F1ED3}" presName="compositeNode" presStyleCnt="0">
        <dgm:presLayoutVars>
          <dgm:bulletEnabled val="1"/>
        </dgm:presLayoutVars>
      </dgm:prSet>
      <dgm:spPr/>
    </dgm:pt>
    <dgm:pt modelId="{EDD8E7B3-1A2D-4548-9401-A7C6FC1ECAE0}" type="pres">
      <dgm:prSet presAssocID="{9B4B2E50-3A69-4B5D-BB70-93B6956F1ED3}" presName="bgRect" presStyleLbl="node1" presStyleIdx="0" presStyleCnt="3" custScaleX="199903" custScaleY="133576" custLinFactNeighborX="-370" custLinFactNeighborY="7883"/>
      <dgm:spPr/>
      <dgm:t>
        <a:bodyPr/>
        <a:lstStyle/>
        <a:p>
          <a:endParaRPr lang="es-MX"/>
        </a:p>
      </dgm:t>
    </dgm:pt>
    <dgm:pt modelId="{FF56587A-F2AE-4BBC-A995-C24612EFB2F5}" type="pres">
      <dgm:prSet presAssocID="{9B4B2E50-3A69-4B5D-BB70-93B6956F1ED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D6E52D-99D9-4098-872B-A42CF4105570}" type="pres">
      <dgm:prSet presAssocID="{9B4B2E50-3A69-4B5D-BB70-93B6956F1ED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61E84E-925A-4272-BC0E-DF3BD22FC7F7}" type="pres">
      <dgm:prSet presAssocID="{1BBC4E18-A98F-4519-AAC8-37E6239B36BF}" presName="hSp" presStyleCnt="0"/>
      <dgm:spPr/>
    </dgm:pt>
    <dgm:pt modelId="{CD48687C-F0F5-4523-B0E6-A2FE7B342FC8}" type="pres">
      <dgm:prSet presAssocID="{1BBC4E18-A98F-4519-AAC8-37E6239B36BF}" presName="vProcSp" presStyleCnt="0"/>
      <dgm:spPr/>
    </dgm:pt>
    <dgm:pt modelId="{284F380D-8CD6-4A43-95B0-0687A54F4BA3}" type="pres">
      <dgm:prSet presAssocID="{1BBC4E18-A98F-4519-AAC8-37E6239B36BF}" presName="vSp1" presStyleCnt="0"/>
      <dgm:spPr/>
    </dgm:pt>
    <dgm:pt modelId="{A3128D56-BC17-4D46-B3CD-E833E614BB01}" type="pres">
      <dgm:prSet presAssocID="{1BBC4E18-A98F-4519-AAC8-37E6239B36BF}" presName="simulatedConn" presStyleLbl="solidFgAcc1" presStyleIdx="0" presStyleCnt="2"/>
      <dgm:spPr>
        <a:solidFill>
          <a:schemeClr val="tx1"/>
        </a:solidFill>
        <a:ln>
          <a:noFill/>
        </a:ln>
      </dgm:spPr>
      <dgm:t>
        <a:bodyPr/>
        <a:lstStyle/>
        <a:p>
          <a:endParaRPr lang="es-MX"/>
        </a:p>
      </dgm:t>
    </dgm:pt>
    <dgm:pt modelId="{CBAADBC6-BE98-4953-8135-9D92082E5DC1}" type="pres">
      <dgm:prSet presAssocID="{1BBC4E18-A98F-4519-AAC8-37E6239B36BF}" presName="vSp2" presStyleCnt="0"/>
      <dgm:spPr/>
    </dgm:pt>
    <dgm:pt modelId="{A00953C6-4E04-41C5-B62E-25BC003FCB56}" type="pres">
      <dgm:prSet presAssocID="{1BBC4E18-A98F-4519-AAC8-37E6239B36BF}" presName="sibTrans" presStyleCnt="0"/>
      <dgm:spPr/>
    </dgm:pt>
    <dgm:pt modelId="{4784765B-C5CF-4B3C-910B-9D36A6C0FE7F}" type="pres">
      <dgm:prSet presAssocID="{E92D322C-0602-4A10-9FA4-522A8351CC4B}" presName="compositeNode" presStyleCnt="0">
        <dgm:presLayoutVars>
          <dgm:bulletEnabled val="1"/>
        </dgm:presLayoutVars>
      </dgm:prSet>
      <dgm:spPr/>
    </dgm:pt>
    <dgm:pt modelId="{C7873EE4-6CA4-4BB5-B21A-4353B5A09E5B}" type="pres">
      <dgm:prSet presAssocID="{E92D322C-0602-4A10-9FA4-522A8351CC4B}" presName="bgRect" presStyleLbl="node1" presStyleIdx="1" presStyleCnt="3" custScaleX="123904" custScaleY="113277" custLinFactNeighborX="76" custLinFactNeighborY="39377"/>
      <dgm:spPr/>
      <dgm:t>
        <a:bodyPr/>
        <a:lstStyle/>
        <a:p>
          <a:endParaRPr lang="es-MX"/>
        </a:p>
      </dgm:t>
    </dgm:pt>
    <dgm:pt modelId="{3064C537-9202-425F-AED7-3CD8988DA8BB}" type="pres">
      <dgm:prSet presAssocID="{E92D322C-0602-4A10-9FA4-522A8351CC4B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1AF8B0-A12C-4CFB-95A3-DB9D02A04F1C}" type="pres">
      <dgm:prSet presAssocID="{E92D322C-0602-4A10-9FA4-522A8351CC4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F98442-61BB-43AE-B493-E4EAE09E4A7E}" type="pres">
      <dgm:prSet presAssocID="{402776A4-1F65-4396-9FCC-4795EFB18630}" presName="hSp" presStyleCnt="0"/>
      <dgm:spPr/>
    </dgm:pt>
    <dgm:pt modelId="{1C6DF7D1-2AE2-4E63-A3BE-6C2EAB43C280}" type="pres">
      <dgm:prSet presAssocID="{402776A4-1F65-4396-9FCC-4795EFB18630}" presName="vProcSp" presStyleCnt="0"/>
      <dgm:spPr/>
    </dgm:pt>
    <dgm:pt modelId="{74BD5D54-DD18-4452-836C-3181F1CC5E89}" type="pres">
      <dgm:prSet presAssocID="{402776A4-1F65-4396-9FCC-4795EFB18630}" presName="vSp1" presStyleCnt="0"/>
      <dgm:spPr/>
    </dgm:pt>
    <dgm:pt modelId="{16D6E6FB-D424-475D-BD0D-89A1DDA16B70}" type="pres">
      <dgm:prSet presAssocID="{402776A4-1F65-4396-9FCC-4795EFB18630}" presName="simulatedConn" presStyleLbl="solidFgAcc1" presStyleIdx="1" presStyleCnt="2"/>
      <dgm:spPr>
        <a:solidFill>
          <a:schemeClr val="tx1"/>
        </a:solidFill>
        <a:ln>
          <a:noFill/>
        </a:ln>
      </dgm:spPr>
    </dgm:pt>
    <dgm:pt modelId="{818FA73C-3444-43C4-BD3E-A76436C3BBED}" type="pres">
      <dgm:prSet presAssocID="{402776A4-1F65-4396-9FCC-4795EFB18630}" presName="vSp2" presStyleCnt="0"/>
      <dgm:spPr/>
    </dgm:pt>
    <dgm:pt modelId="{F03B1F3D-5E0C-4468-94D4-B33966D7868E}" type="pres">
      <dgm:prSet presAssocID="{402776A4-1F65-4396-9FCC-4795EFB18630}" presName="sibTrans" presStyleCnt="0"/>
      <dgm:spPr/>
    </dgm:pt>
    <dgm:pt modelId="{2179EB88-C0FC-44CF-A0F0-7C7ED6057F10}" type="pres">
      <dgm:prSet presAssocID="{A8702EE0-19B7-4DC8-BC2D-39B4506569CA}" presName="compositeNode" presStyleCnt="0">
        <dgm:presLayoutVars>
          <dgm:bulletEnabled val="1"/>
        </dgm:presLayoutVars>
      </dgm:prSet>
      <dgm:spPr/>
    </dgm:pt>
    <dgm:pt modelId="{D3B0E307-A8BC-4966-A1BC-D19A756787BC}" type="pres">
      <dgm:prSet presAssocID="{A8702EE0-19B7-4DC8-BC2D-39B4506569CA}" presName="bgRect" presStyleLbl="node1" presStyleIdx="2" presStyleCnt="3" custScaleX="146928" custScaleY="162169"/>
      <dgm:spPr/>
      <dgm:t>
        <a:bodyPr/>
        <a:lstStyle/>
        <a:p>
          <a:endParaRPr lang="es-MX"/>
        </a:p>
      </dgm:t>
    </dgm:pt>
    <dgm:pt modelId="{96C04849-97D6-409E-AF48-54E2F59A0EB7}" type="pres">
      <dgm:prSet presAssocID="{A8702EE0-19B7-4DC8-BC2D-39B4506569CA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B864A9-1E22-4416-9BF1-08638C57C025}" type="pres">
      <dgm:prSet presAssocID="{A8702EE0-19B7-4DC8-BC2D-39B4506569CA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8661D84-ABAC-49EE-8A67-8D389AB6D313}" srcId="{88CC8E26-ED9C-4960-854D-539CB847B1BB}" destId="{A8702EE0-19B7-4DC8-BC2D-39B4506569CA}" srcOrd="2" destOrd="0" parTransId="{F23404E6-A502-45B5-919E-701432FEA090}" sibTransId="{EB8320F0-307F-4162-8252-95ECDB76609F}"/>
    <dgm:cxn modelId="{856F8878-DD72-4553-B25E-2E88B7BF6932}" type="presOf" srcId="{9B4B2E50-3A69-4B5D-BB70-93B6956F1ED3}" destId="{EDD8E7B3-1A2D-4548-9401-A7C6FC1ECAE0}" srcOrd="0" destOrd="0" presId="urn:microsoft.com/office/officeart/2005/8/layout/hProcess7#1"/>
    <dgm:cxn modelId="{92B7BA83-B2B1-4E54-ADF2-A4C007FE2F42}" srcId="{88CC8E26-ED9C-4960-854D-539CB847B1BB}" destId="{E92D322C-0602-4A10-9FA4-522A8351CC4B}" srcOrd="1" destOrd="0" parTransId="{101ADD74-20FD-43F8-B318-0C8FD7A881F7}" sibTransId="{402776A4-1F65-4396-9FCC-4795EFB18630}"/>
    <dgm:cxn modelId="{9B98AEB1-A30E-46E1-8393-D38AB246997B}" srcId="{A8702EE0-19B7-4DC8-BC2D-39B4506569CA}" destId="{94430E76-76F9-4D01-BF5B-60A886436A14}" srcOrd="0" destOrd="0" parTransId="{A4A20818-3F64-47C0-9150-B611D300031F}" sibTransId="{DDA585EC-A220-4503-95C7-17AC216873EC}"/>
    <dgm:cxn modelId="{4119C811-D00D-4332-A9C8-57E847A7582A}" type="presOf" srcId="{88CC8E26-ED9C-4960-854D-539CB847B1BB}" destId="{94B4A202-4AF7-4229-98D8-7F76E3DDB568}" srcOrd="0" destOrd="0" presId="urn:microsoft.com/office/officeart/2005/8/layout/hProcess7#1"/>
    <dgm:cxn modelId="{FA05EAE3-54AF-4D6C-A725-F054AC76A13B}" type="presOf" srcId="{9D5C8CCE-8C63-4A3B-ACD5-341F1F2C714B}" destId="{10D6E52D-99D9-4098-872B-A42CF4105570}" srcOrd="0" destOrd="0" presId="urn:microsoft.com/office/officeart/2005/8/layout/hProcess7#1"/>
    <dgm:cxn modelId="{05CC85C1-715C-441C-A137-08C49B1A3E13}" type="presOf" srcId="{94430E76-76F9-4D01-BF5B-60A886436A14}" destId="{2FB864A9-1E22-4416-9BF1-08638C57C025}" srcOrd="0" destOrd="0" presId="urn:microsoft.com/office/officeart/2005/8/layout/hProcess7#1"/>
    <dgm:cxn modelId="{48FFB5EC-65E3-481A-8FE6-E48123C6E6B5}" type="presOf" srcId="{E92D322C-0602-4A10-9FA4-522A8351CC4B}" destId="{3064C537-9202-425F-AED7-3CD8988DA8BB}" srcOrd="1" destOrd="0" presId="urn:microsoft.com/office/officeart/2005/8/layout/hProcess7#1"/>
    <dgm:cxn modelId="{A0EEE725-306D-49F6-ABC3-25D9E4CD7966}" srcId="{9B4B2E50-3A69-4B5D-BB70-93B6956F1ED3}" destId="{9D5C8CCE-8C63-4A3B-ACD5-341F1F2C714B}" srcOrd="0" destOrd="0" parTransId="{45575202-8236-425F-9870-3374371A61F1}" sibTransId="{78F72E88-3F4F-4198-940C-429C0A2CC006}"/>
    <dgm:cxn modelId="{B99636F0-281C-4FE5-BB63-1381367D61B3}" srcId="{88CC8E26-ED9C-4960-854D-539CB847B1BB}" destId="{9B4B2E50-3A69-4B5D-BB70-93B6956F1ED3}" srcOrd="0" destOrd="0" parTransId="{7DB0DAAA-D46E-4635-AA58-89C959808374}" sibTransId="{1BBC4E18-A98F-4519-AAC8-37E6239B36BF}"/>
    <dgm:cxn modelId="{01FE1A3D-7C0B-43CE-A411-7C992578F372}" type="presOf" srcId="{A8702EE0-19B7-4DC8-BC2D-39B4506569CA}" destId="{D3B0E307-A8BC-4966-A1BC-D19A756787BC}" srcOrd="0" destOrd="0" presId="urn:microsoft.com/office/officeart/2005/8/layout/hProcess7#1"/>
    <dgm:cxn modelId="{1DE8ECF3-6ED0-4573-B0D9-7F3FCE6DCD2D}" type="presOf" srcId="{9B4B2E50-3A69-4B5D-BB70-93B6956F1ED3}" destId="{FF56587A-F2AE-4BBC-A995-C24612EFB2F5}" srcOrd="1" destOrd="0" presId="urn:microsoft.com/office/officeart/2005/8/layout/hProcess7#1"/>
    <dgm:cxn modelId="{3D64A922-E096-442B-A418-E7FDDB3E5D5F}" type="presOf" srcId="{A8702EE0-19B7-4DC8-BC2D-39B4506569CA}" destId="{96C04849-97D6-409E-AF48-54E2F59A0EB7}" srcOrd="1" destOrd="0" presId="urn:microsoft.com/office/officeart/2005/8/layout/hProcess7#1"/>
    <dgm:cxn modelId="{EB4C9392-979B-4200-A4F7-2951DDAEB511}" srcId="{E92D322C-0602-4A10-9FA4-522A8351CC4B}" destId="{FB233E70-8144-4DB9-B580-C22FF22A27B3}" srcOrd="0" destOrd="0" parTransId="{EB6F706C-0DAD-4CBC-B750-F6E8AB9AA1CC}" sibTransId="{151C96C1-DDA5-4670-A8F2-2AB1F1E57D17}"/>
    <dgm:cxn modelId="{395357D0-BF69-492E-9D2D-A7661E15C6A4}" type="presOf" srcId="{FB233E70-8144-4DB9-B580-C22FF22A27B3}" destId="{241AF8B0-A12C-4CFB-95A3-DB9D02A04F1C}" srcOrd="0" destOrd="0" presId="urn:microsoft.com/office/officeart/2005/8/layout/hProcess7#1"/>
    <dgm:cxn modelId="{9862448B-AAC1-4EE9-87E4-CCA42E17B67D}" type="presOf" srcId="{E92D322C-0602-4A10-9FA4-522A8351CC4B}" destId="{C7873EE4-6CA4-4BB5-B21A-4353B5A09E5B}" srcOrd="0" destOrd="0" presId="urn:microsoft.com/office/officeart/2005/8/layout/hProcess7#1"/>
    <dgm:cxn modelId="{F57D7787-1E3E-45AB-9532-E4A6F692FE7B}" type="presParOf" srcId="{94B4A202-4AF7-4229-98D8-7F76E3DDB568}" destId="{9686AB7E-496B-4DF7-9414-906845618B7C}" srcOrd="0" destOrd="0" presId="urn:microsoft.com/office/officeart/2005/8/layout/hProcess7#1"/>
    <dgm:cxn modelId="{AE5041C0-DFF2-4F87-80DB-5481A8BA1C4B}" type="presParOf" srcId="{9686AB7E-496B-4DF7-9414-906845618B7C}" destId="{EDD8E7B3-1A2D-4548-9401-A7C6FC1ECAE0}" srcOrd="0" destOrd="0" presId="urn:microsoft.com/office/officeart/2005/8/layout/hProcess7#1"/>
    <dgm:cxn modelId="{6B7CC8C7-82E5-409D-A2D0-E5728556124F}" type="presParOf" srcId="{9686AB7E-496B-4DF7-9414-906845618B7C}" destId="{FF56587A-F2AE-4BBC-A995-C24612EFB2F5}" srcOrd="1" destOrd="0" presId="urn:microsoft.com/office/officeart/2005/8/layout/hProcess7#1"/>
    <dgm:cxn modelId="{A9CA5146-2D44-4209-AD5E-9AA03B4C7C14}" type="presParOf" srcId="{9686AB7E-496B-4DF7-9414-906845618B7C}" destId="{10D6E52D-99D9-4098-872B-A42CF4105570}" srcOrd="2" destOrd="0" presId="urn:microsoft.com/office/officeart/2005/8/layout/hProcess7#1"/>
    <dgm:cxn modelId="{8E4EEF2C-510F-4B36-89E3-DC4307D4A825}" type="presParOf" srcId="{94B4A202-4AF7-4229-98D8-7F76E3DDB568}" destId="{2A61E84E-925A-4272-BC0E-DF3BD22FC7F7}" srcOrd="1" destOrd="0" presId="urn:microsoft.com/office/officeart/2005/8/layout/hProcess7#1"/>
    <dgm:cxn modelId="{0E32014F-48ED-4D5B-B349-33736BE2B971}" type="presParOf" srcId="{94B4A202-4AF7-4229-98D8-7F76E3DDB568}" destId="{CD48687C-F0F5-4523-B0E6-A2FE7B342FC8}" srcOrd="2" destOrd="0" presId="urn:microsoft.com/office/officeart/2005/8/layout/hProcess7#1"/>
    <dgm:cxn modelId="{1CC4FC1E-0B46-489C-9087-AABB177A318A}" type="presParOf" srcId="{CD48687C-F0F5-4523-B0E6-A2FE7B342FC8}" destId="{284F380D-8CD6-4A43-95B0-0687A54F4BA3}" srcOrd="0" destOrd="0" presId="urn:microsoft.com/office/officeart/2005/8/layout/hProcess7#1"/>
    <dgm:cxn modelId="{D210B4A6-F41C-47D0-BD5A-4D988BCF62DE}" type="presParOf" srcId="{CD48687C-F0F5-4523-B0E6-A2FE7B342FC8}" destId="{A3128D56-BC17-4D46-B3CD-E833E614BB01}" srcOrd="1" destOrd="0" presId="urn:microsoft.com/office/officeart/2005/8/layout/hProcess7#1"/>
    <dgm:cxn modelId="{9770CE76-0AE2-45DA-9C30-702A184E02A1}" type="presParOf" srcId="{CD48687C-F0F5-4523-B0E6-A2FE7B342FC8}" destId="{CBAADBC6-BE98-4953-8135-9D92082E5DC1}" srcOrd="2" destOrd="0" presId="urn:microsoft.com/office/officeart/2005/8/layout/hProcess7#1"/>
    <dgm:cxn modelId="{D488EBAD-91B9-4066-BB50-38B35AAF4EFD}" type="presParOf" srcId="{94B4A202-4AF7-4229-98D8-7F76E3DDB568}" destId="{A00953C6-4E04-41C5-B62E-25BC003FCB56}" srcOrd="3" destOrd="0" presId="urn:microsoft.com/office/officeart/2005/8/layout/hProcess7#1"/>
    <dgm:cxn modelId="{AA13144D-9181-493B-A2AC-583A7EFE905E}" type="presParOf" srcId="{94B4A202-4AF7-4229-98D8-7F76E3DDB568}" destId="{4784765B-C5CF-4B3C-910B-9D36A6C0FE7F}" srcOrd="4" destOrd="0" presId="urn:microsoft.com/office/officeart/2005/8/layout/hProcess7#1"/>
    <dgm:cxn modelId="{46A802A0-7925-44F2-A368-7128BA09D563}" type="presParOf" srcId="{4784765B-C5CF-4B3C-910B-9D36A6C0FE7F}" destId="{C7873EE4-6CA4-4BB5-B21A-4353B5A09E5B}" srcOrd="0" destOrd="0" presId="urn:microsoft.com/office/officeart/2005/8/layout/hProcess7#1"/>
    <dgm:cxn modelId="{90CE972E-4619-4757-A843-D23286CA727D}" type="presParOf" srcId="{4784765B-C5CF-4B3C-910B-9D36A6C0FE7F}" destId="{3064C537-9202-425F-AED7-3CD8988DA8BB}" srcOrd="1" destOrd="0" presId="urn:microsoft.com/office/officeart/2005/8/layout/hProcess7#1"/>
    <dgm:cxn modelId="{780A4CDE-7EAB-4EDB-881F-726D19A5138A}" type="presParOf" srcId="{4784765B-C5CF-4B3C-910B-9D36A6C0FE7F}" destId="{241AF8B0-A12C-4CFB-95A3-DB9D02A04F1C}" srcOrd="2" destOrd="0" presId="urn:microsoft.com/office/officeart/2005/8/layout/hProcess7#1"/>
    <dgm:cxn modelId="{3E8494EA-5A33-4882-B2DB-952AF561C127}" type="presParOf" srcId="{94B4A202-4AF7-4229-98D8-7F76E3DDB568}" destId="{9BF98442-61BB-43AE-B493-E4EAE09E4A7E}" srcOrd="5" destOrd="0" presId="urn:microsoft.com/office/officeart/2005/8/layout/hProcess7#1"/>
    <dgm:cxn modelId="{48B1479E-0345-495C-A5AF-50F188F84EB9}" type="presParOf" srcId="{94B4A202-4AF7-4229-98D8-7F76E3DDB568}" destId="{1C6DF7D1-2AE2-4E63-A3BE-6C2EAB43C280}" srcOrd="6" destOrd="0" presId="urn:microsoft.com/office/officeart/2005/8/layout/hProcess7#1"/>
    <dgm:cxn modelId="{3861420B-9504-4CFF-922C-1EECD5ED4296}" type="presParOf" srcId="{1C6DF7D1-2AE2-4E63-A3BE-6C2EAB43C280}" destId="{74BD5D54-DD18-4452-836C-3181F1CC5E89}" srcOrd="0" destOrd="0" presId="urn:microsoft.com/office/officeart/2005/8/layout/hProcess7#1"/>
    <dgm:cxn modelId="{B8253559-4A64-4542-98AD-EB753EDEDF3E}" type="presParOf" srcId="{1C6DF7D1-2AE2-4E63-A3BE-6C2EAB43C280}" destId="{16D6E6FB-D424-475D-BD0D-89A1DDA16B70}" srcOrd="1" destOrd="0" presId="urn:microsoft.com/office/officeart/2005/8/layout/hProcess7#1"/>
    <dgm:cxn modelId="{3EED4DE6-5C96-4DB7-BD4F-DE0CD3C8FF33}" type="presParOf" srcId="{1C6DF7D1-2AE2-4E63-A3BE-6C2EAB43C280}" destId="{818FA73C-3444-43C4-BD3E-A76436C3BBED}" srcOrd="2" destOrd="0" presId="urn:microsoft.com/office/officeart/2005/8/layout/hProcess7#1"/>
    <dgm:cxn modelId="{63C8925F-A5E8-4AA4-AE8A-79E337803C9B}" type="presParOf" srcId="{94B4A202-4AF7-4229-98D8-7F76E3DDB568}" destId="{F03B1F3D-5E0C-4468-94D4-B33966D7868E}" srcOrd="7" destOrd="0" presId="urn:microsoft.com/office/officeart/2005/8/layout/hProcess7#1"/>
    <dgm:cxn modelId="{00FEF8B8-1DF8-4256-9F13-AE732CD7A9BC}" type="presParOf" srcId="{94B4A202-4AF7-4229-98D8-7F76E3DDB568}" destId="{2179EB88-C0FC-44CF-A0F0-7C7ED6057F10}" srcOrd="8" destOrd="0" presId="urn:microsoft.com/office/officeart/2005/8/layout/hProcess7#1"/>
    <dgm:cxn modelId="{B262E628-A33D-415C-9791-D0D9DEF73F5C}" type="presParOf" srcId="{2179EB88-C0FC-44CF-A0F0-7C7ED6057F10}" destId="{D3B0E307-A8BC-4966-A1BC-D19A756787BC}" srcOrd="0" destOrd="0" presId="urn:microsoft.com/office/officeart/2005/8/layout/hProcess7#1"/>
    <dgm:cxn modelId="{8167660E-F94D-4247-B69B-142447F79FA5}" type="presParOf" srcId="{2179EB88-C0FC-44CF-A0F0-7C7ED6057F10}" destId="{96C04849-97D6-409E-AF48-54E2F59A0EB7}" srcOrd="1" destOrd="0" presId="urn:microsoft.com/office/officeart/2005/8/layout/hProcess7#1"/>
    <dgm:cxn modelId="{969D47D2-5EC7-46C6-A3C3-D194ACF55ECA}" type="presParOf" srcId="{2179EB88-C0FC-44CF-A0F0-7C7ED6057F10}" destId="{2FB864A9-1E22-4416-9BF1-08638C57C025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E42645-ED09-4422-91E2-385044CF1104}" type="doc">
      <dgm:prSet loTypeId="urn:microsoft.com/office/officeart/2005/8/layout/hProcess7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6F3219D-6A6F-4C16-9582-55046E6EC5DC}">
      <dgm:prSet phldrT="[Texto]"/>
      <dgm:spPr>
        <a:solidFill>
          <a:srgbClr val="FF9900"/>
        </a:solidFill>
        <a:ln>
          <a:noFill/>
        </a:ln>
      </dgm:spPr>
      <dgm:t>
        <a:bodyPr/>
        <a:lstStyle/>
        <a:p>
          <a:r>
            <a:rPr lang="es-MX" dirty="0" smtClean="0"/>
            <a:t>*</a:t>
          </a:r>
          <a:endParaRPr lang="es-MX" dirty="0"/>
        </a:p>
      </dgm:t>
    </dgm:pt>
    <dgm:pt modelId="{CB1DA3BE-B332-44DE-AC52-3CA7F0F15DA7}" type="parTrans" cxnId="{B732E1AD-9F16-4427-AC2A-6E60F687B6FA}">
      <dgm:prSet/>
      <dgm:spPr/>
      <dgm:t>
        <a:bodyPr/>
        <a:lstStyle/>
        <a:p>
          <a:endParaRPr lang="es-MX"/>
        </a:p>
      </dgm:t>
    </dgm:pt>
    <dgm:pt modelId="{4BA41FAC-7F28-4938-8019-6812B6269DE5}" type="sibTrans" cxnId="{B732E1AD-9F16-4427-AC2A-6E60F687B6FA}">
      <dgm:prSet/>
      <dgm:spPr/>
      <dgm:t>
        <a:bodyPr/>
        <a:lstStyle/>
        <a:p>
          <a:endParaRPr lang="es-MX"/>
        </a:p>
      </dgm:t>
    </dgm:pt>
    <dgm:pt modelId="{A6122D14-C6CE-47D9-8BF5-441E0BDD75B3}">
      <dgm:prSet phldrT="[Texto]" custT="1"/>
      <dgm:spPr/>
      <dgm:t>
        <a:bodyPr/>
        <a:lstStyle/>
        <a:p>
          <a:pPr algn="l"/>
          <a:endParaRPr lang="es-MX" sz="1600" dirty="0" smtClean="0"/>
        </a:p>
        <a:p>
          <a:pPr algn="l"/>
          <a:r>
            <a:rPr lang="es-MX" sz="1700" b="1" dirty="0" smtClean="0">
              <a:solidFill>
                <a:schemeClr val="tx1"/>
              </a:solidFill>
              <a:latin typeface="Maiandra GD" panose="020E0502030308020204" pitchFamily="34" charset="0"/>
            </a:rPr>
            <a:t>Educación</a:t>
          </a:r>
          <a:endParaRPr lang="es-MX" sz="1700" b="1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D4C448CE-7EB9-4645-8D2D-8A027F59C3BB}" type="parTrans" cxnId="{DF2CEF6F-B77C-4EEB-9B17-5A1EC560A4EC}">
      <dgm:prSet/>
      <dgm:spPr/>
      <dgm:t>
        <a:bodyPr/>
        <a:lstStyle/>
        <a:p>
          <a:endParaRPr lang="es-MX"/>
        </a:p>
      </dgm:t>
    </dgm:pt>
    <dgm:pt modelId="{A502D6F5-7C84-4E5C-9561-434137388140}" type="sibTrans" cxnId="{DF2CEF6F-B77C-4EEB-9B17-5A1EC560A4EC}">
      <dgm:prSet/>
      <dgm:spPr/>
      <dgm:t>
        <a:bodyPr/>
        <a:lstStyle/>
        <a:p>
          <a:endParaRPr lang="es-MX"/>
        </a:p>
      </dgm:t>
    </dgm:pt>
    <dgm:pt modelId="{4089D104-5AB6-496D-B772-5DF13CCAE011}">
      <dgm:prSet phldrT="[Texto]" custT="1"/>
      <dgm:spPr/>
      <dgm:t>
        <a:bodyPr/>
        <a:lstStyle/>
        <a:p>
          <a:endParaRPr lang="es-MX" sz="1500" b="1" dirty="0" smtClean="0">
            <a:latin typeface="Maiandra GD" panose="020E0502030308020204" pitchFamily="34" charset="0"/>
          </a:endParaRPr>
        </a:p>
        <a:p>
          <a:endParaRPr lang="es-MX" sz="1600" b="1" dirty="0" smtClean="0">
            <a:solidFill>
              <a:schemeClr val="tx1"/>
            </a:solidFill>
            <a:latin typeface="Maiandra GD" panose="020E0502030308020204" pitchFamily="34" charset="0"/>
          </a:endParaRPr>
        </a:p>
        <a:p>
          <a:r>
            <a:rPr lang="es-MX" sz="1600" b="1" dirty="0" smtClean="0">
              <a:solidFill>
                <a:schemeClr val="tx1"/>
              </a:solidFill>
              <a:latin typeface="Maiandra GD" panose="020E0502030308020204" pitchFamily="34" charset="0"/>
            </a:rPr>
            <a:t>Psicología</a:t>
          </a:r>
          <a:endParaRPr lang="es-MX" sz="1600" b="1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D672A879-9F0A-4FA4-BF50-BA204D854F95}" type="parTrans" cxnId="{6642E6D4-97E5-490B-8660-B6D451EE13F6}">
      <dgm:prSet/>
      <dgm:spPr/>
      <dgm:t>
        <a:bodyPr/>
        <a:lstStyle/>
        <a:p>
          <a:endParaRPr lang="es-MX"/>
        </a:p>
      </dgm:t>
    </dgm:pt>
    <dgm:pt modelId="{3C81F20F-E5F1-410C-A065-3F306FD85B4E}" type="sibTrans" cxnId="{6642E6D4-97E5-490B-8660-B6D451EE13F6}">
      <dgm:prSet/>
      <dgm:spPr/>
      <dgm:t>
        <a:bodyPr/>
        <a:lstStyle/>
        <a:p>
          <a:endParaRPr lang="es-MX"/>
        </a:p>
      </dgm:t>
    </dgm:pt>
    <dgm:pt modelId="{C99D4285-8109-436D-ACC9-3680AABDA8A6}">
      <dgm:prSet phldrT="[Texto]"/>
      <dgm:spPr>
        <a:solidFill>
          <a:srgbClr val="FF9900"/>
        </a:solidFill>
        <a:ln>
          <a:noFill/>
        </a:ln>
      </dgm:spPr>
      <dgm:t>
        <a:bodyPr/>
        <a:lstStyle/>
        <a:p>
          <a:r>
            <a:rPr lang="es-MX" dirty="0" smtClean="0"/>
            <a:t>*</a:t>
          </a:r>
          <a:endParaRPr lang="es-MX" dirty="0"/>
        </a:p>
      </dgm:t>
    </dgm:pt>
    <dgm:pt modelId="{1592948F-264A-4495-BBEB-D592D5B686E7}" type="parTrans" cxnId="{C9616D00-3AAD-47AC-8A90-4925FE2C2D7A}">
      <dgm:prSet/>
      <dgm:spPr/>
      <dgm:t>
        <a:bodyPr/>
        <a:lstStyle/>
        <a:p>
          <a:endParaRPr lang="es-MX"/>
        </a:p>
      </dgm:t>
    </dgm:pt>
    <dgm:pt modelId="{BFA2A003-8316-4759-B96C-4445F2FB7B72}" type="sibTrans" cxnId="{C9616D00-3AAD-47AC-8A90-4925FE2C2D7A}">
      <dgm:prSet/>
      <dgm:spPr/>
      <dgm:t>
        <a:bodyPr/>
        <a:lstStyle/>
        <a:p>
          <a:endParaRPr lang="es-MX"/>
        </a:p>
      </dgm:t>
    </dgm:pt>
    <dgm:pt modelId="{7035FEDE-D0D2-45BE-847A-C945292051D9}">
      <dgm:prSet phldrT="[Texto]"/>
      <dgm:spPr>
        <a:solidFill>
          <a:srgbClr val="FF9900"/>
        </a:solidFill>
      </dgm:spPr>
      <dgm:t>
        <a:bodyPr/>
        <a:lstStyle/>
        <a:p>
          <a:pPr algn="l"/>
          <a:endParaRPr lang="es-MX" dirty="0" smtClean="0"/>
        </a:p>
        <a:p>
          <a:pPr algn="ctr"/>
          <a:r>
            <a:rPr lang="es-MX" b="1" dirty="0" smtClean="0">
              <a:solidFill>
                <a:schemeClr val="tx1"/>
              </a:solidFill>
              <a:latin typeface="Maiandra GD" panose="020E0502030308020204" pitchFamily="34" charset="0"/>
            </a:rPr>
            <a:t>Trabajo Social</a:t>
          </a:r>
          <a:endParaRPr lang="es-MX" b="1" dirty="0">
            <a:solidFill>
              <a:schemeClr val="tx1"/>
            </a:solidFill>
            <a:latin typeface="Maiandra GD" panose="020E0502030308020204" pitchFamily="34" charset="0"/>
          </a:endParaRPr>
        </a:p>
      </dgm:t>
    </dgm:pt>
    <dgm:pt modelId="{329E84B3-E811-4BBD-BDBD-71C552265794}" type="parTrans" cxnId="{0B96600B-2818-48B2-A47C-E25FB0BC1473}">
      <dgm:prSet/>
      <dgm:spPr/>
      <dgm:t>
        <a:bodyPr/>
        <a:lstStyle/>
        <a:p>
          <a:endParaRPr lang="es-MX"/>
        </a:p>
      </dgm:t>
    </dgm:pt>
    <dgm:pt modelId="{FD79CABE-7449-494A-AAE8-97D4628198BF}" type="sibTrans" cxnId="{0B96600B-2818-48B2-A47C-E25FB0BC1473}">
      <dgm:prSet/>
      <dgm:spPr/>
      <dgm:t>
        <a:bodyPr/>
        <a:lstStyle/>
        <a:p>
          <a:endParaRPr lang="es-MX"/>
        </a:p>
      </dgm:t>
    </dgm:pt>
    <dgm:pt modelId="{668513BB-79E1-41FF-98EE-0ADFDA896460}">
      <dgm:prSet phldrT="[Texto]"/>
      <dgm:spPr>
        <a:solidFill>
          <a:srgbClr val="FF9900"/>
        </a:solidFill>
        <a:ln>
          <a:noFill/>
        </a:ln>
      </dgm:spPr>
      <dgm:t>
        <a:bodyPr/>
        <a:lstStyle/>
        <a:p>
          <a:r>
            <a:rPr lang="es-MX" dirty="0" smtClean="0"/>
            <a:t>*</a:t>
          </a:r>
          <a:endParaRPr lang="es-MX" dirty="0"/>
        </a:p>
      </dgm:t>
    </dgm:pt>
    <dgm:pt modelId="{4025841D-CA4E-41BF-9929-18A0A40ED466}" type="sibTrans" cxnId="{29F0C8DD-0C1D-4508-9A09-63BCBC0F452F}">
      <dgm:prSet/>
      <dgm:spPr/>
      <dgm:t>
        <a:bodyPr/>
        <a:lstStyle/>
        <a:p>
          <a:endParaRPr lang="es-MX"/>
        </a:p>
      </dgm:t>
    </dgm:pt>
    <dgm:pt modelId="{2BE205D3-4E7B-406A-989F-2975053248ED}" type="parTrans" cxnId="{29F0C8DD-0C1D-4508-9A09-63BCBC0F452F}">
      <dgm:prSet/>
      <dgm:spPr/>
      <dgm:t>
        <a:bodyPr/>
        <a:lstStyle/>
        <a:p>
          <a:endParaRPr lang="es-MX"/>
        </a:p>
      </dgm:t>
    </dgm:pt>
    <dgm:pt modelId="{9E05D0CA-70BC-4E56-9F10-5E489FF192E0}" type="pres">
      <dgm:prSet presAssocID="{86E42645-ED09-4422-91E2-385044CF110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DBED8D9-22DB-494A-B1A0-71047EBD3675}" type="pres">
      <dgm:prSet presAssocID="{C6F3219D-6A6F-4C16-9582-55046E6EC5DC}" presName="compositeNode" presStyleCnt="0">
        <dgm:presLayoutVars>
          <dgm:bulletEnabled val="1"/>
        </dgm:presLayoutVars>
      </dgm:prSet>
      <dgm:spPr/>
    </dgm:pt>
    <dgm:pt modelId="{4E716054-1286-4A85-B83A-11D54443BBDF}" type="pres">
      <dgm:prSet presAssocID="{C6F3219D-6A6F-4C16-9582-55046E6EC5DC}" presName="bgRect" presStyleLbl="node1" presStyleIdx="0" presStyleCnt="3" custScaleX="190433" custScaleY="127478"/>
      <dgm:spPr/>
      <dgm:t>
        <a:bodyPr/>
        <a:lstStyle/>
        <a:p>
          <a:endParaRPr lang="es-MX"/>
        </a:p>
      </dgm:t>
    </dgm:pt>
    <dgm:pt modelId="{FF858431-9B94-469F-91BC-2CAE3C8ACCED}" type="pres">
      <dgm:prSet presAssocID="{C6F3219D-6A6F-4C16-9582-55046E6EC5DC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706C23-0067-4F74-9CB1-058C19A74D20}" type="pres">
      <dgm:prSet presAssocID="{C6F3219D-6A6F-4C16-9582-55046E6EC5DC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68311C-615C-411F-B8E5-CBC7A408953E}" type="pres">
      <dgm:prSet presAssocID="{4BA41FAC-7F28-4938-8019-6812B6269DE5}" presName="hSp" presStyleCnt="0"/>
      <dgm:spPr/>
    </dgm:pt>
    <dgm:pt modelId="{C6A02614-70DD-48F9-96A5-8F88529DD135}" type="pres">
      <dgm:prSet presAssocID="{4BA41FAC-7F28-4938-8019-6812B6269DE5}" presName="vProcSp" presStyleCnt="0"/>
      <dgm:spPr/>
    </dgm:pt>
    <dgm:pt modelId="{21ABC23A-7DD8-4822-9CFF-266BC2AFE659}" type="pres">
      <dgm:prSet presAssocID="{4BA41FAC-7F28-4938-8019-6812B6269DE5}" presName="vSp1" presStyleCnt="0"/>
      <dgm:spPr/>
    </dgm:pt>
    <dgm:pt modelId="{D3D2203C-21AD-4854-9CAF-EB2DFD37F3DA}" type="pres">
      <dgm:prSet presAssocID="{4BA41FAC-7F28-4938-8019-6812B6269DE5}" presName="simulatedConn" presStyleLbl="solidFgAcc1" presStyleIdx="0" presStyleCnt="2"/>
      <dgm:spPr>
        <a:solidFill>
          <a:schemeClr val="tx1">
            <a:lumMod val="95000"/>
            <a:lumOff val="5000"/>
          </a:schemeClr>
        </a:solidFill>
        <a:ln>
          <a:noFill/>
        </a:ln>
      </dgm:spPr>
    </dgm:pt>
    <dgm:pt modelId="{E5D45465-7689-47A9-8101-B9B89194E9F4}" type="pres">
      <dgm:prSet presAssocID="{4BA41FAC-7F28-4938-8019-6812B6269DE5}" presName="vSp2" presStyleCnt="0"/>
      <dgm:spPr/>
    </dgm:pt>
    <dgm:pt modelId="{922C3B37-D8FB-4794-B4CA-9F1D263EFEA1}" type="pres">
      <dgm:prSet presAssocID="{4BA41FAC-7F28-4938-8019-6812B6269DE5}" presName="sibTrans" presStyleCnt="0"/>
      <dgm:spPr/>
    </dgm:pt>
    <dgm:pt modelId="{75266754-7EC7-4F9D-B694-FACEA444FCDD}" type="pres">
      <dgm:prSet presAssocID="{668513BB-79E1-41FF-98EE-0ADFDA896460}" presName="compositeNode" presStyleCnt="0">
        <dgm:presLayoutVars>
          <dgm:bulletEnabled val="1"/>
        </dgm:presLayoutVars>
      </dgm:prSet>
      <dgm:spPr/>
    </dgm:pt>
    <dgm:pt modelId="{9F32DBA1-ED48-4FF5-B283-DF2F88D54DE3}" type="pres">
      <dgm:prSet presAssocID="{668513BB-79E1-41FF-98EE-0ADFDA896460}" presName="bgRect" presStyleLbl="node1" presStyleIdx="1" presStyleCnt="3" custScaleX="192864" custScaleY="159253"/>
      <dgm:spPr/>
      <dgm:t>
        <a:bodyPr/>
        <a:lstStyle/>
        <a:p>
          <a:endParaRPr lang="es-MX"/>
        </a:p>
      </dgm:t>
    </dgm:pt>
    <dgm:pt modelId="{BDEAC6B6-DEE3-423B-820B-BFD9640913CB}" type="pres">
      <dgm:prSet presAssocID="{668513BB-79E1-41FF-98EE-0ADFDA896460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2D4FF8-42DB-4A0F-8F9C-477374412185}" type="pres">
      <dgm:prSet presAssocID="{668513BB-79E1-41FF-98EE-0ADFDA896460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8F1816-9927-4124-9B06-B883D4859DD9}" type="pres">
      <dgm:prSet presAssocID="{4025841D-CA4E-41BF-9929-18A0A40ED466}" presName="hSp" presStyleCnt="0"/>
      <dgm:spPr/>
    </dgm:pt>
    <dgm:pt modelId="{8253B599-1178-4E16-984D-C2C34675F9A2}" type="pres">
      <dgm:prSet presAssocID="{4025841D-CA4E-41BF-9929-18A0A40ED466}" presName="vProcSp" presStyleCnt="0"/>
      <dgm:spPr/>
    </dgm:pt>
    <dgm:pt modelId="{7AEFBFE1-D876-44EC-9E6B-A2A2DC6063D2}" type="pres">
      <dgm:prSet presAssocID="{4025841D-CA4E-41BF-9929-18A0A40ED466}" presName="vSp1" presStyleCnt="0"/>
      <dgm:spPr/>
    </dgm:pt>
    <dgm:pt modelId="{E1637F81-862A-4D3C-BFE0-7290A8CF02D6}" type="pres">
      <dgm:prSet presAssocID="{4025841D-CA4E-41BF-9929-18A0A40ED466}" presName="simulatedConn" presStyleLbl="solidFgAcc1" presStyleIdx="1" presStyleCnt="2"/>
      <dgm:spPr>
        <a:solidFill>
          <a:schemeClr val="tx1"/>
        </a:solidFill>
        <a:ln>
          <a:noFill/>
        </a:ln>
      </dgm:spPr>
    </dgm:pt>
    <dgm:pt modelId="{C6B6076C-FE75-4A85-AFD5-8EC964EF79FD}" type="pres">
      <dgm:prSet presAssocID="{4025841D-CA4E-41BF-9929-18A0A40ED466}" presName="vSp2" presStyleCnt="0"/>
      <dgm:spPr/>
    </dgm:pt>
    <dgm:pt modelId="{641E9749-FAD8-48A5-BD10-ACB915509E2F}" type="pres">
      <dgm:prSet presAssocID="{4025841D-CA4E-41BF-9929-18A0A40ED466}" presName="sibTrans" presStyleCnt="0"/>
      <dgm:spPr/>
    </dgm:pt>
    <dgm:pt modelId="{B878CB85-FCE6-4D51-9511-594643B7D580}" type="pres">
      <dgm:prSet presAssocID="{C99D4285-8109-436D-ACC9-3680AABDA8A6}" presName="compositeNode" presStyleCnt="0">
        <dgm:presLayoutVars>
          <dgm:bulletEnabled val="1"/>
        </dgm:presLayoutVars>
      </dgm:prSet>
      <dgm:spPr/>
    </dgm:pt>
    <dgm:pt modelId="{07BC9E34-433C-48AB-B4ED-56DBBB68919E}" type="pres">
      <dgm:prSet presAssocID="{C99D4285-8109-436D-ACC9-3680AABDA8A6}" presName="bgRect" presStyleLbl="node1" presStyleIdx="2" presStyleCnt="3" custScaleX="109134"/>
      <dgm:spPr/>
      <dgm:t>
        <a:bodyPr/>
        <a:lstStyle/>
        <a:p>
          <a:endParaRPr lang="es-MX"/>
        </a:p>
      </dgm:t>
    </dgm:pt>
    <dgm:pt modelId="{C1522426-2172-45DA-B9C3-BD6CEAAB578D}" type="pres">
      <dgm:prSet presAssocID="{C99D4285-8109-436D-ACC9-3680AABDA8A6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8401F9-2AD9-4347-942C-2ADA88BCE7FB}" type="pres">
      <dgm:prSet presAssocID="{C99D4285-8109-436D-ACC9-3680AABDA8A6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2CEF6F-B77C-4EEB-9B17-5A1EC560A4EC}" srcId="{C6F3219D-6A6F-4C16-9582-55046E6EC5DC}" destId="{A6122D14-C6CE-47D9-8BF5-441E0BDD75B3}" srcOrd="0" destOrd="0" parTransId="{D4C448CE-7EB9-4645-8D2D-8A027F59C3BB}" sibTransId="{A502D6F5-7C84-4E5C-9561-434137388140}"/>
    <dgm:cxn modelId="{B732E1AD-9F16-4427-AC2A-6E60F687B6FA}" srcId="{86E42645-ED09-4422-91E2-385044CF1104}" destId="{C6F3219D-6A6F-4C16-9582-55046E6EC5DC}" srcOrd="0" destOrd="0" parTransId="{CB1DA3BE-B332-44DE-AC52-3CA7F0F15DA7}" sibTransId="{4BA41FAC-7F28-4938-8019-6812B6269DE5}"/>
    <dgm:cxn modelId="{EE8E5FFC-5468-47E1-A01D-BA80E15DDAAF}" type="presOf" srcId="{668513BB-79E1-41FF-98EE-0ADFDA896460}" destId="{9F32DBA1-ED48-4FF5-B283-DF2F88D54DE3}" srcOrd="0" destOrd="0" presId="urn:microsoft.com/office/officeart/2005/8/layout/hProcess7#2"/>
    <dgm:cxn modelId="{31D03E2C-8610-416F-9DDA-2D82489F2B1E}" type="presOf" srcId="{86E42645-ED09-4422-91E2-385044CF1104}" destId="{9E05D0CA-70BC-4E56-9F10-5E489FF192E0}" srcOrd="0" destOrd="0" presId="urn:microsoft.com/office/officeart/2005/8/layout/hProcess7#2"/>
    <dgm:cxn modelId="{6642E6D4-97E5-490B-8660-B6D451EE13F6}" srcId="{668513BB-79E1-41FF-98EE-0ADFDA896460}" destId="{4089D104-5AB6-496D-B772-5DF13CCAE011}" srcOrd="0" destOrd="0" parTransId="{D672A879-9F0A-4FA4-BF50-BA204D854F95}" sibTransId="{3C81F20F-E5F1-410C-A065-3F306FD85B4E}"/>
    <dgm:cxn modelId="{4E296249-04D2-4AB3-89DE-C227ABC91034}" type="presOf" srcId="{7035FEDE-D0D2-45BE-847A-C945292051D9}" destId="{428401F9-2AD9-4347-942C-2ADA88BCE7FB}" srcOrd="0" destOrd="0" presId="urn:microsoft.com/office/officeart/2005/8/layout/hProcess7#2"/>
    <dgm:cxn modelId="{EB81FF57-854F-4DA3-B8EB-D072CAA86C0F}" type="presOf" srcId="{C99D4285-8109-436D-ACC9-3680AABDA8A6}" destId="{C1522426-2172-45DA-B9C3-BD6CEAAB578D}" srcOrd="1" destOrd="0" presId="urn:microsoft.com/office/officeart/2005/8/layout/hProcess7#2"/>
    <dgm:cxn modelId="{29F0C8DD-0C1D-4508-9A09-63BCBC0F452F}" srcId="{86E42645-ED09-4422-91E2-385044CF1104}" destId="{668513BB-79E1-41FF-98EE-0ADFDA896460}" srcOrd="1" destOrd="0" parTransId="{2BE205D3-4E7B-406A-989F-2975053248ED}" sibTransId="{4025841D-CA4E-41BF-9929-18A0A40ED466}"/>
    <dgm:cxn modelId="{FF8C5DB8-B9D0-47BD-87D8-270CC928CCF2}" type="presOf" srcId="{668513BB-79E1-41FF-98EE-0ADFDA896460}" destId="{BDEAC6B6-DEE3-423B-820B-BFD9640913CB}" srcOrd="1" destOrd="0" presId="urn:microsoft.com/office/officeart/2005/8/layout/hProcess7#2"/>
    <dgm:cxn modelId="{C9616D00-3AAD-47AC-8A90-4925FE2C2D7A}" srcId="{86E42645-ED09-4422-91E2-385044CF1104}" destId="{C99D4285-8109-436D-ACC9-3680AABDA8A6}" srcOrd="2" destOrd="0" parTransId="{1592948F-264A-4495-BBEB-D592D5B686E7}" sibTransId="{BFA2A003-8316-4759-B96C-4445F2FB7B72}"/>
    <dgm:cxn modelId="{C0D85837-AAF8-4C52-9369-0DCDF8A4C976}" type="presOf" srcId="{C99D4285-8109-436D-ACC9-3680AABDA8A6}" destId="{07BC9E34-433C-48AB-B4ED-56DBBB68919E}" srcOrd="0" destOrd="0" presId="urn:microsoft.com/office/officeart/2005/8/layout/hProcess7#2"/>
    <dgm:cxn modelId="{0B96600B-2818-48B2-A47C-E25FB0BC1473}" srcId="{C99D4285-8109-436D-ACC9-3680AABDA8A6}" destId="{7035FEDE-D0D2-45BE-847A-C945292051D9}" srcOrd="0" destOrd="0" parTransId="{329E84B3-E811-4BBD-BDBD-71C552265794}" sibTransId="{FD79CABE-7449-494A-AAE8-97D4628198BF}"/>
    <dgm:cxn modelId="{641F88A4-06BB-4AEF-8B7A-DD9E91D2EB86}" type="presOf" srcId="{C6F3219D-6A6F-4C16-9582-55046E6EC5DC}" destId="{FF858431-9B94-469F-91BC-2CAE3C8ACCED}" srcOrd="1" destOrd="0" presId="urn:microsoft.com/office/officeart/2005/8/layout/hProcess7#2"/>
    <dgm:cxn modelId="{582095B3-F1DD-4B84-8C66-C8AFD1473E81}" type="presOf" srcId="{4089D104-5AB6-496D-B772-5DF13CCAE011}" destId="{622D4FF8-42DB-4A0F-8F9C-477374412185}" srcOrd="0" destOrd="0" presId="urn:microsoft.com/office/officeart/2005/8/layout/hProcess7#2"/>
    <dgm:cxn modelId="{B0560B33-421A-4B54-9D1F-89666E0CC97A}" type="presOf" srcId="{C6F3219D-6A6F-4C16-9582-55046E6EC5DC}" destId="{4E716054-1286-4A85-B83A-11D54443BBDF}" srcOrd="0" destOrd="0" presId="urn:microsoft.com/office/officeart/2005/8/layout/hProcess7#2"/>
    <dgm:cxn modelId="{1F8CF688-22EB-44ED-9C43-60DEF6911E7A}" type="presOf" srcId="{A6122D14-C6CE-47D9-8BF5-441E0BDD75B3}" destId="{2A706C23-0067-4F74-9CB1-058C19A74D20}" srcOrd="0" destOrd="0" presId="urn:microsoft.com/office/officeart/2005/8/layout/hProcess7#2"/>
    <dgm:cxn modelId="{27DEE5FB-F7C3-409C-B3C7-32B094D743C6}" type="presParOf" srcId="{9E05D0CA-70BC-4E56-9F10-5E489FF192E0}" destId="{2DBED8D9-22DB-494A-B1A0-71047EBD3675}" srcOrd="0" destOrd="0" presId="urn:microsoft.com/office/officeart/2005/8/layout/hProcess7#2"/>
    <dgm:cxn modelId="{5AB4B7A4-42E1-4B92-BEF0-4E0E4BB52320}" type="presParOf" srcId="{2DBED8D9-22DB-494A-B1A0-71047EBD3675}" destId="{4E716054-1286-4A85-B83A-11D54443BBDF}" srcOrd="0" destOrd="0" presId="urn:microsoft.com/office/officeart/2005/8/layout/hProcess7#2"/>
    <dgm:cxn modelId="{77C66C1D-6290-4BDB-ACA8-CF62609A59CB}" type="presParOf" srcId="{2DBED8D9-22DB-494A-B1A0-71047EBD3675}" destId="{FF858431-9B94-469F-91BC-2CAE3C8ACCED}" srcOrd="1" destOrd="0" presId="urn:microsoft.com/office/officeart/2005/8/layout/hProcess7#2"/>
    <dgm:cxn modelId="{01B85311-3B03-4BFB-8F29-CEAAEFA58D13}" type="presParOf" srcId="{2DBED8D9-22DB-494A-B1A0-71047EBD3675}" destId="{2A706C23-0067-4F74-9CB1-058C19A74D20}" srcOrd="2" destOrd="0" presId="urn:microsoft.com/office/officeart/2005/8/layout/hProcess7#2"/>
    <dgm:cxn modelId="{A9716BE6-EE4F-442A-97F8-027814DFE79E}" type="presParOf" srcId="{9E05D0CA-70BC-4E56-9F10-5E489FF192E0}" destId="{B468311C-615C-411F-B8E5-CBC7A408953E}" srcOrd="1" destOrd="0" presId="urn:microsoft.com/office/officeart/2005/8/layout/hProcess7#2"/>
    <dgm:cxn modelId="{681BDE1E-1DEB-44AF-BE0B-774853ED5024}" type="presParOf" srcId="{9E05D0CA-70BC-4E56-9F10-5E489FF192E0}" destId="{C6A02614-70DD-48F9-96A5-8F88529DD135}" srcOrd="2" destOrd="0" presId="urn:microsoft.com/office/officeart/2005/8/layout/hProcess7#2"/>
    <dgm:cxn modelId="{F0DBC5FC-A99F-48BC-9A85-DC145578745A}" type="presParOf" srcId="{C6A02614-70DD-48F9-96A5-8F88529DD135}" destId="{21ABC23A-7DD8-4822-9CFF-266BC2AFE659}" srcOrd="0" destOrd="0" presId="urn:microsoft.com/office/officeart/2005/8/layout/hProcess7#2"/>
    <dgm:cxn modelId="{9DF36E0C-48EB-4CFB-B080-B81CE121010C}" type="presParOf" srcId="{C6A02614-70DD-48F9-96A5-8F88529DD135}" destId="{D3D2203C-21AD-4854-9CAF-EB2DFD37F3DA}" srcOrd="1" destOrd="0" presId="urn:microsoft.com/office/officeart/2005/8/layout/hProcess7#2"/>
    <dgm:cxn modelId="{9D78384B-69A4-456E-8981-80ACCF36602C}" type="presParOf" srcId="{C6A02614-70DD-48F9-96A5-8F88529DD135}" destId="{E5D45465-7689-47A9-8101-B9B89194E9F4}" srcOrd="2" destOrd="0" presId="urn:microsoft.com/office/officeart/2005/8/layout/hProcess7#2"/>
    <dgm:cxn modelId="{98F6C806-5156-4CC4-BC19-8CAEBD195D5E}" type="presParOf" srcId="{9E05D0CA-70BC-4E56-9F10-5E489FF192E0}" destId="{922C3B37-D8FB-4794-B4CA-9F1D263EFEA1}" srcOrd="3" destOrd="0" presId="urn:microsoft.com/office/officeart/2005/8/layout/hProcess7#2"/>
    <dgm:cxn modelId="{34631621-0BBF-42BD-9EF5-E24031FA2A2C}" type="presParOf" srcId="{9E05D0CA-70BC-4E56-9F10-5E489FF192E0}" destId="{75266754-7EC7-4F9D-B694-FACEA444FCDD}" srcOrd="4" destOrd="0" presId="urn:microsoft.com/office/officeart/2005/8/layout/hProcess7#2"/>
    <dgm:cxn modelId="{F2B7BFA8-E312-42B6-8123-3EE8818AEDA7}" type="presParOf" srcId="{75266754-7EC7-4F9D-B694-FACEA444FCDD}" destId="{9F32DBA1-ED48-4FF5-B283-DF2F88D54DE3}" srcOrd="0" destOrd="0" presId="urn:microsoft.com/office/officeart/2005/8/layout/hProcess7#2"/>
    <dgm:cxn modelId="{DC999E13-D46D-4A26-9FB2-6A1A3C2AD4CE}" type="presParOf" srcId="{75266754-7EC7-4F9D-B694-FACEA444FCDD}" destId="{BDEAC6B6-DEE3-423B-820B-BFD9640913CB}" srcOrd="1" destOrd="0" presId="urn:microsoft.com/office/officeart/2005/8/layout/hProcess7#2"/>
    <dgm:cxn modelId="{16C17961-F6EC-4546-8472-FF37F19515F7}" type="presParOf" srcId="{75266754-7EC7-4F9D-B694-FACEA444FCDD}" destId="{622D4FF8-42DB-4A0F-8F9C-477374412185}" srcOrd="2" destOrd="0" presId="urn:microsoft.com/office/officeart/2005/8/layout/hProcess7#2"/>
    <dgm:cxn modelId="{4AE8302E-3709-4DF8-8AE2-8760AD30631C}" type="presParOf" srcId="{9E05D0CA-70BC-4E56-9F10-5E489FF192E0}" destId="{5C8F1816-9927-4124-9B06-B883D4859DD9}" srcOrd="5" destOrd="0" presId="urn:microsoft.com/office/officeart/2005/8/layout/hProcess7#2"/>
    <dgm:cxn modelId="{2CDA87FE-D324-4FF5-924A-51F71EB29C7C}" type="presParOf" srcId="{9E05D0CA-70BC-4E56-9F10-5E489FF192E0}" destId="{8253B599-1178-4E16-984D-C2C34675F9A2}" srcOrd="6" destOrd="0" presId="urn:microsoft.com/office/officeart/2005/8/layout/hProcess7#2"/>
    <dgm:cxn modelId="{54EF5BB9-389F-4D97-9F2A-769E24686A67}" type="presParOf" srcId="{8253B599-1178-4E16-984D-C2C34675F9A2}" destId="{7AEFBFE1-D876-44EC-9E6B-A2A2DC6063D2}" srcOrd="0" destOrd="0" presId="urn:microsoft.com/office/officeart/2005/8/layout/hProcess7#2"/>
    <dgm:cxn modelId="{F536B042-3753-4824-8635-C319BFB7B8C4}" type="presParOf" srcId="{8253B599-1178-4E16-984D-C2C34675F9A2}" destId="{E1637F81-862A-4D3C-BFE0-7290A8CF02D6}" srcOrd="1" destOrd="0" presId="urn:microsoft.com/office/officeart/2005/8/layout/hProcess7#2"/>
    <dgm:cxn modelId="{029EE616-927A-4ECC-AEB7-F69120799E49}" type="presParOf" srcId="{8253B599-1178-4E16-984D-C2C34675F9A2}" destId="{C6B6076C-FE75-4A85-AFD5-8EC964EF79FD}" srcOrd="2" destOrd="0" presId="urn:microsoft.com/office/officeart/2005/8/layout/hProcess7#2"/>
    <dgm:cxn modelId="{C17C0128-46B2-4968-8533-4E799C78F71D}" type="presParOf" srcId="{9E05D0CA-70BC-4E56-9F10-5E489FF192E0}" destId="{641E9749-FAD8-48A5-BD10-ACB915509E2F}" srcOrd="7" destOrd="0" presId="urn:microsoft.com/office/officeart/2005/8/layout/hProcess7#2"/>
    <dgm:cxn modelId="{8CF7415F-8667-4A74-8266-6E21B3B9C027}" type="presParOf" srcId="{9E05D0CA-70BC-4E56-9F10-5E489FF192E0}" destId="{B878CB85-FCE6-4D51-9511-594643B7D580}" srcOrd="8" destOrd="0" presId="urn:microsoft.com/office/officeart/2005/8/layout/hProcess7#2"/>
    <dgm:cxn modelId="{054B5C88-F037-413D-9FBD-F192E7D27784}" type="presParOf" srcId="{B878CB85-FCE6-4D51-9511-594643B7D580}" destId="{07BC9E34-433C-48AB-B4ED-56DBBB68919E}" srcOrd="0" destOrd="0" presId="urn:microsoft.com/office/officeart/2005/8/layout/hProcess7#2"/>
    <dgm:cxn modelId="{CB4F1A3E-CE3F-4D39-B2FF-E5A22D38491F}" type="presParOf" srcId="{B878CB85-FCE6-4D51-9511-594643B7D580}" destId="{C1522426-2172-45DA-B9C3-BD6CEAAB578D}" srcOrd="1" destOrd="0" presId="urn:microsoft.com/office/officeart/2005/8/layout/hProcess7#2"/>
    <dgm:cxn modelId="{74DB51B5-731E-4B1B-8159-1DF9F28F7E1C}" type="presParOf" srcId="{B878CB85-FCE6-4D51-9511-594643B7D580}" destId="{428401F9-2AD9-4347-942C-2ADA88BCE7FB}" srcOrd="2" destOrd="0" presId="urn:microsoft.com/office/officeart/2005/8/layout/hProcess7#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A08178-E731-4B60-A6DB-5D4E407486DB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07A8E5C-04E3-403F-A4B2-ABA5367FC482}">
      <dgm:prSet phldrT="[Texto]"/>
      <dgm:spPr>
        <a:solidFill>
          <a:srgbClr val="FF9900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s-MX" dirty="0" smtClean="0"/>
            <a:t> </a:t>
          </a:r>
          <a:r>
            <a:rPr lang="es-MX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rPr>
            <a:t>Ingeniería y Tecnología</a:t>
          </a:r>
          <a:endParaRPr lang="es-MX" b="1" dirty="0">
            <a:solidFill>
              <a:srgbClr val="006666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5F11C6-8F60-4977-9B24-54F5921F8C5E}" type="parTrans" cxnId="{8FF77E10-EDFE-4F2A-977E-1E05125D7CA0}">
      <dgm:prSet/>
      <dgm:spPr/>
      <dgm:t>
        <a:bodyPr/>
        <a:lstStyle/>
        <a:p>
          <a:endParaRPr lang="es-MX"/>
        </a:p>
      </dgm:t>
    </dgm:pt>
    <dgm:pt modelId="{061026BE-F49B-4811-A654-FE7F35C679BF}" type="sibTrans" cxnId="{8FF77E10-EDFE-4F2A-977E-1E05125D7CA0}">
      <dgm:prSet/>
      <dgm:spPr/>
      <dgm:t>
        <a:bodyPr/>
        <a:lstStyle/>
        <a:p>
          <a:endParaRPr lang="es-MX"/>
        </a:p>
      </dgm:t>
    </dgm:pt>
    <dgm:pt modelId="{40482433-E3E0-45A5-AFA6-8A1A2BEC5181}">
      <dgm:prSet phldrT="[Texto]" custT="1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pPr algn="ctr"/>
          <a:r>
            <a:rPr lang="es-MX" sz="1600" b="1" dirty="0" smtClean="0">
              <a:solidFill>
                <a:srgbClr val="006666"/>
              </a:solidFill>
              <a:latin typeface="Maiandra GD" panose="020E0502030308020204" pitchFamily="34" charset="0"/>
            </a:rPr>
            <a:t>Ing. en sistemas y comunicaciones</a:t>
          </a:r>
          <a:endParaRPr lang="es-MX" sz="1600" b="1" dirty="0">
            <a:solidFill>
              <a:srgbClr val="006666"/>
            </a:solidFill>
            <a:latin typeface="Maiandra GD" panose="020E0502030308020204" pitchFamily="34" charset="0"/>
          </a:endParaRPr>
        </a:p>
      </dgm:t>
    </dgm:pt>
    <dgm:pt modelId="{36B0F3E5-BF75-4253-8B2C-59408F92BAD1}" type="parTrans" cxnId="{3437C868-24EE-4385-B1F8-9E839386F547}">
      <dgm:prSet/>
      <dgm:spPr/>
      <dgm:t>
        <a:bodyPr/>
        <a:lstStyle/>
        <a:p>
          <a:endParaRPr lang="es-MX"/>
        </a:p>
      </dgm:t>
    </dgm:pt>
    <dgm:pt modelId="{77E1A9D8-8A2E-43F0-9F09-3E1028E4B824}" type="sibTrans" cxnId="{3437C868-24EE-4385-B1F8-9E839386F547}">
      <dgm:prSet/>
      <dgm:spPr/>
      <dgm:t>
        <a:bodyPr/>
        <a:lstStyle/>
        <a:p>
          <a:endParaRPr lang="es-MX"/>
        </a:p>
      </dgm:t>
    </dgm:pt>
    <dgm:pt modelId="{A366420D-9120-4D7F-8642-BB5FF3EB45E7}">
      <dgm:prSet phldrT="[Texto]" custT="1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es-MX" sz="1600" b="1" dirty="0" smtClean="0">
              <a:solidFill>
                <a:srgbClr val="006666"/>
              </a:solidFill>
              <a:latin typeface="Maiandra GD" panose="020E0502030308020204" pitchFamily="34" charset="0"/>
            </a:rPr>
            <a:t>Ing. en sistemas</a:t>
          </a:r>
        </a:p>
        <a:p>
          <a:r>
            <a:rPr lang="es-MX" sz="1600" b="1" dirty="0" smtClean="0">
              <a:solidFill>
                <a:srgbClr val="006666"/>
              </a:solidFill>
              <a:latin typeface="Maiandra GD" panose="020E0502030308020204" pitchFamily="34" charset="0"/>
            </a:rPr>
            <a:t>inteligentes</a:t>
          </a:r>
          <a:endParaRPr lang="es-MX" sz="1600" b="1" dirty="0">
            <a:solidFill>
              <a:srgbClr val="006666"/>
            </a:solidFill>
            <a:latin typeface="Maiandra GD" panose="020E0502030308020204" pitchFamily="34" charset="0"/>
          </a:endParaRPr>
        </a:p>
      </dgm:t>
    </dgm:pt>
    <dgm:pt modelId="{60AE43ED-9A69-455E-8F3E-6B4D784D0F13}" type="parTrans" cxnId="{878A816C-E60C-4EDE-B033-494D041392B1}">
      <dgm:prSet/>
      <dgm:spPr/>
      <dgm:t>
        <a:bodyPr/>
        <a:lstStyle/>
        <a:p>
          <a:endParaRPr lang="es-MX"/>
        </a:p>
      </dgm:t>
    </dgm:pt>
    <dgm:pt modelId="{7B1531EB-61A7-4C01-AB52-1AAD5AA800EB}" type="sibTrans" cxnId="{878A816C-E60C-4EDE-B033-494D041392B1}">
      <dgm:prSet/>
      <dgm:spPr/>
      <dgm:t>
        <a:bodyPr/>
        <a:lstStyle/>
        <a:p>
          <a:endParaRPr lang="es-MX"/>
        </a:p>
      </dgm:t>
    </dgm:pt>
    <dgm:pt modelId="{CA88B07F-F1A7-4B24-B1B1-8F57FBC5810C}">
      <dgm:prSet phldrT="[Texto]" phldr="1"/>
      <dgm:spPr/>
      <dgm:t>
        <a:bodyPr/>
        <a:lstStyle/>
        <a:p>
          <a:endParaRPr lang="es-MX" dirty="0"/>
        </a:p>
      </dgm:t>
    </dgm:pt>
    <dgm:pt modelId="{0F63F4E5-325C-485C-8869-12E8C8B25AA7}" type="parTrans" cxnId="{19BEABA7-9C3C-4940-B7E1-7CEF6374324D}">
      <dgm:prSet/>
      <dgm:spPr/>
      <dgm:t>
        <a:bodyPr/>
        <a:lstStyle/>
        <a:p>
          <a:endParaRPr lang="es-MX"/>
        </a:p>
      </dgm:t>
    </dgm:pt>
    <dgm:pt modelId="{250782C2-FA74-4924-AFE9-CA12058BEC47}" type="sibTrans" cxnId="{19BEABA7-9C3C-4940-B7E1-7CEF6374324D}">
      <dgm:prSet/>
      <dgm:spPr/>
      <dgm:t>
        <a:bodyPr/>
        <a:lstStyle/>
        <a:p>
          <a:endParaRPr lang="es-MX"/>
        </a:p>
      </dgm:t>
    </dgm:pt>
    <dgm:pt modelId="{2020F215-9C41-495B-85F4-1D32A8A816FA}">
      <dgm:prSet phldrT="[Texto]" phldr="1"/>
      <dgm:spPr/>
      <dgm:t>
        <a:bodyPr/>
        <a:lstStyle/>
        <a:p>
          <a:endParaRPr lang="es-MX" dirty="0"/>
        </a:p>
      </dgm:t>
    </dgm:pt>
    <dgm:pt modelId="{D9C50FA8-E681-40B6-BA07-C4ACE51D0265}" type="parTrans" cxnId="{6E0E5165-5FB3-45E6-8672-DB21C16D1419}">
      <dgm:prSet/>
      <dgm:spPr/>
      <dgm:t>
        <a:bodyPr/>
        <a:lstStyle/>
        <a:p>
          <a:endParaRPr lang="es-MX"/>
        </a:p>
      </dgm:t>
    </dgm:pt>
    <dgm:pt modelId="{21B72AFD-6EFE-4CFE-B911-A09020C7C208}" type="sibTrans" cxnId="{6E0E5165-5FB3-45E6-8672-DB21C16D1419}">
      <dgm:prSet/>
      <dgm:spPr/>
      <dgm:t>
        <a:bodyPr/>
        <a:lstStyle/>
        <a:p>
          <a:endParaRPr lang="es-MX"/>
        </a:p>
      </dgm:t>
    </dgm:pt>
    <dgm:pt modelId="{C63556A6-A8BE-4CAF-BAB9-93F4297820A0}">
      <dgm:prSet phldrT="[Texto]" phldr="1" custLinFactNeighborX="-7648" custLinFactNeighborY="-52439"/>
      <dgm:spPr/>
      <dgm:t>
        <a:bodyPr/>
        <a:lstStyle/>
        <a:p>
          <a:endParaRPr lang="es-MX" dirty="0"/>
        </a:p>
      </dgm:t>
    </dgm:pt>
    <dgm:pt modelId="{CABD8575-F4DF-492F-82ED-28A6AA65EF97}" type="parTrans" cxnId="{3ADCEBC2-CCB6-423A-8CF8-B13FA3E83636}">
      <dgm:prSet/>
      <dgm:spPr/>
      <dgm:t>
        <a:bodyPr/>
        <a:lstStyle/>
        <a:p>
          <a:endParaRPr lang="es-MX"/>
        </a:p>
      </dgm:t>
    </dgm:pt>
    <dgm:pt modelId="{148B0BA4-4372-4838-802A-059D054D6B23}" type="sibTrans" cxnId="{3ADCEBC2-CCB6-423A-8CF8-B13FA3E83636}">
      <dgm:prSet/>
      <dgm:spPr/>
      <dgm:t>
        <a:bodyPr/>
        <a:lstStyle/>
        <a:p>
          <a:endParaRPr lang="es-MX"/>
        </a:p>
      </dgm:t>
    </dgm:pt>
    <dgm:pt modelId="{19C1108D-F1E0-4971-91E8-D18DBCA17BAB}" type="pres">
      <dgm:prSet presAssocID="{A9A08178-E731-4B60-A6DB-5D4E407486DB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4BF4045A-9B7F-49B8-8323-CC65F0645F19}" type="pres">
      <dgm:prSet presAssocID="{B07A8E5C-04E3-403F-A4B2-ABA5367FC482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MX"/>
        </a:p>
      </dgm:t>
    </dgm:pt>
    <dgm:pt modelId="{0518AD93-2155-4BDD-A49F-664B4AB302CF}" type="pres">
      <dgm:prSet presAssocID="{B07A8E5C-04E3-403F-A4B2-ABA5367FC482}" presName="Accent1" presStyleLbl="node1" presStyleIdx="0" presStyleCnt="13" custScaleX="258945" custScaleY="252750" custLinFactX="10816" custLinFactNeighborX="100000" custLinFactNeighborY="26365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  <dgm:pt modelId="{2B0F5386-F654-4CEE-8E80-39008FFBB780}" type="pres">
      <dgm:prSet presAssocID="{B07A8E5C-04E3-403F-A4B2-ABA5367FC482}" presName="Accent2" presStyleLbl="node1" presStyleIdx="1" presStyleCnt="13" custScaleX="303940" custScaleY="241063" custLinFactNeighborX="36930" custLinFactNeighborY="56162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  <dgm:pt modelId="{20CBDE6C-765A-48F9-B304-F886381AC832}" type="pres">
      <dgm:prSet presAssocID="{B07A8E5C-04E3-403F-A4B2-ABA5367FC482}" presName="Accent3" presStyleLbl="node1" presStyleIdx="2" presStyleCnt="13" custScaleX="335344" custScaleY="296127" custLinFactY="1594" custLinFactNeighborX="-54333" custLinFactNeighborY="100000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  <dgm:pt modelId="{F80AE717-4226-459F-B99B-FFED9E63D2EB}" type="pres">
      <dgm:prSet presAssocID="{B07A8E5C-04E3-403F-A4B2-ABA5367FC482}" presName="Accent4" presStyleLbl="node1" presStyleIdx="3" presStyleCnt="13" custScaleX="256336" custScaleY="195523" custLinFactNeighborX="-82535" custLinFactNeighborY="-65113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  <dgm:pt modelId="{5ECBC083-6F46-456C-B763-F5551360BF9A}" type="pres">
      <dgm:prSet presAssocID="{B07A8E5C-04E3-403F-A4B2-ABA5367FC482}" presName="Accent5" presStyleLbl="node1" presStyleIdx="4" presStyleCnt="13" custScaleX="419270" custScaleY="350824" custLinFactY="-40169" custLinFactNeighborX="-37726" custLinFactNeighborY="-100000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  <dgm:pt modelId="{428AD3FD-492A-48B9-B74F-F32D0C4BD131}" type="pres">
      <dgm:prSet presAssocID="{B07A8E5C-04E3-403F-A4B2-ABA5367FC482}" presName="Accent6" presStyleLbl="node1" presStyleIdx="5" presStyleCnt="13" custScaleX="385341" custScaleY="367328" custLinFactX="-65510" custLinFactNeighborX="-100000" custLinFactNeighborY="27036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  <dgm:pt modelId="{90350720-A3C3-470D-BA14-58C062531E48}" type="pres">
      <dgm:prSet presAssocID="{40482433-E3E0-45A5-AFA6-8A1A2BEC5181}" presName="Child1" presStyleLbl="node1" presStyleIdx="6" presStyleCnt="13" custScaleX="171198" custScaleY="150046" custLinFactNeighborX="-7648" custLinFactNeighborY="-52439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A845359A-64BF-482D-B9FC-640583A90AD3}" type="pres">
      <dgm:prSet presAssocID="{40482433-E3E0-45A5-AFA6-8A1A2BEC5181}" presName="Accent7" presStyleCnt="0"/>
      <dgm:spPr/>
    </dgm:pt>
    <dgm:pt modelId="{9F1C1979-521B-4ADA-BFE8-0BD51C81339C}" type="pres">
      <dgm:prSet presAssocID="{40482433-E3E0-45A5-AFA6-8A1A2BEC5181}" presName="AccentHold1" presStyleLbl="node1" presStyleIdx="7" presStyleCnt="13" custScaleX="291572" custScaleY="239829" custLinFactX="-140218" custLinFactY="300000" custLinFactNeighborX="-200000" custLinFactNeighborY="373446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  <dgm:pt modelId="{A5BB36E2-A330-4546-9F2F-F2D326A09421}" type="pres">
      <dgm:prSet presAssocID="{40482433-E3E0-45A5-AFA6-8A1A2BEC5181}" presName="Accent8" presStyleCnt="0"/>
      <dgm:spPr/>
    </dgm:pt>
    <dgm:pt modelId="{971BAF14-BE34-45C1-9DA6-1C3807428677}" type="pres">
      <dgm:prSet presAssocID="{40482433-E3E0-45A5-AFA6-8A1A2BEC5181}" presName="AccentHold2" presStyleLbl="node1" presStyleIdx="8" presStyleCnt="13" custScaleX="129146" custScaleY="108154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es-MX"/>
        </a:p>
      </dgm:t>
    </dgm:pt>
    <dgm:pt modelId="{378F36A2-715D-48B8-8C02-97E171184AFB}" type="pres">
      <dgm:prSet presAssocID="{A366420D-9120-4D7F-8642-BB5FF3EB45E7}" presName="Child2" presStyleLbl="node1" presStyleIdx="9" presStyleCnt="13" custScaleX="145924" custScaleY="137876" custLinFactNeighborX="3545" custLinFactNeighborY="-756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68467977-CA89-420F-ACF2-40576F65E95D}" type="pres">
      <dgm:prSet presAssocID="{A366420D-9120-4D7F-8642-BB5FF3EB45E7}" presName="Accent9" presStyleCnt="0"/>
      <dgm:spPr/>
    </dgm:pt>
    <dgm:pt modelId="{CD29B6CA-C28B-4008-8235-FB8E257DFF58}" type="pres">
      <dgm:prSet presAssocID="{A366420D-9120-4D7F-8642-BB5FF3EB45E7}" presName="AccentHold1" presStyleLbl="node1" presStyleIdx="10" presStyleCnt="13" custScaleX="255395" custScaleY="233397" custLinFactNeighborX="105" custLinFactNeighborY="-49799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  <dgm:pt modelId="{5445A3AA-1457-4F1C-92B7-9471BA53CFB9}" type="pres">
      <dgm:prSet presAssocID="{A366420D-9120-4D7F-8642-BB5FF3EB45E7}" presName="Accent10" presStyleCnt="0"/>
      <dgm:spPr/>
    </dgm:pt>
    <dgm:pt modelId="{3D286391-3376-44F7-AE79-EF258AECC71B}" type="pres">
      <dgm:prSet presAssocID="{A366420D-9120-4D7F-8642-BB5FF3EB45E7}" presName="AccentHold2" presStyleLbl="node1" presStyleIdx="11" presStyleCnt="13" custScaleX="445409" custScaleY="282322" custLinFactNeighborX="67906" custLinFactNeighborY="21654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  <dgm:pt modelId="{464240D7-DCA8-4C46-8E14-9E8C59CA2F9A}" type="pres">
      <dgm:prSet presAssocID="{A366420D-9120-4D7F-8642-BB5FF3EB45E7}" presName="Accent11" presStyleCnt="0"/>
      <dgm:spPr/>
    </dgm:pt>
    <dgm:pt modelId="{19D6A741-10E2-4C27-9358-F15298612559}" type="pres">
      <dgm:prSet presAssocID="{A366420D-9120-4D7F-8642-BB5FF3EB45E7}" presName="AccentHold3" presStyleLbl="node1" presStyleIdx="12" presStyleCnt="13" custScaleX="436484" custScaleY="356101" custLinFactX="200000" custLinFactNeighborX="274879" custLinFactNeighborY="-69079"/>
      <dgm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</dgm:spPr>
    </dgm:pt>
  </dgm:ptLst>
  <dgm:cxnLst>
    <dgm:cxn modelId="{540C9C28-9A91-4372-81D4-C89D9AB52D61}" type="presOf" srcId="{A366420D-9120-4D7F-8642-BB5FF3EB45E7}" destId="{378F36A2-715D-48B8-8C02-97E171184AFB}" srcOrd="0" destOrd="0" presId="urn:microsoft.com/office/officeart/2009/3/layout/CircleRelationship"/>
    <dgm:cxn modelId="{2C8365FE-5EEB-46A5-A50D-5289F10A82BD}" type="presOf" srcId="{B07A8E5C-04E3-403F-A4B2-ABA5367FC482}" destId="{4BF4045A-9B7F-49B8-8323-CC65F0645F19}" srcOrd="0" destOrd="0" presId="urn:microsoft.com/office/officeart/2009/3/layout/CircleRelationship"/>
    <dgm:cxn modelId="{878A816C-E60C-4EDE-B033-494D041392B1}" srcId="{B07A8E5C-04E3-403F-A4B2-ABA5367FC482}" destId="{A366420D-9120-4D7F-8642-BB5FF3EB45E7}" srcOrd="1" destOrd="0" parTransId="{60AE43ED-9A69-455E-8F3E-6B4D784D0F13}" sibTransId="{7B1531EB-61A7-4C01-AB52-1AAD5AA800EB}"/>
    <dgm:cxn modelId="{3ADCEBC2-CCB6-423A-8CF8-B13FA3E83636}" srcId="{A9A08178-E731-4B60-A6DB-5D4E407486DB}" destId="{C63556A6-A8BE-4CAF-BAB9-93F4297820A0}" srcOrd="3" destOrd="0" parTransId="{CABD8575-F4DF-492F-82ED-28A6AA65EF97}" sibTransId="{148B0BA4-4372-4838-802A-059D054D6B23}"/>
    <dgm:cxn modelId="{6E0E5165-5FB3-45E6-8672-DB21C16D1419}" srcId="{A9A08178-E731-4B60-A6DB-5D4E407486DB}" destId="{2020F215-9C41-495B-85F4-1D32A8A816FA}" srcOrd="2" destOrd="0" parTransId="{D9C50FA8-E681-40B6-BA07-C4ACE51D0265}" sibTransId="{21B72AFD-6EFE-4CFE-B911-A09020C7C208}"/>
    <dgm:cxn modelId="{CB770F50-66A1-44DC-BFD5-2C7FF6F87C7D}" type="presOf" srcId="{A9A08178-E731-4B60-A6DB-5D4E407486DB}" destId="{19C1108D-F1E0-4971-91E8-D18DBCA17BAB}" srcOrd="0" destOrd="0" presId="urn:microsoft.com/office/officeart/2009/3/layout/CircleRelationship"/>
    <dgm:cxn modelId="{3437C868-24EE-4385-B1F8-9E839386F547}" srcId="{B07A8E5C-04E3-403F-A4B2-ABA5367FC482}" destId="{40482433-E3E0-45A5-AFA6-8A1A2BEC5181}" srcOrd="0" destOrd="0" parTransId="{36B0F3E5-BF75-4253-8B2C-59408F92BAD1}" sibTransId="{77E1A9D8-8A2E-43F0-9F09-3E1028E4B824}"/>
    <dgm:cxn modelId="{1E5A4B17-FD44-4147-9219-4B71289C1A99}" type="presOf" srcId="{40482433-E3E0-45A5-AFA6-8A1A2BEC5181}" destId="{90350720-A3C3-470D-BA14-58C062531E48}" srcOrd="0" destOrd="0" presId="urn:microsoft.com/office/officeart/2009/3/layout/CircleRelationship"/>
    <dgm:cxn modelId="{8FF77E10-EDFE-4F2A-977E-1E05125D7CA0}" srcId="{A9A08178-E731-4B60-A6DB-5D4E407486DB}" destId="{B07A8E5C-04E3-403F-A4B2-ABA5367FC482}" srcOrd="0" destOrd="0" parTransId="{E15F11C6-8F60-4977-9B24-54F5921F8C5E}" sibTransId="{061026BE-F49B-4811-A654-FE7F35C679BF}"/>
    <dgm:cxn modelId="{19BEABA7-9C3C-4940-B7E1-7CEF6374324D}" srcId="{A9A08178-E731-4B60-A6DB-5D4E407486DB}" destId="{CA88B07F-F1A7-4B24-B1B1-8F57FBC5810C}" srcOrd="1" destOrd="0" parTransId="{0F63F4E5-325C-485C-8869-12E8C8B25AA7}" sibTransId="{250782C2-FA74-4924-AFE9-CA12058BEC47}"/>
    <dgm:cxn modelId="{AD71D947-AAB6-4EE1-AEF8-B38837B9B93A}" type="presParOf" srcId="{19C1108D-F1E0-4971-91E8-D18DBCA17BAB}" destId="{4BF4045A-9B7F-49B8-8323-CC65F0645F19}" srcOrd="0" destOrd="0" presId="urn:microsoft.com/office/officeart/2009/3/layout/CircleRelationship"/>
    <dgm:cxn modelId="{CD8ED0F8-00D4-473E-BC76-D9AF1913BC52}" type="presParOf" srcId="{19C1108D-F1E0-4971-91E8-D18DBCA17BAB}" destId="{0518AD93-2155-4BDD-A49F-664B4AB302CF}" srcOrd="1" destOrd="0" presId="urn:microsoft.com/office/officeart/2009/3/layout/CircleRelationship"/>
    <dgm:cxn modelId="{146E5F95-2717-46DD-BABF-18164129B149}" type="presParOf" srcId="{19C1108D-F1E0-4971-91E8-D18DBCA17BAB}" destId="{2B0F5386-F654-4CEE-8E80-39008FFBB780}" srcOrd="2" destOrd="0" presId="urn:microsoft.com/office/officeart/2009/3/layout/CircleRelationship"/>
    <dgm:cxn modelId="{EEE48A78-4B26-4798-9501-8E60C1FAE48A}" type="presParOf" srcId="{19C1108D-F1E0-4971-91E8-D18DBCA17BAB}" destId="{20CBDE6C-765A-48F9-B304-F886381AC832}" srcOrd="3" destOrd="0" presId="urn:microsoft.com/office/officeart/2009/3/layout/CircleRelationship"/>
    <dgm:cxn modelId="{C699FEDA-44F9-4993-B6A0-960CEBE895BB}" type="presParOf" srcId="{19C1108D-F1E0-4971-91E8-D18DBCA17BAB}" destId="{F80AE717-4226-459F-B99B-FFED9E63D2EB}" srcOrd="4" destOrd="0" presId="urn:microsoft.com/office/officeart/2009/3/layout/CircleRelationship"/>
    <dgm:cxn modelId="{E4A45853-F16C-449A-8F0A-C3C2571058A7}" type="presParOf" srcId="{19C1108D-F1E0-4971-91E8-D18DBCA17BAB}" destId="{5ECBC083-6F46-456C-B763-F5551360BF9A}" srcOrd="5" destOrd="0" presId="urn:microsoft.com/office/officeart/2009/3/layout/CircleRelationship"/>
    <dgm:cxn modelId="{7EE90DAB-5535-4EFB-ADEE-A725237F6F8E}" type="presParOf" srcId="{19C1108D-F1E0-4971-91E8-D18DBCA17BAB}" destId="{428AD3FD-492A-48B9-B74F-F32D0C4BD131}" srcOrd="6" destOrd="0" presId="urn:microsoft.com/office/officeart/2009/3/layout/CircleRelationship"/>
    <dgm:cxn modelId="{CA4732BD-32A5-4081-9A1F-25CB1066EA0D}" type="presParOf" srcId="{19C1108D-F1E0-4971-91E8-D18DBCA17BAB}" destId="{90350720-A3C3-470D-BA14-58C062531E48}" srcOrd="7" destOrd="0" presId="urn:microsoft.com/office/officeart/2009/3/layout/CircleRelationship"/>
    <dgm:cxn modelId="{3F824576-7179-4E9E-BEC2-694E3C436A7B}" type="presParOf" srcId="{19C1108D-F1E0-4971-91E8-D18DBCA17BAB}" destId="{A845359A-64BF-482D-B9FC-640583A90AD3}" srcOrd="8" destOrd="0" presId="urn:microsoft.com/office/officeart/2009/3/layout/CircleRelationship"/>
    <dgm:cxn modelId="{895A6F0E-6B14-4407-90EB-91038B388977}" type="presParOf" srcId="{A845359A-64BF-482D-B9FC-640583A90AD3}" destId="{9F1C1979-521B-4ADA-BFE8-0BD51C81339C}" srcOrd="0" destOrd="0" presId="urn:microsoft.com/office/officeart/2009/3/layout/CircleRelationship"/>
    <dgm:cxn modelId="{1EAD3496-372B-4ED2-B282-4B892C787598}" type="presParOf" srcId="{19C1108D-F1E0-4971-91E8-D18DBCA17BAB}" destId="{A5BB36E2-A330-4546-9F2F-F2D326A09421}" srcOrd="9" destOrd="0" presId="urn:microsoft.com/office/officeart/2009/3/layout/CircleRelationship"/>
    <dgm:cxn modelId="{3D67ED4D-6E54-43A6-B02C-2DAA839F0BA9}" type="presParOf" srcId="{A5BB36E2-A330-4546-9F2F-F2D326A09421}" destId="{971BAF14-BE34-45C1-9DA6-1C3807428677}" srcOrd="0" destOrd="0" presId="urn:microsoft.com/office/officeart/2009/3/layout/CircleRelationship"/>
    <dgm:cxn modelId="{DE0BBBE8-ADC8-41A2-B6C3-5D4BFA8DA397}" type="presParOf" srcId="{19C1108D-F1E0-4971-91E8-D18DBCA17BAB}" destId="{378F36A2-715D-48B8-8C02-97E171184AFB}" srcOrd="10" destOrd="0" presId="urn:microsoft.com/office/officeart/2009/3/layout/CircleRelationship"/>
    <dgm:cxn modelId="{7C52E9D2-3845-4280-9DBC-5FFD53FA1A60}" type="presParOf" srcId="{19C1108D-F1E0-4971-91E8-D18DBCA17BAB}" destId="{68467977-CA89-420F-ACF2-40576F65E95D}" srcOrd="11" destOrd="0" presId="urn:microsoft.com/office/officeart/2009/3/layout/CircleRelationship"/>
    <dgm:cxn modelId="{9E2D0FFE-B17A-46EE-B7A1-54A4D8B6F997}" type="presParOf" srcId="{68467977-CA89-420F-ACF2-40576F65E95D}" destId="{CD29B6CA-C28B-4008-8235-FB8E257DFF58}" srcOrd="0" destOrd="0" presId="urn:microsoft.com/office/officeart/2009/3/layout/CircleRelationship"/>
    <dgm:cxn modelId="{7E960674-1BB6-4A9F-860C-D78DD21B0061}" type="presParOf" srcId="{19C1108D-F1E0-4971-91E8-D18DBCA17BAB}" destId="{5445A3AA-1457-4F1C-92B7-9471BA53CFB9}" srcOrd="12" destOrd="0" presId="urn:microsoft.com/office/officeart/2009/3/layout/CircleRelationship"/>
    <dgm:cxn modelId="{D484EE6D-0C1F-43DA-8021-1C15FD078442}" type="presParOf" srcId="{5445A3AA-1457-4F1C-92B7-9471BA53CFB9}" destId="{3D286391-3376-44F7-AE79-EF258AECC71B}" srcOrd="0" destOrd="0" presId="urn:microsoft.com/office/officeart/2009/3/layout/CircleRelationship"/>
    <dgm:cxn modelId="{1777ACDB-8E5E-453F-89F2-567D5F160933}" type="presParOf" srcId="{19C1108D-F1E0-4971-91E8-D18DBCA17BAB}" destId="{464240D7-DCA8-4C46-8E14-9E8C59CA2F9A}" srcOrd="13" destOrd="0" presId="urn:microsoft.com/office/officeart/2009/3/layout/CircleRelationship"/>
    <dgm:cxn modelId="{8C7B4879-2F7F-48DA-9F16-76F59E9FB064}" type="presParOf" srcId="{464240D7-DCA8-4C46-8E14-9E8C59CA2F9A}" destId="{19D6A741-10E2-4C27-9358-F15298612559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72C8A7-ECE5-4337-8DF1-BD0E1DCC36EC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B636E69-04DA-4DC8-AA17-2B173ECBC096}">
      <dgm:prSet phldrT="[Texto]" custT="1"/>
      <dgm:spPr>
        <a:solidFill>
          <a:schemeClr val="tx1">
            <a:lumMod val="85000"/>
            <a:lumOff val="15000"/>
          </a:schemeClr>
        </a:solidFill>
        <a:ln>
          <a:solidFill>
            <a:srgbClr val="FF9900"/>
          </a:solidFill>
        </a:ln>
      </dgm:spPr>
      <dgm:t>
        <a:bodyPr/>
        <a:lstStyle/>
        <a:p>
          <a:r>
            <a:rPr lang="es-MX" sz="2400" b="1" dirty="0" smtClean="0">
              <a:latin typeface="Maiandra GD" panose="020E0502030308020204" pitchFamily="34" charset="0"/>
            </a:rPr>
            <a:t>HUMANIDADES</a:t>
          </a:r>
          <a:endParaRPr lang="es-MX" sz="2400" b="1" dirty="0">
            <a:latin typeface="Maiandra GD" panose="020E0502030308020204" pitchFamily="34" charset="0"/>
          </a:endParaRPr>
        </a:p>
      </dgm:t>
    </dgm:pt>
    <dgm:pt modelId="{762171F7-6CB2-4824-A24D-4DF36CDF97FC}" type="parTrans" cxnId="{F9C009E4-CB6B-49B0-AC03-04EAB064B750}">
      <dgm:prSet/>
      <dgm:spPr/>
      <dgm:t>
        <a:bodyPr/>
        <a:lstStyle/>
        <a:p>
          <a:endParaRPr lang="es-MX"/>
        </a:p>
      </dgm:t>
    </dgm:pt>
    <dgm:pt modelId="{402EF7B1-893C-4827-B2CB-26A87F07BE8B}" type="sibTrans" cxnId="{F9C009E4-CB6B-49B0-AC03-04EAB064B750}">
      <dgm:prSet/>
      <dgm:spPr>
        <a:solidFill>
          <a:srgbClr val="CC6600"/>
        </a:solidFill>
      </dgm:spPr>
      <dgm:t>
        <a:bodyPr/>
        <a:lstStyle/>
        <a:p>
          <a:endParaRPr lang="es-MX"/>
        </a:p>
      </dgm:t>
    </dgm:pt>
    <dgm:pt modelId="{B51899FF-46F4-4832-AEBF-510263D28900}">
      <dgm:prSet phldrT="[Texto]" custT="1"/>
      <dgm:spPr>
        <a:solidFill>
          <a:schemeClr val="tx1">
            <a:lumMod val="85000"/>
            <a:lumOff val="15000"/>
          </a:schemeClr>
        </a:solidFill>
        <a:ln>
          <a:noFill/>
        </a:ln>
      </dgm:spPr>
      <dgm:t>
        <a:bodyPr/>
        <a:lstStyle/>
        <a:p>
          <a:r>
            <a:rPr lang="es-MX" sz="1800" b="1" dirty="0" smtClean="0">
              <a:latin typeface="Maiandra GD" panose="020E0502030308020204" pitchFamily="34" charset="0"/>
            </a:rPr>
            <a:t>Letras latinoamericanas</a:t>
          </a:r>
          <a:endParaRPr lang="es-MX" sz="1800" b="1" dirty="0">
            <a:latin typeface="Maiandra GD" panose="020E0502030308020204" pitchFamily="34" charset="0"/>
          </a:endParaRPr>
        </a:p>
      </dgm:t>
    </dgm:pt>
    <dgm:pt modelId="{077DC6E0-0F76-4CEC-9135-B3DB4003F81B}" type="parTrans" cxnId="{0452E8A9-EA18-4560-8FD3-96E55C851B0A}">
      <dgm:prSet/>
      <dgm:spPr/>
      <dgm:t>
        <a:bodyPr/>
        <a:lstStyle/>
        <a:p>
          <a:endParaRPr lang="es-MX"/>
        </a:p>
      </dgm:t>
    </dgm:pt>
    <dgm:pt modelId="{5FEC3534-4A23-4638-B1AC-6C1A19901533}" type="sibTrans" cxnId="{0452E8A9-EA18-4560-8FD3-96E55C851B0A}">
      <dgm:prSet/>
      <dgm:spPr>
        <a:solidFill>
          <a:srgbClr val="CC6600"/>
        </a:solidFill>
      </dgm:spPr>
      <dgm:t>
        <a:bodyPr/>
        <a:lstStyle/>
        <a:p>
          <a:endParaRPr lang="es-MX"/>
        </a:p>
      </dgm:t>
    </dgm:pt>
    <dgm:pt modelId="{2BBCC55F-702F-4763-B4F9-6972D541299E}">
      <dgm:prSet phldrT="[Texto]" custT="1"/>
      <dgm:spPr>
        <a:solidFill>
          <a:schemeClr val="tx1">
            <a:lumMod val="85000"/>
            <a:lumOff val="15000"/>
          </a:schemeClr>
        </a:solidFill>
        <a:ln>
          <a:noFill/>
        </a:ln>
      </dgm:spPr>
      <dgm:t>
        <a:bodyPr/>
        <a:lstStyle/>
        <a:p>
          <a:r>
            <a:rPr lang="es-MX" sz="1800" b="1" dirty="0" smtClean="0">
              <a:latin typeface="Maiandra GD" panose="020E0502030308020204" pitchFamily="34" charset="0"/>
            </a:rPr>
            <a:t>Artes teatrales</a:t>
          </a:r>
          <a:endParaRPr lang="es-MX" sz="1800" b="1" dirty="0">
            <a:latin typeface="Maiandra GD" panose="020E0502030308020204" pitchFamily="34" charset="0"/>
          </a:endParaRPr>
        </a:p>
      </dgm:t>
    </dgm:pt>
    <dgm:pt modelId="{19F39ADD-E96A-40F9-B0BB-E26714472F4D}" type="parTrans" cxnId="{8D69ACAF-7BEF-4F56-889E-682AA5A007FB}">
      <dgm:prSet/>
      <dgm:spPr/>
      <dgm:t>
        <a:bodyPr/>
        <a:lstStyle/>
        <a:p>
          <a:endParaRPr lang="es-MX"/>
        </a:p>
      </dgm:t>
    </dgm:pt>
    <dgm:pt modelId="{6ED856B2-A819-42F9-9E11-B65ED290FF1E}" type="sibTrans" cxnId="{8D69ACAF-7BEF-4F56-889E-682AA5A007FB}">
      <dgm:prSet/>
      <dgm:spPr>
        <a:solidFill>
          <a:srgbClr val="CC6600"/>
        </a:solidFill>
      </dgm:spPr>
      <dgm:t>
        <a:bodyPr/>
        <a:lstStyle/>
        <a:p>
          <a:endParaRPr lang="es-MX"/>
        </a:p>
      </dgm:t>
    </dgm:pt>
    <dgm:pt modelId="{2E5B7E2A-0667-467E-9247-FD1C0BE12E7D}">
      <dgm:prSet phldrT="[Texto]" custT="1"/>
      <dgm:spPr>
        <a:solidFill>
          <a:schemeClr val="tx1">
            <a:lumMod val="85000"/>
            <a:lumOff val="15000"/>
          </a:schemeClr>
        </a:solidFill>
        <a:ln>
          <a:noFill/>
        </a:ln>
      </dgm:spPr>
      <dgm:t>
        <a:bodyPr/>
        <a:lstStyle/>
        <a:p>
          <a:r>
            <a:rPr lang="es-MX" sz="1800" b="1" dirty="0" smtClean="0">
              <a:latin typeface="Maiandra GD" panose="020E0502030308020204" pitchFamily="34" charset="0"/>
            </a:rPr>
            <a:t>Filosofía</a:t>
          </a:r>
          <a:endParaRPr lang="es-MX" sz="1800" b="1" dirty="0">
            <a:latin typeface="Maiandra GD" panose="020E0502030308020204" pitchFamily="34" charset="0"/>
          </a:endParaRPr>
        </a:p>
      </dgm:t>
    </dgm:pt>
    <dgm:pt modelId="{F921DE38-0844-40D0-9BCC-8D8FB7CE17EF}" type="parTrans" cxnId="{AB35D5C7-34D5-4D61-BD00-14B1E8941FEF}">
      <dgm:prSet/>
      <dgm:spPr/>
      <dgm:t>
        <a:bodyPr/>
        <a:lstStyle/>
        <a:p>
          <a:endParaRPr lang="es-MX"/>
        </a:p>
      </dgm:t>
    </dgm:pt>
    <dgm:pt modelId="{CC53E705-98D6-4FAE-9760-05E5227ECC0D}" type="sibTrans" cxnId="{AB35D5C7-34D5-4D61-BD00-14B1E8941FEF}">
      <dgm:prSet/>
      <dgm:spPr>
        <a:solidFill>
          <a:srgbClr val="CC6600"/>
        </a:solidFill>
      </dgm:spPr>
      <dgm:t>
        <a:bodyPr/>
        <a:lstStyle/>
        <a:p>
          <a:endParaRPr lang="es-MX"/>
        </a:p>
      </dgm:t>
    </dgm:pt>
    <dgm:pt modelId="{EC7A49A6-F3BA-42B0-92E4-AD68103D0C3F}">
      <dgm:prSet phldrT="[Texto]" custT="1"/>
      <dgm:spPr>
        <a:solidFill>
          <a:schemeClr val="tx1">
            <a:lumMod val="85000"/>
            <a:lumOff val="15000"/>
          </a:schemeClr>
        </a:solidFill>
        <a:ln>
          <a:noFill/>
        </a:ln>
      </dgm:spPr>
      <dgm:t>
        <a:bodyPr/>
        <a:lstStyle/>
        <a:p>
          <a:r>
            <a:rPr lang="es-MX" sz="1800" b="1" dirty="0" smtClean="0">
              <a:latin typeface="Maiandra GD" panose="020E0502030308020204" pitchFamily="34" charset="0"/>
            </a:rPr>
            <a:t>Historia</a:t>
          </a:r>
          <a:endParaRPr lang="es-MX" sz="1800" b="1" dirty="0">
            <a:latin typeface="Maiandra GD" panose="020E0502030308020204" pitchFamily="34" charset="0"/>
          </a:endParaRPr>
        </a:p>
      </dgm:t>
    </dgm:pt>
    <dgm:pt modelId="{D16EAB85-1083-421B-98E8-FCBA9CD68340}" type="parTrans" cxnId="{CD92EB5C-8E50-4417-8C28-25ABC9AEFDB5}">
      <dgm:prSet/>
      <dgm:spPr/>
      <dgm:t>
        <a:bodyPr/>
        <a:lstStyle/>
        <a:p>
          <a:endParaRPr lang="es-MX"/>
        </a:p>
      </dgm:t>
    </dgm:pt>
    <dgm:pt modelId="{F8DDF71E-A11C-459E-AE43-C996C268BD0E}" type="sibTrans" cxnId="{CD92EB5C-8E50-4417-8C28-25ABC9AEFDB5}">
      <dgm:prSet/>
      <dgm:spPr>
        <a:solidFill>
          <a:srgbClr val="CC6600"/>
        </a:solidFill>
      </dgm:spPr>
      <dgm:t>
        <a:bodyPr/>
        <a:lstStyle/>
        <a:p>
          <a:endParaRPr lang="es-MX"/>
        </a:p>
      </dgm:t>
    </dgm:pt>
    <dgm:pt modelId="{E2A4178F-5623-40B6-A76D-C4AFC2F8C96A}">
      <dgm:prSet phldrT="[Texto]" custT="1"/>
      <dgm:spPr>
        <a:solidFill>
          <a:schemeClr val="tx1">
            <a:lumMod val="85000"/>
            <a:lumOff val="15000"/>
          </a:schemeClr>
        </a:solidFill>
        <a:ln>
          <a:noFill/>
        </a:ln>
      </dgm:spPr>
      <dgm:t>
        <a:bodyPr/>
        <a:lstStyle/>
        <a:p>
          <a:r>
            <a:rPr lang="es-MX" sz="1800" b="1" dirty="0" smtClean="0">
              <a:latin typeface="Maiandra GD" panose="020E0502030308020204" pitchFamily="34" charset="0"/>
            </a:rPr>
            <a:t>Artes Plásticas</a:t>
          </a:r>
          <a:endParaRPr lang="es-MX" sz="1800" b="1" dirty="0">
            <a:latin typeface="Maiandra GD" panose="020E0502030308020204" pitchFamily="34" charset="0"/>
          </a:endParaRPr>
        </a:p>
      </dgm:t>
    </dgm:pt>
    <dgm:pt modelId="{84E0D051-D735-4CAB-A7C0-0AAB874E8FF3}" type="parTrans" cxnId="{729614CE-7752-4498-ADE3-265193F2A617}">
      <dgm:prSet/>
      <dgm:spPr/>
      <dgm:t>
        <a:bodyPr/>
        <a:lstStyle/>
        <a:p>
          <a:endParaRPr lang="es-MX"/>
        </a:p>
      </dgm:t>
    </dgm:pt>
    <dgm:pt modelId="{CA47FB9B-426C-4D15-9F0E-83FA73BCA3DE}" type="sibTrans" cxnId="{729614CE-7752-4498-ADE3-265193F2A617}">
      <dgm:prSet/>
      <dgm:spPr>
        <a:solidFill>
          <a:srgbClr val="CC6600"/>
        </a:solidFill>
      </dgm:spPr>
      <dgm:t>
        <a:bodyPr/>
        <a:lstStyle/>
        <a:p>
          <a:endParaRPr lang="es-MX"/>
        </a:p>
      </dgm:t>
    </dgm:pt>
    <dgm:pt modelId="{C16BDBFB-0D6D-474F-9204-F924A406975D}">
      <dgm:prSet phldrT="[Texto]" custT="1"/>
      <dgm:spPr>
        <a:solidFill>
          <a:schemeClr val="tx1">
            <a:lumMod val="85000"/>
            <a:lumOff val="15000"/>
          </a:schemeClr>
        </a:solidFill>
        <a:ln>
          <a:noFill/>
        </a:ln>
      </dgm:spPr>
      <dgm:t>
        <a:bodyPr/>
        <a:lstStyle/>
        <a:p>
          <a:r>
            <a:rPr lang="es-MX" sz="1800" b="1" dirty="0" smtClean="0">
              <a:latin typeface="Maiandra GD" panose="020E0502030308020204" pitchFamily="34" charset="0"/>
            </a:rPr>
            <a:t>Arte Digital</a:t>
          </a:r>
          <a:endParaRPr lang="es-MX" sz="1800" b="1" dirty="0">
            <a:latin typeface="Maiandra GD" panose="020E0502030308020204" pitchFamily="34" charset="0"/>
          </a:endParaRPr>
        </a:p>
      </dgm:t>
    </dgm:pt>
    <dgm:pt modelId="{709232EC-CB71-4388-8299-60EE28090680}" type="parTrans" cxnId="{17EBD603-A04A-48D7-B748-8CB260E63D98}">
      <dgm:prSet/>
      <dgm:spPr/>
      <dgm:t>
        <a:bodyPr/>
        <a:lstStyle/>
        <a:p>
          <a:endParaRPr lang="es-MX"/>
        </a:p>
      </dgm:t>
    </dgm:pt>
    <dgm:pt modelId="{03B7C23E-C1D4-44B3-99EA-30AB19C0BE2C}" type="sibTrans" cxnId="{17EBD603-A04A-48D7-B748-8CB260E63D98}">
      <dgm:prSet/>
      <dgm:spPr>
        <a:solidFill>
          <a:srgbClr val="CC6600"/>
        </a:solidFill>
      </dgm:spPr>
      <dgm:t>
        <a:bodyPr/>
        <a:lstStyle/>
        <a:p>
          <a:endParaRPr lang="es-MX"/>
        </a:p>
      </dgm:t>
    </dgm:pt>
    <dgm:pt modelId="{1DA9BE59-80DD-479E-BC7F-A9D2365E20D1}">
      <dgm:prSet phldrT="[Texto]" custT="1"/>
      <dgm:spPr>
        <a:solidFill>
          <a:schemeClr val="tx1">
            <a:lumMod val="85000"/>
            <a:lumOff val="15000"/>
          </a:schemeClr>
        </a:solidFill>
        <a:ln>
          <a:noFill/>
        </a:ln>
      </dgm:spPr>
      <dgm:t>
        <a:bodyPr/>
        <a:lstStyle/>
        <a:p>
          <a:r>
            <a:rPr lang="es-MX" sz="1800" b="1" dirty="0" smtClean="0">
              <a:latin typeface="Maiandra GD" panose="020E0502030308020204" pitchFamily="34" charset="0"/>
            </a:rPr>
            <a:t>Diseño Grafico</a:t>
          </a:r>
          <a:endParaRPr lang="es-MX" sz="1800" b="1" dirty="0">
            <a:latin typeface="Maiandra GD" panose="020E0502030308020204" pitchFamily="34" charset="0"/>
          </a:endParaRPr>
        </a:p>
      </dgm:t>
    </dgm:pt>
    <dgm:pt modelId="{72B70468-D1BF-408A-882D-A5336A1593E2}" type="parTrans" cxnId="{C69E33A4-CC61-44C1-8A23-CD3EA7745F7A}">
      <dgm:prSet/>
      <dgm:spPr/>
      <dgm:t>
        <a:bodyPr/>
        <a:lstStyle/>
        <a:p>
          <a:endParaRPr lang="es-MX"/>
        </a:p>
      </dgm:t>
    </dgm:pt>
    <dgm:pt modelId="{09F2BBF0-1472-47BB-B8CB-3B8AA222B0A2}" type="sibTrans" cxnId="{C69E33A4-CC61-44C1-8A23-CD3EA7745F7A}">
      <dgm:prSet/>
      <dgm:spPr/>
      <dgm:t>
        <a:bodyPr/>
        <a:lstStyle/>
        <a:p>
          <a:endParaRPr lang="es-MX"/>
        </a:p>
      </dgm:t>
    </dgm:pt>
    <dgm:pt modelId="{65B7E567-8655-403E-816E-81605CE6E065}" type="pres">
      <dgm:prSet presAssocID="{F172C8A7-ECE5-4337-8DF1-BD0E1DCC36EC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74DFA80-FEC2-4F79-B45F-EF769318BD54}" type="pres">
      <dgm:prSet presAssocID="{EB636E69-04DA-4DC8-AA17-2B173ECBC096}" presName="firstNode" presStyleLbl="node1" presStyleIdx="0" presStyleCnt="8" custScaleX="249077" custScaleY="146211" custLinFactNeighborX="4919" custLinFactNeighborY="-685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8C819C-4B7A-4285-93A3-63D628B11099}" type="pres">
      <dgm:prSet presAssocID="{402EF7B1-893C-4827-B2CB-26A87F07BE8B}" presName="sibTrans" presStyleLbl="sibTrans2D1" presStyleIdx="0" presStyleCnt="7"/>
      <dgm:spPr/>
      <dgm:t>
        <a:bodyPr/>
        <a:lstStyle/>
        <a:p>
          <a:endParaRPr lang="es-MX"/>
        </a:p>
      </dgm:t>
    </dgm:pt>
    <dgm:pt modelId="{0462DE74-CBDE-4375-BE2F-FE2ABAAAAA93}" type="pres">
      <dgm:prSet presAssocID="{B51899FF-46F4-4832-AEBF-510263D28900}" presName="middleNode" presStyleCnt="0"/>
      <dgm:spPr/>
    </dgm:pt>
    <dgm:pt modelId="{C916112C-FC01-41F7-B3D6-321395CD6F54}" type="pres">
      <dgm:prSet presAssocID="{B51899FF-46F4-4832-AEBF-510263D28900}" presName="padding" presStyleLbl="node1" presStyleIdx="0" presStyleCnt="8"/>
      <dgm:spPr/>
    </dgm:pt>
    <dgm:pt modelId="{5BA8862A-F71F-42EB-A21E-2816524226CC}" type="pres">
      <dgm:prSet presAssocID="{B51899FF-46F4-4832-AEBF-510263D28900}" presName="shape" presStyleLbl="node1" presStyleIdx="1" presStyleCnt="8" custScaleX="252822" custLinFactNeighborX="-1299" custLinFactNeighborY="-159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602A8E-1419-4628-8E41-3991E38ED332}" type="pres">
      <dgm:prSet presAssocID="{5FEC3534-4A23-4638-B1AC-6C1A19901533}" presName="sibTrans" presStyleLbl="sibTrans2D1" presStyleIdx="1" presStyleCnt="7"/>
      <dgm:spPr/>
      <dgm:t>
        <a:bodyPr/>
        <a:lstStyle/>
        <a:p>
          <a:endParaRPr lang="es-MX"/>
        </a:p>
      </dgm:t>
    </dgm:pt>
    <dgm:pt modelId="{4576B431-54E4-41BC-9DE5-EECBD4AEF754}" type="pres">
      <dgm:prSet presAssocID="{2BBCC55F-702F-4763-B4F9-6972D541299E}" presName="middleNode" presStyleCnt="0"/>
      <dgm:spPr/>
    </dgm:pt>
    <dgm:pt modelId="{F908A7D9-8BE1-4AC6-9EAD-D6C0ECFFD5DB}" type="pres">
      <dgm:prSet presAssocID="{2BBCC55F-702F-4763-B4F9-6972D541299E}" presName="padding" presStyleLbl="node1" presStyleIdx="1" presStyleCnt="8"/>
      <dgm:spPr/>
    </dgm:pt>
    <dgm:pt modelId="{707F2F8A-ED21-46B5-8CEA-5E0FB628BC1B}" type="pres">
      <dgm:prSet presAssocID="{2BBCC55F-702F-4763-B4F9-6972D541299E}" presName="shape" presStyleLbl="node1" presStyleIdx="2" presStyleCnt="8" custScaleX="173226" custLinFactNeighborX="-5855" custLinFactNeighborY="-85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0CDFB9-F6EB-4731-B57E-F46AFCAD43EA}" type="pres">
      <dgm:prSet presAssocID="{6ED856B2-A819-42F9-9E11-B65ED290FF1E}" presName="sibTrans" presStyleLbl="sibTrans2D1" presStyleIdx="2" presStyleCnt="7"/>
      <dgm:spPr/>
      <dgm:t>
        <a:bodyPr/>
        <a:lstStyle/>
        <a:p>
          <a:endParaRPr lang="es-MX"/>
        </a:p>
      </dgm:t>
    </dgm:pt>
    <dgm:pt modelId="{55C6F25C-F357-45C1-A185-1802EC07F559}" type="pres">
      <dgm:prSet presAssocID="{2E5B7E2A-0667-467E-9247-FD1C0BE12E7D}" presName="middleNode" presStyleCnt="0"/>
      <dgm:spPr/>
    </dgm:pt>
    <dgm:pt modelId="{2CEEBEB9-1165-4215-9D4E-2C4F8947AA0A}" type="pres">
      <dgm:prSet presAssocID="{2E5B7E2A-0667-467E-9247-FD1C0BE12E7D}" presName="padding" presStyleLbl="node1" presStyleIdx="2" presStyleCnt="8"/>
      <dgm:spPr/>
    </dgm:pt>
    <dgm:pt modelId="{19CA34DE-DDAF-4A48-A093-25407115ED24}" type="pres">
      <dgm:prSet presAssocID="{2E5B7E2A-0667-467E-9247-FD1C0BE12E7D}" presName="shape" presStyleLbl="node1" presStyleIdx="3" presStyleCnt="8" custScaleX="1582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B42C97-D360-48AF-A9C9-7FEF23F844EC}" type="pres">
      <dgm:prSet presAssocID="{CC53E705-98D6-4FAE-9760-05E5227ECC0D}" presName="sibTrans" presStyleLbl="sibTrans2D1" presStyleIdx="3" presStyleCnt="7"/>
      <dgm:spPr/>
      <dgm:t>
        <a:bodyPr/>
        <a:lstStyle/>
        <a:p>
          <a:endParaRPr lang="es-MX"/>
        </a:p>
      </dgm:t>
    </dgm:pt>
    <dgm:pt modelId="{918E50A8-1EBB-461F-9CCF-86A789577E2C}" type="pres">
      <dgm:prSet presAssocID="{EC7A49A6-F3BA-42B0-92E4-AD68103D0C3F}" presName="middleNode" presStyleCnt="0"/>
      <dgm:spPr/>
    </dgm:pt>
    <dgm:pt modelId="{CAB6E4C4-8BCB-407F-9D0D-D4D161836115}" type="pres">
      <dgm:prSet presAssocID="{EC7A49A6-F3BA-42B0-92E4-AD68103D0C3F}" presName="padding" presStyleLbl="node1" presStyleIdx="3" presStyleCnt="8"/>
      <dgm:spPr/>
    </dgm:pt>
    <dgm:pt modelId="{DDC17FCA-FCAE-4174-B8FD-F4A7959F015C}" type="pres">
      <dgm:prSet presAssocID="{EC7A49A6-F3BA-42B0-92E4-AD68103D0C3F}" presName="shape" presStyleLbl="node1" presStyleIdx="4" presStyleCnt="8" custScaleX="1724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11ED9B-3B57-47A9-B4F9-89BC86A4C9F5}" type="pres">
      <dgm:prSet presAssocID="{F8DDF71E-A11C-459E-AE43-C996C268BD0E}" presName="sibTrans" presStyleLbl="sibTrans2D1" presStyleIdx="4" presStyleCnt="7"/>
      <dgm:spPr/>
      <dgm:t>
        <a:bodyPr/>
        <a:lstStyle/>
        <a:p>
          <a:endParaRPr lang="es-MX"/>
        </a:p>
      </dgm:t>
    </dgm:pt>
    <dgm:pt modelId="{33354FF2-4284-4E67-B9F3-AF11FB770AA3}" type="pres">
      <dgm:prSet presAssocID="{E2A4178F-5623-40B6-A76D-C4AFC2F8C96A}" presName="middleNode" presStyleCnt="0"/>
      <dgm:spPr/>
    </dgm:pt>
    <dgm:pt modelId="{03AEBB53-FD26-4954-823C-3BCF822C0CCD}" type="pres">
      <dgm:prSet presAssocID="{E2A4178F-5623-40B6-A76D-C4AFC2F8C96A}" presName="padding" presStyleLbl="node1" presStyleIdx="4" presStyleCnt="8"/>
      <dgm:spPr/>
    </dgm:pt>
    <dgm:pt modelId="{9AEBB4C8-0B1A-4E41-AB21-57C79660CF8E}" type="pres">
      <dgm:prSet presAssocID="{E2A4178F-5623-40B6-A76D-C4AFC2F8C96A}" presName="shape" presStyleLbl="node1" presStyleIdx="5" presStyleCnt="8" custScaleX="1493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A587BE-4533-4A9A-A8BD-EB89DBC02F4F}" type="pres">
      <dgm:prSet presAssocID="{CA47FB9B-426C-4D15-9F0E-83FA73BCA3DE}" presName="sibTrans" presStyleLbl="sibTrans2D1" presStyleIdx="5" presStyleCnt="7"/>
      <dgm:spPr/>
      <dgm:t>
        <a:bodyPr/>
        <a:lstStyle/>
        <a:p>
          <a:endParaRPr lang="es-MX"/>
        </a:p>
      </dgm:t>
    </dgm:pt>
    <dgm:pt modelId="{7D2CCEA7-2BC2-4B62-8C10-D7D28A15A1D2}" type="pres">
      <dgm:prSet presAssocID="{C16BDBFB-0D6D-474F-9204-F924A406975D}" presName="middleNode" presStyleCnt="0"/>
      <dgm:spPr/>
    </dgm:pt>
    <dgm:pt modelId="{A746E3C5-6ED7-4D28-A66B-78A8FECCF2FB}" type="pres">
      <dgm:prSet presAssocID="{C16BDBFB-0D6D-474F-9204-F924A406975D}" presName="padding" presStyleLbl="node1" presStyleIdx="5" presStyleCnt="8"/>
      <dgm:spPr/>
    </dgm:pt>
    <dgm:pt modelId="{9A40C3D3-2763-4559-9161-4C0321298F48}" type="pres">
      <dgm:prSet presAssocID="{C16BDBFB-0D6D-474F-9204-F924A406975D}" presName="shape" presStyleLbl="node1" presStyleIdx="6" presStyleCnt="8" custScaleX="1504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598ACF-A435-44CD-99BE-9DBF8AEE95DC}" type="pres">
      <dgm:prSet presAssocID="{03B7C23E-C1D4-44B3-99EA-30AB19C0BE2C}" presName="sibTrans" presStyleLbl="sibTrans2D1" presStyleIdx="6" presStyleCnt="7"/>
      <dgm:spPr/>
      <dgm:t>
        <a:bodyPr/>
        <a:lstStyle/>
        <a:p>
          <a:endParaRPr lang="es-MX"/>
        </a:p>
      </dgm:t>
    </dgm:pt>
    <dgm:pt modelId="{4BD5087D-887F-40D0-8101-C9F4E18532F9}" type="pres">
      <dgm:prSet presAssocID="{1DA9BE59-80DD-479E-BC7F-A9D2365E20D1}" presName="lastNode" presStyleLbl="node1" presStyleIdx="7" presStyleCnt="8" custScaleX="101127" custScaleY="72224" custLinFactNeighborX="-2183" custLinFactNeighborY="-87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5FE0E5B-5272-4263-9839-2C1E0003A06E}" type="presOf" srcId="{E2A4178F-5623-40B6-A76D-C4AFC2F8C96A}" destId="{9AEBB4C8-0B1A-4E41-AB21-57C79660CF8E}" srcOrd="0" destOrd="0" presId="urn:microsoft.com/office/officeart/2005/8/layout/bProcess2"/>
    <dgm:cxn modelId="{D43C5B11-197C-4DC7-A219-A0571B83E2AF}" type="presOf" srcId="{EB636E69-04DA-4DC8-AA17-2B173ECBC096}" destId="{F74DFA80-FEC2-4F79-B45F-EF769318BD54}" srcOrd="0" destOrd="0" presId="urn:microsoft.com/office/officeart/2005/8/layout/bProcess2"/>
    <dgm:cxn modelId="{3D8A2E28-C4ED-45B0-8252-736444A0F030}" type="presOf" srcId="{EC7A49A6-F3BA-42B0-92E4-AD68103D0C3F}" destId="{DDC17FCA-FCAE-4174-B8FD-F4A7959F015C}" srcOrd="0" destOrd="0" presId="urn:microsoft.com/office/officeart/2005/8/layout/bProcess2"/>
    <dgm:cxn modelId="{F9C009E4-CB6B-49B0-AC03-04EAB064B750}" srcId="{F172C8A7-ECE5-4337-8DF1-BD0E1DCC36EC}" destId="{EB636E69-04DA-4DC8-AA17-2B173ECBC096}" srcOrd="0" destOrd="0" parTransId="{762171F7-6CB2-4824-A24D-4DF36CDF97FC}" sibTransId="{402EF7B1-893C-4827-B2CB-26A87F07BE8B}"/>
    <dgm:cxn modelId="{8D69ACAF-7BEF-4F56-889E-682AA5A007FB}" srcId="{F172C8A7-ECE5-4337-8DF1-BD0E1DCC36EC}" destId="{2BBCC55F-702F-4763-B4F9-6972D541299E}" srcOrd="2" destOrd="0" parTransId="{19F39ADD-E96A-40F9-B0BB-E26714472F4D}" sibTransId="{6ED856B2-A819-42F9-9E11-B65ED290FF1E}"/>
    <dgm:cxn modelId="{CD92EB5C-8E50-4417-8C28-25ABC9AEFDB5}" srcId="{F172C8A7-ECE5-4337-8DF1-BD0E1DCC36EC}" destId="{EC7A49A6-F3BA-42B0-92E4-AD68103D0C3F}" srcOrd="4" destOrd="0" parTransId="{D16EAB85-1083-421B-98E8-FCBA9CD68340}" sibTransId="{F8DDF71E-A11C-459E-AE43-C996C268BD0E}"/>
    <dgm:cxn modelId="{17EBD603-A04A-48D7-B748-8CB260E63D98}" srcId="{F172C8A7-ECE5-4337-8DF1-BD0E1DCC36EC}" destId="{C16BDBFB-0D6D-474F-9204-F924A406975D}" srcOrd="6" destOrd="0" parTransId="{709232EC-CB71-4388-8299-60EE28090680}" sibTransId="{03B7C23E-C1D4-44B3-99EA-30AB19C0BE2C}"/>
    <dgm:cxn modelId="{CB2F63B9-ACAE-46E6-A4BE-5A48B21FAF89}" type="presOf" srcId="{CC53E705-98D6-4FAE-9760-05E5227ECC0D}" destId="{D6B42C97-D360-48AF-A9C9-7FEF23F844EC}" srcOrd="0" destOrd="0" presId="urn:microsoft.com/office/officeart/2005/8/layout/bProcess2"/>
    <dgm:cxn modelId="{140EC171-430F-460F-92CA-296DE248B7C8}" type="presOf" srcId="{402EF7B1-893C-4827-B2CB-26A87F07BE8B}" destId="{5D8C819C-4B7A-4285-93A3-63D628B11099}" srcOrd="0" destOrd="0" presId="urn:microsoft.com/office/officeart/2005/8/layout/bProcess2"/>
    <dgm:cxn modelId="{9AFFDEAC-7077-47A8-BDAB-C9E7F4125EE5}" type="presOf" srcId="{F172C8A7-ECE5-4337-8DF1-BD0E1DCC36EC}" destId="{65B7E567-8655-403E-816E-81605CE6E065}" srcOrd="0" destOrd="0" presId="urn:microsoft.com/office/officeart/2005/8/layout/bProcess2"/>
    <dgm:cxn modelId="{729614CE-7752-4498-ADE3-265193F2A617}" srcId="{F172C8A7-ECE5-4337-8DF1-BD0E1DCC36EC}" destId="{E2A4178F-5623-40B6-A76D-C4AFC2F8C96A}" srcOrd="5" destOrd="0" parTransId="{84E0D051-D735-4CAB-A7C0-0AAB874E8FF3}" sibTransId="{CA47FB9B-426C-4D15-9F0E-83FA73BCA3DE}"/>
    <dgm:cxn modelId="{0452E8A9-EA18-4560-8FD3-96E55C851B0A}" srcId="{F172C8A7-ECE5-4337-8DF1-BD0E1DCC36EC}" destId="{B51899FF-46F4-4832-AEBF-510263D28900}" srcOrd="1" destOrd="0" parTransId="{077DC6E0-0F76-4CEC-9135-B3DB4003F81B}" sibTransId="{5FEC3534-4A23-4638-B1AC-6C1A19901533}"/>
    <dgm:cxn modelId="{33DE1E1D-6E40-4B8E-8614-731F3E983B16}" type="presOf" srcId="{C16BDBFB-0D6D-474F-9204-F924A406975D}" destId="{9A40C3D3-2763-4559-9161-4C0321298F48}" srcOrd="0" destOrd="0" presId="urn:microsoft.com/office/officeart/2005/8/layout/bProcess2"/>
    <dgm:cxn modelId="{BDCB566F-DA9D-4017-B25B-DB6E11ADAB0F}" type="presOf" srcId="{2E5B7E2A-0667-467E-9247-FD1C0BE12E7D}" destId="{19CA34DE-DDAF-4A48-A093-25407115ED24}" srcOrd="0" destOrd="0" presId="urn:microsoft.com/office/officeart/2005/8/layout/bProcess2"/>
    <dgm:cxn modelId="{C69E33A4-CC61-44C1-8A23-CD3EA7745F7A}" srcId="{F172C8A7-ECE5-4337-8DF1-BD0E1DCC36EC}" destId="{1DA9BE59-80DD-479E-BC7F-A9D2365E20D1}" srcOrd="7" destOrd="0" parTransId="{72B70468-D1BF-408A-882D-A5336A1593E2}" sibTransId="{09F2BBF0-1472-47BB-B8CB-3B8AA222B0A2}"/>
    <dgm:cxn modelId="{D68FDB51-442B-4ABC-BEFF-6E1E9E3E67D3}" type="presOf" srcId="{CA47FB9B-426C-4D15-9F0E-83FA73BCA3DE}" destId="{7AA587BE-4533-4A9A-A8BD-EB89DBC02F4F}" srcOrd="0" destOrd="0" presId="urn:microsoft.com/office/officeart/2005/8/layout/bProcess2"/>
    <dgm:cxn modelId="{8DF0A48E-7E74-43AD-A35E-005A5876B58C}" type="presOf" srcId="{03B7C23E-C1D4-44B3-99EA-30AB19C0BE2C}" destId="{AB598ACF-A435-44CD-99BE-9DBF8AEE95DC}" srcOrd="0" destOrd="0" presId="urn:microsoft.com/office/officeart/2005/8/layout/bProcess2"/>
    <dgm:cxn modelId="{AB35D5C7-34D5-4D61-BD00-14B1E8941FEF}" srcId="{F172C8A7-ECE5-4337-8DF1-BD0E1DCC36EC}" destId="{2E5B7E2A-0667-467E-9247-FD1C0BE12E7D}" srcOrd="3" destOrd="0" parTransId="{F921DE38-0844-40D0-9BCC-8D8FB7CE17EF}" sibTransId="{CC53E705-98D6-4FAE-9760-05E5227ECC0D}"/>
    <dgm:cxn modelId="{3E23AABE-5AA5-4CCA-8398-6B23901E79F5}" type="presOf" srcId="{B51899FF-46F4-4832-AEBF-510263D28900}" destId="{5BA8862A-F71F-42EB-A21E-2816524226CC}" srcOrd="0" destOrd="0" presId="urn:microsoft.com/office/officeart/2005/8/layout/bProcess2"/>
    <dgm:cxn modelId="{AD1C45B0-2AD3-40FC-9A6F-50F533CAAE19}" type="presOf" srcId="{2BBCC55F-702F-4763-B4F9-6972D541299E}" destId="{707F2F8A-ED21-46B5-8CEA-5E0FB628BC1B}" srcOrd="0" destOrd="0" presId="urn:microsoft.com/office/officeart/2005/8/layout/bProcess2"/>
    <dgm:cxn modelId="{DC13FA3F-29E5-43A3-96E3-D67534162050}" type="presOf" srcId="{6ED856B2-A819-42F9-9E11-B65ED290FF1E}" destId="{070CDFB9-F6EB-4731-B57E-F46AFCAD43EA}" srcOrd="0" destOrd="0" presId="urn:microsoft.com/office/officeart/2005/8/layout/bProcess2"/>
    <dgm:cxn modelId="{1E5DA023-3143-4F0C-AF41-6209C695F68F}" type="presOf" srcId="{5FEC3534-4A23-4638-B1AC-6C1A19901533}" destId="{32602A8E-1419-4628-8E41-3991E38ED332}" srcOrd="0" destOrd="0" presId="urn:microsoft.com/office/officeart/2005/8/layout/bProcess2"/>
    <dgm:cxn modelId="{6321BB5E-109B-4342-95F8-0E4374F614D1}" type="presOf" srcId="{F8DDF71E-A11C-459E-AE43-C996C268BD0E}" destId="{C411ED9B-3B57-47A9-B4F9-89BC86A4C9F5}" srcOrd="0" destOrd="0" presId="urn:microsoft.com/office/officeart/2005/8/layout/bProcess2"/>
    <dgm:cxn modelId="{7D0E347A-13A1-465F-B73A-FDD0E553F127}" type="presOf" srcId="{1DA9BE59-80DD-479E-BC7F-A9D2365E20D1}" destId="{4BD5087D-887F-40D0-8101-C9F4E18532F9}" srcOrd="0" destOrd="0" presId="urn:microsoft.com/office/officeart/2005/8/layout/bProcess2"/>
    <dgm:cxn modelId="{E9885945-3A5C-4075-A2CA-91B909D4E803}" type="presParOf" srcId="{65B7E567-8655-403E-816E-81605CE6E065}" destId="{F74DFA80-FEC2-4F79-B45F-EF769318BD54}" srcOrd="0" destOrd="0" presId="urn:microsoft.com/office/officeart/2005/8/layout/bProcess2"/>
    <dgm:cxn modelId="{5CA82F70-07BA-4CE5-A89D-D364E51907C6}" type="presParOf" srcId="{65B7E567-8655-403E-816E-81605CE6E065}" destId="{5D8C819C-4B7A-4285-93A3-63D628B11099}" srcOrd="1" destOrd="0" presId="urn:microsoft.com/office/officeart/2005/8/layout/bProcess2"/>
    <dgm:cxn modelId="{E577E309-47AC-47A9-8E62-6C1061F224A0}" type="presParOf" srcId="{65B7E567-8655-403E-816E-81605CE6E065}" destId="{0462DE74-CBDE-4375-BE2F-FE2ABAAAAA93}" srcOrd="2" destOrd="0" presId="urn:microsoft.com/office/officeart/2005/8/layout/bProcess2"/>
    <dgm:cxn modelId="{23B71C1D-1582-47C5-A6CF-C744D7C7E5DB}" type="presParOf" srcId="{0462DE74-CBDE-4375-BE2F-FE2ABAAAAA93}" destId="{C916112C-FC01-41F7-B3D6-321395CD6F54}" srcOrd="0" destOrd="0" presId="urn:microsoft.com/office/officeart/2005/8/layout/bProcess2"/>
    <dgm:cxn modelId="{03B9F447-F872-4E95-8701-9E883D82A6CC}" type="presParOf" srcId="{0462DE74-CBDE-4375-BE2F-FE2ABAAAAA93}" destId="{5BA8862A-F71F-42EB-A21E-2816524226CC}" srcOrd="1" destOrd="0" presId="urn:microsoft.com/office/officeart/2005/8/layout/bProcess2"/>
    <dgm:cxn modelId="{13C45D68-6608-4162-80E8-7D7D5D3D350F}" type="presParOf" srcId="{65B7E567-8655-403E-816E-81605CE6E065}" destId="{32602A8E-1419-4628-8E41-3991E38ED332}" srcOrd="3" destOrd="0" presId="urn:microsoft.com/office/officeart/2005/8/layout/bProcess2"/>
    <dgm:cxn modelId="{9C9911B9-5AEB-4161-8EB1-497BB6DED565}" type="presParOf" srcId="{65B7E567-8655-403E-816E-81605CE6E065}" destId="{4576B431-54E4-41BC-9DE5-EECBD4AEF754}" srcOrd="4" destOrd="0" presId="urn:microsoft.com/office/officeart/2005/8/layout/bProcess2"/>
    <dgm:cxn modelId="{8F31E257-768C-46D9-91A4-21AD6D0CBA0E}" type="presParOf" srcId="{4576B431-54E4-41BC-9DE5-EECBD4AEF754}" destId="{F908A7D9-8BE1-4AC6-9EAD-D6C0ECFFD5DB}" srcOrd="0" destOrd="0" presId="urn:microsoft.com/office/officeart/2005/8/layout/bProcess2"/>
    <dgm:cxn modelId="{08E04053-BAE9-4AF3-B309-72D2F0361B3D}" type="presParOf" srcId="{4576B431-54E4-41BC-9DE5-EECBD4AEF754}" destId="{707F2F8A-ED21-46B5-8CEA-5E0FB628BC1B}" srcOrd="1" destOrd="0" presId="urn:microsoft.com/office/officeart/2005/8/layout/bProcess2"/>
    <dgm:cxn modelId="{685CEF48-5B40-4D55-8806-D03ED2CAD633}" type="presParOf" srcId="{65B7E567-8655-403E-816E-81605CE6E065}" destId="{070CDFB9-F6EB-4731-B57E-F46AFCAD43EA}" srcOrd="5" destOrd="0" presId="urn:microsoft.com/office/officeart/2005/8/layout/bProcess2"/>
    <dgm:cxn modelId="{1AAF3244-602E-4B41-91F7-C4F753790096}" type="presParOf" srcId="{65B7E567-8655-403E-816E-81605CE6E065}" destId="{55C6F25C-F357-45C1-A185-1802EC07F559}" srcOrd="6" destOrd="0" presId="urn:microsoft.com/office/officeart/2005/8/layout/bProcess2"/>
    <dgm:cxn modelId="{5B12964A-1521-4770-9E85-2FA20054C136}" type="presParOf" srcId="{55C6F25C-F357-45C1-A185-1802EC07F559}" destId="{2CEEBEB9-1165-4215-9D4E-2C4F8947AA0A}" srcOrd="0" destOrd="0" presId="urn:microsoft.com/office/officeart/2005/8/layout/bProcess2"/>
    <dgm:cxn modelId="{87B4D020-57BD-44FD-915D-1AC5371F84B0}" type="presParOf" srcId="{55C6F25C-F357-45C1-A185-1802EC07F559}" destId="{19CA34DE-DDAF-4A48-A093-25407115ED24}" srcOrd="1" destOrd="0" presId="urn:microsoft.com/office/officeart/2005/8/layout/bProcess2"/>
    <dgm:cxn modelId="{B43F7CC8-9DCE-4DAE-9B87-A41FA6330F44}" type="presParOf" srcId="{65B7E567-8655-403E-816E-81605CE6E065}" destId="{D6B42C97-D360-48AF-A9C9-7FEF23F844EC}" srcOrd="7" destOrd="0" presId="urn:microsoft.com/office/officeart/2005/8/layout/bProcess2"/>
    <dgm:cxn modelId="{8B3A393A-BF77-46FD-94D0-D618569BE5E1}" type="presParOf" srcId="{65B7E567-8655-403E-816E-81605CE6E065}" destId="{918E50A8-1EBB-461F-9CCF-86A789577E2C}" srcOrd="8" destOrd="0" presId="urn:microsoft.com/office/officeart/2005/8/layout/bProcess2"/>
    <dgm:cxn modelId="{DC6650AE-1FD0-4B13-93B7-A4E76F07C31B}" type="presParOf" srcId="{918E50A8-1EBB-461F-9CCF-86A789577E2C}" destId="{CAB6E4C4-8BCB-407F-9D0D-D4D161836115}" srcOrd="0" destOrd="0" presId="urn:microsoft.com/office/officeart/2005/8/layout/bProcess2"/>
    <dgm:cxn modelId="{A0BFBDB7-7AA3-475B-9160-B3D29CB89459}" type="presParOf" srcId="{918E50A8-1EBB-461F-9CCF-86A789577E2C}" destId="{DDC17FCA-FCAE-4174-B8FD-F4A7959F015C}" srcOrd="1" destOrd="0" presId="urn:microsoft.com/office/officeart/2005/8/layout/bProcess2"/>
    <dgm:cxn modelId="{43AF61E9-0CF4-462B-AFE3-FABB3FAD90D2}" type="presParOf" srcId="{65B7E567-8655-403E-816E-81605CE6E065}" destId="{C411ED9B-3B57-47A9-B4F9-89BC86A4C9F5}" srcOrd="9" destOrd="0" presId="urn:microsoft.com/office/officeart/2005/8/layout/bProcess2"/>
    <dgm:cxn modelId="{EE7714DE-FB22-4010-9DD4-098639947605}" type="presParOf" srcId="{65B7E567-8655-403E-816E-81605CE6E065}" destId="{33354FF2-4284-4E67-B9F3-AF11FB770AA3}" srcOrd="10" destOrd="0" presId="urn:microsoft.com/office/officeart/2005/8/layout/bProcess2"/>
    <dgm:cxn modelId="{E69B324A-0F29-4627-A419-3DC2B8A0EF3E}" type="presParOf" srcId="{33354FF2-4284-4E67-B9F3-AF11FB770AA3}" destId="{03AEBB53-FD26-4954-823C-3BCF822C0CCD}" srcOrd="0" destOrd="0" presId="urn:microsoft.com/office/officeart/2005/8/layout/bProcess2"/>
    <dgm:cxn modelId="{08C436F7-E6E5-4A35-B6B5-EF6B059B4491}" type="presParOf" srcId="{33354FF2-4284-4E67-B9F3-AF11FB770AA3}" destId="{9AEBB4C8-0B1A-4E41-AB21-57C79660CF8E}" srcOrd="1" destOrd="0" presId="urn:microsoft.com/office/officeart/2005/8/layout/bProcess2"/>
    <dgm:cxn modelId="{5BA10C90-2C82-49DC-BA4C-9F76E8CB6B99}" type="presParOf" srcId="{65B7E567-8655-403E-816E-81605CE6E065}" destId="{7AA587BE-4533-4A9A-A8BD-EB89DBC02F4F}" srcOrd="11" destOrd="0" presId="urn:microsoft.com/office/officeart/2005/8/layout/bProcess2"/>
    <dgm:cxn modelId="{9223515B-9408-430E-9EAD-737CC3279226}" type="presParOf" srcId="{65B7E567-8655-403E-816E-81605CE6E065}" destId="{7D2CCEA7-2BC2-4B62-8C10-D7D28A15A1D2}" srcOrd="12" destOrd="0" presId="urn:microsoft.com/office/officeart/2005/8/layout/bProcess2"/>
    <dgm:cxn modelId="{FE17B9FA-BD89-4411-AB19-EC82AA8CA13A}" type="presParOf" srcId="{7D2CCEA7-2BC2-4B62-8C10-D7D28A15A1D2}" destId="{A746E3C5-6ED7-4D28-A66B-78A8FECCF2FB}" srcOrd="0" destOrd="0" presId="urn:microsoft.com/office/officeart/2005/8/layout/bProcess2"/>
    <dgm:cxn modelId="{0EC06618-41E5-4E7F-951E-779E8DE33CA8}" type="presParOf" srcId="{7D2CCEA7-2BC2-4B62-8C10-D7D28A15A1D2}" destId="{9A40C3D3-2763-4559-9161-4C0321298F48}" srcOrd="1" destOrd="0" presId="urn:microsoft.com/office/officeart/2005/8/layout/bProcess2"/>
    <dgm:cxn modelId="{5D3B0E92-E81E-451B-B6D2-E77969E1DC6F}" type="presParOf" srcId="{65B7E567-8655-403E-816E-81605CE6E065}" destId="{AB598ACF-A435-44CD-99BE-9DBF8AEE95DC}" srcOrd="13" destOrd="0" presId="urn:microsoft.com/office/officeart/2005/8/layout/bProcess2"/>
    <dgm:cxn modelId="{5EA08535-13F8-43C0-8DE5-C57F569580E7}" type="presParOf" srcId="{65B7E567-8655-403E-816E-81605CE6E065}" destId="{4BD5087D-887F-40D0-8101-C9F4E18532F9}" srcOrd="14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D2AA203-35CA-4B25-9E32-D4A788B58B09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8EE3B35-FCD7-4AE7-9123-9174942CA99F}">
      <dgm:prSet phldrT="[Texto]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b="1" dirty="0" smtClean="0">
              <a:latin typeface="Maiandra GD" panose="020E0502030308020204" pitchFamily="34" charset="0"/>
            </a:rPr>
            <a:t>Derecho</a:t>
          </a:r>
          <a:endParaRPr lang="es-MX" b="1" dirty="0">
            <a:latin typeface="Maiandra GD" panose="020E0502030308020204" pitchFamily="34" charset="0"/>
          </a:endParaRPr>
        </a:p>
      </dgm:t>
    </dgm:pt>
    <dgm:pt modelId="{BCC686FB-E4AA-4E1E-BD71-3EBE45308083}" type="parTrans" cxnId="{298E6613-718E-4061-AF45-44A6B2D6A126}">
      <dgm:prSet/>
      <dgm:spPr/>
      <dgm:t>
        <a:bodyPr/>
        <a:lstStyle/>
        <a:p>
          <a:endParaRPr lang="es-MX"/>
        </a:p>
      </dgm:t>
    </dgm:pt>
    <dgm:pt modelId="{CBD41F18-8C20-4083-B3E3-DA9A7CAE5E37}" type="sibTrans" cxnId="{298E6613-718E-4061-AF45-44A6B2D6A126}">
      <dgm:prSet/>
      <dgm:spPr/>
      <dgm:t>
        <a:bodyPr/>
        <a:lstStyle/>
        <a:p>
          <a:endParaRPr lang="es-MX"/>
        </a:p>
      </dgm:t>
    </dgm:pt>
    <dgm:pt modelId="{F6FC21FC-E888-439E-9FB3-23AABC80A8B3}">
      <dgm:prSet phldrT="[Texto]" custT="1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sz="1600" b="1" dirty="0" smtClean="0"/>
            <a:t>Ciencias Políticas  y </a:t>
          </a:r>
        </a:p>
        <a:p>
          <a:r>
            <a:rPr lang="es-MX" sz="1600" b="1" dirty="0" smtClean="0"/>
            <a:t>Administración Publica</a:t>
          </a:r>
          <a:endParaRPr lang="es-MX" sz="1600" b="1" dirty="0"/>
        </a:p>
      </dgm:t>
    </dgm:pt>
    <dgm:pt modelId="{5BB861D9-5BC7-40D6-84E2-3E974EE09AE8}" type="parTrans" cxnId="{9FE39680-4999-4C21-887A-0A5527FB6E17}">
      <dgm:prSet/>
      <dgm:spPr/>
      <dgm:t>
        <a:bodyPr/>
        <a:lstStyle/>
        <a:p>
          <a:endParaRPr lang="es-MX"/>
        </a:p>
      </dgm:t>
    </dgm:pt>
    <dgm:pt modelId="{FBA80EC0-91B9-4084-8239-B8958D87C8B9}" type="sibTrans" cxnId="{9FE39680-4999-4C21-887A-0A5527FB6E17}">
      <dgm:prSet/>
      <dgm:spPr/>
      <dgm:t>
        <a:bodyPr/>
        <a:lstStyle/>
        <a:p>
          <a:endParaRPr lang="es-MX"/>
        </a:p>
      </dgm:t>
    </dgm:pt>
    <dgm:pt modelId="{0B212B96-522E-4761-A73C-D6F55C8CF77D}">
      <dgm:prSet phldrT="[Texto]" custT="1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sz="1600" b="1" dirty="0" smtClean="0">
              <a:latin typeface="Maiandra GD" panose="020E0502030308020204" pitchFamily="34" charset="0"/>
            </a:rPr>
            <a:t>Geografía</a:t>
          </a:r>
          <a:endParaRPr lang="es-MX" sz="1600" b="1" dirty="0">
            <a:latin typeface="Maiandra GD" panose="020E0502030308020204" pitchFamily="34" charset="0"/>
          </a:endParaRPr>
        </a:p>
      </dgm:t>
    </dgm:pt>
    <dgm:pt modelId="{B97204DE-0EC7-4618-A1B5-5EF2E95D88AE}" type="parTrans" cxnId="{6A22D9C0-2F98-46FB-AA08-E2FEFBA9FEDB}">
      <dgm:prSet/>
      <dgm:spPr/>
      <dgm:t>
        <a:bodyPr/>
        <a:lstStyle/>
        <a:p>
          <a:endParaRPr lang="es-MX"/>
        </a:p>
      </dgm:t>
    </dgm:pt>
    <dgm:pt modelId="{8CABE004-C0B1-4E58-9DCB-713ADE8F45F6}" type="sibTrans" cxnId="{6A22D9C0-2F98-46FB-AA08-E2FEFBA9FEDB}">
      <dgm:prSet/>
      <dgm:spPr/>
      <dgm:t>
        <a:bodyPr/>
        <a:lstStyle/>
        <a:p>
          <a:endParaRPr lang="es-MX"/>
        </a:p>
      </dgm:t>
    </dgm:pt>
    <dgm:pt modelId="{3ED57048-BA01-4134-BF49-9F6BC3E89F9C}">
      <dgm:prSet phldrT="[Texto]" custT="1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sz="1600" b="1" dirty="0" smtClean="0">
              <a:latin typeface="Maiandra GD" panose="020E0502030308020204" pitchFamily="34" charset="0"/>
            </a:rPr>
            <a:t>Planeación</a:t>
          </a:r>
        </a:p>
        <a:p>
          <a:r>
            <a:rPr lang="es-MX" sz="1600" b="1" dirty="0" smtClean="0">
              <a:latin typeface="Maiandra GD" panose="020E0502030308020204" pitchFamily="34" charset="0"/>
            </a:rPr>
            <a:t>Territorial</a:t>
          </a:r>
          <a:endParaRPr lang="es-MX" sz="1600" b="1" dirty="0">
            <a:latin typeface="Maiandra GD" panose="020E0502030308020204" pitchFamily="34" charset="0"/>
          </a:endParaRPr>
        </a:p>
      </dgm:t>
    </dgm:pt>
    <dgm:pt modelId="{B68B4359-1ABC-45EC-9751-72DC1C55868E}" type="parTrans" cxnId="{3B653B3C-DB59-444B-AD1B-C3A06815765B}">
      <dgm:prSet/>
      <dgm:spPr/>
      <dgm:t>
        <a:bodyPr/>
        <a:lstStyle/>
        <a:p>
          <a:endParaRPr lang="es-MX"/>
        </a:p>
      </dgm:t>
    </dgm:pt>
    <dgm:pt modelId="{72D5C6A6-1A51-48F9-8AF6-A8F3D1AC2B94}" type="sibTrans" cxnId="{3B653B3C-DB59-444B-AD1B-C3A06815765B}">
      <dgm:prSet/>
      <dgm:spPr/>
      <dgm:t>
        <a:bodyPr/>
        <a:lstStyle/>
        <a:p>
          <a:endParaRPr lang="es-MX"/>
        </a:p>
      </dgm:t>
    </dgm:pt>
    <dgm:pt modelId="{93164FD7-3C70-4331-BC38-95367370D99B}">
      <dgm:prSet phldrT="[Texto]" custT="1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sz="1600" b="1" dirty="0" smtClean="0">
              <a:latin typeface="Maiandra GD" panose="020E0502030308020204" pitchFamily="34" charset="0"/>
            </a:rPr>
            <a:t>Sociología</a:t>
          </a:r>
          <a:endParaRPr lang="es-MX" sz="1600" b="1" dirty="0">
            <a:latin typeface="Maiandra GD" panose="020E0502030308020204" pitchFamily="34" charset="0"/>
          </a:endParaRPr>
        </a:p>
      </dgm:t>
    </dgm:pt>
    <dgm:pt modelId="{932729B8-4111-477D-9B6D-9E36B59E0273}" type="parTrans" cxnId="{403E71ED-C3DB-4721-82CA-EE9B37B88812}">
      <dgm:prSet/>
      <dgm:spPr/>
      <dgm:t>
        <a:bodyPr/>
        <a:lstStyle/>
        <a:p>
          <a:endParaRPr lang="es-MX"/>
        </a:p>
      </dgm:t>
    </dgm:pt>
    <dgm:pt modelId="{6A181B4C-FBC1-4525-848E-62B977A58582}" type="sibTrans" cxnId="{403E71ED-C3DB-4721-82CA-EE9B37B88812}">
      <dgm:prSet/>
      <dgm:spPr/>
      <dgm:t>
        <a:bodyPr/>
        <a:lstStyle/>
        <a:p>
          <a:endParaRPr lang="es-MX"/>
        </a:p>
      </dgm:t>
    </dgm:pt>
    <dgm:pt modelId="{2ABF74BC-BF7E-402B-AE75-E21353C81F8C}" type="pres">
      <dgm:prSet presAssocID="{7D2AA203-35CA-4B25-9E32-D4A788B58B0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31A6F1-E6E8-49C2-9529-2558F66FE4A1}" type="pres">
      <dgm:prSet presAssocID="{7D2AA203-35CA-4B25-9E32-D4A788B58B09}" presName="radial" presStyleCnt="0">
        <dgm:presLayoutVars>
          <dgm:animLvl val="ctr"/>
        </dgm:presLayoutVars>
      </dgm:prSet>
      <dgm:spPr/>
    </dgm:pt>
    <dgm:pt modelId="{49131A99-B286-410B-83E5-E5F3CC203F05}" type="pres">
      <dgm:prSet presAssocID="{D8EE3B35-FCD7-4AE7-9123-9174942CA99F}" presName="centerShape" presStyleLbl="vennNode1" presStyleIdx="0" presStyleCnt="5" custScaleX="55828" custScaleY="57920"/>
      <dgm:spPr/>
      <dgm:t>
        <a:bodyPr/>
        <a:lstStyle/>
        <a:p>
          <a:endParaRPr lang="es-MX"/>
        </a:p>
      </dgm:t>
    </dgm:pt>
    <dgm:pt modelId="{A4B278A0-78CD-431D-B0CA-CB2FB3463861}" type="pres">
      <dgm:prSet presAssocID="{F6FC21FC-E888-439E-9FB3-23AABC80A8B3}" presName="node" presStyleLbl="vennNode1" presStyleIdx="1" presStyleCnt="5" custScaleX="199196" custScaleY="136042" custRadScaleRad="109267" custRadScaleInc="3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DB3FE7-C844-4304-AC15-701184E47110}" type="pres">
      <dgm:prSet presAssocID="{0B212B96-522E-4761-A73C-D6F55C8CF77D}" presName="node" presStyleLbl="vennNode1" presStyleIdx="2" presStyleCnt="5" custScaleX="152281" custScaleY="124184" custRadScaleRad="109920" custRadScaleInc="1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491477-4ADD-45DE-A39B-813E4E964609}" type="pres">
      <dgm:prSet presAssocID="{3ED57048-BA01-4134-BF49-9F6BC3E89F9C}" presName="node" presStyleLbl="vennNode1" presStyleIdx="3" presStyleCnt="5" custScaleX="168243" custScaleY="101616" custRadScaleRad="85017" custRadScaleInc="1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1AE95D-A4DD-41FC-85A0-EFD9EAED6509}" type="pres">
      <dgm:prSet presAssocID="{93164FD7-3C70-4331-BC38-95367370D99B}" presName="node" presStyleLbl="vennNode1" presStyleIdx="4" presStyleCnt="5" custScaleX="153056" custScaleY="134240" custRadScaleRad="111032" custRadScaleInc="9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873A29-D407-4025-834B-CC9B72B80CBA}" type="presOf" srcId="{D8EE3B35-FCD7-4AE7-9123-9174942CA99F}" destId="{49131A99-B286-410B-83E5-E5F3CC203F05}" srcOrd="0" destOrd="0" presId="urn:microsoft.com/office/officeart/2005/8/layout/radial3"/>
    <dgm:cxn modelId="{3B653B3C-DB59-444B-AD1B-C3A06815765B}" srcId="{D8EE3B35-FCD7-4AE7-9123-9174942CA99F}" destId="{3ED57048-BA01-4134-BF49-9F6BC3E89F9C}" srcOrd="2" destOrd="0" parTransId="{B68B4359-1ABC-45EC-9751-72DC1C55868E}" sibTransId="{72D5C6A6-1A51-48F9-8AF6-A8F3D1AC2B94}"/>
    <dgm:cxn modelId="{403E71ED-C3DB-4721-82CA-EE9B37B88812}" srcId="{D8EE3B35-FCD7-4AE7-9123-9174942CA99F}" destId="{93164FD7-3C70-4331-BC38-95367370D99B}" srcOrd="3" destOrd="0" parTransId="{932729B8-4111-477D-9B6D-9E36B59E0273}" sibTransId="{6A181B4C-FBC1-4525-848E-62B977A58582}"/>
    <dgm:cxn modelId="{78DAD2D5-621B-4D08-9A01-A35B9A82E36A}" type="presOf" srcId="{F6FC21FC-E888-439E-9FB3-23AABC80A8B3}" destId="{A4B278A0-78CD-431D-B0CA-CB2FB3463861}" srcOrd="0" destOrd="0" presId="urn:microsoft.com/office/officeart/2005/8/layout/radial3"/>
    <dgm:cxn modelId="{9FED6035-D7E7-4A2D-8B5F-BD1718B40BEC}" type="presOf" srcId="{7D2AA203-35CA-4B25-9E32-D4A788B58B09}" destId="{2ABF74BC-BF7E-402B-AE75-E21353C81F8C}" srcOrd="0" destOrd="0" presId="urn:microsoft.com/office/officeart/2005/8/layout/radial3"/>
    <dgm:cxn modelId="{298E6613-718E-4061-AF45-44A6B2D6A126}" srcId="{7D2AA203-35CA-4B25-9E32-D4A788B58B09}" destId="{D8EE3B35-FCD7-4AE7-9123-9174942CA99F}" srcOrd="0" destOrd="0" parTransId="{BCC686FB-E4AA-4E1E-BD71-3EBE45308083}" sibTransId="{CBD41F18-8C20-4083-B3E3-DA9A7CAE5E37}"/>
    <dgm:cxn modelId="{BA7B3A60-1E56-4741-BB0F-418C64DF77D4}" type="presOf" srcId="{93164FD7-3C70-4331-BC38-95367370D99B}" destId="{9A1AE95D-A4DD-41FC-85A0-EFD9EAED6509}" srcOrd="0" destOrd="0" presId="urn:microsoft.com/office/officeart/2005/8/layout/radial3"/>
    <dgm:cxn modelId="{9FE39680-4999-4C21-887A-0A5527FB6E17}" srcId="{D8EE3B35-FCD7-4AE7-9123-9174942CA99F}" destId="{F6FC21FC-E888-439E-9FB3-23AABC80A8B3}" srcOrd="0" destOrd="0" parTransId="{5BB861D9-5BC7-40D6-84E2-3E974EE09AE8}" sibTransId="{FBA80EC0-91B9-4084-8239-B8958D87C8B9}"/>
    <dgm:cxn modelId="{35F478BB-CD35-44C7-865A-D0AEE7BE5AFB}" type="presOf" srcId="{0B212B96-522E-4761-A73C-D6F55C8CF77D}" destId="{FBDB3FE7-C844-4304-AC15-701184E47110}" srcOrd="0" destOrd="0" presId="urn:microsoft.com/office/officeart/2005/8/layout/radial3"/>
    <dgm:cxn modelId="{65C3FDDC-4A56-4386-ACB7-5C19D07F2101}" type="presOf" srcId="{3ED57048-BA01-4134-BF49-9F6BC3E89F9C}" destId="{06491477-4ADD-45DE-A39B-813E4E964609}" srcOrd="0" destOrd="0" presId="urn:microsoft.com/office/officeart/2005/8/layout/radial3"/>
    <dgm:cxn modelId="{6A22D9C0-2F98-46FB-AA08-E2FEFBA9FEDB}" srcId="{D8EE3B35-FCD7-4AE7-9123-9174942CA99F}" destId="{0B212B96-522E-4761-A73C-D6F55C8CF77D}" srcOrd="1" destOrd="0" parTransId="{B97204DE-0EC7-4618-A1B5-5EF2E95D88AE}" sibTransId="{8CABE004-C0B1-4E58-9DCB-713ADE8F45F6}"/>
    <dgm:cxn modelId="{16461AAA-3017-452F-896F-C5EECD75A669}" type="presParOf" srcId="{2ABF74BC-BF7E-402B-AE75-E21353C81F8C}" destId="{4831A6F1-E6E8-49C2-9529-2558F66FE4A1}" srcOrd="0" destOrd="0" presId="urn:microsoft.com/office/officeart/2005/8/layout/radial3"/>
    <dgm:cxn modelId="{931CBD9E-F461-4BE8-A4BA-40AB520A5A84}" type="presParOf" srcId="{4831A6F1-E6E8-49C2-9529-2558F66FE4A1}" destId="{49131A99-B286-410B-83E5-E5F3CC203F05}" srcOrd="0" destOrd="0" presId="urn:microsoft.com/office/officeart/2005/8/layout/radial3"/>
    <dgm:cxn modelId="{187D8E66-F3A2-4B58-8EA0-C47F0B9BF069}" type="presParOf" srcId="{4831A6F1-E6E8-49C2-9529-2558F66FE4A1}" destId="{A4B278A0-78CD-431D-B0CA-CB2FB3463861}" srcOrd="1" destOrd="0" presId="urn:microsoft.com/office/officeart/2005/8/layout/radial3"/>
    <dgm:cxn modelId="{EED25AEB-E476-41AC-BAF3-2B088C944A63}" type="presParOf" srcId="{4831A6F1-E6E8-49C2-9529-2558F66FE4A1}" destId="{FBDB3FE7-C844-4304-AC15-701184E47110}" srcOrd="2" destOrd="0" presId="urn:microsoft.com/office/officeart/2005/8/layout/radial3"/>
    <dgm:cxn modelId="{5D24AFA4-D473-43EE-A97B-C2AFDFA554CD}" type="presParOf" srcId="{4831A6F1-E6E8-49C2-9529-2558F66FE4A1}" destId="{06491477-4ADD-45DE-A39B-813E4E964609}" srcOrd="3" destOrd="0" presId="urn:microsoft.com/office/officeart/2005/8/layout/radial3"/>
    <dgm:cxn modelId="{41491717-C53E-4946-858B-956728769EEE}" type="presParOf" srcId="{4831A6F1-E6E8-49C2-9529-2558F66FE4A1}" destId="{9A1AE95D-A4DD-41FC-85A0-EFD9EAED6509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0F65DE-5641-40CA-85AF-0F2D1C677EA0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0F12809-4E43-4268-865C-B9950BA9E508}">
      <dgm:prSet phldrT="[Texto]" custT="1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sz="1600" b="1" dirty="0" smtClean="0">
              <a:latin typeface="Maiandra GD" panose="020E0502030308020204" pitchFamily="34" charset="0"/>
            </a:rPr>
            <a:t>Arqueología</a:t>
          </a:r>
          <a:endParaRPr lang="es-MX" sz="1600" b="1" dirty="0">
            <a:latin typeface="Maiandra GD" panose="020E0502030308020204" pitchFamily="34" charset="0"/>
          </a:endParaRPr>
        </a:p>
      </dgm:t>
    </dgm:pt>
    <dgm:pt modelId="{FEC691D5-24D2-4126-8F79-8168A5D1AB3B}" type="parTrans" cxnId="{B90AAA54-0397-4207-8B52-1C49637E4EEA}">
      <dgm:prSet/>
      <dgm:spPr/>
      <dgm:t>
        <a:bodyPr/>
        <a:lstStyle/>
        <a:p>
          <a:endParaRPr lang="es-MX"/>
        </a:p>
      </dgm:t>
    </dgm:pt>
    <dgm:pt modelId="{1489CDBE-9DB0-4C26-BBFB-B18C851BDCAD}" type="sibTrans" cxnId="{B90AAA54-0397-4207-8B52-1C49637E4EEA}">
      <dgm:prSet/>
      <dgm:spPr/>
      <dgm:t>
        <a:bodyPr/>
        <a:lstStyle/>
        <a:p>
          <a:endParaRPr lang="es-MX"/>
        </a:p>
      </dgm:t>
    </dgm:pt>
    <dgm:pt modelId="{C2C7E1A6-4B00-4665-A698-2CA9D6973734}">
      <dgm:prSet phldrT="[Texto]" custT="1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sz="1600" b="1" dirty="0" smtClean="0">
              <a:latin typeface="Maiandra GD" panose="020E0502030308020204" pitchFamily="34" charset="0"/>
            </a:rPr>
            <a:t>Seguridad </a:t>
          </a:r>
        </a:p>
        <a:p>
          <a:r>
            <a:rPr lang="es-MX" sz="1600" b="1" dirty="0" smtClean="0">
              <a:latin typeface="Maiandra GD" panose="020E0502030308020204" pitchFamily="34" charset="0"/>
            </a:rPr>
            <a:t>Ciudadana</a:t>
          </a:r>
          <a:endParaRPr lang="es-MX" sz="1600" b="1" dirty="0">
            <a:latin typeface="Maiandra GD" panose="020E0502030308020204" pitchFamily="34" charset="0"/>
          </a:endParaRPr>
        </a:p>
      </dgm:t>
    </dgm:pt>
    <dgm:pt modelId="{D61D2037-94CF-41CB-A858-8E702D82ABEB}" type="parTrans" cxnId="{F86E904C-639A-4644-8585-69BF38E73631}">
      <dgm:prSet/>
      <dgm:spPr/>
      <dgm:t>
        <a:bodyPr/>
        <a:lstStyle/>
        <a:p>
          <a:endParaRPr lang="es-MX"/>
        </a:p>
      </dgm:t>
    </dgm:pt>
    <dgm:pt modelId="{F6A6F086-41D0-4774-8C5F-ACC52C09D2A2}" type="sibTrans" cxnId="{F86E904C-639A-4644-8585-69BF38E73631}">
      <dgm:prSet/>
      <dgm:spPr/>
      <dgm:t>
        <a:bodyPr/>
        <a:lstStyle/>
        <a:p>
          <a:endParaRPr lang="es-MX"/>
        </a:p>
      </dgm:t>
    </dgm:pt>
    <dgm:pt modelId="{957FEDC7-E1F5-4CBE-B758-477A3744AB82}">
      <dgm:prSet phldrT="[Texto]" custT="1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sz="1600" b="1" dirty="0" smtClean="0">
              <a:latin typeface="Maiandra GD" panose="020E0502030308020204" pitchFamily="34" charset="0"/>
            </a:rPr>
            <a:t>Logística</a:t>
          </a:r>
          <a:endParaRPr lang="es-MX" sz="1600" b="1" dirty="0">
            <a:latin typeface="Maiandra GD" panose="020E0502030308020204" pitchFamily="34" charset="0"/>
          </a:endParaRPr>
        </a:p>
      </dgm:t>
    </dgm:pt>
    <dgm:pt modelId="{ACE023BA-80C5-475A-8530-DAA03120A21D}" type="parTrans" cxnId="{B14573EF-5E2E-4F4C-B787-B30607A863EF}">
      <dgm:prSet/>
      <dgm:spPr/>
      <dgm:t>
        <a:bodyPr/>
        <a:lstStyle/>
        <a:p>
          <a:endParaRPr lang="es-MX"/>
        </a:p>
      </dgm:t>
    </dgm:pt>
    <dgm:pt modelId="{E6E7BB51-470C-467C-9843-0AF0F610B288}" type="sibTrans" cxnId="{B14573EF-5E2E-4F4C-B787-B30607A863EF}">
      <dgm:prSet/>
      <dgm:spPr/>
      <dgm:t>
        <a:bodyPr/>
        <a:lstStyle/>
        <a:p>
          <a:endParaRPr lang="es-MX"/>
        </a:p>
      </dgm:t>
    </dgm:pt>
    <dgm:pt modelId="{9E8E305D-D4F9-41CD-8E43-1B3EB0536E07}">
      <dgm:prSet phldrT="[Texto]" custT="1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sz="1600" b="1" dirty="0" smtClean="0">
              <a:latin typeface="Maiandra GD" panose="020E0502030308020204" pitchFamily="34" charset="0"/>
            </a:rPr>
            <a:t>Derecho</a:t>
          </a:r>
        </a:p>
        <a:p>
          <a:r>
            <a:rPr lang="es-MX" sz="1600" b="1" dirty="0" smtClean="0">
              <a:latin typeface="Maiandra GD" panose="020E0502030308020204" pitchFamily="34" charset="0"/>
            </a:rPr>
            <a:t>Internacional</a:t>
          </a:r>
          <a:endParaRPr lang="es-MX" sz="1600" b="1" dirty="0">
            <a:latin typeface="Maiandra GD" panose="020E0502030308020204" pitchFamily="34" charset="0"/>
          </a:endParaRPr>
        </a:p>
      </dgm:t>
    </dgm:pt>
    <dgm:pt modelId="{E7F356BF-4653-427B-8D5A-EA3A3C7770CD}" type="parTrans" cxnId="{A1E3E938-9CB6-4591-9416-4E8C7A866CF4}">
      <dgm:prSet/>
      <dgm:spPr/>
      <dgm:t>
        <a:bodyPr/>
        <a:lstStyle/>
        <a:p>
          <a:endParaRPr lang="es-MX"/>
        </a:p>
      </dgm:t>
    </dgm:pt>
    <dgm:pt modelId="{F819DF3E-D0EC-4B03-8738-E764FA40813C}" type="sibTrans" cxnId="{A1E3E938-9CB6-4591-9416-4E8C7A866CF4}">
      <dgm:prSet/>
      <dgm:spPr/>
      <dgm:t>
        <a:bodyPr/>
        <a:lstStyle/>
        <a:p>
          <a:endParaRPr lang="es-MX"/>
        </a:p>
      </dgm:t>
    </dgm:pt>
    <dgm:pt modelId="{F4CEE30E-7854-467A-A99F-29ED6B45162C}">
      <dgm:prSet phldrT="[Texto]" custT="1"/>
      <dgm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es-MX" sz="1600" b="1" dirty="0" smtClean="0">
              <a:latin typeface="Maiandra GD" panose="020E0502030308020204" pitchFamily="34" charset="0"/>
            </a:rPr>
            <a:t>Antropología</a:t>
          </a:r>
        </a:p>
        <a:p>
          <a:r>
            <a:rPr lang="es-MX" sz="1600" b="1" dirty="0" smtClean="0">
              <a:latin typeface="Maiandra GD" panose="020E0502030308020204" pitchFamily="34" charset="0"/>
            </a:rPr>
            <a:t>social</a:t>
          </a:r>
          <a:endParaRPr lang="es-MX" sz="1600" b="1" dirty="0">
            <a:latin typeface="Maiandra GD" panose="020E0502030308020204" pitchFamily="34" charset="0"/>
          </a:endParaRPr>
        </a:p>
      </dgm:t>
    </dgm:pt>
    <dgm:pt modelId="{EC6A7231-2F6B-4E79-80FC-C5AFFFB5FAE7}" type="parTrans" cxnId="{C5E6A25F-A93E-4C0E-8D44-859BFFEEA578}">
      <dgm:prSet/>
      <dgm:spPr/>
      <dgm:t>
        <a:bodyPr/>
        <a:lstStyle/>
        <a:p>
          <a:endParaRPr lang="es-MX"/>
        </a:p>
      </dgm:t>
    </dgm:pt>
    <dgm:pt modelId="{9FF3A1F7-EE5E-4C45-AF1D-3937A38CB64D}" type="sibTrans" cxnId="{C5E6A25F-A93E-4C0E-8D44-859BFFEEA578}">
      <dgm:prSet/>
      <dgm:spPr/>
      <dgm:t>
        <a:bodyPr/>
        <a:lstStyle/>
        <a:p>
          <a:endParaRPr lang="es-MX"/>
        </a:p>
      </dgm:t>
    </dgm:pt>
    <dgm:pt modelId="{F9643868-5DDE-4F7A-8ECB-C820FC33CC0D}" type="pres">
      <dgm:prSet presAssocID="{290F65DE-5641-40CA-85AF-0F2D1C677EA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FF8442B-92D0-47D0-B43E-F3F95ADA1CA6}" type="pres">
      <dgm:prSet presAssocID="{290F65DE-5641-40CA-85AF-0F2D1C677EA0}" presName="radial" presStyleCnt="0">
        <dgm:presLayoutVars>
          <dgm:animLvl val="ctr"/>
        </dgm:presLayoutVars>
      </dgm:prSet>
      <dgm:spPr/>
    </dgm:pt>
    <dgm:pt modelId="{3ABC1618-EC09-4109-8DD2-691A4F7B1AD5}" type="pres">
      <dgm:prSet presAssocID="{20F12809-4E43-4268-865C-B9950BA9E508}" presName="centerShape" presStyleLbl="vennNode1" presStyleIdx="0" presStyleCnt="5" custScaleX="67586" custScaleY="51772" custLinFactNeighborX="3013" custLinFactNeighborY="-4745"/>
      <dgm:spPr/>
      <dgm:t>
        <a:bodyPr/>
        <a:lstStyle/>
        <a:p>
          <a:endParaRPr lang="es-MX"/>
        </a:p>
      </dgm:t>
    </dgm:pt>
    <dgm:pt modelId="{6806DBFB-23C1-4F6A-AE5F-F22C6F0D7DE6}" type="pres">
      <dgm:prSet presAssocID="{C2C7E1A6-4B00-4665-A698-2CA9D6973734}" presName="node" presStyleLbl="vennNode1" presStyleIdx="1" presStyleCnt="5" custScaleX="116159" custScaleY="110034" custRadScaleRad="108868" custRadScaleInc="76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75C56F-C17C-4A5D-8B8D-9D2AEE994905}" type="pres">
      <dgm:prSet presAssocID="{957FEDC7-E1F5-4CBE-B758-477A3744AB82}" presName="node" presStyleLbl="vennNode1" presStyleIdx="2" presStyleCnt="5" custScaleX="114415" custScaleY="105199" custRadScaleRad="109036" custRadScaleInc="-119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CCEA83-6B3C-4382-993C-420C6698A041}" type="pres">
      <dgm:prSet presAssocID="{9E8E305D-D4F9-41CD-8E43-1B3EB0536E07}" presName="node" presStyleLbl="vennNode1" presStyleIdx="3" presStyleCnt="5" custScaleX="135208" custScaleY="115736" custRadScaleRad="83295" custRadScaleInc="-14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05FFCA-C76E-487D-BA08-CCA274133784}" type="pres">
      <dgm:prSet presAssocID="{F4CEE30E-7854-467A-A99F-29ED6B45162C}" presName="node" presStyleLbl="vennNode1" presStyleIdx="4" presStyleCnt="5" custScaleX="133243" custScaleY="107935" custRadScaleRad="105951" custRadScaleInc="171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5EEC47B-8572-4CDE-B214-E33EE085AA5C}" type="presOf" srcId="{C2C7E1A6-4B00-4665-A698-2CA9D6973734}" destId="{6806DBFB-23C1-4F6A-AE5F-F22C6F0D7DE6}" srcOrd="0" destOrd="0" presId="urn:microsoft.com/office/officeart/2005/8/layout/radial3"/>
    <dgm:cxn modelId="{A1E3E938-9CB6-4591-9416-4E8C7A866CF4}" srcId="{20F12809-4E43-4268-865C-B9950BA9E508}" destId="{9E8E305D-D4F9-41CD-8E43-1B3EB0536E07}" srcOrd="2" destOrd="0" parTransId="{E7F356BF-4653-427B-8D5A-EA3A3C7770CD}" sibTransId="{F819DF3E-D0EC-4B03-8738-E764FA40813C}"/>
    <dgm:cxn modelId="{C5E6A25F-A93E-4C0E-8D44-859BFFEEA578}" srcId="{20F12809-4E43-4268-865C-B9950BA9E508}" destId="{F4CEE30E-7854-467A-A99F-29ED6B45162C}" srcOrd="3" destOrd="0" parTransId="{EC6A7231-2F6B-4E79-80FC-C5AFFFB5FAE7}" sibTransId="{9FF3A1F7-EE5E-4C45-AF1D-3937A38CB64D}"/>
    <dgm:cxn modelId="{8686B778-CBC7-467A-B70B-87CD88E0AF7F}" type="presOf" srcId="{F4CEE30E-7854-467A-A99F-29ED6B45162C}" destId="{4705FFCA-C76E-487D-BA08-CCA274133784}" srcOrd="0" destOrd="0" presId="urn:microsoft.com/office/officeart/2005/8/layout/radial3"/>
    <dgm:cxn modelId="{F86E904C-639A-4644-8585-69BF38E73631}" srcId="{20F12809-4E43-4268-865C-B9950BA9E508}" destId="{C2C7E1A6-4B00-4665-A698-2CA9D6973734}" srcOrd="0" destOrd="0" parTransId="{D61D2037-94CF-41CB-A858-8E702D82ABEB}" sibTransId="{F6A6F086-41D0-4774-8C5F-ACC52C09D2A2}"/>
    <dgm:cxn modelId="{5BA1762B-33BB-4AB6-987C-DFEC9860887D}" type="presOf" srcId="{290F65DE-5641-40CA-85AF-0F2D1C677EA0}" destId="{F9643868-5DDE-4F7A-8ECB-C820FC33CC0D}" srcOrd="0" destOrd="0" presId="urn:microsoft.com/office/officeart/2005/8/layout/radial3"/>
    <dgm:cxn modelId="{B90AAA54-0397-4207-8B52-1C49637E4EEA}" srcId="{290F65DE-5641-40CA-85AF-0F2D1C677EA0}" destId="{20F12809-4E43-4268-865C-B9950BA9E508}" srcOrd="0" destOrd="0" parTransId="{FEC691D5-24D2-4126-8F79-8168A5D1AB3B}" sibTransId="{1489CDBE-9DB0-4C26-BBFB-B18C851BDCAD}"/>
    <dgm:cxn modelId="{02262953-AB92-4CC9-8852-62C862EF8043}" type="presOf" srcId="{957FEDC7-E1F5-4CBE-B758-477A3744AB82}" destId="{2F75C56F-C17C-4A5D-8B8D-9D2AEE994905}" srcOrd="0" destOrd="0" presId="urn:microsoft.com/office/officeart/2005/8/layout/radial3"/>
    <dgm:cxn modelId="{6DEDD12C-27B3-4100-9CEC-D21B1FA4297D}" type="presOf" srcId="{20F12809-4E43-4268-865C-B9950BA9E508}" destId="{3ABC1618-EC09-4109-8DD2-691A4F7B1AD5}" srcOrd="0" destOrd="0" presId="urn:microsoft.com/office/officeart/2005/8/layout/radial3"/>
    <dgm:cxn modelId="{0ADE1C2C-5A3F-4AD8-930E-D297DDD78F66}" type="presOf" srcId="{9E8E305D-D4F9-41CD-8E43-1B3EB0536E07}" destId="{81CCEA83-6B3C-4382-993C-420C6698A041}" srcOrd="0" destOrd="0" presId="urn:microsoft.com/office/officeart/2005/8/layout/radial3"/>
    <dgm:cxn modelId="{B14573EF-5E2E-4F4C-B787-B30607A863EF}" srcId="{20F12809-4E43-4268-865C-B9950BA9E508}" destId="{957FEDC7-E1F5-4CBE-B758-477A3744AB82}" srcOrd="1" destOrd="0" parTransId="{ACE023BA-80C5-475A-8530-DAA03120A21D}" sibTransId="{E6E7BB51-470C-467C-9843-0AF0F610B288}"/>
    <dgm:cxn modelId="{62800842-CDC4-475F-9E3F-E5A2F2355BF3}" type="presParOf" srcId="{F9643868-5DDE-4F7A-8ECB-C820FC33CC0D}" destId="{9FF8442B-92D0-47D0-B43E-F3F95ADA1CA6}" srcOrd="0" destOrd="0" presId="urn:microsoft.com/office/officeart/2005/8/layout/radial3"/>
    <dgm:cxn modelId="{411CC299-3165-4665-B250-A66F849C0805}" type="presParOf" srcId="{9FF8442B-92D0-47D0-B43E-F3F95ADA1CA6}" destId="{3ABC1618-EC09-4109-8DD2-691A4F7B1AD5}" srcOrd="0" destOrd="0" presId="urn:microsoft.com/office/officeart/2005/8/layout/radial3"/>
    <dgm:cxn modelId="{C64AD64E-E284-425C-A5CE-8704A0BEDEA8}" type="presParOf" srcId="{9FF8442B-92D0-47D0-B43E-F3F95ADA1CA6}" destId="{6806DBFB-23C1-4F6A-AE5F-F22C6F0D7DE6}" srcOrd="1" destOrd="0" presId="urn:microsoft.com/office/officeart/2005/8/layout/radial3"/>
    <dgm:cxn modelId="{8F7D5E76-F6EB-48CE-89CC-B8BCF0BACCD4}" type="presParOf" srcId="{9FF8442B-92D0-47D0-B43E-F3F95ADA1CA6}" destId="{2F75C56F-C17C-4A5D-8B8D-9D2AEE994905}" srcOrd="2" destOrd="0" presId="urn:microsoft.com/office/officeart/2005/8/layout/radial3"/>
    <dgm:cxn modelId="{6BC0183E-1FEA-4DBC-BCEB-28A37E5472E7}" type="presParOf" srcId="{9FF8442B-92D0-47D0-B43E-F3F95ADA1CA6}" destId="{81CCEA83-6B3C-4382-993C-420C6698A041}" srcOrd="3" destOrd="0" presId="urn:microsoft.com/office/officeart/2005/8/layout/radial3"/>
    <dgm:cxn modelId="{1709708F-73D5-4F5C-A1F9-58057829A94A}" type="presParOf" srcId="{9FF8442B-92D0-47D0-B43E-F3F95ADA1CA6}" destId="{4705FFCA-C76E-487D-BA08-CCA27413378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8E7B3-1A2D-4548-9401-A7C6FC1ECAE0}">
      <dsp:nvSpPr>
        <dsp:cNvPr id="0" name=""/>
        <dsp:cNvSpPr/>
      </dsp:nvSpPr>
      <dsp:spPr>
        <a:xfrm>
          <a:off x="0" y="1213695"/>
          <a:ext cx="1867293" cy="1497279"/>
        </a:xfrm>
        <a:prstGeom prst="roundRect">
          <a:avLst>
            <a:gd name="adj" fmla="val 5000"/>
          </a:avLst>
        </a:prstGeom>
        <a:solidFill>
          <a:srgbClr val="FF99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53340" bIns="0" numCol="1" spcCol="1270" anchor="t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*</a:t>
          </a:r>
          <a:endParaRPr lang="es-MX" sz="1200" kern="1200" dirty="0"/>
        </a:p>
      </dsp:txBody>
      <dsp:txXfrm rot="16200000">
        <a:off x="-427155" y="1640851"/>
        <a:ext cx="1227769" cy="373458"/>
      </dsp:txXfrm>
    </dsp:sp>
    <dsp:sp modelId="{10D6E52D-99D9-4098-872B-A42CF4105570}">
      <dsp:nvSpPr>
        <dsp:cNvPr id="0" name=""/>
        <dsp:cNvSpPr/>
      </dsp:nvSpPr>
      <dsp:spPr>
        <a:xfrm>
          <a:off x="305802" y="1213695"/>
          <a:ext cx="1391133" cy="149727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 dirty="0" smtClean="0">
            <a:latin typeface="Maiandra GD" panose="020E0502030308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 dirty="0" smtClean="0">
            <a:latin typeface="Maiandra GD" panose="020E0502030308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  <a:latin typeface="Maiandra GD" panose="020E0502030308020204" pitchFamily="34" charset="0"/>
            </a:rPr>
            <a:t>Comunicación</a:t>
          </a:r>
          <a:endParaRPr lang="es-MX" sz="1700" b="1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305802" y="1213695"/>
        <a:ext cx="1391133" cy="1497279"/>
      </dsp:txXfrm>
    </dsp:sp>
    <dsp:sp modelId="{C7873EE4-6CA4-4BB5-B21A-4353B5A09E5B}">
      <dsp:nvSpPr>
        <dsp:cNvPr id="0" name=""/>
        <dsp:cNvSpPr/>
      </dsp:nvSpPr>
      <dsp:spPr>
        <a:xfrm>
          <a:off x="1901684" y="1566718"/>
          <a:ext cx="1157387" cy="1269744"/>
        </a:xfrm>
        <a:prstGeom prst="roundRect">
          <a:avLst>
            <a:gd name="adj" fmla="val 5000"/>
          </a:avLst>
        </a:prstGeom>
        <a:solidFill>
          <a:srgbClr val="FF99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*</a:t>
          </a:r>
          <a:endParaRPr lang="es-MX" sz="1100" kern="1200" dirty="0"/>
        </a:p>
      </dsp:txBody>
      <dsp:txXfrm rot="16200000">
        <a:off x="1496827" y="1971574"/>
        <a:ext cx="1041190" cy="231477"/>
      </dsp:txXfrm>
    </dsp:sp>
    <dsp:sp modelId="{A3128D56-BC17-4D46-B3CD-E833E614BB01}">
      <dsp:nvSpPr>
        <dsp:cNvPr id="0" name=""/>
        <dsp:cNvSpPr/>
      </dsp:nvSpPr>
      <dsp:spPr>
        <a:xfrm rot="5400000">
          <a:off x="1823339" y="2015507"/>
          <a:ext cx="164611" cy="140114"/>
        </a:xfrm>
        <a:prstGeom prst="flowChartExtract">
          <a:avLst/>
        </a:prstGeom>
        <a:solidFill>
          <a:schemeClr val="tx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1AF8B0-A12C-4CFB-95A3-DB9D02A04F1C}">
      <dsp:nvSpPr>
        <dsp:cNvPr id="0" name=""/>
        <dsp:cNvSpPr/>
      </dsp:nvSpPr>
      <dsp:spPr>
        <a:xfrm>
          <a:off x="2116973" y="1566718"/>
          <a:ext cx="862253" cy="126974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 dirty="0" smtClean="0">
            <a:latin typeface="Maiandra GD" panose="020E0502030308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  <a:latin typeface="Maiandra GD" panose="020E0502030308020204" pitchFamily="34" charset="0"/>
            </a:rPr>
            <a:t>Lenguas</a:t>
          </a:r>
          <a:endParaRPr lang="es-MX" sz="1700" b="1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2116973" y="1566718"/>
        <a:ext cx="862253" cy="1269744"/>
      </dsp:txXfrm>
    </dsp:sp>
    <dsp:sp modelId="{D3B0E307-A8BC-4966-A1BC-D19A756787BC}">
      <dsp:nvSpPr>
        <dsp:cNvPr id="0" name=""/>
        <dsp:cNvSpPr/>
      </dsp:nvSpPr>
      <dsp:spPr>
        <a:xfrm>
          <a:off x="3091054" y="1125333"/>
          <a:ext cx="1372454" cy="1817784"/>
        </a:xfrm>
        <a:prstGeom prst="roundRect">
          <a:avLst>
            <a:gd name="adj" fmla="val 5000"/>
          </a:avLst>
        </a:prstGeom>
        <a:solidFill>
          <a:srgbClr val="FF99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4290" rIns="44450" bIns="0" numCol="1" spcCol="1270" anchor="t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*</a:t>
          </a:r>
          <a:endParaRPr lang="es-MX" sz="1000" kern="1200" dirty="0"/>
        </a:p>
      </dsp:txBody>
      <dsp:txXfrm rot="16200000">
        <a:off x="2483008" y="1733379"/>
        <a:ext cx="1490583" cy="274490"/>
      </dsp:txXfrm>
    </dsp:sp>
    <dsp:sp modelId="{16D6E6FB-D424-475D-BD0D-89A1DDA16B70}">
      <dsp:nvSpPr>
        <dsp:cNvPr id="0" name=""/>
        <dsp:cNvSpPr/>
      </dsp:nvSpPr>
      <dsp:spPr>
        <a:xfrm rot="5400000">
          <a:off x="3013419" y="2015507"/>
          <a:ext cx="164611" cy="140114"/>
        </a:xfrm>
        <a:prstGeom prst="flowChartExtract">
          <a:avLst/>
        </a:prstGeom>
        <a:solidFill>
          <a:schemeClr val="tx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864A9-1E22-4416-9BF1-08638C57C025}">
      <dsp:nvSpPr>
        <dsp:cNvPr id="0" name=""/>
        <dsp:cNvSpPr/>
      </dsp:nvSpPr>
      <dsp:spPr>
        <a:xfrm>
          <a:off x="3333764" y="1125333"/>
          <a:ext cx="1022478" cy="181778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 dirty="0" smtClean="0">
            <a:latin typeface="Maiandra GD" panose="020E0502030308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  <a:latin typeface="Maiandra GD" panose="020E0502030308020204" pitchFamily="34" charset="0"/>
            </a:rPr>
            <a:t>Educación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  <a:latin typeface="Maiandra GD" panose="020E0502030308020204" pitchFamily="34" charset="0"/>
            </a:rPr>
            <a:t>Para la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  <a:latin typeface="Maiandra GD" panose="020E0502030308020204" pitchFamily="34" charset="0"/>
            </a:rPr>
            <a:t>salud</a:t>
          </a:r>
          <a:endParaRPr lang="es-MX" sz="1700" b="1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3333764" y="1125333"/>
        <a:ext cx="1022478" cy="18177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716054-1286-4A85-B83A-11D54443BBDF}">
      <dsp:nvSpPr>
        <dsp:cNvPr id="0" name=""/>
        <dsp:cNvSpPr/>
      </dsp:nvSpPr>
      <dsp:spPr>
        <a:xfrm>
          <a:off x="330" y="497660"/>
          <a:ext cx="1551048" cy="1245947"/>
        </a:xfrm>
        <a:prstGeom prst="roundRect">
          <a:avLst>
            <a:gd name="adj" fmla="val 5000"/>
          </a:avLst>
        </a:prstGeom>
        <a:solidFill>
          <a:srgbClr val="FF99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861" rIns="40005" bIns="0" numCol="1" spcCol="1270" anchor="t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*</a:t>
          </a:r>
          <a:endParaRPr lang="es-MX" sz="900" kern="1200" dirty="0"/>
        </a:p>
      </dsp:txBody>
      <dsp:txXfrm rot="16200000">
        <a:off x="-355402" y="853394"/>
        <a:ext cx="1021676" cy="310209"/>
      </dsp:txXfrm>
    </dsp:sp>
    <dsp:sp modelId="{2A706C23-0067-4F74-9CB1-058C19A74D20}">
      <dsp:nvSpPr>
        <dsp:cNvPr id="0" name=""/>
        <dsp:cNvSpPr/>
      </dsp:nvSpPr>
      <dsp:spPr>
        <a:xfrm>
          <a:off x="257139" y="497660"/>
          <a:ext cx="1155530" cy="124594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b="1" kern="1200" dirty="0" smtClean="0">
              <a:solidFill>
                <a:schemeClr val="tx1"/>
              </a:solidFill>
              <a:latin typeface="Maiandra GD" panose="020E0502030308020204" pitchFamily="34" charset="0"/>
            </a:rPr>
            <a:t>Educación</a:t>
          </a:r>
          <a:endParaRPr lang="es-MX" sz="1700" b="1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257139" y="497660"/>
        <a:ext cx="1155530" cy="1245947"/>
      </dsp:txXfrm>
    </dsp:sp>
    <dsp:sp modelId="{9F32DBA1-ED48-4FF5-B283-DF2F88D54DE3}">
      <dsp:nvSpPr>
        <dsp:cNvPr id="0" name=""/>
        <dsp:cNvSpPr/>
      </dsp:nvSpPr>
      <dsp:spPr>
        <a:xfrm>
          <a:off x="1579885" y="497660"/>
          <a:ext cx="1570848" cy="1556510"/>
        </a:xfrm>
        <a:prstGeom prst="roundRect">
          <a:avLst>
            <a:gd name="adj" fmla="val 5000"/>
          </a:avLst>
        </a:prstGeom>
        <a:solidFill>
          <a:srgbClr val="FF99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861" rIns="40005" bIns="0" numCol="1" spcCol="1270" anchor="t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*</a:t>
          </a:r>
          <a:endParaRPr lang="es-MX" sz="900" kern="1200" dirty="0"/>
        </a:p>
      </dsp:txBody>
      <dsp:txXfrm rot="16200000">
        <a:off x="1098801" y="978745"/>
        <a:ext cx="1276338" cy="314169"/>
      </dsp:txXfrm>
    </dsp:sp>
    <dsp:sp modelId="{D3D2203C-21AD-4854-9CAF-EB2DFD37F3DA}">
      <dsp:nvSpPr>
        <dsp:cNvPr id="0" name=""/>
        <dsp:cNvSpPr/>
      </dsp:nvSpPr>
      <dsp:spPr>
        <a:xfrm rot="5400000">
          <a:off x="1512115" y="1274735"/>
          <a:ext cx="143684" cy="122172"/>
        </a:xfrm>
        <a:prstGeom prst="flowChartExtract">
          <a:avLst/>
        </a:prstGeom>
        <a:solidFill>
          <a:schemeClr val="tx1">
            <a:lumMod val="95000"/>
            <a:lumOff val="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2D4FF8-42DB-4A0F-8F9C-477374412185}">
      <dsp:nvSpPr>
        <dsp:cNvPr id="0" name=""/>
        <dsp:cNvSpPr/>
      </dsp:nvSpPr>
      <dsp:spPr>
        <a:xfrm>
          <a:off x="1839219" y="497660"/>
          <a:ext cx="1170282" cy="15565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b="1" kern="1200" dirty="0" smtClean="0">
            <a:latin typeface="Maiandra GD" panose="020E0502030308020204" pitchFamily="34" charset="0"/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 dirty="0" smtClean="0">
            <a:solidFill>
              <a:schemeClr val="tx1"/>
            </a:solidFill>
            <a:latin typeface="Maiandra GD" panose="020E0502030308020204" pitchFamily="34" charset="0"/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Maiandra GD" panose="020E0502030308020204" pitchFamily="34" charset="0"/>
            </a:rPr>
            <a:t>Psicología</a:t>
          </a:r>
          <a:endParaRPr lang="es-MX" sz="1600" b="1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1839219" y="497660"/>
        <a:ext cx="1170282" cy="1556510"/>
      </dsp:txXfrm>
    </dsp:sp>
    <dsp:sp modelId="{07BC9E34-433C-48AB-B4ED-56DBBB68919E}">
      <dsp:nvSpPr>
        <dsp:cNvPr id="0" name=""/>
        <dsp:cNvSpPr/>
      </dsp:nvSpPr>
      <dsp:spPr>
        <a:xfrm>
          <a:off x="3179241" y="497660"/>
          <a:ext cx="888880" cy="977382"/>
        </a:xfrm>
        <a:prstGeom prst="roundRect">
          <a:avLst>
            <a:gd name="adj" fmla="val 5000"/>
          </a:avLst>
        </a:prstGeom>
        <a:solidFill>
          <a:srgbClr val="FF99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861" rIns="40005" bIns="0" numCol="1" spcCol="1270" anchor="t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*</a:t>
          </a:r>
          <a:endParaRPr lang="es-MX" sz="900" kern="1200" dirty="0"/>
        </a:p>
      </dsp:txBody>
      <dsp:txXfrm rot="16200000">
        <a:off x="2867402" y="809499"/>
        <a:ext cx="801453" cy="177776"/>
      </dsp:txXfrm>
    </dsp:sp>
    <dsp:sp modelId="{E1637F81-862A-4D3C-BFE0-7290A8CF02D6}">
      <dsp:nvSpPr>
        <dsp:cNvPr id="0" name=""/>
        <dsp:cNvSpPr/>
      </dsp:nvSpPr>
      <dsp:spPr>
        <a:xfrm rot="5400000">
          <a:off x="3111471" y="1274735"/>
          <a:ext cx="143684" cy="122172"/>
        </a:xfrm>
        <a:prstGeom prst="flowChartExtract">
          <a:avLst/>
        </a:prstGeom>
        <a:solidFill>
          <a:schemeClr val="tx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8401F9-2AD9-4347-942C-2ADA88BCE7FB}">
      <dsp:nvSpPr>
        <dsp:cNvPr id="0" name=""/>
        <dsp:cNvSpPr/>
      </dsp:nvSpPr>
      <dsp:spPr>
        <a:xfrm>
          <a:off x="3351623" y="497660"/>
          <a:ext cx="662215" cy="9773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/>
              </a:solidFill>
              <a:latin typeface="Maiandra GD" panose="020E0502030308020204" pitchFamily="34" charset="0"/>
            </a:rPr>
            <a:t>Trabajo Social</a:t>
          </a:r>
          <a:endParaRPr lang="es-MX" sz="1600" b="1" kern="1200" dirty="0">
            <a:solidFill>
              <a:schemeClr val="tx1"/>
            </a:solidFill>
            <a:latin typeface="Maiandra GD" panose="020E0502030308020204" pitchFamily="34" charset="0"/>
          </a:endParaRPr>
        </a:p>
      </dsp:txBody>
      <dsp:txXfrm>
        <a:off x="3351623" y="497660"/>
        <a:ext cx="662215" cy="9773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4045A-9B7F-49B8-8323-CC65F0645F19}">
      <dsp:nvSpPr>
        <dsp:cNvPr id="0" name=""/>
        <dsp:cNvSpPr/>
      </dsp:nvSpPr>
      <dsp:spPr>
        <a:xfrm>
          <a:off x="1704250" y="265234"/>
          <a:ext cx="4314812" cy="4314719"/>
        </a:xfrm>
        <a:prstGeom prst="ellipse">
          <a:avLst/>
        </a:prstGeom>
        <a:solidFill>
          <a:srgbClr val="FF9900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 </a:t>
          </a:r>
          <a:r>
            <a:rPr lang="es-MX" sz="4100" b="1" kern="1200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rPr>
            <a:t>Ingeniería y Tecnología</a:t>
          </a:r>
          <a:endParaRPr lang="es-MX" sz="4100" b="1" kern="1200" dirty="0">
            <a:solidFill>
              <a:srgbClr val="006666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36140" y="897110"/>
        <a:ext cx="3051032" cy="3050967"/>
      </dsp:txXfrm>
    </dsp:sp>
    <dsp:sp modelId="{0518AD93-2155-4BDD-A49F-664B4AB302CF}">
      <dsp:nvSpPr>
        <dsp:cNvPr id="0" name=""/>
        <dsp:cNvSpPr/>
      </dsp:nvSpPr>
      <dsp:spPr>
        <a:xfrm>
          <a:off x="4316597" y="-171326"/>
          <a:ext cx="1242597" cy="121284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0F5386-F654-4CEE-8E80-39008FFBB780}">
      <dsp:nvSpPr>
        <dsp:cNvPr id="0" name=""/>
        <dsp:cNvSpPr/>
      </dsp:nvSpPr>
      <dsp:spPr>
        <a:xfrm>
          <a:off x="2803919" y="4202146"/>
          <a:ext cx="1056081" cy="83841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CBDE6C-765A-48F9-B304-F886381AC832}">
      <dsp:nvSpPr>
        <dsp:cNvPr id="0" name=""/>
        <dsp:cNvSpPr/>
      </dsp:nvSpPr>
      <dsp:spPr>
        <a:xfrm>
          <a:off x="5699057" y="2028603"/>
          <a:ext cx="1165199" cy="1029925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0AE717-4226-459F-B99B-FFED9E63D2EB}">
      <dsp:nvSpPr>
        <dsp:cNvPr id="0" name=""/>
        <dsp:cNvSpPr/>
      </dsp:nvSpPr>
      <dsp:spPr>
        <a:xfrm>
          <a:off x="3862857" y="4087710"/>
          <a:ext cx="1230077" cy="93823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CBC083-6F46-456C-B763-F5551360BF9A}">
      <dsp:nvSpPr>
        <dsp:cNvPr id="0" name=""/>
        <dsp:cNvSpPr/>
      </dsp:nvSpPr>
      <dsp:spPr>
        <a:xfrm>
          <a:off x="2442854" y="0"/>
          <a:ext cx="1456812" cy="1220161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8AD3FD-492A-48B9-B74F-F32D0C4BD131}">
      <dsp:nvSpPr>
        <dsp:cNvPr id="0" name=""/>
        <dsp:cNvSpPr/>
      </dsp:nvSpPr>
      <dsp:spPr>
        <a:xfrm>
          <a:off x="962442" y="2369298"/>
          <a:ext cx="1338921" cy="1277561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350720-A3C3-470D-BA14-58C062531E48}">
      <dsp:nvSpPr>
        <dsp:cNvPr id="0" name=""/>
        <dsp:cNvSpPr/>
      </dsp:nvSpPr>
      <dsp:spPr>
        <a:xfrm>
          <a:off x="-268344" y="0"/>
          <a:ext cx="3003106" cy="263122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6666"/>
              </a:solidFill>
              <a:latin typeface="Maiandra GD" panose="020E0502030308020204" pitchFamily="34" charset="0"/>
            </a:rPr>
            <a:t>Ing. en sistemas y comunicaciones</a:t>
          </a:r>
          <a:endParaRPr lang="es-MX" sz="1600" b="1" kern="1200" dirty="0">
            <a:solidFill>
              <a:srgbClr val="006666"/>
            </a:solidFill>
            <a:latin typeface="Maiandra GD" panose="020E0502030308020204" pitchFamily="34" charset="0"/>
          </a:endParaRPr>
        </a:p>
      </dsp:txBody>
      <dsp:txXfrm>
        <a:off x="171451" y="385334"/>
        <a:ext cx="2123516" cy="1860554"/>
      </dsp:txXfrm>
    </dsp:sp>
    <dsp:sp modelId="{9F1C1979-521B-4ADA-BFE8-0BD51C81339C}">
      <dsp:nvSpPr>
        <dsp:cNvPr id="0" name=""/>
        <dsp:cNvSpPr/>
      </dsp:nvSpPr>
      <dsp:spPr>
        <a:xfrm>
          <a:off x="1588453" y="3661876"/>
          <a:ext cx="1399164" cy="1150846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BAF14-BE34-45C1-9DA6-1C3807428677}">
      <dsp:nvSpPr>
        <dsp:cNvPr id="0" name=""/>
        <dsp:cNvSpPr/>
      </dsp:nvSpPr>
      <dsp:spPr>
        <a:xfrm>
          <a:off x="394212" y="3276381"/>
          <a:ext cx="1120284" cy="938214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8F36A2-715D-48B8-8C02-97E171184AFB}">
      <dsp:nvSpPr>
        <dsp:cNvPr id="0" name=""/>
        <dsp:cNvSpPr/>
      </dsp:nvSpPr>
      <dsp:spPr>
        <a:xfrm>
          <a:off x="6058424" y="-113237"/>
          <a:ext cx="2559756" cy="241780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6666"/>
              </a:solidFill>
              <a:latin typeface="Maiandra GD" panose="020E0502030308020204" pitchFamily="34" charset="0"/>
            </a:rPr>
            <a:t>Ing. en sistemas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rgbClr val="006666"/>
              </a:solidFill>
              <a:latin typeface="Maiandra GD" panose="020E0502030308020204" pitchFamily="34" charset="0"/>
            </a:rPr>
            <a:t>inteligentes</a:t>
          </a:r>
          <a:endParaRPr lang="es-MX" sz="1600" b="1" kern="1200" dirty="0">
            <a:solidFill>
              <a:srgbClr val="006666"/>
            </a:solidFill>
            <a:latin typeface="Maiandra GD" panose="020E0502030308020204" pitchFamily="34" charset="0"/>
          </a:endParaRPr>
        </a:p>
      </dsp:txBody>
      <dsp:txXfrm>
        <a:off x="6433292" y="240843"/>
        <a:ext cx="1810020" cy="1709648"/>
      </dsp:txXfrm>
    </dsp:sp>
    <dsp:sp modelId="{CD29B6CA-C28B-4008-8235-FB8E257DFF58}">
      <dsp:nvSpPr>
        <dsp:cNvPr id="0" name=""/>
        <dsp:cNvSpPr/>
      </dsp:nvSpPr>
      <dsp:spPr>
        <a:xfrm>
          <a:off x="5306478" y="870577"/>
          <a:ext cx="1225562" cy="1119981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286391-3376-44F7-AE79-EF258AECC71B}">
      <dsp:nvSpPr>
        <dsp:cNvPr id="0" name=""/>
        <dsp:cNvSpPr/>
      </dsp:nvSpPr>
      <dsp:spPr>
        <a:xfrm>
          <a:off x="-173320" y="4058647"/>
          <a:ext cx="1547635" cy="98191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D6A741-10E2-4C27-9358-F15298612559}">
      <dsp:nvSpPr>
        <dsp:cNvPr id="0" name=""/>
        <dsp:cNvSpPr/>
      </dsp:nvSpPr>
      <dsp:spPr>
        <a:xfrm>
          <a:off x="4721279" y="3163458"/>
          <a:ext cx="1516624" cy="1238514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4DFA80-FEC2-4F79-B45F-EF769318BD54}">
      <dsp:nvSpPr>
        <dsp:cNvPr id="0" name=""/>
        <dsp:cNvSpPr/>
      </dsp:nvSpPr>
      <dsp:spPr>
        <a:xfrm>
          <a:off x="72001" y="504059"/>
          <a:ext cx="3645783" cy="2140115"/>
        </a:xfrm>
        <a:prstGeom prst="ellipse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rgbClr val="FF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latin typeface="Maiandra GD" panose="020E0502030308020204" pitchFamily="34" charset="0"/>
            </a:rPr>
            <a:t>HUMANIDADES</a:t>
          </a:r>
          <a:endParaRPr lang="es-MX" sz="2400" b="1" kern="1200" dirty="0">
            <a:latin typeface="Maiandra GD" panose="020E0502030308020204" pitchFamily="34" charset="0"/>
          </a:endParaRPr>
        </a:p>
      </dsp:txBody>
      <dsp:txXfrm>
        <a:off x="605914" y="817472"/>
        <a:ext cx="2577957" cy="1513289"/>
      </dsp:txXfrm>
    </dsp:sp>
    <dsp:sp modelId="{5D8C819C-4B7A-4285-93A3-63D628B11099}">
      <dsp:nvSpPr>
        <dsp:cNvPr id="0" name=""/>
        <dsp:cNvSpPr/>
      </dsp:nvSpPr>
      <dsp:spPr>
        <a:xfrm rot="10892031">
          <a:off x="1588359" y="3289221"/>
          <a:ext cx="512301" cy="332940"/>
        </a:xfrm>
        <a:prstGeom prst="triangle">
          <a:avLst/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A8862A-F71F-42EB-A21E-2816524226CC}">
      <dsp:nvSpPr>
        <dsp:cNvPr id="0" name=""/>
        <dsp:cNvSpPr/>
      </dsp:nvSpPr>
      <dsp:spPr>
        <a:xfrm>
          <a:off x="576060" y="4248472"/>
          <a:ext cx="2468299" cy="976299"/>
        </a:xfrm>
        <a:prstGeom prst="ellipse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Maiandra GD" panose="020E0502030308020204" pitchFamily="34" charset="0"/>
            </a:rPr>
            <a:t>Letras latinoamericanas</a:t>
          </a:r>
          <a:endParaRPr lang="es-MX" sz="1800" b="1" kern="1200" dirty="0">
            <a:latin typeface="Maiandra GD" panose="020E0502030308020204" pitchFamily="34" charset="0"/>
          </a:endParaRPr>
        </a:p>
      </dsp:txBody>
      <dsp:txXfrm>
        <a:off x="937534" y="4391448"/>
        <a:ext cx="1745351" cy="690347"/>
      </dsp:txXfrm>
    </dsp:sp>
    <dsp:sp modelId="{32602A8E-1419-4628-8E41-3991E38ED332}">
      <dsp:nvSpPr>
        <dsp:cNvPr id="0" name=""/>
        <dsp:cNvSpPr/>
      </dsp:nvSpPr>
      <dsp:spPr>
        <a:xfrm rot="5473757">
          <a:off x="3435076" y="4610516"/>
          <a:ext cx="512301" cy="332940"/>
        </a:xfrm>
        <a:prstGeom prst="triangle">
          <a:avLst/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7F2F8A-ED21-46B5-8CEA-5E0FB628BC1B}">
      <dsp:nvSpPr>
        <dsp:cNvPr id="0" name=""/>
        <dsp:cNvSpPr/>
      </dsp:nvSpPr>
      <dsp:spPr>
        <a:xfrm>
          <a:off x="4320480" y="4320484"/>
          <a:ext cx="1691204" cy="976299"/>
        </a:xfrm>
        <a:prstGeom prst="ellipse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Maiandra GD" panose="020E0502030308020204" pitchFamily="34" charset="0"/>
            </a:rPr>
            <a:t>Artes teatrales</a:t>
          </a:r>
          <a:endParaRPr lang="es-MX" sz="1800" b="1" kern="1200" dirty="0">
            <a:latin typeface="Maiandra GD" panose="020E0502030308020204" pitchFamily="34" charset="0"/>
          </a:endParaRPr>
        </a:p>
      </dsp:txBody>
      <dsp:txXfrm>
        <a:off x="4568151" y="4463460"/>
        <a:ext cx="1195862" cy="690347"/>
      </dsp:txXfrm>
    </dsp:sp>
    <dsp:sp modelId="{070CDFB9-F6EB-4731-B57E-F46AFCAD43EA}">
      <dsp:nvSpPr>
        <dsp:cNvPr id="0" name=""/>
        <dsp:cNvSpPr/>
      </dsp:nvSpPr>
      <dsp:spPr>
        <a:xfrm rot="103815">
          <a:off x="4938797" y="3686583"/>
          <a:ext cx="512301" cy="332940"/>
        </a:xfrm>
        <a:prstGeom prst="triangle">
          <a:avLst/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A34DE-DDAF-4A48-A093-25407115ED24}">
      <dsp:nvSpPr>
        <dsp:cNvPr id="0" name=""/>
        <dsp:cNvSpPr/>
      </dsp:nvSpPr>
      <dsp:spPr>
        <a:xfrm>
          <a:off x="4450723" y="2428174"/>
          <a:ext cx="1545042" cy="976299"/>
        </a:xfrm>
        <a:prstGeom prst="ellipse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Maiandra GD" panose="020E0502030308020204" pitchFamily="34" charset="0"/>
            </a:rPr>
            <a:t>Filosofía</a:t>
          </a:r>
          <a:endParaRPr lang="es-MX" sz="1800" b="1" kern="1200" dirty="0">
            <a:latin typeface="Maiandra GD" panose="020E0502030308020204" pitchFamily="34" charset="0"/>
          </a:endParaRPr>
        </a:p>
      </dsp:txBody>
      <dsp:txXfrm>
        <a:off x="4676989" y="2571150"/>
        <a:ext cx="1092510" cy="690347"/>
      </dsp:txXfrm>
    </dsp:sp>
    <dsp:sp modelId="{D6B42C97-D360-48AF-A9C9-7FEF23F844EC}">
      <dsp:nvSpPr>
        <dsp:cNvPr id="0" name=""/>
        <dsp:cNvSpPr/>
      </dsp:nvSpPr>
      <dsp:spPr>
        <a:xfrm>
          <a:off x="4967094" y="1752421"/>
          <a:ext cx="512301" cy="332940"/>
        </a:xfrm>
        <a:prstGeom prst="triangle">
          <a:avLst/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C17FCA-FCAE-4174-B8FD-F4A7959F015C}">
      <dsp:nvSpPr>
        <dsp:cNvPr id="0" name=""/>
        <dsp:cNvSpPr/>
      </dsp:nvSpPr>
      <dsp:spPr>
        <a:xfrm>
          <a:off x="4381469" y="452155"/>
          <a:ext cx="1683550" cy="976299"/>
        </a:xfrm>
        <a:prstGeom prst="ellipse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Maiandra GD" panose="020E0502030308020204" pitchFamily="34" charset="0"/>
            </a:rPr>
            <a:t>Historia</a:t>
          </a:r>
          <a:endParaRPr lang="es-MX" sz="1800" b="1" kern="1200" dirty="0">
            <a:latin typeface="Maiandra GD" panose="020E0502030308020204" pitchFamily="34" charset="0"/>
          </a:endParaRPr>
        </a:p>
      </dsp:txBody>
      <dsp:txXfrm>
        <a:off x="4628019" y="595131"/>
        <a:ext cx="1190450" cy="690347"/>
      </dsp:txXfrm>
    </dsp:sp>
    <dsp:sp modelId="{C411ED9B-3B57-47A9-B4F9-89BC86A4C9F5}">
      <dsp:nvSpPr>
        <dsp:cNvPr id="0" name=""/>
        <dsp:cNvSpPr/>
      </dsp:nvSpPr>
      <dsp:spPr>
        <a:xfrm rot="5400000">
          <a:off x="6191572" y="773835"/>
          <a:ext cx="512301" cy="332940"/>
        </a:xfrm>
        <a:prstGeom prst="triangle">
          <a:avLst/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EBB4C8-0B1A-4E41-AB21-57C79660CF8E}">
      <dsp:nvSpPr>
        <dsp:cNvPr id="0" name=""/>
        <dsp:cNvSpPr/>
      </dsp:nvSpPr>
      <dsp:spPr>
        <a:xfrm>
          <a:off x="6811580" y="452155"/>
          <a:ext cx="1458464" cy="976299"/>
        </a:xfrm>
        <a:prstGeom prst="ellipse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Maiandra GD" panose="020E0502030308020204" pitchFamily="34" charset="0"/>
            </a:rPr>
            <a:t>Artes Plásticas</a:t>
          </a:r>
          <a:endParaRPr lang="es-MX" sz="1800" b="1" kern="1200" dirty="0">
            <a:latin typeface="Maiandra GD" panose="020E0502030308020204" pitchFamily="34" charset="0"/>
          </a:endParaRPr>
        </a:p>
      </dsp:txBody>
      <dsp:txXfrm>
        <a:off x="7025167" y="595131"/>
        <a:ext cx="1031290" cy="690347"/>
      </dsp:txXfrm>
    </dsp:sp>
    <dsp:sp modelId="{7AA587BE-4533-4A9A-A8BD-EB89DBC02F4F}">
      <dsp:nvSpPr>
        <dsp:cNvPr id="0" name=""/>
        <dsp:cNvSpPr/>
      </dsp:nvSpPr>
      <dsp:spPr>
        <a:xfrm rot="10800000">
          <a:off x="7284661" y="1771267"/>
          <a:ext cx="512301" cy="332940"/>
        </a:xfrm>
        <a:prstGeom prst="triangle">
          <a:avLst/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0C3D3-2763-4559-9161-4C0321298F48}">
      <dsp:nvSpPr>
        <dsp:cNvPr id="0" name=""/>
        <dsp:cNvSpPr/>
      </dsp:nvSpPr>
      <dsp:spPr>
        <a:xfrm>
          <a:off x="6806415" y="2428174"/>
          <a:ext cx="1468793" cy="976299"/>
        </a:xfrm>
        <a:prstGeom prst="ellipse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Maiandra GD" panose="020E0502030308020204" pitchFamily="34" charset="0"/>
            </a:rPr>
            <a:t>Arte Digital</a:t>
          </a:r>
          <a:endParaRPr lang="es-MX" sz="1800" b="1" kern="1200" dirty="0">
            <a:latin typeface="Maiandra GD" panose="020E0502030308020204" pitchFamily="34" charset="0"/>
          </a:endParaRPr>
        </a:p>
      </dsp:txBody>
      <dsp:txXfrm>
        <a:off x="7021515" y="2571150"/>
        <a:ext cx="1038593" cy="690347"/>
      </dsp:txXfrm>
    </dsp:sp>
    <dsp:sp modelId="{AB598ACF-A435-44CD-99BE-9DBF8AEE95DC}">
      <dsp:nvSpPr>
        <dsp:cNvPr id="0" name=""/>
        <dsp:cNvSpPr/>
      </dsp:nvSpPr>
      <dsp:spPr>
        <a:xfrm rot="10866779">
          <a:off x="7268895" y="3561419"/>
          <a:ext cx="512301" cy="332940"/>
        </a:xfrm>
        <a:prstGeom prst="triangle">
          <a:avLst/>
        </a:prstGeom>
        <a:solidFill>
          <a:srgbClr val="CC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5087D-887F-40D0-8101-C9F4E18532F9}">
      <dsp:nvSpPr>
        <dsp:cNvPr id="0" name=""/>
        <dsp:cNvSpPr/>
      </dsp:nvSpPr>
      <dsp:spPr>
        <a:xfrm>
          <a:off x="6768752" y="4032452"/>
          <a:ext cx="1480213" cy="1057155"/>
        </a:xfrm>
        <a:prstGeom prst="ellipse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Maiandra GD" panose="020E0502030308020204" pitchFamily="34" charset="0"/>
            </a:rPr>
            <a:t>Diseño Grafico</a:t>
          </a:r>
          <a:endParaRPr lang="es-MX" sz="1800" b="1" kern="1200" dirty="0">
            <a:latin typeface="Maiandra GD" panose="020E0502030308020204" pitchFamily="34" charset="0"/>
          </a:endParaRPr>
        </a:p>
      </dsp:txBody>
      <dsp:txXfrm>
        <a:off x="6985524" y="4187269"/>
        <a:ext cx="1046669" cy="7475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31A99-B286-410B-83E5-E5F3CC203F05}">
      <dsp:nvSpPr>
        <dsp:cNvPr id="0" name=""/>
        <dsp:cNvSpPr/>
      </dsp:nvSpPr>
      <dsp:spPr>
        <a:xfrm>
          <a:off x="2088867" y="1319241"/>
          <a:ext cx="1124709" cy="1166855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Derecho</a:t>
          </a:r>
          <a:endParaRPr lang="es-MX" sz="1600" b="1" kern="1200" dirty="0">
            <a:latin typeface="Maiandra GD" panose="020E0502030308020204" pitchFamily="34" charset="0"/>
          </a:endParaRPr>
        </a:p>
      </dsp:txBody>
      <dsp:txXfrm>
        <a:off x="2253577" y="1490123"/>
        <a:ext cx="795289" cy="825091"/>
      </dsp:txXfrm>
    </dsp:sp>
    <dsp:sp modelId="{A4B278A0-78CD-431D-B0CA-CB2FB3463861}">
      <dsp:nvSpPr>
        <dsp:cNvPr id="0" name=""/>
        <dsp:cNvSpPr/>
      </dsp:nvSpPr>
      <dsp:spPr>
        <a:xfrm>
          <a:off x="1656191" y="-94472"/>
          <a:ext cx="2006499" cy="1370349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Ciencias Políticas  y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Administración Publica</a:t>
          </a:r>
          <a:endParaRPr lang="es-MX" sz="1600" b="1" kern="1200" dirty="0"/>
        </a:p>
      </dsp:txBody>
      <dsp:txXfrm>
        <a:off x="1950036" y="106211"/>
        <a:ext cx="1418809" cy="968983"/>
      </dsp:txXfrm>
    </dsp:sp>
    <dsp:sp modelId="{FBDB3FE7-C844-4304-AC15-701184E47110}">
      <dsp:nvSpPr>
        <dsp:cNvPr id="0" name=""/>
        <dsp:cNvSpPr/>
      </dsp:nvSpPr>
      <dsp:spPr>
        <a:xfrm>
          <a:off x="3326367" y="1281294"/>
          <a:ext cx="1533925" cy="1250904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Geografía</a:t>
          </a:r>
          <a:endParaRPr lang="es-MX" sz="1600" b="1" kern="1200" dirty="0">
            <a:latin typeface="Maiandra GD" panose="020E0502030308020204" pitchFamily="34" charset="0"/>
          </a:endParaRPr>
        </a:p>
      </dsp:txBody>
      <dsp:txXfrm>
        <a:off x="3551005" y="1464485"/>
        <a:ext cx="1084649" cy="884522"/>
      </dsp:txXfrm>
    </dsp:sp>
    <dsp:sp modelId="{06491477-4ADD-45DE-A39B-813E4E964609}">
      <dsp:nvSpPr>
        <dsp:cNvPr id="0" name=""/>
        <dsp:cNvSpPr/>
      </dsp:nvSpPr>
      <dsp:spPr>
        <a:xfrm>
          <a:off x="1801922" y="2506273"/>
          <a:ext cx="1694710" cy="1023577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Planeación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Territorial</a:t>
          </a:r>
          <a:endParaRPr lang="es-MX" sz="1600" b="1" kern="1200" dirty="0">
            <a:latin typeface="Maiandra GD" panose="020E0502030308020204" pitchFamily="34" charset="0"/>
          </a:endParaRPr>
        </a:p>
      </dsp:txBody>
      <dsp:txXfrm>
        <a:off x="2050107" y="2656172"/>
        <a:ext cx="1198340" cy="723779"/>
      </dsp:txXfrm>
    </dsp:sp>
    <dsp:sp modelId="{9A1AE95D-A4DD-41FC-85A0-EFD9EAED6509}">
      <dsp:nvSpPr>
        <dsp:cNvPr id="0" name=""/>
        <dsp:cNvSpPr/>
      </dsp:nvSpPr>
      <dsp:spPr>
        <a:xfrm>
          <a:off x="423817" y="1204718"/>
          <a:ext cx="1541731" cy="135219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Sociología</a:t>
          </a:r>
          <a:endParaRPr lang="es-MX" sz="1600" b="1" kern="1200" dirty="0">
            <a:latin typeface="Maiandra GD" panose="020E0502030308020204" pitchFamily="34" charset="0"/>
          </a:endParaRPr>
        </a:p>
      </dsp:txBody>
      <dsp:txXfrm>
        <a:off x="649598" y="1402743"/>
        <a:ext cx="1090169" cy="9561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BC1618-EC09-4109-8DD2-691A4F7B1AD5}">
      <dsp:nvSpPr>
        <dsp:cNvPr id="0" name=""/>
        <dsp:cNvSpPr/>
      </dsp:nvSpPr>
      <dsp:spPr>
        <a:xfrm>
          <a:off x="2347864" y="1512156"/>
          <a:ext cx="1781680" cy="1364796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Arqueología</a:t>
          </a:r>
          <a:endParaRPr lang="es-MX" sz="1600" b="1" kern="1200" dirty="0">
            <a:latin typeface="Maiandra GD" panose="020E0502030308020204" pitchFamily="34" charset="0"/>
          </a:endParaRPr>
        </a:p>
      </dsp:txBody>
      <dsp:txXfrm>
        <a:off x="2608785" y="1712026"/>
        <a:ext cx="1259838" cy="965056"/>
      </dsp:txXfrm>
    </dsp:sp>
    <dsp:sp modelId="{6806DBFB-23C1-4F6A-AE5F-F22C6F0D7DE6}">
      <dsp:nvSpPr>
        <dsp:cNvPr id="0" name=""/>
        <dsp:cNvSpPr/>
      </dsp:nvSpPr>
      <dsp:spPr>
        <a:xfrm>
          <a:off x="2593445" y="-84447"/>
          <a:ext cx="1531073" cy="1450340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Seguridad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Ciudadana</a:t>
          </a:r>
          <a:endParaRPr lang="es-MX" sz="1600" b="1" kern="1200" dirty="0">
            <a:latin typeface="Maiandra GD" panose="020E0502030308020204" pitchFamily="34" charset="0"/>
          </a:endParaRPr>
        </a:p>
      </dsp:txBody>
      <dsp:txXfrm>
        <a:off x="2817665" y="127950"/>
        <a:ext cx="1082633" cy="1025546"/>
      </dsp:txXfrm>
    </dsp:sp>
    <dsp:sp modelId="{2F75C56F-C17C-4A5D-8B8D-9D2AEE994905}">
      <dsp:nvSpPr>
        <dsp:cNvPr id="0" name=""/>
        <dsp:cNvSpPr/>
      </dsp:nvSpPr>
      <dsp:spPr>
        <a:xfrm>
          <a:off x="4220063" y="1314107"/>
          <a:ext cx="1508085" cy="1386611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Logística</a:t>
          </a:r>
          <a:endParaRPr lang="es-MX" sz="1600" b="1" kern="1200" dirty="0">
            <a:latin typeface="Maiandra GD" panose="020E0502030308020204" pitchFamily="34" charset="0"/>
          </a:endParaRPr>
        </a:p>
      </dsp:txBody>
      <dsp:txXfrm>
        <a:off x="4440917" y="1517171"/>
        <a:ext cx="1066377" cy="980483"/>
      </dsp:txXfrm>
    </dsp:sp>
    <dsp:sp modelId="{81CCEA83-6B3C-4382-993C-420C6698A041}">
      <dsp:nvSpPr>
        <dsp:cNvPr id="0" name=""/>
        <dsp:cNvSpPr/>
      </dsp:nvSpPr>
      <dsp:spPr>
        <a:xfrm>
          <a:off x="2275844" y="3024343"/>
          <a:ext cx="1782154" cy="1525497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Derecho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Internacional</a:t>
          </a:r>
          <a:endParaRPr lang="es-MX" sz="1600" b="1" kern="1200" dirty="0">
            <a:latin typeface="Maiandra GD" panose="020E0502030308020204" pitchFamily="34" charset="0"/>
          </a:endParaRPr>
        </a:p>
      </dsp:txBody>
      <dsp:txXfrm>
        <a:off x="2536834" y="3247747"/>
        <a:ext cx="1260174" cy="1078689"/>
      </dsp:txXfrm>
    </dsp:sp>
    <dsp:sp modelId="{4705FFCA-C76E-487D-BA08-CCA274133784}">
      <dsp:nvSpPr>
        <dsp:cNvPr id="0" name=""/>
        <dsp:cNvSpPr/>
      </dsp:nvSpPr>
      <dsp:spPr>
        <a:xfrm>
          <a:off x="504056" y="1161161"/>
          <a:ext cx="1756254" cy="1422673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Antropología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Maiandra GD" panose="020E0502030308020204" pitchFamily="34" charset="0"/>
            </a:rPr>
            <a:t>social</a:t>
          </a:r>
          <a:endParaRPr lang="es-MX" sz="1600" b="1" kern="1200" dirty="0">
            <a:latin typeface="Maiandra GD" panose="020E0502030308020204" pitchFamily="34" charset="0"/>
          </a:endParaRPr>
        </a:p>
      </dsp:txBody>
      <dsp:txXfrm>
        <a:off x="761253" y="1369507"/>
        <a:ext cx="1241860" cy="1005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#2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F78F0-A9C9-4D21-A711-9161D04D51C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1B03E-4DC4-4FC9-8074-72F24DA85A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53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16AD2CC7-0A88-4C30-8429-3E91D2325898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B190B419-7773-4979-982C-CF98791846F1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10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BED82B66-EBA5-4AF1-982B-AC2772813383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11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FBE1A3E5-5873-4124-9271-CBEDB7577E3D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12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A1C64502-5B99-4CEE-BD67-77380242EDC7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13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5B67ED04-CA91-4FBB-823C-3B98A50144ED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14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93AD2B9B-FDD5-4DC4-B5FA-DEF1CE7A7299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15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763809EC-B048-43DF-97C9-0FC873CA2CD2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16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708BA11C-7B9F-445A-9701-2788C3012C6C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17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9E480408-FBC1-4910-8150-F2665DABBA03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18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64D7966F-4118-4252-B7F4-D99E00486618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19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16AD2CC7-0A88-4C30-8429-3E91D2325898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0ABD80DF-ABED-4D4C-AF5D-01264E9B5270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20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8B6A4629-F1F2-4EA2-9131-54EEDFA63700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21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655E8868-3545-4CDF-AE57-682D4FD0DACD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22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367B2CBF-A833-4A42-9EB8-F2AF709AA890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23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EF9D3E35-380D-4D67-BA1B-90686B649708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24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2125314C-A554-4C7D-A1F1-4EDE9984627C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25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C99C79F9-4FDC-4DCD-8869-9C3CBA070737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26</a:t>
            </a:fld>
            <a:endParaRPr lang="es-MX" altLang="es-MX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539D73B4-DDAA-44CB-8D9B-57D0CC9D5FE5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27</a:t>
            </a:fld>
            <a:endParaRPr lang="es-MX" altLang="es-MX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8ED7E2B4-3CFC-4D7B-B204-88C8269A651B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28</a:t>
            </a:fld>
            <a:endParaRPr lang="es-MX" altLang="es-MX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E0D3426A-3943-4A3A-B06B-2C59E67131D0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29</a:t>
            </a:fld>
            <a:endParaRPr lang="es-MX" altLang="es-MX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9A949D71-5D65-4531-9E4C-80E5E06FEEBF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3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7807A39B-0004-4E0E-A603-C0C087B41855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30</a:t>
            </a:fld>
            <a:endParaRPr lang="es-MX" altLang="es-MX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B5A11CC9-8972-4C1C-B61D-769771D3B2DE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31</a:t>
            </a:fld>
            <a:endParaRPr lang="es-MX" altLang="es-MX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34460297-2581-4549-A233-6099CC5CDA15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32</a:t>
            </a:fld>
            <a:endParaRPr lang="es-MX" altLang="es-MX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8D75B822-AD83-4403-BDAF-59FB0323747A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33</a:t>
            </a:fld>
            <a:endParaRPr lang="es-MX" altLang="es-MX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8F679E41-8720-4AAD-BCDF-255F11CBC319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34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8F679E41-8720-4AAD-BCDF-255F11CBC319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35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151FE245-8889-45D1-B6BB-5394D7A1319C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4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7E241049-F21B-4C9F-9779-C62DE7BB03F4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5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41B1EAAE-9396-49CC-97B9-1F22F095A625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6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63B456A6-D9EC-4DD5-AEAF-0A1D6914222D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7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746EC2BB-D303-4532-AE9A-49B62710CC4D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8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fld id="{59A65FD7-E2F4-481A-8264-2C4AE9F19A05}" type="slidenum">
              <a:rPr lang="es-MX" altLang="es-MX" smtClean="0">
                <a:solidFill>
                  <a:prstClr val="black"/>
                </a:solidFill>
                <a:latin typeface="Calibri" pitchFamily="34" charset="0"/>
              </a:rPr>
              <a:pPr>
                <a:defRPr/>
              </a:pPr>
              <a:t>9</a:t>
            </a:fld>
            <a:endParaRPr lang="es-MX" altLang="es-MX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73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9751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58119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4721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0414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7987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68792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87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1672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25354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8060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06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869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3409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49555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2644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56941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06215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87672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48882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1254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5765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011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42572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17711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08204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88550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9819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97354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9705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74666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72310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10918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15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5213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57569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179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26510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6497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31375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95100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8176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25916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04875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390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6430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9942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22731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4212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7018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09580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0700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70604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2378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98630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088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7125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24998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56401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55359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9940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65503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64856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913291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96510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49811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79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1158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37394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19515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31424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17766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64819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691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2896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52381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682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706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5315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80506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16485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51782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99823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6461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95537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04058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32770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9201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68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37720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5909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56939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65286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918952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7578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28374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50305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78554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02053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63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609677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79968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59801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13639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3548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75467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42739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8531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79123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64284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24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6357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6630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439375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08718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30880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8806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36690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98631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58340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199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503262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094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329192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8850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996876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076410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038978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9876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84800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6702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606782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734987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1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52431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47391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1495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846623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834884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15957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082086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139533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751038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902984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3747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45615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061886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451624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89411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81634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392647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410810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481076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57701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922262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213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12523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93231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102484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68140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99190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874227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537064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467817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872030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90389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267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63500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09932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643433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51213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139535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187833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167636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434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62063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795763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1597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15660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56189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67277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124782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33066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681610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38051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48242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417234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966362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4005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196567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12061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570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88147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561474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732060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956806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38915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905628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18243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87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29195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471561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424676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69170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408646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498895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5938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870646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93911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76362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1781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09615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095159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784868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51464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79850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38476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46097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09948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538739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97164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91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8973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7284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42885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94325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221881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624935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51566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300529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824007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414271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44482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3144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318742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06011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91032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49736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365337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124657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684732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18294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49484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749444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080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177879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11974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33157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062937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561911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88232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43885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336824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982484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068118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202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180579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632631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996218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629612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09964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683420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92827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285252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091534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579804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910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017079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908416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32645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712255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46623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488335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069392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825671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74853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5153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1702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1468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05917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40043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32602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43695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736662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600586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125476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630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10588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919699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354198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377404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117489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266058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98260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196188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235954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64362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70262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1893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331612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281551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58649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55337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07682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120923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868786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019940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887258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594380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0337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26451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60823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488859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88432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980830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697108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60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3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0768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51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71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519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6741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8882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024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9531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9346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5180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956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6073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5155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3746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545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328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2918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0656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5238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2127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5632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03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9477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50684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099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2560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0851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13267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7920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79386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285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89133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34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8419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856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2811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4653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6895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77656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9475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726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953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2758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54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83780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97994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1262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533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78405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5691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210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6467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9283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185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F6B0C-7963-4492-92EB-7E429A235FB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B9E14-BBC1-49CE-A4B9-162BA41D81E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34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15339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C919-EF77-450D-B4E6-151103CEF21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148E-7D11-42A5-9642-083208482DA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82192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5F659-A3AC-4D59-9C54-364218F8417F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DFE7-64C1-4E67-9B65-6FC428B8CA4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80838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4DCD-30F6-421A-98F2-318293D19C7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D5A7-C0B8-41BD-8AE7-E222D2ECB873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04234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39CB-E658-4E58-BE47-F6AC18C6A67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2FAC-E4DC-4103-89E0-D9B4E112620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91949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BDA5-A80D-41C7-9A8A-2E2B245E7E6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9B78-1A6D-481A-9FF4-75272D1D841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4386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6944-4DB6-46C2-A7CD-40AAE3FFFD68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671-8763-42B8-8684-5E9F154E59E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9182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BC20-B99B-4E1D-9724-1D61B4A546E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2FCB-4EC4-4166-B9C4-405459E0FBB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1019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0B18-2DBE-4615-A128-BF1B985A6C7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E7A4-57A7-4550-A121-F15E7DB5549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2835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0AD0-E95C-48F5-9588-D96F411377BD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708F5-DF47-4582-B4F6-3954DABD8FCF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97519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1BC8-56D2-4026-BDF0-583188F3FF0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0837-A88A-4BE7-9E9C-6C6CAFA743B7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88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43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3" Type="http://schemas.openxmlformats.org/officeDocument/2006/relationships/slideLayout" Target="../slideLayouts/slideLayout366.xml"/><Relationship Id="rId7" Type="http://schemas.openxmlformats.org/officeDocument/2006/relationships/slideLayout" Target="../slideLayouts/slideLayout370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65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5" Type="http://schemas.openxmlformats.org/officeDocument/2006/relationships/slideLayout" Target="../slideLayouts/slideLayout368.xml"/><Relationship Id="rId10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2.xml"/><Relationship Id="rId3" Type="http://schemas.openxmlformats.org/officeDocument/2006/relationships/slideLayout" Target="../slideLayouts/slideLayout377.xml"/><Relationship Id="rId7" Type="http://schemas.openxmlformats.org/officeDocument/2006/relationships/slideLayout" Target="../slideLayouts/slideLayout381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376.xml"/><Relationship Id="rId1" Type="http://schemas.openxmlformats.org/officeDocument/2006/relationships/slideLayout" Target="../slideLayouts/slideLayout375.xml"/><Relationship Id="rId6" Type="http://schemas.openxmlformats.org/officeDocument/2006/relationships/slideLayout" Target="../slideLayouts/slideLayout380.xml"/><Relationship Id="rId11" Type="http://schemas.openxmlformats.org/officeDocument/2006/relationships/slideLayout" Target="../slideLayouts/slideLayout385.xml"/><Relationship Id="rId5" Type="http://schemas.openxmlformats.org/officeDocument/2006/relationships/slideLayout" Target="../slideLayouts/slideLayout379.xml"/><Relationship Id="rId10" Type="http://schemas.openxmlformats.org/officeDocument/2006/relationships/slideLayout" Target="../slideLayouts/slideLayout384.xml"/><Relationship Id="rId4" Type="http://schemas.openxmlformats.org/officeDocument/2006/relationships/slideLayout" Target="../slideLayouts/slideLayout378.xml"/><Relationship Id="rId9" Type="http://schemas.openxmlformats.org/officeDocument/2006/relationships/slideLayout" Target="../slideLayouts/slideLayout38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81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193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4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6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84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11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39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64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06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665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89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95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04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786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95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38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10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47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02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2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65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39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04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49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88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80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95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18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77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21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21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973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67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54844-1580-48E0-8DE9-A485A40CC93D}" type="datetimeFigureOut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02/10/2015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3457F-4A44-466D-B63F-ACF7715D82AC}" type="slidenum">
              <a:rPr lang="es-MX">
                <a:solidFill>
                  <a:prstClr val="black">
                    <a:tint val="75000"/>
                  </a:prstClr>
                </a:solidFill>
                <a:latin typeface="Lucida Sans Unicode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848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zgs6@hot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7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0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2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3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4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59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7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8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71600" y="1221196"/>
            <a:ext cx="726641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2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PLANTEL NEZAHUALCÓYOTL  DE LA ESCUELA PREPARATORIA N. 2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 sz="1600" b="1" u="sng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DIDÁCTICO  PROYECTABLE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ORIENTACIÓN </a:t>
            </a:r>
            <a:r>
              <a:rPr lang="es-MX" b="1" u="sng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EDUCATIVA, QUINTO SEMESTRE</a:t>
            </a:r>
            <a:endParaRPr lang="es-MX" b="1" u="sng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 sz="1600" b="1" u="sng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 sz="1600" b="1" u="sng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MTRA. EN EDU. ELIZABEHT GUTIÉRREZ SALINAS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Correo electrónico: lizgys6@hotmail.com    </a:t>
            </a:r>
            <a:r>
              <a:rPr lang="es-MX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Cel:7223580813</a:t>
            </a:r>
            <a:endParaRPr lang="es-MX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22300"/>
            <a:ext cx="1318087" cy="1223992"/>
          </a:xfrm>
          <a:prstGeom prst="rect">
            <a:avLst/>
          </a:prstGeom>
          <a:ln w="22225">
            <a:solidFill>
              <a:srgbClr val="000000"/>
            </a:solidFill>
          </a:ln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56"/>
            <a:ext cx="1296144" cy="1183436"/>
          </a:xfrm>
          <a:prstGeom prst="rect">
            <a:avLst/>
          </a:prstGeom>
          <a:ln w="2222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85966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000">
              <a:schemeClr val="tx1"/>
            </a:gs>
            <a:gs pos="75000">
              <a:srgbClr val="006666"/>
            </a:gs>
            <a:gs pos="97000">
              <a:schemeClr val="tx1">
                <a:lumMod val="95000"/>
                <a:lumOff val="5000"/>
              </a:scheme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250825" y="995363"/>
            <a:ext cx="3241675" cy="523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1267" name="21 CuadroTexto"/>
          <p:cNvSpPr txBox="1">
            <a:spLocks noChangeArrowheads="1"/>
          </p:cNvSpPr>
          <p:nvPr/>
        </p:nvSpPr>
        <p:spPr bwMode="auto">
          <a:xfrm>
            <a:off x="228600" y="1031875"/>
            <a:ext cx="3241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srgbClr val="009999"/>
                </a:solidFill>
                <a:latin typeface="Maiandra GD" pitchFamily="34" charset="0"/>
                <a:cs typeface="Arial" charset="0"/>
              </a:rPr>
              <a:t>COLABORATIVO:</a:t>
            </a:r>
          </a:p>
        </p:txBody>
      </p:sp>
      <p:sp>
        <p:nvSpPr>
          <p:cNvPr id="11268" name="24 CuadroTexto"/>
          <p:cNvSpPr txBox="1">
            <a:spLocks noChangeArrowheads="1"/>
          </p:cNvSpPr>
          <p:nvPr/>
        </p:nvSpPr>
        <p:spPr bwMode="auto">
          <a:xfrm>
            <a:off x="3521075" y="1293813"/>
            <a:ext cx="50831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b="1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todos trabajan 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b="1">
                <a:solidFill>
                  <a:srgbClr val="FF6600"/>
                </a:solidFill>
                <a:latin typeface="Maiandra GD" pitchFamily="34" charset="0"/>
                <a:cs typeface="Arial" charset="0"/>
              </a:rPr>
              <a:t>aportan </a:t>
            </a:r>
            <a:r>
              <a:rPr lang="es-MX" altLang="es-MX" b="1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para un fin.</a:t>
            </a:r>
          </a:p>
        </p:txBody>
      </p:sp>
      <p:sp>
        <p:nvSpPr>
          <p:cNvPr id="11269" name="27 CuadroTexto"/>
          <p:cNvSpPr txBox="1">
            <a:spLocks noChangeArrowheads="1"/>
          </p:cNvSpPr>
          <p:nvPr/>
        </p:nvSpPr>
        <p:spPr bwMode="auto">
          <a:xfrm>
            <a:off x="228600" y="3960813"/>
            <a:ext cx="34559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COOPERATIVO O EN EQUIPO</a:t>
            </a:r>
            <a:r>
              <a:rPr lang="es-MX" altLang="es-MX" sz="280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:</a:t>
            </a:r>
          </a:p>
        </p:txBody>
      </p:sp>
      <p:sp>
        <p:nvSpPr>
          <p:cNvPr id="11270" name="29 CuadroTexto"/>
          <p:cNvSpPr txBox="1">
            <a:spLocks noChangeArrowheads="1"/>
          </p:cNvSpPr>
          <p:nvPr/>
        </p:nvSpPr>
        <p:spPr bwMode="auto">
          <a:xfrm>
            <a:off x="2592388" y="4437063"/>
            <a:ext cx="21463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Todos trabajan para un fin.</a:t>
            </a:r>
          </a:p>
        </p:txBody>
      </p:sp>
      <p:pic>
        <p:nvPicPr>
          <p:cNvPr id="11271" name="3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281" y="2492896"/>
            <a:ext cx="3816350" cy="33845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91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11188" y="1628775"/>
          <a:ext cx="7704137" cy="3532188"/>
        </p:xfrm>
        <a:graphic>
          <a:graphicData uri="http://schemas.openxmlformats.org/drawingml/2006/table">
            <a:tbl>
              <a:tblPr firstRow="1" lastRow="1" lastCol="1" bandRow="1">
                <a:tableStyleId>{5940675A-B579-460E-94D1-54222C63F5DA}</a:tableStyleId>
              </a:tblPr>
              <a:tblGrid>
                <a:gridCol w="3816069"/>
                <a:gridCol w="3888068"/>
              </a:tblGrid>
              <a:tr h="823078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GRUPOS</a:t>
                      </a:r>
                      <a:r>
                        <a:rPr lang="es-MX" sz="24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 DE TRABAJO COLABORATIVO</a:t>
                      </a:r>
                      <a:endParaRPr lang="es-MX" sz="24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GRUPOS</a:t>
                      </a:r>
                      <a:r>
                        <a:rPr lang="es-MX" sz="24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 TRADICIONALES DE TRABAJO EN EQUIPO</a:t>
                      </a:r>
                      <a:endParaRPr lang="es-MX" sz="24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604"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Integrantes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</a:t>
                      </a:r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heterogéneos.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Miembros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</a:t>
                      </a:r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homogéneos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604"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Interdependencia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Positiva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Sin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interdependencia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149"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Responsabilidad y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social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Sin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valoración individual y grupal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604"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Liderazgo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Compartido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El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líder es asignado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149"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Énfasis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en la tarea y su procedimiento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Énfasis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Maiandra GD" panose="020E0502030308020204" pitchFamily="34" charset="0"/>
                        </a:rPr>
                        <a:t> solo en la tarea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Maiandra GD" panose="020E0502030308020204" pitchFamily="34" charset="0"/>
                      </a:endParaRPr>
                    </a:p>
                  </a:txBody>
                  <a:tcPr marL="91431" marR="91431" marT="45751" marB="4575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97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899443" y="333375"/>
            <a:ext cx="5272088" cy="1052389"/>
            <a:chOff x="1899443" y="333375"/>
            <a:chExt cx="5272088" cy="1052389"/>
          </a:xfrm>
        </p:grpSpPr>
        <p:sp>
          <p:nvSpPr>
            <p:cNvPr id="7170" name="7169 Rectángulo"/>
            <p:cNvSpPr/>
            <p:nvPr/>
          </p:nvSpPr>
          <p:spPr>
            <a:xfrm>
              <a:off x="2066925" y="333375"/>
              <a:ext cx="4937125" cy="955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13322" name="5 CuadroTexto"/>
            <p:cNvSpPr txBox="1">
              <a:spLocks noChangeArrowheads="1"/>
            </p:cNvSpPr>
            <p:nvPr/>
          </p:nvSpPr>
          <p:spPr bwMode="auto">
            <a:xfrm>
              <a:off x="1899443" y="431676"/>
              <a:ext cx="5272088" cy="954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2800" b="1" dirty="0">
                  <a:solidFill>
                    <a:srgbClr val="006666"/>
                  </a:solidFill>
                  <a:latin typeface="Maiandra GD" pitchFamily="34" charset="0"/>
                  <a:cs typeface="Arial" charset="0"/>
                </a:rPr>
                <a:t>ELEMENTOS DEL TRABAJO COLABORA TIVO</a:t>
              </a:r>
            </a:p>
          </p:txBody>
        </p:sp>
      </p:grpSp>
      <p:grpSp>
        <p:nvGrpSpPr>
          <p:cNvPr id="3" name="2 Grupo"/>
          <p:cNvGrpSpPr/>
          <p:nvPr/>
        </p:nvGrpSpPr>
        <p:grpSpPr>
          <a:xfrm>
            <a:off x="122238" y="1492250"/>
            <a:ext cx="1800225" cy="1593850"/>
            <a:chOff x="122238" y="1492250"/>
            <a:chExt cx="1800225" cy="1593850"/>
          </a:xfrm>
        </p:grpSpPr>
        <p:sp>
          <p:nvSpPr>
            <p:cNvPr id="43" name="42 Conector"/>
            <p:cNvSpPr/>
            <p:nvPr/>
          </p:nvSpPr>
          <p:spPr>
            <a:xfrm>
              <a:off x="122238" y="1492250"/>
              <a:ext cx="1800225" cy="1593850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13323" name="7 CuadroTexto"/>
            <p:cNvSpPr txBox="1">
              <a:spLocks noChangeArrowheads="1"/>
            </p:cNvSpPr>
            <p:nvPr/>
          </p:nvSpPr>
          <p:spPr bwMode="auto">
            <a:xfrm>
              <a:off x="334963" y="2105025"/>
              <a:ext cx="137477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800" b="1" dirty="0">
                  <a:solidFill>
                    <a:prstClr val="white"/>
                  </a:solidFill>
                  <a:latin typeface="Maiandra GD" pitchFamily="34" charset="0"/>
                  <a:cs typeface="Arial" charset="0"/>
                </a:rPr>
                <a:t>OBJETIVOS</a:t>
              </a:r>
            </a:p>
          </p:txBody>
        </p:sp>
      </p:grpSp>
      <p:grpSp>
        <p:nvGrpSpPr>
          <p:cNvPr id="4" name="3 Grupo"/>
          <p:cNvGrpSpPr/>
          <p:nvPr/>
        </p:nvGrpSpPr>
        <p:grpSpPr>
          <a:xfrm>
            <a:off x="2200275" y="2211388"/>
            <a:ext cx="1800225" cy="1593850"/>
            <a:chOff x="2200275" y="2211388"/>
            <a:chExt cx="1800225" cy="1593850"/>
          </a:xfrm>
        </p:grpSpPr>
        <p:sp>
          <p:nvSpPr>
            <p:cNvPr id="40" name="39 Conector"/>
            <p:cNvSpPr/>
            <p:nvPr/>
          </p:nvSpPr>
          <p:spPr>
            <a:xfrm>
              <a:off x="2200275" y="2211388"/>
              <a:ext cx="1800225" cy="1593850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13324" name="8 CuadroTexto"/>
            <p:cNvSpPr txBox="1">
              <a:spLocks noChangeArrowheads="1"/>
            </p:cNvSpPr>
            <p:nvPr/>
          </p:nvSpPr>
          <p:spPr bwMode="auto">
            <a:xfrm>
              <a:off x="2438400" y="2838450"/>
              <a:ext cx="13223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800" b="1" dirty="0">
                  <a:solidFill>
                    <a:prstClr val="white"/>
                  </a:solidFill>
                  <a:latin typeface="Maiandra GD" pitchFamily="34" charset="0"/>
                  <a:cs typeface="Arial" charset="0"/>
                </a:rPr>
                <a:t>AMBIENTE</a:t>
              </a:r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6392863" y="4399756"/>
            <a:ext cx="1947862" cy="1593850"/>
            <a:chOff x="6392863" y="4986338"/>
            <a:chExt cx="1947862" cy="1593850"/>
          </a:xfrm>
        </p:grpSpPr>
        <p:sp>
          <p:nvSpPr>
            <p:cNvPr id="44" name="43 Conector"/>
            <p:cNvSpPr/>
            <p:nvPr/>
          </p:nvSpPr>
          <p:spPr>
            <a:xfrm>
              <a:off x="6467475" y="4986338"/>
              <a:ext cx="1800225" cy="1593850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13325" name="10 Rectángulo"/>
            <p:cNvSpPr>
              <a:spLocks noChangeArrowheads="1"/>
            </p:cNvSpPr>
            <p:nvPr/>
          </p:nvSpPr>
          <p:spPr bwMode="auto">
            <a:xfrm>
              <a:off x="6392863" y="5507038"/>
              <a:ext cx="1947862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500" b="1" dirty="0">
                  <a:solidFill>
                    <a:srgbClr val="FFFFFF"/>
                  </a:solidFill>
                  <a:latin typeface="Maiandra GD" pitchFamily="34" charset="0"/>
                  <a:cs typeface="Arial" charset="0"/>
                </a:rPr>
                <a:t>INTERDEPENDECIA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500" b="1" dirty="0">
                  <a:solidFill>
                    <a:srgbClr val="FFFFFF"/>
                  </a:solidFill>
                  <a:latin typeface="Maiandra GD" pitchFamily="34" charset="0"/>
                  <a:cs typeface="Arial" charset="0"/>
                </a:rPr>
                <a:t> POSITIVA</a:t>
              </a:r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3365500" y="4048247"/>
            <a:ext cx="1866900" cy="1593850"/>
            <a:chOff x="3298825" y="4957763"/>
            <a:chExt cx="1866900" cy="1593850"/>
          </a:xfrm>
        </p:grpSpPr>
        <p:sp>
          <p:nvSpPr>
            <p:cNvPr id="42" name="41 Conector"/>
            <p:cNvSpPr/>
            <p:nvPr/>
          </p:nvSpPr>
          <p:spPr>
            <a:xfrm>
              <a:off x="3365500" y="4957763"/>
              <a:ext cx="1800225" cy="1593850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13326" name="19 CuadroTexto"/>
            <p:cNvSpPr txBox="1">
              <a:spLocks noChangeArrowheads="1"/>
            </p:cNvSpPr>
            <p:nvPr/>
          </p:nvSpPr>
          <p:spPr bwMode="auto">
            <a:xfrm>
              <a:off x="3298825" y="5586413"/>
              <a:ext cx="18669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600" b="1" dirty="0">
                  <a:solidFill>
                    <a:prstClr val="white"/>
                  </a:solidFill>
                  <a:latin typeface="Maiandra GD" pitchFamily="34" charset="0"/>
                  <a:cs typeface="Arial" charset="0"/>
                </a:rPr>
                <a:t>COMUNICACIÓN</a:t>
              </a:r>
            </a:p>
          </p:txBody>
        </p:sp>
      </p:grpSp>
      <p:grpSp>
        <p:nvGrpSpPr>
          <p:cNvPr id="6" name="5 Grupo"/>
          <p:cNvGrpSpPr/>
          <p:nvPr/>
        </p:nvGrpSpPr>
        <p:grpSpPr>
          <a:xfrm>
            <a:off x="7016750" y="2105025"/>
            <a:ext cx="1806575" cy="1593850"/>
            <a:chOff x="7016750" y="2105025"/>
            <a:chExt cx="1806575" cy="1593850"/>
          </a:xfrm>
        </p:grpSpPr>
        <p:sp>
          <p:nvSpPr>
            <p:cNvPr id="45" name="44 Conector"/>
            <p:cNvSpPr/>
            <p:nvPr/>
          </p:nvSpPr>
          <p:spPr>
            <a:xfrm>
              <a:off x="7023100" y="2105025"/>
              <a:ext cx="1800225" cy="1593850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13327" name="26 CuadroTexto"/>
            <p:cNvSpPr txBox="1">
              <a:spLocks noChangeArrowheads="1"/>
            </p:cNvSpPr>
            <p:nvPr/>
          </p:nvSpPr>
          <p:spPr bwMode="auto">
            <a:xfrm>
              <a:off x="7016750" y="2747963"/>
              <a:ext cx="18065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400" b="1" dirty="0">
                  <a:solidFill>
                    <a:prstClr val="white"/>
                  </a:solidFill>
                  <a:latin typeface="Maiandra GD" pitchFamily="34" charset="0"/>
                  <a:cs typeface="Arial" charset="0"/>
                </a:rPr>
                <a:t>AUTOEVALUACIÓN</a:t>
              </a:r>
            </a:p>
          </p:txBody>
        </p:sp>
      </p:grpSp>
      <p:grpSp>
        <p:nvGrpSpPr>
          <p:cNvPr id="7" name="6 Grupo"/>
          <p:cNvGrpSpPr/>
          <p:nvPr/>
        </p:nvGrpSpPr>
        <p:grpSpPr>
          <a:xfrm>
            <a:off x="386875" y="4123531"/>
            <a:ext cx="1800225" cy="1593850"/>
            <a:chOff x="349250" y="4818063"/>
            <a:chExt cx="1800225" cy="1593850"/>
          </a:xfrm>
        </p:grpSpPr>
        <p:sp>
          <p:nvSpPr>
            <p:cNvPr id="39" name="38 Conector"/>
            <p:cNvSpPr/>
            <p:nvPr/>
          </p:nvSpPr>
          <p:spPr>
            <a:xfrm>
              <a:off x="349250" y="4818063"/>
              <a:ext cx="1800225" cy="1593850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13328" name="27 CuadroTexto"/>
            <p:cNvSpPr txBox="1">
              <a:spLocks noChangeArrowheads="1"/>
            </p:cNvSpPr>
            <p:nvPr/>
          </p:nvSpPr>
          <p:spPr bwMode="auto">
            <a:xfrm>
              <a:off x="349250" y="5359400"/>
              <a:ext cx="1749425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400" b="1" dirty="0">
                  <a:solidFill>
                    <a:prstClr val="white"/>
                  </a:solidFill>
                  <a:latin typeface="Maiandra GD" pitchFamily="34" charset="0"/>
                  <a:cs typeface="Arial" charset="0"/>
                </a:rPr>
                <a:t>HABILIDADES 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400" b="1" dirty="0">
                  <a:solidFill>
                    <a:prstClr val="white"/>
                  </a:solidFill>
                  <a:latin typeface="Maiandra GD" pitchFamily="34" charset="0"/>
                  <a:cs typeface="Arial" charset="0"/>
                </a:rPr>
                <a:t>INTERPERSONALES</a:t>
              </a: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4592638" y="2290763"/>
            <a:ext cx="1947862" cy="1593850"/>
            <a:chOff x="4592638" y="2290763"/>
            <a:chExt cx="1947862" cy="1593850"/>
          </a:xfrm>
        </p:grpSpPr>
        <p:sp>
          <p:nvSpPr>
            <p:cNvPr id="41" name="40 Conector"/>
            <p:cNvSpPr/>
            <p:nvPr/>
          </p:nvSpPr>
          <p:spPr>
            <a:xfrm>
              <a:off x="4667250" y="2290763"/>
              <a:ext cx="1800225" cy="1593850"/>
            </a:xfrm>
            <a:prstGeom prst="flowChartConnector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13329" name="7167 CuadroTexto"/>
            <p:cNvSpPr txBox="1">
              <a:spLocks noChangeArrowheads="1"/>
            </p:cNvSpPr>
            <p:nvPr/>
          </p:nvSpPr>
          <p:spPr bwMode="auto">
            <a:xfrm>
              <a:off x="4592638" y="2865438"/>
              <a:ext cx="1947862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600" b="1" dirty="0">
                  <a:solidFill>
                    <a:prstClr val="white"/>
                  </a:solidFill>
                  <a:latin typeface="Maiandra GD" pitchFamily="34" charset="0"/>
                  <a:cs typeface="Arial" charset="0"/>
                </a:rPr>
                <a:t>RESPONSABILIDAD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058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41438" y="2708275"/>
            <a:ext cx="2160587" cy="439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4339" name="2 CuadroTexto"/>
          <p:cNvSpPr txBox="1">
            <a:spLocks noChangeArrowheads="1"/>
          </p:cNvSpPr>
          <p:nvPr/>
        </p:nvSpPr>
        <p:spPr bwMode="auto">
          <a:xfrm>
            <a:off x="574338" y="2276872"/>
            <a:ext cx="3457575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 dirty="0">
                <a:solidFill>
                  <a:srgbClr val="FFCC00"/>
                </a:solidFill>
                <a:latin typeface="Lucida Sans Unicode" pitchFamily="34" charset="0"/>
                <a:cs typeface="Arial" charset="0"/>
              </a:rPr>
              <a:t>Se persigue el logro de  </a:t>
            </a:r>
            <a:r>
              <a:rPr lang="es-MX" altLang="es-MX" b="1" dirty="0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OBJETIVOS</a:t>
            </a:r>
            <a:r>
              <a:rPr lang="es-MX" altLang="es-MX" sz="2400" b="1" dirty="0">
                <a:solidFill>
                  <a:srgbClr val="FFCC00"/>
                </a:solidFill>
                <a:latin typeface="Lucida Sans Unicode" pitchFamily="34" charset="0"/>
                <a:cs typeface="Arial" charset="0"/>
              </a:rPr>
              <a:t>  a través de la realización individual y conjunta de tareas</a:t>
            </a:r>
            <a:r>
              <a:rPr lang="es-MX" altLang="es-MX" sz="2400" b="1" dirty="0">
                <a:solidFill>
                  <a:srgbClr val="FFFF00"/>
                </a:solidFill>
                <a:latin typeface="Lucida Sans Unicode" pitchFamily="34" charset="0"/>
                <a:cs typeface="Arial" charset="0"/>
              </a:rPr>
              <a:t>.</a:t>
            </a:r>
          </a:p>
        </p:txBody>
      </p:sp>
      <p:pic>
        <p:nvPicPr>
          <p:cNvPr id="14340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13" y="700088"/>
            <a:ext cx="4032250" cy="489585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48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5327650" y="1835150"/>
            <a:ext cx="2646363" cy="646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5363" name="1 CuadroTexto"/>
          <p:cNvSpPr txBox="1">
            <a:spLocks noChangeArrowheads="1"/>
          </p:cNvSpPr>
          <p:nvPr/>
        </p:nvSpPr>
        <p:spPr bwMode="auto">
          <a:xfrm>
            <a:off x="4500563" y="1847850"/>
            <a:ext cx="4248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AMBIENTE</a:t>
            </a:r>
          </a:p>
        </p:txBody>
      </p:sp>
      <p:sp>
        <p:nvSpPr>
          <p:cNvPr id="15364" name="6 CuadroTexto"/>
          <p:cNvSpPr txBox="1">
            <a:spLocks noChangeArrowheads="1"/>
          </p:cNvSpPr>
          <p:nvPr/>
        </p:nvSpPr>
        <p:spPr bwMode="auto">
          <a:xfrm>
            <a:off x="5076825" y="2947988"/>
            <a:ext cx="352742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Abierto, libre, que estimulen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la creatividad</a:t>
            </a:r>
            <a:r>
              <a:rPr lang="es-MX" altLang="es-MX" sz="3600">
                <a:solidFill>
                  <a:srgbClr val="FFCC00"/>
                </a:solidFill>
                <a:latin typeface="Lucida Sans Unicode" pitchFamily="34" charset="0"/>
                <a:cs typeface="Arial" charset="0"/>
              </a:rPr>
              <a:t>.</a:t>
            </a:r>
          </a:p>
        </p:txBody>
      </p:sp>
      <p:pic>
        <p:nvPicPr>
          <p:cNvPr id="15365" name="9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1144588"/>
            <a:ext cx="3816350" cy="4608512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8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CuadroTexto"/>
          <p:cNvSpPr txBox="1">
            <a:spLocks noChangeArrowheads="1"/>
          </p:cNvSpPr>
          <p:nvPr/>
        </p:nvSpPr>
        <p:spPr bwMode="auto">
          <a:xfrm>
            <a:off x="684213" y="2708275"/>
            <a:ext cx="30956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>
              <a:solidFill>
                <a:prstClr val="black"/>
              </a:solidFill>
              <a:latin typeface="Lucida Sans Unicode" pitchFamily="34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Individual y     compartida para la     ejecución de acciones y alcance de la meta</a:t>
            </a:r>
            <a:r>
              <a:rPr lang="es-MX" altLang="es-MX" sz="2400" b="1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2400">
              <a:solidFill>
                <a:prstClr val="white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92138" y="1246188"/>
            <a:ext cx="3671887" cy="719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6388" name="4 CuadroTexto"/>
          <p:cNvSpPr txBox="1">
            <a:spLocks noChangeArrowheads="1"/>
          </p:cNvSpPr>
          <p:nvPr/>
        </p:nvSpPr>
        <p:spPr bwMode="auto">
          <a:xfrm>
            <a:off x="771525" y="1343025"/>
            <a:ext cx="33131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RESPONSABILIDAD</a:t>
            </a:r>
          </a:p>
        </p:txBody>
      </p:sp>
      <p:pic>
        <p:nvPicPr>
          <p:cNvPr id="16389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963738"/>
            <a:ext cx="3384550" cy="3382962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83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6188" y="766763"/>
            <a:ext cx="3851275" cy="717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7411" name="4 CuadroTexto"/>
          <p:cNvSpPr txBox="1">
            <a:spLocks noChangeArrowheads="1"/>
          </p:cNvSpPr>
          <p:nvPr/>
        </p:nvSpPr>
        <p:spPr bwMode="auto">
          <a:xfrm>
            <a:off x="2786063" y="865188"/>
            <a:ext cx="3311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COMUNICACIÓN</a:t>
            </a:r>
          </a:p>
        </p:txBody>
      </p:sp>
      <p:sp>
        <p:nvSpPr>
          <p:cNvPr id="17412" name="2 CuadroTexto"/>
          <p:cNvSpPr txBox="1">
            <a:spLocks noChangeArrowheads="1"/>
          </p:cNvSpPr>
          <p:nvPr/>
        </p:nvSpPr>
        <p:spPr bwMode="auto">
          <a:xfrm>
            <a:off x="4859338" y="2708275"/>
            <a:ext cx="39052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Exponen y comparten información , se apoyan en forma eficiente y efectiva </a:t>
            </a:r>
          </a:p>
        </p:txBody>
      </p:sp>
      <p:pic>
        <p:nvPicPr>
          <p:cNvPr id="17413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2205038"/>
            <a:ext cx="3852862" cy="340042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15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22800" y="908050"/>
            <a:ext cx="3671888" cy="719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pic>
        <p:nvPicPr>
          <p:cNvPr id="18435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05063"/>
            <a:ext cx="4032250" cy="2808287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2 CuadroTexto"/>
          <p:cNvSpPr txBox="1">
            <a:spLocks noChangeArrowheads="1"/>
          </p:cNvSpPr>
          <p:nvPr/>
        </p:nvSpPr>
        <p:spPr bwMode="auto">
          <a:xfrm>
            <a:off x="4932363" y="2425700"/>
            <a:ext cx="36718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Los miembros del grupo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se sienten unidos, deben considerar aspectos como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el establecimiento de metas, tareas, recursos, roles, etcétera.</a:t>
            </a:r>
          </a:p>
        </p:txBody>
      </p:sp>
      <p:sp>
        <p:nvSpPr>
          <p:cNvPr id="18437" name="4 CuadroTexto"/>
          <p:cNvSpPr txBox="1">
            <a:spLocks noChangeArrowheads="1"/>
          </p:cNvSpPr>
          <p:nvPr/>
        </p:nvSpPr>
        <p:spPr bwMode="auto">
          <a:xfrm>
            <a:off x="4676775" y="792163"/>
            <a:ext cx="3636963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INTERDEPENDENCIA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POSITIVA</a:t>
            </a:r>
          </a:p>
        </p:txBody>
      </p:sp>
    </p:spTree>
    <p:extLst>
      <p:ext uri="{BB962C8B-B14F-4D97-AF65-F5344CB8AC3E}">
        <p14:creationId xmlns:p14="http://schemas.microsoft.com/office/powerpoint/2010/main" val="367965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3850" y="881063"/>
            <a:ext cx="3671888" cy="719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9459" name="2 CuadroTexto"/>
          <p:cNvSpPr txBox="1">
            <a:spLocks noChangeArrowheads="1"/>
          </p:cNvSpPr>
          <p:nvPr/>
        </p:nvSpPr>
        <p:spPr bwMode="auto">
          <a:xfrm>
            <a:off x="487363" y="1951037"/>
            <a:ext cx="367188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b="1" dirty="0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Se retroalimentan para optimizar su trabajo, analizan conclusiones  y buscan obtener resultados de mejor calidad.</a:t>
            </a:r>
          </a:p>
        </p:txBody>
      </p:sp>
      <p:sp>
        <p:nvSpPr>
          <p:cNvPr id="19460" name="4 CuadroTexto"/>
          <p:cNvSpPr txBox="1">
            <a:spLocks noChangeArrowheads="1"/>
          </p:cNvSpPr>
          <p:nvPr/>
        </p:nvSpPr>
        <p:spPr bwMode="auto">
          <a:xfrm>
            <a:off x="447675" y="978693"/>
            <a:ext cx="3424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AUTOEVALUACIÓN</a:t>
            </a:r>
          </a:p>
        </p:txBody>
      </p:sp>
      <p:pic>
        <p:nvPicPr>
          <p:cNvPr id="19461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08720"/>
            <a:ext cx="4105275" cy="4765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90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CuadroTexto"/>
          <p:cNvSpPr txBox="1">
            <a:spLocks noChangeArrowheads="1"/>
          </p:cNvSpPr>
          <p:nvPr/>
        </p:nvSpPr>
        <p:spPr bwMode="auto">
          <a:xfrm>
            <a:off x="447675" y="1436688"/>
            <a:ext cx="3424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AUTOEVALUACIÓN</a:t>
            </a:r>
          </a:p>
        </p:txBody>
      </p:sp>
      <p:sp>
        <p:nvSpPr>
          <p:cNvPr id="20483" name="6 CuadroTexto"/>
          <p:cNvSpPr txBox="1">
            <a:spLocks noChangeArrowheads="1"/>
          </p:cNvSpPr>
          <p:nvPr/>
        </p:nvSpPr>
        <p:spPr bwMode="auto">
          <a:xfrm>
            <a:off x="2407827" y="188640"/>
            <a:ext cx="4464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400" b="1" dirty="0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SINERGIZAR</a:t>
            </a:r>
          </a:p>
        </p:txBody>
      </p:sp>
      <p:pic>
        <p:nvPicPr>
          <p:cNvPr id="20484" name="1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25" y="958578"/>
            <a:ext cx="6667500" cy="35306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14 CuadroTexto"/>
          <p:cNvSpPr txBox="1">
            <a:spLocks noChangeArrowheads="1"/>
          </p:cNvSpPr>
          <p:nvPr/>
        </p:nvSpPr>
        <p:spPr bwMode="auto">
          <a:xfrm>
            <a:off x="1649413" y="4525091"/>
            <a:ext cx="63373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dirty="0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Fusión de varios esfuerzos: razones e individuos con la misión de conseguir un notable resultado.</a:t>
            </a:r>
            <a:r>
              <a:rPr lang="es-MX" altLang="es-MX" sz="1800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/>
            </a:r>
            <a:br>
              <a:rPr lang="es-MX" altLang="es-MX" sz="1800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</a:br>
            <a:endParaRPr lang="es-MX" altLang="es-MX" sz="1800" dirty="0">
              <a:solidFill>
                <a:prstClr val="black"/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4970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riángulo isósceles"/>
          <p:cNvSpPr/>
          <p:nvPr/>
        </p:nvSpPr>
        <p:spPr>
          <a:xfrm rot="10800000">
            <a:off x="539750" y="791420"/>
            <a:ext cx="8064698" cy="4176464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59000" y="3606800"/>
            <a:ext cx="5080000" cy="85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2051" name="2 CuadroTexto"/>
          <p:cNvSpPr txBox="1">
            <a:spLocks noChangeArrowheads="1"/>
          </p:cNvSpPr>
          <p:nvPr/>
        </p:nvSpPr>
        <p:spPr bwMode="auto">
          <a:xfrm>
            <a:off x="539750" y="1192213"/>
            <a:ext cx="38877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6000" b="1">
              <a:solidFill>
                <a:prstClr val="black"/>
              </a:solidFill>
              <a:latin typeface="Maiandra GD" pitchFamily="34" charset="0"/>
              <a:cs typeface="Arial" charset="0"/>
            </a:endParaRPr>
          </a:p>
        </p:txBody>
      </p:sp>
      <p:sp>
        <p:nvSpPr>
          <p:cNvPr id="2052" name="3 Rectángulo"/>
          <p:cNvSpPr>
            <a:spLocks noChangeArrowheads="1"/>
          </p:cNvSpPr>
          <p:nvPr/>
        </p:nvSpPr>
        <p:spPr bwMode="auto">
          <a:xfrm>
            <a:off x="755650" y="822325"/>
            <a:ext cx="756761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MX" sz="6600" b="1" dirty="0">
                <a:solidFill>
                  <a:srgbClr val="FFCC00"/>
                </a:solidFill>
                <a:latin typeface="Arial Black" pitchFamily="34" charset="0"/>
                <a:cs typeface="Arial" charset="0"/>
              </a:rPr>
              <a:t>ORIENTACIÓN</a:t>
            </a:r>
            <a:r>
              <a:rPr lang="es-ES" altLang="es-MX" sz="5400" b="1" dirty="0">
                <a:solidFill>
                  <a:srgbClr val="FFCC00"/>
                </a:solidFill>
                <a:latin typeface="Arial Black" pitchFamily="34" charset="0"/>
                <a:cs typeface="Arial" charset="0"/>
              </a:rPr>
              <a:t>                 </a:t>
            </a:r>
            <a:r>
              <a:rPr lang="es-ES" altLang="es-MX" sz="6000" b="1" dirty="0">
                <a:solidFill>
                  <a:srgbClr val="FFCC00"/>
                </a:solidFill>
                <a:latin typeface="Arial Black" pitchFamily="34" charset="0"/>
                <a:cs typeface="Arial" charset="0"/>
              </a:rPr>
              <a:t>EDUCATIVA</a:t>
            </a:r>
          </a:p>
        </p:txBody>
      </p:sp>
      <p:sp>
        <p:nvSpPr>
          <p:cNvPr id="2053" name="1 CuadroTexto"/>
          <p:cNvSpPr txBox="1">
            <a:spLocks noChangeArrowheads="1"/>
          </p:cNvSpPr>
          <p:nvPr/>
        </p:nvSpPr>
        <p:spPr bwMode="auto">
          <a:xfrm>
            <a:off x="2159000" y="3573463"/>
            <a:ext cx="50800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5400" b="1" dirty="0">
                <a:solidFill>
                  <a:srgbClr val="006666"/>
                </a:solidFill>
                <a:latin typeface="Arial" charset="0"/>
              </a:rPr>
              <a:t>5°  SEMESTRE</a:t>
            </a:r>
          </a:p>
        </p:txBody>
      </p:sp>
    </p:spTree>
    <p:extLst>
      <p:ext uri="{BB962C8B-B14F-4D97-AF65-F5344CB8AC3E}">
        <p14:creationId xmlns:p14="http://schemas.microsoft.com/office/powerpoint/2010/main" val="229434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3284538"/>
            <a:ext cx="6696744" cy="157003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21506" name="4 CuadroTexto"/>
          <p:cNvSpPr txBox="1">
            <a:spLocks noChangeArrowheads="1"/>
          </p:cNvSpPr>
          <p:nvPr/>
        </p:nvSpPr>
        <p:spPr bwMode="auto">
          <a:xfrm>
            <a:off x="447675" y="1436688"/>
            <a:ext cx="3424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AUTOEVALUACIÓN</a:t>
            </a:r>
          </a:p>
        </p:txBody>
      </p:sp>
      <p:sp>
        <p:nvSpPr>
          <p:cNvPr id="21507" name="1 CuadroTexto"/>
          <p:cNvSpPr txBox="1">
            <a:spLocks noChangeArrowheads="1"/>
          </p:cNvSpPr>
          <p:nvPr/>
        </p:nvSpPr>
        <p:spPr bwMode="auto">
          <a:xfrm>
            <a:off x="2538413" y="1341438"/>
            <a:ext cx="4211637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5400" b="1" dirty="0">
                <a:solidFill>
                  <a:prstClr val="white"/>
                </a:solidFill>
                <a:latin typeface="Arial" charset="0"/>
                <a:cs typeface="Arial" charset="0"/>
              </a:rPr>
              <a:t>TEMA</a:t>
            </a:r>
            <a:r>
              <a:rPr lang="es-MX" altLang="es-MX" sz="4400" dirty="0">
                <a:solidFill>
                  <a:prstClr val="white"/>
                </a:solidFill>
                <a:latin typeface="Berlin Sans FB" pitchFamily="34" charset="0"/>
                <a:cs typeface="Arial" charset="0"/>
              </a:rPr>
              <a:t> </a:t>
            </a:r>
            <a:r>
              <a:rPr lang="es-MX" altLang="es-MX" sz="4400" dirty="0">
                <a:solidFill>
                  <a:srgbClr val="FFCC00"/>
                </a:solidFill>
                <a:latin typeface="Berlin Sans FB" pitchFamily="34" charset="0"/>
                <a:cs typeface="Arial" charset="0"/>
              </a:rPr>
              <a:t>   </a:t>
            </a:r>
            <a:r>
              <a:rPr lang="es-MX" altLang="es-MX" sz="4400" dirty="0">
                <a:solidFill>
                  <a:prstClr val="black"/>
                </a:solidFill>
                <a:latin typeface="Berlin Sans FB" pitchFamily="34" charset="0"/>
                <a:cs typeface="Arial" charset="0"/>
              </a:rPr>
              <a:t> </a:t>
            </a:r>
            <a:r>
              <a:rPr lang="es-MX" altLang="es-MX" sz="10000" b="1" dirty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2</a:t>
            </a:r>
          </a:p>
        </p:txBody>
      </p:sp>
      <p:sp>
        <p:nvSpPr>
          <p:cNvPr id="21508" name="3 CuadroTexto"/>
          <p:cNvSpPr txBox="1">
            <a:spLocks noChangeArrowheads="1"/>
          </p:cNvSpPr>
          <p:nvPr/>
        </p:nvSpPr>
        <p:spPr bwMode="auto">
          <a:xfrm>
            <a:off x="1331913" y="3284538"/>
            <a:ext cx="66246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b="1" dirty="0">
                <a:solidFill>
                  <a:srgbClr val="FF9900"/>
                </a:solidFill>
                <a:latin typeface="Maiandra GD" pitchFamily="34" charset="0"/>
                <a:cs typeface="Arial" charset="0"/>
              </a:rPr>
              <a:t>EL TRABAJO COLABORATIVO EN LA SOLUCIÓN DE PROBLEMAS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b="1" dirty="0">
                <a:solidFill>
                  <a:srgbClr val="FF9900"/>
                </a:solidFill>
                <a:latin typeface="Maiandra GD" pitchFamily="34" charset="0"/>
                <a:cs typeface="Arial" charset="0"/>
              </a:rPr>
              <a:t>VOCACIONALES</a:t>
            </a:r>
          </a:p>
        </p:txBody>
      </p:sp>
    </p:spTree>
    <p:extLst>
      <p:ext uri="{BB962C8B-B14F-4D97-AF65-F5344CB8AC3E}">
        <p14:creationId xmlns:p14="http://schemas.microsoft.com/office/powerpoint/2010/main" val="323315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CuadroTexto"/>
          <p:cNvSpPr txBox="1">
            <a:spLocks noChangeArrowheads="1"/>
          </p:cNvSpPr>
          <p:nvPr/>
        </p:nvSpPr>
        <p:spPr bwMode="auto">
          <a:xfrm>
            <a:off x="900113" y="1628775"/>
            <a:ext cx="741680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400" b="1" dirty="0">
                <a:solidFill>
                  <a:srgbClr val="FFCC00"/>
                </a:solidFill>
                <a:latin typeface="Arial Black" pitchFamily="34" charset="0"/>
                <a:cs typeface="Arial" charset="0"/>
              </a:rPr>
              <a:t>ABP: </a:t>
            </a:r>
            <a:r>
              <a:rPr lang="es-MX" altLang="es-MX" b="1" dirty="0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Estrategia que plantea un problema o situación de la vida real y sirve como detonador para que los alumnos cubran las metas de aprendizaje.</a:t>
            </a:r>
          </a:p>
        </p:txBody>
      </p:sp>
    </p:spTree>
    <p:extLst>
      <p:ext uri="{BB962C8B-B14F-4D97-AF65-F5344CB8AC3E}">
        <p14:creationId xmlns:p14="http://schemas.microsoft.com/office/powerpoint/2010/main" val="140506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>
            <a:off x="4140200" y="11113"/>
            <a:ext cx="3240088" cy="22653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3924300" y="531813"/>
            <a:ext cx="2519363" cy="17446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3557" name="7 CuadroTexto"/>
          <p:cNvSpPr txBox="1">
            <a:spLocks noChangeArrowheads="1"/>
          </p:cNvSpPr>
          <p:nvPr/>
        </p:nvSpPr>
        <p:spPr bwMode="auto">
          <a:xfrm>
            <a:off x="4572000" y="2565400"/>
            <a:ext cx="4392613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000" b="1">
                <a:solidFill>
                  <a:srgbClr val="FF9900"/>
                </a:solidFill>
                <a:latin typeface="Maiandra GD" pitchFamily="34" charset="0"/>
                <a:cs typeface="Arial" charset="0"/>
              </a:rPr>
              <a:t>A través del análisis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000" b="1">
                <a:solidFill>
                  <a:srgbClr val="FF9900"/>
                </a:solidFill>
                <a:latin typeface="Maiandra GD" pitchFamily="34" charset="0"/>
                <a:cs typeface="Arial" charset="0"/>
              </a:rPr>
              <a:t>de la situación del problema 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000" b="1">
                <a:solidFill>
                  <a:srgbClr val="FF9900"/>
                </a:solidFill>
                <a:latin typeface="Maiandra GD" pitchFamily="34" charset="0"/>
                <a:cs typeface="Arial" charset="0"/>
              </a:rPr>
              <a:t>el alumno es capaz de determinar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000" b="1">
                <a:solidFill>
                  <a:srgbClr val="FF9900"/>
                </a:solidFill>
                <a:latin typeface="Maiandra GD" pitchFamily="34" charset="0"/>
                <a:cs typeface="Arial" charset="0"/>
              </a:rPr>
              <a:t>los contenidos, habilidades y las destrezas que requiere aplicar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000" b="1">
                <a:solidFill>
                  <a:srgbClr val="FF9900"/>
                </a:solidFill>
                <a:latin typeface="Maiandra GD" pitchFamily="34" charset="0"/>
                <a:cs typeface="Arial" charset="0"/>
              </a:rPr>
              <a:t>para plantear una o varias soluciones en la elección vocacional.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1800">
              <a:solidFill>
                <a:prstClr val="black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23558" name="2 CuadroTexto"/>
          <p:cNvSpPr txBox="1">
            <a:spLocks noChangeArrowheads="1"/>
          </p:cNvSpPr>
          <p:nvPr/>
        </p:nvSpPr>
        <p:spPr bwMode="auto">
          <a:xfrm>
            <a:off x="4752975" y="850900"/>
            <a:ext cx="542925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66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4381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8 CuadroTexto"/>
          <p:cNvSpPr txBox="1">
            <a:spLocks noChangeArrowheads="1"/>
          </p:cNvSpPr>
          <p:nvPr/>
        </p:nvSpPr>
        <p:spPr bwMode="auto">
          <a:xfrm>
            <a:off x="827088" y="404813"/>
            <a:ext cx="74898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>
                <a:solidFill>
                  <a:prstClr val="white"/>
                </a:solidFill>
                <a:latin typeface="Arial Black" pitchFamily="34" charset="0"/>
                <a:cs typeface="Arial" charset="0"/>
              </a:rPr>
              <a:t>FASES DEL APRENDIZAJE BASADO EN PROBLEMAS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68275" y="1746250"/>
            <a:ext cx="1625600" cy="7747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908175" y="1746250"/>
            <a:ext cx="1711325" cy="774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935163" y="3097213"/>
            <a:ext cx="1684337" cy="774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3633788" y="4365625"/>
            <a:ext cx="1866900" cy="863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508625" y="5529263"/>
            <a:ext cx="1658938" cy="774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7313613" y="5529263"/>
            <a:ext cx="1727200" cy="7747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3760788" y="3097213"/>
            <a:ext cx="1739900" cy="7747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653088" y="4365625"/>
            <a:ext cx="1660525" cy="773113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4587" name="10 CuadroTexto"/>
          <p:cNvSpPr txBox="1">
            <a:spLocks noChangeArrowheads="1"/>
          </p:cNvSpPr>
          <p:nvPr/>
        </p:nvSpPr>
        <p:spPr bwMode="auto">
          <a:xfrm flipH="1">
            <a:off x="84138" y="1689100"/>
            <a:ext cx="17938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1.Leer y analizar el escenario del problema.</a:t>
            </a:r>
          </a:p>
        </p:txBody>
      </p:sp>
      <p:sp>
        <p:nvSpPr>
          <p:cNvPr id="24588" name="24 CuadroTexto"/>
          <p:cNvSpPr txBox="1">
            <a:spLocks noChangeArrowheads="1"/>
          </p:cNvSpPr>
          <p:nvPr/>
        </p:nvSpPr>
        <p:spPr bwMode="auto">
          <a:xfrm>
            <a:off x="2011363" y="1717675"/>
            <a:ext cx="16224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white"/>
                </a:solidFill>
                <a:latin typeface="Arial" charset="0"/>
                <a:cs typeface="Arial" charset="0"/>
              </a:rPr>
              <a:t>2.Realizar una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white"/>
                </a:solidFill>
                <a:latin typeface="Arial" charset="0"/>
                <a:cs typeface="Arial" charset="0"/>
              </a:rPr>
              <a:t>lluvia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white"/>
                </a:solidFill>
                <a:latin typeface="Arial" charset="0"/>
                <a:cs typeface="Arial" charset="0"/>
              </a:rPr>
              <a:t>de ideas</a:t>
            </a:r>
          </a:p>
        </p:txBody>
      </p:sp>
      <p:sp>
        <p:nvSpPr>
          <p:cNvPr id="24589" name="25 CuadroTexto"/>
          <p:cNvSpPr txBox="1">
            <a:spLocks noChangeArrowheads="1"/>
          </p:cNvSpPr>
          <p:nvPr/>
        </p:nvSpPr>
        <p:spPr bwMode="auto">
          <a:xfrm>
            <a:off x="1857375" y="3084513"/>
            <a:ext cx="1816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3.Hacer una lista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con aquello que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se conoce.</a:t>
            </a:r>
          </a:p>
        </p:txBody>
      </p:sp>
      <p:sp>
        <p:nvSpPr>
          <p:cNvPr id="24590" name="26 CuadroTexto"/>
          <p:cNvSpPr txBox="1">
            <a:spLocks noChangeArrowheads="1"/>
          </p:cNvSpPr>
          <p:nvPr/>
        </p:nvSpPr>
        <p:spPr bwMode="auto">
          <a:xfrm>
            <a:off x="3703638" y="3038475"/>
            <a:ext cx="18748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4. Hacer una lista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con aquello que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 no se conoce</a:t>
            </a:r>
          </a:p>
        </p:txBody>
      </p:sp>
      <p:sp>
        <p:nvSpPr>
          <p:cNvPr id="24591" name="27 CuadroTexto"/>
          <p:cNvSpPr txBox="1">
            <a:spLocks noChangeArrowheads="1"/>
          </p:cNvSpPr>
          <p:nvPr/>
        </p:nvSpPr>
        <p:spPr bwMode="auto">
          <a:xfrm>
            <a:off x="3584575" y="4273550"/>
            <a:ext cx="22669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400" b="1">
                <a:solidFill>
                  <a:prstClr val="white"/>
                </a:solidFill>
                <a:latin typeface="Arial" charset="0"/>
                <a:cs typeface="Arial" charset="0"/>
              </a:rPr>
              <a:t>5.Hacer una lista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400" b="1">
                <a:solidFill>
                  <a:prstClr val="white"/>
                </a:solidFill>
                <a:latin typeface="Arial" charset="0"/>
                <a:cs typeface="Arial" charset="0"/>
              </a:rPr>
              <a:t>con aquello que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400" b="1">
                <a:solidFill>
                  <a:prstClr val="white"/>
                </a:solidFill>
                <a:latin typeface="Arial" charset="0"/>
                <a:cs typeface="Arial" charset="0"/>
              </a:rPr>
              <a:t>se necesita para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400" b="1">
                <a:solidFill>
                  <a:prstClr val="white"/>
                </a:solidFill>
                <a:latin typeface="Arial" charset="0"/>
                <a:cs typeface="Arial" charset="0"/>
              </a:rPr>
              <a:t>resolver el problema</a:t>
            </a:r>
          </a:p>
        </p:txBody>
      </p:sp>
      <p:sp>
        <p:nvSpPr>
          <p:cNvPr id="24592" name="1 CuadroTexto"/>
          <p:cNvSpPr txBox="1">
            <a:spLocks noChangeArrowheads="1"/>
          </p:cNvSpPr>
          <p:nvPr/>
        </p:nvSpPr>
        <p:spPr bwMode="auto">
          <a:xfrm>
            <a:off x="5668963" y="4457700"/>
            <a:ext cx="13382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6.Definir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el problema</a:t>
            </a:r>
          </a:p>
        </p:txBody>
      </p:sp>
      <p:sp>
        <p:nvSpPr>
          <p:cNvPr id="24593" name="2 CuadroTexto"/>
          <p:cNvSpPr txBox="1">
            <a:spLocks noChangeArrowheads="1"/>
          </p:cNvSpPr>
          <p:nvPr/>
        </p:nvSpPr>
        <p:spPr bwMode="auto">
          <a:xfrm>
            <a:off x="5578475" y="5624513"/>
            <a:ext cx="1358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7. Obtener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información</a:t>
            </a:r>
          </a:p>
        </p:txBody>
      </p:sp>
      <p:sp>
        <p:nvSpPr>
          <p:cNvPr id="24594" name="3 CuadroTexto"/>
          <p:cNvSpPr txBox="1">
            <a:spLocks noChangeArrowheads="1"/>
          </p:cNvSpPr>
          <p:nvPr/>
        </p:nvSpPr>
        <p:spPr bwMode="auto">
          <a:xfrm>
            <a:off x="7497763" y="5624513"/>
            <a:ext cx="1358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8. Presentar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prstClr val="black"/>
                </a:solidFill>
                <a:latin typeface="Arial" charset="0"/>
                <a:cs typeface="Arial" charset="0"/>
              </a:rPr>
              <a:t> resultados</a:t>
            </a:r>
          </a:p>
        </p:txBody>
      </p:sp>
    </p:spTree>
    <p:extLst>
      <p:ext uri="{BB962C8B-B14F-4D97-AF65-F5344CB8AC3E}">
        <p14:creationId xmlns:p14="http://schemas.microsoft.com/office/powerpoint/2010/main" val="130538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14288"/>
            <a:ext cx="9156700" cy="684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7 CuadroTexto"/>
          <p:cNvSpPr txBox="1">
            <a:spLocks noChangeArrowheads="1"/>
          </p:cNvSpPr>
          <p:nvPr/>
        </p:nvSpPr>
        <p:spPr bwMode="auto">
          <a:xfrm>
            <a:off x="1495425" y="2060575"/>
            <a:ext cx="309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b="1">
                <a:solidFill>
                  <a:srgbClr val="CC9900"/>
                </a:solidFill>
                <a:latin typeface="Arial Black" pitchFamily="34" charset="0"/>
                <a:cs typeface="Arial" charset="0"/>
              </a:rPr>
              <a:t>  </a:t>
            </a:r>
          </a:p>
        </p:txBody>
      </p:sp>
      <p:sp>
        <p:nvSpPr>
          <p:cNvPr id="25604" name="2 CuadroTexto"/>
          <p:cNvSpPr txBox="1">
            <a:spLocks noChangeArrowheads="1"/>
          </p:cNvSpPr>
          <p:nvPr/>
        </p:nvSpPr>
        <p:spPr bwMode="auto">
          <a:xfrm>
            <a:off x="1679575" y="1890713"/>
            <a:ext cx="22574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000" b="1">
                <a:solidFill>
                  <a:prstClr val="white"/>
                </a:solidFill>
                <a:latin typeface="Arial" charset="0"/>
                <a:cs typeface="Arial" charset="0"/>
              </a:rPr>
              <a:t>TEMA</a:t>
            </a:r>
            <a:r>
              <a:rPr lang="es-MX" altLang="es-MX" sz="5400" b="1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es-MX" altLang="es-MX" sz="6000" b="1">
                <a:solidFill>
                  <a:prstClr val="white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25605" name="3 CuadroTexto"/>
          <p:cNvSpPr txBox="1">
            <a:spLocks noChangeArrowheads="1"/>
          </p:cNvSpPr>
          <p:nvPr/>
        </p:nvSpPr>
        <p:spPr bwMode="auto">
          <a:xfrm>
            <a:off x="2771775" y="3438525"/>
            <a:ext cx="2208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000" b="1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Elección</a:t>
            </a:r>
          </a:p>
        </p:txBody>
      </p:sp>
      <p:sp>
        <p:nvSpPr>
          <p:cNvPr id="25606" name="4 CuadroTexto"/>
          <p:cNvSpPr txBox="1">
            <a:spLocks noChangeArrowheads="1"/>
          </p:cNvSpPr>
          <p:nvPr/>
        </p:nvSpPr>
        <p:spPr bwMode="auto">
          <a:xfrm>
            <a:off x="5291138" y="4581525"/>
            <a:ext cx="793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000" b="1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de</a:t>
            </a:r>
          </a:p>
        </p:txBody>
      </p:sp>
      <p:sp>
        <p:nvSpPr>
          <p:cNvPr id="25607" name="5 CuadroTexto"/>
          <p:cNvSpPr txBox="1">
            <a:spLocks noChangeArrowheads="1"/>
          </p:cNvSpPr>
          <p:nvPr/>
        </p:nvSpPr>
        <p:spPr bwMode="auto">
          <a:xfrm>
            <a:off x="6084888" y="5732463"/>
            <a:ext cx="2278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800" b="1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carrera</a:t>
            </a:r>
          </a:p>
        </p:txBody>
      </p:sp>
    </p:spTree>
    <p:extLst>
      <p:ext uri="{BB962C8B-B14F-4D97-AF65-F5344CB8AC3E}">
        <p14:creationId xmlns:p14="http://schemas.microsoft.com/office/powerpoint/2010/main" val="257520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23728" y="3212976"/>
            <a:ext cx="4896544" cy="123837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26626" name="2 CuadroTexto"/>
          <p:cNvSpPr txBox="1">
            <a:spLocks noChangeArrowheads="1"/>
          </p:cNvSpPr>
          <p:nvPr/>
        </p:nvSpPr>
        <p:spPr bwMode="auto">
          <a:xfrm>
            <a:off x="2339975" y="3128963"/>
            <a:ext cx="49323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8000" b="1">
                <a:solidFill>
                  <a:srgbClr val="FF9900"/>
                </a:solidFill>
                <a:latin typeface="Arial" charset="0"/>
                <a:cs typeface="Arial" charset="0"/>
              </a:rPr>
              <a:t>UAEMEX</a:t>
            </a:r>
          </a:p>
        </p:txBody>
      </p:sp>
      <p:sp>
        <p:nvSpPr>
          <p:cNvPr id="26627" name="4 CuadroTexto"/>
          <p:cNvSpPr txBox="1">
            <a:spLocks noChangeArrowheads="1"/>
          </p:cNvSpPr>
          <p:nvPr/>
        </p:nvSpPr>
        <p:spPr bwMode="auto">
          <a:xfrm>
            <a:off x="581025" y="1344613"/>
            <a:ext cx="82804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800" b="1" dirty="0">
                <a:solidFill>
                  <a:prstClr val="white"/>
                </a:solidFill>
                <a:latin typeface="Arial" charset="0"/>
                <a:cs typeface="Arial" charset="0"/>
              </a:rPr>
              <a:t>OPCIONES EDUCATIVAS</a:t>
            </a:r>
            <a:r>
              <a:rPr lang="es-MX" altLang="es-MX" b="1" dirty="0">
                <a:solidFill>
                  <a:prstClr val="white"/>
                </a:solidFill>
                <a:latin typeface="Arial" charset="0"/>
                <a:cs typeface="Arial" charset="0"/>
              </a:rPr>
              <a:t> </a:t>
            </a:r>
            <a:r>
              <a:rPr lang="es-MX" altLang="es-MX" sz="40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POR</a:t>
            </a:r>
            <a:r>
              <a:rPr lang="es-MX" altLang="es-MX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 </a:t>
            </a:r>
            <a:r>
              <a:rPr lang="es-MX" altLang="es-MX" sz="40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ÁREAS DE CONOCIMIENTO</a:t>
            </a:r>
          </a:p>
        </p:txBody>
      </p:sp>
    </p:spTree>
    <p:extLst>
      <p:ext uri="{BB962C8B-B14F-4D97-AF65-F5344CB8AC3E}">
        <p14:creationId xmlns:p14="http://schemas.microsoft.com/office/powerpoint/2010/main" val="257838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9 CuadroTexto"/>
          <p:cNvSpPr txBox="1">
            <a:spLocks noChangeArrowheads="1"/>
          </p:cNvSpPr>
          <p:nvPr/>
        </p:nvSpPr>
        <p:spPr bwMode="auto">
          <a:xfrm>
            <a:off x="930275" y="1811338"/>
            <a:ext cx="1787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Informática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Administrativa</a:t>
            </a:r>
          </a:p>
        </p:txBody>
      </p:sp>
      <p:sp>
        <p:nvSpPr>
          <p:cNvPr id="27652" name="10 CuadroTexto"/>
          <p:cNvSpPr txBox="1">
            <a:spLocks noChangeArrowheads="1"/>
          </p:cNvSpPr>
          <p:nvPr/>
        </p:nvSpPr>
        <p:spPr bwMode="auto">
          <a:xfrm>
            <a:off x="1139825" y="4519613"/>
            <a:ext cx="1403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Contaduría</a:t>
            </a:r>
          </a:p>
        </p:txBody>
      </p:sp>
      <p:sp>
        <p:nvSpPr>
          <p:cNvPr id="27653" name="12 CuadroTexto"/>
          <p:cNvSpPr txBox="1">
            <a:spLocks noChangeArrowheads="1"/>
          </p:cNvSpPr>
          <p:nvPr/>
        </p:nvSpPr>
        <p:spPr bwMode="auto">
          <a:xfrm>
            <a:off x="6453188" y="2286000"/>
            <a:ext cx="1865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Administración</a:t>
            </a:r>
          </a:p>
        </p:txBody>
      </p:sp>
      <p:sp>
        <p:nvSpPr>
          <p:cNvPr id="27654" name="13 CuadroTexto"/>
          <p:cNvSpPr txBox="1">
            <a:spLocks noChangeArrowheads="1"/>
          </p:cNvSpPr>
          <p:nvPr/>
        </p:nvSpPr>
        <p:spPr bwMode="auto">
          <a:xfrm>
            <a:off x="930275" y="2890838"/>
            <a:ext cx="1287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srgbClr val="FFCC00"/>
                </a:solidFill>
                <a:latin typeface="Arial" charset="0"/>
                <a:cs typeface="Arial" charset="0"/>
              </a:rPr>
              <a:t>Economía</a:t>
            </a:r>
          </a:p>
        </p:txBody>
      </p:sp>
      <p:sp>
        <p:nvSpPr>
          <p:cNvPr id="27655" name="14 CuadroTexto"/>
          <p:cNvSpPr txBox="1">
            <a:spLocks noChangeArrowheads="1"/>
          </p:cNvSpPr>
          <p:nvPr/>
        </p:nvSpPr>
        <p:spPr bwMode="auto">
          <a:xfrm>
            <a:off x="3505200" y="4762500"/>
            <a:ext cx="20050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Relaciones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Económico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Internacionales</a:t>
            </a:r>
          </a:p>
        </p:txBody>
      </p:sp>
      <p:sp>
        <p:nvSpPr>
          <p:cNvPr id="27656" name="15 CuadroTexto"/>
          <p:cNvSpPr txBox="1">
            <a:spLocks noChangeArrowheads="1"/>
          </p:cNvSpPr>
          <p:nvPr/>
        </p:nvSpPr>
        <p:spPr bwMode="auto">
          <a:xfrm>
            <a:off x="6053138" y="1060450"/>
            <a:ext cx="15700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srgbClr val="FFCC00"/>
                </a:solidFill>
                <a:latin typeface="Arial" charset="0"/>
                <a:cs typeface="Arial" charset="0"/>
              </a:rPr>
              <a:t>Información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srgbClr val="FFCC00"/>
                </a:solidFill>
                <a:latin typeface="Arial" charset="0"/>
                <a:cs typeface="Arial" charset="0"/>
              </a:rPr>
              <a:t>Documental</a:t>
            </a:r>
          </a:p>
        </p:txBody>
      </p:sp>
      <p:sp>
        <p:nvSpPr>
          <p:cNvPr id="27657" name="16 CuadroTexto"/>
          <p:cNvSpPr txBox="1">
            <a:spLocks noChangeArrowheads="1"/>
          </p:cNvSpPr>
          <p:nvPr/>
        </p:nvSpPr>
        <p:spPr bwMode="auto">
          <a:xfrm>
            <a:off x="6459538" y="4044950"/>
            <a:ext cx="160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Gastronomía</a:t>
            </a:r>
          </a:p>
        </p:txBody>
      </p:sp>
      <p:sp>
        <p:nvSpPr>
          <p:cNvPr id="27658" name="17 CuadroTexto"/>
          <p:cNvSpPr txBox="1">
            <a:spLocks noChangeArrowheads="1"/>
          </p:cNvSpPr>
          <p:nvPr/>
        </p:nvSpPr>
        <p:spPr bwMode="auto">
          <a:xfrm>
            <a:off x="1035050" y="3786188"/>
            <a:ext cx="10779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Turismo</a:t>
            </a:r>
          </a:p>
        </p:txBody>
      </p:sp>
      <p:sp>
        <p:nvSpPr>
          <p:cNvPr id="27659" name="18 CuadroTexto"/>
          <p:cNvSpPr txBox="1">
            <a:spLocks noChangeArrowheads="1"/>
          </p:cNvSpPr>
          <p:nvPr/>
        </p:nvSpPr>
        <p:spPr bwMode="auto">
          <a:xfrm>
            <a:off x="1824038" y="5095875"/>
            <a:ext cx="16208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Comercio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Internacional</a:t>
            </a:r>
          </a:p>
        </p:txBody>
      </p:sp>
      <p:sp>
        <p:nvSpPr>
          <p:cNvPr id="27660" name="19 CuadroTexto"/>
          <p:cNvSpPr txBox="1">
            <a:spLocks noChangeArrowheads="1"/>
          </p:cNvSpPr>
          <p:nvPr/>
        </p:nvSpPr>
        <p:spPr bwMode="auto">
          <a:xfrm>
            <a:off x="3387725" y="827088"/>
            <a:ext cx="21082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srgbClr val="FFCC00"/>
                </a:solidFill>
                <a:latin typeface="Arial" charset="0"/>
                <a:cs typeface="Arial" charset="0"/>
              </a:rPr>
              <a:t>Administración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srgbClr val="FFCC00"/>
                </a:solidFill>
                <a:latin typeface="Arial" charset="0"/>
                <a:cs typeface="Arial" charset="0"/>
              </a:rPr>
              <a:t>y promoción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srgbClr val="FFCC00"/>
                </a:solidFill>
                <a:latin typeface="Arial" charset="0"/>
                <a:cs typeface="Arial" charset="0"/>
              </a:rPr>
              <a:t>de la obra urbana</a:t>
            </a:r>
          </a:p>
        </p:txBody>
      </p:sp>
      <p:sp>
        <p:nvSpPr>
          <p:cNvPr id="27661" name="20 CuadroTexto"/>
          <p:cNvSpPr txBox="1">
            <a:spLocks noChangeArrowheads="1"/>
          </p:cNvSpPr>
          <p:nvPr/>
        </p:nvSpPr>
        <p:spPr bwMode="auto">
          <a:xfrm>
            <a:off x="1398588" y="1060450"/>
            <a:ext cx="1878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 err="1">
                <a:solidFill>
                  <a:srgbClr val="FFCC00"/>
                </a:solidFill>
                <a:latin typeface="Arial" charset="0"/>
                <a:cs typeface="Arial" charset="0"/>
              </a:rPr>
              <a:t>Geoinformática</a:t>
            </a:r>
            <a:endParaRPr lang="es-MX" altLang="es-MX" sz="1800" b="1" dirty="0">
              <a:solidFill>
                <a:srgbClr val="FFCC00"/>
              </a:solidFill>
              <a:latin typeface="Arial" charset="0"/>
              <a:cs typeface="Arial" charset="0"/>
            </a:endParaRPr>
          </a:p>
        </p:txBody>
      </p:sp>
      <p:sp>
        <p:nvSpPr>
          <p:cNvPr id="27662" name="21 CuadroTexto"/>
          <p:cNvSpPr txBox="1">
            <a:spLocks noChangeArrowheads="1"/>
          </p:cNvSpPr>
          <p:nvPr/>
        </p:nvSpPr>
        <p:spPr bwMode="auto">
          <a:xfrm>
            <a:off x="6459538" y="3074988"/>
            <a:ext cx="180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Mercadotecnia</a:t>
            </a:r>
          </a:p>
        </p:txBody>
      </p:sp>
      <p:sp>
        <p:nvSpPr>
          <p:cNvPr id="27663" name="22 CuadroTexto"/>
          <p:cNvSpPr txBox="1">
            <a:spLocks noChangeArrowheads="1"/>
          </p:cNvSpPr>
          <p:nvPr/>
        </p:nvSpPr>
        <p:spPr bwMode="auto">
          <a:xfrm>
            <a:off x="5902325" y="4905375"/>
            <a:ext cx="1871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Negocios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srgbClr val="FFCC00"/>
                </a:solidFill>
                <a:latin typeface="Arial" charset="0"/>
                <a:cs typeface="Arial" charset="0"/>
              </a:rPr>
              <a:t>Internacionales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3276600" y="2632075"/>
            <a:ext cx="2363788" cy="1198563"/>
            <a:chOff x="3276600" y="2632075"/>
            <a:chExt cx="2363788" cy="1198563"/>
          </a:xfrm>
        </p:grpSpPr>
        <p:sp>
          <p:nvSpPr>
            <p:cNvPr id="81" name="80 Rectángulo redondeado"/>
            <p:cNvSpPr/>
            <p:nvPr/>
          </p:nvSpPr>
          <p:spPr>
            <a:xfrm>
              <a:off x="3276600" y="2632075"/>
              <a:ext cx="2363788" cy="1198563"/>
            </a:xfrm>
            <a:prstGeom prst="round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27664" name="23 CuadroTexto"/>
            <p:cNvSpPr txBox="1">
              <a:spLocks noChangeArrowheads="1"/>
            </p:cNvSpPr>
            <p:nvPr/>
          </p:nvSpPr>
          <p:spPr bwMode="auto">
            <a:xfrm>
              <a:off x="3298825" y="2881313"/>
              <a:ext cx="2243138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800" b="1" dirty="0">
                  <a:solidFill>
                    <a:prstClr val="black"/>
                  </a:solidFill>
                  <a:latin typeface="Lucida Sans Unicode" pitchFamily="34" charset="0"/>
                  <a:cs typeface="Arial" charset="0"/>
                </a:rPr>
                <a:t>CIENCIAS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s-MX" altLang="es-MX" sz="1800" b="1" dirty="0">
                  <a:solidFill>
                    <a:prstClr val="black"/>
                  </a:solidFill>
                  <a:latin typeface="Lucida Sans Unicode" pitchFamily="34" charset="0"/>
                  <a:cs typeface="Arial" charset="0"/>
                </a:rPr>
                <a:t>ADMINISTRATIVAS</a:t>
              </a:r>
            </a:p>
          </p:txBody>
        </p:sp>
      </p:grpSp>
      <p:sp>
        <p:nvSpPr>
          <p:cNvPr id="82" name="81 Flecha a la derecha con bandas"/>
          <p:cNvSpPr/>
          <p:nvPr/>
        </p:nvSpPr>
        <p:spPr>
          <a:xfrm rot="16200000">
            <a:off x="4200525" y="2003426"/>
            <a:ext cx="515937" cy="246062"/>
          </a:xfrm>
          <a:prstGeom prst="stripedRigh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83" name="82 Flecha a la derecha con bandas"/>
          <p:cNvSpPr/>
          <p:nvPr/>
        </p:nvSpPr>
        <p:spPr>
          <a:xfrm>
            <a:off x="5748338" y="3108325"/>
            <a:ext cx="517525" cy="246063"/>
          </a:xfrm>
          <a:prstGeom prst="stripedRigh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84" name="83 Flecha a la derecha con bandas"/>
          <p:cNvSpPr/>
          <p:nvPr/>
        </p:nvSpPr>
        <p:spPr>
          <a:xfrm rot="10800000">
            <a:off x="2628900" y="3173413"/>
            <a:ext cx="517525" cy="246062"/>
          </a:xfrm>
          <a:prstGeom prst="stripedRigh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85" name="84 Flecha a la derecha con bandas"/>
          <p:cNvSpPr/>
          <p:nvPr/>
        </p:nvSpPr>
        <p:spPr>
          <a:xfrm rot="5400000">
            <a:off x="4183856" y="4106070"/>
            <a:ext cx="517525" cy="246062"/>
          </a:xfrm>
          <a:prstGeom prst="stripedRigh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8011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6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6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1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6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6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0"/>
      <p:bldP spid="27653" grpId="0"/>
      <p:bldP spid="27654" grpId="0"/>
      <p:bldP spid="27655" grpId="0"/>
      <p:bldP spid="27656" grpId="0"/>
      <p:bldP spid="27657" grpId="0"/>
      <p:bldP spid="27658" grpId="0"/>
      <p:bldP spid="27659" grpId="0"/>
      <p:bldP spid="27660" grpId="0"/>
      <p:bldP spid="27661" grpId="0"/>
      <p:bldP spid="27662" grpId="0"/>
      <p:bldP spid="27663" grpId="0"/>
      <p:bldP spid="82" grpId="0" animBg="1"/>
      <p:bldP spid="83" grpId="0" animBg="1"/>
      <p:bldP spid="84" grpId="0" animBg="1"/>
      <p:bldP spid="8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598488" y="2216150"/>
            <a:ext cx="2039937" cy="151288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8675" name="3 CuadroTexto"/>
          <p:cNvSpPr txBox="1">
            <a:spLocks noChangeArrowheads="1"/>
          </p:cNvSpPr>
          <p:nvPr/>
        </p:nvSpPr>
        <p:spPr bwMode="auto">
          <a:xfrm>
            <a:off x="574675" y="2633663"/>
            <a:ext cx="2063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Maiandra GD" pitchFamily="34" charset="0"/>
                <a:cs typeface="Arial" charset="0"/>
              </a:rPr>
              <a:t>CIENCIAS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Maiandra GD" pitchFamily="34" charset="0"/>
                <a:cs typeface="Arial" charset="0"/>
              </a:rPr>
              <a:t>AGROPECUARIAS</a:t>
            </a:r>
          </a:p>
        </p:txBody>
      </p:sp>
      <p:sp>
        <p:nvSpPr>
          <p:cNvPr id="5" name="4 Flecha a la derecha con bandas"/>
          <p:cNvSpPr/>
          <p:nvPr/>
        </p:nvSpPr>
        <p:spPr>
          <a:xfrm>
            <a:off x="2803525" y="2717800"/>
            <a:ext cx="1296988" cy="395288"/>
          </a:xfrm>
          <a:prstGeom prst="stripedRigh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5340350" y="5300663"/>
            <a:ext cx="2184400" cy="757237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3" name="12 Redondear rectángulo de esquina diagonal"/>
          <p:cNvSpPr/>
          <p:nvPr/>
        </p:nvSpPr>
        <p:spPr>
          <a:xfrm>
            <a:off x="5219700" y="3551238"/>
            <a:ext cx="2244725" cy="669925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4" name="13 Redondear rectángulo de esquina diagonal"/>
          <p:cNvSpPr/>
          <p:nvPr/>
        </p:nvSpPr>
        <p:spPr>
          <a:xfrm>
            <a:off x="6059488" y="2622550"/>
            <a:ext cx="2303462" cy="696913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5" name="14 Redondear rectángulo de esquina diagonal"/>
          <p:cNvSpPr/>
          <p:nvPr/>
        </p:nvSpPr>
        <p:spPr>
          <a:xfrm>
            <a:off x="5133975" y="1643063"/>
            <a:ext cx="2330450" cy="706437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6" name="15 Redondear rectángulo de esquina diagonal"/>
          <p:cNvSpPr/>
          <p:nvPr/>
        </p:nvSpPr>
        <p:spPr>
          <a:xfrm>
            <a:off x="6059488" y="706438"/>
            <a:ext cx="2328862" cy="706437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7" name="16 Redondear rectángulo de esquina diagonal"/>
          <p:cNvSpPr/>
          <p:nvPr/>
        </p:nvSpPr>
        <p:spPr>
          <a:xfrm>
            <a:off x="6227763" y="4365625"/>
            <a:ext cx="2160587" cy="7556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28683" name="10 CuadroTexto"/>
          <p:cNvSpPr txBox="1">
            <a:spLocks noChangeArrowheads="1"/>
          </p:cNvSpPr>
          <p:nvPr/>
        </p:nvSpPr>
        <p:spPr bwMode="auto">
          <a:xfrm>
            <a:off x="5927725" y="706438"/>
            <a:ext cx="25860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Ingeniero  Agrónomo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en floricultura</a:t>
            </a:r>
          </a:p>
        </p:txBody>
      </p:sp>
      <p:sp>
        <p:nvSpPr>
          <p:cNvPr id="28684" name="17 CuadroTexto"/>
          <p:cNvSpPr txBox="1">
            <a:spLocks noChangeArrowheads="1"/>
          </p:cNvSpPr>
          <p:nvPr/>
        </p:nvSpPr>
        <p:spPr bwMode="auto">
          <a:xfrm>
            <a:off x="5219700" y="1643063"/>
            <a:ext cx="224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Ingeniero Agrónomo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Fitotecnista</a:t>
            </a:r>
          </a:p>
        </p:txBody>
      </p:sp>
      <p:sp>
        <p:nvSpPr>
          <p:cNvPr id="28685" name="18 CuadroTexto"/>
          <p:cNvSpPr txBox="1">
            <a:spLocks noChangeArrowheads="1"/>
          </p:cNvSpPr>
          <p:nvPr/>
        </p:nvSpPr>
        <p:spPr bwMode="auto">
          <a:xfrm>
            <a:off x="6053138" y="2705100"/>
            <a:ext cx="230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Ingeniero Agrónomo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Industrial</a:t>
            </a:r>
          </a:p>
        </p:txBody>
      </p:sp>
      <p:sp>
        <p:nvSpPr>
          <p:cNvPr id="28686" name="19 CuadroTexto"/>
          <p:cNvSpPr txBox="1">
            <a:spLocks noChangeArrowheads="1"/>
          </p:cNvSpPr>
          <p:nvPr/>
        </p:nvSpPr>
        <p:spPr bwMode="auto">
          <a:xfrm>
            <a:off x="5219700" y="3551238"/>
            <a:ext cx="224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Ingeniero Agrónomo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en Producción</a:t>
            </a:r>
          </a:p>
        </p:txBody>
      </p:sp>
      <p:sp>
        <p:nvSpPr>
          <p:cNvPr id="28687" name="20 CuadroTexto"/>
          <p:cNvSpPr txBox="1">
            <a:spLocks noChangeArrowheads="1"/>
          </p:cNvSpPr>
          <p:nvPr/>
        </p:nvSpPr>
        <p:spPr bwMode="auto">
          <a:xfrm>
            <a:off x="6156325" y="4451350"/>
            <a:ext cx="2305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Ingeniero Agrónomo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Zootecnista</a:t>
            </a:r>
          </a:p>
        </p:txBody>
      </p:sp>
      <p:sp>
        <p:nvSpPr>
          <p:cNvPr id="28688" name="21 CuadroTexto"/>
          <p:cNvSpPr txBox="1">
            <a:spLocks noChangeArrowheads="1"/>
          </p:cNvSpPr>
          <p:nvPr/>
        </p:nvSpPr>
        <p:spPr bwMode="auto">
          <a:xfrm>
            <a:off x="5408613" y="5386388"/>
            <a:ext cx="20558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Medico Veterinario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Zootecnista</a:t>
            </a:r>
          </a:p>
        </p:txBody>
      </p:sp>
    </p:spTree>
    <p:extLst>
      <p:ext uri="{BB962C8B-B14F-4D97-AF65-F5344CB8AC3E}">
        <p14:creationId xmlns:p14="http://schemas.microsoft.com/office/powerpoint/2010/main" val="360671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atos almacenados"/>
          <p:cNvSpPr/>
          <p:nvPr/>
        </p:nvSpPr>
        <p:spPr>
          <a:xfrm>
            <a:off x="292099" y="418307"/>
            <a:ext cx="4537075" cy="5256212"/>
          </a:xfrm>
          <a:prstGeom prst="flowChartOnlineStorag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4" name="3 Pentágono"/>
          <p:cNvSpPr/>
          <p:nvPr/>
        </p:nvSpPr>
        <p:spPr>
          <a:xfrm rot="10800000">
            <a:off x="6324173" y="306020"/>
            <a:ext cx="2390775" cy="5588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Pentágono"/>
          <p:cNvSpPr/>
          <p:nvPr/>
        </p:nvSpPr>
        <p:spPr>
          <a:xfrm rot="10800000">
            <a:off x="6324173" y="1071563"/>
            <a:ext cx="2390775" cy="5588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Pentágono"/>
          <p:cNvSpPr/>
          <p:nvPr/>
        </p:nvSpPr>
        <p:spPr>
          <a:xfrm rot="10800000">
            <a:off x="6352381" y="1823271"/>
            <a:ext cx="2390775" cy="5588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8" name="7 Pentágono"/>
          <p:cNvSpPr/>
          <p:nvPr/>
        </p:nvSpPr>
        <p:spPr>
          <a:xfrm rot="10800000">
            <a:off x="6329363" y="2602335"/>
            <a:ext cx="2390775" cy="56038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8 Pentágono"/>
          <p:cNvSpPr/>
          <p:nvPr/>
        </p:nvSpPr>
        <p:spPr>
          <a:xfrm rot="10800000">
            <a:off x="6329363" y="3307700"/>
            <a:ext cx="2390775" cy="5588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0" name="9 Pentágono"/>
          <p:cNvSpPr/>
          <p:nvPr/>
        </p:nvSpPr>
        <p:spPr>
          <a:xfrm rot="10800000">
            <a:off x="6291263" y="4024645"/>
            <a:ext cx="2390775" cy="5588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1" name="10 Pentágono"/>
          <p:cNvSpPr/>
          <p:nvPr/>
        </p:nvSpPr>
        <p:spPr>
          <a:xfrm rot="10800000">
            <a:off x="6324171" y="4756150"/>
            <a:ext cx="2390775" cy="5588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3" name="12 Pentágono"/>
          <p:cNvSpPr/>
          <p:nvPr/>
        </p:nvSpPr>
        <p:spPr>
          <a:xfrm rot="10800000">
            <a:off x="6291262" y="5496963"/>
            <a:ext cx="2390775" cy="5588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29707" name="4 CuadroTexto"/>
          <p:cNvSpPr txBox="1">
            <a:spLocks noChangeArrowheads="1"/>
          </p:cNvSpPr>
          <p:nvPr/>
        </p:nvSpPr>
        <p:spPr bwMode="auto">
          <a:xfrm>
            <a:off x="1123285" y="2294792"/>
            <a:ext cx="231298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b="1" dirty="0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CIENCIAS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b="1" dirty="0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DE LA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b="1" dirty="0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SALUD</a:t>
            </a:r>
          </a:p>
        </p:txBody>
      </p:sp>
      <p:sp>
        <p:nvSpPr>
          <p:cNvPr id="29708" name="13 CuadroTexto"/>
          <p:cNvSpPr txBox="1">
            <a:spLocks noChangeArrowheads="1"/>
          </p:cNvSpPr>
          <p:nvPr/>
        </p:nvSpPr>
        <p:spPr bwMode="auto">
          <a:xfrm>
            <a:off x="7036228" y="418307"/>
            <a:ext cx="1216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Nutrición</a:t>
            </a:r>
          </a:p>
        </p:txBody>
      </p:sp>
      <p:sp>
        <p:nvSpPr>
          <p:cNvPr id="29709" name="14 CuadroTexto"/>
          <p:cNvSpPr txBox="1">
            <a:spLocks noChangeArrowheads="1"/>
          </p:cNvSpPr>
          <p:nvPr/>
        </p:nvSpPr>
        <p:spPr bwMode="auto">
          <a:xfrm>
            <a:off x="6785402" y="1166813"/>
            <a:ext cx="1717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Terapia Física</a:t>
            </a:r>
          </a:p>
        </p:txBody>
      </p:sp>
      <p:sp>
        <p:nvSpPr>
          <p:cNvPr id="29710" name="15 CuadroTexto"/>
          <p:cNvSpPr txBox="1">
            <a:spLocks noChangeArrowheads="1"/>
          </p:cNvSpPr>
          <p:nvPr/>
        </p:nvSpPr>
        <p:spPr bwMode="auto">
          <a:xfrm>
            <a:off x="6398418" y="1925664"/>
            <a:ext cx="2344738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7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Terapia Ocupacional</a:t>
            </a:r>
          </a:p>
        </p:txBody>
      </p:sp>
      <p:sp>
        <p:nvSpPr>
          <p:cNvPr id="29711" name="16 CuadroTexto"/>
          <p:cNvSpPr txBox="1">
            <a:spLocks noChangeArrowheads="1"/>
          </p:cNvSpPr>
          <p:nvPr/>
        </p:nvSpPr>
        <p:spPr bwMode="auto">
          <a:xfrm>
            <a:off x="6641733" y="2710108"/>
            <a:ext cx="2005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Medico Cirujano</a:t>
            </a:r>
          </a:p>
        </p:txBody>
      </p:sp>
      <p:sp>
        <p:nvSpPr>
          <p:cNvPr id="29712" name="17 CuadroTexto"/>
          <p:cNvSpPr txBox="1">
            <a:spLocks noChangeArrowheads="1"/>
          </p:cNvSpPr>
          <p:nvPr/>
        </p:nvSpPr>
        <p:spPr bwMode="auto">
          <a:xfrm>
            <a:off x="6524198" y="3402950"/>
            <a:ext cx="2135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Cirujano Dentista</a:t>
            </a:r>
          </a:p>
        </p:txBody>
      </p:sp>
      <p:sp>
        <p:nvSpPr>
          <p:cNvPr id="29713" name="18 CuadroTexto"/>
          <p:cNvSpPr txBox="1">
            <a:spLocks noChangeArrowheads="1"/>
          </p:cNvSpPr>
          <p:nvPr/>
        </p:nvSpPr>
        <p:spPr bwMode="auto">
          <a:xfrm>
            <a:off x="7036228" y="4119895"/>
            <a:ext cx="1393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Enfermería</a:t>
            </a:r>
          </a:p>
        </p:txBody>
      </p:sp>
      <p:sp>
        <p:nvSpPr>
          <p:cNvPr id="29714" name="19 CuadroTexto"/>
          <p:cNvSpPr txBox="1">
            <a:spLocks noChangeArrowheads="1"/>
          </p:cNvSpPr>
          <p:nvPr/>
        </p:nvSpPr>
        <p:spPr bwMode="auto">
          <a:xfrm>
            <a:off x="6869539" y="4850606"/>
            <a:ext cx="16335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Gerontología</a:t>
            </a:r>
          </a:p>
        </p:txBody>
      </p:sp>
      <p:sp>
        <p:nvSpPr>
          <p:cNvPr id="29715" name="20 CuadroTexto"/>
          <p:cNvSpPr txBox="1">
            <a:spLocks noChangeArrowheads="1"/>
          </p:cNvSpPr>
          <p:nvPr/>
        </p:nvSpPr>
        <p:spPr bwMode="auto">
          <a:xfrm>
            <a:off x="6825884" y="5477120"/>
            <a:ext cx="16367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Bioingeniería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Medica</a:t>
            </a:r>
          </a:p>
        </p:txBody>
      </p:sp>
    </p:spTree>
    <p:extLst>
      <p:ext uri="{BB962C8B-B14F-4D97-AF65-F5344CB8AC3E}">
        <p14:creationId xmlns:p14="http://schemas.microsoft.com/office/powerpoint/2010/main" val="188008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/>
        </p:nvSpPr>
        <p:spPr>
          <a:xfrm>
            <a:off x="222249" y="242745"/>
            <a:ext cx="1281113" cy="12779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4" name="3 Flecha a la derecha con bandas"/>
          <p:cNvSpPr/>
          <p:nvPr/>
        </p:nvSpPr>
        <p:spPr>
          <a:xfrm rot="16200000">
            <a:off x="3472901" y="2558257"/>
            <a:ext cx="2303462" cy="4464050"/>
          </a:xfrm>
          <a:prstGeom prst="stripedRigh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61925" y="2924175"/>
            <a:ext cx="1876425" cy="17827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1731963" y="1093848"/>
            <a:ext cx="1566862" cy="14922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6938963" y="498475"/>
            <a:ext cx="1785937" cy="16557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5522913" y="1773238"/>
            <a:ext cx="1352550" cy="12255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3815007" y="200025"/>
            <a:ext cx="1152525" cy="11525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7077075" y="2924175"/>
            <a:ext cx="1876425" cy="18621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3476625" y="1802300"/>
            <a:ext cx="1876425" cy="16557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30731" name="4 CuadroTexto"/>
          <p:cNvSpPr txBox="1">
            <a:spLocks noChangeArrowheads="1"/>
          </p:cNvSpPr>
          <p:nvPr/>
        </p:nvSpPr>
        <p:spPr bwMode="auto">
          <a:xfrm>
            <a:off x="325436" y="696769"/>
            <a:ext cx="1074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Biología</a:t>
            </a:r>
          </a:p>
        </p:txBody>
      </p:sp>
      <p:sp>
        <p:nvSpPr>
          <p:cNvPr id="30732" name="13 CuadroTexto"/>
          <p:cNvSpPr txBox="1">
            <a:spLocks noChangeArrowheads="1"/>
          </p:cNvSpPr>
          <p:nvPr/>
        </p:nvSpPr>
        <p:spPr bwMode="auto">
          <a:xfrm>
            <a:off x="3988044" y="591343"/>
            <a:ext cx="806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Física</a:t>
            </a:r>
          </a:p>
        </p:txBody>
      </p:sp>
      <p:sp>
        <p:nvSpPr>
          <p:cNvPr id="30733" name="14 CuadroTexto"/>
          <p:cNvSpPr txBox="1">
            <a:spLocks noChangeArrowheads="1"/>
          </p:cNvSpPr>
          <p:nvPr/>
        </p:nvSpPr>
        <p:spPr bwMode="auto">
          <a:xfrm>
            <a:off x="3630613" y="2307124"/>
            <a:ext cx="15700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Ciencias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Ambientales</a:t>
            </a:r>
          </a:p>
        </p:txBody>
      </p:sp>
      <p:sp>
        <p:nvSpPr>
          <p:cNvPr id="30734" name="15 CuadroTexto"/>
          <p:cNvSpPr txBox="1">
            <a:spLocks noChangeArrowheads="1"/>
          </p:cNvSpPr>
          <p:nvPr/>
        </p:nvSpPr>
        <p:spPr bwMode="auto">
          <a:xfrm>
            <a:off x="6918325" y="1165225"/>
            <a:ext cx="1692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Biotecnología</a:t>
            </a:r>
          </a:p>
        </p:txBody>
      </p:sp>
      <p:sp>
        <p:nvSpPr>
          <p:cNvPr id="30735" name="16 CuadroTexto"/>
          <p:cNvSpPr txBox="1">
            <a:spLocks noChangeArrowheads="1"/>
          </p:cNvSpPr>
          <p:nvPr/>
        </p:nvSpPr>
        <p:spPr bwMode="auto">
          <a:xfrm>
            <a:off x="5640388" y="2216150"/>
            <a:ext cx="11191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Químico</a:t>
            </a:r>
          </a:p>
        </p:txBody>
      </p:sp>
      <p:sp>
        <p:nvSpPr>
          <p:cNvPr id="30736" name="17 CuadroTexto"/>
          <p:cNvSpPr txBox="1">
            <a:spLocks noChangeArrowheads="1"/>
          </p:cNvSpPr>
          <p:nvPr/>
        </p:nvSpPr>
        <p:spPr bwMode="auto">
          <a:xfrm>
            <a:off x="466725" y="325596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Geología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y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 recursos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hídricos</a:t>
            </a:r>
          </a:p>
        </p:txBody>
      </p:sp>
      <p:sp>
        <p:nvSpPr>
          <p:cNvPr id="30737" name="18 CuadroTexto"/>
          <p:cNvSpPr txBox="1">
            <a:spLocks noChangeArrowheads="1"/>
          </p:cNvSpPr>
          <p:nvPr/>
        </p:nvSpPr>
        <p:spPr bwMode="auto">
          <a:xfrm>
            <a:off x="7177088" y="3394075"/>
            <a:ext cx="1676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Químico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Farmacéutico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Biólogo</a:t>
            </a:r>
          </a:p>
        </p:txBody>
      </p:sp>
      <p:sp>
        <p:nvSpPr>
          <p:cNvPr id="30738" name="19 CuadroTexto"/>
          <p:cNvSpPr txBox="1">
            <a:spLocks noChangeArrowheads="1"/>
          </p:cNvSpPr>
          <p:nvPr/>
        </p:nvSpPr>
        <p:spPr bwMode="auto">
          <a:xfrm>
            <a:off x="1860550" y="1477963"/>
            <a:ext cx="13096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Químico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en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8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Alimentos</a:t>
            </a:r>
          </a:p>
        </p:txBody>
      </p:sp>
      <p:sp>
        <p:nvSpPr>
          <p:cNvPr id="30739" name="20 CuadroTexto"/>
          <p:cNvSpPr txBox="1">
            <a:spLocks noChangeArrowheads="1"/>
          </p:cNvSpPr>
          <p:nvPr/>
        </p:nvSpPr>
        <p:spPr bwMode="auto">
          <a:xfrm>
            <a:off x="3683695" y="4149080"/>
            <a:ext cx="19399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CIENCIAS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NATURALES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Y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 EXACTAS</a:t>
            </a:r>
          </a:p>
        </p:txBody>
      </p:sp>
    </p:spTree>
    <p:extLst>
      <p:ext uri="{BB962C8B-B14F-4D97-AF65-F5344CB8AC3E}">
        <p14:creationId xmlns:p14="http://schemas.microsoft.com/office/powerpoint/2010/main" val="216887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2 CuadroTexto"/>
          <p:cNvSpPr txBox="1">
            <a:spLocks noChangeArrowheads="1"/>
          </p:cNvSpPr>
          <p:nvPr/>
        </p:nvSpPr>
        <p:spPr bwMode="auto">
          <a:xfrm>
            <a:off x="1214438" y="404664"/>
            <a:ext cx="388778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MX" altLang="es-MX" sz="5400" b="1" dirty="0" smtClean="0">
                <a:solidFill>
                  <a:srgbClr val="FFC000"/>
                </a:solidFill>
                <a:latin typeface="Maiandra GD" pitchFamily="34" charset="0"/>
                <a:cs typeface="Arial" charset="0"/>
              </a:rPr>
              <a:t>Propósito General</a:t>
            </a:r>
          </a:p>
        </p:txBody>
      </p:sp>
      <p:sp>
        <p:nvSpPr>
          <p:cNvPr id="3075" name="1 CuadroTexto"/>
          <p:cNvSpPr txBox="1">
            <a:spLocks noChangeArrowheads="1"/>
          </p:cNvSpPr>
          <p:nvPr/>
        </p:nvSpPr>
        <p:spPr bwMode="auto">
          <a:xfrm>
            <a:off x="4140200" y="4508500"/>
            <a:ext cx="41862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4800" b="1">
                <a:solidFill>
                  <a:srgbClr val="006666"/>
                </a:solidFill>
              </a:rPr>
              <a:t>5°  SEMESTRE</a:t>
            </a:r>
          </a:p>
        </p:txBody>
      </p:sp>
      <p:sp>
        <p:nvSpPr>
          <p:cNvPr id="2" name="3 CuadroTexto"/>
          <p:cNvSpPr txBox="1">
            <a:spLocks noChangeArrowheads="1"/>
          </p:cNvSpPr>
          <p:nvPr/>
        </p:nvSpPr>
        <p:spPr bwMode="auto">
          <a:xfrm>
            <a:off x="1254726" y="2492896"/>
            <a:ext cx="64230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400" dirty="0">
                <a:solidFill>
                  <a:prstClr val="white"/>
                </a:solidFill>
                <a:latin typeface="Arial" charset="0"/>
              </a:rPr>
              <a:t>Que el alumno elija de manera responsable una carrera, tomando en cuenta los elementos que integran un estilo de vida de las profesiones, incorporando conceptos de tolerancia y equidad para grupos minoritarios, desarrollando durante todo el semestre estrategias de trabajo colaborativo para afianzar su proyecto de vida.</a:t>
            </a:r>
          </a:p>
        </p:txBody>
      </p:sp>
      <p:sp>
        <p:nvSpPr>
          <p:cNvPr id="3" name="2 Flecha curvada hacia la derecha"/>
          <p:cNvSpPr/>
          <p:nvPr/>
        </p:nvSpPr>
        <p:spPr>
          <a:xfrm>
            <a:off x="5095438" y="1052736"/>
            <a:ext cx="731520" cy="1216152"/>
          </a:xfrm>
          <a:prstGeom prst="curvedRigh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Flecha curvada hacia la izquierda"/>
          <p:cNvSpPr/>
          <p:nvPr/>
        </p:nvSpPr>
        <p:spPr>
          <a:xfrm>
            <a:off x="6019687" y="1060594"/>
            <a:ext cx="731520" cy="1216152"/>
          </a:xfrm>
          <a:prstGeom prst="curvedLeft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20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mph" presetSubtype="0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4361827" y="2060848"/>
          <a:ext cx="4464496" cy="4068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3 Diagrama"/>
          <p:cNvGraphicFramePr/>
          <p:nvPr/>
        </p:nvGraphicFramePr>
        <p:xfrm>
          <a:off x="266866" y="2852936"/>
          <a:ext cx="4068452" cy="2551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5 Bisel"/>
          <p:cNvSpPr/>
          <p:nvPr/>
        </p:nvSpPr>
        <p:spPr>
          <a:xfrm>
            <a:off x="2771775" y="908050"/>
            <a:ext cx="3671888" cy="1512888"/>
          </a:xfrm>
          <a:prstGeom prst="bevel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8" name="7 Extracto"/>
          <p:cNvSpPr/>
          <p:nvPr/>
        </p:nvSpPr>
        <p:spPr>
          <a:xfrm rot="5400000">
            <a:off x="4350544" y="3540919"/>
            <a:ext cx="163512" cy="139700"/>
          </a:xfrm>
          <a:prstGeom prst="flowChartExtract">
            <a:avLst/>
          </a:prstGeom>
          <a:solidFill>
            <a:schemeClr val="tx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750" name="6 CuadroTexto"/>
          <p:cNvSpPr txBox="1">
            <a:spLocks noChangeArrowheads="1"/>
          </p:cNvSpPr>
          <p:nvPr/>
        </p:nvSpPr>
        <p:spPr bwMode="auto">
          <a:xfrm>
            <a:off x="3665538" y="1065213"/>
            <a:ext cx="18843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Psicología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Pedagogía  y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400" b="1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Educación</a:t>
            </a:r>
          </a:p>
        </p:txBody>
      </p:sp>
    </p:spTree>
    <p:extLst>
      <p:ext uri="{BB962C8B-B14F-4D97-AF65-F5344CB8AC3E}">
        <p14:creationId xmlns:p14="http://schemas.microsoft.com/office/powerpoint/2010/main" val="27894971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156466304"/>
              </p:ext>
            </p:extLst>
          </p:nvPr>
        </p:nvGraphicFramePr>
        <p:xfrm>
          <a:off x="438201" y="758090"/>
          <a:ext cx="820891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Elipse"/>
          <p:cNvSpPr/>
          <p:nvPr/>
        </p:nvSpPr>
        <p:spPr>
          <a:xfrm>
            <a:off x="7254875" y="2994025"/>
            <a:ext cx="1392238" cy="1295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4 Elipse"/>
          <p:cNvSpPr/>
          <p:nvPr/>
        </p:nvSpPr>
        <p:spPr>
          <a:xfrm>
            <a:off x="6726238" y="4071938"/>
            <a:ext cx="1406525" cy="144303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5 Elipse"/>
          <p:cNvSpPr/>
          <p:nvPr/>
        </p:nvSpPr>
        <p:spPr>
          <a:xfrm>
            <a:off x="5945188" y="581025"/>
            <a:ext cx="1201737" cy="1152525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6 Elipse"/>
          <p:cNvSpPr/>
          <p:nvPr/>
        </p:nvSpPr>
        <p:spPr>
          <a:xfrm>
            <a:off x="6197600" y="4946526"/>
            <a:ext cx="1057275" cy="10795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775" name="2 CuadroTexto"/>
          <p:cNvSpPr txBox="1">
            <a:spLocks noChangeArrowheads="1"/>
          </p:cNvSpPr>
          <p:nvPr/>
        </p:nvSpPr>
        <p:spPr bwMode="auto">
          <a:xfrm>
            <a:off x="1839913" y="3552703"/>
            <a:ext cx="582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Civil</a:t>
            </a:r>
          </a:p>
        </p:txBody>
      </p:sp>
      <p:sp>
        <p:nvSpPr>
          <p:cNvPr id="32776" name="7 CuadroTexto"/>
          <p:cNvSpPr txBox="1">
            <a:spLocks noChangeArrowheads="1"/>
          </p:cNvSpPr>
          <p:nvPr/>
        </p:nvSpPr>
        <p:spPr bwMode="auto">
          <a:xfrm>
            <a:off x="5367216" y="4278191"/>
            <a:ext cx="10461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Mecánico</a:t>
            </a:r>
          </a:p>
        </p:txBody>
      </p:sp>
      <p:sp>
        <p:nvSpPr>
          <p:cNvPr id="32777" name="8 CuadroTexto"/>
          <p:cNvSpPr txBox="1">
            <a:spLocks noChangeArrowheads="1"/>
          </p:cNvSpPr>
          <p:nvPr/>
        </p:nvSpPr>
        <p:spPr bwMode="auto">
          <a:xfrm>
            <a:off x="2917809" y="980727"/>
            <a:ext cx="13954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 en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Computación</a:t>
            </a:r>
          </a:p>
        </p:txBody>
      </p:sp>
      <p:sp>
        <p:nvSpPr>
          <p:cNvPr id="32778" name="9 CuadroTexto"/>
          <p:cNvSpPr txBox="1">
            <a:spLocks noChangeArrowheads="1"/>
          </p:cNvSpPr>
          <p:nvPr/>
        </p:nvSpPr>
        <p:spPr bwMode="auto">
          <a:xfrm>
            <a:off x="4780023" y="901090"/>
            <a:ext cx="1150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 en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Electrónica</a:t>
            </a:r>
          </a:p>
        </p:txBody>
      </p:sp>
      <p:sp>
        <p:nvSpPr>
          <p:cNvPr id="32779" name="10 CuadroTexto"/>
          <p:cNvSpPr txBox="1">
            <a:spLocks noChangeArrowheads="1"/>
          </p:cNvSpPr>
          <p:nvPr/>
        </p:nvSpPr>
        <p:spPr bwMode="auto">
          <a:xfrm>
            <a:off x="6040438" y="865188"/>
            <a:ext cx="10112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Industrial</a:t>
            </a:r>
          </a:p>
        </p:txBody>
      </p:sp>
      <p:sp>
        <p:nvSpPr>
          <p:cNvPr id="32780" name="12 CuadroTexto"/>
          <p:cNvSpPr txBox="1">
            <a:spLocks noChangeArrowheads="1"/>
          </p:cNvSpPr>
          <p:nvPr/>
        </p:nvSpPr>
        <p:spPr bwMode="auto">
          <a:xfrm>
            <a:off x="5761526" y="1842476"/>
            <a:ext cx="1193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 en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Transportes</a:t>
            </a:r>
          </a:p>
        </p:txBody>
      </p:sp>
      <p:sp>
        <p:nvSpPr>
          <p:cNvPr id="32781" name="13 CuadroTexto"/>
          <p:cNvSpPr txBox="1">
            <a:spLocks noChangeArrowheads="1"/>
          </p:cNvSpPr>
          <p:nvPr/>
        </p:nvSpPr>
        <p:spPr bwMode="auto">
          <a:xfrm>
            <a:off x="917793" y="4163158"/>
            <a:ext cx="9223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 en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Plásticos</a:t>
            </a:r>
          </a:p>
        </p:txBody>
      </p:sp>
      <p:sp>
        <p:nvSpPr>
          <p:cNvPr id="32782" name="14 CuadroTexto"/>
          <p:cNvSpPr txBox="1">
            <a:spLocks noChangeArrowheads="1"/>
          </p:cNvSpPr>
          <p:nvPr/>
        </p:nvSpPr>
        <p:spPr bwMode="auto">
          <a:xfrm>
            <a:off x="7361238" y="3225800"/>
            <a:ext cx="1177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 en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Producción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Industrial</a:t>
            </a:r>
          </a:p>
        </p:txBody>
      </p:sp>
      <p:sp>
        <p:nvSpPr>
          <p:cNvPr id="32783" name="15 CuadroTexto"/>
          <p:cNvSpPr txBox="1">
            <a:spLocks noChangeArrowheads="1"/>
          </p:cNvSpPr>
          <p:nvPr/>
        </p:nvSpPr>
        <p:spPr bwMode="auto">
          <a:xfrm>
            <a:off x="6281738" y="5165724"/>
            <a:ext cx="9731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 en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Software</a:t>
            </a:r>
          </a:p>
        </p:txBody>
      </p:sp>
      <p:sp>
        <p:nvSpPr>
          <p:cNvPr id="32784" name="16 CuadroTexto"/>
          <p:cNvSpPr txBox="1">
            <a:spLocks noChangeArrowheads="1"/>
          </p:cNvSpPr>
          <p:nvPr/>
        </p:nvSpPr>
        <p:spPr bwMode="auto">
          <a:xfrm>
            <a:off x="6238875" y="3057525"/>
            <a:ext cx="101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Ing.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 Químico</a:t>
            </a:r>
          </a:p>
        </p:txBody>
      </p:sp>
      <p:sp>
        <p:nvSpPr>
          <p:cNvPr id="32785" name="17 CuadroTexto"/>
          <p:cNvSpPr txBox="1">
            <a:spLocks noChangeArrowheads="1"/>
          </p:cNvSpPr>
          <p:nvPr/>
        </p:nvSpPr>
        <p:spPr bwMode="auto">
          <a:xfrm>
            <a:off x="2131219" y="4779962"/>
            <a:ext cx="12858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Arquitectura</a:t>
            </a:r>
          </a:p>
        </p:txBody>
      </p:sp>
      <p:sp>
        <p:nvSpPr>
          <p:cNvPr id="32786" name="18 CuadroTexto"/>
          <p:cNvSpPr txBox="1">
            <a:spLocks noChangeArrowheads="1"/>
          </p:cNvSpPr>
          <p:nvPr/>
        </p:nvSpPr>
        <p:spPr bwMode="auto">
          <a:xfrm>
            <a:off x="4398170" y="5056981"/>
            <a:ext cx="10239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Diseño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Industria</a:t>
            </a:r>
            <a:r>
              <a:rPr lang="es-MX" altLang="es-MX" sz="1800" dirty="0">
                <a:solidFill>
                  <a:prstClr val="black"/>
                </a:solidFill>
                <a:latin typeface="Lucida Sans Unicode" pitchFamily="34" charset="0"/>
                <a:cs typeface="Arial" charset="0"/>
              </a:rPr>
              <a:t>l</a:t>
            </a:r>
          </a:p>
        </p:txBody>
      </p:sp>
      <p:sp>
        <p:nvSpPr>
          <p:cNvPr id="32787" name="19 CuadroTexto"/>
          <p:cNvSpPr txBox="1">
            <a:spLocks noChangeArrowheads="1"/>
          </p:cNvSpPr>
          <p:nvPr/>
        </p:nvSpPr>
        <p:spPr bwMode="auto">
          <a:xfrm>
            <a:off x="385763" y="5119687"/>
            <a:ext cx="1306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Matemáticas</a:t>
            </a:r>
          </a:p>
        </p:txBody>
      </p:sp>
      <p:sp>
        <p:nvSpPr>
          <p:cNvPr id="32788" name="20 CuadroTexto"/>
          <p:cNvSpPr txBox="1">
            <a:spLocks noChangeArrowheads="1"/>
          </p:cNvSpPr>
          <p:nvPr/>
        </p:nvSpPr>
        <p:spPr bwMode="auto">
          <a:xfrm>
            <a:off x="3333749" y="5242597"/>
            <a:ext cx="911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 dirty="0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Actuaria</a:t>
            </a:r>
          </a:p>
        </p:txBody>
      </p:sp>
      <p:sp>
        <p:nvSpPr>
          <p:cNvPr id="32789" name="21 CuadroTexto"/>
          <p:cNvSpPr txBox="1">
            <a:spLocks noChangeArrowheads="1"/>
          </p:cNvSpPr>
          <p:nvPr/>
        </p:nvSpPr>
        <p:spPr bwMode="auto">
          <a:xfrm>
            <a:off x="6726238" y="4500563"/>
            <a:ext cx="1406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Bioingeniería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1600" b="1">
                <a:solidFill>
                  <a:srgbClr val="006666"/>
                </a:solidFill>
                <a:latin typeface="Maiandra GD" pitchFamily="34" charset="0"/>
                <a:cs typeface="Arial" charset="0"/>
              </a:rPr>
              <a:t>Medica</a:t>
            </a:r>
          </a:p>
        </p:txBody>
      </p:sp>
    </p:spTree>
    <p:extLst>
      <p:ext uri="{BB962C8B-B14F-4D97-AF65-F5344CB8AC3E}">
        <p14:creationId xmlns:p14="http://schemas.microsoft.com/office/powerpoint/2010/main" val="277208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276066332"/>
              </p:ext>
            </p:extLst>
          </p:nvPr>
        </p:nvGraphicFramePr>
        <p:xfrm>
          <a:off x="323528" y="620688"/>
          <a:ext cx="828092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200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88828" y="565761"/>
            <a:ext cx="3168650" cy="1152525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>
              <a:solidFill>
                <a:prstClr val="white"/>
              </a:solidFill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424038687"/>
              </p:ext>
            </p:extLst>
          </p:nvPr>
        </p:nvGraphicFramePr>
        <p:xfrm>
          <a:off x="107504" y="2348880"/>
          <a:ext cx="5298541" cy="3631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235902693"/>
              </p:ext>
            </p:extLst>
          </p:nvPr>
        </p:nvGraphicFramePr>
        <p:xfrm>
          <a:off x="3203848" y="116632"/>
          <a:ext cx="614642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4821" name="5 CuadroTexto"/>
          <p:cNvSpPr txBox="1">
            <a:spLocks noChangeArrowheads="1"/>
          </p:cNvSpPr>
          <p:nvPr/>
        </p:nvSpPr>
        <p:spPr bwMode="auto">
          <a:xfrm>
            <a:off x="574675" y="864394"/>
            <a:ext cx="27289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 dirty="0">
                <a:solidFill>
                  <a:prstClr val="black"/>
                </a:solidFill>
                <a:latin typeface="Maiandra GD" pitchFamily="34" charset="0"/>
                <a:cs typeface="Arial" charset="0"/>
              </a:rPr>
              <a:t>Ciencias Sociales</a:t>
            </a:r>
          </a:p>
        </p:txBody>
      </p:sp>
    </p:spTree>
    <p:extLst>
      <p:ext uri="{BB962C8B-B14F-4D97-AF65-F5344CB8AC3E}">
        <p14:creationId xmlns:p14="http://schemas.microsoft.com/office/powerpoint/2010/main" val="130344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1 CuadroTexto"/>
          <p:cNvSpPr txBox="1">
            <a:spLocks noChangeArrowheads="1"/>
          </p:cNvSpPr>
          <p:nvPr/>
        </p:nvSpPr>
        <p:spPr bwMode="auto">
          <a:xfrm>
            <a:off x="323850" y="404813"/>
            <a:ext cx="32242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800" b="1" dirty="0">
                <a:solidFill>
                  <a:srgbClr val="FFC000"/>
                </a:solidFill>
                <a:latin typeface="Maiandra GD" pitchFamily="34" charset="0"/>
                <a:cs typeface="Arial" charset="0"/>
              </a:rPr>
              <a:t>Bibliografía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07118" y="1844824"/>
            <a:ext cx="875874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J.,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(1978). Psicología Vocacional. Buenos Aires: Paidós.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UAEMéx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(2008). Guía del Orientador Educativo. Toluca: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UAEMéx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UAEMéx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(1995). Material de Apoyo de Orientación Educativa. Toluca: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UAEMéx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UAEMéx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.(2011). Planeación Estratégica. Toluca: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UAEMéx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UAEMéx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(2011) Programa de Orientación Educativa 5° Semestre. Toluca: </a:t>
            </a:r>
            <a:r>
              <a:rPr lang="es-MX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UAEMéx</a:t>
            </a:r>
            <a:endParaRPr lang="es-MX" dirty="0">
              <a:solidFill>
                <a:schemeClr val="bg1"/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1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1 CuadroTexto"/>
          <p:cNvSpPr txBox="1">
            <a:spLocks noChangeArrowheads="1"/>
          </p:cNvSpPr>
          <p:nvPr/>
        </p:nvSpPr>
        <p:spPr bwMode="auto">
          <a:xfrm>
            <a:off x="323850" y="404813"/>
            <a:ext cx="31454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800" b="1" dirty="0" err="1" smtClean="0">
                <a:solidFill>
                  <a:srgbClr val="FFC000"/>
                </a:solidFill>
                <a:latin typeface="Maiandra GD" pitchFamily="34" charset="0"/>
                <a:cs typeface="Arial" charset="0"/>
              </a:rPr>
              <a:t>Mesografía</a:t>
            </a:r>
            <a:endParaRPr lang="es-MX" altLang="es-MX" sz="4800" b="1" dirty="0">
              <a:solidFill>
                <a:srgbClr val="FFC000"/>
              </a:solidFill>
              <a:latin typeface="Maiandra GD" pitchFamily="34" charset="0"/>
              <a:cs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07118" y="2204864"/>
            <a:ext cx="871059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://campus.usal.es/~ofeees/NUEVAS_METODOLOGIAS/ABP/68%5B1%5D.pdf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http://psicologia.laguia2000.com/general/la-vocacion-y-el-estilo-de-vida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http://www.ub.edu/mercanti./abp.pdf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2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2 CuadroTexto"/>
          <p:cNvSpPr txBox="1">
            <a:spLocks noChangeArrowheads="1"/>
          </p:cNvSpPr>
          <p:nvPr/>
        </p:nvSpPr>
        <p:spPr bwMode="auto">
          <a:xfrm>
            <a:off x="1979712" y="333375"/>
            <a:ext cx="4464496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MX" altLang="es-MX" sz="4000" b="1" dirty="0" smtClean="0">
                <a:solidFill>
                  <a:srgbClr val="FF9900"/>
                </a:solidFill>
                <a:latin typeface="Maiandra GD" pitchFamily="34" charset="0"/>
                <a:cs typeface="Arial" charset="0"/>
              </a:rPr>
              <a:t>Competencias</a:t>
            </a:r>
          </a:p>
        </p:txBody>
      </p:sp>
      <p:sp>
        <p:nvSpPr>
          <p:cNvPr id="4099" name="1 CuadroTexto"/>
          <p:cNvSpPr txBox="1">
            <a:spLocks noChangeArrowheads="1"/>
          </p:cNvSpPr>
          <p:nvPr/>
        </p:nvSpPr>
        <p:spPr bwMode="auto">
          <a:xfrm>
            <a:off x="4140200" y="4508500"/>
            <a:ext cx="41862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4800" b="1">
                <a:solidFill>
                  <a:srgbClr val="006666"/>
                </a:solidFill>
              </a:rPr>
              <a:t>5°  SEMESTRE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33350" y="1412776"/>
            <a:ext cx="8837613" cy="4402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Muestra una actitud de liderazgo en la solución de problemas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    y en la toma decisiones , personales y colectivas, asumiendo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    responsablemente y éticamente las consecuencias de sus actos.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 sz="2000" dirty="0">
              <a:solidFill>
                <a:prstClr val="white"/>
              </a:solidFill>
              <a:latin typeface="Lucida Sans Unicode" pitchFamily="34" charset="0"/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Demuestra actitudes de confianza, seguridad y autoestima 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    enfrentar los retos que le plantea la vida académica, así como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    sentimientos de competencia para incursionar a futuro en el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    campo universitario y profesional.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 sz="2000" dirty="0">
              <a:solidFill>
                <a:prstClr val="white"/>
              </a:solidFill>
              <a:latin typeface="Lucida Sans Unicode" pitchFamily="34" charset="0"/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Identifica sus fortalezas y limitaciones, intereses y expectativas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    personales en los ámbitos cognitivo, procedimental y emocional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    sustentando la elección madura de una profesión y la construcción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2000" dirty="0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    de su proyecto de vida.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MX" sz="2000" dirty="0">
              <a:solidFill>
                <a:prstClr val="white"/>
              </a:solidFill>
              <a:latin typeface="Lucida Sans Unicode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5073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411760" y="476745"/>
            <a:ext cx="3821559" cy="5641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MX">
              <a:solidFill>
                <a:prstClr val="white"/>
              </a:solidFill>
            </a:endParaRPr>
          </a:p>
        </p:txBody>
      </p:sp>
      <p:sp>
        <p:nvSpPr>
          <p:cNvPr id="5122" name="2 CuadroTexto"/>
          <p:cNvSpPr txBox="1">
            <a:spLocks noChangeArrowheads="1"/>
          </p:cNvSpPr>
          <p:nvPr/>
        </p:nvSpPr>
        <p:spPr bwMode="auto">
          <a:xfrm>
            <a:off x="1763712" y="404812"/>
            <a:ext cx="5184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000" b="1" dirty="0" smtClean="0">
                <a:solidFill>
                  <a:srgbClr val="FF9900"/>
                </a:solidFill>
                <a:latin typeface="Maiandra GD" pitchFamily="34" charset="0"/>
                <a:cs typeface="Arial" charset="0"/>
              </a:rPr>
              <a:t>PRESENTACIÓN</a:t>
            </a:r>
            <a:endParaRPr lang="es-MX" altLang="es-MX" sz="4000" b="1" dirty="0">
              <a:solidFill>
                <a:srgbClr val="FF9900"/>
              </a:solidFill>
              <a:latin typeface="Maiandra GD" pitchFamily="34" charset="0"/>
              <a:cs typeface="Arial" charset="0"/>
            </a:endParaRPr>
          </a:p>
        </p:txBody>
      </p:sp>
      <p:sp>
        <p:nvSpPr>
          <p:cNvPr id="5123" name="1 CuadroTexto"/>
          <p:cNvSpPr txBox="1">
            <a:spLocks noChangeArrowheads="1"/>
          </p:cNvSpPr>
          <p:nvPr/>
        </p:nvSpPr>
        <p:spPr bwMode="auto">
          <a:xfrm>
            <a:off x="4140200" y="4508500"/>
            <a:ext cx="41862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4800" b="1" dirty="0">
                <a:solidFill>
                  <a:srgbClr val="006666"/>
                </a:solidFill>
              </a:rPr>
              <a:t>5°  SEMESTRE</a:t>
            </a:r>
          </a:p>
        </p:txBody>
      </p:sp>
      <p:sp>
        <p:nvSpPr>
          <p:cNvPr id="5124" name="2 CuadroTexto"/>
          <p:cNvSpPr txBox="1">
            <a:spLocks noChangeArrowheads="1"/>
          </p:cNvSpPr>
          <p:nvPr/>
        </p:nvSpPr>
        <p:spPr bwMode="auto">
          <a:xfrm>
            <a:off x="204398" y="1772816"/>
            <a:ext cx="8485015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400" b="1" dirty="0">
                <a:solidFill>
                  <a:srgbClr val="FF9900"/>
                </a:solidFill>
              </a:rPr>
              <a:t>MODULO I. PROCESOS DE APRENDIZAJE: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400" b="1" dirty="0">
                <a:solidFill>
                  <a:srgbClr val="FF9900"/>
                </a:solidFill>
              </a:rPr>
              <a:t>APRENDIENDO CON </a:t>
            </a:r>
            <a:r>
              <a:rPr lang="es-MX" altLang="es-MX" sz="2400" b="1" dirty="0" smtClean="0">
                <a:solidFill>
                  <a:srgbClr val="FF9900"/>
                </a:solidFill>
              </a:rPr>
              <a:t>OTROS.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000" b="1" dirty="0">
              <a:solidFill>
                <a:srgbClr val="FF99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sz="2000" b="1" dirty="0" smtClean="0">
              <a:solidFill>
                <a:srgbClr val="FF99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000" dirty="0" smtClean="0">
                <a:solidFill>
                  <a:prstClr val="white"/>
                </a:solidFill>
              </a:rPr>
              <a:t>Permite al alumno estructurar su proceso de elección vocacional a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s-MX" sz="2000" dirty="0" smtClean="0">
                <a:solidFill>
                  <a:prstClr val="white"/>
                </a:solidFill>
              </a:rPr>
              <a:t>través </a:t>
            </a:r>
            <a:r>
              <a:rPr lang="es-MX" altLang="es-MX" sz="2000" dirty="0">
                <a:solidFill>
                  <a:prstClr val="white"/>
                </a:solidFill>
              </a:rPr>
              <a:t>del trabajo colaborativo y aprendizaje baso en problemas.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dirty="0">
              <a:solidFill>
                <a:prstClr val="white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dirty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MX" alt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2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Cheurón"/>
          <p:cNvSpPr/>
          <p:nvPr/>
        </p:nvSpPr>
        <p:spPr>
          <a:xfrm rot="6899805">
            <a:off x="5091113" y="3452813"/>
            <a:ext cx="3987800" cy="2603500"/>
          </a:xfrm>
          <a:prstGeom prst="chevr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776663" y="4275138"/>
            <a:ext cx="5041900" cy="1268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172" name="2 CuadroTexto"/>
          <p:cNvSpPr txBox="1">
            <a:spLocks noChangeArrowheads="1"/>
          </p:cNvSpPr>
          <p:nvPr/>
        </p:nvSpPr>
        <p:spPr bwMode="auto">
          <a:xfrm>
            <a:off x="539750" y="1192213"/>
            <a:ext cx="38877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MX" altLang="es-MX" sz="6000" b="1">
              <a:solidFill>
                <a:prstClr val="black"/>
              </a:solidFill>
              <a:latin typeface="Maiandra GD" pitchFamily="34" charset="0"/>
              <a:cs typeface="Arial" charset="0"/>
            </a:endParaRPr>
          </a:p>
        </p:txBody>
      </p:sp>
      <p:sp>
        <p:nvSpPr>
          <p:cNvPr id="7173" name="3 Rectángulo"/>
          <p:cNvSpPr>
            <a:spLocks noChangeArrowheads="1"/>
          </p:cNvSpPr>
          <p:nvPr/>
        </p:nvSpPr>
        <p:spPr bwMode="auto">
          <a:xfrm>
            <a:off x="46038" y="131763"/>
            <a:ext cx="38227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MX" sz="4400" b="1" dirty="0">
                <a:solidFill>
                  <a:srgbClr val="FF9900"/>
                </a:solidFill>
                <a:latin typeface="Arial Black" pitchFamily="34" charset="0"/>
                <a:cs typeface="Arial" charset="0"/>
              </a:rPr>
              <a:t>MODULO</a:t>
            </a:r>
            <a:r>
              <a:rPr lang="es-ES" altLang="es-MX" sz="9600" b="1" dirty="0">
                <a:solidFill>
                  <a:srgbClr val="FF9900"/>
                </a:solidFill>
                <a:latin typeface="Arial Black" pitchFamily="34" charset="0"/>
                <a:cs typeface="Arial" charset="0"/>
              </a:rPr>
              <a:t> I</a:t>
            </a:r>
          </a:p>
        </p:txBody>
      </p:sp>
      <p:sp>
        <p:nvSpPr>
          <p:cNvPr id="7174" name="5 CuadroTexto"/>
          <p:cNvSpPr txBox="1">
            <a:spLocks noChangeArrowheads="1"/>
          </p:cNvSpPr>
          <p:nvPr/>
        </p:nvSpPr>
        <p:spPr bwMode="auto">
          <a:xfrm>
            <a:off x="382588" y="2060575"/>
            <a:ext cx="53482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800" b="1" dirty="0">
                <a:solidFill>
                  <a:srgbClr val="3399FF"/>
                </a:solidFill>
                <a:latin typeface="Tahoma" pitchFamily="34" charset="0"/>
                <a:cs typeface="Tahoma" pitchFamily="34" charset="0"/>
              </a:rPr>
              <a:t>APRENDIENDO</a:t>
            </a:r>
          </a:p>
        </p:txBody>
      </p:sp>
      <p:sp>
        <p:nvSpPr>
          <p:cNvPr id="7175" name="8 CuadroTexto"/>
          <p:cNvSpPr txBox="1">
            <a:spLocks noChangeArrowheads="1"/>
          </p:cNvSpPr>
          <p:nvPr/>
        </p:nvSpPr>
        <p:spPr bwMode="auto">
          <a:xfrm>
            <a:off x="3776663" y="4275138"/>
            <a:ext cx="43307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400" b="1">
                <a:solidFill>
                  <a:srgbClr val="006666"/>
                </a:solidFill>
                <a:latin typeface="Lucida Sans Unicode" pitchFamily="34" charset="0"/>
                <a:cs typeface="Arial" charset="0"/>
              </a:rPr>
              <a:t>PROCESOS  DE</a:t>
            </a:r>
          </a:p>
        </p:txBody>
      </p:sp>
      <p:sp>
        <p:nvSpPr>
          <p:cNvPr id="7176" name="9 CuadroTexto"/>
          <p:cNvSpPr txBox="1">
            <a:spLocks noChangeArrowheads="1"/>
          </p:cNvSpPr>
          <p:nvPr/>
        </p:nvSpPr>
        <p:spPr bwMode="auto">
          <a:xfrm>
            <a:off x="4932363" y="4908550"/>
            <a:ext cx="40322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000" b="1">
                <a:solidFill>
                  <a:srgbClr val="006666"/>
                </a:solidFill>
                <a:latin typeface="Arial" charset="0"/>
                <a:cs typeface="Arial" charset="0"/>
              </a:rPr>
              <a:t>APRENDIZAJE..</a:t>
            </a:r>
          </a:p>
        </p:txBody>
      </p:sp>
      <p:sp>
        <p:nvSpPr>
          <p:cNvPr id="7177" name="10 CuadroTexto"/>
          <p:cNvSpPr txBox="1">
            <a:spLocks noChangeArrowheads="1"/>
          </p:cNvSpPr>
          <p:nvPr/>
        </p:nvSpPr>
        <p:spPr bwMode="auto">
          <a:xfrm>
            <a:off x="2584450" y="3003550"/>
            <a:ext cx="37131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000" b="1" dirty="0">
                <a:solidFill>
                  <a:srgbClr val="3399FF"/>
                </a:solidFill>
                <a:latin typeface="Lucida Sans Unicode" pitchFamily="34" charset="0"/>
                <a:cs typeface="Arial" charset="0"/>
              </a:rPr>
              <a:t>CON OTROS…</a:t>
            </a:r>
          </a:p>
        </p:txBody>
      </p:sp>
    </p:spTree>
    <p:extLst>
      <p:ext uri="{BB962C8B-B14F-4D97-AF65-F5344CB8AC3E}">
        <p14:creationId xmlns:p14="http://schemas.microsoft.com/office/powerpoint/2010/main" val="256359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rgbClr val="00666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5 CuadroTexto"/>
          <p:cNvSpPr txBox="1">
            <a:spLocks noChangeArrowheads="1"/>
          </p:cNvSpPr>
          <p:nvPr/>
        </p:nvSpPr>
        <p:spPr bwMode="auto">
          <a:xfrm>
            <a:off x="233976" y="2060848"/>
            <a:ext cx="489585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3600" b="1" dirty="0">
                <a:solidFill>
                  <a:srgbClr val="FFCC00"/>
                </a:solidFill>
                <a:latin typeface="Maiandra GD" pitchFamily="34" charset="0"/>
                <a:cs typeface="Arial" charset="0"/>
              </a:rPr>
              <a:t>Propósito:</a:t>
            </a:r>
            <a:r>
              <a:rPr lang="es-MX" altLang="es-MX" sz="2000" b="1" dirty="0">
                <a:solidFill>
                  <a:srgbClr val="FF6600"/>
                </a:solidFill>
                <a:latin typeface="Maiandra GD" pitchFamily="34" charset="0"/>
                <a:cs typeface="Arial" charset="0"/>
              </a:rPr>
              <a:t> </a:t>
            </a:r>
            <a:r>
              <a:rPr lang="es-MX" altLang="es-MX" sz="2000" b="1" dirty="0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Estructurar el proceso de elección vocacional de manera responsable , a través de elementos del aprendizaje basado en problemas y el trabajo colaborativo. </a:t>
            </a:r>
          </a:p>
        </p:txBody>
      </p:sp>
      <p:pic>
        <p:nvPicPr>
          <p:cNvPr id="8195" name="1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779" y="548680"/>
            <a:ext cx="3744912" cy="51133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23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5 CuadroTexto"/>
          <p:cNvSpPr txBox="1">
            <a:spLocks noChangeArrowheads="1"/>
          </p:cNvSpPr>
          <p:nvPr/>
        </p:nvSpPr>
        <p:spPr bwMode="auto">
          <a:xfrm>
            <a:off x="379413" y="438150"/>
            <a:ext cx="482441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000" b="1" dirty="0">
                <a:solidFill>
                  <a:prstClr val="white"/>
                </a:solidFill>
                <a:latin typeface="Arial" charset="0"/>
                <a:cs typeface="Arial" charset="0"/>
              </a:rPr>
              <a:t>TEMA</a:t>
            </a:r>
            <a:r>
              <a:rPr lang="es-MX" altLang="es-MX" sz="4000" b="1" dirty="0">
                <a:solidFill>
                  <a:prstClr val="black"/>
                </a:solidFill>
                <a:latin typeface="Arial" charset="0"/>
                <a:cs typeface="Arial" charset="0"/>
              </a:rPr>
              <a:t>   </a:t>
            </a:r>
            <a:r>
              <a:rPr lang="es-MX" altLang="es-MX" sz="9600" b="1" dirty="0">
                <a:solidFill>
                  <a:srgbClr val="FF9900"/>
                </a:solidFill>
                <a:latin typeface="Arial" charset="0"/>
                <a:cs typeface="Arial" charset="0"/>
              </a:rPr>
              <a:t>1</a:t>
            </a:r>
            <a:r>
              <a:rPr lang="es-MX" altLang="es-MX" sz="9600" b="1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9219" name="6 CuadroTexto"/>
          <p:cNvSpPr txBox="1">
            <a:spLocks noChangeArrowheads="1"/>
          </p:cNvSpPr>
          <p:nvPr/>
        </p:nvSpPr>
        <p:spPr bwMode="auto">
          <a:xfrm>
            <a:off x="184150" y="3860800"/>
            <a:ext cx="8820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000" b="1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EL TRABAJO COLABORATIVO</a:t>
            </a:r>
            <a:r>
              <a:rPr lang="es-MX" altLang="es-MX" sz="2000" b="1">
                <a:solidFill>
                  <a:prstClr val="white"/>
                </a:solidFill>
                <a:latin typeface="Lucida Sans Unicode" pitchFamily="34" charset="0"/>
                <a:cs typeface="Arial" charset="0"/>
              </a:rPr>
              <a:t>:</a:t>
            </a:r>
          </a:p>
        </p:txBody>
      </p:sp>
      <p:sp>
        <p:nvSpPr>
          <p:cNvPr id="9220" name="8 CuadroTexto"/>
          <p:cNvSpPr txBox="1">
            <a:spLocks noChangeArrowheads="1"/>
          </p:cNvSpPr>
          <p:nvPr/>
        </p:nvSpPr>
        <p:spPr bwMode="auto">
          <a:xfrm>
            <a:off x="373063" y="4986338"/>
            <a:ext cx="84423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2800" b="1" dirty="0">
                <a:solidFill>
                  <a:prstClr val="white"/>
                </a:solidFill>
                <a:latin typeface="Maiandra GD" pitchFamily="34" charset="0"/>
                <a:cs typeface="Arial" charset="0"/>
              </a:rPr>
              <a:t>ELEMENTOS DEL TRABAJO COLABORATIVO</a:t>
            </a:r>
          </a:p>
        </p:txBody>
      </p:sp>
      <p:pic>
        <p:nvPicPr>
          <p:cNvPr id="9221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549275"/>
            <a:ext cx="4383087" cy="30241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66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66"/>
            </a:gs>
            <a:gs pos="25000">
              <a:srgbClr val="006666"/>
            </a:gs>
            <a:gs pos="75000">
              <a:srgbClr val="006666"/>
            </a:gs>
            <a:gs pos="100000">
              <a:schemeClr val="tx1">
                <a:lumMod val="95000"/>
                <a:lumOff val="5000"/>
              </a:scheme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CuadroTexto"/>
          <p:cNvSpPr txBox="1">
            <a:spLocks noChangeArrowheads="1"/>
          </p:cNvSpPr>
          <p:nvPr/>
        </p:nvSpPr>
        <p:spPr bwMode="auto">
          <a:xfrm>
            <a:off x="-252414" y="692696"/>
            <a:ext cx="61198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000" b="1" dirty="0">
                <a:solidFill>
                  <a:prstClr val="white"/>
                </a:solidFill>
                <a:latin typeface="Arial Black" pitchFamily="34" charset="0"/>
                <a:cs typeface="Arial" charset="0"/>
              </a:rPr>
              <a:t>TRABAJO COLABORATIVO</a:t>
            </a:r>
          </a:p>
        </p:txBody>
      </p:sp>
      <p:sp>
        <p:nvSpPr>
          <p:cNvPr id="10243" name="2 CuadroTexto"/>
          <p:cNvSpPr txBox="1">
            <a:spLocks noChangeArrowheads="1"/>
          </p:cNvSpPr>
          <p:nvPr/>
        </p:nvSpPr>
        <p:spPr bwMode="auto">
          <a:xfrm>
            <a:off x="3347864" y="2636912"/>
            <a:ext cx="1878013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8800" b="1" dirty="0">
                <a:solidFill>
                  <a:srgbClr val="FF9900"/>
                </a:solidFill>
                <a:latin typeface="Arial Black" pitchFamily="34" charset="0"/>
                <a:cs typeface="Arial" charset="0"/>
              </a:rPr>
              <a:t>VS</a:t>
            </a:r>
          </a:p>
        </p:txBody>
      </p:sp>
      <p:sp>
        <p:nvSpPr>
          <p:cNvPr id="10244" name="3 CuadroTexto"/>
          <p:cNvSpPr txBox="1">
            <a:spLocks noChangeArrowheads="1"/>
          </p:cNvSpPr>
          <p:nvPr/>
        </p:nvSpPr>
        <p:spPr bwMode="auto">
          <a:xfrm>
            <a:off x="4738131" y="4365104"/>
            <a:ext cx="40116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800" b="1" dirty="0">
                <a:solidFill>
                  <a:prstClr val="white"/>
                </a:solidFill>
                <a:latin typeface="Arial Black" pitchFamily="34" charset="0"/>
                <a:cs typeface="Arial" charset="0"/>
              </a:rPr>
              <a:t>TRABAJO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MX" altLang="es-MX" sz="4800" b="1" dirty="0">
                <a:solidFill>
                  <a:prstClr val="white"/>
                </a:solidFill>
                <a:latin typeface="Arial Black" pitchFamily="34" charset="0"/>
                <a:cs typeface="Arial" charset="0"/>
              </a:rPr>
              <a:t>EN EQUIPO</a:t>
            </a:r>
          </a:p>
        </p:txBody>
      </p:sp>
    </p:spTree>
    <p:extLst>
      <p:ext uri="{BB962C8B-B14F-4D97-AF65-F5344CB8AC3E}">
        <p14:creationId xmlns:p14="http://schemas.microsoft.com/office/powerpoint/2010/main" val="366630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2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3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4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5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6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7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8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9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20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1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2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3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4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5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26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27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28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29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30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31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32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33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35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36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0_Tema de Off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973</Words>
  <Application>Microsoft Office PowerPoint</Application>
  <PresentationFormat>Presentación en pantalla (4:3)</PresentationFormat>
  <Paragraphs>342</Paragraphs>
  <Slides>35</Slides>
  <Notes>35</Notes>
  <HiddenSlides>0</HiddenSlides>
  <MMClips>0</MMClips>
  <ScaleCrop>false</ScaleCrop>
  <HeadingPairs>
    <vt:vector size="4" baseType="variant">
      <vt:variant>
        <vt:lpstr>Tema</vt:lpstr>
      </vt:variant>
      <vt:variant>
        <vt:i4>35</vt:i4>
      </vt:variant>
      <vt:variant>
        <vt:lpstr>Títulos de diapositiva</vt:lpstr>
      </vt:variant>
      <vt:variant>
        <vt:i4>35</vt:i4>
      </vt:variant>
    </vt:vector>
  </HeadingPairs>
  <TitlesOfParts>
    <vt:vector size="70" baseType="lpstr">
      <vt:lpstr>1_Tema de Office</vt:lpstr>
      <vt:lpstr>2_Tema de Office</vt:lpstr>
      <vt:lpstr>3_Tema de Office</vt:lpstr>
      <vt:lpstr>4_Tema de Office</vt:lpstr>
      <vt:lpstr>5_Tema de Office</vt:lpstr>
      <vt:lpstr>7_Tema de Office</vt:lpstr>
      <vt:lpstr>8_Tema de Office</vt:lpstr>
      <vt:lpstr>9_Tema de Office</vt:lpstr>
      <vt:lpstr>10_Tema de Office</vt:lpstr>
      <vt:lpstr>11_Tema de Office</vt:lpstr>
      <vt:lpstr>12_Tema de Office</vt:lpstr>
      <vt:lpstr>Tema de Office</vt:lpstr>
      <vt:lpstr>13_Tema de Office</vt:lpstr>
      <vt:lpstr>14_Tema de Office</vt:lpstr>
      <vt:lpstr>15_Tema de Office</vt:lpstr>
      <vt:lpstr>16_Tema de Office</vt:lpstr>
      <vt:lpstr>17_Tema de Office</vt:lpstr>
      <vt:lpstr>18_Tema de Office</vt:lpstr>
      <vt:lpstr>19_Tema de Office</vt:lpstr>
      <vt:lpstr>20_Tema de Office</vt:lpstr>
      <vt:lpstr>21_Tema de Office</vt:lpstr>
      <vt:lpstr>22_Tema de Office</vt:lpstr>
      <vt:lpstr>23_Tema de Office</vt:lpstr>
      <vt:lpstr>24_Tema de Office</vt:lpstr>
      <vt:lpstr>25_Tema de Office</vt:lpstr>
      <vt:lpstr>26_Tema de Office</vt:lpstr>
      <vt:lpstr>27_Tema de Office</vt:lpstr>
      <vt:lpstr>28_Tema de Office</vt:lpstr>
      <vt:lpstr>29_Tema de Office</vt:lpstr>
      <vt:lpstr>30_Tema de Office</vt:lpstr>
      <vt:lpstr>31_Tema de Office</vt:lpstr>
      <vt:lpstr>32_Tema de Office</vt:lpstr>
      <vt:lpstr>33_Tema de Office</vt:lpstr>
      <vt:lpstr>35_Tema de Office</vt:lpstr>
      <vt:lpstr>36_Tema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Orientacion3</dc:creator>
  <cp:lastModifiedBy>Orientacion3</cp:lastModifiedBy>
  <cp:revision>3</cp:revision>
  <dcterms:created xsi:type="dcterms:W3CDTF">2015-10-02T22:40:41Z</dcterms:created>
  <dcterms:modified xsi:type="dcterms:W3CDTF">2015-10-02T23:07:11Z</dcterms:modified>
</cp:coreProperties>
</file>