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4" r:id="rId1"/>
  </p:sldMasterIdLst>
  <p:notesMasterIdLst>
    <p:notesMasterId r:id="rId40"/>
  </p:notesMasterIdLst>
  <p:sldIdLst>
    <p:sldId id="304" r:id="rId2"/>
    <p:sldId id="308" r:id="rId3"/>
    <p:sldId id="309" r:id="rId4"/>
    <p:sldId id="307" r:id="rId5"/>
    <p:sldId id="258" r:id="rId6"/>
    <p:sldId id="259" r:id="rId7"/>
    <p:sldId id="284" r:id="rId8"/>
    <p:sldId id="285" r:id="rId9"/>
    <p:sldId id="286" r:id="rId10"/>
    <p:sldId id="260" r:id="rId11"/>
    <p:sldId id="261" r:id="rId12"/>
    <p:sldId id="262" r:id="rId13"/>
    <p:sldId id="263" r:id="rId14"/>
    <p:sldId id="264" r:id="rId15"/>
    <p:sldId id="289" r:id="rId16"/>
    <p:sldId id="290" r:id="rId17"/>
    <p:sldId id="291" r:id="rId18"/>
    <p:sldId id="292" r:id="rId19"/>
    <p:sldId id="267" r:id="rId20"/>
    <p:sldId id="268" r:id="rId21"/>
    <p:sldId id="293" r:id="rId22"/>
    <p:sldId id="294" r:id="rId23"/>
    <p:sldId id="270" r:id="rId24"/>
    <p:sldId id="295" r:id="rId25"/>
    <p:sldId id="296" r:id="rId26"/>
    <p:sldId id="297" r:id="rId27"/>
    <p:sldId id="273" r:id="rId28"/>
    <p:sldId id="301" r:id="rId29"/>
    <p:sldId id="274" r:id="rId30"/>
    <p:sldId id="302" r:id="rId31"/>
    <p:sldId id="303" r:id="rId32"/>
    <p:sldId id="277" r:id="rId33"/>
    <p:sldId id="300" r:id="rId34"/>
    <p:sldId id="279" r:id="rId35"/>
    <p:sldId id="299" r:id="rId36"/>
    <p:sldId id="298" r:id="rId37"/>
    <p:sldId id="281" r:id="rId38"/>
    <p:sldId id="283" r:id="rId3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30D4C9-E3C7-447E-97D7-C03C72954033}"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ES"/>
        </a:p>
      </dgm:t>
    </dgm:pt>
    <dgm:pt modelId="{31BFFD2A-4235-4C54-A06F-43F635199E5F}">
      <dgm:prSet phldrT="[Texto]"/>
      <dgm:spPr/>
      <dgm:t>
        <a:bodyPr/>
        <a:lstStyle/>
        <a:p>
          <a:r>
            <a:rPr lang="es-ES"/>
            <a:t>Objetivo</a:t>
          </a:r>
          <a:endParaRPr lang="es-ES" dirty="0"/>
        </a:p>
      </dgm:t>
    </dgm:pt>
    <dgm:pt modelId="{F4B2C10B-7F0B-4358-B8BE-EBBE7BD81E80}" type="parTrans" cxnId="{3CE1C847-E4DA-444E-B551-8A1FFB386742}">
      <dgm:prSet/>
      <dgm:spPr/>
      <dgm:t>
        <a:bodyPr/>
        <a:lstStyle/>
        <a:p>
          <a:endParaRPr lang="es-ES"/>
        </a:p>
      </dgm:t>
    </dgm:pt>
    <dgm:pt modelId="{F1CD95D2-9B7B-4F29-AFD1-BD19B9D554CF}" type="sibTrans" cxnId="{3CE1C847-E4DA-444E-B551-8A1FFB386742}">
      <dgm:prSet/>
      <dgm:spPr/>
      <dgm:t>
        <a:bodyPr/>
        <a:lstStyle/>
        <a:p>
          <a:endParaRPr lang="es-ES"/>
        </a:p>
      </dgm:t>
    </dgm:pt>
    <dgm:pt modelId="{3D4A1119-4523-4083-AAF8-02F2A448AB64}">
      <dgm:prSet phldrT="[Texto]" phldr="1"/>
      <dgm:spPr/>
      <dgm:t>
        <a:bodyPr/>
        <a:lstStyle/>
        <a:p>
          <a:endParaRPr lang="es-ES" dirty="0"/>
        </a:p>
      </dgm:t>
    </dgm:pt>
    <dgm:pt modelId="{2FD6864C-C558-4EA5-9C21-AC6167A2FCE1}" type="parTrans" cxnId="{C72E3DFF-C4A5-40AE-9588-9BFB72579353}">
      <dgm:prSet/>
      <dgm:spPr/>
      <dgm:t>
        <a:bodyPr/>
        <a:lstStyle/>
        <a:p>
          <a:endParaRPr lang="es-ES"/>
        </a:p>
      </dgm:t>
    </dgm:pt>
    <dgm:pt modelId="{876C7C76-C0E1-4EFC-894A-04660FBB141B}" type="sibTrans" cxnId="{C72E3DFF-C4A5-40AE-9588-9BFB72579353}">
      <dgm:prSet/>
      <dgm:spPr/>
      <dgm:t>
        <a:bodyPr/>
        <a:lstStyle/>
        <a:p>
          <a:endParaRPr lang="es-ES"/>
        </a:p>
      </dgm:t>
    </dgm:pt>
    <dgm:pt modelId="{9F5C57E9-A57D-4649-9E54-4FB9F22F0E93}">
      <dgm:prSet phldrT="[Texto]"/>
      <dgm:spPr/>
      <dgm:t>
        <a:bodyPr/>
        <a:lstStyle/>
        <a:p>
          <a:r>
            <a:rPr lang="es-ES"/>
            <a:t>Mejorar la capacidad del gobierno</a:t>
          </a:r>
          <a:endParaRPr lang="es-ES" dirty="0"/>
        </a:p>
      </dgm:t>
    </dgm:pt>
    <dgm:pt modelId="{27E0DF06-2F67-4E93-9262-806A21EF21C3}" type="parTrans" cxnId="{4771B5AA-0F5F-4031-A8F0-1E6FC03F0AFA}">
      <dgm:prSet/>
      <dgm:spPr/>
      <dgm:t>
        <a:bodyPr/>
        <a:lstStyle/>
        <a:p>
          <a:endParaRPr lang="es-ES"/>
        </a:p>
      </dgm:t>
    </dgm:pt>
    <dgm:pt modelId="{F4648F95-4622-4960-BE77-8D05CC521E31}" type="sibTrans" cxnId="{4771B5AA-0F5F-4031-A8F0-1E6FC03F0AFA}">
      <dgm:prSet/>
      <dgm:spPr/>
      <dgm:t>
        <a:bodyPr/>
        <a:lstStyle/>
        <a:p>
          <a:endParaRPr lang="es-ES"/>
        </a:p>
      </dgm:t>
    </dgm:pt>
    <dgm:pt modelId="{F88E827A-4ECB-490E-9B13-6F8605C21CA2}">
      <dgm:prSet phldrT="[Texto]"/>
      <dgm:spPr/>
      <dgm:t>
        <a:bodyPr/>
        <a:lstStyle/>
        <a:p>
          <a:endParaRPr lang="es-ES" dirty="0"/>
        </a:p>
      </dgm:t>
    </dgm:pt>
    <dgm:pt modelId="{E591896A-0893-435E-A332-2EB2E24D4A69}" type="parTrans" cxnId="{815AA7F5-A093-4B8C-8E0D-45C204107675}">
      <dgm:prSet/>
      <dgm:spPr/>
      <dgm:t>
        <a:bodyPr/>
        <a:lstStyle/>
        <a:p>
          <a:endParaRPr lang="es-ES"/>
        </a:p>
      </dgm:t>
    </dgm:pt>
    <dgm:pt modelId="{9CAFBEE9-7F1E-4AC2-B6DE-1EC97DAC5B89}" type="sibTrans" cxnId="{815AA7F5-A093-4B8C-8E0D-45C204107675}">
      <dgm:prSet/>
      <dgm:spPr/>
      <dgm:t>
        <a:bodyPr/>
        <a:lstStyle/>
        <a:p>
          <a:endParaRPr lang="es-ES"/>
        </a:p>
      </dgm:t>
    </dgm:pt>
    <dgm:pt modelId="{AA6F397A-4BBA-43EF-B140-2BADCDF8C971}">
      <dgm:prSet phldrT="[Texto]"/>
      <dgm:spPr/>
      <dgm:t>
        <a:bodyPr/>
        <a:lstStyle/>
        <a:p>
          <a:r>
            <a:rPr lang="es-ES" dirty="0"/>
            <a:t>Lograr</a:t>
          </a:r>
        </a:p>
      </dgm:t>
    </dgm:pt>
    <dgm:pt modelId="{E11E18D9-DC23-4B92-960E-957C2358F50F}" type="parTrans" cxnId="{BBF849E7-8BB0-4D3B-8057-2EE7457E005E}">
      <dgm:prSet/>
      <dgm:spPr/>
      <dgm:t>
        <a:bodyPr/>
        <a:lstStyle/>
        <a:p>
          <a:endParaRPr lang="es-ES"/>
        </a:p>
      </dgm:t>
    </dgm:pt>
    <dgm:pt modelId="{E340C2AC-C638-455A-A87C-6EAA51AC5BE3}" type="sibTrans" cxnId="{BBF849E7-8BB0-4D3B-8057-2EE7457E005E}">
      <dgm:prSet/>
      <dgm:spPr/>
      <dgm:t>
        <a:bodyPr/>
        <a:lstStyle/>
        <a:p>
          <a:endParaRPr lang="es-ES"/>
        </a:p>
      </dgm:t>
    </dgm:pt>
    <dgm:pt modelId="{7F29D171-90D9-4548-B4F0-7C6925EF7103}">
      <dgm:prSet phldrT="[Texto]" phldr="1"/>
      <dgm:spPr/>
      <dgm:t>
        <a:bodyPr/>
        <a:lstStyle/>
        <a:p>
          <a:endParaRPr lang="es-ES" dirty="0"/>
        </a:p>
      </dgm:t>
    </dgm:pt>
    <dgm:pt modelId="{34D9063B-B039-47F3-97B0-372EAA23565C}" type="parTrans" cxnId="{D98D03DC-B815-43D1-BA75-C4820AA187E8}">
      <dgm:prSet/>
      <dgm:spPr/>
      <dgm:t>
        <a:bodyPr/>
        <a:lstStyle/>
        <a:p>
          <a:endParaRPr lang="es-ES"/>
        </a:p>
      </dgm:t>
    </dgm:pt>
    <dgm:pt modelId="{EA83CC8D-971F-4D05-BBB7-F50CC507AD8E}" type="sibTrans" cxnId="{D98D03DC-B815-43D1-BA75-C4820AA187E8}">
      <dgm:prSet/>
      <dgm:spPr/>
      <dgm:t>
        <a:bodyPr/>
        <a:lstStyle/>
        <a:p>
          <a:endParaRPr lang="es-ES"/>
        </a:p>
      </dgm:t>
    </dgm:pt>
    <dgm:pt modelId="{9E302AC7-7CB7-4406-8026-425F48184535}">
      <dgm:prSet phldrT="[Texto]"/>
      <dgm:spPr/>
      <dgm:t>
        <a:bodyPr/>
        <a:lstStyle/>
        <a:p>
          <a:r>
            <a:rPr lang="es-ES" dirty="0"/>
            <a:t>Incremento den la gobernabilidad</a:t>
          </a:r>
        </a:p>
      </dgm:t>
    </dgm:pt>
    <dgm:pt modelId="{5193280D-9AC1-4867-A0AC-67187252B55F}" type="parTrans" cxnId="{DAAF1058-1B9A-4B03-A101-4CA47D5E3832}">
      <dgm:prSet/>
      <dgm:spPr/>
      <dgm:t>
        <a:bodyPr/>
        <a:lstStyle/>
        <a:p>
          <a:endParaRPr lang="es-ES"/>
        </a:p>
      </dgm:t>
    </dgm:pt>
    <dgm:pt modelId="{2BD11A8E-FF52-4DA2-AC08-72E89551EA2B}" type="sibTrans" cxnId="{DAAF1058-1B9A-4B03-A101-4CA47D5E3832}">
      <dgm:prSet/>
      <dgm:spPr/>
      <dgm:t>
        <a:bodyPr/>
        <a:lstStyle/>
        <a:p>
          <a:endParaRPr lang="es-ES"/>
        </a:p>
      </dgm:t>
    </dgm:pt>
    <dgm:pt modelId="{F152FB5C-2D2C-4FC1-B70F-866CFB8FDFA8}">
      <dgm:prSet phldrT="[Texto]"/>
      <dgm:spPr/>
      <dgm:t>
        <a:bodyPr/>
        <a:lstStyle/>
        <a:p>
          <a:endParaRPr lang="es-ES" dirty="0"/>
        </a:p>
      </dgm:t>
    </dgm:pt>
    <dgm:pt modelId="{D0F36964-3192-48E3-8DBD-38CFF78B60FC}" type="parTrans" cxnId="{270B9EA0-3D20-4E5B-896C-6176B4F11201}">
      <dgm:prSet/>
      <dgm:spPr/>
      <dgm:t>
        <a:bodyPr/>
        <a:lstStyle/>
        <a:p>
          <a:endParaRPr lang="es-ES"/>
        </a:p>
      </dgm:t>
    </dgm:pt>
    <dgm:pt modelId="{9EF8A6E2-ACF3-47CB-B821-839B22AFEDE4}" type="sibTrans" cxnId="{270B9EA0-3D20-4E5B-896C-6176B4F11201}">
      <dgm:prSet/>
      <dgm:spPr/>
      <dgm:t>
        <a:bodyPr/>
        <a:lstStyle/>
        <a:p>
          <a:endParaRPr lang="es-ES"/>
        </a:p>
      </dgm:t>
    </dgm:pt>
    <dgm:pt modelId="{4ADF0CE7-048C-446F-9005-FCE2C9181339}">
      <dgm:prSet phldrT="[Texto]"/>
      <dgm:spPr/>
      <dgm:t>
        <a:bodyPr/>
        <a:lstStyle/>
        <a:p>
          <a:endParaRPr lang="es-ES" dirty="0"/>
        </a:p>
      </dgm:t>
    </dgm:pt>
    <dgm:pt modelId="{CD2AE7F9-CDBE-4DF9-B0EE-493751E7755E}" type="parTrans" cxnId="{B22B1B7F-136D-4462-86AE-B4A59616FDBC}">
      <dgm:prSet/>
      <dgm:spPr/>
      <dgm:t>
        <a:bodyPr/>
        <a:lstStyle/>
        <a:p>
          <a:endParaRPr lang="es-ES"/>
        </a:p>
      </dgm:t>
    </dgm:pt>
    <dgm:pt modelId="{BDA94CCF-F011-4633-A933-78CC9F9B41AF}" type="sibTrans" cxnId="{B22B1B7F-136D-4462-86AE-B4A59616FDBC}">
      <dgm:prSet/>
      <dgm:spPr/>
      <dgm:t>
        <a:bodyPr/>
        <a:lstStyle/>
        <a:p>
          <a:endParaRPr lang="es-ES"/>
        </a:p>
      </dgm:t>
    </dgm:pt>
    <dgm:pt modelId="{8840F390-06F2-4832-9C70-C30F18110D72}">
      <dgm:prSet phldrT="[Texto]"/>
      <dgm:spPr/>
      <dgm:t>
        <a:bodyPr/>
        <a:lstStyle/>
        <a:p>
          <a:r>
            <a:rPr lang="es-ES" dirty="0"/>
            <a:t>Problemas de la sociedad</a:t>
          </a:r>
        </a:p>
      </dgm:t>
    </dgm:pt>
    <dgm:pt modelId="{5FB9BE65-BB4E-485C-AE29-9A0C10D203C0}" type="parTrans" cxnId="{54D4ABF8-1300-40FC-896D-618CE6F78B6D}">
      <dgm:prSet/>
      <dgm:spPr/>
    </dgm:pt>
    <dgm:pt modelId="{36587666-8E0D-42E6-B2FC-75BEB9C14CA2}" type="sibTrans" cxnId="{54D4ABF8-1300-40FC-896D-618CE6F78B6D}">
      <dgm:prSet/>
      <dgm:spPr/>
    </dgm:pt>
    <dgm:pt modelId="{FC505FAD-7652-41FE-B96B-E42E94FB7335}">
      <dgm:prSet phldrT="[Texto]" phldr="1"/>
      <dgm:spPr/>
      <dgm:t>
        <a:bodyPr/>
        <a:lstStyle/>
        <a:p>
          <a:endParaRPr lang="es-ES" dirty="0"/>
        </a:p>
      </dgm:t>
    </dgm:pt>
    <dgm:pt modelId="{E6D02312-CFBB-4322-BA6D-0978952CD401}" type="parTrans" cxnId="{DA2AA297-8A1F-4F5C-860E-EB9DC6E6A0F4}">
      <dgm:prSet/>
      <dgm:spPr/>
    </dgm:pt>
    <dgm:pt modelId="{FACEA298-21D0-4661-B32A-710D71652755}" type="sibTrans" cxnId="{DA2AA297-8A1F-4F5C-860E-EB9DC6E6A0F4}">
      <dgm:prSet/>
      <dgm:spPr/>
    </dgm:pt>
    <dgm:pt modelId="{A08BBBB1-8E81-4D78-9104-F0E43ABAE688}">
      <dgm:prSet phldrT="[Texto]"/>
      <dgm:spPr/>
      <dgm:t>
        <a:bodyPr/>
        <a:lstStyle/>
        <a:p>
          <a:r>
            <a:rPr lang="es-ES" dirty="0"/>
            <a:t>Resolver</a:t>
          </a:r>
        </a:p>
      </dgm:t>
    </dgm:pt>
    <dgm:pt modelId="{9D558264-9388-4FCD-B905-6C7A907E9AE8}" type="parTrans" cxnId="{F2DBF0E4-EB25-44FD-B8D0-A7CC2860CCB0}">
      <dgm:prSet/>
      <dgm:spPr/>
    </dgm:pt>
    <dgm:pt modelId="{47D561F5-4271-4731-901C-C7257E2994E5}" type="sibTrans" cxnId="{F2DBF0E4-EB25-44FD-B8D0-A7CC2860CCB0}">
      <dgm:prSet/>
      <dgm:spPr/>
    </dgm:pt>
    <dgm:pt modelId="{F04ECCC0-12B5-4C9D-B1E5-2F1FD7B2BDBA}" type="pres">
      <dgm:prSet presAssocID="{E330D4C9-E3C7-447E-97D7-C03C72954033}" presName="linearFlow" presStyleCnt="0">
        <dgm:presLayoutVars>
          <dgm:dir/>
          <dgm:animLvl val="lvl"/>
          <dgm:resizeHandles val="exact"/>
        </dgm:presLayoutVars>
      </dgm:prSet>
      <dgm:spPr/>
      <dgm:t>
        <a:bodyPr/>
        <a:lstStyle/>
        <a:p>
          <a:endParaRPr lang="es-MX"/>
        </a:p>
      </dgm:t>
    </dgm:pt>
    <dgm:pt modelId="{88FD8DEF-951A-49B8-8C96-95D0ED771B4B}" type="pres">
      <dgm:prSet presAssocID="{31BFFD2A-4235-4C54-A06F-43F635199E5F}" presName="composite" presStyleCnt="0"/>
      <dgm:spPr/>
    </dgm:pt>
    <dgm:pt modelId="{B9DBE35A-BA64-4047-B1E4-80359165B50C}" type="pres">
      <dgm:prSet presAssocID="{31BFFD2A-4235-4C54-A06F-43F635199E5F}" presName="parentText" presStyleLbl="alignNode1" presStyleIdx="0" presStyleCnt="4">
        <dgm:presLayoutVars>
          <dgm:chMax val="1"/>
          <dgm:bulletEnabled val="1"/>
        </dgm:presLayoutVars>
      </dgm:prSet>
      <dgm:spPr/>
      <dgm:t>
        <a:bodyPr/>
        <a:lstStyle/>
        <a:p>
          <a:endParaRPr lang="es-ES"/>
        </a:p>
      </dgm:t>
    </dgm:pt>
    <dgm:pt modelId="{C6FA16AA-A10B-463A-AC53-5F47AECDFBE0}" type="pres">
      <dgm:prSet presAssocID="{31BFFD2A-4235-4C54-A06F-43F635199E5F}" presName="descendantText" presStyleLbl="alignAcc1" presStyleIdx="0" presStyleCnt="4">
        <dgm:presLayoutVars>
          <dgm:bulletEnabled val="1"/>
        </dgm:presLayoutVars>
      </dgm:prSet>
      <dgm:spPr/>
      <dgm:t>
        <a:bodyPr/>
        <a:lstStyle/>
        <a:p>
          <a:endParaRPr lang="es-ES"/>
        </a:p>
      </dgm:t>
    </dgm:pt>
    <dgm:pt modelId="{539D7482-77A8-4E36-BCDD-05F1F3D20F0F}" type="pres">
      <dgm:prSet presAssocID="{F1CD95D2-9B7B-4F29-AFD1-BD19B9D554CF}" presName="sp" presStyleCnt="0"/>
      <dgm:spPr/>
    </dgm:pt>
    <dgm:pt modelId="{75A6ABDD-BCD7-4F2A-97EC-88BFC44D1192}" type="pres">
      <dgm:prSet presAssocID="{AA6F397A-4BBA-43EF-B140-2BADCDF8C971}" presName="composite" presStyleCnt="0"/>
      <dgm:spPr/>
    </dgm:pt>
    <dgm:pt modelId="{405D33D3-2166-4D99-A44B-1A279A9C5C7E}" type="pres">
      <dgm:prSet presAssocID="{AA6F397A-4BBA-43EF-B140-2BADCDF8C971}" presName="parentText" presStyleLbl="alignNode1" presStyleIdx="1" presStyleCnt="4">
        <dgm:presLayoutVars>
          <dgm:chMax val="1"/>
          <dgm:bulletEnabled val="1"/>
        </dgm:presLayoutVars>
      </dgm:prSet>
      <dgm:spPr/>
      <dgm:t>
        <a:bodyPr/>
        <a:lstStyle/>
        <a:p>
          <a:endParaRPr lang="es-ES"/>
        </a:p>
      </dgm:t>
    </dgm:pt>
    <dgm:pt modelId="{54EC7DF4-38D5-4039-91DF-FA499AD6F29A}" type="pres">
      <dgm:prSet presAssocID="{AA6F397A-4BBA-43EF-B140-2BADCDF8C971}" presName="descendantText" presStyleLbl="alignAcc1" presStyleIdx="1" presStyleCnt="4">
        <dgm:presLayoutVars>
          <dgm:bulletEnabled val="1"/>
        </dgm:presLayoutVars>
      </dgm:prSet>
      <dgm:spPr/>
      <dgm:t>
        <a:bodyPr/>
        <a:lstStyle/>
        <a:p>
          <a:endParaRPr lang="es-ES"/>
        </a:p>
      </dgm:t>
    </dgm:pt>
    <dgm:pt modelId="{660FA6A3-E431-43BA-8CDF-6169869E60D7}" type="pres">
      <dgm:prSet presAssocID="{E340C2AC-C638-455A-A87C-6EAA51AC5BE3}" presName="sp" presStyleCnt="0"/>
      <dgm:spPr/>
    </dgm:pt>
    <dgm:pt modelId="{06A9464B-E81D-42C8-8280-2D793A59D64C}" type="pres">
      <dgm:prSet presAssocID="{A08BBBB1-8E81-4D78-9104-F0E43ABAE688}" presName="composite" presStyleCnt="0"/>
      <dgm:spPr/>
    </dgm:pt>
    <dgm:pt modelId="{8E293FB4-D17C-4690-98D7-423E2C60ABF8}" type="pres">
      <dgm:prSet presAssocID="{A08BBBB1-8E81-4D78-9104-F0E43ABAE688}" presName="parentText" presStyleLbl="alignNode1" presStyleIdx="2" presStyleCnt="4">
        <dgm:presLayoutVars>
          <dgm:chMax val="1"/>
          <dgm:bulletEnabled val="1"/>
        </dgm:presLayoutVars>
      </dgm:prSet>
      <dgm:spPr/>
      <dgm:t>
        <a:bodyPr/>
        <a:lstStyle/>
        <a:p>
          <a:endParaRPr lang="es-MX"/>
        </a:p>
      </dgm:t>
    </dgm:pt>
    <dgm:pt modelId="{352D2264-0D1E-4071-87EA-C9FA4A8511C4}" type="pres">
      <dgm:prSet presAssocID="{A08BBBB1-8E81-4D78-9104-F0E43ABAE688}" presName="descendantText" presStyleLbl="alignAcc1" presStyleIdx="2" presStyleCnt="4">
        <dgm:presLayoutVars>
          <dgm:bulletEnabled val="1"/>
        </dgm:presLayoutVars>
      </dgm:prSet>
      <dgm:spPr/>
    </dgm:pt>
    <dgm:pt modelId="{0285C179-2212-42CC-99ED-47C2D6848E91}" type="pres">
      <dgm:prSet presAssocID="{47D561F5-4271-4731-901C-C7257E2994E5}" presName="sp" presStyleCnt="0"/>
      <dgm:spPr/>
    </dgm:pt>
    <dgm:pt modelId="{5CBA62EE-3F84-4AC8-9992-7A089AB4737B}" type="pres">
      <dgm:prSet presAssocID="{4ADF0CE7-048C-446F-9005-FCE2C9181339}" presName="composite" presStyleCnt="0"/>
      <dgm:spPr/>
    </dgm:pt>
    <dgm:pt modelId="{F1D3D38B-30CC-4DB8-9C9F-C7798363B178}" type="pres">
      <dgm:prSet presAssocID="{4ADF0CE7-048C-446F-9005-FCE2C9181339}" presName="parentText" presStyleLbl="alignNode1" presStyleIdx="3" presStyleCnt="4">
        <dgm:presLayoutVars>
          <dgm:chMax val="1"/>
          <dgm:bulletEnabled val="1"/>
        </dgm:presLayoutVars>
      </dgm:prSet>
      <dgm:spPr/>
      <dgm:t>
        <a:bodyPr/>
        <a:lstStyle/>
        <a:p>
          <a:endParaRPr lang="es-ES"/>
        </a:p>
      </dgm:t>
    </dgm:pt>
    <dgm:pt modelId="{DBF7D303-C635-461E-869A-1632CC49FE51}" type="pres">
      <dgm:prSet presAssocID="{4ADF0CE7-048C-446F-9005-FCE2C9181339}" presName="descendantText" presStyleLbl="alignAcc1" presStyleIdx="3" presStyleCnt="4">
        <dgm:presLayoutVars>
          <dgm:bulletEnabled val="1"/>
        </dgm:presLayoutVars>
      </dgm:prSet>
      <dgm:spPr/>
      <dgm:t>
        <a:bodyPr/>
        <a:lstStyle/>
        <a:p>
          <a:endParaRPr lang="es-ES"/>
        </a:p>
      </dgm:t>
    </dgm:pt>
  </dgm:ptLst>
  <dgm:cxnLst>
    <dgm:cxn modelId="{D459FF01-2DAF-4C12-8C0F-EFB533A2FB10}" type="presOf" srcId="{F152FB5C-2D2C-4FC1-B70F-866CFB8FDFA8}" destId="{54EC7DF4-38D5-4039-91DF-FA499AD6F29A}" srcOrd="0" destOrd="2" presId="urn:microsoft.com/office/officeart/2005/8/layout/chevron2"/>
    <dgm:cxn modelId="{DAAF1058-1B9A-4B03-A101-4CA47D5E3832}" srcId="{AA6F397A-4BBA-43EF-B140-2BADCDF8C971}" destId="{9E302AC7-7CB7-4406-8026-425F48184535}" srcOrd="1" destOrd="0" parTransId="{5193280D-9AC1-4867-A0AC-67187252B55F}" sibTransId="{2BD11A8E-FF52-4DA2-AC08-72E89551EA2B}"/>
    <dgm:cxn modelId="{3CE1C847-E4DA-444E-B551-8A1FFB386742}" srcId="{E330D4C9-E3C7-447E-97D7-C03C72954033}" destId="{31BFFD2A-4235-4C54-A06F-43F635199E5F}" srcOrd="0" destOrd="0" parTransId="{F4B2C10B-7F0B-4358-B8BE-EBBE7BD81E80}" sibTransId="{F1CD95D2-9B7B-4F29-AFD1-BD19B9D554CF}"/>
    <dgm:cxn modelId="{ED89841A-CCA4-47D1-9558-72C3158DF77E}" type="presOf" srcId="{31BFFD2A-4235-4C54-A06F-43F635199E5F}" destId="{B9DBE35A-BA64-4047-B1E4-80359165B50C}" srcOrd="0" destOrd="0" presId="urn:microsoft.com/office/officeart/2005/8/layout/chevron2"/>
    <dgm:cxn modelId="{270B9EA0-3D20-4E5B-896C-6176B4F11201}" srcId="{AA6F397A-4BBA-43EF-B140-2BADCDF8C971}" destId="{F152FB5C-2D2C-4FC1-B70F-866CFB8FDFA8}" srcOrd="2" destOrd="0" parTransId="{D0F36964-3192-48E3-8DBD-38CFF78B60FC}" sibTransId="{9EF8A6E2-ACF3-47CB-B821-839B22AFEDE4}"/>
    <dgm:cxn modelId="{A6900D61-5CED-4537-9118-5A916EF606CB}" type="presOf" srcId="{9F5C57E9-A57D-4649-9E54-4FB9F22F0E93}" destId="{C6FA16AA-A10B-463A-AC53-5F47AECDFBE0}" srcOrd="0" destOrd="1" presId="urn:microsoft.com/office/officeart/2005/8/layout/chevron2"/>
    <dgm:cxn modelId="{BBF849E7-8BB0-4D3B-8057-2EE7457E005E}" srcId="{E330D4C9-E3C7-447E-97D7-C03C72954033}" destId="{AA6F397A-4BBA-43EF-B140-2BADCDF8C971}" srcOrd="1" destOrd="0" parTransId="{E11E18D9-DC23-4B92-960E-957C2358F50F}" sibTransId="{E340C2AC-C638-455A-A87C-6EAA51AC5BE3}"/>
    <dgm:cxn modelId="{93AC08D6-9C8B-4B4E-9222-F0AE7DAA72D6}" type="presOf" srcId="{FC505FAD-7652-41FE-B96B-E42E94FB7335}" destId="{DBF7D303-C635-461E-869A-1632CC49FE51}" srcOrd="0" destOrd="1" presId="urn:microsoft.com/office/officeart/2005/8/layout/chevron2"/>
    <dgm:cxn modelId="{019F994D-3E5C-47DE-8D16-5D1BE42F671D}" type="presOf" srcId="{E330D4C9-E3C7-447E-97D7-C03C72954033}" destId="{F04ECCC0-12B5-4C9D-B1E5-2F1FD7B2BDBA}" srcOrd="0" destOrd="0" presId="urn:microsoft.com/office/officeart/2005/8/layout/chevron2"/>
    <dgm:cxn modelId="{E58D3183-C34A-4997-A0F4-76C4D8785D82}" type="presOf" srcId="{9E302AC7-7CB7-4406-8026-425F48184535}" destId="{54EC7DF4-38D5-4039-91DF-FA499AD6F29A}" srcOrd="0" destOrd="1" presId="urn:microsoft.com/office/officeart/2005/8/layout/chevron2"/>
    <dgm:cxn modelId="{815AA7F5-A093-4B8C-8E0D-45C204107675}" srcId="{31BFFD2A-4235-4C54-A06F-43F635199E5F}" destId="{F88E827A-4ECB-490E-9B13-6F8605C21CA2}" srcOrd="2" destOrd="0" parTransId="{E591896A-0893-435E-A332-2EB2E24D4A69}" sibTransId="{9CAFBEE9-7F1E-4AC2-B6DE-1EC97DAC5B89}"/>
    <dgm:cxn modelId="{DA2AA297-8A1F-4F5C-860E-EB9DC6E6A0F4}" srcId="{4ADF0CE7-048C-446F-9005-FCE2C9181339}" destId="{FC505FAD-7652-41FE-B96B-E42E94FB7335}" srcOrd="1" destOrd="0" parTransId="{E6D02312-CFBB-4322-BA6D-0978952CD401}" sibTransId="{FACEA298-21D0-4661-B32A-710D71652755}"/>
    <dgm:cxn modelId="{3A37651F-E72D-4D75-B04F-15F621D53DA2}" type="presOf" srcId="{8840F390-06F2-4832-9C70-C30F18110D72}" destId="{DBF7D303-C635-461E-869A-1632CC49FE51}" srcOrd="0" destOrd="0" presId="urn:microsoft.com/office/officeart/2005/8/layout/chevron2"/>
    <dgm:cxn modelId="{77526ACE-4989-43F9-9E05-3B2A9E7FAB13}" type="presOf" srcId="{F88E827A-4ECB-490E-9B13-6F8605C21CA2}" destId="{C6FA16AA-A10B-463A-AC53-5F47AECDFBE0}" srcOrd="0" destOrd="2" presId="urn:microsoft.com/office/officeart/2005/8/layout/chevron2"/>
    <dgm:cxn modelId="{C72E3DFF-C4A5-40AE-9588-9BFB72579353}" srcId="{31BFFD2A-4235-4C54-A06F-43F635199E5F}" destId="{3D4A1119-4523-4083-AAF8-02F2A448AB64}" srcOrd="0" destOrd="0" parTransId="{2FD6864C-C558-4EA5-9C21-AC6167A2FCE1}" sibTransId="{876C7C76-C0E1-4EFC-894A-04660FBB141B}"/>
    <dgm:cxn modelId="{F2DBF0E4-EB25-44FD-B8D0-A7CC2860CCB0}" srcId="{E330D4C9-E3C7-447E-97D7-C03C72954033}" destId="{A08BBBB1-8E81-4D78-9104-F0E43ABAE688}" srcOrd="2" destOrd="0" parTransId="{9D558264-9388-4FCD-B905-6C7A907E9AE8}" sibTransId="{47D561F5-4271-4731-901C-C7257E2994E5}"/>
    <dgm:cxn modelId="{B22B1B7F-136D-4462-86AE-B4A59616FDBC}" srcId="{E330D4C9-E3C7-447E-97D7-C03C72954033}" destId="{4ADF0CE7-048C-446F-9005-FCE2C9181339}" srcOrd="3" destOrd="0" parTransId="{CD2AE7F9-CDBE-4DF9-B0EE-493751E7755E}" sibTransId="{BDA94CCF-F011-4633-A933-78CC9F9B41AF}"/>
    <dgm:cxn modelId="{D98D03DC-B815-43D1-BA75-C4820AA187E8}" srcId="{AA6F397A-4BBA-43EF-B140-2BADCDF8C971}" destId="{7F29D171-90D9-4548-B4F0-7C6925EF7103}" srcOrd="0" destOrd="0" parTransId="{34D9063B-B039-47F3-97B0-372EAA23565C}" sibTransId="{EA83CC8D-971F-4D05-BBB7-F50CC507AD8E}"/>
    <dgm:cxn modelId="{E780095F-635C-4BE9-A78A-6070D96314F6}" type="presOf" srcId="{7F29D171-90D9-4548-B4F0-7C6925EF7103}" destId="{54EC7DF4-38D5-4039-91DF-FA499AD6F29A}" srcOrd="0" destOrd="0" presId="urn:microsoft.com/office/officeart/2005/8/layout/chevron2"/>
    <dgm:cxn modelId="{4771B5AA-0F5F-4031-A8F0-1E6FC03F0AFA}" srcId="{31BFFD2A-4235-4C54-A06F-43F635199E5F}" destId="{9F5C57E9-A57D-4649-9E54-4FB9F22F0E93}" srcOrd="1" destOrd="0" parTransId="{27E0DF06-2F67-4E93-9262-806A21EF21C3}" sibTransId="{F4648F95-4622-4960-BE77-8D05CC521E31}"/>
    <dgm:cxn modelId="{D5AE2E94-AA54-48B8-95C4-453342D57ED5}" type="presOf" srcId="{4ADF0CE7-048C-446F-9005-FCE2C9181339}" destId="{F1D3D38B-30CC-4DB8-9C9F-C7798363B178}" srcOrd="0" destOrd="0" presId="urn:microsoft.com/office/officeart/2005/8/layout/chevron2"/>
    <dgm:cxn modelId="{54D4ABF8-1300-40FC-896D-618CE6F78B6D}" srcId="{4ADF0CE7-048C-446F-9005-FCE2C9181339}" destId="{8840F390-06F2-4832-9C70-C30F18110D72}" srcOrd="0" destOrd="0" parTransId="{5FB9BE65-BB4E-485C-AE29-9A0C10D203C0}" sibTransId="{36587666-8E0D-42E6-B2FC-75BEB9C14CA2}"/>
    <dgm:cxn modelId="{5F26858C-C1C1-4C22-84F6-A6FDD76434A4}" type="presOf" srcId="{AA6F397A-4BBA-43EF-B140-2BADCDF8C971}" destId="{405D33D3-2166-4D99-A44B-1A279A9C5C7E}" srcOrd="0" destOrd="0" presId="urn:microsoft.com/office/officeart/2005/8/layout/chevron2"/>
    <dgm:cxn modelId="{8A8346C9-C89B-4C15-8919-A397815DF780}" type="presOf" srcId="{3D4A1119-4523-4083-AAF8-02F2A448AB64}" destId="{C6FA16AA-A10B-463A-AC53-5F47AECDFBE0}" srcOrd="0" destOrd="0" presId="urn:microsoft.com/office/officeart/2005/8/layout/chevron2"/>
    <dgm:cxn modelId="{CB6A10F1-A1A2-4D85-A1BB-8CB212242EF1}" type="presOf" srcId="{A08BBBB1-8E81-4D78-9104-F0E43ABAE688}" destId="{8E293FB4-D17C-4690-98D7-423E2C60ABF8}" srcOrd="0" destOrd="0" presId="urn:microsoft.com/office/officeart/2005/8/layout/chevron2"/>
    <dgm:cxn modelId="{56241986-39F8-4A41-B967-FB6A2B026159}" type="presParOf" srcId="{F04ECCC0-12B5-4C9D-B1E5-2F1FD7B2BDBA}" destId="{88FD8DEF-951A-49B8-8C96-95D0ED771B4B}" srcOrd="0" destOrd="0" presId="urn:microsoft.com/office/officeart/2005/8/layout/chevron2"/>
    <dgm:cxn modelId="{6F0E78A7-0DFD-4186-B4E3-4B47BFF77069}" type="presParOf" srcId="{88FD8DEF-951A-49B8-8C96-95D0ED771B4B}" destId="{B9DBE35A-BA64-4047-B1E4-80359165B50C}" srcOrd="0" destOrd="0" presId="urn:microsoft.com/office/officeart/2005/8/layout/chevron2"/>
    <dgm:cxn modelId="{CB3C542D-DD38-4CD9-85D3-F7E98B1D7CA4}" type="presParOf" srcId="{88FD8DEF-951A-49B8-8C96-95D0ED771B4B}" destId="{C6FA16AA-A10B-463A-AC53-5F47AECDFBE0}" srcOrd="1" destOrd="0" presId="urn:microsoft.com/office/officeart/2005/8/layout/chevron2"/>
    <dgm:cxn modelId="{38F124B8-7127-4148-A52F-5981328312D1}" type="presParOf" srcId="{F04ECCC0-12B5-4C9D-B1E5-2F1FD7B2BDBA}" destId="{539D7482-77A8-4E36-BCDD-05F1F3D20F0F}" srcOrd="1" destOrd="0" presId="urn:microsoft.com/office/officeart/2005/8/layout/chevron2"/>
    <dgm:cxn modelId="{ACFBFF4A-594D-474B-856F-812B0E8A8B63}" type="presParOf" srcId="{F04ECCC0-12B5-4C9D-B1E5-2F1FD7B2BDBA}" destId="{75A6ABDD-BCD7-4F2A-97EC-88BFC44D1192}" srcOrd="2" destOrd="0" presId="urn:microsoft.com/office/officeart/2005/8/layout/chevron2"/>
    <dgm:cxn modelId="{0137F98D-2031-4F5C-8297-13FE9F38C96A}" type="presParOf" srcId="{75A6ABDD-BCD7-4F2A-97EC-88BFC44D1192}" destId="{405D33D3-2166-4D99-A44B-1A279A9C5C7E}" srcOrd="0" destOrd="0" presId="urn:microsoft.com/office/officeart/2005/8/layout/chevron2"/>
    <dgm:cxn modelId="{1BDA0CD0-E3C4-4775-B467-3EEB682BE6C1}" type="presParOf" srcId="{75A6ABDD-BCD7-4F2A-97EC-88BFC44D1192}" destId="{54EC7DF4-38D5-4039-91DF-FA499AD6F29A}" srcOrd="1" destOrd="0" presId="urn:microsoft.com/office/officeart/2005/8/layout/chevron2"/>
    <dgm:cxn modelId="{63F17541-F9A6-4FA0-9D67-77CF46F096DC}" type="presParOf" srcId="{F04ECCC0-12B5-4C9D-B1E5-2F1FD7B2BDBA}" destId="{660FA6A3-E431-43BA-8CDF-6169869E60D7}" srcOrd="3" destOrd="0" presId="urn:microsoft.com/office/officeart/2005/8/layout/chevron2"/>
    <dgm:cxn modelId="{B1268822-E934-4842-9EC8-71FD60FD9B28}" type="presParOf" srcId="{F04ECCC0-12B5-4C9D-B1E5-2F1FD7B2BDBA}" destId="{06A9464B-E81D-42C8-8280-2D793A59D64C}" srcOrd="4" destOrd="0" presId="urn:microsoft.com/office/officeart/2005/8/layout/chevron2"/>
    <dgm:cxn modelId="{0E2057D3-1BFA-4A58-9D13-8F4247A62166}" type="presParOf" srcId="{06A9464B-E81D-42C8-8280-2D793A59D64C}" destId="{8E293FB4-D17C-4690-98D7-423E2C60ABF8}" srcOrd="0" destOrd="0" presId="urn:microsoft.com/office/officeart/2005/8/layout/chevron2"/>
    <dgm:cxn modelId="{5D178CA7-32A6-4CD1-8EFE-375D19639D9A}" type="presParOf" srcId="{06A9464B-E81D-42C8-8280-2D793A59D64C}" destId="{352D2264-0D1E-4071-87EA-C9FA4A8511C4}" srcOrd="1" destOrd="0" presId="urn:microsoft.com/office/officeart/2005/8/layout/chevron2"/>
    <dgm:cxn modelId="{F31FBD09-30C1-4C6D-A969-53A2D927F7AF}" type="presParOf" srcId="{F04ECCC0-12B5-4C9D-B1E5-2F1FD7B2BDBA}" destId="{0285C179-2212-42CC-99ED-47C2D6848E91}" srcOrd="5" destOrd="0" presId="urn:microsoft.com/office/officeart/2005/8/layout/chevron2"/>
    <dgm:cxn modelId="{EBF7B10B-4E84-42B7-82B8-57F4ED452FA8}" type="presParOf" srcId="{F04ECCC0-12B5-4C9D-B1E5-2F1FD7B2BDBA}" destId="{5CBA62EE-3F84-4AC8-9992-7A089AB4737B}" srcOrd="6" destOrd="0" presId="urn:microsoft.com/office/officeart/2005/8/layout/chevron2"/>
    <dgm:cxn modelId="{15D61FB3-B2FE-4017-8413-DF7CDB05619E}" type="presParOf" srcId="{5CBA62EE-3F84-4AC8-9992-7A089AB4737B}" destId="{F1D3D38B-30CC-4DB8-9C9F-C7798363B178}" srcOrd="0" destOrd="0" presId="urn:microsoft.com/office/officeart/2005/8/layout/chevron2"/>
    <dgm:cxn modelId="{41E40CCB-1893-4B9E-9999-6E198877EBB9}" type="presParOf" srcId="{5CBA62EE-3F84-4AC8-9992-7A089AB4737B}" destId="{DBF7D303-C635-461E-869A-1632CC49FE5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01012E-AAB0-4B30-9ADD-258F88CA689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64B3E4F5-D2F7-4438-B08F-47E1E59B25F2}">
      <dgm:prSet phldrT="[Texto]"/>
      <dgm:spPr/>
      <dgm:t>
        <a:bodyPr/>
        <a:lstStyle/>
        <a:p>
          <a:r>
            <a:rPr lang="es-ES"/>
            <a:t>Primero</a:t>
          </a:r>
          <a:endParaRPr lang="es-ES" dirty="0"/>
        </a:p>
      </dgm:t>
    </dgm:pt>
    <dgm:pt modelId="{360AED36-7057-48F2-B9C8-0A7AA482E868}" type="parTrans" cxnId="{4A0DB7C9-5B52-41C3-BA83-AEB4C773173C}">
      <dgm:prSet/>
      <dgm:spPr/>
      <dgm:t>
        <a:bodyPr/>
        <a:lstStyle/>
        <a:p>
          <a:endParaRPr lang="es-ES"/>
        </a:p>
      </dgm:t>
    </dgm:pt>
    <dgm:pt modelId="{5DA2FAF1-86FE-451E-BE21-CFD9218FBF1D}" type="sibTrans" cxnId="{4A0DB7C9-5B52-41C3-BA83-AEB4C773173C}">
      <dgm:prSet/>
      <dgm:spPr/>
      <dgm:t>
        <a:bodyPr/>
        <a:lstStyle/>
        <a:p>
          <a:endParaRPr lang="es-ES"/>
        </a:p>
      </dgm:t>
    </dgm:pt>
    <dgm:pt modelId="{56F11342-EA9D-42B0-952B-288E61206F5D}">
      <dgm:prSet phldrT="[Texto]"/>
      <dgm:spPr/>
      <dgm:t>
        <a:bodyPr/>
        <a:lstStyle/>
        <a:p>
          <a:r>
            <a:rPr lang="es-ES"/>
            <a:t>Segundo</a:t>
          </a:r>
          <a:endParaRPr lang="es-ES" dirty="0"/>
        </a:p>
      </dgm:t>
    </dgm:pt>
    <dgm:pt modelId="{BD5FD80C-1238-4775-BB1D-3D5B9F7347C2}" type="parTrans" cxnId="{0D210D32-883F-4FF0-B4E8-F6D3AA2B9102}">
      <dgm:prSet/>
      <dgm:spPr/>
      <dgm:t>
        <a:bodyPr/>
        <a:lstStyle/>
        <a:p>
          <a:endParaRPr lang="es-ES"/>
        </a:p>
      </dgm:t>
    </dgm:pt>
    <dgm:pt modelId="{F05772C2-8140-4042-A8AE-2AA21596E9A5}" type="sibTrans" cxnId="{0D210D32-883F-4FF0-B4E8-F6D3AA2B9102}">
      <dgm:prSet/>
      <dgm:spPr/>
      <dgm:t>
        <a:bodyPr/>
        <a:lstStyle/>
        <a:p>
          <a:endParaRPr lang="es-ES"/>
        </a:p>
      </dgm:t>
    </dgm:pt>
    <dgm:pt modelId="{CA78B30E-98BB-4702-9E5B-4E9581C09C38}">
      <dgm:prSet phldrT="[Texto]"/>
      <dgm:spPr/>
      <dgm:t>
        <a:bodyPr/>
        <a:lstStyle/>
        <a:p>
          <a:endParaRPr lang="es-ES" dirty="0"/>
        </a:p>
      </dgm:t>
    </dgm:pt>
    <dgm:pt modelId="{0E6BE39E-52DF-4E12-8C7B-527EBE9C30A2}" type="parTrans" cxnId="{6A3A6DD8-005D-42D8-99B9-BCB695DB98AD}">
      <dgm:prSet/>
      <dgm:spPr/>
      <dgm:t>
        <a:bodyPr/>
        <a:lstStyle/>
        <a:p>
          <a:endParaRPr lang="es-ES"/>
        </a:p>
      </dgm:t>
    </dgm:pt>
    <dgm:pt modelId="{C171C113-CFAA-4A71-BF7C-A3220310AAA2}" type="sibTrans" cxnId="{6A3A6DD8-005D-42D8-99B9-BCB695DB98AD}">
      <dgm:prSet/>
      <dgm:spPr/>
      <dgm:t>
        <a:bodyPr/>
        <a:lstStyle/>
        <a:p>
          <a:endParaRPr lang="es-ES"/>
        </a:p>
      </dgm:t>
    </dgm:pt>
    <dgm:pt modelId="{3BEB5382-D27D-4A7C-95BF-1ABD7C07D66A}">
      <dgm:prSet phldrT="[Texto]"/>
      <dgm:spPr/>
      <dgm:t>
        <a:bodyPr/>
        <a:lstStyle/>
        <a:p>
          <a:endParaRPr lang="es-ES" dirty="0"/>
        </a:p>
      </dgm:t>
    </dgm:pt>
    <dgm:pt modelId="{92766C33-FFAF-4FB0-98F3-131E41D2ADBE}" type="parTrans" cxnId="{BDA6543E-145F-4797-89B6-668BF2276F52}">
      <dgm:prSet/>
      <dgm:spPr/>
    </dgm:pt>
    <dgm:pt modelId="{384850C9-486D-4A1B-BB81-9C562761632B}" type="sibTrans" cxnId="{BDA6543E-145F-4797-89B6-668BF2276F52}">
      <dgm:prSet/>
      <dgm:spPr/>
    </dgm:pt>
    <dgm:pt modelId="{71AA1085-3299-406C-82A6-7A95077FDE98}">
      <dgm:prSet phldrT="[Texto]"/>
      <dgm:spPr/>
      <dgm:t>
        <a:bodyPr/>
        <a:lstStyle/>
        <a:p>
          <a:r>
            <a:rPr lang="es-MX" dirty="0">
              <a:solidFill>
                <a:srgbClr val="1F497D"/>
              </a:solidFill>
              <a:latin typeface="Calibri" charset="0"/>
            </a:rPr>
            <a:t> Reducir el papeleo innecesario.</a:t>
          </a:r>
          <a:r>
            <a:rPr lang="es-ES" dirty="0">
              <a:solidFill>
                <a:srgbClr val="1F497D"/>
              </a:solidFill>
              <a:latin typeface="Calibri" charset="0"/>
            </a:rPr>
            <a:t> </a:t>
          </a:r>
        </a:p>
      </dgm:t>
    </dgm:pt>
    <dgm:pt modelId="{F2761269-7BD6-4D11-AA21-BBAEB682CB02}" type="parTrans" cxnId="{A1D51571-9D7C-49A4-B5E6-7CBD6EC4E0D7}">
      <dgm:prSet/>
      <dgm:spPr/>
    </dgm:pt>
    <dgm:pt modelId="{04CCF0D6-BBF7-40DA-B4BD-7457F6842EEB}" type="sibTrans" cxnId="{A1D51571-9D7C-49A4-B5E6-7CBD6EC4E0D7}">
      <dgm:prSet/>
      <dgm:spPr/>
    </dgm:pt>
    <dgm:pt modelId="{E603A0A3-52C9-4E89-A1FE-839D1A6F9C0F}">
      <dgm:prSet phldrT="[Texto]"/>
      <dgm:spPr/>
      <dgm:t>
        <a:bodyPr/>
        <a:lstStyle/>
        <a:p>
          <a:r>
            <a:rPr lang="es-MX" dirty="0">
              <a:solidFill>
                <a:srgbClr val="1F497D"/>
              </a:solidFill>
              <a:latin typeface="Calibri" charset="0"/>
            </a:rPr>
            <a:t>Darle importancia a las necesidades de los clientes en cuanto a prestación de servicios públicos.</a:t>
          </a:r>
          <a:r>
            <a:rPr lang="es-ES" dirty="0">
              <a:solidFill>
                <a:srgbClr val="000000"/>
              </a:solidFill>
              <a:latin typeface="Calibri" charset="0"/>
            </a:rPr>
            <a:t> </a:t>
          </a:r>
        </a:p>
      </dgm:t>
    </dgm:pt>
    <dgm:pt modelId="{15A8FE4A-BEEC-45B8-A2C5-F8D3D567135D}" type="parTrans" cxnId="{2D7D4989-0142-46FC-9D51-51490965D167}">
      <dgm:prSet/>
      <dgm:spPr/>
    </dgm:pt>
    <dgm:pt modelId="{B91D3E9D-D175-48A6-9C5C-EC5007D1E50C}" type="sibTrans" cxnId="{2D7D4989-0142-46FC-9D51-51490965D167}">
      <dgm:prSet/>
      <dgm:spPr/>
    </dgm:pt>
    <dgm:pt modelId="{A64BD897-C78D-4E83-A975-A385680EC378}" type="pres">
      <dgm:prSet presAssocID="{FB01012E-AAB0-4B30-9ADD-258F88CA689C}" presName="linear" presStyleCnt="0">
        <dgm:presLayoutVars>
          <dgm:animLvl val="lvl"/>
          <dgm:resizeHandles val="exact"/>
        </dgm:presLayoutVars>
      </dgm:prSet>
      <dgm:spPr/>
      <dgm:t>
        <a:bodyPr/>
        <a:lstStyle/>
        <a:p>
          <a:endParaRPr lang="es-MX"/>
        </a:p>
      </dgm:t>
    </dgm:pt>
    <dgm:pt modelId="{54089C45-F1A1-4CCE-A967-D6FBD2425EFE}" type="pres">
      <dgm:prSet presAssocID="{64B3E4F5-D2F7-4438-B08F-47E1E59B25F2}" presName="parentText" presStyleLbl="node1" presStyleIdx="0" presStyleCnt="2">
        <dgm:presLayoutVars>
          <dgm:chMax val="0"/>
          <dgm:bulletEnabled val="1"/>
        </dgm:presLayoutVars>
      </dgm:prSet>
      <dgm:spPr/>
      <dgm:t>
        <a:bodyPr/>
        <a:lstStyle/>
        <a:p>
          <a:endParaRPr lang="es-ES"/>
        </a:p>
      </dgm:t>
    </dgm:pt>
    <dgm:pt modelId="{CF05F4E1-45C3-4868-9EC5-3721D8D2052C}" type="pres">
      <dgm:prSet presAssocID="{64B3E4F5-D2F7-4438-B08F-47E1E59B25F2}" presName="childText" presStyleLbl="revTx" presStyleIdx="0" presStyleCnt="2">
        <dgm:presLayoutVars>
          <dgm:bulletEnabled val="1"/>
        </dgm:presLayoutVars>
      </dgm:prSet>
      <dgm:spPr/>
      <dgm:t>
        <a:bodyPr/>
        <a:lstStyle/>
        <a:p>
          <a:endParaRPr lang="es-ES"/>
        </a:p>
      </dgm:t>
    </dgm:pt>
    <dgm:pt modelId="{B717B830-5857-4196-ACFA-F2A59FA355C5}" type="pres">
      <dgm:prSet presAssocID="{CA78B30E-98BB-4702-9E5B-4E9581C09C38}" presName="parentText" presStyleLbl="node1" presStyleIdx="1" presStyleCnt="2">
        <dgm:presLayoutVars>
          <dgm:chMax val="0"/>
          <dgm:bulletEnabled val="1"/>
        </dgm:presLayoutVars>
      </dgm:prSet>
      <dgm:spPr/>
      <dgm:t>
        <a:bodyPr/>
        <a:lstStyle/>
        <a:p>
          <a:endParaRPr lang="es-ES"/>
        </a:p>
      </dgm:t>
    </dgm:pt>
    <dgm:pt modelId="{E1AD84D7-6554-4493-AD97-13DA8279E56C}" type="pres">
      <dgm:prSet presAssocID="{CA78B30E-98BB-4702-9E5B-4E9581C09C38}" presName="childText" presStyleLbl="revTx" presStyleIdx="1" presStyleCnt="2">
        <dgm:presLayoutVars>
          <dgm:bulletEnabled val="1"/>
        </dgm:presLayoutVars>
      </dgm:prSet>
      <dgm:spPr/>
      <dgm:t>
        <a:bodyPr/>
        <a:lstStyle/>
        <a:p>
          <a:endParaRPr lang="es-ES"/>
        </a:p>
      </dgm:t>
    </dgm:pt>
  </dgm:ptLst>
  <dgm:cxnLst>
    <dgm:cxn modelId="{8A792245-F0EA-470C-B15C-73D5CAA04541}" type="presOf" srcId="{64B3E4F5-D2F7-4438-B08F-47E1E59B25F2}" destId="{54089C45-F1A1-4CCE-A967-D6FBD2425EFE}" srcOrd="0" destOrd="0" presId="urn:microsoft.com/office/officeart/2005/8/layout/vList2"/>
    <dgm:cxn modelId="{BDA6543E-145F-4797-89B6-668BF2276F52}" srcId="{64B3E4F5-D2F7-4438-B08F-47E1E59B25F2}" destId="{3BEB5382-D27D-4A7C-95BF-1ABD7C07D66A}" srcOrd="1" destOrd="0" parTransId="{92766C33-FFAF-4FB0-98F3-131E41D2ADBE}" sibTransId="{384850C9-486D-4A1B-BB81-9C562761632B}"/>
    <dgm:cxn modelId="{2952D9A1-5063-4597-939E-11C094DBB3DD}" type="presOf" srcId="{E603A0A3-52C9-4E89-A1FE-839D1A6F9C0F}" destId="{E1AD84D7-6554-4493-AD97-13DA8279E56C}" srcOrd="0" destOrd="0" presId="urn:microsoft.com/office/officeart/2005/8/layout/vList2"/>
    <dgm:cxn modelId="{3A922695-2D6D-48FA-95E5-FA02D50CEB97}" type="presOf" srcId="{FB01012E-AAB0-4B30-9ADD-258F88CA689C}" destId="{A64BD897-C78D-4E83-A975-A385680EC378}" srcOrd="0" destOrd="0" presId="urn:microsoft.com/office/officeart/2005/8/layout/vList2"/>
    <dgm:cxn modelId="{2187FDB0-59E3-459D-A461-42B6CD13490D}" type="presOf" srcId="{56F11342-EA9D-42B0-952B-288E61206F5D}" destId="{CF05F4E1-45C3-4868-9EC5-3721D8D2052C}" srcOrd="0" destOrd="2" presId="urn:microsoft.com/office/officeart/2005/8/layout/vList2"/>
    <dgm:cxn modelId="{E0432929-C4AD-47F5-9B28-C1D4BE608239}" type="presOf" srcId="{71AA1085-3299-406C-82A6-7A95077FDE98}" destId="{CF05F4E1-45C3-4868-9EC5-3721D8D2052C}" srcOrd="0" destOrd="0" presId="urn:microsoft.com/office/officeart/2005/8/layout/vList2"/>
    <dgm:cxn modelId="{4A0DB7C9-5B52-41C3-BA83-AEB4C773173C}" srcId="{FB01012E-AAB0-4B30-9ADD-258F88CA689C}" destId="{64B3E4F5-D2F7-4438-B08F-47E1E59B25F2}" srcOrd="0" destOrd="0" parTransId="{360AED36-7057-48F2-B9C8-0A7AA482E868}" sibTransId="{5DA2FAF1-86FE-451E-BE21-CFD9218FBF1D}"/>
    <dgm:cxn modelId="{85FDD428-E6F2-431B-954E-4DDFB9528691}" type="presOf" srcId="{3BEB5382-D27D-4A7C-95BF-1ABD7C07D66A}" destId="{CF05F4E1-45C3-4868-9EC5-3721D8D2052C}" srcOrd="0" destOrd="1" presId="urn:microsoft.com/office/officeart/2005/8/layout/vList2"/>
    <dgm:cxn modelId="{6A3A6DD8-005D-42D8-99B9-BCB695DB98AD}" srcId="{FB01012E-AAB0-4B30-9ADD-258F88CA689C}" destId="{CA78B30E-98BB-4702-9E5B-4E9581C09C38}" srcOrd="1" destOrd="0" parTransId="{0E6BE39E-52DF-4E12-8C7B-527EBE9C30A2}" sibTransId="{C171C113-CFAA-4A71-BF7C-A3220310AAA2}"/>
    <dgm:cxn modelId="{0D210D32-883F-4FF0-B4E8-F6D3AA2B9102}" srcId="{64B3E4F5-D2F7-4438-B08F-47E1E59B25F2}" destId="{56F11342-EA9D-42B0-952B-288E61206F5D}" srcOrd="2" destOrd="0" parTransId="{BD5FD80C-1238-4775-BB1D-3D5B9F7347C2}" sibTransId="{F05772C2-8140-4042-A8AE-2AA21596E9A5}"/>
    <dgm:cxn modelId="{A1D51571-9D7C-49A4-B5E6-7CBD6EC4E0D7}" srcId="{64B3E4F5-D2F7-4438-B08F-47E1E59B25F2}" destId="{71AA1085-3299-406C-82A6-7A95077FDE98}" srcOrd="0" destOrd="0" parTransId="{F2761269-7BD6-4D11-AA21-BBAEB682CB02}" sibTransId="{04CCF0D6-BBF7-40DA-B4BD-7457F6842EEB}"/>
    <dgm:cxn modelId="{E305EF08-EDB6-43EC-88D4-FE5C6A4D2B4C}" type="presOf" srcId="{CA78B30E-98BB-4702-9E5B-4E9581C09C38}" destId="{B717B830-5857-4196-ACFA-F2A59FA355C5}" srcOrd="0" destOrd="0" presId="urn:microsoft.com/office/officeart/2005/8/layout/vList2"/>
    <dgm:cxn modelId="{2D7D4989-0142-46FC-9D51-51490965D167}" srcId="{CA78B30E-98BB-4702-9E5B-4E9581C09C38}" destId="{E603A0A3-52C9-4E89-A1FE-839D1A6F9C0F}" srcOrd="0" destOrd="0" parTransId="{15A8FE4A-BEEC-45B8-A2C5-F8D3D567135D}" sibTransId="{B91D3E9D-D175-48A6-9C5C-EC5007D1E50C}"/>
    <dgm:cxn modelId="{A0F67960-B888-4574-AC50-BFC5C2C1CF12}" type="presParOf" srcId="{A64BD897-C78D-4E83-A975-A385680EC378}" destId="{54089C45-F1A1-4CCE-A967-D6FBD2425EFE}" srcOrd="0" destOrd="0" presId="urn:microsoft.com/office/officeart/2005/8/layout/vList2"/>
    <dgm:cxn modelId="{93069C6F-4D23-4C0A-BA1D-B20B92C1EC93}" type="presParOf" srcId="{A64BD897-C78D-4E83-A975-A385680EC378}" destId="{CF05F4E1-45C3-4868-9EC5-3721D8D2052C}" srcOrd="1" destOrd="0" presId="urn:microsoft.com/office/officeart/2005/8/layout/vList2"/>
    <dgm:cxn modelId="{55F78DE7-6F11-40B3-A660-EC45B849BB87}" type="presParOf" srcId="{A64BD897-C78D-4E83-A975-A385680EC378}" destId="{B717B830-5857-4196-ACFA-F2A59FA355C5}" srcOrd="2" destOrd="0" presId="urn:microsoft.com/office/officeart/2005/8/layout/vList2"/>
    <dgm:cxn modelId="{87498917-0BA2-4A3F-BDD7-AFE5B849F881}" type="presParOf" srcId="{A64BD897-C78D-4E83-A975-A385680EC378}" destId="{E1AD84D7-6554-4493-AD97-13DA8279E56C}"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2DEC81E-BB09-40FA-AD55-436161A375B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34B437BF-F5EC-42D7-834C-D3DD56CC7D9E}">
      <dgm:prSet phldrT="[Texto]"/>
      <dgm:spPr/>
      <dgm:t>
        <a:bodyPr/>
        <a:lstStyle/>
        <a:p>
          <a:r>
            <a:rPr lang="es-ES"/>
            <a:t>Tercero</a:t>
          </a:r>
          <a:endParaRPr lang="es-ES" dirty="0"/>
        </a:p>
      </dgm:t>
    </dgm:pt>
    <dgm:pt modelId="{6345B8A7-1373-458C-B8DD-9049A61C9CA1}" type="parTrans" cxnId="{5743619E-8C3B-49A3-9645-CDB67F73073D}">
      <dgm:prSet/>
      <dgm:spPr/>
      <dgm:t>
        <a:bodyPr/>
        <a:lstStyle/>
        <a:p>
          <a:endParaRPr lang="es-ES"/>
        </a:p>
      </dgm:t>
    </dgm:pt>
    <dgm:pt modelId="{A40283DD-8FFC-462D-B720-6E1296335D37}" type="sibTrans" cxnId="{5743619E-8C3B-49A3-9645-CDB67F73073D}">
      <dgm:prSet/>
      <dgm:spPr/>
      <dgm:t>
        <a:bodyPr/>
        <a:lstStyle/>
        <a:p>
          <a:endParaRPr lang="es-ES"/>
        </a:p>
      </dgm:t>
    </dgm:pt>
    <dgm:pt modelId="{9CACCBCD-9DFC-4CFB-A41F-43347D66A0A2}">
      <dgm:prSet phldrT="[Texto]"/>
      <dgm:spPr/>
      <dgm:t>
        <a:bodyPr/>
        <a:lstStyle/>
        <a:p>
          <a:r>
            <a:rPr lang="es-ES" dirty="0"/>
            <a:t>Cuarto</a:t>
          </a:r>
        </a:p>
      </dgm:t>
    </dgm:pt>
    <dgm:pt modelId="{594D8F42-67EA-41B8-9E67-67560DFDABEB}" type="parTrans" cxnId="{71648F1E-9855-470A-A669-2A4BCC78C422}">
      <dgm:prSet/>
      <dgm:spPr/>
      <dgm:t>
        <a:bodyPr/>
        <a:lstStyle/>
        <a:p>
          <a:endParaRPr lang="es-ES"/>
        </a:p>
      </dgm:t>
    </dgm:pt>
    <dgm:pt modelId="{477751EA-9AE5-4023-9B75-96D33347D955}" type="sibTrans" cxnId="{71648F1E-9855-470A-A669-2A4BCC78C422}">
      <dgm:prSet/>
      <dgm:spPr/>
      <dgm:t>
        <a:bodyPr/>
        <a:lstStyle/>
        <a:p>
          <a:endParaRPr lang="es-ES"/>
        </a:p>
      </dgm:t>
    </dgm:pt>
    <dgm:pt modelId="{E50E6E96-D682-4F15-8F4A-83E6239481FC}">
      <dgm:prSet phldrT="[Texto]" phldr="1"/>
      <dgm:spPr/>
      <dgm:t>
        <a:bodyPr/>
        <a:lstStyle/>
        <a:p>
          <a:endParaRPr lang="es-ES" dirty="0"/>
        </a:p>
      </dgm:t>
    </dgm:pt>
    <dgm:pt modelId="{E7B048D4-8A52-475C-B02A-0A8A9FC931AF}" type="parTrans" cxnId="{2593BE95-436C-4746-82F2-B7FEB293A6E6}">
      <dgm:prSet/>
      <dgm:spPr/>
      <dgm:t>
        <a:bodyPr/>
        <a:lstStyle/>
        <a:p>
          <a:endParaRPr lang="es-ES"/>
        </a:p>
      </dgm:t>
    </dgm:pt>
    <dgm:pt modelId="{09A68337-CE39-4614-966C-D18ED1011F75}" type="sibTrans" cxnId="{2593BE95-436C-4746-82F2-B7FEB293A6E6}">
      <dgm:prSet/>
      <dgm:spPr/>
      <dgm:t>
        <a:bodyPr/>
        <a:lstStyle/>
        <a:p>
          <a:endParaRPr lang="es-ES"/>
        </a:p>
      </dgm:t>
    </dgm:pt>
    <dgm:pt modelId="{F57410A1-E53C-484A-B047-60C6E9B92008}">
      <dgm:prSet phldrT="[Texto]" phldr="1"/>
      <dgm:spPr/>
      <dgm:t>
        <a:bodyPr/>
        <a:lstStyle/>
        <a:p>
          <a:endParaRPr lang="es-ES" dirty="0"/>
        </a:p>
      </dgm:t>
    </dgm:pt>
    <dgm:pt modelId="{8F1CC377-A96B-493D-8CC3-E4B073BB6278}" type="parTrans" cxnId="{EDFEFC68-2DCA-4836-A527-60E6E4D16A57}">
      <dgm:prSet/>
      <dgm:spPr/>
      <dgm:t>
        <a:bodyPr/>
        <a:lstStyle/>
        <a:p>
          <a:endParaRPr lang="es-ES"/>
        </a:p>
      </dgm:t>
    </dgm:pt>
    <dgm:pt modelId="{51714D8A-5E62-4BA5-A6AD-DA17E1B556AB}" type="sibTrans" cxnId="{EDFEFC68-2DCA-4836-A527-60E6E4D16A57}">
      <dgm:prSet/>
      <dgm:spPr/>
      <dgm:t>
        <a:bodyPr/>
        <a:lstStyle/>
        <a:p>
          <a:endParaRPr lang="es-ES"/>
        </a:p>
      </dgm:t>
    </dgm:pt>
    <dgm:pt modelId="{BABE2245-061E-4BB0-910F-D4C5CB16A65D}">
      <dgm:prSet phldrT="[Texto]"/>
      <dgm:spPr/>
      <dgm:t>
        <a:bodyPr/>
        <a:lstStyle/>
        <a:p>
          <a:r>
            <a:rPr lang="es-MX" dirty="0">
              <a:solidFill>
                <a:srgbClr val="1F497D"/>
              </a:solidFill>
              <a:latin typeface="Calibri" charset="0"/>
            </a:rPr>
            <a:t>Otorgarle mayor poder a los empleados en la toma de decisiones.</a:t>
          </a:r>
          <a:r>
            <a:rPr lang="es-ES" dirty="0">
              <a:solidFill>
                <a:srgbClr val="000000"/>
              </a:solidFill>
              <a:latin typeface="Calibri" charset="0"/>
            </a:rPr>
            <a:t> </a:t>
          </a:r>
        </a:p>
      </dgm:t>
    </dgm:pt>
    <dgm:pt modelId="{974F5E58-BE5B-4250-B83E-D35E02AE4B44}" type="parTrans" cxnId="{33920F22-6395-4730-BEDF-9EBADA699760}">
      <dgm:prSet/>
      <dgm:spPr/>
    </dgm:pt>
    <dgm:pt modelId="{6E53747F-A0A6-47BE-AC0A-98AF47297423}" type="sibTrans" cxnId="{33920F22-6395-4730-BEDF-9EBADA699760}">
      <dgm:prSet/>
      <dgm:spPr/>
    </dgm:pt>
    <dgm:pt modelId="{9F4E533F-20BF-4C2D-BC8A-E572D1513E24}">
      <dgm:prSet phldrT="[Texto]"/>
      <dgm:spPr/>
      <dgm:t>
        <a:bodyPr/>
        <a:lstStyle/>
        <a:p>
          <a:endParaRPr lang="es-ES" dirty="0">
            <a:solidFill>
              <a:srgbClr val="000000"/>
            </a:solidFill>
            <a:latin typeface="Calibri" charset="0"/>
          </a:endParaRPr>
        </a:p>
      </dgm:t>
    </dgm:pt>
    <dgm:pt modelId="{E69FD16A-6B1F-4498-9C29-893D61E85A01}" type="parTrans" cxnId="{E9A487F4-48C0-47A4-806D-25FEA8DA3164}">
      <dgm:prSet/>
      <dgm:spPr/>
    </dgm:pt>
    <dgm:pt modelId="{D5A2DC5A-AA14-4730-8D11-96D59EEE3FC8}" type="sibTrans" cxnId="{E9A487F4-48C0-47A4-806D-25FEA8DA3164}">
      <dgm:prSet/>
      <dgm:spPr/>
    </dgm:pt>
    <dgm:pt modelId="{C6E3F932-16B5-4100-A493-4B5089BDB8BA}">
      <dgm:prSet phldrT="[Texto]"/>
      <dgm:spPr/>
      <dgm:t>
        <a:bodyPr/>
        <a:lstStyle/>
        <a:p>
          <a:r>
            <a:rPr lang="es-MX" dirty="0">
              <a:solidFill>
                <a:srgbClr val="1F497D"/>
              </a:solidFill>
              <a:latin typeface="Calibri" charset="0"/>
            </a:rPr>
            <a:t> Reducir los costos. Producir más con menos.</a:t>
          </a:r>
          <a:r>
            <a:rPr lang="es-ES" dirty="0">
              <a:solidFill>
                <a:srgbClr val="000000"/>
              </a:solidFill>
              <a:latin typeface="Calibri" charset="0"/>
            </a:rPr>
            <a:t> </a:t>
          </a:r>
        </a:p>
      </dgm:t>
    </dgm:pt>
    <dgm:pt modelId="{915DA2F2-24B8-4DA2-94A5-6A1F44FCA9AA}" type="parTrans" cxnId="{A4C2A9BF-2AE3-4F7A-9242-36BE6CCB8784}">
      <dgm:prSet/>
      <dgm:spPr/>
    </dgm:pt>
    <dgm:pt modelId="{357077DE-6C43-4F22-8C58-AC34DEF001FE}" type="sibTrans" cxnId="{A4C2A9BF-2AE3-4F7A-9242-36BE6CCB8784}">
      <dgm:prSet/>
      <dgm:spPr/>
    </dgm:pt>
    <dgm:pt modelId="{AD3E8117-764C-40BA-942D-C96ADB5CD60D}" type="pres">
      <dgm:prSet presAssocID="{B2DEC81E-BB09-40FA-AD55-436161A375B7}" presName="linear" presStyleCnt="0">
        <dgm:presLayoutVars>
          <dgm:animLvl val="lvl"/>
          <dgm:resizeHandles val="exact"/>
        </dgm:presLayoutVars>
      </dgm:prSet>
      <dgm:spPr/>
      <dgm:t>
        <a:bodyPr/>
        <a:lstStyle/>
        <a:p>
          <a:endParaRPr lang="es-MX"/>
        </a:p>
      </dgm:t>
    </dgm:pt>
    <dgm:pt modelId="{C21AC99B-F6D7-4878-A1B4-B04F84661195}" type="pres">
      <dgm:prSet presAssocID="{34B437BF-F5EC-42D7-834C-D3DD56CC7D9E}" presName="parentText" presStyleLbl="node1" presStyleIdx="0" presStyleCnt="3">
        <dgm:presLayoutVars>
          <dgm:chMax val="0"/>
          <dgm:bulletEnabled val="1"/>
        </dgm:presLayoutVars>
      </dgm:prSet>
      <dgm:spPr/>
      <dgm:t>
        <a:bodyPr/>
        <a:lstStyle/>
        <a:p>
          <a:endParaRPr lang="es-ES"/>
        </a:p>
      </dgm:t>
    </dgm:pt>
    <dgm:pt modelId="{165F903C-1D2F-4545-A9B4-0658F9E31C2E}" type="pres">
      <dgm:prSet presAssocID="{34B437BF-F5EC-42D7-834C-D3DD56CC7D9E}" presName="childText" presStyleLbl="revTx" presStyleIdx="0" presStyleCnt="2">
        <dgm:presLayoutVars>
          <dgm:bulletEnabled val="1"/>
        </dgm:presLayoutVars>
      </dgm:prSet>
      <dgm:spPr/>
      <dgm:t>
        <a:bodyPr/>
        <a:lstStyle/>
        <a:p>
          <a:endParaRPr lang="es-ES"/>
        </a:p>
      </dgm:t>
    </dgm:pt>
    <dgm:pt modelId="{CCFE90EC-18E2-4D3B-96A1-CFF9674C90A2}" type="pres">
      <dgm:prSet presAssocID="{C6E3F932-16B5-4100-A493-4B5089BDB8BA}" presName="parentText" presStyleLbl="node1" presStyleIdx="1" presStyleCnt="3">
        <dgm:presLayoutVars>
          <dgm:chMax val="0"/>
          <dgm:bulletEnabled val="1"/>
        </dgm:presLayoutVars>
      </dgm:prSet>
      <dgm:spPr/>
      <dgm:t>
        <a:bodyPr/>
        <a:lstStyle/>
        <a:p>
          <a:endParaRPr lang="es-ES"/>
        </a:p>
      </dgm:t>
    </dgm:pt>
    <dgm:pt modelId="{FEFD982A-2184-4018-BFD0-E3287074469C}" type="pres">
      <dgm:prSet presAssocID="{357077DE-6C43-4F22-8C58-AC34DEF001FE}" presName="spacer" presStyleCnt="0"/>
      <dgm:spPr/>
    </dgm:pt>
    <dgm:pt modelId="{10A003BA-C260-4B5A-A71B-3161B2735462}" type="pres">
      <dgm:prSet presAssocID="{E50E6E96-D682-4F15-8F4A-83E6239481FC}" presName="parentText" presStyleLbl="node1" presStyleIdx="2" presStyleCnt="3">
        <dgm:presLayoutVars>
          <dgm:chMax val="0"/>
          <dgm:bulletEnabled val="1"/>
        </dgm:presLayoutVars>
      </dgm:prSet>
      <dgm:spPr/>
      <dgm:t>
        <a:bodyPr/>
        <a:lstStyle/>
        <a:p>
          <a:endParaRPr lang="es-MX"/>
        </a:p>
      </dgm:t>
    </dgm:pt>
    <dgm:pt modelId="{D5DC46F7-F709-4B90-9631-AA2D55A0575B}" type="pres">
      <dgm:prSet presAssocID="{E50E6E96-D682-4F15-8F4A-83E6239481FC}" presName="childText" presStyleLbl="revTx" presStyleIdx="1" presStyleCnt="2">
        <dgm:presLayoutVars>
          <dgm:bulletEnabled val="1"/>
        </dgm:presLayoutVars>
      </dgm:prSet>
      <dgm:spPr/>
      <dgm:t>
        <a:bodyPr/>
        <a:lstStyle/>
        <a:p>
          <a:endParaRPr lang="es-MX"/>
        </a:p>
      </dgm:t>
    </dgm:pt>
  </dgm:ptLst>
  <dgm:cxnLst>
    <dgm:cxn modelId="{781B34B7-217B-4230-8C51-FF9F9A58AFEF}" type="presOf" srcId="{9F4E533F-20BF-4C2D-BC8A-E572D1513E24}" destId="{165F903C-1D2F-4545-A9B4-0658F9E31C2E}" srcOrd="0" destOrd="1" presId="urn:microsoft.com/office/officeart/2005/8/layout/vList2"/>
    <dgm:cxn modelId="{A4C2A9BF-2AE3-4F7A-9242-36BE6CCB8784}" srcId="{B2DEC81E-BB09-40FA-AD55-436161A375B7}" destId="{C6E3F932-16B5-4100-A493-4B5089BDB8BA}" srcOrd="1" destOrd="0" parTransId="{915DA2F2-24B8-4DA2-94A5-6A1F44FCA9AA}" sibTransId="{357077DE-6C43-4F22-8C58-AC34DEF001FE}"/>
    <dgm:cxn modelId="{33920F22-6395-4730-BEDF-9EBADA699760}" srcId="{34B437BF-F5EC-42D7-834C-D3DD56CC7D9E}" destId="{BABE2245-061E-4BB0-910F-D4C5CB16A65D}" srcOrd="0" destOrd="0" parTransId="{974F5E58-BE5B-4250-B83E-D35E02AE4B44}" sibTransId="{6E53747F-A0A6-47BE-AC0A-98AF47297423}"/>
    <dgm:cxn modelId="{5743619E-8C3B-49A3-9645-CDB67F73073D}" srcId="{B2DEC81E-BB09-40FA-AD55-436161A375B7}" destId="{34B437BF-F5EC-42D7-834C-D3DD56CC7D9E}" srcOrd="0" destOrd="0" parTransId="{6345B8A7-1373-458C-B8DD-9049A61C9CA1}" sibTransId="{A40283DD-8FFC-462D-B720-6E1296335D37}"/>
    <dgm:cxn modelId="{EDFEFC68-2DCA-4836-A527-60E6E4D16A57}" srcId="{E50E6E96-D682-4F15-8F4A-83E6239481FC}" destId="{F57410A1-E53C-484A-B047-60C6E9B92008}" srcOrd="0" destOrd="0" parTransId="{8F1CC377-A96B-493D-8CC3-E4B073BB6278}" sibTransId="{51714D8A-5E62-4BA5-A6AD-DA17E1B556AB}"/>
    <dgm:cxn modelId="{E9A487F4-48C0-47A4-806D-25FEA8DA3164}" srcId="{34B437BF-F5EC-42D7-834C-D3DD56CC7D9E}" destId="{9F4E533F-20BF-4C2D-BC8A-E572D1513E24}" srcOrd="1" destOrd="0" parTransId="{E69FD16A-6B1F-4498-9C29-893D61E85A01}" sibTransId="{D5A2DC5A-AA14-4730-8D11-96D59EEE3FC8}"/>
    <dgm:cxn modelId="{43E60AFC-6594-474E-94DA-E9ED96826F70}" type="presOf" srcId="{F57410A1-E53C-484A-B047-60C6E9B92008}" destId="{D5DC46F7-F709-4B90-9631-AA2D55A0575B}" srcOrd="0" destOrd="0" presId="urn:microsoft.com/office/officeart/2005/8/layout/vList2"/>
    <dgm:cxn modelId="{71648F1E-9855-470A-A669-2A4BCC78C422}" srcId="{34B437BF-F5EC-42D7-834C-D3DD56CC7D9E}" destId="{9CACCBCD-9DFC-4CFB-A41F-43347D66A0A2}" srcOrd="2" destOrd="0" parTransId="{594D8F42-67EA-41B8-9E67-67560DFDABEB}" sibTransId="{477751EA-9AE5-4023-9B75-96D33347D955}"/>
    <dgm:cxn modelId="{2593BE95-436C-4746-82F2-B7FEB293A6E6}" srcId="{B2DEC81E-BB09-40FA-AD55-436161A375B7}" destId="{E50E6E96-D682-4F15-8F4A-83E6239481FC}" srcOrd="2" destOrd="0" parTransId="{E7B048D4-8A52-475C-B02A-0A8A9FC931AF}" sibTransId="{09A68337-CE39-4614-966C-D18ED1011F75}"/>
    <dgm:cxn modelId="{CCFEB003-9177-46E0-AB81-503ECED6E5D8}" type="presOf" srcId="{B2DEC81E-BB09-40FA-AD55-436161A375B7}" destId="{AD3E8117-764C-40BA-942D-C96ADB5CD60D}" srcOrd="0" destOrd="0" presId="urn:microsoft.com/office/officeart/2005/8/layout/vList2"/>
    <dgm:cxn modelId="{4799EA93-52F3-4BF3-AF08-08EFFDC96158}" type="presOf" srcId="{C6E3F932-16B5-4100-A493-4B5089BDB8BA}" destId="{CCFE90EC-18E2-4D3B-96A1-CFF9674C90A2}" srcOrd="0" destOrd="0" presId="urn:microsoft.com/office/officeart/2005/8/layout/vList2"/>
    <dgm:cxn modelId="{AF8CC20A-0C3D-444E-87FD-1D5A87FAD7CE}" type="presOf" srcId="{E50E6E96-D682-4F15-8F4A-83E6239481FC}" destId="{10A003BA-C260-4B5A-A71B-3161B2735462}" srcOrd="0" destOrd="0" presId="urn:microsoft.com/office/officeart/2005/8/layout/vList2"/>
    <dgm:cxn modelId="{93F203A3-C439-4F18-8DD7-5911AE7A59A7}" type="presOf" srcId="{9CACCBCD-9DFC-4CFB-A41F-43347D66A0A2}" destId="{165F903C-1D2F-4545-A9B4-0658F9E31C2E}" srcOrd="0" destOrd="2" presId="urn:microsoft.com/office/officeart/2005/8/layout/vList2"/>
    <dgm:cxn modelId="{D5277D72-39D7-474C-868C-D3F5AE8F73C8}" type="presOf" srcId="{34B437BF-F5EC-42D7-834C-D3DD56CC7D9E}" destId="{C21AC99B-F6D7-4878-A1B4-B04F84661195}" srcOrd="0" destOrd="0" presId="urn:microsoft.com/office/officeart/2005/8/layout/vList2"/>
    <dgm:cxn modelId="{FF67E23A-25BD-469E-B902-EDE5FB92EBA2}" type="presOf" srcId="{BABE2245-061E-4BB0-910F-D4C5CB16A65D}" destId="{165F903C-1D2F-4545-A9B4-0658F9E31C2E}" srcOrd="0" destOrd="0" presId="urn:microsoft.com/office/officeart/2005/8/layout/vList2"/>
    <dgm:cxn modelId="{976D5EDF-FA3D-432B-9900-2CEB6E53B5D3}" type="presParOf" srcId="{AD3E8117-764C-40BA-942D-C96ADB5CD60D}" destId="{C21AC99B-F6D7-4878-A1B4-B04F84661195}" srcOrd="0" destOrd="0" presId="urn:microsoft.com/office/officeart/2005/8/layout/vList2"/>
    <dgm:cxn modelId="{378FF569-66DE-42EF-BFF2-5C201F684404}" type="presParOf" srcId="{AD3E8117-764C-40BA-942D-C96ADB5CD60D}" destId="{165F903C-1D2F-4545-A9B4-0658F9E31C2E}" srcOrd="1" destOrd="0" presId="urn:microsoft.com/office/officeart/2005/8/layout/vList2"/>
    <dgm:cxn modelId="{361D5FD2-3364-4B8C-84A6-F21C4394316D}" type="presParOf" srcId="{AD3E8117-764C-40BA-942D-C96ADB5CD60D}" destId="{CCFE90EC-18E2-4D3B-96A1-CFF9674C90A2}" srcOrd="2" destOrd="0" presId="urn:microsoft.com/office/officeart/2005/8/layout/vList2"/>
    <dgm:cxn modelId="{DF202600-8D99-44E8-9D14-30006FC2FA2C}" type="presParOf" srcId="{AD3E8117-764C-40BA-942D-C96ADB5CD60D}" destId="{FEFD982A-2184-4018-BFD0-E3287074469C}" srcOrd="3" destOrd="0" presId="urn:microsoft.com/office/officeart/2005/8/layout/vList2"/>
    <dgm:cxn modelId="{FA4CF3ED-9484-4C7A-990E-B5E0E2BE6317}" type="presParOf" srcId="{AD3E8117-764C-40BA-942D-C96ADB5CD60D}" destId="{10A003BA-C260-4B5A-A71B-3161B2735462}" srcOrd="4" destOrd="0" presId="urn:microsoft.com/office/officeart/2005/8/layout/vList2"/>
    <dgm:cxn modelId="{A3D2D5CD-D945-488D-8EEC-E4F3D2F0026C}" type="presParOf" srcId="{AD3E8117-764C-40BA-942D-C96ADB5CD60D}" destId="{D5DC46F7-F709-4B90-9631-AA2D55A0575B}"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FD10752-0EE8-4435-A913-3872C2ED8E3C}" type="doc">
      <dgm:prSet loTypeId="urn:microsoft.com/office/officeart/2005/8/layout/arrow1" loCatId="relationship" qsTypeId="urn:microsoft.com/office/officeart/2005/8/quickstyle/simple1" qsCatId="simple" csTypeId="urn:microsoft.com/office/officeart/2005/8/colors/accent1_2" csCatId="accent1" phldr="1"/>
      <dgm:spPr/>
      <dgm:t>
        <a:bodyPr/>
        <a:lstStyle/>
        <a:p>
          <a:endParaRPr lang="es-ES"/>
        </a:p>
      </dgm:t>
    </dgm:pt>
    <dgm:pt modelId="{064E37BB-4A2D-4749-A3B8-DA17CEF1BE76}">
      <dgm:prSet phldrT="[Texto]"/>
      <dgm:spPr/>
      <dgm:t>
        <a:bodyPr/>
        <a:lstStyle/>
        <a:p>
          <a:r>
            <a:rPr lang="es-ES" dirty="0">
              <a:solidFill>
                <a:srgbClr val="1F497D"/>
              </a:solidFill>
              <a:latin typeface="Calibri" charset="0"/>
            </a:rPr>
            <a:t>1. Objetivo: determina los fines que se ha propuesto la acción</a:t>
          </a:r>
        </a:p>
      </dgm:t>
    </dgm:pt>
    <dgm:pt modelId="{52D279A8-886E-479D-A03D-E769BB871043}" type="parTrans" cxnId="{9DFCCBCF-6875-4BB9-8479-03D4FBC15ABB}">
      <dgm:prSet/>
      <dgm:spPr/>
      <dgm:t>
        <a:bodyPr/>
        <a:lstStyle/>
        <a:p>
          <a:endParaRPr lang="es-ES"/>
        </a:p>
      </dgm:t>
    </dgm:pt>
    <dgm:pt modelId="{64B761C3-E504-43AE-9D63-43D3214C3BBE}" type="sibTrans" cxnId="{9DFCCBCF-6875-4BB9-8479-03D4FBC15ABB}">
      <dgm:prSet/>
      <dgm:spPr/>
      <dgm:t>
        <a:bodyPr/>
        <a:lstStyle/>
        <a:p>
          <a:endParaRPr lang="es-ES"/>
        </a:p>
      </dgm:t>
    </dgm:pt>
    <dgm:pt modelId="{8EB941C4-6C99-41E4-8D76-DD666AD3BC23}" type="pres">
      <dgm:prSet presAssocID="{6FD10752-0EE8-4435-A913-3872C2ED8E3C}" presName="cycle" presStyleCnt="0">
        <dgm:presLayoutVars>
          <dgm:dir/>
          <dgm:resizeHandles val="exact"/>
        </dgm:presLayoutVars>
      </dgm:prSet>
      <dgm:spPr/>
      <dgm:t>
        <a:bodyPr/>
        <a:lstStyle/>
        <a:p>
          <a:endParaRPr lang="es-MX"/>
        </a:p>
      </dgm:t>
    </dgm:pt>
    <dgm:pt modelId="{E17F814E-A006-416E-8CCF-A885B3BA45A5}" type="pres">
      <dgm:prSet presAssocID="{064E37BB-4A2D-4749-A3B8-DA17CEF1BE76}" presName="arrow" presStyleLbl="node1" presStyleIdx="0" presStyleCnt="1">
        <dgm:presLayoutVars>
          <dgm:bulletEnabled val="1"/>
        </dgm:presLayoutVars>
      </dgm:prSet>
      <dgm:spPr/>
      <dgm:t>
        <a:bodyPr/>
        <a:lstStyle/>
        <a:p>
          <a:endParaRPr lang="es-ES"/>
        </a:p>
      </dgm:t>
    </dgm:pt>
  </dgm:ptLst>
  <dgm:cxnLst>
    <dgm:cxn modelId="{9DFCCBCF-6875-4BB9-8479-03D4FBC15ABB}" srcId="{6FD10752-0EE8-4435-A913-3872C2ED8E3C}" destId="{064E37BB-4A2D-4749-A3B8-DA17CEF1BE76}" srcOrd="0" destOrd="0" parTransId="{52D279A8-886E-479D-A03D-E769BB871043}" sibTransId="{64B761C3-E504-43AE-9D63-43D3214C3BBE}"/>
    <dgm:cxn modelId="{64A800C3-4B06-4A35-A685-8C487C2030D5}" type="presOf" srcId="{064E37BB-4A2D-4749-A3B8-DA17CEF1BE76}" destId="{E17F814E-A006-416E-8CCF-A885B3BA45A5}" srcOrd="0" destOrd="0" presId="urn:microsoft.com/office/officeart/2005/8/layout/arrow1"/>
    <dgm:cxn modelId="{D5C92A83-E7BD-4DFB-B9FE-B09114FB6C1A}" type="presOf" srcId="{6FD10752-0EE8-4435-A913-3872C2ED8E3C}" destId="{8EB941C4-6C99-41E4-8D76-DD666AD3BC23}" srcOrd="0" destOrd="0" presId="urn:microsoft.com/office/officeart/2005/8/layout/arrow1"/>
    <dgm:cxn modelId="{0EFC2E35-536D-41F0-B159-D758525CD1AC}" type="presParOf" srcId="{8EB941C4-6C99-41E4-8D76-DD666AD3BC23}" destId="{E17F814E-A006-416E-8CCF-A885B3BA45A5}" srcOrd="0" destOrd="0" presId="urn:microsoft.com/office/officeart/2005/8/layout/arrow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AA7F744-60A7-4F73-9858-EF47EEBF09E4}" type="doc">
      <dgm:prSet loTypeId="urn:microsoft.com/office/officeart/2005/8/layout/hProcess3" loCatId="process" qsTypeId="urn:microsoft.com/office/officeart/2005/8/quickstyle/simple1" qsCatId="simple" csTypeId="urn:microsoft.com/office/officeart/2005/8/colors/accent1_2" csCatId="accent1" phldr="1"/>
      <dgm:spPr/>
    </dgm:pt>
    <dgm:pt modelId="{44ECFD8A-3C73-4456-ACE4-B47BDB269C23}">
      <dgm:prSet phldrT="[Texto]"/>
      <dgm:spPr/>
      <dgm:t>
        <a:bodyPr/>
        <a:lstStyle/>
        <a:p>
          <a:r>
            <a:rPr lang="es-MX" sz="3200" dirty="0">
              <a:solidFill>
                <a:srgbClr val="000000"/>
              </a:solidFill>
              <a:latin typeface="Calibri" charset="0"/>
            </a:rPr>
            <a:t>2. Medios requeridos para su cumplimiento: identifica el proceso, los recursos invertidos y las dependencias involucradas</a:t>
          </a:r>
          <a:endParaRPr lang="es-ES" sz="3200" dirty="0">
            <a:solidFill>
              <a:srgbClr val="000000"/>
            </a:solidFill>
            <a:latin typeface="Calibri" charset="0"/>
          </a:endParaRPr>
        </a:p>
      </dgm:t>
    </dgm:pt>
    <dgm:pt modelId="{AB130D82-FFD7-4FA5-9DE0-9F55E80450BA}" type="parTrans" cxnId="{25416781-BF2D-4EA7-89EA-F2BE12DA89C4}">
      <dgm:prSet/>
      <dgm:spPr/>
    </dgm:pt>
    <dgm:pt modelId="{E26579C4-12FE-4856-8A6E-95D9B5556433}" type="sibTrans" cxnId="{25416781-BF2D-4EA7-89EA-F2BE12DA89C4}">
      <dgm:prSet/>
      <dgm:spPr/>
    </dgm:pt>
    <dgm:pt modelId="{99C4DC1B-CFF6-4616-838E-E72D284CB9DE}" type="pres">
      <dgm:prSet presAssocID="{7AA7F744-60A7-4F73-9858-EF47EEBF09E4}" presName="Name0" presStyleCnt="0">
        <dgm:presLayoutVars>
          <dgm:dir/>
          <dgm:animLvl val="lvl"/>
          <dgm:resizeHandles val="exact"/>
        </dgm:presLayoutVars>
      </dgm:prSet>
      <dgm:spPr/>
    </dgm:pt>
    <dgm:pt modelId="{96790310-75DD-4CB6-9FDB-74250855768F}" type="pres">
      <dgm:prSet presAssocID="{7AA7F744-60A7-4F73-9858-EF47EEBF09E4}" presName="dummy" presStyleCnt="0"/>
      <dgm:spPr/>
    </dgm:pt>
    <dgm:pt modelId="{ECBB734F-928D-4C6A-81B1-57681C1FDE12}" type="pres">
      <dgm:prSet presAssocID="{7AA7F744-60A7-4F73-9858-EF47EEBF09E4}" presName="linH" presStyleCnt="0"/>
      <dgm:spPr/>
    </dgm:pt>
    <dgm:pt modelId="{A49171A4-1D5A-4AF4-AA68-C32FB779862F}" type="pres">
      <dgm:prSet presAssocID="{7AA7F744-60A7-4F73-9858-EF47EEBF09E4}" presName="padding1" presStyleCnt="0"/>
      <dgm:spPr/>
    </dgm:pt>
    <dgm:pt modelId="{7A72A9F0-72A3-4FC4-8221-878462F63B5B}" type="pres">
      <dgm:prSet presAssocID="{44ECFD8A-3C73-4456-ACE4-B47BDB269C23}" presName="linV" presStyleCnt="0"/>
      <dgm:spPr/>
    </dgm:pt>
    <dgm:pt modelId="{DC749E04-682C-464D-B90C-AD74AEB346C6}" type="pres">
      <dgm:prSet presAssocID="{44ECFD8A-3C73-4456-ACE4-B47BDB269C23}" presName="spVertical1" presStyleCnt="0"/>
      <dgm:spPr/>
    </dgm:pt>
    <dgm:pt modelId="{6088C478-A604-412D-8471-F2815330183D}" type="pres">
      <dgm:prSet presAssocID="{44ECFD8A-3C73-4456-ACE4-B47BDB269C23}" presName="parTx" presStyleLbl="revTx" presStyleIdx="0" presStyleCnt="1">
        <dgm:presLayoutVars>
          <dgm:chMax val="0"/>
          <dgm:chPref val="0"/>
          <dgm:bulletEnabled val="1"/>
        </dgm:presLayoutVars>
      </dgm:prSet>
      <dgm:spPr/>
      <dgm:t>
        <a:bodyPr/>
        <a:lstStyle/>
        <a:p>
          <a:endParaRPr lang="es-ES"/>
        </a:p>
      </dgm:t>
    </dgm:pt>
    <dgm:pt modelId="{3723A2B8-8DF3-4778-A001-A811ACD381BE}" type="pres">
      <dgm:prSet presAssocID="{44ECFD8A-3C73-4456-ACE4-B47BDB269C23}" presName="spVertical2" presStyleCnt="0"/>
      <dgm:spPr/>
    </dgm:pt>
    <dgm:pt modelId="{2796BD59-953C-4B92-834E-DC6B5A2003CB}" type="pres">
      <dgm:prSet presAssocID="{44ECFD8A-3C73-4456-ACE4-B47BDB269C23}" presName="spVertical3" presStyleCnt="0"/>
      <dgm:spPr/>
    </dgm:pt>
    <dgm:pt modelId="{2DAEEDF2-667D-4E8F-AC5D-42F7AF846F2B}" type="pres">
      <dgm:prSet presAssocID="{7AA7F744-60A7-4F73-9858-EF47EEBF09E4}" presName="padding2" presStyleCnt="0"/>
      <dgm:spPr/>
    </dgm:pt>
    <dgm:pt modelId="{066B76B6-B00D-449F-A26F-159C09560AC4}" type="pres">
      <dgm:prSet presAssocID="{7AA7F744-60A7-4F73-9858-EF47EEBF09E4}" presName="negArrow" presStyleCnt="0"/>
      <dgm:spPr/>
    </dgm:pt>
    <dgm:pt modelId="{16A9674F-F5A2-4ED2-A002-3392645FD899}" type="pres">
      <dgm:prSet presAssocID="{7AA7F744-60A7-4F73-9858-EF47EEBF09E4}" presName="backgroundArrow" presStyleLbl="node1" presStyleIdx="0" presStyleCnt="1"/>
      <dgm:spPr/>
    </dgm:pt>
  </dgm:ptLst>
  <dgm:cxnLst>
    <dgm:cxn modelId="{D791D81A-1EA6-429E-A5C1-A6FACD3D6F79}" type="presOf" srcId="{7AA7F744-60A7-4F73-9858-EF47EEBF09E4}" destId="{99C4DC1B-CFF6-4616-838E-E72D284CB9DE}" srcOrd="0" destOrd="0" presId="urn:microsoft.com/office/officeart/2005/8/layout/hProcess3"/>
    <dgm:cxn modelId="{25416781-BF2D-4EA7-89EA-F2BE12DA89C4}" srcId="{7AA7F744-60A7-4F73-9858-EF47EEBF09E4}" destId="{44ECFD8A-3C73-4456-ACE4-B47BDB269C23}" srcOrd="0" destOrd="0" parTransId="{AB130D82-FFD7-4FA5-9DE0-9F55E80450BA}" sibTransId="{E26579C4-12FE-4856-8A6E-95D9B5556433}"/>
    <dgm:cxn modelId="{4B2E4C52-57AB-4C33-894D-77AA88963CCE}" type="presOf" srcId="{44ECFD8A-3C73-4456-ACE4-B47BDB269C23}" destId="{6088C478-A604-412D-8471-F2815330183D}" srcOrd="0" destOrd="0" presId="urn:microsoft.com/office/officeart/2005/8/layout/hProcess3"/>
    <dgm:cxn modelId="{A1A0E574-00D2-485E-BE4C-770C327CEEDC}" type="presParOf" srcId="{99C4DC1B-CFF6-4616-838E-E72D284CB9DE}" destId="{96790310-75DD-4CB6-9FDB-74250855768F}" srcOrd="0" destOrd="0" presId="urn:microsoft.com/office/officeart/2005/8/layout/hProcess3"/>
    <dgm:cxn modelId="{F69D9F09-A0DD-43C0-8CA7-995074A7A39F}" type="presParOf" srcId="{99C4DC1B-CFF6-4616-838E-E72D284CB9DE}" destId="{ECBB734F-928D-4C6A-81B1-57681C1FDE12}" srcOrd="1" destOrd="0" presId="urn:microsoft.com/office/officeart/2005/8/layout/hProcess3"/>
    <dgm:cxn modelId="{62675788-2B00-4D46-8EAF-54A762D5FCB7}" type="presParOf" srcId="{ECBB734F-928D-4C6A-81B1-57681C1FDE12}" destId="{A49171A4-1D5A-4AF4-AA68-C32FB779862F}" srcOrd="0" destOrd="0" presId="urn:microsoft.com/office/officeart/2005/8/layout/hProcess3"/>
    <dgm:cxn modelId="{0973D67C-A0FF-4F84-A9CC-B757CD37E894}" type="presParOf" srcId="{ECBB734F-928D-4C6A-81B1-57681C1FDE12}" destId="{7A72A9F0-72A3-4FC4-8221-878462F63B5B}" srcOrd="1" destOrd="0" presId="urn:microsoft.com/office/officeart/2005/8/layout/hProcess3"/>
    <dgm:cxn modelId="{B65B3DDC-5D20-482F-BEB8-E2FDBA1AE309}" type="presParOf" srcId="{7A72A9F0-72A3-4FC4-8221-878462F63B5B}" destId="{DC749E04-682C-464D-B90C-AD74AEB346C6}" srcOrd="0" destOrd="0" presId="urn:microsoft.com/office/officeart/2005/8/layout/hProcess3"/>
    <dgm:cxn modelId="{CEB10E17-27C4-485F-BA93-ADD72F09802C}" type="presParOf" srcId="{7A72A9F0-72A3-4FC4-8221-878462F63B5B}" destId="{6088C478-A604-412D-8471-F2815330183D}" srcOrd="1" destOrd="0" presId="urn:microsoft.com/office/officeart/2005/8/layout/hProcess3"/>
    <dgm:cxn modelId="{6B63B64F-8018-4315-8F25-CBB240383975}" type="presParOf" srcId="{7A72A9F0-72A3-4FC4-8221-878462F63B5B}" destId="{3723A2B8-8DF3-4778-A001-A811ACD381BE}" srcOrd="2" destOrd="0" presId="urn:microsoft.com/office/officeart/2005/8/layout/hProcess3"/>
    <dgm:cxn modelId="{AE2FFA1E-0E87-4279-B584-D0C99082770D}" type="presParOf" srcId="{7A72A9F0-72A3-4FC4-8221-878462F63B5B}" destId="{2796BD59-953C-4B92-834E-DC6B5A2003CB}" srcOrd="3" destOrd="0" presId="urn:microsoft.com/office/officeart/2005/8/layout/hProcess3"/>
    <dgm:cxn modelId="{09AC2F30-6673-42D8-BE3F-28B1459D8F4D}" type="presParOf" srcId="{ECBB734F-928D-4C6A-81B1-57681C1FDE12}" destId="{2DAEEDF2-667D-4E8F-AC5D-42F7AF846F2B}" srcOrd="2" destOrd="0" presId="urn:microsoft.com/office/officeart/2005/8/layout/hProcess3"/>
    <dgm:cxn modelId="{CEEDE8C3-67BB-4E4D-A5F5-AC91400A4FB5}" type="presParOf" srcId="{ECBB734F-928D-4C6A-81B1-57681C1FDE12}" destId="{066B76B6-B00D-449F-A26F-159C09560AC4}" srcOrd="3" destOrd="0" presId="urn:microsoft.com/office/officeart/2005/8/layout/hProcess3"/>
    <dgm:cxn modelId="{B8548990-8B51-47E2-A07A-088E4D7A135E}" type="presParOf" srcId="{ECBB734F-928D-4C6A-81B1-57681C1FDE12}" destId="{16A9674F-F5A2-4ED2-A002-3392645FD899}" srcOrd="4" destOrd="0" presId="urn:microsoft.com/office/officeart/2005/8/layout/hProcess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6D7A9CC-21C5-4A2E-A54F-D33BFC322FB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90ABE75F-76E5-4C16-BB69-E1E83AE9D113}">
      <dgm:prSet phldrT="[Texto]"/>
      <dgm:spPr/>
      <dgm:t>
        <a:bodyPr/>
        <a:lstStyle/>
        <a:p>
          <a:r>
            <a:rPr lang="es-MX" sz="3600" dirty="0">
              <a:solidFill>
                <a:srgbClr val="1F497D"/>
              </a:solidFill>
              <a:latin typeface="Calibri" charset="0"/>
            </a:rPr>
            <a:t>Aumentar el grado de responsabilidad de los servidores públicos. </a:t>
          </a:r>
          <a:r>
            <a:rPr lang="es-MX" sz="3600" dirty="0">
              <a:solidFill>
                <a:srgbClr val="000000"/>
              </a:solidFill>
              <a:latin typeface="Calibri" charset="0"/>
            </a:rPr>
            <a:t> </a:t>
          </a:r>
        </a:p>
      </dgm:t>
    </dgm:pt>
    <dgm:pt modelId="{B40F5CF3-3656-4D2E-9C83-74C9E49BA095}" type="parTrans" cxnId="{4A658848-4226-4985-8B50-36BD65F1FFD7}">
      <dgm:prSet/>
      <dgm:spPr/>
    </dgm:pt>
    <dgm:pt modelId="{16FB3FDB-438C-445E-B54B-8851745C4A31}" type="sibTrans" cxnId="{4A658848-4226-4985-8B50-36BD65F1FFD7}">
      <dgm:prSet/>
      <dgm:spPr/>
    </dgm:pt>
    <dgm:pt modelId="{5651FA59-F23D-4329-97AA-EB48D7D71831}">
      <dgm:prSet phldrT="[Texto]"/>
      <dgm:spPr/>
      <dgm:t>
        <a:bodyPr/>
        <a:lstStyle/>
        <a:p>
          <a:r>
            <a:rPr lang="es-MX" sz="3600" dirty="0">
              <a:solidFill>
                <a:srgbClr val="1F497D"/>
              </a:solidFill>
              <a:latin typeface="Calibri" charset="0"/>
            </a:rPr>
            <a:t>Suministro de servicios hacia el ciudadano- usuario por parte del Estado.</a:t>
          </a:r>
          <a:r>
            <a:rPr lang="es-ES" sz="3600" dirty="0">
              <a:solidFill>
                <a:srgbClr val="1F497D"/>
              </a:solidFill>
              <a:latin typeface="Calibri" charset="0"/>
            </a:rPr>
            <a:t> </a:t>
          </a:r>
          <a:endParaRPr lang="es-MX" sz="3600" dirty="0">
            <a:solidFill>
              <a:srgbClr val="1F497D"/>
            </a:solidFill>
            <a:latin typeface="Calibri" charset="0"/>
          </a:endParaRPr>
        </a:p>
      </dgm:t>
    </dgm:pt>
    <dgm:pt modelId="{69D04BDD-7168-415B-BCB3-D7D34DDC94A7}" type="parTrans" cxnId="{5B960732-1564-4B8A-B7DE-E5AE884AD651}">
      <dgm:prSet/>
      <dgm:spPr/>
    </dgm:pt>
    <dgm:pt modelId="{69B159FD-2908-4B66-8E35-F9EAB83E19D7}" type="sibTrans" cxnId="{5B960732-1564-4B8A-B7DE-E5AE884AD651}">
      <dgm:prSet/>
      <dgm:spPr/>
    </dgm:pt>
    <dgm:pt modelId="{9453F57C-0C77-48BF-AA42-F5FBAB9FD38E}">
      <dgm:prSet phldrT="[Texto]"/>
      <dgm:spPr/>
      <dgm:t>
        <a:bodyPr/>
        <a:lstStyle/>
        <a:p>
          <a:r>
            <a:rPr lang="es-MX" sz="3600" dirty="0">
              <a:solidFill>
                <a:srgbClr val="1F497D"/>
              </a:solidFill>
              <a:latin typeface="Calibri" charset="0"/>
            </a:rPr>
            <a:t>Descentralizar las actividades monopólicas del Estado.</a:t>
          </a:r>
          <a:r>
            <a:rPr lang="es-ES" sz="3600" dirty="0">
              <a:solidFill>
                <a:srgbClr val="1F497D"/>
              </a:solidFill>
              <a:latin typeface="Calibri" charset="0"/>
            </a:rPr>
            <a:t> </a:t>
          </a:r>
          <a:endParaRPr lang="es-ES" dirty="0"/>
        </a:p>
      </dgm:t>
    </dgm:pt>
    <dgm:pt modelId="{BE19DCCC-D9EF-4012-862D-1DDBDF611B90}" type="parTrans" cxnId="{06F49A94-07E5-4B71-B684-094DF46E5B71}">
      <dgm:prSet/>
      <dgm:spPr/>
    </dgm:pt>
    <dgm:pt modelId="{E09B52BD-F8F7-443E-87F0-889973B3B1A3}" type="sibTrans" cxnId="{06F49A94-07E5-4B71-B684-094DF46E5B71}">
      <dgm:prSet/>
      <dgm:spPr/>
    </dgm:pt>
    <dgm:pt modelId="{48A7AB68-A477-45AA-98AB-5BCF9C32C506}" type="pres">
      <dgm:prSet presAssocID="{16D7A9CC-21C5-4A2E-A54F-D33BFC322FB2}" presName="linear" presStyleCnt="0">
        <dgm:presLayoutVars>
          <dgm:dir/>
          <dgm:animLvl val="lvl"/>
          <dgm:resizeHandles val="exact"/>
        </dgm:presLayoutVars>
      </dgm:prSet>
      <dgm:spPr/>
      <dgm:t>
        <a:bodyPr/>
        <a:lstStyle/>
        <a:p>
          <a:endParaRPr lang="es-MX"/>
        </a:p>
      </dgm:t>
    </dgm:pt>
    <dgm:pt modelId="{86C9C716-9C45-416E-9EAA-2174A5F7C025}" type="pres">
      <dgm:prSet presAssocID="{9453F57C-0C77-48BF-AA42-F5FBAB9FD38E}" presName="parentLin" presStyleCnt="0"/>
      <dgm:spPr/>
    </dgm:pt>
    <dgm:pt modelId="{EE59096F-23C5-4A54-9592-77CFAE2ADE92}" type="pres">
      <dgm:prSet presAssocID="{9453F57C-0C77-48BF-AA42-F5FBAB9FD38E}" presName="parentLeftMargin" presStyleLbl="node1" presStyleIdx="0" presStyleCnt="3"/>
      <dgm:spPr/>
      <dgm:t>
        <a:bodyPr/>
        <a:lstStyle/>
        <a:p>
          <a:endParaRPr lang="es-MX"/>
        </a:p>
      </dgm:t>
    </dgm:pt>
    <dgm:pt modelId="{0505A002-AA12-4520-9DA2-1FE377C5DBAC}" type="pres">
      <dgm:prSet presAssocID="{9453F57C-0C77-48BF-AA42-F5FBAB9FD38E}" presName="parentText" presStyleLbl="node1" presStyleIdx="0" presStyleCnt="3">
        <dgm:presLayoutVars>
          <dgm:chMax val="0"/>
          <dgm:bulletEnabled val="1"/>
        </dgm:presLayoutVars>
      </dgm:prSet>
      <dgm:spPr/>
      <dgm:t>
        <a:bodyPr/>
        <a:lstStyle/>
        <a:p>
          <a:endParaRPr lang="es-ES"/>
        </a:p>
      </dgm:t>
    </dgm:pt>
    <dgm:pt modelId="{7946283A-C213-41F2-9D68-7BDCCD99D09C}" type="pres">
      <dgm:prSet presAssocID="{9453F57C-0C77-48BF-AA42-F5FBAB9FD38E}" presName="negativeSpace" presStyleCnt="0"/>
      <dgm:spPr/>
    </dgm:pt>
    <dgm:pt modelId="{70C16AE8-F194-4C43-8EB7-05E23B474158}" type="pres">
      <dgm:prSet presAssocID="{9453F57C-0C77-48BF-AA42-F5FBAB9FD38E}" presName="childText" presStyleLbl="conFgAcc1" presStyleIdx="0" presStyleCnt="3">
        <dgm:presLayoutVars>
          <dgm:bulletEnabled val="1"/>
        </dgm:presLayoutVars>
      </dgm:prSet>
      <dgm:spPr/>
    </dgm:pt>
    <dgm:pt modelId="{ED36586E-5C99-4F3F-98D4-E5D47B55F4C0}" type="pres">
      <dgm:prSet presAssocID="{E09B52BD-F8F7-443E-87F0-889973B3B1A3}" presName="spaceBetweenRectangles" presStyleCnt="0"/>
      <dgm:spPr/>
    </dgm:pt>
    <dgm:pt modelId="{A43C3F3F-9A04-4BD0-B677-723F8D738740}" type="pres">
      <dgm:prSet presAssocID="{5651FA59-F23D-4329-97AA-EB48D7D71831}" presName="parentLin" presStyleCnt="0"/>
      <dgm:spPr/>
    </dgm:pt>
    <dgm:pt modelId="{782849E0-FC2F-4A9D-95C3-99160696790B}" type="pres">
      <dgm:prSet presAssocID="{5651FA59-F23D-4329-97AA-EB48D7D71831}" presName="parentLeftMargin" presStyleLbl="node1" presStyleIdx="0" presStyleCnt="3"/>
      <dgm:spPr/>
      <dgm:t>
        <a:bodyPr/>
        <a:lstStyle/>
        <a:p>
          <a:endParaRPr lang="es-MX"/>
        </a:p>
      </dgm:t>
    </dgm:pt>
    <dgm:pt modelId="{B8E0EA8A-1B73-4194-B060-8067F784919B}" type="pres">
      <dgm:prSet presAssocID="{5651FA59-F23D-4329-97AA-EB48D7D71831}" presName="parentText" presStyleLbl="node1" presStyleIdx="1" presStyleCnt="3">
        <dgm:presLayoutVars>
          <dgm:chMax val="0"/>
          <dgm:bulletEnabled val="1"/>
        </dgm:presLayoutVars>
      </dgm:prSet>
      <dgm:spPr/>
      <dgm:t>
        <a:bodyPr/>
        <a:lstStyle/>
        <a:p>
          <a:endParaRPr lang="es-ES"/>
        </a:p>
      </dgm:t>
    </dgm:pt>
    <dgm:pt modelId="{BE1292A8-CF66-4319-A448-760CD0268BF8}" type="pres">
      <dgm:prSet presAssocID="{5651FA59-F23D-4329-97AA-EB48D7D71831}" presName="negativeSpace" presStyleCnt="0"/>
      <dgm:spPr/>
    </dgm:pt>
    <dgm:pt modelId="{26F9994B-EFB0-4EEE-B547-CF237C93D2AA}" type="pres">
      <dgm:prSet presAssocID="{5651FA59-F23D-4329-97AA-EB48D7D71831}" presName="childText" presStyleLbl="conFgAcc1" presStyleIdx="1" presStyleCnt="3">
        <dgm:presLayoutVars>
          <dgm:bulletEnabled val="1"/>
        </dgm:presLayoutVars>
      </dgm:prSet>
      <dgm:spPr/>
    </dgm:pt>
    <dgm:pt modelId="{8429D422-392C-4D83-947A-5706A1728142}" type="pres">
      <dgm:prSet presAssocID="{69B159FD-2908-4B66-8E35-F9EAB83E19D7}" presName="spaceBetweenRectangles" presStyleCnt="0"/>
      <dgm:spPr/>
    </dgm:pt>
    <dgm:pt modelId="{D62CB515-3CF0-48AC-9CAB-F8B91DA382A7}" type="pres">
      <dgm:prSet presAssocID="{90ABE75F-76E5-4C16-BB69-E1E83AE9D113}" presName="parentLin" presStyleCnt="0"/>
      <dgm:spPr/>
    </dgm:pt>
    <dgm:pt modelId="{6037DE81-F668-4554-8135-35571961AFB2}" type="pres">
      <dgm:prSet presAssocID="{90ABE75F-76E5-4C16-BB69-E1E83AE9D113}" presName="parentLeftMargin" presStyleLbl="node1" presStyleIdx="1" presStyleCnt="3"/>
      <dgm:spPr/>
      <dgm:t>
        <a:bodyPr/>
        <a:lstStyle/>
        <a:p>
          <a:endParaRPr lang="es-MX"/>
        </a:p>
      </dgm:t>
    </dgm:pt>
    <dgm:pt modelId="{D680D15F-4768-4DB9-810F-83A95CC70483}" type="pres">
      <dgm:prSet presAssocID="{90ABE75F-76E5-4C16-BB69-E1E83AE9D113}" presName="parentText" presStyleLbl="node1" presStyleIdx="2" presStyleCnt="3">
        <dgm:presLayoutVars>
          <dgm:chMax val="0"/>
          <dgm:bulletEnabled val="1"/>
        </dgm:presLayoutVars>
      </dgm:prSet>
      <dgm:spPr/>
      <dgm:t>
        <a:bodyPr/>
        <a:lstStyle/>
        <a:p>
          <a:endParaRPr lang="es-ES"/>
        </a:p>
      </dgm:t>
    </dgm:pt>
    <dgm:pt modelId="{6534CF93-CC22-4F51-A926-15B4C4A2C092}" type="pres">
      <dgm:prSet presAssocID="{90ABE75F-76E5-4C16-BB69-E1E83AE9D113}" presName="negativeSpace" presStyleCnt="0"/>
      <dgm:spPr/>
    </dgm:pt>
    <dgm:pt modelId="{DDE1BC53-FA32-4112-B6A2-A9C9D36800D8}" type="pres">
      <dgm:prSet presAssocID="{90ABE75F-76E5-4C16-BB69-E1E83AE9D113}" presName="childText" presStyleLbl="conFgAcc1" presStyleIdx="2" presStyleCnt="3">
        <dgm:presLayoutVars>
          <dgm:bulletEnabled val="1"/>
        </dgm:presLayoutVars>
      </dgm:prSet>
      <dgm:spPr/>
    </dgm:pt>
  </dgm:ptLst>
  <dgm:cxnLst>
    <dgm:cxn modelId="{AFF8930E-542C-47D7-8345-09EEAC11D20E}" type="presOf" srcId="{9453F57C-0C77-48BF-AA42-F5FBAB9FD38E}" destId="{EE59096F-23C5-4A54-9592-77CFAE2ADE92}" srcOrd="0" destOrd="0" presId="urn:microsoft.com/office/officeart/2005/8/layout/list1"/>
    <dgm:cxn modelId="{FE487B67-032C-4E9B-B646-697ABDA19CBE}" type="presOf" srcId="{16D7A9CC-21C5-4A2E-A54F-D33BFC322FB2}" destId="{48A7AB68-A477-45AA-98AB-5BCF9C32C506}" srcOrd="0" destOrd="0" presId="urn:microsoft.com/office/officeart/2005/8/layout/list1"/>
    <dgm:cxn modelId="{0A2DC202-124E-4E0B-9193-0D2302C6B905}" type="presOf" srcId="{90ABE75F-76E5-4C16-BB69-E1E83AE9D113}" destId="{D680D15F-4768-4DB9-810F-83A95CC70483}" srcOrd="1" destOrd="0" presId="urn:microsoft.com/office/officeart/2005/8/layout/list1"/>
    <dgm:cxn modelId="{65791DE3-1D70-4772-B767-982D6093B855}" type="presOf" srcId="{90ABE75F-76E5-4C16-BB69-E1E83AE9D113}" destId="{6037DE81-F668-4554-8135-35571961AFB2}" srcOrd="0" destOrd="0" presId="urn:microsoft.com/office/officeart/2005/8/layout/list1"/>
    <dgm:cxn modelId="{171F442C-FCCB-469B-8CB4-62980AF79490}" type="presOf" srcId="{5651FA59-F23D-4329-97AA-EB48D7D71831}" destId="{B8E0EA8A-1B73-4194-B060-8067F784919B}" srcOrd="1" destOrd="0" presId="urn:microsoft.com/office/officeart/2005/8/layout/list1"/>
    <dgm:cxn modelId="{235F426D-B34E-4770-BCBE-32CCE64D971A}" type="presOf" srcId="{9453F57C-0C77-48BF-AA42-F5FBAB9FD38E}" destId="{0505A002-AA12-4520-9DA2-1FE377C5DBAC}" srcOrd="1" destOrd="0" presId="urn:microsoft.com/office/officeart/2005/8/layout/list1"/>
    <dgm:cxn modelId="{60507E86-EE5A-4AF3-A663-5089F62767B9}" type="presOf" srcId="{5651FA59-F23D-4329-97AA-EB48D7D71831}" destId="{782849E0-FC2F-4A9D-95C3-99160696790B}" srcOrd="0" destOrd="0" presId="urn:microsoft.com/office/officeart/2005/8/layout/list1"/>
    <dgm:cxn modelId="{06F49A94-07E5-4B71-B684-094DF46E5B71}" srcId="{16D7A9CC-21C5-4A2E-A54F-D33BFC322FB2}" destId="{9453F57C-0C77-48BF-AA42-F5FBAB9FD38E}" srcOrd="0" destOrd="0" parTransId="{BE19DCCC-D9EF-4012-862D-1DDBDF611B90}" sibTransId="{E09B52BD-F8F7-443E-87F0-889973B3B1A3}"/>
    <dgm:cxn modelId="{5B960732-1564-4B8A-B7DE-E5AE884AD651}" srcId="{16D7A9CC-21C5-4A2E-A54F-D33BFC322FB2}" destId="{5651FA59-F23D-4329-97AA-EB48D7D71831}" srcOrd="1" destOrd="0" parTransId="{69D04BDD-7168-415B-BCB3-D7D34DDC94A7}" sibTransId="{69B159FD-2908-4B66-8E35-F9EAB83E19D7}"/>
    <dgm:cxn modelId="{4A658848-4226-4985-8B50-36BD65F1FFD7}" srcId="{16D7A9CC-21C5-4A2E-A54F-D33BFC322FB2}" destId="{90ABE75F-76E5-4C16-BB69-E1E83AE9D113}" srcOrd="2" destOrd="0" parTransId="{B40F5CF3-3656-4D2E-9C83-74C9E49BA095}" sibTransId="{16FB3FDB-438C-445E-B54B-8851745C4A31}"/>
    <dgm:cxn modelId="{BF8C5A1F-E107-48CA-8A74-831C4E460F12}" type="presParOf" srcId="{48A7AB68-A477-45AA-98AB-5BCF9C32C506}" destId="{86C9C716-9C45-416E-9EAA-2174A5F7C025}" srcOrd="0" destOrd="0" presId="urn:microsoft.com/office/officeart/2005/8/layout/list1"/>
    <dgm:cxn modelId="{57E2F505-3DCF-485F-8958-7B346584A5B7}" type="presParOf" srcId="{86C9C716-9C45-416E-9EAA-2174A5F7C025}" destId="{EE59096F-23C5-4A54-9592-77CFAE2ADE92}" srcOrd="0" destOrd="0" presId="urn:microsoft.com/office/officeart/2005/8/layout/list1"/>
    <dgm:cxn modelId="{BBD31B12-86B0-472A-B646-62CAAE36B908}" type="presParOf" srcId="{86C9C716-9C45-416E-9EAA-2174A5F7C025}" destId="{0505A002-AA12-4520-9DA2-1FE377C5DBAC}" srcOrd="1" destOrd="0" presId="urn:microsoft.com/office/officeart/2005/8/layout/list1"/>
    <dgm:cxn modelId="{B71C4ADC-52AB-4444-9B0F-EB65C1C9965A}" type="presParOf" srcId="{48A7AB68-A477-45AA-98AB-5BCF9C32C506}" destId="{7946283A-C213-41F2-9D68-7BDCCD99D09C}" srcOrd="1" destOrd="0" presId="urn:microsoft.com/office/officeart/2005/8/layout/list1"/>
    <dgm:cxn modelId="{75A84D9B-DC9A-4D76-8F43-44FD278D1533}" type="presParOf" srcId="{48A7AB68-A477-45AA-98AB-5BCF9C32C506}" destId="{70C16AE8-F194-4C43-8EB7-05E23B474158}" srcOrd="2" destOrd="0" presId="urn:microsoft.com/office/officeart/2005/8/layout/list1"/>
    <dgm:cxn modelId="{EED57697-FE54-42B9-97E8-1FFBD0A1DDC1}" type="presParOf" srcId="{48A7AB68-A477-45AA-98AB-5BCF9C32C506}" destId="{ED36586E-5C99-4F3F-98D4-E5D47B55F4C0}" srcOrd="3" destOrd="0" presId="urn:microsoft.com/office/officeart/2005/8/layout/list1"/>
    <dgm:cxn modelId="{65DFACC7-20E1-4934-8D44-210A0E79E9EC}" type="presParOf" srcId="{48A7AB68-A477-45AA-98AB-5BCF9C32C506}" destId="{A43C3F3F-9A04-4BD0-B677-723F8D738740}" srcOrd="4" destOrd="0" presId="urn:microsoft.com/office/officeart/2005/8/layout/list1"/>
    <dgm:cxn modelId="{4017F312-8ABB-4B58-BDCC-CB6BD6DE2BEF}" type="presParOf" srcId="{A43C3F3F-9A04-4BD0-B677-723F8D738740}" destId="{782849E0-FC2F-4A9D-95C3-99160696790B}" srcOrd="0" destOrd="0" presId="urn:microsoft.com/office/officeart/2005/8/layout/list1"/>
    <dgm:cxn modelId="{CA60BCA9-33F7-4857-906D-19CB82FC0A35}" type="presParOf" srcId="{A43C3F3F-9A04-4BD0-B677-723F8D738740}" destId="{B8E0EA8A-1B73-4194-B060-8067F784919B}" srcOrd="1" destOrd="0" presId="urn:microsoft.com/office/officeart/2005/8/layout/list1"/>
    <dgm:cxn modelId="{A74D311B-D731-4101-8472-C583E8C64EE8}" type="presParOf" srcId="{48A7AB68-A477-45AA-98AB-5BCF9C32C506}" destId="{BE1292A8-CF66-4319-A448-760CD0268BF8}" srcOrd="5" destOrd="0" presId="urn:microsoft.com/office/officeart/2005/8/layout/list1"/>
    <dgm:cxn modelId="{4CD1EDF4-03D0-42D9-A39A-DB6848577271}" type="presParOf" srcId="{48A7AB68-A477-45AA-98AB-5BCF9C32C506}" destId="{26F9994B-EFB0-4EEE-B547-CF237C93D2AA}" srcOrd="6" destOrd="0" presId="urn:microsoft.com/office/officeart/2005/8/layout/list1"/>
    <dgm:cxn modelId="{C472CA0B-7B58-4BC8-831E-BA885E3D6D30}" type="presParOf" srcId="{48A7AB68-A477-45AA-98AB-5BCF9C32C506}" destId="{8429D422-392C-4D83-947A-5706A1728142}" srcOrd="7" destOrd="0" presId="urn:microsoft.com/office/officeart/2005/8/layout/list1"/>
    <dgm:cxn modelId="{5F44E251-6AE2-4A61-8B5A-8839BDA726B2}" type="presParOf" srcId="{48A7AB68-A477-45AA-98AB-5BCF9C32C506}" destId="{D62CB515-3CF0-48AC-9CAB-F8B91DA382A7}" srcOrd="8" destOrd="0" presId="urn:microsoft.com/office/officeart/2005/8/layout/list1"/>
    <dgm:cxn modelId="{50A93AC9-7287-4EFD-BFE9-C8899AD8C8DF}" type="presParOf" srcId="{D62CB515-3CF0-48AC-9CAB-F8B91DA382A7}" destId="{6037DE81-F668-4554-8135-35571961AFB2}" srcOrd="0" destOrd="0" presId="urn:microsoft.com/office/officeart/2005/8/layout/list1"/>
    <dgm:cxn modelId="{32F82142-794E-4811-9A12-4B0C415F53DF}" type="presParOf" srcId="{D62CB515-3CF0-48AC-9CAB-F8B91DA382A7}" destId="{D680D15F-4768-4DB9-810F-83A95CC70483}" srcOrd="1" destOrd="0" presId="urn:microsoft.com/office/officeart/2005/8/layout/list1"/>
    <dgm:cxn modelId="{C8583829-0243-4BB2-B7AB-1BB0A4CBA024}" type="presParOf" srcId="{48A7AB68-A477-45AA-98AB-5BCF9C32C506}" destId="{6534CF93-CC22-4F51-A926-15B4C4A2C092}" srcOrd="9" destOrd="0" presId="urn:microsoft.com/office/officeart/2005/8/layout/list1"/>
    <dgm:cxn modelId="{DA2F59EE-C75C-401F-8F9B-EAFFE9CE8359}" type="presParOf" srcId="{48A7AB68-A477-45AA-98AB-5BCF9C32C506}" destId="{DDE1BC53-FA32-4112-B6A2-A9C9D36800D8}"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DBE35A-BA64-4047-B1E4-80359165B50C}">
      <dsp:nvSpPr>
        <dsp:cNvPr id="0" name=""/>
        <dsp:cNvSpPr/>
      </dsp:nvSpPr>
      <dsp:spPr>
        <a:xfrm rot="5400000">
          <a:off x="-205100" y="206830"/>
          <a:ext cx="1367339" cy="957137"/>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ES" sz="2100" kern="1200"/>
            <a:t>Objetivo</a:t>
          </a:r>
          <a:endParaRPr lang="es-ES" sz="2100" kern="1200" dirty="0"/>
        </a:p>
      </dsp:txBody>
      <dsp:txXfrm rot="-5400000">
        <a:off x="2" y="480298"/>
        <a:ext cx="957137" cy="410202"/>
      </dsp:txXfrm>
    </dsp:sp>
    <dsp:sp modelId="{C6FA16AA-A10B-463A-AC53-5F47AECDFBE0}">
      <dsp:nvSpPr>
        <dsp:cNvPr id="0" name=""/>
        <dsp:cNvSpPr/>
      </dsp:nvSpPr>
      <dsp:spPr>
        <a:xfrm rot="5400000">
          <a:off x="3795764" y="-2836897"/>
          <a:ext cx="888770" cy="6566025"/>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endParaRPr lang="es-ES" sz="1600" kern="1200" dirty="0"/>
        </a:p>
        <a:p>
          <a:pPr marL="171450" lvl="1" indent="-171450" algn="l" defTabSz="711200">
            <a:lnSpc>
              <a:spcPct val="90000"/>
            </a:lnSpc>
            <a:spcBef>
              <a:spcPct val="0"/>
            </a:spcBef>
            <a:spcAft>
              <a:spcPct val="15000"/>
            </a:spcAft>
            <a:buChar char="••"/>
          </a:pPr>
          <a:r>
            <a:rPr lang="es-ES" sz="1600" kern="1200"/>
            <a:t>Mejorar la capacidad del gobierno</a:t>
          </a:r>
          <a:endParaRPr lang="es-ES" sz="1600" kern="1200" dirty="0"/>
        </a:p>
        <a:p>
          <a:pPr marL="171450" lvl="1" indent="-171450" algn="l" defTabSz="711200">
            <a:lnSpc>
              <a:spcPct val="90000"/>
            </a:lnSpc>
            <a:spcBef>
              <a:spcPct val="0"/>
            </a:spcBef>
            <a:spcAft>
              <a:spcPct val="15000"/>
            </a:spcAft>
            <a:buChar char="••"/>
          </a:pPr>
          <a:endParaRPr lang="es-ES" sz="1600" kern="1200" dirty="0"/>
        </a:p>
      </dsp:txBody>
      <dsp:txXfrm rot="-5400000">
        <a:off x="957137" y="45116"/>
        <a:ext cx="6522639" cy="801998"/>
      </dsp:txXfrm>
    </dsp:sp>
    <dsp:sp modelId="{405D33D3-2166-4D99-A44B-1A279A9C5C7E}">
      <dsp:nvSpPr>
        <dsp:cNvPr id="0" name=""/>
        <dsp:cNvSpPr/>
      </dsp:nvSpPr>
      <dsp:spPr>
        <a:xfrm rot="5400000">
          <a:off x="-205100" y="1428741"/>
          <a:ext cx="1367339" cy="957137"/>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ES" sz="2100" kern="1200" dirty="0"/>
            <a:t>Lograr</a:t>
          </a:r>
        </a:p>
      </dsp:txBody>
      <dsp:txXfrm rot="-5400000">
        <a:off x="2" y="1702209"/>
        <a:ext cx="957137" cy="410202"/>
      </dsp:txXfrm>
    </dsp:sp>
    <dsp:sp modelId="{54EC7DF4-38D5-4039-91DF-FA499AD6F29A}">
      <dsp:nvSpPr>
        <dsp:cNvPr id="0" name=""/>
        <dsp:cNvSpPr/>
      </dsp:nvSpPr>
      <dsp:spPr>
        <a:xfrm rot="5400000">
          <a:off x="3795764" y="-1614987"/>
          <a:ext cx="888770" cy="6566025"/>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endParaRPr lang="es-ES" sz="1600" kern="1200" dirty="0"/>
        </a:p>
        <a:p>
          <a:pPr marL="171450" lvl="1" indent="-171450" algn="l" defTabSz="711200">
            <a:lnSpc>
              <a:spcPct val="90000"/>
            </a:lnSpc>
            <a:spcBef>
              <a:spcPct val="0"/>
            </a:spcBef>
            <a:spcAft>
              <a:spcPct val="15000"/>
            </a:spcAft>
            <a:buChar char="••"/>
          </a:pPr>
          <a:r>
            <a:rPr lang="es-ES" sz="1600" kern="1200" dirty="0"/>
            <a:t>Incremento den la gobernabilidad</a:t>
          </a:r>
        </a:p>
        <a:p>
          <a:pPr marL="171450" lvl="1" indent="-171450" algn="l" defTabSz="711200">
            <a:lnSpc>
              <a:spcPct val="90000"/>
            </a:lnSpc>
            <a:spcBef>
              <a:spcPct val="0"/>
            </a:spcBef>
            <a:spcAft>
              <a:spcPct val="15000"/>
            </a:spcAft>
            <a:buChar char="••"/>
          </a:pPr>
          <a:endParaRPr lang="es-ES" sz="1600" kern="1200" dirty="0"/>
        </a:p>
      </dsp:txBody>
      <dsp:txXfrm rot="-5400000">
        <a:off x="957137" y="1267026"/>
        <a:ext cx="6522639" cy="801998"/>
      </dsp:txXfrm>
    </dsp:sp>
    <dsp:sp modelId="{8E293FB4-D17C-4690-98D7-423E2C60ABF8}">
      <dsp:nvSpPr>
        <dsp:cNvPr id="0" name=""/>
        <dsp:cNvSpPr/>
      </dsp:nvSpPr>
      <dsp:spPr>
        <a:xfrm rot="5400000">
          <a:off x="-205100" y="2650651"/>
          <a:ext cx="1367339" cy="957137"/>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ES" sz="2100" kern="1200" dirty="0"/>
            <a:t>Resolver</a:t>
          </a:r>
        </a:p>
      </dsp:txBody>
      <dsp:txXfrm rot="-5400000">
        <a:off x="2" y="2924119"/>
        <a:ext cx="957137" cy="410202"/>
      </dsp:txXfrm>
    </dsp:sp>
    <dsp:sp modelId="{352D2264-0D1E-4071-87EA-C9FA4A8511C4}">
      <dsp:nvSpPr>
        <dsp:cNvPr id="0" name=""/>
        <dsp:cNvSpPr/>
      </dsp:nvSpPr>
      <dsp:spPr>
        <a:xfrm rot="5400000">
          <a:off x="3795764" y="-393076"/>
          <a:ext cx="888770" cy="6566025"/>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1D3D38B-30CC-4DB8-9C9F-C7798363B178}">
      <dsp:nvSpPr>
        <dsp:cNvPr id="0" name=""/>
        <dsp:cNvSpPr/>
      </dsp:nvSpPr>
      <dsp:spPr>
        <a:xfrm rot="5400000">
          <a:off x="-205100" y="3872561"/>
          <a:ext cx="1367339" cy="957137"/>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endParaRPr lang="es-ES" sz="2100" kern="1200" dirty="0"/>
        </a:p>
      </dsp:txBody>
      <dsp:txXfrm rot="-5400000">
        <a:off x="2" y="4146029"/>
        <a:ext cx="957137" cy="410202"/>
      </dsp:txXfrm>
    </dsp:sp>
    <dsp:sp modelId="{DBF7D303-C635-461E-869A-1632CC49FE51}">
      <dsp:nvSpPr>
        <dsp:cNvPr id="0" name=""/>
        <dsp:cNvSpPr/>
      </dsp:nvSpPr>
      <dsp:spPr>
        <a:xfrm rot="5400000">
          <a:off x="3795764" y="828833"/>
          <a:ext cx="888770" cy="6566025"/>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ES" sz="1600" kern="1200" dirty="0"/>
            <a:t>Problemas de la sociedad</a:t>
          </a:r>
        </a:p>
        <a:p>
          <a:pPr marL="171450" lvl="1" indent="-171450" algn="l" defTabSz="711200">
            <a:lnSpc>
              <a:spcPct val="90000"/>
            </a:lnSpc>
            <a:spcBef>
              <a:spcPct val="0"/>
            </a:spcBef>
            <a:spcAft>
              <a:spcPct val="15000"/>
            </a:spcAft>
            <a:buChar char="••"/>
          </a:pPr>
          <a:endParaRPr lang="es-ES" sz="1600" kern="1200" dirty="0"/>
        </a:p>
      </dsp:txBody>
      <dsp:txXfrm rot="-5400000">
        <a:off x="957137" y="3710846"/>
        <a:ext cx="6522639" cy="8019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089C45-F1A1-4CCE-A967-D6FBD2425EFE}">
      <dsp:nvSpPr>
        <dsp:cNvPr id="0" name=""/>
        <dsp:cNvSpPr/>
      </dsp:nvSpPr>
      <dsp:spPr>
        <a:xfrm>
          <a:off x="0" y="31934"/>
          <a:ext cx="7242175" cy="9594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s-ES" sz="4000" kern="1200"/>
            <a:t>Primero</a:t>
          </a:r>
          <a:endParaRPr lang="es-ES" sz="4000" kern="1200" dirty="0"/>
        </a:p>
      </dsp:txBody>
      <dsp:txXfrm>
        <a:off x="46834" y="78768"/>
        <a:ext cx="7148507" cy="865732"/>
      </dsp:txXfrm>
    </dsp:sp>
    <dsp:sp modelId="{CF05F4E1-45C3-4868-9EC5-3721D8D2052C}">
      <dsp:nvSpPr>
        <dsp:cNvPr id="0" name=""/>
        <dsp:cNvSpPr/>
      </dsp:nvSpPr>
      <dsp:spPr>
        <a:xfrm>
          <a:off x="0" y="991334"/>
          <a:ext cx="7242175" cy="1614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9939" tIns="50800" rIns="284480" bIns="50800" numCol="1" spcCol="1270" anchor="t" anchorCtr="0">
          <a:noAutofit/>
        </a:bodyPr>
        <a:lstStyle/>
        <a:p>
          <a:pPr marL="285750" lvl="1" indent="-285750" algn="l" defTabSz="1377950">
            <a:lnSpc>
              <a:spcPct val="90000"/>
            </a:lnSpc>
            <a:spcBef>
              <a:spcPct val="0"/>
            </a:spcBef>
            <a:spcAft>
              <a:spcPct val="20000"/>
            </a:spcAft>
            <a:buChar char="••"/>
          </a:pPr>
          <a:r>
            <a:rPr lang="es-MX" sz="3100" kern="1200" dirty="0">
              <a:solidFill>
                <a:srgbClr val="1F497D"/>
              </a:solidFill>
              <a:latin typeface="Calibri" charset="0"/>
            </a:rPr>
            <a:t> Reducir el papeleo innecesario.</a:t>
          </a:r>
          <a:r>
            <a:rPr lang="es-ES" sz="3100" kern="1200" dirty="0">
              <a:solidFill>
                <a:srgbClr val="1F497D"/>
              </a:solidFill>
              <a:latin typeface="Calibri" charset="0"/>
            </a:rPr>
            <a:t> </a:t>
          </a:r>
        </a:p>
        <a:p>
          <a:pPr marL="285750" lvl="1" indent="-285750" algn="l" defTabSz="1377950">
            <a:lnSpc>
              <a:spcPct val="90000"/>
            </a:lnSpc>
            <a:spcBef>
              <a:spcPct val="0"/>
            </a:spcBef>
            <a:spcAft>
              <a:spcPct val="20000"/>
            </a:spcAft>
            <a:buChar char="••"/>
          </a:pPr>
          <a:endParaRPr lang="es-ES" sz="3100" kern="1200" dirty="0"/>
        </a:p>
        <a:p>
          <a:pPr marL="285750" lvl="1" indent="-285750" algn="l" defTabSz="1377950">
            <a:lnSpc>
              <a:spcPct val="90000"/>
            </a:lnSpc>
            <a:spcBef>
              <a:spcPct val="0"/>
            </a:spcBef>
            <a:spcAft>
              <a:spcPct val="20000"/>
            </a:spcAft>
            <a:buChar char="••"/>
          </a:pPr>
          <a:r>
            <a:rPr lang="es-ES" sz="3100" kern="1200"/>
            <a:t>Segundo</a:t>
          </a:r>
          <a:endParaRPr lang="es-ES" sz="3100" kern="1200" dirty="0"/>
        </a:p>
      </dsp:txBody>
      <dsp:txXfrm>
        <a:off x="0" y="991334"/>
        <a:ext cx="7242175" cy="1614599"/>
      </dsp:txXfrm>
    </dsp:sp>
    <dsp:sp modelId="{B717B830-5857-4196-ACFA-F2A59FA355C5}">
      <dsp:nvSpPr>
        <dsp:cNvPr id="0" name=""/>
        <dsp:cNvSpPr/>
      </dsp:nvSpPr>
      <dsp:spPr>
        <a:xfrm>
          <a:off x="0" y="2605934"/>
          <a:ext cx="7242175" cy="9594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endParaRPr lang="es-ES" sz="4000" kern="1200" dirty="0"/>
        </a:p>
      </dsp:txBody>
      <dsp:txXfrm>
        <a:off x="46834" y="2652768"/>
        <a:ext cx="7148507" cy="865732"/>
      </dsp:txXfrm>
    </dsp:sp>
    <dsp:sp modelId="{E1AD84D7-6554-4493-AD97-13DA8279E56C}">
      <dsp:nvSpPr>
        <dsp:cNvPr id="0" name=""/>
        <dsp:cNvSpPr/>
      </dsp:nvSpPr>
      <dsp:spPr>
        <a:xfrm>
          <a:off x="0" y="3565334"/>
          <a:ext cx="7242175" cy="1407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9939" tIns="50800" rIns="284480" bIns="50800" numCol="1" spcCol="1270" anchor="t" anchorCtr="0">
          <a:noAutofit/>
        </a:bodyPr>
        <a:lstStyle/>
        <a:p>
          <a:pPr marL="285750" lvl="1" indent="-285750" algn="l" defTabSz="1377950">
            <a:lnSpc>
              <a:spcPct val="90000"/>
            </a:lnSpc>
            <a:spcBef>
              <a:spcPct val="0"/>
            </a:spcBef>
            <a:spcAft>
              <a:spcPct val="20000"/>
            </a:spcAft>
            <a:buChar char="••"/>
          </a:pPr>
          <a:r>
            <a:rPr lang="es-MX" sz="3100" kern="1200" dirty="0">
              <a:solidFill>
                <a:srgbClr val="1F497D"/>
              </a:solidFill>
              <a:latin typeface="Calibri" charset="0"/>
            </a:rPr>
            <a:t>Darle importancia a las necesidades de los clientes en cuanto a prestación de servicios públicos.</a:t>
          </a:r>
          <a:r>
            <a:rPr lang="es-ES" sz="3100" kern="1200" dirty="0">
              <a:solidFill>
                <a:srgbClr val="000000"/>
              </a:solidFill>
              <a:latin typeface="Calibri" charset="0"/>
            </a:rPr>
            <a:t> </a:t>
          </a:r>
        </a:p>
      </dsp:txBody>
      <dsp:txXfrm>
        <a:off x="0" y="3565334"/>
        <a:ext cx="7242175" cy="14076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1AC99B-F6D7-4878-A1B4-B04F84661195}">
      <dsp:nvSpPr>
        <dsp:cNvPr id="0" name=""/>
        <dsp:cNvSpPr/>
      </dsp:nvSpPr>
      <dsp:spPr>
        <a:xfrm>
          <a:off x="0" y="89613"/>
          <a:ext cx="6692900" cy="64759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s-ES" sz="2700" kern="1200"/>
            <a:t>Tercero</a:t>
          </a:r>
          <a:endParaRPr lang="es-ES" sz="2700" kern="1200" dirty="0"/>
        </a:p>
      </dsp:txBody>
      <dsp:txXfrm>
        <a:off x="31613" y="121226"/>
        <a:ext cx="6629674" cy="584369"/>
      </dsp:txXfrm>
    </dsp:sp>
    <dsp:sp modelId="{165F903C-1D2F-4545-A9B4-0658F9E31C2E}">
      <dsp:nvSpPr>
        <dsp:cNvPr id="0" name=""/>
        <dsp:cNvSpPr/>
      </dsp:nvSpPr>
      <dsp:spPr>
        <a:xfrm>
          <a:off x="0" y="737208"/>
          <a:ext cx="6692900" cy="1397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500"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s-MX" sz="2100" kern="1200" dirty="0">
              <a:solidFill>
                <a:srgbClr val="1F497D"/>
              </a:solidFill>
              <a:latin typeface="Calibri" charset="0"/>
            </a:rPr>
            <a:t>Otorgarle mayor poder a los empleados en la toma de decisiones.</a:t>
          </a:r>
          <a:r>
            <a:rPr lang="es-ES" sz="2100" kern="1200" dirty="0">
              <a:solidFill>
                <a:srgbClr val="000000"/>
              </a:solidFill>
              <a:latin typeface="Calibri" charset="0"/>
            </a:rPr>
            <a:t> </a:t>
          </a:r>
        </a:p>
        <a:p>
          <a:pPr marL="228600" lvl="1" indent="-228600" algn="l" defTabSz="933450">
            <a:lnSpc>
              <a:spcPct val="90000"/>
            </a:lnSpc>
            <a:spcBef>
              <a:spcPct val="0"/>
            </a:spcBef>
            <a:spcAft>
              <a:spcPct val="20000"/>
            </a:spcAft>
            <a:buChar char="••"/>
          </a:pPr>
          <a:endParaRPr lang="es-ES" sz="2100" kern="1200" dirty="0">
            <a:solidFill>
              <a:srgbClr val="000000"/>
            </a:solidFill>
            <a:latin typeface="Calibri" charset="0"/>
          </a:endParaRPr>
        </a:p>
        <a:p>
          <a:pPr marL="228600" lvl="1" indent="-228600" algn="l" defTabSz="933450">
            <a:lnSpc>
              <a:spcPct val="90000"/>
            </a:lnSpc>
            <a:spcBef>
              <a:spcPct val="0"/>
            </a:spcBef>
            <a:spcAft>
              <a:spcPct val="20000"/>
            </a:spcAft>
            <a:buChar char="••"/>
          </a:pPr>
          <a:r>
            <a:rPr lang="es-ES" sz="2100" kern="1200" dirty="0"/>
            <a:t>Cuarto</a:t>
          </a:r>
        </a:p>
      </dsp:txBody>
      <dsp:txXfrm>
        <a:off x="0" y="737208"/>
        <a:ext cx="6692900" cy="1397250"/>
      </dsp:txXfrm>
    </dsp:sp>
    <dsp:sp modelId="{CCFE90EC-18E2-4D3B-96A1-CFF9674C90A2}">
      <dsp:nvSpPr>
        <dsp:cNvPr id="0" name=""/>
        <dsp:cNvSpPr/>
      </dsp:nvSpPr>
      <dsp:spPr>
        <a:xfrm>
          <a:off x="0" y="2134458"/>
          <a:ext cx="6692900" cy="64759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s-MX" sz="2700" kern="1200" dirty="0">
              <a:solidFill>
                <a:srgbClr val="1F497D"/>
              </a:solidFill>
              <a:latin typeface="Calibri" charset="0"/>
            </a:rPr>
            <a:t> Reducir los costos. Producir más con menos.</a:t>
          </a:r>
          <a:r>
            <a:rPr lang="es-ES" sz="2700" kern="1200" dirty="0">
              <a:solidFill>
                <a:srgbClr val="000000"/>
              </a:solidFill>
              <a:latin typeface="Calibri" charset="0"/>
            </a:rPr>
            <a:t> </a:t>
          </a:r>
        </a:p>
      </dsp:txBody>
      <dsp:txXfrm>
        <a:off x="31613" y="2166071"/>
        <a:ext cx="6629674" cy="584369"/>
      </dsp:txXfrm>
    </dsp:sp>
    <dsp:sp modelId="{10A003BA-C260-4B5A-A71B-3161B2735462}">
      <dsp:nvSpPr>
        <dsp:cNvPr id="0" name=""/>
        <dsp:cNvSpPr/>
      </dsp:nvSpPr>
      <dsp:spPr>
        <a:xfrm>
          <a:off x="0" y="2859812"/>
          <a:ext cx="6692900" cy="64759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endParaRPr lang="es-ES" sz="2700" kern="1200" dirty="0"/>
        </a:p>
      </dsp:txBody>
      <dsp:txXfrm>
        <a:off x="31613" y="2891425"/>
        <a:ext cx="6629674" cy="584369"/>
      </dsp:txXfrm>
    </dsp:sp>
    <dsp:sp modelId="{D5DC46F7-F709-4B90-9631-AA2D55A0575B}">
      <dsp:nvSpPr>
        <dsp:cNvPr id="0" name=""/>
        <dsp:cNvSpPr/>
      </dsp:nvSpPr>
      <dsp:spPr>
        <a:xfrm>
          <a:off x="0" y="3507408"/>
          <a:ext cx="6692900" cy="447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500" tIns="34290" rIns="192024" bIns="34290" numCol="1" spcCol="1270" anchor="t" anchorCtr="0">
          <a:noAutofit/>
        </a:bodyPr>
        <a:lstStyle/>
        <a:p>
          <a:pPr marL="228600" lvl="1" indent="-228600" algn="l" defTabSz="933450">
            <a:lnSpc>
              <a:spcPct val="90000"/>
            </a:lnSpc>
            <a:spcBef>
              <a:spcPct val="0"/>
            </a:spcBef>
            <a:spcAft>
              <a:spcPct val="20000"/>
            </a:spcAft>
            <a:buChar char="••"/>
          </a:pPr>
          <a:endParaRPr lang="es-ES" sz="2100" kern="1200" dirty="0"/>
        </a:p>
      </dsp:txBody>
      <dsp:txXfrm>
        <a:off x="0" y="3507408"/>
        <a:ext cx="6692900" cy="4471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7F814E-A006-416E-8CCF-A885B3BA45A5}">
      <dsp:nvSpPr>
        <dsp:cNvPr id="0" name=""/>
        <dsp:cNvSpPr/>
      </dsp:nvSpPr>
      <dsp:spPr>
        <a:xfrm>
          <a:off x="190692" y="244"/>
          <a:ext cx="3338022" cy="3338022"/>
        </a:xfrm>
        <a:prstGeom prst="upArrow">
          <a:avLst>
            <a:gd name="adj1" fmla="val 50000"/>
            <a:gd name="adj2" fmla="val 35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ES" sz="2400" kern="1200" dirty="0">
              <a:solidFill>
                <a:srgbClr val="1F497D"/>
              </a:solidFill>
              <a:latin typeface="Calibri" charset="0"/>
            </a:rPr>
            <a:t>1. Objetivo: determina los fines que se ha propuesto la acción</a:t>
          </a:r>
        </a:p>
      </dsp:txBody>
      <dsp:txXfrm>
        <a:off x="1025198" y="584398"/>
        <a:ext cx="1669011" cy="275386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A9674F-F5A2-4ED2-A002-3392645FD899}">
      <dsp:nvSpPr>
        <dsp:cNvPr id="0" name=""/>
        <dsp:cNvSpPr/>
      </dsp:nvSpPr>
      <dsp:spPr>
        <a:xfrm>
          <a:off x="0" y="952874"/>
          <a:ext cx="4572000" cy="1751850"/>
        </a:xfrm>
        <a:prstGeom prst="rightArrow">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88C478-A604-412D-8471-F2815330183D}">
      <dsp:nvSpPr>
        <dsp:cNvPr id="0" name=""/>
        <dsp:cNvSpPr/>
      </dsp:nvSpPr>
      <dsp:spPr>
        <a:xfrm>
          <a:off x="368796" y="1390837"/>
          <a:ext cx="3746003" cy="8759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240" rIns="0" bIns="142240" numCol="1" spcCol="1270" anchor="ctr" anchorCtr="0">
          <a:noAutofit/>
        </a:bodyPr>
        <a:lstStyle/>
        <a:p>
          <a:pPr lvl="0" algn="ctr" defTabSz="622300">
            <a:lnSpc>
              <a:spcPct val="90000"/>
            </a:lnSpc>
            <a:spcBef>
              <a:spcPct val="0"/>
            </a:spcBef>
            <a:spcAft>
              <a:spcPct val="35000"/>
            </a:spcAft>
          </a:pPr>
          <a:r>
            <a:rPr lang="es-MX" sz="1400" kern="1200" dirty="0">
              <a:solidFill>
                <a:srgbClr val="000000"/>
              </a:solidFill>
              <a:latin typeface="Calibri" charset="0"/>
            </a:rPr>
            <a:t>2. Medios requeridos para su cumplimiento: identifica el proceso, los recursos invertidos y las dependencias involucradas</a:t>
          </a:r>
          <a:endParaRPr lang="es-ES" sz="1400" kern="1200" dirty="0">
            <a:solidFill>
              <a:srgbClr val="000000"/>
            </a:solidFill>
            <a:latin typeface="Calibri" charset="0"/>
          </a:endParaRPr>
        </a:p>
      </dsp:txBody>
      <dsp:txXfrm>
        <a:off x="368796" y="1390837"/>
        <a:ext cx="3746003" cy="87592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C16AE8-F194-4C43-8EB7-05E23B474158}">
      <dsp:nvSpPr>
        <dsp:cNvPr id="0" name=""/>
        <dsp:cNvSpPr/>
      </dsp:nvSpPr>
      <dsp:spPr>
        <a:xfrm>
          <a:off x="0" y="1496209"/>
          <a:ext cx="7736169" cy="327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505A002-AA12-4520-9DA2-1FE377C5DBAC}">
      <dsp:nvSpPr>
        <dsp:cNvPr id="0" name=""/>
        <dsp:cNvSpPr/>
      </dsp:nvSpPr>
      <dsp:spPr>
        <a:xfrm>
          <a:off x="386808" y="1304329"/>
          <a:ext cx="5415318" cy="3837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686" tIns="0" rIns="204686" bIns="0" numCol="1" spcCol="1270" anchor="ctr" anchorCtr="0">
          <a:noAutofit/>
        </a:bodyPr>
        <a:lstStyle/>
        <a:p>
          <a:pPr lvl="0" algn="l" defTabSz="577850">
            <a:lnSpc>
              <a:spcPct val="90000"/>
            </a:lnSpc>
            <a:spcBef>
              <a:spcPct val="0"/>
            </a:spcBef>
            <a:spcAft>
              <a:spcPct val="35000"/>
            </a:spcAft>
          </a:pPr>
          <a:r>
            <a:rPr lang="es-MX" sz="1300" kern="1200" dirty="0">
              <a:solidFill>
                <a:srgbClr val="1F497D"/>
              </a:solidFill>
              <a:latin typeface="Calibri" charset="0"/>
            </a:rPr>
            <a:t>Descentralizar las actividades monopólicas del Estado.</a:t>
          </a:r>
          <a:r>
            <a:rPr lang="es-ES" sz="1300" kern="1200" dirty="0">
              <a:solidFill>
                <a:srgbClr val="1F497D"/>
              </a:solidFill>
              <a:latin typeface="Calibri" charset="0"/>
            </a:rPr>
            <a:t> </a:t>
          </a:r>
          <a:endParaRPr lang="es-ES" sz="1300" kern="1200" dirty="0"/>
        </a:p>
      </dsp:txBody>
      <dsp:txXfrm>
        <a:off x="405542" y="1323063"/>
        <a:ext cx="5377850" cy="346292"/>
      </dsp:txXfrm>
    </dsp:sp>
    <dsp:sp modelId="{26F9994B-EFB0-4EEE-B547-CF237C93D2AA}">
      <dsp:nvSpPr>
        <dsp:cNvPr id="0" name=""/>
        <dsp:cNvSpPr/>
      </dsp:nvSpPr>
      <dsp:spPr>
        <a:xfrm>
          <a:off x="0" y="2085889"/>
          <a:ext cx="7736169" cy="327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E0EA8A-1B73-4194-B060-8067F784919B}">
      <dsp:nvSpPr>
        <dsp:cNvPr id="0" name=""/>
        <dsp:cNvSpPr/>
      </dsp:nvSpPr>
      <dsp:spPr>
        <a:xfrm>
          <a:off x="386808" y="1894009"/>
          <a:ext cx="5415318" cy="3837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686" tIns="0" rIns="204686" bIns="0" numCol="1" spcCol="1270" anchor="ctr" anchorCtr="0">
          <a:noAutofit/>
        </a:bodyPr>
        <a:lstStyle/>
        <a:p>
          <a:pPr lvl="0" algn="l" defTabSz="577850">
            <a:lnSpc>
              <a:spcPct val="90000"/>
            </a:lnSpc>
            <a:spcBef>
              <a:spcPct val="0"/>
            </a:spcBef>
            <a:spcAft>
              <a:spcPct val="35000"/>
            </a:spcAft>
          </a:pPr>
          <a:r>
            <a:rPr lang="es-MX" sz="1300" kern="1200" dirty="0">
              <a:solidFill>
                <a:srgbClr val="1F497D"/>
              </a:solidFill>
              <a:latin typeface="Calibri" charset="0"/>
            </a:rPr>
            <a:t>Suministro de servicios hacia el ciudadano- usuario por parte del Estado.</a:t>
          </a:r>
          <a:r>
            <a:rPr lang="es-ES" sz="1300" kern="1200" dirty="0">
              <a:solidFill>
                <a:srgbClr val="1F497D"/>
              </a:solidFill>
              <a:latin typeface="Calibri" charset="0"/>
            </a:rPr>
            <a:t> </a:t>
          </a:r>
          <a:endParaRPr lang="es-MX" sz="1300" kern="1200" dirty="0">
            <a:solidFill>
              <a:srgbClr val="1F497D"/>
            </a:solidFill>
            <a:latin typeface="Calibri" charset="0"/>
          </a:endParaRPr>
        </a:p>
      </dsp:txBody>
      <dsp:txXfrm>
        <a:off x="405542" y="1912743"/>
        <a:ext cx="5377850" cy="346292"/>
      </dsp:txXfrm>
    </dsp:sp>
    <dsp:sp modelId="{DDE1BC53-FA32-4112-B6A2-A9C9D36800D8}">
      <dsp:nvSpPr>
        <dsp:cNvPr id="0" name=""/>
        <dsp:cNvSpPr/>
      </dsp:nvSpPr>
      <dsp:spPr>
        <a:xfrm>
          <a:off x="0" y="2675569"/>
          <a:ext cx="7736169" cy="327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0D15F-4768-4DB9-810F-83A95CC70483}">
      <dsp:nvSpPr>
        <dsp:cNvPr id="0" name=""/>
        <dsp:cNvSpPr/>
      </dsp:nvSpPr>
      <dsp:spPr>
        <a:xfrm>
          <a:off x="386808" y="2483689"/>
          <a:ext cx="5415318" cy="3837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686" tIns="0" rIns="204686" bIns="0" numCol="1" spcCol="1270" anchor="ctr" anchorCtr="0">
          <a:noAutofit/>
        </a:bodyPr>
        <a:lstStyle/>
        <a:p>
          <a:pPr lvl="0" algn="l" defTabSz="577850">
            <a:lnSpc>
              <a:spcPct val="90000"/>
            </a:lnSpc>
            <a:spcBef>
              <a:spcPct val="0"/>
            </a:spcBef>
            <a:spcAft>
              <a:spcPct val="35000"/>
            </a:spcAft>
          </a:pPr>
          <a:r>
            <a:rPr lang="es-MX" sz="1300" kern="1200" dirty="0">
              <a:solidFill>
                <a:srgbClr val="1F497D"/>
              </a:solidFill>
              <a:latin typeface="Calibri" charset="0"/>
            </a:rPr>
            <a:t>Aumentar el grado de responsabilidad de los servidores públicos. </a:t>
          </a:r>
          <a:r>
            <a:rPr lang="es-MX" sz="1300" kern="1200" dirty="0">
              <a:solidFill>
                <a:srgbClr val="000000"/>
              </a:solidFill>
              <a:latin typeface="Calibri" charset="0"/>
            </a:rPr>
            <a:t> </a:t>
          </a:r>
        </a:p>
      </dsp:txBody>
      <dsp:txXfrm>
        <a:off x="405542" y="2502423"/>
        <a:ext cx="5377850" cy="346292"/>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1B6D71-D1D0-4366-92E3-E32E90CC21A2}" type="datetimeFigureOut">
              <a:rPr lang="es-ES"/>
              <a:t>02/10/2015</a:t>
            </a:fld>
            <a:endParaRPr lang="es-E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192A0E-217A-4ECD-9271-5EAF10B87EBD}" type="slidenum">
              <a:rPr lang="es-ES"/>
              <a:t>‹Nº›</a:t>
            </a:fld>
            <a:endParaRPr lang="es-ES"/>
          </a:p>
        </p:txBody>
      </p:sp>
    </p:spTree>
    <p:extLst>
      <p:ext uri="{BB962C8B-B14F-4D97-AF65-F5344CB8AC3E}">
        <p14:creationId xmlns:p14="http://schemas.microsoft.com/office/powerpoint/2010/main" val="4224469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lgn="r" rtl="0"/>
            <a:fld id="{20DE49BE-C08A-49AF-B08B-EFF9BFE36F5B}" type="slidenum">
              <a:rPr lang="es-MX" sz="1200" kern="1200">
                <a:solidFill>
                  <a:prstClr val="black"/>
                </a:solidFill>
                <a:latin typeface="Calibri"/>
                <a:ea typeface="+mn-ea"/>
                <a:cs typeface="+mn-cs"/>
              </a:rPr>
              <a:pPr algn="r" rtl="0"/>
              <a:t>3</a:t>
            </a:fld>
            <a:endParaRPr lang="es-MX" sz="1200" kern="1200" dirty="0">
              <a:solidFill>
                <a:prstClr val="black"/>
              </a:solidFill>
              <a:latin typeface="Calibri"/>
              <a:ea typeface="+mn-ea"/>
              <a:cs typeface="+mn-cs"/>
            </a:endParaRPr>
          </a:p>
        </p:txBody>
      </p:sp>
    </p:spTree>
    <p:extLst>
      <p:ext uri="{BB962C8B-B14F-4D97-AF65-F5344CB8AC3E}">
        <p14:creationId xmlns:p14="http://schemas.microsoft.com/office/powerpoint/2010/main" val="9424135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12</a:t>
            </a:fld>
            <a:endParaRPr lang="es-ES"/>
          </a:p>
        </p:txBody>
      </p:sp>
    </p:spTree>
    <p:extLst>
      <p:ext uri="{BB962C8B-B14F-4D97-AF65-F5344CB8AC3E}">
        <p14:creationId xmlns:p14="http://schemas.microsoft.com/office/powerpoint/2010/main" val="2746267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13</a:t>
            </a:fld>
            <a:endParaRPr lang="es-ES"/>
          </a:p>
        </p:txBody>
      </p:sp>
    </p:spTree>
    <p:extLst>
      <p:ext uri="{BB962C8B-B14F-4D97-AF65-F5344CB8AC3E}">
        <p14:creationId xmlns:p14="http://schemas.microsoft.com/office/powerpoint/2010/main" val="2798012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14</a:t>
            </a:fld>
            <a:endParaRPr lang="es-ES"/>
          </a:p>
        </p:txBody>
      </p:sp>
    </p:spTree>
    <p:extLst>
      <p:ext uri="{BB962C8B-B14F-4D97-AF65-F5344CB8AC3E}">
        <p14:creationId xmlns:p14="http://schemas.microsoft.com/office/powerpoint/2010/main" val="10581938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15</a:t>
            </a:fld>
            <a:endParaRPr lang="es-ES"/>
          </a:p>
        </p:txBody>
      </p:sp>
    </p:spTree>
    <p:extLst>
      <p:ext uri="{BB962C8B-B14F-4D97-AF65-F5344CB8AC3E}">
        <p14:creationId xmlns:p14="http://schemas.microsoft.com/office/powerpoint/2010/main" val="2476294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16</a:t>
            </a:fld>
            <a:endParaRPr lang="es-ES"/>
          </a:p>
        </p:txBody>
      </p:sp>
    </p:spTree>
    <p:extLst>
      <p:ext uri="{BB962C8B-B14F-4D97-AF65-F5344CB8AC3E}">
        <p14:creationId xmlns:p14="http://schemas.microsoft.com/office/powerpoint/2010/main" val="40026969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17</a:t>
            </a:fld>
            <a:endParaRPr lang="es-ES"/>
          </a:p>
        </p:txBody>
      </p:sp>
    </p:spTree>
    <p:extLst>
      <p:ext uri="{BB962C8B-B14F-4D97-AF65-F5344CB8AC3E}">
        <p14:creationId xmlns:p14="http://schemas.microsoft.com/office/powerpoint/2010/main" val="29985062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18</a:t>
            </a:fld>
            <a:endParaRPr lang="es-ES"/>
          </a:p>
        </p:txBody>
      </p:sp>
    </p:spTree>
    <p:extLst>
      <p:ext uri="{BB962C8B-B14F-4D97-AF65-F5344CB8AC3E}">
        <p14:creationId xmlns:p14="http://schemas.microsoft.com/office/powerpoint/2010/main" val="29252682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19</a:t>
            </a:fld>
            <a:endParaRPr lang="es-ES"/>
          </a:p>
        </p:txBody>
      </p:sp>
    </p:spTree>
    <p:extLst>
      <p:ext uri="{BB962C8B-B14F-4D97-AF65-F5344CB8AC3E}">
        <p14:creationId xmlns:p14="http://schemas.microsoft.com/office/powerpoint/2010/main" val="41721040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20</a:t>
            </a:fld>
            <a:endParaRPr lang="es-ES"/>
          </a:p>
        </p:txBody>
      </p:sp>
    </p:spTree>
    <p:extLst>
      <p:ext uri="{BB962C8B-B14F-4D97-AF65-F5344CB8AC3E}">
        <p14:creationId xmlns:p14="http://schemas.microsoft.com/office/powerpoint/2010/main" val="8642790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21</a:t>
            </a:fld>
            <a:endParaRPr lang="es-ES"/>
          </a:p>
        </p:txBody>
      </p:sp>
    </p:spTree>
    <p:extLst>
      <p:ext uri="{BB962C8B-B14F-4D97-AF65-F5344CB8AC3E}">
        <p14:creationId xmlns:p14="http://schemas.microsoft.com/office/powerpoint/2010/main" val="36354281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4</a:t>
            </a:fld>
            <a:endParaRPr lang="es-ES"/>
          </a:p>
        </p:txBody>
      </p:sp>
    </p:spTree>
    <p:extLst>
      <p:ext uri="{BB962C8B-B14F-4D97-AF65-F5344CB8AC3E}">
        <p14:creationId xmlns:p14="http://schemas.microsoft.com/office/powerpoint/2010/main" val="12662381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22</a:t>
            </a:fld>
            <a:endParaRPr lang="es-ES"/>
          </a:p>
        </p:txBody>
      </p:sp>
    </p:spTree>
    <p:extLst>
      <p:ext uri="{BB962C8B-B14F-4D97-AF65-F5344CB8AC3E}">
        <p14:creationId xmlns:p14="http://schemas.microsoft.com/office/powerpoint/2010/main" val="40830788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23</a:t>
            </a:fld>
            <a:endParaRPr lang="es-ES"/>
          </a:p>
        </p:txBody>
      </p:sp>
    </p:spTree>
    <p:extLst>
      <p:ext uri="{BB962C8B-B14F-4D97-AF65-F5344CB8AC3E}">
        <p14:creationId xmlns:p14="http://schemas.microsoft.com/office/powerpoint/2010/main" val="14784082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24</a:t>
            </a:fld>
            <a:endParaRPr lang="es-ES"/>
          </a:p>
        </p:txBody>
      </p:sp>
    </p:spTree>
    <p:extLst>
      <p:ext uri="{BB962C8B-B14F-4D97-AF65-F5344CB8AC3E}">
        <p14:creationId xmlns:p14="http://schemas.microsoft.com/office/powerpoint/2010/main" val="27034421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25</a:t>
            </a:fld>
            <a:endParaRPr lang="es-ES"/>
          </a:p>
        </p:txBody>
      </p:sp>
    </p:spTree>
    <p:extLst>
      <p:ext uri="{BB962C8B-B14F-4D97-AF65-F5344CB8AC3E}">
        <p14:creationId xmlns:p14="http://schemas.microsoft.com/office/powerpoint/2010/main" val="21354019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26</a:t>
            </a:fld>
            <a:endParaRPr lang="es-ES"/>
          </a:p>
        </p:txBody>
      </p:sp>
    </p:spTree>
    <p:extLst>
      <p:ext uri="{BB962C8B-B14F-4D97-AF65-F5344CB8AC3E}">
        <p14:creationId xmlns:p14="http://schemas.microsoft.com/office/powerpoint/2010/main" val="33567017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27</a:t>
            </a:fld>
            <a:endParaRPr lang="es-ES"/>
          </a:p>
        </p:txBody>
      </p:sp>
    </p:spTree>
    <p:extLst>
      <p:ext uri="{BB962C8B-B14F-4D97-AF65-F5344CB8AC3E}">
        <p14:creationId xmlns:p14="http://schemas.microsoft.com/office/powerpoint/2010/main" val="17372322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28</a:t>
            </a:fld>
            <a:endParaRPr lang="es-ES"/>
          </a:p>
        </p:txBody>
      </p:sp>
    </p:spTree>
    <p:extLst>
      <p:ext uri="{BB962C8B-B14F-4D97-AF65-F5344CB8AC3E}">
        <p14:creationId xmlns:p14="http://schemas.microsoft.com/office/powerpoint/2010/main" val="37245276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29</a:t>
            </a:fld>
            <a:endParaRPr lang="es-ES"/>
          </a:p>
        </p:txBody>
      </p:sp>
    </p:spTree>
    <p:extLst>
      <p:ext uri="{BB962C8B-B14F-4D97-AF65-F5344CB8AC3E}">
        <p14:creationId xmlns:p14="http://schemas.microsoft.com/office/powerpoint/2010/main" val="33987870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30</a:t>
            </a:fld>
            <a:endParaRPr lang="es-ES"/>
          </a:p>
        </p:txBody>
      </p:sp>
    </p:spTree>
    <p:extLst>
      <p:ext uri="{BB962C8B-B14F-4D97-AF65-F5344CB8AC3E}">
        <p14:creationId xmlns:p14="http://schemas.microsoft.com/office/powerpoint/2010/main" val="11313563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31</a:t>
            </a:fld>
            <a:endParaRPr lang="es-ES"/>
          </a:p>
        </p:txBody>
      </p:sp>
    </p:spTree>
    <p:extLst>
      <p:ext uri="{BB962C8B-B14F-4D97-AF65-F5344CB8AC3E}">
        <p14:creationId xmlns:p14="http://schemas.microsoft.com/office/powerpoint/2010/main" val="3043990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5</a:t>
            </a:fld>
            <a:endParaRPr lang="es-ES"/>
          </a:p>
        </p:txBody>
      </p:sp>
    </p:spTree>
    <p:extLst>
      <p:ext uri="{BB962C8B-B14F-4D97-AF65-F5344CB8AC3E}">
        <p14:creationId xmlns:p14="http://schemas.microsoft.com/office/powerpoint/2010/main" val="30442451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32</a:t>
            </a:fld>
            <a:endParaRPr lang="es-ES"/>
          </a:p>
        </p:txBody>
      </p:sp>
    </p:spTree>
    <p:extLst>
      <p:ext uri="{BB962C8B-B14F-4D97-AF65-F5344CB8AC3E}">
        <p14:creationId xmlns:p14="http://schemas.microsoft.com/office/powerpoint/2010/main" val="41383729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33</a:t>
            </a:fld>
            <a:endParaRPr lang="es-ES"/>
          </a:p>
        </p:txBody>
      </p:sp>
    </p:spTree>
    <p:extLst>
      <p:ext uri="{BB962C8B-B14F-4D97-AF65-F5344CB8AC3E}">
        <p14:creationId xmlns:p14="http://schemas.microsoft.com/office/powerpoint/2010/main" val="40147477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34</a:t>
            </a:fld>
            <a:endParaRPr lang="es-ES"/>
          </a:p>
        </p:txBody>
      </p:sp>
    </p:spTree>
    <p:extLst>
      <p:ext uri="{BB962C8B-B14F-4D97-AF65-F5344CB8AC3E}">
        <p14:creationId xmlns:p14="http://schemas.microsoft.com/office/powerpoint/2010/main" val="38892122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35</a:t>
            </a:fld>
            <a:endParaRPr lang="es-ES"/>
          </a:p>
        </p:txBody>
      </p:sp>
    </p:spTree>
    <p:extLst>
      <p:ext uri="{BB962C8B-B14F-4D97-AF65-F5344CB8AC3E}">
        <p14:creationId xmlns:p14="http://schemas.microsoft.com/office/powerpoint/2010/main" val="36204827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36</a:t>
            </a:fld>
            <a:endParaRPr lang="es-ES"/>
          </a:p>
        </p:txBody>
      </p:sp>
    </p:spTree>
    <p:extLst>
      <p:ext uri="{BB962C8B-B14F-4D97-AF65-F5344CB8AC3E}">
        <p14:creationId xmlns:p14="http://schemas.microsoft.com/office/powerpoint/2010/main" val="25933572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37</a:t>
            </a:fld>
            <a:endParaRPr lang="es-ES"/>
          </a:p>
        </p:txBody>
      </p:sp>
    </p:spTree>
    <p:extLst>
      <p:ext uri="{BB962C8B-B14F-4D97-AF65-F5344CB8AC3E}">
        <p14:creationId xmlns:p14="http://schemas.microsoft.com/office/powerpoint/2010/main" val="33672767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38</a:t>
            </a:fld>
            <a:endParaRPr lang="es-ES"/>
          </a:p>
        </p:txBody>
      </p:sp>
    </p:spTree>
    <p:extLst>
      <p:ext uri="{BB962C8B-B14F-4D97-AF65-F5344CB8AC3E}">
        <p14:creationId xmlns:p14="http://schemas.microsoft.com/office/powerpoint/2010/main" val="1247978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6</a:t>
            </a:fld>
            <a:endParaRPr lang="es-ES"/>
          </a:p>
        </p:txBody>
      </p:sp>
    </p:spTree>
    <p:extLst>
      <p:ext uri="{BB962C8B-B14F-4D97-AF65-F5344CB8AC3E}">
        <p14:creationId xmlns:p14="http://schemas.microsoft.com/office/powerpoint/2010/main" val="38043831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7</a:t>
            </a:fld>
            <a:endParaRPr lang="es-ES"/>
          </a:p>
        </p:txBody>
      </p:sp>
    </p:spTree>
    <p:extLst>
      <p:ext uri="{BB962C8B-B14F-4D97-AF65-F5344CB8AC3E}">
        <p14:creationId xmlns:p14="http://schemas.microsoft.com/office/powerpoint/2010/main" val="2320974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8</a:t>
            </a:fld>
            <a:endParaRPr lang="es-ES"/>
          </a:p>
        </p:txBody>
      </p:sp>
    </p:spTree>
    <p:extLst>
      <p:ext uri="{BB962C8B-B14F-4D97-AF65-F5344CB8AC3E}">
        <p14:creationId xmlns:p14="http://schemas.microsoft.com/office/powerpoint/2010/main" val="1445124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9</a:t>
            </a:fld>
            <a:endParaRPr lang="es-ES"/>
          </a:p>
        </p:txBody>
      </p:sp>
    </p:spTree>
    <p:extLst>
      <p:ext uri="{BB962C8B-B14F-4D97-AF65-F5344CB8AC3E}">
        <p14:creationId xmlns:p14="http://schemas.microsoft.com/office/powerpoint/2010/main" val="1954745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10</a:t>
            </a:fld>
            <a:endParaRPr lang="es-ES"/>
          </a:p>
        </p:txBody>
      </p:sp>
    </p:spTree>
    <p:extLst>
      <p:ext uri="{BB962C8B-B14F-4D97-AF65-F5344CB8AC3E}">
        <p14:creationId xmlns:p14="http://schemas.microsoft.com/office/powerpoint/2010/main" val="1265794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F192A0E-217A-4ECD-9271-5EAF10B87EBD}" type="slidenum">
              <a:rPr lang="es-ES"/>
              <a:t>11</a:t>
            </a:fld>
            <a:endParaRPr lang="es-ES"/>
          </a:p>
        </p:txBody>
      </p:sp>
    </p:spTree>
    <p:extLst>
      <p:ext uri="{BB962C8B-B14F-4D97-AF65-F5344CB8AC3E}">
        <p14:creationId xmlns:p14="http://schemas.microsoft.com/office/powerpoint/2010/main" val="15739341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6C88494-50A0-4D9F-B674-B8287CB854F6}"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BFDEB5F-8DCF-454C-846E-651900AD4386}" type="slidenum">
              <a:rPr lang="es-MX" smtClean="0"/>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80454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C88494-50A0-4D9F-B674-B8287CB854F6}"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BFDEB5F-8DCF-454C-846E-651900AD4386}" type="slidenum">
              <a:rPr lang="es-MX" smtClean="0"/>
              <a:t>‹Nº›</a:t>
            </a:fld>
            <a:endParaRPr lang="es-MX"/>
          </a:p>
        </p:txBody>
      </p:sp>
    </p:spTree>
    <p:extLst>
      <p:ext uri="{BB962C8B-B14F-4D97-AF65-F5344CB8AC3E}">
        <p14:creationId xmlns:p14="http://schemas.microsoft.com/office/powerpoint/2010/main" val="264207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398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C88494-50A0-4D9F-B674-B8287CB854F6}"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BFDEB5F-8DCF-454C-846E-651900AD4386}" type="slidenum">
              <a:rPr lang="es-MX" smtClean="0"/>
              <a:t>‹Nº›</a:t>
            </a:fld>
            <a:endParaRPr lang="es-MX"/>
          </a:p>
        </p:txBody>
      </p:sp>
    </p:spTree>
    <p:extLst>
      <p:ext uri="{BB962C8B-B14F-4D97-AF65-F5344CB8AC3E}">
        <p14:creationId xmlns:p14="http://schemas.microsoft.com/office/powerpoint/2010/main" val="1144695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C88494-50A0-4D9F-B674-B8287CB854F6}"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BFDEB5F-8DCF-454C-846E-651900AD4386}" type="slidenum">
              <a:rPr lang="es-MX" smtClean="0"/>
              <a:t>‹Nº›</a:t>
            </a:fld>
            <a:endParaRPr lang="es-MX"/>
          </a:p>
        </p:txBody>
      </p:sp>
    </p:spTree>
    <p:extLst>
      <p:ext uri="{BB962C8B-B14F-4D97-AF65-F5344CB8AC3E}">
        <p14:creationId xmlns:p14="http://schemas.microsoft.com/office/powerpoint/2010/main" val="3553603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C88494-50A0-4D9F-B674-B8287CB854F6}"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BFDEB5F-8DCF-454C-846E-651900AD4386}" type="slidenum">
              <a:rPr lang="es-MX" smtClean="0"/>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73424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6C88494-50A0-4D9F-B674-B8287CB854F6}"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BFDEB5F-8DCF-454C-846E-651900AD4386}" type="slidenum">
              <a:rPr lang="es-MX" smtClean="0"/>
              <a:t>‹Nº›</a:t>
            </a:fld>
            <a:endParaRPr lang="es-MX"/>
          </a:p>
        </p:txBody>
      </p:sp>
    </p:spTree>
    <p:extLst>
      <p:ext uri="{BB962C8B-B14F-4D97-AF65-F5344CB8AC3E}">
        <p14:creationId xmlns:p14="http://schemas.microsoft.com/office/powerpoint/2010/main" val="3789567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6C88494-50A0-4D9F-B674-B8287CB854F6}"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BFDEB5F-8DCF-454C-846E-651900AD4386}" type="slidenum">
              <a:rPr lang="es-MX" smtClean="0"/>
              <a:t>‹Nº›</a:t>
            </a:fld>
            <a:endParaRPr lang="es-MX"/>
          </a:p>
        </p:txBody>
      </p:sp>
    </p:spTree>
    <p:extLst>
      <p:ext uri="{BB962C8B-B14F-4D97-AF65-F5344CB8AC3E}">
        <p14:creationId xmlns:p14="http://schemas.microsoft.com/office/powerpoint/2010/main" val="22023877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6C88494-50A0-4D9F-B674-B8287CB854F6}"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BFDEB5F-8DCF-454C-846E-651900AD4386}" type="slidenum">
              <a:rPr lang="es-MX" smtClean="0"/>
              <a:t>‹Nº›</a:t>
            </a:fld>
            <a:endParaRPr lang="es-MX"/>
          </a:p>
        </p:txBody>
      </p:sp>
    </p:spTree>
    <p:extLst>
      <p:ext uri="{BB962C8B-B14F-4D97-AF65-F5344CB8AC3E}">
        <p14:creationId xmlns:p14="http://schemas.microsoft.com/office/powerpoint/2010/main" val="1925548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6C88494-50A0-4D9F-B674-B8287CB854F6}" type="datetimeFigureOut">
              <a:rPr lang="es-MX" smtClean="0"/>
              <a:t>02/10/2015</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FBFDEB5F-8DCF-454C-846E-651900AD4386}" type="slidenum">
              <a:rPr lang="es-MX" smtClean="0"/>
              <a:t>‹Nº›</a:t>
            </a:fld>
            <a:endParaRPr lang="es-MX"/>
          </a:p>
        </p:txBody>
      </p:sp>
    </p:spTree>
    <p:extLst>
      <p:ext uri="{BB962C8B-B14F-4D97-AF65-F5344CB8AC3E}">
        <p14:creationId xmlns:p14="http://schemas.microsoft.com/office/powerpoint/2010/main" val="3739913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06C88494-50A0-4D9F-B674-B8287CB854F6}" type="datetimeFigureOut">
              <a:rPr lang="es-MX" smtClean="0"/>
              <a:t>02/10/2015</a:t>
            </a:fld>
            <a:endParaRPr lang="es-MX"/>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BFDEB5F-8DCF-454C-846E-651900AD4386}" type="slidenum">
              <a:rPr lang="es-MX" smtClean="0"/>
              <a:t>‹Nº›</a:t>
            </a:fld>
            <a:endParaRPr lang="es-MX"/>
          </a:p>
        </p:txBody>
      </p:sp>
    </p:spTree>
    <p:extLst>
      <p:ext uri="{BB962C8B-B14F-4D97-AF65-F5344CB8AC3E}">
        <p14:creationId xmlns:p14="http://schemas.microsoft.com/office/powerpoint/2010/main" val="1826262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C88494-50A0-4D9F-B674-B8287CB854F6}"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BFDEB5F-8DCF-454C-846E-651900AD4386}" type="slidenum">
              <a:rPr lang="es-MX" smtClean="0"/>
              <a:t>‹Nº›</a:t>
            </a:fld>
            <a:endParaRPr lang="es-MX"/>
          </a:p>
        </p:txBody>
      </p:sp>
    </p:spTree>
    <p:extLst>
      <p:ext uri="{BB962C8B-B14F-4D97-AF65-F5344CB8AC3E}">
        <p14:creationId xmlns:p14="http://schemas.microsoft.com/office/powerpoint/2010/main" val="3651722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06C88494-50A0-4D9F-B674-B8287CB854F6}" type="datetimeFigureOut">
              <a:rPr lang="es-MX" smtClean="0"/>
              <a:t>02/10/2015</a:t>
            </a:fld>
            <a:endParaRPr lang="es-MX"/>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FBFDEB5F-8DCF-454C-846E-651900AD4386}" type="slidenum">
              <a:rPr lang="es-MX" smtClean="0"/>
              <a:t>‹Nº›</a:t>
            </a:fld>
            <a:endParaRPr lang="es-MX"/>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9692882"/>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microsoft.com/office/2007/relationships/diagramDrawing" Target="../diagrams/drawing4.xml"/><Relationship Id="rId13" Type="http://schemas.microsoft.com/office/2007/relationships/diagramDrawing" Target="../diagrams/drawing5.xml"/><Relationship Id="rId3" Type="http://schemas.openxmlformats.org/officeDocument/2006/relationships/image" Target="../media/image4.jpeg"/><Relationship Id="rId7" Type="http://schemas.openxmlformats.org/officeDocument/2006/relationships/diagramColors" Target="../diagrams/colors4.xml"/><Relationship Id="rId12" Type="http://schemas.openxmlformats.org/officeDocument/2006/relationships/diagramColors" Target="../diagrams/colors5.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QuickStyle" Target="../diagrams/quickStyle4.xml"/><Relationship Id="rId11" Type="http://schemas.openxmlformats.org/officeDocument/2006/relationships/diagramQuickStyle" Target="../diagrams/quickStyle5.xml"/><Relationship Id="rId5" Type="http://schemas.openxmlformats.org/officeDocument/2006/relationships/diagramLayout" Target="../diagrams/layout4.xml"/><Relationship Id="rId10" Type="http://schemas.openxmlformats.org/officeDocument/2006/relationships/diagramLayout" Target="../diagrams/layout5.xml"/><Relationship Id="rId4" Type="http://schemas.openxmlformats.org/officeDocument/2006/relationships/diagramData" Target="../diagrams/data4.xml"/><Relationship Id="rId9" Type="http://schemas.openxmlformats.org/officeDocument/2006/relationships/diagramData" Target="../diagrams/data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4291"/>
            <a:ext cx="7772400" cy="642941"/>
          </a:xfrm>
        </p:spPr>
        <p:txBody>
          <a:bodyPr>
            <a:normAutofit/>
          </a:bodyPr>
          <a:lstStyle/>
          <a:p>
            <a:pPr algn="ctr"/>
            <a:r>
              <a:rPr lang="es-MX" sz="1200" dirty="0" smtClean="0">
                <a:solidFill>
                  <a:schemeClr val="tx2"/>
                </a:solidFill>
              </a:rPr>
              <a:t>UNIVERSIDAD AUTONOMA DEL ESTADO DE MÉXICO</a:t>
            </a:r>
            <a:br>
              <a:rPr lang="es-MX" sz="1200" dirty="0" smtClean="0">
                <a:solidFill>
                  <a:schemeClr val="tx2"/>
                </a:solidFill>
              </a:rPr>
            </a:br>
            <a:r>
              <a:rPr lang="es-MX" sz="1200" dirty="0" smtClean="0">
                <a:solidFill>
                  <a:schemeClr val="tx2"/>
                </a:solidFill>
              </a:rPr>
              <a:t/>
            </a:r>
            <a:br>
              <a:rPr lang="es-MX" sz="1200" dirty="0" smtClean="0">
                <a:solidFill>
                  <a:schemeClr val="tx2"/>
                </a:solidFill>
              </a:rPr>
            </a:br>
            <a:r>
              <a:rPr lang="es-MX" sz="1200" dirty="0" smtClean="0">
                <a:solidFill>
                  <a:schemeClr val="tx2"/>
                </a:solidFill>
              </a:rPr>
              <a:t>FACULTAD DE CIENCIAS POLITICAS Y SOCIALES</a:t>
            </a:r>
            <a:endParaRPr lang="es-ES" sz="1200" dirty="0">
              <a:solidFill>
                <a:schemeClr val="tx2"/>
              </a:solidFill>
            </a:endParaRPr>
          </a:p>
        </p:txBody>
      </p:sp>
      <p:sp>
        <p:nvSpPr>
          <p:cNvPr id="3" name="2 Subtítulo"/>
          <p:cNvSpPr>
            <a:spLocks noGrp="1"/>
          </p:cNvSpPr>
          <p:nvPr>
            <p:ph type="subTitle" idx="1"/>
          </p:nvPr>
        </p:nvSpPr>
        <p:spPr>
          <a:xfrm>
            <a:off x="642910" y="1000108"/>
            <a:ext cx="8358246" cy="5237204"/>
          </a:xfrm>
        </p:spPr>
        <p:txBody>
          <a:bodyPr>
            <a:normAutofit fontScale="25000" lnSpcReduction="20000"/>
          </a:bodyPr>
          <a:lstStyle/>
          <a:p>
            <a:endParaRPr lang="es-MX" sz="2400" dirty="0" smtClean="0">
              <a:latin typeface="Arial" pitchFamily="34" charset="0"/>
              <a:cs typeface="Arial" pitchFamily="34" charset="0"/>
            </a:endParaRPr>
          </a:p>
          <a:p>
            <a:endParaRPr lang="es-MX" sz="2400" dirty="0" smtClean="0">
              <a:solidFill>
                <a:schemeClr val="bg1">
                  <a:lumMod val="95000"/>
                  <a:lumOff val="5000"/>
                </a:schemeClr>
              </a:solidFill>
              <a:latin typeface="Arial" pitchFamily="34" charset="0"/>
              <a:cs typeface="Arial" pitchFamily="34" charset="0"/>
            </a:endParaRPr>
          </a:p>
          <a:p>
            <a:endParaRPr lang="es-MX" sz="2400" dirty="0" smtClean="0">
              <a:solidFill>
                <a:schemeClr val="bg1">
                  <a:lumMod val="95000"/>
                  <a:lumOff val="5000"/>
                </a:schemeClr>
              </a:solidFill>
              <a:latin typeface="Arial" pitchFamily="34" charset="0"/>
              <a:cs typeface="Arial" pitchFamily="34" charset="0"/>
            </a:endParaRPr>
          </a:p>
          <a:p>
            <a:pPr algn="ctr"/>
            <a:r>
              <a:rPr lang="es-MX" sz="4800" dirty="0" smtClean="0">
                <a:solidFill>
                  <a:srgbClr val="FFC000"/>
                </a:solidFill>
                <a:latin typeface="Arial" pitchFamily="34" charset="0"/>
                <a:cs typeface="Arial" pitchFamily="34" charset="0"/>
              </a:rPr>
              <a:t>MÉTODOS DE INVESTIGACIÓN SOCIAL </a:t>
            </a:r>
          </a:p>
          <a:p>
            <a:pPr algn="ctr"/>
            <a:r>
              <a:rPr lang="es-MX" sz="4000" dirty="0" smtClean="0">
                <a:solidFill>
                  <a:schemeClr val="tx2"/>
                </a:solidFill>
                <a:latin typeface="Arial" pitchFamily="34" charset="0"/>
                <a:cs typeface="Arial" pitchFamily="34" charset="0"/>
              </a:rPr>
              <a:t>CARÁCTER DE APRENDIZAJE OPTATIVA</a:t>
            </a:r>
          </a:p>
          <a:p>
            <a:pPr algn="ctr"/>
            <a:r>
              <a:rPr lang="es-MX" sz="4000" dirty="0" smtClean="0">
                <a:solidFill>
                  <a:schemeClr val="tx2"/>
                </a:solidFill>
                <a:latin typeface="Arial" pitchFamily="34" charset="0"/>
                <a:cs typeface="Arial" pitchFamily="34" charset="0"/>
              </a:rPr>
              <a:t>AREA DE INVESTIGACIÓN</a:t>
            </a:r>
          </a:p>
          <a:p>
            <a:pPr algn="ctr"/>
            <a:endParaRPr lang="es-MX" sz="4200" dirty="0" smtClean="0">
              <a:solidFill>
                <a:schemeClr val="tx2"/>
              </a:solidFill>
              <a:latin typeface="Arial" pitchFamily="34" charset="0"/>
              <a:cs typeface="Arial" pitchFamily="34" charset="0"/>
            </a:endParaRPr>
          </a:p>
          <a:p>
            <a:pPr algn="ctr"/>
            <a:endParaRPr lang="es-MX" sz="4800" dirty="0" smtClean="0">
              <a:solidFill>
                <a:srgbClr val="FFC000"/>
              </a:solidFill>
              <a:latin typeface="Arial" pitchFamily="34" charset="0"/>
              <a:cs typeface="Arial" pitchFamily="34" charset="0"/>
            </a:endParaRPr>
          </a:p>
          <a:p>
            <a:pPr algn="ctr"/>
            <a:r>
              <a:rPr lang="es-MX" sz="4800" dirty="0" smtClean="0">
                <a:solidFill>
                  <a:srgbClr val="FFC000"/>
                </a:solidFill>
                <a:latin typeface="Arial" pitchFamily="34" charset="0"/>
                <a:cs typeface="Arial" pitchFamily="34" charset="0"/>
              </a:rPr>
              <a:t>PROGRAMA EDUCATIVO</a:t>
            </a:r>
          </a:p>
          <a:p>
            <a:pPr algn="ctr"/>
            <a:r>
              <a:rPr lang="es-MX" sz="4000" dirty="0" smtClean="0">
                <a:solidFill>
                  <a:schemeClr val="tx2"/>
                </a:solidFill>
                <a:latin typeface="Arial" pitchFamily="34" charset="0"/>
                <a:cs typeface="Arial" pitchFamily="34" charset="0"/>
              </a:rPr>
              <a:t>LICENCIADO EN CIENCIAS POLÍTICAS Y</a:t>
            </a:r>
            <a:r>
              <a:rPr lang="es-MX" sz="4000" dirty="0" smtClean="0">
                <a:latin typeface="Arial" pitchFamily="34" charset="0"/>
                <a:cs typeface="Arial" pitchFamily="34" charset="0"/>
              </a:rPr>
              <a:t> </a:t>
            </a:r>
            <a:r>
              <a:rPr lang="es-MX" sz="4000" dirty="0" smtClean="0">
                <a:solidFill>
                  <a:schemeClr val="tx2"/>
                </a:solidFill>
                <a:latin typeface="Arial" pitchFamily="34" charset="0"/>
                <a:cs typeface="Arial" pitchFamily="34" charset="0"/>
              </a:rPr>
              <a:t>ADMINSITRACIÓN PÚBLICA</a:t>
            </a:r>
          </a:p>
          <a:p>
            <a:pPr algn="ctr"/>
            <a:r>
              <a:rPr lang="es-MX" sz="4000" dirty="0" smtClean="0">
                <a:solidFill>
                  <a:schemeClr val="tx2"/>
                </a:solidFill>
                <a:latin typeface="Arial" pitchFamily="34" charset="0"/>
                <a:cs typeface="Arial" pitchFamily="34" charset="0"/>
              </a:rPr>
              <a:t>LICENCIADO EN SOCIOLOGIA</a:t>
            </a:r>
          </a:p>
          <a:p>
            <a:pPr algn="ctr"/>
            <a:r>
              <a:rPr lang="es-MX" sz="4000" dirty="0" smtClean="0">
                <a:solidFill>
                  <a:schemeClr val="tx2"/>
                </a:solidFill>
                <a:latin typeface="Arial" pitchFamily="34" charset="0"/>
                <a:cs typeface="Arial" pitchFamily="34" charset="0"/>
              </a:rPr>
              <a:t>LICENCIADO EN COMUNICACIÓN</a:t>
            </a:r>
          </a:p>
          <a:p>
            <a:pPr algn="ctr"/>
            <a:endParaRPr lang="es-MX" sz="4800" dirty="0" smtClean="0">
              <a:solidFill>
                <a:schemeClr val="tx2"/>
              </a:solidFill>
              <a:latin typeface="Arial" pitchFamily="34" charset="0"/>
              <a:cs typeface="Arial" pitchFamily="34" charset="0"/>
            </a:endParaRPr>
          </a:p>
          <a:p>
            <a:pPr algn="ctr"/>
            <a:endParaRPr lang="es-MX" sz="4000" dirty="0" smtClean="0">
              <a:solidFill>
                <a:schemeClr val="tx2"/>
              </a:solidFill>
              <a:latin typeface="Arial" pitchFamily="34" charset="0"/>
              <a:cs typeface="Arial" pitchFamily="34" charset="0"/>
            </a:endParaRPr>
          </a:p>
          <a:p>
            <a:pPr algn="ctr"/>
            <a:r>
              <a:rPr lang="es-MX" sz="4000" dirty="0" smtClean="0">
                <a:solidFill>
                  <a:schemeClr val="tx2"/>
                </a:solidFill>
                <a:latin typeface="Arial" pitchFamily="34" charset="0"/>
                <a:cs typeface="Arial" pitchFamily="34" charset="0"/>
              </a:rPr>
              <a:t>UNIDADE DE COMPETENCIA </a:t>
            </a:r>
            <a:r>
              <a:rPr lang="es-MX" sz="4000" dirty="0" smtClean="0">
                <a:solidFill>
                  <a:schemeClr val="tx2"/>
                </a:solidFill>
                <a:latin typeface="Arial" pitchFamily="34" charset="0"/>
                <a:cs typeface="Arial" pitchFamily="34" charset="0"/>
              </a:rPr>
              <a:t>IV</a:t>
            </a:r>
            <a:endParaRPr lang="es-MX" sz="4000" dirty="0" smtClean="0">
              <a:solidFill>
                <a:schemeClr val="tx2"/>
              </a:solidFill>
              <a:latin typeface="Arial" pitchFamily="34" charset="0"/>
              <a:cs typeface="Arial" pitchFamily="34" charset="0"/>
            </a:endParaRPr>
          </a:p>
          <a:p>
            <a:pPr algn="ctr"/>
            <a:r>
              <a:rPr lang="es-MX" sz="4900" dirty="0" smtClean="0"/>
              <a:t>Método de la Gerencia Pública</a:t>
            </a:r>
            <a:endParaRPr lang="es-MX" sz="4900" dirty="0" smtClean="0">
              <a:solidFill>
                <a:srgbClr val="FFC000"/>
              </a:solidFill>
              <a:latin typeface="Arial" pitchFamily="34" charset="0"/>
              <a:cs typeface="Arial" pitchFamily="34" charset="0"/>
            </a:endParaRPr>
          </a:p>
          <a:p>
            <a:pPr algn="ctr"/>
            <a:endParaRPr lang="es-MX" sz="4200" dirty="0" smtClean="0">
              <a:solidFill>
                <a:schemeClr val="tx2"/>
              </a:solidFill>
              <a:latin typeface="Arial" pitchFamily="34" charset="0"/>
              <a:cs typeface="Arial" pitchFamily="34" charset="0"/>
            </a:endParaRPr>
          </a:p>
          <a:p>
            <a:pPr algn="ctr"/>
            <a:endParaRPr lang="es-MX" sz="4000" dirty="0" smtClean="0">
              <a:solidFill>
                <a:schemeClr val="tx2"/>
              </a:solidFill>
              <a:latin typeface="Arial" pitchFamily="34" charset="0"/>
              <a:cs typeface="Arial" pitchFamily="34" charset="0"/>
            </a:endParaRPr>
          </a:p>
          <a:p>
            <a:pPr algn="ctr"/>
            <a:r>
              <a:rPr lang="es-MX" sz="4000" dirty="0" smtClean="0">
                <a:solidFill>
                  <a:schemeClr val="tx2"/>
                </a:solidFill>
                <a:latin typeface="Arial" pitchFamily="34" charset="0"/>
                <a:cs typeface="Arial" pitchFamily="34" charset="0"/>
              </a:rPr>
              <a:t>ELABORO</a:t>
            </a:r>
          </a:p>
          <a:p>
            <a:pPr algn="ctr"/>
            <a:r>
              <a:rPr lang="es-MX" sz="4800" dirty="0" smtClean="0">
                <a:solidFill>
                  <a:srgbClr val="FFC000"/>
                </a:solidFill>
                <a:latin typeface="Arial" pitchFamily="34" charset="0"/>
                <a:cs typeface="Arial" pitchFamily="34" charset="0"/>
              </a:rPr>
              <a:t> M en C. y T. E. ARACELI COLÍN GARCÍA</a:t>
            </a:r>
          </a:p>
          <a:p>
            <a:endParaRPr lang="es-MX" sz="2400" dirty="0" smtClean="0">
              <a:latin typeface="Arial" pitchFamily="34" charset="0"/>
              <a:cs typeface="Arial" pitchFamily="34" charset="0"/>
            </a:endParaRPr>
          </a:p>
          <a:p>
            <a:endParaRPr lang="es-MX" sz="2400" dirty="0" smtClean="0">
              <a:latin typeface="Arial" pitchFamily="34" charset="0"/>
              <a:cs typeface="Arial" pitchFamily="34" charset="0"/>
            </a:endParaRPr>
          </a:p>
          <a:p>
            <a:endParaRPr lang="es-MX" sz="2400" dirty="0">
              <a:latin typeface="Arial" pitchFamily="34" charset="0"/>
              <a:cs typeface="Arial" pitchFamily="34" charset="0"/>
            </a:endParaRPr>
          </a:p>
          <a:p>
            <a:endParaRPr lang="es-ES" sz="2400" dirty="0">
              <a:latin typeface="Arial" pitchFamily="34" charset="0"/>
              <a:cs typeface="Arial"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1071538" y="214290"/>
            <a:ext cx="857256" cy="642918"/>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7286644" y="214290"/>
            <a:ext cx="857256" cy="642942"/>
          </a:xfrm>
          <a:prstGeom prst="rect">
            <a:avLst/>
          </a:prstGeom>
          <a:noFill/>
          <a:ln w="9525">
            <a:noFill/>
            <a:miter lim="800000"/>
            <a:headEnd/>
            <a:tailEnd/>
          </a:ln>
          <a:effectLst/>
        </p:spPr>
      </p:pic>
    </p:spTree>
    <p:extLst>
      <p:ext uri="{BB962C8B-B14F-4D97-AF65-F5344CB8AC3E}">
        <p14:creationId xmlns:p14="http://schemas.microsoft.com/office/powerpoint/2010/main" val="333098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04598" y="245225"/>
            <a:ext cx="8686800" cy="1257288"/>
          </a:xfrm>
        </p:spPr>
        <p:txBody>
          <a:bodyPr>
            <a:normAutofit/>
          </a:bodyPr>
          <a:lstStyle/>
          <a:p>
            <a:pPr algn="ctr"/>
            <a:endParaRPr lang="es-ES" dirty="0">
              <a:solidFill>
                <a:srgbClr val="FFC000"/>
              </a:solidFill>
            </a:endParaRPr>
          </a:p>
        </p:txBody>
      </p:sp>
      <p:sp>
        <p:nvSpPr>
          <p:cNvPr id="3" name="2 Marcador de contenido"/>
          <p:cNvSpPr>
            <a:spLocks noGrp="1"/>
          </p:cNvSpPr>
          <p:nvPr>
            <p:ph idx="1"/>
          </p:nvPr>
        </p:nvSpPr>
        <p:spPr>
          <a:xfrm>
            <a:off x="629144" y="2221307"/>
            <a:ext cx="8686800" cy="4008447"/>
          </a:xfrm>
        </p:spPr>
        <p:txBody>
          <a:bodyPr vert="horz" lIns="91440" tIns="45720" rIns="91440" bIns="45720" rtlCol="0" anchor="t">
            <a:normAutofit/>
          </a:bodyPr>
          <a:lstStyle/>
          <a:p>
            <a:pPr algn="just"/>
            <a:endParaRPr lang="es-ES" dirty="0" smtClean="0"/>
          </a:p>
        </p:txBody>
      </p:sp>
      <p:sp>
        <p:nvSpPr>
          <p:cNvPr id="4" name="Rectángulo 3"/>
          <p:cNvSpPr/>
          <p:nvPr/>
        </p:nvSpPr>
        <p:spPr>
          <a:xfrm>
            <a:off x="401638" y="228600"/>
            <a:ext cx="8597900" cy="12011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dirty="0">
                <a:solidFill>
                  <a:srgbClr val="FFC000"/>
                </a:solidFill>
                <a:latin typeface="Calibri" charset="0"/>
              </a:rPr>
              <a:t>LA NUEVA GERENCIA PÚBLICA: UN MODELO GLOBALIZADOR</a:t>
            </a:r>
            <a:r>
              <a:rPr lang="es-ES" dirty="0">
                <a:latin typeface="Calibri" charset="0"/>
              </a:rPr>
              <a:t> </a:t>
            </a:r>
          </a:p>
        </p:txBody>
      </p:sp>
      <p:sp>
        <p:nvSpPr>
          <p:cNvPr id="5" name="Llamada de nube 4"/>
          <p:cNvSpPr/>
          <p:nvPr/>
        </p:nvSpPr>
        <p:spPr>
          <a:xfrm rot="-240000">
            <a:off x="753129" y="1974309"/>
            <a:ext cx="7313613" cy="4051852"/>
          </a:xfrm>
          <a:prstGeom prst="cloudCallout">
            <a:avLst/>
          </a:prstGeom>
          <a:solidFill>
            <a:schemeClr val="accent5">
              <a:lumMod val="20000"/>
              <a:lumOff val="8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s-MX" sz="2800" dirty="0">
                <a:solidFill>
                  <a:srgbClr val="1F497D"/>
                </a:solidFill>
                <a:latin typeface="Calibri" charset="0"/>
              </a:rPr>
              <a:t>El pensamiento económico neoclásico se inclina por la desvinculación del estado con esta administración, supliendo aquella administración con la nueva gerencia publica </a:t>
            </a:r>
            <a:r>
              <a:rPr lang="es-ES" dirty="0">
                <a:solidFill>
                  <a:srgbClr val="1F497D"/>
                </a:solidFill>
                <a:latin typeface="Calibri" charset="0"/>
              </a:rPr>
              <a:t> </a:t>
            </a:r>
          </a:p>
        </p:txBody>
      </p:sp>
    </p:spTree>
    <p:extLst>
      <p:ext uri="{BB962C8B-B14F-4D97-AF65-F5344CB8AC3E}">
        <p14:creationId xmlns:p14="http://schemas.microsoft.com/office/powerpoint/2010/main" val="2876143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57232"/>
            <a:ext cx="8229600" cy="5268931"/>
          </a:xfrm>
        </p:spPr>
        <p:txBody>
          <a:bodyPr vert="horz" lIns="91440" tIns="45720" rIns="91440" bIns="45720" rtlCol="0" anchor="t">
            <a:normAutofit/>
          </a:bodyPr>
          <a:lstStyle/>
          <a:p>
            <a:pPr algn="just">
              <a:buFont typeface="Arial" pitchFamily="34" charset="0"/>
              <a:buChar char="•"/>
            </a:pPr>
            <a:endParaRPr lang="es-ES" dirty="0" smtClean="0">
              <a:latin typeface="Calibri" pitchFamily="34" charset="0"/>
            </a:endParaRPr>
          </a:p>
          <a:p>
            <a:pPr algn="just"/>
            <a:endParaRPr lang="es-MX" dirty="0">
              <a:solidFill>
                <a:schemeClr val="tx2"/>
              </a:solidFill>
              <a:latin typeface="Calibri" pitchFamily="34" charset="0"/>
            </a:endParaRPr>
          </a:p>
        </p:txBody>
      </p:sp>
      <p:graphicFrame>
        <p:nvGraphicFramePr>
          <p:cNvPr id="2" name="Tabla 1"/>
          <p:cNvGraphicFramePr/>
          <p:nvPr>
            <p:extLst>
              <p:ext uri="{D42A27DB-BD31-4B8C-83A1-F6EECF244321}">
                <p14:modId xmlns:p14="http://schemas.microsoft.com/office/powerpoint/2010/main" val="1808450346"/>
              </p:ext>
            </p:extLst>
          </p:nvPr>
        </p:nvGraphicFramePr>
        <p:xfrm>
          <a:off x="960556" y="1122218"/>
          <a:ext cx="7428916" cy="4857604"/>
        </p:xfrm>
        <a:graphic>
          <a:graphicData uri="http://schemas.openxmlformats.org/drawingml/2006/table">
            <a:tbl>
              <a:tblPr firstRow="1" bandRow="1">
                <a:tableStyleId>{5C22544A-7EE6-4342-B048-85BDC9FD1C3A}</a:tableStyleId>
              </a:tblPr>
              <a:tblGrid>
                <a:gridCol w="3714458">
                  <a:extLst>
                    <a:ext uri="{9D8B030D-6E8A-4147-A177-3AD203B41FA5}">
                      <a16:colId xmlns:a16="http://schemas.microsoft.com/office/drawing/2014/main" xmlns="" val="2407403089"/>
                    </a:ext>
                  </a:extLst>
                </a:gridCol>
                <a:gridCol w="3714458">
                  <a:extLst>
                    <a:ext uri="{9D8B030D-6E8A-4147-A177-3AD203B41FA5}">
                      <a16:colId xmlns:a16="http://schemas.microsoft.com/office/drawing/2014/main" xmlns="" val="3683374049"/>
                    </a:ext>
                  </a:extLst>
                </a:gridCol>
              </a:tblGrid>
              <a:tr h="4857604">
                <a:tc>
                  <a:txBody>
                    <a:bodyPr/>
                    <a:lstStyle/>
                    <a:p>
                      <a:pPr marL="285750" indent="-285750" algn="just">
                        <a:buFont typeface="Arial" panose="020B0604020202020204" pitchFamily="34" charset="0"/>
                        <a:buChar char="•"/>
                      </a:pPr>
                      <a:r>
                        <a:rPr lang="es-MX" sz="2800" b="0" dirty="0">
                          <a:solidFill>
                            <a:srgbClr val="000000"/>
                          </a:solidFill>
                          <a:latin typeface="Calibri" charset="0"/>
                        </a:rPr>
                        <a:t>Desde la visión neoclásica sobre la transformación del estado; es que esta entidad política debe acercarse a la sociedad (consumidores)</a:t>
                      </a:r>
                      <a:r>
                        <a:rPr lang="es-ES" sz="2800" b="0" dirty="0">
                          <a:solidFill>
                            <a:srgbClr val="000000"/>
                          </a:solidFill>
                          <a:latin typeface="Calibri" charset="0"/>
                        </a:rPr>
                        <a:t> </a:t>
                      </a:r>
                    </a:p>
                    <a:p>
                      <a:endParaRPr lang="es-ES" dirty="0"/>
                    </a:p>
                    <a:p>
                      <a:endParaRPr lang="es-ES" dirty="0"/>
                    </a:p>
                  </a:txBody>
                  <a:tcPr/>
                </a:tc>
                <a:tc>
                  <a:txBody>
                    <a:bodyPr/>
                    <a:lstStyle/>
                    <a:p>
                      <a:pPr algn="just"/>
                      <a:r>
                        <a:rPr lang="es-MX" sz="3200" b="0" dirty="0">
                          <a:solidFill>
                            <a:srgbClr val="000000"/>
                          </a:solidFill>
                          <a:latin typeface="Calibri" charset="0"/>
                        </a:rPr>
                        <a:t>La preocupación principal ha sido como mejorar las relaciones entre las administraciones y el estado</a:t>
                      </a:r>
                      <a:r>
                        <a:rPr lang="es-ES" b="0" dirty="0">
                          <a:latin typeface="Calibri" charset="0"/>
                        </a:rPr>
                        <a:t> </a:t>
                      </a:r>
                    </a:p>
                  </a:txBody>
                  <a:tcPr/>
                </a:tc>
                <a:extLst>
                  <a:ext uri="{0D108BD9-81ED-4DB2-BD59-A6C34878D82A}">
                    <a16:rowId xmlns:a16="http://schemas.microsoft.com/office/drawing/2014/main" xmlns="" val="1952730408"/>
                  </a:ext>
                </a:extLst>
              </a:tr>
            </a:tbl>
          </a:graphicData>
        </a:graphic>
      </p:graphicFrame>
    </p:spTree>
    <p:extLst>
      <p:ext uri="{BB962C8B-B14F-4D97-AF65-F5344CB8AC3E}">
        <p14:creationId xmlns:p14="http://schemas.microsoft.com/office/powerpoint/2010/main" val="24986528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6"/>
            <a:ext cx="8229600" cy="5411807"/>
          </a:xfrm>
        </p:spPr>
        <p:txBody>
          <a:bodyPr vert="horz" lIns="91440" tIns="45720" rIns="91440" bIns="45720" rtlCol="0" anchor="t">
            <a:normAutofit/>
          </a:bodyPr>
          <a:lstStyle/>
          <a:p>
            <a:pPr algn="just"/>
            <a:endParaRPr lang="es-ES" sz="4400" dirty="0"/>
          </a:p>
          <a:p>
            <a:pPr algn="just"/>
            <a:endParaRPr lang="es-ES" sz="4400" dirty="0"/>
          </a:p>
          <a:p>
            <a:pPr algn="just"/>
            <a:endParaRPr lang="es-ES" sz="4400" dirty="0"/>
          </a:p>
          <a:p>
            <a:pPr algn="just"/>
            <a:endParaRPr lang="es-ES" sz="4400" dirty="0"/>
          </a:p>
          <a:p>
            <a:pPr algn="just"/>
            <a:endParaRPr lang="es-ES" sz="4400" dirty="0"/>
          </a:p>
          <a:p>
            <a:pPr algn="just"/>
            <a:endParaRPr lang="es-ES" sz="4400" dirty="0"/>
          </a:p>
          <a:p>
            <a:pPr algn="just"/>
            <a:endParaRPr lang="es-ES" sz="4400" dirty="0"/>
          </a:p>
        </p:txBody>
      </p:sp>
      <p:sp>
        <p:nvSpPr>
          <p:cNvPr id="2" name="Rectángulo 1"/>
          <p:cNvSpPr/>
          <p:nvPr/>
        </p:nvSpPr>
        <p:spPr>
          <a:xfrm>
            <a:off x="921138" y="3568257"/>
            <a:ext cx="7775575" cy="2511592"/>
          </a:xfrm>
          <a:prstGeom prst="rect">
            <a:avLst/>
          </a:prstGeom>
          <a:solidFill>
            <a:schemeClr val="accent3"/>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solidFill>
                  <a:srgbClr val="1F497D"/>
                </a:solidFill>
                <a:latin typeface="Calibri" charset="0"/>
              </a:rPr>
              <a:t>Una gerencia orientada al cliente requieren que los productos y servicios que emanan de su actividad sean competitivos en el mercado</a:t>
            </a:r>
            <a:r>
              <a:rPr lang="es-ES" dirty="0">
                <a:latin typeface="Calibri" charset="0"/>
              </a:rPr>
              <a:t> </a:t>
            </a:r>
          </a:p>
        </p:txBody>
      </p:sp>
      <p:sp>
        <p:nvSpPr>
          <p:cNvPr id="4" name="Rectángulo 3"/>
          <p:cNvSpPr/>
          <p:nvPr/>
        </p:nvSpPr>
        <p:spPr>
          <a:xfrm>
            <a:off x="960120" y="822960"/>
            <a:ext cx="7775575" cy="25115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s-MX" sz="3200" dirty="0">
                <a:solidFill>
                  <a:srgbClr val="1F497D"/>
                </a:solidFill>
                <a:latin typeface="Calibri" charset="0"/>
              </a:rPr>
              <a:t>Para acomodar al estado dentro del contexto global primero se debe adecuar la administración publica al cliente, de modo que sea receptiva desde un punto e vista.</a:t>
            </a:r>
            <a:r>
              <a:rPr lang="es-ES" sz="3200" dirty="0">
                <a:solidFill>
                  <a:srgbClr val="1F497D"/>
                </a:solidFill>
                <a:latin typeface="Calibri" charset="0"/>
              </a:rPr>
              <a:t> </a:t>
            </a:r>
          </a:p>
          <a:p>
            <a:pPr algn="ctr"/>
            <a:endParaRPr lang="es-ES" dirty="0"/>
          </a:p>
          <a:p>
            <a:pPr algn="ctr"/>
            <a:endParaRPr lang="es-ES" dirty="0"/>
          </a:p>
        </p:txBody>
      </p:sp>
    </p:spTree>
    <p:extLst>
      <p:ext uri="{BB962C8B-B14F-4D97-AF65-F5344CB8AC3E}">
        <p14:creationId xmlns:p14="http://schemas.microsoft.com/office/powerpoint/2010/main" val="11323504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vert="horz" lIns="91440" tIns="45720" rIns="91440" bIns="45720" rtlCol="0" anchor="t">
            <a:normAutofit/>
          </a:bodyPr>
          <a:lstStyle/>
          <a:p>
            <a:pPr algn="just"/>
            <a:endParaRPr lang="es-ES" sz="4400" dirty="0" smtClean="0"/>
          </a:p>
          <a:p>
            <a:pPr algn="just">
              <a:buFont typeface="Arial" pitchFamily="34" charset="0"/>
              <a:buChar char="•"/>
            </a:pPr>
            <a:endParaRPr lang="es-MX" dirty="0" smtClean="0">
              <a:latin typeface="Calibri" pitchFamily="34" charset="0"/>
            </a:endParaRPr>
          </a:p>
        </p:txBody>
      </p:sp>
      <p:sp>
        <p:nvSpPr>
          <p:cNvPr id="2" name="Elipse 1"/>
          <p:cNvSpPr/>
          <p:nvPr/>
        </p:nvSpPr>
        <p:spPr>
          <a:xfrm>
            <a:off x="932603" y="448277"/>
            <a:ext cx="7146925" cy="5312159"/>
          </a:xfrm>
          <a:prstGeom prst="ellipse">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solidFill>
                  <a:srgbClr val="000000"/>
                </a:solidFill>
                <a:latin typeface="Calibri" charset="0"/>
              </a:rPr>
              <a:t>La economía neoliberal ha producido un mercancía llamada neomanejo publico que se pueda traficar a través de las fronteras nacionales y ser consumida por cualquier tipo de cliente gubernamental.</a:t>
            </a:r>
            <a:r>
              <a:rPr lang="es-ES" sz="3200" dirty="0">
                <a:latin typeface="Calibri" charset="0"/>
              </a:rPr>
              <a:t> </a:t>
            </a:r>
          </a:p>
        </p:txBody>
      </p:sp>
    </p:spTree>
    <p:extLst>
      <p:ext uri="{BB962C8B-B14F-4D97-AF65-F5344CB8AC3E}">
        <p14:creationId xmlns:p14="http://schemas.microsoft.com/office/powerpoint/2010/main" val="31406523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7099" y="511551"/>
            <a:ext cx="8229600" cy="1143000"/>
          </a:xfrm>
        </p:spPr>
        <p:txBody>
          <a:bodyPr>
            <a:normAutofit/>
          </a:bodyPr>
          <a:lstStyle/>
          <a:p>
            <a:pPr algn="ctr"/>
            <a:endParaRPr lang="es-ES" sz="3200" dirty="0">
              <a:solidFill>
                <a:srgbClr val="FFC000"/>
              </a:solidFill>
              <a:latin typeface="Calibri" pitchFamily="34" charset="0"/>
            </a:endParaRPr>
          </a:p>
        </p:txBody>
      </p:sp>
      <p:sp>
        <p:nvSpPr>
          <p:cNvPr id="3" name="2 Marcador de contenido"/>
          <p:cNvSpPr>
            <a:spLocks noGrp="1"/>
          </p:cNvSpPr>
          <p:nvPr>
            <p:ph idx="1"/>
          </p:nvPr>
        </p:nvSpPr>
        <p:spPr>
          <a:xfrm>
            <a:off x="432250" y="1201189"/>
            <a:ext cx="8229600" cy="4686320"/>
          </a:xfrm>
        </p:spPr>
        <p:txBody>
          <a:bodyPr vert="horz" lIns="91440" tIns="45720" rIns="91440" bIns="45720" rtlCol="0" anchor="t">
            <a:noAutofit/>
          </a:bodyPr>
          <a:lstStyle/>
          <a:p>
            <a:pPr marL="514350" indent="-514350" algn="just">
              <a:buNone/>
            </a:pPr>
            <a:endParaRPr lang="es-ES" dirty="0">
              <a:latin typeface="Calibri" pitchFamily="34" charset="0"/>
            </a:endParaRPr>
          </a:p>
          <a:p>
            <a:pPr algn="just"/>
            <a:endParaRPr lang="es-ES" dirty="0">
              <a:latin typeface="Calibri" pitchFamily="34" charset="0"/>
            </a:endParaRPr>
          </a:p>
          <a:p>
            <a:pPr algn="just"/>
            <a:endParaRPr lang="es-ES" dirty="0">
              <a:latin typeface="Calibri" pitchFamily="34" charset="0"/>
            </a:endParaRPr>
          </a:p>
          <a:p>
            <a:pPr algn="just"/>
            <a:endParaRPr lang="es-ES" dirty="0">
              <a:latin typeface="Calibri" pitchFamily="34" charset="0"/>
            </a:endParaRPr>
          </a:p>
          <a:p>
            <a:pPr algn="just"/>
            <a:endParaRPr lang="es-ES" dirty="0">
              <a:solidFill>
                <a:schemeClr val="tx2"/>
              </a:solidFill>
              <a:latin typeface="Calibri" pitchFamily="34" charset="0"/>
            </a:endParaRPr>
          </a:p>
        </p:txBody>
      </p:sp>
      <p:sp>
        <p:nvSpPr>
          <p:cNvPr id="4" name="Flecha izquierda y derecha 3"/>
          <p:cNvSpPr/>
          <p:nvPr/>
        </p:nvSpPr>
        <p:spPr>
          <a:xfrm>
            <a:off x="476250" y="92826"/>
            <a:ext cx="8089674" cy="1683587"/>
          </a:xfrm>
          <a:prstGeom prst="leftRight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solidFill>
                  <a:srgbClr val="000000"/>
                </a:solidFill>
                <a:latin typeface="Calibri" charset="0"/>
              </a:rPr>
              <a:t>DOS PROPUESTAS TEÓRICAS DE LA NUEVA GERENCIA</a:t>
            </a:r>
            <a:r>
              <a:rPr lang="es-ES" dirty="0">
                <a:solidFill>
                  <a:srgbClr val="000000"/>
                </a:solidFill>
                <a:latin typeface="Calibri" charset="0"/>
              </a:rPr>
              <a:t> </a:t>
            </a:r>
          </a:p>
        </p:txBody>
      </p:sp>
      <p:sp>
        <p:nvSpPr>
          <p:cNvPr id="6" name="Pentágono regular 5"/>
          <p:cNvSpPr/>
          <p:nvPr/>
        </p:nvSpPr>
        <p:spPr>
          <a:xfrm>
            <a:off x="1164549" y="2410778"/>
            <a:ext cx="6985933" cy="2884862"/>
          </a:xfrm>
          <a:prstGeom prst="pentagon">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solidFill>
                  <a:srgbClr val="1F497D"/>
                </a:solidFill>
                <a:latin typeface="Calibri" charset="0"/>
              </a:rPr>
              <a:t>1. La cuna de la nueva gerencia pública es el intercambio mercantil.</a:t>
            </a:r>
            <a:r>
              <a:rPr lang="es-ES" dirty="0">
                <a:latin typeface="Calibri" charset="0"/>
              </a:rPr>
              <a:t> </a:t>
            </a:r>
          </a:p>
        </p:txBody>
      </p:sp>
    </p:spTree>
    <p:extLst>
      <p:ext uri="{BB962C8B-B14F-4D97-AF65-F5344CB8AC3E}">
        <p14:creationId xmlns:p14="http://schemas.microsoft.com/office/powerpoint/2010/main" val="22331196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nda 1"/>
          <p:cNvSpPr/>
          <p:nvPr/>
        </p:nvSpPr>
        <p:spPr>
          <a:xfrm>
            <a:off x="938159" y="192088"/>
            <a:ext cx="7551791" cy="6100762"/>
          </a:xfrm>
          <a:prstGeom prst="wav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solidFill>
                  <a:srgbClr val="1F497D"/>
                </a:solidFill>
                <a:latin typeface="Calibri" charset="0"/>
              </a:rPr>
              <a:t>Se puede comprender como un gobierno empresarial que comprende privatizaciones, subcontratación, formación de nuevas unidades administrativas, creación de mercados internos y utilización de técnicas de gestión.</a:t>
            </a:r>
            <a:r>
              <a:rPr lang="es-ES" sz="3200" dirty="0">
                <a:latin typeface="Calibri" charset="0"/>
              </a:rPr>
              <a:t> </a:t>
            </a:r>
          </a:p>
        </p:txBody>
      </p:sp>
    </p:spTree>
    <p:extLst>
      <p:ext uri="{BB962C8B-B14F-4D97-AF65-F5344CB8AC3E}">
        <p14:creationId xmlns:p14="http://schemas.microsoft.com/office/powerpoint/2010/main" val="575706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63538" y="801688"/>
            <a:ext cx="8261350" cy="1400694"/>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solidFill>
                  <a:srgbClr val="1F497D"/>
                </a:solidFill>
                <a:latin typeface="Calibri" charset="0"/>
              </a:rPr>
              <a:t>2. La nueva gerencia pública se basa en eficiencia, eficacia y calidad de servicio.</a:t>
            </a:r>
            <a:r>
              <a:rPr lang="es-ES" dirty="0">
                <a:solidFill>
                  <a:srgbClr val="1F497D"/>
                </a:solidFill>
                <a:latin typeface="Calibri" charset="0"/>
              </a:rPr>
              <a:t> </a:t>
            </a:r>
          </a:p>
          <a:p>
            <a:pPr algn="ctr"/>
            <a:endParaRPr lang="es-ES" dirty="0"/>
          </a:p>
          <a:p>
            <a:pPr algn="ctr"/>
            <a:endParaRPr lang="es-ES" dirty="0"/>
          </a:p>
        </p:txBody>
      </p:sp>
      <p:sp>
        <p:nvSpPr>
          <p:cNvPr id="4" name="Flecha izquierda y derecha 3"/>
          <p:cNvSpPr/>
          <p:nvPr/>
        </p:nvSpPr>
        <p:spPr>
          <a:xfrm>
            <a:off x="700088" y="2225993"/>
            <a:ext cx="8027987" cy="4127182"/>
          </a:xfrm>
          <a:prstGeom prst="leftRightArrow">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a:solidFill>
                  <a:srgbClr val="1F497D"/>
                </a:solidFill>
                <a:latin typeface="Calibri" charset="0"/>
              </a:rPr>
              <a:t>Se sustituyen formas de organizaciones jerárquicas y centralizadas por una sola gestión centralizada.</a:t>
            </a:r>
            <a:r>
              <a:rPr lang="es-ES" sz="2800" dirty="0">
                <a:latin typeface="Calibri" charset="0"/>
              </a:rPr>
              <a:t> </a:t>
            </a:r>
          </a:p>
        </p:txBody>
      </p:sp>
    </p:spTree>
    <p:extLst>
      <p:ext uri="{BB962C8B-B14F-4D97-AF65-F5344CB8AC3E}">
        <p14:creationId xmlns:p14="http://schemas.microsoft.com/office/powerpoint/2010/main" val="3251804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lamada ovalada 1"/>
          <p:cNvSpPr/>
          <p:nvPr/>
        </p:nvSpPr>
        <p:spPr>
          <a:xfrm>
            <a:off x="1112838" y="665972"/>
            <a:ext cx="7351712" cy="5239528"/>
          </a:xfrm>
          <a:prstGeom prst="wedgeEllipseCallout">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s-MX" sz="3600" dirty="0">
                <a:solidFill>
                  <a:srgbClr val="1F497D"/>
                </a:solidFill>
                <a:latin typeface="Calibri" charset="0"/>
              </a:rPr>
              <a:t>El modelo neogerencial es una guía de implementación pues su principio radica en vincular una intención o un deseo con su realización.</a:t>
            </a:r>
            <a:r>
              <a:rPr lang="es-ES" sz="3600" dirty="0">
                <a:solidFill>
                  <a:srgbClr val="1F497D"/>
                </a:solidFill>
                <a:latin typeface="Calibri" charset="0"/>
              </a:rPr>
              <a:t> </a:t>
            </a:r>
          </a:p>
          <a:p>
            <a:pPr algn="ctr"/>
            <a:endParaRPr lang="es-ES" dirty="0"/>
          </a:p>
        </p:txBody>
      </p:sp>
    </p:spTree>
    <p:extLst>
      <p:ext uri="{BB962C8B-B14F-4D97-AF65-F5344CB8AC3E}">
        <p14:creationId xmlns:p14="http://schemas.microsoft.com/office/powerpoint/2010/main" val="748530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lamada rectangular redondeada 1"/>
          <p:cNvSpPr/>
          <p:nvPr/>
        </p:nvSpPr>
        <p:spPr>
          <a:xfrm>
            <a:off x="614363" y="579438"/>
            <a:ext cx="8012112" cy="4889153"/>
          </a:xfrm>
          <a:prstGeom prst="wedgeRoundRectCallout">
            <a:avLst/>
          </a:prstGeom>
          <a:solidFill>
            <a:schemeClr val="accent3">
              <a:lumMod val="40000"/>
              <a:lumOff val="6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solidFill>
                  <a:srgbClr val="1F497D"/>
                </a:solidFill>
                <a:latin typeface="Calibri" charset="0"/>
              </a:rPr>
              <a:t>Para Omar Guerrero el modelo neogerencial solo se apega al imperativo racional, segregando los imperativos legal y consensual, por tratarse de aspectos perturbadores del proceso implementador; el primero por formalista y el segundo por político.</a:t>
            </a:r>
            <a:r>
              <a:rPr lang="es-ES" sz="3200" dirty="0">
                <a:latin typeface="Calibri" charset="0"/>
              </a:rPr>
              <a:t> </a:t>
            </a:r>
          </a:p>
        </p:txBody>
      </p:sp>
    </p:spTree>
    <p:extLst>
      <p:ext uri="{BB962C8B-B14F-4D97-AF65-F5344CB8AC3E}">
        <p14:creationId xmlns:p14="http://schemas.microsoft.com/office/powerpoint/2010/main" val="5736144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85728"/>
            <a:ext cx="8686800" cy="1009672"/>
          </a:xfrm>
        </p:spPr>
        <p:txBody>
          <a:bodyPr>
            <a:normAutofit fontScale="90000"/>
          </a:bodyPr>
          <a:lstStyle/>
          <a:p>
            <a:pPr algn="ctr"/>
            <a:r>
              <a:rPr lang="es-MX" dirty="0" smtClean="0">
                <a:solidFill>
                  <a:srgbClr val="FFC000"/>
                </a:solidFill>
              </a:rPr>
              <a:t>LOS PARADIGMAS BUROCRÁTICO Y POSBUROCRÁTICO</a:t>
            </a:r>
            <a:endParaRPr lang="es-MX" dirty="0">
              <a:solidFill>
                <a:srgbClr val="FFC000"/>
              </a:solidFill>
            </a:endParaRPr>
          </a:p>
        </p:txBody>
      </p:sp>
      <p:graphicFrame>
        <p:nvGraphicFramePr>
          <p:cNvPr id="4" name="3 Marcador de contenido"/>
          <p:cNvGraphicFramePr>
            <a:graphicFrameLocks noGrp="1"/>
          </p:cNvGraphicFramePr>
          <p:nvPr>
            <p:ph idx="1"/>
          </p:nvPr>
        </p:nvGraphicFramePr>
        <p:xfrm>
          <a:off x="304800" y="1554163"/>
          <a:ext cx="8686800" cy="3505200"/>
        </p:xfrm>
        <a:graphic>
          <a:graphicData uri="http://schemas.openxmlformats.org/drawingml/2006/table">
            <a:tbl>
              <a:tblPr firstRow="1" bandRow="1">
                <a:tableStyleId>{5C22544A-7EE6-4342-B048-85BDC9FD1C3A}</a:tableStyleId>
              </a:tblPr>
              <a:tblGrid>
                <a:gridCol w="4343400">
                  <a:extLst>
                    <a:ext uri="{9D8B030D-6E8A-4147-A177-3AD203B41FA5}">
                      <a16:colId xmlns:a16="http://schemas.microsoft.com/office/drawing/2014/main" xmlns="" val="20000"/>
                    </a:ext>
                  </a:extLst>
                </a:gridCol>
                <a:gridCol w="4343400">
                  <a:extLst>
                    <a:ext uri="{9D8B030D-6E8A-4147-A177-3AD203B41FA5}">
                      <a16:colId xmlns:a16="http://schemas.microsoft.com/office/drawing/2014/main" xmlns="" val="20001"/>
                    </a:ext>
                  </a:extLst>
                </a:gridCol>
              </a:tblGrid>
              <a:tr h="370840">
                <a:tc>
                  <a:txBody>
                    <a:bodyPr/>
                    <a:lstStyle/>
                    <a:p>
                      <a:r>
                        <a:rPr lang="es-MX" dirty="0" smtClean="0"/>
                        <a:t>Paradigma</a:t>
                      </a:r>
                      <a:r>
                        <a:rPr lang="es-MX" baseline="0" dirty="0" smtClean="0"/>
                        <a:t> burocrático</a:t>
                      </a:r>
                      <a:endParaRPr lang="es-MX" dirty="0"/>
                    </a:p>
                  </a:txBody>
                  <a:tcPr marL="96520" marR="96520"/>
                </a:tc>
                <a:tc>
                  <a:txBody>
                    <a:bodyPr/>
                    <a:lstStyle/>
                    <a:p>
                      <a:r>
                        <a:rPr lang="es-MX" dirty="0" smtClean="0"/>
                        <a:t>Paradigma posburocrático</a:t>
                      </a:r>
                      <a:endParaRPr lang="es-MX" dirty="0"/>
                    </a:p>
                  </a:txBody>
                  <a:tcPr marL="96520" marR="96520"/>
                </a:tc>
                <a:extLst>
                  <a:ext uri="{0D108BD9-81ED-4DB2-BD59-A6C34878D82A}">
                    <a16:rowId xmlns:a16="http://schemas.microsoft.com/office/drawing/2014/main" xmlns="" val="10000"/>
                  </a:ext>
                </a:extLst>
              </a:tr>
              <a:tr h="370840">
                <a:tc>
                  <a:txBody>
                    <a:bodyPr/>
                    <a:lstStyle/>
                    <a:p>
                      <a:r>
                        <a:rPr lang="es-MX" dirty="0" smtClean="0"/>
                        <a:t>Busca el interés público</a:t>
                      </a:r>
                      <a:endParaRPr lang="es-MX" dirty="0"/>
                    </a:p>
                  </a:txBody>
                  <a:tcPr marL="96520" marR="96520"/>
                </a:tc>
                <a:tc>
                  <a:txBody>
                    <a:bodyPr/>
                    <a:lstStyle/>
                    <a:p>
                      <a:r>
                        <a:rPr lang="es-MX" dirty="0" smtClean="0"/>
                        <a:t>Busca resultados</a:t>
                      </a:r>
                      <a:r>
                        <a:rPr lang="es-MX" baseline="0" dirty="0" smtClean="0"/>
                        <a:t> valorados por los ciudadanos</a:t>
                      </a:r>
                      <a:endParaRPr lang="es-MX" dirty="0"/>
                    </a:p>
                  </a:txBody>
                  <a:tcPr marL="96520" marR="96520"/>
                </a:tc>
                <a:extLst>
                  <a:ext uri="{0D108BD9-81ED-4DB2-BD59-A6C34878D82A}">
                    <a16:rowId xmlns:a16="http://schemas.microsoft.com/office/drawing/2014/main" xmlns="" val="10001"/>
                  </a:ext>
                </a:extLst>
              </a:tr>
              <a:tr h="370840">
                <a:tc>
                  <a:txBody>
                    <a:bodyPr/>
                    <a:lstStyle/>
                    <a:p>
                      <a:r>
                        <a:rPr lang="es-MX" dirty="0" smtClean="0"/>
                        <a:t>Pretende la eficiencia</a:t>
                      </a:r>
                      <a:endParaRPr lang="es-MX" dirty="0"/>
                    </a:p>
                  </a:txBody>
                  <a:tcPr marL="96520" marR="96520"/>
                </a:tc>
                <a:tc>
                  <a:txBody>
                    <a:bodyPr/>
                    <a:lstStyle/>
                    <a:p>
                      <a:r>
                        <a:rPr lang="es-MX" dirty="0" smtClean="0"/>
                        <a:t>Proporciona calidad y valor</a:t>
                      </a:r>
                      <a:endParaRPr lang="es-MX" dirty="0"/>
                    </a:p>
                  </a:txBody>
                  <a:tcPr marL="96520" marR="96520"/>
                </a:tc>
                <a:extLst>
                  <a:ext uri="{0D108BD9-81ED-4DB2-BD59-A6C34878D82A}">
                    <a16:rowId xmlns:a16="http://schemas.microsoft.com/office/drawing/2014/main" xmlns="" val="10002"/>
                  </a:ext>
                </a:extLst>
              </a:tr>
              <a:tr h="370840">
                <a:tc>
                  <a:txBody>
                    <a:bodyPr/>
                    <a:lstStyle/>
                    <a:p>
                      <a:r>
                        <a:rPr lang="es-MX" dirty="0" smtClean="0"/>
                        <a:t>Desarrolla una administración</a:t>
                      </a:r>
                      <a:r>
                        <a:rPr lang="es-MX" baseline="0" dirty="0" smtClean="0"/>
                        <a:t> centralizada</a:t>
                      </a:r>
                      <a:endParaRPr lang="es-MX" dirty="0"/>
                    </a:p>
                  </a:txBody>
                  <a:tcPr marL="96520" marR="96520"/>
                </a:tc>
                <a:tc>
                  <a:txBody>
                    <a:bodyPr/>
                    <a:lstStyle/>
                    <a:p>
                      <a:r>
                        <a:rPr lang="es-MX" dirty="0" smtClean="0"/>
                        <a:t>Logra apego</a:t>
                      </a:r>
                      <a:r>
                        <a:rPr lang="es-MX" baseline="0" dirty="0" smtClean="0"/>
                        <a:t> a las normas</a:t>
                      </a:r>
                      <a:endParaRPr lang="es-MX" dirty="0"/>
                    </a:p>
                  </a:txBody>
                  <a:tcPr marL="96520" marR="96520"/>
                </a:tc>
                <a:extLst>
                  <a:ext uri="{0D108BD9-81ED-4DB2-BD59-A6C34878D82A}">
                    <a16:rowId xmlns:a16="http://schemas.microsoft.com/office/drawing/2014/main" xmlns="" val="10003"/>
                  </a:ext>
                </a:extLst>
              </a:tr>
              <a:tr h="370840">
                <a:tc>
                  <a:txBody>
                    <a:bodyPr/>
                    <a:lstStyle/>
                    <a:p>
                      <a:r>
                        <a:rPr lang="es-MX" dirty="0" smtClean="0"/>
                        <a:t>Establece controles</a:t>
                      </a:r>
                      <a:endParaRPr lang="es-MX" dirty="0"/>
                    </a:p>
                  </a:txBody>
                  <a:tcPr marL="96520" marR="96520"/>
                </a:tc>
                <a:tc>
                  <a:txBody>
                    <a:bodyPr/>
                    <a:lstStyle/>
                    <a:p>
                      <a:r>
                        <a:rPr lang="es-MX" dirty="0" smtClean="0"/>
                        <a:t>Identifica misión, servicios, clientes</a:t>
                      </a:r>
                      <a:r>
                        <a:rPr lang="es-MX" baseline="0" dirty="0" smtClean="0"/>
                        <a:t> y resultados</a:t>
                      </a:r>
                      <a:endParaRPr lang="es-MX" dirty="0"/>
                    </a:p>
                  </a:txBody>
                  <a:tcPr marL="96520" marR="96520"/>
                </a:tc>
                <a:extLst>
                  <a:ext uri="{0D108BD9-81ED-4DB2-BD59-A6C34878D82A}">
                    <a16:rowId xmlns:a16="http://schemas.microsoft.com/office/drawing/2014/main" xmlns="" val="10004"/>
                  </a:ext>
                </a:extLst>
              </a:tr>
              <a:tr h="370840">
                <a:tc>
                  <a:txBody>
                    <a:bodyPr/>
                    <a:lstStyle/>
                    <a:p>
                      <a:r>
                        <a:rPr lang="es-MX" dirty="0" smtClean="0"/>
                        <a:t>Especifica funciones,</a:t>
                      </a:r>
                      <a:r>
                        <a:rPr lang="es-MX" baseline="0" dirty="0" smtClean="0"/>
                        <a:t> autoridad y estructura</a:t>
                      </a:r>
                      <a:endParaRPr lang="es-MX" dirty="0"/>
                    </a:p>
                  </a:txBody>
                  <a:tcPr marL="96520" marR="96520"/>
                </a:tc>
                <a:tc>
                  <a:txBody>
                    <a:bodyPr/>
                    <a:lstStyle/>
                    <a:p>
                      <a:r>
                        <a:rPr lang="es-MX" dirty="0" smtClean="0"/>
                        <a:t>Busca</a:t>
                      </a:r>
                      <a:r>
                        <a:rPr lang="es-MX" baseline="0" dirty="0" smtClean="0"/>
                        <a:t> la rendición de cuentas</a:t>
                      </a:r>
                      <a:endParaRPr lang="es-MX" dirty="0"/>
                    </a:p>
                  </a:txBody>
                  <a:tcPr marL="96520" marR="96520"/>
                </a:tc>
                <a:extLst>
                  <a:ext uri="{0D108BD9-81ED-4DB2-BD59-A6C34878D82A}">
                    <a16:rowId xmlns:a16="http://schemas.microsoft.com/office/drawing/2014/main" xmlns="" val="10005"/>
                  </a:ext>
                </a:extLst>
              </a:tr>
              <a:tr h="370840">
                <a:tc>
                  <a:txBody>
                    <a:bodyPr/>
                    <a:lstStyle/>
                    <a:p>
                      <a:r>
                        <a:rPr lang="es-MX" dirty="0" smtClean="0"/>
                        <a:t>Justifica los</a:t>
                      </a:r>
                      <a:r>
                        <a:rPr lang="es-MX" baseline="0" dirty="0" smtClean="0"/>
                        <a:t> costos</a:t>
                      </a:r>
                      <a:endParaRPr lang="es-MX" dirty="0"/>
                    </a:p>
                  </a:txBody>
                  <a:tcPr marL="96520" marR="96520"/>
                </a:tc>
                <a:tc>
                  <a:txBody>
                    <a:bodyPr/>
                    <a:lstStyle/>
                    <a:p>
                      <a:r>
                        <a:rPr lang="es-MX" dirty="0" smtClean="0"/>
                        <a:t>Fortalece las relaciones de trabajo</a:t>
                      </a:r>
                      <a:endParaRPr lang="es-MX" dirty="0"/>
                    </a:p>
                  </a:txBody>
                  <a:tcPr marL="96520" marR="96520"/>
                </a:tc>
                <a:extLst>
                  <a:ext uri="{0D108BD9-81ED-4DB2-BD59-A6C34878D82A}">
                    <a16:rowId xmlns:a16="http://schemas.microsoft.com/office/drawing/2014/main" xmlns="" val="10006"/>
                  </a:ext>
                </a:extLst>
              </a:tr>
              <a:tr h="370840">
                <a:tc>
                  <a:txBody>
                    <a:bodyPr/>
                    <a:lstStyle/>
                    <a:p>
                      <a:r>
                        <a:rPr lang="es-MX" dirty="0" smtClean="0"/>
                        <a:t>Estimula la responsabilidad</a:t>
                      </a:r>
                      <a:endParaRPr lang="es-MX" dirty="0"/>
                    </a:p>
                  </a:txBody>
                  <a:tcPr marL="96520" marR="96520"/>
                </a:tc>
                <a:tc>
                  <a:txBody>
                    <a:bodyPr/>
                    <a:lstStyle/>
                    <a:p>
                      <a:r>
                        <a:rPr lang="es-MX" dirty="0" smtClean="0"/>
                        <a:t>Identifica</a:t>
                      </a:r>
                      <a:r>
                        <a:rPr lang="es-MX" baseline="0" dirty="0" smtClean="0"/>
                        <a:t> y resuelve problemas</a:t>
                      </a:r>
                      <a:endParaRPr lang="es-MX" dirty="0"/>
                    </a:p>
                  </a:txBody>
                  <a:tcPr marL="96520" marR="96520"/>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1736622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786" y="571480"/>
            <a:ext cx="7643866" cy="770428"/>
          </a:xfrm>
        </p:spPr>
        <p:txBody>
          <a:bodyPr>
            <a:normAutofit/>
          </a:bodyPr>
          <a:lstStyle/>
          <a:p>
            <a:pPr algn="ctr"/>
            <a:r>
              <a:rPr lang="es-MX" sz="3600" dirty="0" smtClean="0">
                <a:latin typeface="Poor Richard" pitchFamily="18" charset="0"/>
              </a:rPr>
              <a:t>PRESENTACIÓN</a:t>
            </a:r>
            <a:endParaRPr lang="es-MX" sz="3600" dirty="0">
              <a:solidFill>
                <a:srgbClr val="FFC000"/>
              </a:solidFill>
              <a:latin typeface="+mn-lt"/>
            </a:endParaRPr>
          </a:p>
        </p:txBody>
      </p:sp>
      <p:sp>
        <p:nvSpPr>
          <p:cNvPr id="3" name="2 Marcador de contenido"/>
          <p:cNvSpPr>
            <a:spLocks noGrp="1"/>
          </p:cNvSpPr>
          <p:nvPr>
            <p:ph idx="1"/>
          </p:nvPr>
        </p:nvSpPr>
        <p:spPr>
          <a:xfrm>
            <a:off x="323528" y="1196752"/>
            <a:ext cx="8286808" cy="5256584"/>
          </a:xfrm>
        </p:spPr>
        <p:txBody>
          <a:bodyPr>
            <a:noAutofit/>
          </a:bodyPr>
          <a:lstStyle/>
          <a:p>
            <a:pPr algn="just">
              <a:lnSpc>
                <a:spcPct val="150000"/>
              </a:lnSpc>
              <a:buNone/>
            </a:pPr>
            <a:r>
              <a:rPr lang="es-MX" sz="3200" dirty="0" smtClean="0"/>
              <a:t>  </a:t>
            </a:r>
            <a:r>
              <a:rPr lang="es-MX" sz="2800" dirty="0" smtClean="0"/>
              <a:t> </a:t>
            </a:r>
            <a:r>
              <a:rPr lang="es-MX" sz="2800" dirty="0" smtClean="0">
                <a:latin typeface="Poor Richard" pitchFamily="18" charset="0"/>
              </a:rPr>
              <a:t>Este material nos sirve de apoyo para la unidad número </a:t>
            </a:r>
            <a:r>
              <a:rPr lang="es-MX" sz="2800" dirty="0" smtClean="0">
                <a:latin typeface="Poor Richard" pitchFamily="18" charset="0"/>
              </a:rPr>
              <a:t>cuatro </a:t>
            </a:r>
            <a:r>
              <a:rPr lang="es-MX" sz="2800" dirty="0" smtClean="0">
                <a:latin typeface="Poor Richard" pitchFamily="18" charset="0"/>
              </a:rPr>
              <a:t>referente al método de la </a:t>
            </a:r>
            <a:r>
              <a:rPr lang="es-MX" sz="2800" dirty="0" smtClean="0">
                <a:latin typeface="Poor Richard" pitchFamily="18" charset="0"/>
              </a:rPr>
              <a:t>Gerencia Pública.</a:t>
            </a:r>
            <a:endParaRPr lang="es-MX" sz="2800" dirty="0" smtClean="0">
              <a:latin typeface="Poor Richard" pitchFamily="18" charset="0"/>
            </a:endParaRPr>
          </a:p>
          <a:p>
            <a:pPr algn="just">
              <a:lnSpc>
                <a:spcPct val="150000"/>
              </a:lnSpc>
              <a:buNone/>
            </a:pPr>
            <a:r>
              <a:rPr lang="es-MX" sz="2800" dirty="0" smtClean="0">
                <a:latin typeface="Poor Richard" pitchFamily="18" charset="0"/>
              </a:rPr>
              <a:t>     El propósito en esta unidad es que los alumnos identifiquen </a:t>
            </a:r>
            <a:r>
              <a:rPr lang="es-MX" sz="2800" dirty="0" smtClean="0">
                <a:latin typeface="Poor Richard" pitchFamily="18" charset="0"/>
              </a:rPr>
              <a:t>los elementos que integran el modelo de la gerencia pública y la forma de aplicarlo en la Administración Pública, específicamente en la gestión administrativa, mediante los conceptos   </a:t>
            </a:r>
            <a:r>
              <a:rPr lang="es-MX" sz="2800" dirty="0" smtClean="0">
                <a:latin typeface="Poor Richard" pitchFamily="18" charset="0"/>
              </a:rPr>
              <a:t>teoricos-métodologicos suficientes para apoyar  los trabajos de investigación.</a:t>
            </a:r>
            <a:endParaRPr lang="es-MX" sz="2800" dirty="0"/>
          </a:p>
        </p:txBody>
      </p:sp>
    </p:spTree>
    <p:extLst>
      <p:ext uri="{BB962C8B-B14F-4D97-AF65-F5344CB8AC3E}">
        <p14:creationId xmlns:p14="http://schemas.microsoft.com/office/powerpoint/2010/main" val="17484959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85728"/>
            <a:ext cx="8686800" cy="1009672"/>
          </a:xfrm>
        </p:spPr>
        <p:txBody>
          <a:bodyPr/>
          <a:lstStyle/>
          <a:p>
            <a:pPr algn="ctr"/>
            <a:r>
              <a:rPr lang="es-MX" dirty="0" smtClean="0">
                <a:solidFill>
                  <a:srgbClr val="FFC000"/>
                </a:solidFill>
              </a:rPr>
              <a:t>REINVENTAR AL GOBIERNO</a:t>
            </a:r>
            <a:endParaRPr lang="es-MX" dirty="0">
              <a:solidFill>
                <a:srgbClr val="FFC000"/>
              </a:solidFill>
            </a:endParaRPr>
          </a:p>
        </p:txBody>
      </p:sp>
      <p:sp>
        <p:nvSpPr>
          <p:cNvPr id="3" name="2 Marcador de contenido"/>
          <p:cNvSpPr>
            <a:spLocks noGrp="1"/>
          </p:cNvSpPr>
          <p:nvPr>
            <p:ph idx="1"/>
          </p:nvPr>
        </p:nvSpPr>
        <p:spPr>
          <a:xfrm>
            <a:off x="304800" y="1554162"/>
            <a:ext cx="8686800" cy="4875234"/>
          </a:xfrm>
        </p:spPr>
        <p:txBody>
          <a:bodyPr vert="horz" lIns="91440" tIns="45720" rIns="91440" bIns="45720" rtlCol="0" anchor="t">
            <a:noAutofit/>
          </a:bodyPr>
          <a:lstStyle/>
          <a:p>
            <a:pPr marL="457200" lvl="1" indent="0" algn="just">
              <a:buNone/>
            </a:pPr>
            <a:endParaRPr lang="es-ES" sz="3200" dirty="0">
              <a:latin typeface="Calibri" pitchFamily="34" charset="0"/>
            </a:endParaRPr>
          </a:p>
        </p:txBody>
      </p:sp>
      <p:sp>
        <p:nvSpPr>
          <p:cNvPr id="4" name="Elipse 3"/>
          <p:cNvSpPr/>
          <p:nvPr/>
        </p:nvSpPr>
        <p:spPr>
          <a:xfrm>
            <a:off x="1262063" y="1849438"/>
            <a:ext cx="7202487" cy="4331046"/>
          </a:xfrm>
          <a:prstGeom prst="ellipse">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s-MX" sz="3200" dirty="0">
                <a:solidFill>
                  <a:srgbClr val="1F497D"/>
                </a:solidFill>
                <a:latin typeface="Calibri" charset="0"/>
              </a:rPr>
              <a:t>La propuesta administrativa de David Osborne y Ted Gaebler para reformar al gobierno se convirtió en un nuevo paradigma de la administración pública.</a:t>
            </a:r>
            <a:r>
              <a:rPr lang="es-ES" sz="3200" dirty="0">
                <a:solidFill>
                  <a:srgbClr val="1F497D"/>
                </a:solidFill>
                <a:latin typeface="Calibri" charset="0"/>
              </a:rPr>
              <a:t> </a:t>
            </a:r>
          </a:p>
          <a:p>
            <a:pPr algn="ctr"/>
            <a:endParaRPr lang="es-ES" dirty="0"/>
          </a:p>
        </p:txBody>
      </p:sp>
    </p:spTree>
    <p:extLst>
      <p:ext uri="{BB962C8B-B14F-4D97-AF65-F5344CB8AC3E}">
        <p14:creationId xmlns:p14="http://schemas.microsoft.com/office/powerpoint/2010/main" val="40835637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lamada rectangular redondeada 1"/>
          <p:cNvSpPr/>
          <p:nvPr/>
        </p:nvSpPr>
        <p:spPr>
          <a:xfrm>
            <a:off x="1138238" y="266700"/>
            <a:ext cx="7251700" cy="5314113"/>
          </a:xfrm>
          <a:prstGeom prst="wedgeRoundRectCallout">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solidFill>
                  <a:srgbClr val="1F497D"/>
                </a:solidFill>
                <a:latin typeface="Calibri" charset="0"/>
              </a:rPr>
              <a:t>Esa idea obedece  la creciente desconfianza de los ciudadanos sobre la capacidad del Estado para administrar la sociedad y satisfacer las necesidades sociales básicas.</a:t>
            </a:r>
            <a:r>
              <a:rPr lang="es-ES" sz="3200" dirty="0">
                <a:latin typeface="Calibri" charset="0"/>
              </a:rPr>
              <a:t> </a:t>
            </a:r>
          </a:p>
        </p:txBody>
      </p:sp>
    </p:spTree>
    <p:extLst>
      <p:ext uri="{BB962C8B-B14F-4D97-AF65-F5344CB8AC3E}">
        <p14:creationId xmlns:p14="http://schemas.microsoft.com/office/powerpoint/2010/main" val="23692408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isel 1"/>
          <p:cNvSpPr/>
          <p:nvPr/>
        </p:nvSpPr>
        <p:spPr>
          <a:xfrm>
            <a:off x="749095" y="914400"/>
            <a:ext cx="7440818" cy="5018088"/>
          </a:xfrm>
          <a:prstGeom prst="bevel">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solidFill>
                  <a:srgbClr val="1F497D"/>
                </a:solidFill>
                <a:latin typeface="Calibri" charset="0"/>
              </a:rPr>
              <a:t>Las formas de gobierno con burocracias lentas y centralizadas, su preocupación por las normas y los reglamentos y sus cadenas jerárquicas de mando ya no funcionan</a:t>
            </a:r>
            <a:r>
              <a:rPr lang="es-ES" dirty="0">
                <a:latin typeface="Calibri" charset="0"/>
              </a:rPr>
              <a:t> </a:t>
            </a:r>
          </a:p>
        </p:txBody>
      </p:sp>
    </p:spTree>
    <p:extLst>
      <p:ext uri="{BB962C8B-B14F-4D97-AF65-F5344CB8AC3E}">
        <p14:creationId xmlns:p14="http://schemas.microsoft.com/office/powerpoint/2010/main" val="38862257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145435"/>
          </a:xfrm>
        </p:spPr>
        <p:txBody>
          <a:bodyPr vert="horz" lIns="91440" tIns="45720" rIns="91440" bIns="45720" rtlCol="0" anchor="t">
            <a:normAutofit/>
          </a:bodyPr>
          <a:lstStyle/>
          <a:p>
            <a:pPr algn="just">
              <a:buNone/>
            </a:pPr>
            <a:endParaRPr lang="es-ES" sz="3500" dirty="0" smtClean="0">
              <a:solidFill>
                <a:schemeClr val="tx2"/>
              </a:solidFill>
              <a:latin typeface="Calibri" pitchFamily="34" charset="0"/>
            </a:endParaRPr>
          </a:p>
        </p:txBody>
      </p:sp>
      <p:sp>
        <p:nvSpPr>
          <p:cNvPr id="2" name="Flecha abajo 1"/>
          <p:cNvSpPr/>
          <p:nvPr/>
        </p:nvSpPr>
        <p:spPr>
          <a:xfrm>
            <a:off x="442913" y="993775"/>
            <a:ext cx="8417999" cy="5230813"/>
          </a:xfrm>
          <a:prstGeom prst="downArrow">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a:solidFill>
                  <a:srgbClr val="1F497D"/>
                </a:solidFill>
                <a:latin typeface="Calibri" charset="0"/>
              </a:rPr>
              <a:t>Se sugiere manejar al gobierno como una empresa privada y se introduce la dinámica del mercado en todos los niveles de administración pública. Se manejan cuatro principios:</a:t>
            </a:r>
            <a:r>
              <a:rPr lang="es-ES" sz="2800" dirty="0">
                <a:latin typeface="Calibri" charset="0"/>
              </a:rPr>
              <a:t> </a:t>
            </a:r>
          </a:p>
        </p:txBody>
      </p:sp>
    </p:spTree>
    <p:extLst>
      <p:ext uri="{BB962C8B-B14F-4D97-AF65-F5344CB8AC3E}">
        <p14:creationId xmlns:p14="http://schemas.microsoft.com/office/powerpoint/2010/main" val="37882683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4039275878"/>
              </p:ext>
            </p:extLst>
          </p:nvPr>
        </p:nvGraphicFramePr>
        <p:xfrm>
          <a:off x="788988" y="714895"/>
          <a:ext cx="7242175" cy="50048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836770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406438694"/>
              </p:ext>
            </p:extLst>
          </p:nvPr>
        </p:nvGraphicFramePr>
        <p:xfrm>
          <a:off x="1549400" y="1662113"/>
          <a:ext cx="6692900" cy="4044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680719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ortar y redondear rectángulo de esquina sencilla 1"/>
          <p:cNvSpPr/>
          <p:nvPr/>
        </p:nvSpPr>
        <p:spPr>
          <a:xfrm>
            <a:off x="601663" y="768350"/>
            <a:ext cx="7967662" cy="3033298"/>
          </a:xfrm>
          <a:prstGeom prst="snipRound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s-MX" sz="2800" dirty="0">
                <a:solidFill>
                  <a:srgbClr val="000000"/>
                </a:solidFill>
                <a:latin typeface="Calibri" charset="0"/>
              </a:rPr>
              <a:t>Indica que reinventar el gobierno tiene un fuerte compromiso con el mercado para suministrar los servicios públicos, lo mismo que con los mecanismos para la elección individual: se trata de una política electoral más popular más radical que el movimiento del nuevo management público.</a:t>
            </a:r>
            <a:r>
              <a:rPr lang="es-ES" sz="2800" dirty="0">
                <a:solidFill>
                  <a:srgbClr val="1F497D"/>
                </a:solidFill>
                <a:latin typeface="Calibri" charset="0"/>
              </a:rPr>
              <a:t> </a:t>
            </a:r>
          </a:p>
          <a:p>
            <a:pPr algn="ctr"/>
            <a:endParaRPr lang="es-ES" dirty="0"/>
          </a:p>
        </p:txBody>
      </p:sp>
      <p:sp>
        <p:nvSpPr>
          <p:cNvPr id="3" name="Recortar rectángulo de esquina diagonal 2"/>
          <p:cNvSpPr/>
          <p:nvPr/>
        </p:nvSpPr>
        <p:spPr>
          <a:xfrm>
            <a:off x="2632075" y="4787900"/>
            <a:ext cx="6389688" cy="1617258"/>
          </a:xfrm>
          <a:prstGeom prst="snip2DiagRect">
            <a:avLst/>
          </a:prstGeom>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a:solidFill>
                  <a:srgbClr val="1F497D"/>
                </a:solidFill>
                <a:latin typeface="Calibri" charset="0"/>
              </a:rPr>
              <a:t>Reinventar el gobierno se refiere a una reiteración del nuevo management público en busca de reformas y cambios.</a:t>
            </a:r>
            <a:r>
              <a:rPr lang="es-ES" sz="2800" dirty="0">
                <a:latin typeface="Calibri" charset="0"/>
              </a:rPr>
              <a:t> </a:t>
            </a:r>
          </a:p>
        </p:txBody>
      </p:sp>
    </p:spTree>
    <p:extLst>
      <p:ext uri="{BB962C8B-B14F-4D97-AF65-F5344CB8AC3E}">
        <p14:creationId xmlns:p14="http://schemas.microsoft.com/office/powerpoint/2010/main" val="216283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14282" y="142853"/>
            <a:ext cx="8429684" cy="461665"/>
          </a:xfrm>
          <a:prstGeom prst="rect">
            <a:avLst/>
          </a:prstGeom>
          <a:noFill/>
        </p:spPr>
        <p:txBody>
          <a:bodyPr wrap="square" rtlCol="0" anchor="t">
            <a:spAutoFit/>
          </a:bodyPr>
          <a:lstStyle/>
          <a:p>
            <a:endParaRPr lang="es-ES" sz="2400" dirty="0">
              <a:latin typeface="Arial" pitchFamily="34" charset="0"/>
              <a:cs typeface="Arial" pitchFamily="34" charset="0"/>
            </a:endParaRPr>
          </a:p>
        </p:txBody>
      </p:sp>
      <p:sp>
        <p:nvSpPr>
          <p:cNvPr id="7" name="6 Rectángulo"/>
          <p:cNvSpPr/>
          <p:nvPr/>
        </p:nvSpPr>
        <p:spPr>
          <a:xfrm>
            <a:off x="428596" y="1571612"/>
            <a:ext cx="8286776" cy="461665"/>
          </a:xfrm>
          <a:prstGeom prst="rect">
            <a:avLst/>
          </a:prstGeom>
        </p:spPr>
        <p:txBody>
          <a:bodyPr wrap="square" anchor="t">
            <a:spAutoFit/>
          </a:bodyPr>
          <a:lstStyle/>
          <a:p>
            <a:pPr algn="just"/>
            <a:endParaRPr lang="es-ES" sz="2400" dirty="0">
              <a:latin typeface="Arial" pitchFamily="34" charset="0"/>
              <a:cs typeface="Arial" pitchFamily="34" charset="0"/>
            </a:endParaRPr>
          </a:p>
        </p:txBody>
      </p:sp>
      <p:sp>
        <p:nvSpPr>
          <p:cNvPr id="2" name="Llaves 1"/>
          <p:cNvSpPr/>
          <p:nvPr/>
        </p:nvSpPr>
        <p:spPr>
          <a:xfrm>
            <a:off x="1353957" y="96976"/>
            <a:ext cx="6023402" cy="1148285"/>
          </a:xfrm>
          <a:prstGeom prst="bracePair">
            <a:avLst/>
          </a:prstGeom>
          <a:ln>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s-MX" sz="3200" b="1" i="1" dirty="0">
                <a:solidFill>
                  <a:srgbClr val="1F497D"/>
                </a:solidFill>
                <a:latin typeface="Calibri" charset="0"/>
              </a:rPr>
              <a:t>Modelos de implementación de la nueva Gerencia Pública</a:t>
            </a:r>
            <a:r>
              <a:rPr lang="es-ES" dirty="0">
                <a:latin typeface="Calibri" charset="0"/>
              </a:rPr>
              <a:t> </a:t>
            </a:r>
          </a:p>
        </p:txBody>
      </p:sp>
      <p:sp>
        <p:nvSpPr>
          <p:cNvPr id="3" name="Estrella de 6 puntas 2"/>
          <p:cNvSpPr/>
          <p:nvPr/>
        </p:nvSpPr>
        <p:spPr>
          <a:xfrm>
            <a:off x="1092200" y="1863725"/>
            <a:ext cx="7062788" cy="4366078"/>
          </a:xfrm>
          <a:prstGeom prst="star6">
            <a:avLst/>
          </a:prstGeom>
          <a:solidFill>
            <a:schemeClr val="accent3">
              <a:lumMod val="40000"/>
              <a:lumOff val="60000"/>
            </a:scheme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a:solidFill>
                  <a:srgbClr val="000000"/>
                </a:solidFill>
                <a:latin typeface="Calibri" charset="0"/>
              </a:rPr>
              <a:t>La gerencia pública es un modelo de toma de decisiones que integran aspectos técnicos propios a la prestación de servicios</a:t>
            </a:r>
            <a:r>
              <a:rPr lang="es-ES" sz="2800" dirty="0">
                <a:solidFill>
                  <a:srgbClr val="000000"/>
                </a:solidFill>
                <a:latin typeface="Calibri" charset="0"/>
              </a:rPr>
              <a:t> </a:t>
            </a:r>
          </a:p>
          <a:p>
            <a:pPr algn="ctr"/>
            <a:endParaRPr lang="es-ES" dirty="0"/>
          </a:p>
        </p:txBody>
      </p:sp>
    </p:spTree>
    <p:extLst>
      <p:ext uri="{BB962C8B-B14F-4D97-AF65-F5344CB8AC3E}">
        <p14:creationId xmlns:p14="http://schemas.microsoft.com/office/powerpoint/2010/main" val="40206670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ilindro 1"/>
          <p:cNvSpPr/>
          <p:nvPr/>
        </p:nvSpPr>
        <p:spPr>
          <a:xfrm>
            <a:off x="453355" y="1277356"/>
            <a:ext cx="8382000" cy="4569988"/>
          </a:xfrm>
          <a:prstGeom prst="can">
            <a:avLst/>
          </a:prstGeom>
          <a:solidFill>
            <a:schemeClr val="accent3">
              <a:lumMod val="60000"/>
              <a:lumOff val="4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600" i="1" dirty="0">
                <a:solidFill>
                  <a:srgbClr val="1F497D"/>
                </a:solidFill>
                <a:latin typeface="Calibri" charset="0"/>
              </a:rPr>
              <a:t>Tiene un propósito fundamental: alterar el destino de las administraciones públicas del mundo, por medio de la implantación de un modelo planetario y estándar de manejo público: también conocida como revolución global</a:t>
            </a:r>
            <a:r>
              <a:rPr lang="es-MX" sz="3600" i="1" dirty="0">
                <a:latin typeface="Calibri" charset="0"/>
              </a:rPr>
              <a:t>.</a:t>
            </a:r>
            <a:endParaRPr lang="es-ES" sz="3600" i="1" dirty="0">
              <a:latin typeface="Calibri" charset="0"/>
            </a:endParaRPr>
          </a:p>
        </p:txBody>
      </p:sp>
    </p:spTree>
    <p:extLst>
      <p:ext uri="{BB962C8B-B14F-4D97-AF65-F5344CB8AC3E}">
        <p14:creationId xmlns:p14="http://schemas.microsoft.com/office/powerpoint/2010/main" val="11617737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016000" y="3458876"/>
            <a:ext cx="6796264" cy="3539430"/>
          </a:xfrm>
          <a:prstGeom prst="rect">
            <a:avLst/>
          </a:prstGeom>
          <a:noFill/>
        </p:spPr>
        <p:txBody>
          <a:bodyPr wrap="square" rtlCol="0" anchor="t">
            <a:spAutoFit/>
          </a:bodyPr>
          <a:lstStyle/>
          <a:p>
            <a:pPr algn="just"/>
            <a:endParaRPr lang="es-ES" sz="3200" dirty="0">
              <a:solidFill>
                <a:schemeClr val="tx2"/>
              </a:solidFill>
              <a:latin typeface="Calibri" pitchFamily="34" charset="0"/>
              <a:cs typeface="Arial" pitchFamily="34" charset="0"/>
            </a:endParaRPr>
          </a:p>
          <a:p>
            <a:pPr algn="just"/>
            <a:endParaRPr lang="es-MX" sz="3200" dirty="0">
              <a:solidFill>
                <a:schemeClr val="tx2"/>
              </a:solidFill>
              <a:latin typeface="Calibri" pitchFamily="34" charset="0"/>
              <a:cs typeface="Arial" pitchFamily="34" charset="0"/>
            </a:endParaRPr>
          </a:p>
          <a:p>
            <a:pPr algn="just"/>
            <a:endParaRPr lang="es-ES" sz="3200" dirty="0">
              <a:solidFill>
                <a:schemeClr val="tx2"/>
              </a:solidFill>
              <a:latin typeface="Calibri" pitchFamily="34" charset="0"/>
              <a:cs typeface="Arial" pitchFamily="34" charset="0"/>
            </a:endParaRPr>
          </a:p>
          <a:p>
            <a:pPr algn="just"/>
            <a:r>
              <a:rPr lang="es-MX" sz="3200" dirty="0">
                <a:solidFill>
                  <a:schemeClr val="tx2"/>
                </a:solidFill>
                <a:latin typeface="Calibri" pitchFamily="34" charset="0"/>
                <a:cs typeface="Arial" pitchFamily="34" charset="0"/>
              </a:rPr>
              <a:t>.</a:t>
            </a:r>
          </a:p>
          <a:p>
            <a:pPr algn="just"/>
            <a:endParaRPr lang="es-MX" sz="3200" dirty="0">
              <a:solidFill>
                <a:schemeClr val="tx2"/>
              </a:solidFill>
              <a:latin typeface="Calibri" pitchFamily="34" charset="0"/>
              <a:cs typeface="Arial" pitchFamily="34" charset="0"/>
            </a:endParaRPr>
          </a:p>
          <a:p>
            <a:pPr algn="just"/>
            <a:endParaRPr lang="es-MX" sz="3200" dirty="0">
              <a:solidFill>
                <a:schemeClr val="tx2"/>
              </a:solidFill>
              <a:latin typeface="Calibri" pitchFamily="34" charset="0"/>
              <a:cs typeface="Arial" pitchFamily="34" charset="0"/>
            </a:endParaRPr>
          </a:p>
          <a:p>
            <a:pPr algn="just"/>
            <a:endParaRPr lang="es-MX" sz="3200" dirty="0">
              <a:solidFill>
                <a:schemeClr val="tx2"/>
              </a:solidFill>
              <a:latin typeface="Calibri" pitchFamily="34" charset="0"/>
            </a:endParaRPr>
          </a:p>
        </p:txBody>
      </p:sp>
      <p:sp>
        <p:nvSpPr>
          <p:cNvPr id="5" name="4 CuadroTexto"/>
          <p:cNvSpPr txBox="1"/>
          <p:nvPr/>
        </p:nvSpPr>
        <p:spPr>
          <a:xfrm>
            <a:off x="2857488" y="214290"/>
            <a:ext cx="5786446" cy="584775"/>
          </a:xfrm>
          <a:prstGeom prst="rect">
            <a:avLst/>
          </a:prstGeom>
          <a:noFill/>
        </p:spPr>
        <p:txBody>
          <a:bodyPr wrap="square" rtlCol="0">
            <a:spAutoFit/>
          </a:bodyPr>
          <a:lstStyle/>
          <a:p>
            <a:r>
              <a:rPr lang="es-MX" sz="3200" dirty="0" smtClean="0">
                <a:solidFill>
                  <a:srgbClr val="FFC000"/>
                </a:solidFill>
                <a:latin typeface="Calibri" pitchFamily="34" charset="0"/>
                <a:cs typeface="Arial" pitchFamily="34" charset="0"/>
              </a:rPr>
              <a:t>La nueva Gerencia Pública</a:t>
            </a:r>
            <a:endParaRPr lang="es-MX" sz="3200" dirty="0">
              <a:solidFill>
                <a:srgbClr val="FFC000"/>
              </a:solidFill>
              <a:latin typeface="Calibri" pitchFamily="34" charset="0"/>
              <a:cs typeface="Arial" pitchFamily="34" charset="0"/>
            </a:endParaRPr>
          </a:p>
        </p:txBody>
      </p:sp>
      <p:pic>
        <p:nvPicPr>
          <p:cNvPr id="4098" name="Picture 2" descr="http://3.bp.blogspot.com/_vjUgi6_3vTM/StngWdG6szI/AAAAAAAAAAU/8HcD040FxiA/S254/gerencia_publica.jpg"/>
          <p:cNvPicPr>
            <a:picLocks noChangeAspect="1" noChangeArrowheads="1"/>
          </p:cNvPicPr>
          <p:nvPr/>
        </p:nvPicPr>
        <p:blipFill>
          <a:blip r:embed="rId3" cstate="print"/>
          <a:srcRect/>
          <a:stretch>
            <a:fillRect/>
          </a:stretch>
        </p:blipFill>
        <p:spPr bwMode="auto">
          <a:xfrm>
            <a:off x="285720" y="142852"/>
            <a:ext cx="2500330" cy="2143140"/>
          </a:xfrm>
          <a:prstGeom prst="rect">
            <a:avLst/>
          </a:prstGeom>
          <a:noFill/>
        </p:spPr>
      </p:pic>
      <p:graphicFrame>
        <p:nvGraphicFramePr>
          <p:cNvPr id="3" name="Diagrama 2"/>
          <p:cNvGraphicFramePr/>
          <p:nvPr>
            <p:extLst>
              <p:ext uri="{D42A27DB-BD31-4B8C-83A1-F6EECF244321}">
                <p14:modId xmlns:p14="http://schemas.microsoft.com/office/powerpoint/2010/main" val="2813542792"/>
              </p:ext>
            </p:extLst>
          </p:nvPr>
        </p:nvGraphicFramePr>
        <p:xfrm>
          <a:off x="49318" y="2344738"/>
          <a:ext cx="3719407" cy="33385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6" name="Diagrama 5"/>
          <p:cNvGraphicFramePr/>
          <p:nvPr>
            <p:extLst>
              <p:ext uri="{D42A27DB-BD31-4B8C-83A1-F6EECF244321}">
                <p14:modId xmlns:p14="http://schemas.microsoft.com/office/powerpoint/2010/main" val="2166660638"/>
              </p:ext>
            </p:extLst>
          </p:nvPr>
        </p:nvGraphicFramePr>
        <p:xfrm>
          <a:off x="3937356" y="2590563"/>
          <a:ext cx="4572000" cy="36576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10643701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85794"/>
            <a:ext cx="7972452" cy="1000132"/>
          </a:xfrm>
          <a:ln>
            <a:solidFill>
              <a:schemeClr val="accent1"/>
            </a:solidFill>
          </a:ln>
        </p:spPr>
        <p:txBody>
          <a:bodyPr>
            <a:noAutofit/>
          </a:bodyPr>
          <a:lstStyle/>
          <a:p>
            <a:pPr algn="ctr"/>
            <a:r>
              <a:rPr lang="es-MX" sz="3200" dirty="0" smtClean="0">
                <a:latin typeface="Poor Richard" pitchFamily="18" charset="0"/>
              </a:rPr>
              <a:t>ESTRUCTURAS DE LAS UNIDADES DE APRENDIZAJE</a:t>
            </a:r>
            <a:endParaRPr lang="es-MX" sz="3200" dirty="0">
              <a:latin typeface="Poor Richard" pitchFamily="18" charset="0"/>
            </a:endParaRPr>
          </a:p>
        </p:txBody>
      </p:sp>
      <p:sp>
        <p:nvSpPr>
          <p:cNvPr id="3" name="2 Marcador de contenido"/>
          <p:cNvSpPr>
            <a:spLocks noGrp="1"/>
          </p:cNvSpPr>
          <p:nvPr>
            <p:ph idx="1"/>
          </p:nvPr>
        </p:nvSpPr>
        <p:spPr/>
        <p:txBody>
          <a:bodyPr>
            <a:normAutofit fontScale="32500" lnSpcReduction="20000"/>
          </a:bodyPr>
          <a:lstStyle/>
          <a:p>
            <a:pPr marL="514350" indent="-514350">
              <a:buNone/>
            </a:pPr>
            <a:endParaRPr lang="es-MX" sz="3200" dirty="0" smtClean="0"/>
          </a:p>
          <a:p>
            <a:pPr algn="just">
              <a:lnSpc>
                <a:spcPct val="170000"/>
              </a:lnSpc>
            </a:pPr>
            <a:r>
              <a:rPr lang="es-ES" sz="3200" dirty="0" smtClean="0">
                <a:solidFill>
                  <a:schemeClr val="tx2"/>
                </a:solidFill>
              </a:rPr>
              <a:t>I. Introducir al estudiante en el análisis de las características generales del campo de estudio de las ciencias sociales, enfatizando en el método de los hechos sociales, el método de la economía política; y el método comprehensivo y los tipos sociales.</a:t>
            </a:r>
          </a:p>
          <a:p>
            <a:pPr algn="just">
              <a:lnSpc>
                <a:spcPct val="170000"/>
              </a:lnSpc>
              <a:buNone/>
            </a:pPr>
            <a:endParaRPr lang="es-ES" sz="3200" dirty="0" smtClean="0">
              <a:solidFill>
                <a:schemeClr val="tx2"/>
              </a:solidFill>
            </a:endParaRPr>
          </a:p>
          <a:p>
            <a:pPr algn="just">
              <a:lnSpc>
                <a:spcPct val="170000"/>
              </a:lnSpc>
            </a:pPr>
            <a:r>
              <a:rPr lang="es-ES" sz="3200" dirty="0" smtClean="0">
                <a:solidFill>
                  <a:schemeClr val="tx2"/>
                </a:solidFill>
              </a:rPr>
              <a:t>II. . Examinar los elementos del método etnográfico en los estudios Sociológicos.</a:t>
            </a:r>
          </a:p>
          <a:p>
            <a:pPr algn="just">
              <a:lnSpc>
                <a:spcPct val="170000"/>
              </a:lnSpc>
            </a:pPr>
            <a:endParaRPr lang="es-ES" sz="3200" dirty="0" smtClean="0">
              <a:solidFill>
                <a:schemeClr val="tx2"/>
              </a:solidFill>
            </a:endParaRPr>
          </a:p>
          <a:p>
            <a:pPr algn="just">
              <a:lnSpc>
                <a:spcPct val="170000"/>
              </a:lnSpc>
            </a:pPr>
            <a:r>
              <a:rPr lang="es-ES" sz="3200" dirty="0" smtClean="0">
                <a:solidFill>
                  <a:schemeClr val="tx2"/>
                </a:solidFill>
              </a:rPr>
              <a:t>III. Considerar los aportes del método de la Traducción y la Representación en los estudios en Comunicación.</a:t>
            </a:r>
          </a:p>
          <a:p>
            <a:pPr algn="just">
              <a:lnSpc>
                <a:spcPct val="170000"/>
              </a:lnSpc>
            </a:pPr>
            <a:endParaRPr lang="es-ES" sz="3200" dirty="0" smtClean="0">
              <a:solidFill>
                <a:schemeClr val="tx2"/>
              </a:solidFill>
            </a:endParaRPr>
          </a:p>
          <a:p>
            <a:pPr algn="just">
              <a:lnSpc>
                <a:spcPct val="170000"/>
              </a:lnSpc>
            </a:pPr>
            <a:r>
              <a:rPr lang="es-ES" sz="3200" dirty="0" smtClean="0">
                <a:solidFill>
                  <a:schemeClr val="tx2"/>
                </a:solidFill>
              </a:rPr>
              <a:t>IV. Profundizar en los elementos del método de la Gerencia Pública, como uno de los enfoques de vanguardia en la Ciencia Política y la Administración Pública.</a:t>
            </a:r>
          </a:p>
          <a:p>
            <a:pPr marL="514350" indent="-514350">
              <a:buNone/>
            </a:pPr>
            <a:endParaRPr lang="es-MX" sz="3200" dirty="0" smtClean="0"/>
          </a:p>
          <a:p>
            <a:pPr marL="514350" indent="-514350">
              <a:buNone/>
            </a:pPr>
            <a:endParaRPr lang="es-MX" sz="3200" dirty="0"/>
          </a:p>
        </p:txBody>
      </p:sp>
    </p:spTree>
    <p:extLst>
      <p:ext uri="{BB962C8B-B14F-4D97-AF65-F5344CB8AC3E}">
        <p14:creationId xmlns:p14="http://schemas.microsoft.com/office/powerpoint/2010/main" val="42199924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echa arriba 1"/>
          <p:cNvSpPr/>
          <p:nvPr/>
        </p:nvSpPr>
        <p:spPr>
          <a:xfrm>
            <a:off x="560388" y="74613"/>
            <a:ext cx="3403600" cy="5334118"/>
          </a:xfrm>
          <a:prstGeom prst="upArrow">
            <a:avLst/>
          </a:prstGeom>
          <a:solidFill>
            <a:schemeClr val="accent1">
              <a:lumMod val="40000"/>
              <a:lumOff val="6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a:solidFill>
                  <a:srgbClr val="1F497D"/>
                </a:solidFill>
                <a:latin typeface="Calibri" charset="0"/>
              </a:rPr>
              <a:t>3. Indicadores de logros: establece de manera numérica los objetivos.</a:t>
            </a:r>
            <a:r>
              <a:rPr lang="es-ES" sz="2800" dirty="0">
                <a:latin typeface="Calibri" charset="0"/>
              </a:rPr>
              <a:t> </a:t>
            </a:r>
          </a:p>
        </p:txBody>
      </p:sp>
      <p:sp>
        <p:nvSpPr>
          <p:cNvPr id="3" name="Flecha izquierda 2"/>
          <p:cNvSpPr/>
          <p:nvPr/>
        </p:nvSpPr>
        <p:spPr>
          <a:xfrm>
            <a:off x="3659188" y="1674813"/>
            <a:ext cx="5048250" cy="4722871"/>
          </a:xfrm>
          <a:prstGeom prst="leftArrow">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solidFill>
                  <a:srgbClr val="1F497D"/>
                </a:solidFill>
                <a:latin typeface="Calibri" charset="0"/>
              </a:rPr>
              <a:t>4. </a:t>
            </a:r>
            <a:r>
              <a:rPr lang="es-MX" sz="2800" dirty="0">
                <a:solidFill>
                  <a:srgbClr val="1F497D"/>
                </a:solidFill>
                <a:latin typeface="Calibri" charset="0"/>
              </a:rPr>
              <a:t>Asignación de responsabilidades: indica las sanciones y premios correspondientes dentro de la acción.</a:t>
            </a:r>
            <a:r>
              <a:rPr lang="es-ES" sz="3200" dirty="0">
                <a:latin typeface="Calibri" charset="0"/>
              </a:rPr>
              <a:t> </a:t>
            </a:r>
          </a:p>
        </p:txBody>
      </p:sp>
    </p:spTree>
    <p:extLst>
      <p:ext uri="{BB962C8B-B14F-4D97-AF65-F5344CB8AC3E}">
        <p14:creationId xmlns:p14="http://schemas.microsoft.com/office/powerpoint/2010/main" val="19399361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echa a la derecha con bandas 1"/>
          <p:cNvSpPr/>
          <p:nvPr/>
        </p:nvSpPr>
        <p:spPr>
          <a:xfrm>
            <a:off x="1379538" y="619125"/>
            <a:ext cx="6954379" cy="5194300"/>
          </a:xfrm>
          <a:prstGeom prst="stripedRightArrow">
            <a:avLst/>
          </a:prstGeom>
          <a:solidFill>
            <a:schemeClr val="bg2">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a:solidFill>
                  <a:srgbClr val="1F497D"/>
                </a:solidFill>
                <a:latin typeface="Calibri" charset="0"/>
              </a:rPr>
              <a:t>5. Medición de impactos: indica de manera numérica los efectos de largo plazo de la acción, es decir, hace referencia a su trascendencia más allá de sus objetivos inmediatos</a:t>
            </a:r>
            <a:r>
              <a:rPr lang="es-ES" sz="2800" dirty="0">
                <a:latin typeface="Calibri" charset="0"/>
              </a:rPr>
              <a:t> </a:t>
            </a:r>
          </a:p>
        </p:txBody>
      </p:sp>
    </p:spTree>
    <p:extLst>
      <p:ext uri="{BB962C8B-B14F-4D97-AF65-F5344CB8AC3E}">
        <p14:creationId xmlns:p14="http://schemas.microsoft.com/office/powerpoint/2010/main" val="33378655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42875" y="2009568"/>
            <a:ext cx="8786813" cy="5293757"/>
          </a:xfrm>
          <a:prstGeom prst="rect">
            <a:avLst/>
          </a:prstGeom>
          <a:noFill/>
        </p:spPr>
        <p:txBody>
          <a:bodyPr wrap="square" rtlCol="0">
            <a:spAutoFit/>
          </a:bodyPr>
          <a:lstStyle/>
          <a:p>
            <a:pPr algn="just">
              <a:buFont typeface="Arial" pitchFamily="34" charset="0"/>
              <a:buChar char="•"/>
            </a:pPr>
            <a:endParaRPr lang="es-MX" sz="3200" dirty="0" smtClean="0">
              <a:solidFill>
                <a:schemeClr val="tx2"/>
              </a:solidFill>
              <a:latin typeface="Calibri" pitchFamily="34" charset="0"/>
              <a:cs typeface="Arial" pitchFamily="34" charset="0"/>
            </a:endParaRPr>
          </a:p>
          <a:p>
            <a:pPr algn="just">
              <a:buFont typeface="Arial" pitchFamily="34" charset="0"/>
              <a:buChar char="•"/>
            </a:pPr>
            <a:r>
              <a:rPr lang="es-MX" sz="3200" dirty="0" smtClean="0">
                <a:solidFill>
                  <a:schemeClr val="tx2"/>
                </a:solidFill>
                <a:latin typeface="Calibri" pitchFamily="34" charset="0"/>
                <a:cs typeface="Arial" pitchFamily="34" charset="0"/>
              </a:rPr>
              <a:t> Tiene orientación hacia el cliente</a:t>
            </a:r>
          </a:p>
          <a:p>
            <a:pPr algn="just"/>
            <a:endParaRPr lang="es-MX" sz="3200" dirty="0">
              <a:solidFill>
                <a:schemeClr val="tx2"/>
              </a:solidFill>
              <a:latin typeface="Calibri" pitchFamily="34" charset="0"/>
              <a:cs typeface="Arial" pitchFamily="34" charset="0"/>
            </a:endParaRPr>
          </a:p>
          <a:p>
            <a:pPr algn="just">
              <a:buFont typeface="Arial" pitchFamily="34" charset="0"/>
              <a:buChar char="•"/>
            </a:pPr>
            <a:r>
              <a:rPr lang="es-MX" sz="3200" dirty="0" smtClean="0">
                <a:solidFill>
                  <a:schemeClr val="tx2"/>
                </a:solidFill>
                <a:latin typeface="Calibri" pitchFamily="34" charset="0"/>
                <a:cs typeface="Arial" pitchFamily="34" charset="0"/>
              </a:rPr>
              <a:t> Mayor atención a la eficiencia, eficacia y a la calidad del servicio, antes que a los resultados.</a:t>
            </a:r>
          </a:p>
          <a:p>
            <a:pPr algn="just">
              <a:buFont typeface="Arial" pitchFamily="34" charset="0"/>
              <a:buChar char="•"/>
            </a:pPr>
            <a:endParaRPr lang="es-MX" sz="3200" dirty="0">
              <a:solidFill>
                <a:schemeClr val="tx2"/>
              </a:solidFill>
              <a:latin typeface="Calibri" pitchFamily="34" charset="0"/>
              <a:cs typeface="Arial" pitchFamily="34" charset="0"/>
            </a:endParaRPr>
          </a:p>
          <a:p>
            <a:pPr algn="just">
              <a:buFont typeface="Arial" pitchFamily="34" charset="0"/>
              <a:buChar char="•"/>
            </a:pPr>
            <a:r>
              <a:rPr lang="es-MX" sz="3200" dirty="0" smtClean="0">
                <a:solidFill>
                  <a:schemeClr val="tx2"/>
                </a:solidFill>
                <a:latin typeface="Calibri" pitchFamily="34" charset="0"/>
                <a:cs typeface="Arial" pitchFamily="34" charset="0"/>
              </a:rPr>
              <a:t> Sustituir las estructuras jerárquicas y centralizadas por una gerencia pública descentralizada.</a:t>
            </a:r>
          </a:p>
          <a:p>
            <a:pPr algn="just"/>
            <a:endParaRPr lang="es-MX" sz="3200" dirty="0" smtClean="0">
              <a:solidFill>
                <a:schemeClr val="tx2"/>
              </a:solidFill>
              <a:latin typeface="Calibri" pitchFamily="34" charset="0"/>
              <a:cs typeface="Arial" pitchFamily="34" charset="0"/>
            </a:endParaRPr>
          </a:p>
          <a:p>
            <a:pPr algn="just">
              <a:buFont typeface="Arial" pitchFamily="34" charset="0"/>
              <a:buChar char="•"/>
            </a:pPr>
            <a:endParaRPr lang="es-MX" sz="3200" dirty="0">
              <a:solidFill>
                <a:schemeClr val="tx2"/>
              </a:solidFill>
              <a:latin typeface="Calibri" pitchFamily="34" charset="0"/>
              <a:cs typeface="Arial" pitchFamily="34" charset="0"/>
            </a:endParaRPr>
          </a:p>
          <a:p>
            <a:endParaRPr lang="es-MX" dirty="0">
              <a:solidFill>
                <a:schemeClr val="tx2"/>
              </a:solidFill>
            </a:endParaRPr>
          </a:p>
        </p:txBody>
      </p:sp>
      <p:pic>
        <p:nvPicPr>
          <p:cNvPr id="3074" name="Picture 2" descr="http://2.bp.blogspot.com/_poTKC38if4o/S_fLNPNEE_I/AAAAAAAAOe0/TTGVc_icWkQ/s1600/ocde.jpg.png"/>
          <p:cNvPicPr>
            <a:picLocks noChangeAspect="1" noChangeArrowheads="1"/>
          </p:cNvPicPr>
          <p:nvPr/>
        </p:nvPicPr>
        <p:blipFill>
          <a:blip r:embed="rId3" cstate="print"/>
          <a:srcRect/>
          <a:stretch>
            <a:fillRect/>
          </a:stretch>
        </p:blipFill>
        <p:spPr bwMode="auto">
          <a:xfrm>
            <a:off x="5643570" y="357167"/>
            <a:ext cx="3138481" cy="1000132"/>
          </a:xfrm>
          <a:prstGeom prst="rect">
            <a:avLst/>
          </a:prstGeom>
          <a:noFill/>
        </p:spPr>
      </p:pic>
      <p:sp>
        <p:nvSpPr>
          <p:cNvPr id="7" name="6 Rectángulo"/>
          <p:cNvSpPr/>
          <p:nvPr/>
        </p:nvSpPr>
        <p:spPr>
          <a:xfrm>
            <a:off x="214282" y="428604"/>
            <a:ext cx="4500594" cy="584775"/>
          </a:xfrm>
          <a:prstGeom prst="rect">
            <a:avLst/>
          </a:prstGeom>
        </p:spPr>
        <p:txBody>
          <a:bodyPr wrap="square" anchor="t">
            <a:spAutoFit/>
          </a:bodyPr>
          <a:lstStyle/>
          <a:p>
            <a:pPr algn="ctr"/>
            <a:endParaRPr lang="es-ES" sz="3200" b="1" i="1" dirty="0" smtClean="0">
              <a:solidFill>
                <a:srgbClr val="FFC000"/>
              </a:solidFill>
              <a:latin typeface="Calibri" pitchFamily="34" charset="0"/>
              <a:cs typeface="Arial" pitchFamily="34" charset="0"/>
            </a:endParaRPr>
          </a:p>
        </p:txBody>
      </p:sp>
      <p:sp>
        <p:nvSpPr>
          <p:cNvPr id="2" name="Flecha arriba y abajo 1"/>
          <p:cNvSpPr/>
          <p:nvPr/>
        </p:nvSpPr>
        <p:spPr>
          <a:xfrm>
            <a:off x="498088" y="285750"/>
            <a:ext cx="5032762" cy="1674813"/>
          </a:xfrm>
          <a:prstGeom prst="upDownArrow">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i="1" dirty="0">
                <a:solidFill>
                  <a:srgbClr val="000000"/>
                </a:solidFill>
                <a:latin typeface="Calibri" charset="0"/>
              </a:rPr>
              <a:t>El modelo neogerencial de la OCDE</a:t>
            </a:r>
            <a:r>
              <a:rPr lang="es-ES" dirty="0">
                <a:latin typeface="Calibri" charset="0"/>
              </a:rPr>
              <a:t> </a:t>
            </a:r>
          </a:p>
        </p:txBody>
      </p:sp>
    </p:spTree>
    <p:extLst>
      <p:ext uri="{BB962C8B-B14F-4D97-AF65-F5344CB8AC3E}">
        <p14:creationId xmlns:p14="http://schemas.microsoft.com/office/powerpoint/2010/main" val="26392811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lamada con línea 3 (borde y barra de énfasis) 1"/>
          <p:cNvSpPr/>
          <p:nvPr/>
        </p:nvSpPr>
        <p:spPr>
          <a:xfrm>
            <a:off x="1273175" y="747713"/>
            <a:ext cx="7402513" cy="4647687"/>
          </a:xfrm>
          <a:prstGeom prst="accentBorderCallout3">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600" dirty="0">
                <a:solidFill>
                  <a:srgbClr val="000000"/>
                </a:solidFill>
                <a:latin typeface="Calibri" charset="0"/>
              </a:rPr>
              <a:t>La receptividad, que se refiere a la capacidad que tiene cada administración pública y cada cliente para afrontar el proceso gerencial y facilitar su acceso a las prestaciones a que éste tiene derecho.</a:t>
            </a:r>
            <a:r>
              <a:rPr lang="es-ES" sz="3600" dirty="0">
                <a:latin typeface="Calibri" charset="0"/>
              </a:rPr>
              <a:t> </a:t>
            </a:r>
          </a:p>
        </p:txBody>
      </p:sp>
    </p:spTree>
    <p:extLst>
      <p:ext uri="{BB962C8B-B14F-4D97-AF65-F5344CB8AC3E}">
        <p14:creationId xmlns:p14="http://schemas.microsoft.com/office/powerpoint/2010/main" val="9829959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0" y="214291"/>
            <a:ext cx="7286644" cy="461665"/>
          </a:xfrm>
          <a:prstGeom prst="rect">
            <a:avLst/>
          </a:prstGeom>
          <a:noFill/>
        </p:spPr>
        <p:txBody>
          <a:bodyPr wrap="square" rtlCol="0" anchor="t">
            <a:spAutoFit/>
          </a:bodyPr>
          <a:lstStyle/>
          <a:p>
            <a:pPr algn="ctr"/>
            <a:endParaRPr lang="es-ES" sz="2400" b="1" i="1" u="sng" dirty="0">
              <a:solidFill>
                <a:srgbClr val="FFC000"/>
              </a:solidFill>
              <a:latin typeface="Calibri" pitchFamily="34" charset="0"/>
            </a:endParaRPr>
          </a:p>
        </p:txBody>
      </p:sp>
      <p:pic>
        <p:nvPicPr>
          <p:cNvPr id="2050" name="Picture 2" descr="http://profile.ak.fbcdn.net/hprofile-ak-snc4/41784_107493529308545_7531_n.jpg"/>
          <p:cNvPicPr>
            <a:picLocks noChangeAspect="1" noChangeArrowheads="1"/>
          </p:cNvPicPr>
          <p:nvPr/>
        </p:nvPicPr>
        <p:blipFill>
          <a:blip r:embed="rId3" cstate="print"/>
          <a:srcRect/>
          <a:stretch>
            <a:fillRect/>
          </a:stretch>
        </p:blipFill>
        <p:spPr bwMode="auto">
          <a:xfrm>
            <a:off x="7143768" y="0"/>
            <a:ext cx="2000230" cy="1857364"/>
          </a:xfrm>
          <a:prstGeom prst="rect">
            <a:avLst/>
          </a:prstGeom>
          <a:noFill/>
        </p:spPr>
      </p:pic>
      <p:sp>
        <p:nvSpPr>
          <p:cNvPr id="6" name="5 CuadroTexto"/>
          <p:cNvSpPr txBox="1"/>
          <p:nvPr/>
        </p:nvSpPr>
        <p:spPr>
          <a:xfrm>
            <a:off x="510047" y="3135017"/>
            <a:ext cx="8276766" cy="1569660"/>
          </a:xfrm>
          <a:prstGeom prst="rect">
            <a:avLst/>
          </a:prstGeom>
          <a:noFill/>
        </p:spPr>
        <p:txBody>
          <a:bodyPr wrap="square" rtlCol="0" anchor="t">
            <a:spAutoFit/>
          </a:bodyPr>
          <a:lstStyle/>
          <a:p>
            <a:pPr algn="just">
              <a:buFont typeface="Arial" pitchFamily="34" charset="0"/>
              <a:buChar char="•"/>
            </a:pPr>
            <a:endParaRPr lang="es-ES" sz="3200" dirty="0">
              <a:solidFill>
                <a:schemeClr val="tx2"/>
              </a:solidFill>
              <a:latin typeface="Calibri" pitchFamily="34" charset="0"/>
              <a:cs typeface="Arial" pitchFamily="34" charset="0"/>
            </a:endParaRPr>
          </a:p>
          <a:p>
            <a:pPr algn="just">
              <a:buFont typeface="Arial" pitchFamily="34" charset="0"/>
              <a:buChar char="•"/>
            </a:pPr>
            <a:r>
              <a:rPr lang="es-MX" sz="3200" dirty="0">
                <a:solidFill>
                  <a:schemeClr val="tx2"/>
                </a:solidFill>
                <a:latin typeface="Calibri" pitchFamily="34" charset="0"/>
                <a:cs typeface="Arial" pitchFamily="34" charset="0"/>
              </a:rPr>
              <a:t> </a:t>
            </a:r>
          </a:p>
          <a:p>
            <a:pPr marL="457200" indent="-457200" algn="just">
              <a:buFont typeface="Arial" panose="020B0604020202020204" pitchFamily="34" charset="0"/>
              <a:buChar char="•"/>
            </a:pPr>
            <a:endParaRPr lang="es-MX" sz="3200" dirty="0">
              <a:solidFill>
                <a:schemeClr val="tx2"/>
              </a:solidFill>
              <a:latin typeface="Calibri" pitchFamily="34" charset="0"/>
              <a:cs typeface="Arial" pitchFamily="34" charset="0"/>
            </a:endParaRPr>
          </a:p>
        </p:txBody>
      </p:sp>
      <p:sp>
        <p:nvSpPr>
          <p:cNvPr id="2" name="Elipse 1"/>
          <p:cNvSpPr/>
          <p:nvPr/>
        </p:nvSpPr>
        <p:spPr>
          <a:xfrm>
            <a:off x="121321" y="53847"/>
            <a:ext cx="7466012" cy="2831221"/>
          </a:xfrm>
          <a:prstGeom prst="ellipse">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b="1" i="1" u="sng" dirty="0">
                <a:solidFill>
                  <a:srgbClr val="FFC000"/>
                </a:solidFill>
                <a:latin typeface="Calibri" charset="0"/>
              </a:rPr>
              <a:t>El modelo de la reforma gerencia del CLAD</a:t>
            </a:r>
            <a:r>
              <a:rPr lang="es-ES" sz="3200" b="1" i="1" u="sng" dirty="0">
                <a:solidFill>
                  <a:srgbClr val="FFC000"/>
                </a:solidFill>
                <a:latin typeface="Calibri" charset="0"/>
              </a:rPr>
              <a:t> </a:t>
            </a:r>
          </a:p>
          <a:p>
            <a:pPr algn="ctr"/>
            <a:r>
              <a:rPr lang="es-MX" sz="3200" b="1" i="1" u="sng" dirty="0">
                <a:solidFill>
                  <a:srgbClr val="FFC000"/>
                </a:solidFill>
                <a:latin typeface="Calibri" charset="0"/>
              </a:rPr>
              <a:t>(Centro Latinoamericano de Administración para el Desarrollo)</a:t>
            </a:r>
            <a:r>
              <a:rPr lang="es-MX" sz="3200" dirty="0">
                <a:latin typeface="Calibri" charset="0"/>
              </a:rPr>
              <a:t> </a:t>
            </a:r>
            <a:endParaRPr lang="es-ES" sz="3200" dirty="0">
              <a:latin typeface="Calibri" charset="0"/>
            </a:endParaRPr>
          </a:p>
          <a:p>
            <a:pPr algn="ctr"/>
            <a:endParaRPr lang="es-ES" dirty="0"/>
          </a:p>
        </p:txBody>
      </p:sp>
      <p:sp>
        <p:nvSpPr>
          <p:cNvPr id="3" name="Rectángulo 2"/>
          <p:cNvSpPr/>
          <p:nvPr/>
        </p:nvSpPr>
        <p:spPr>
          <a:xfrm>
            <a:off x="384175" y="3170238"/>
            <a:ext cx="8159750" cy="2510725"/>
          </a:xfrm>
          <a:prstGeom prst="rect">
            <a:avLst/>
          </a:prstGeom>
          <a:solidFill>
            <a:schemeClr val="accent3"/>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s-MX" sz="3200" dirty="0">
                <a:solidFill>
                  <a:srgbClr val="1F497D"/>
                </a:solidFill>
                <a:latin typeface="Calibri" charset="0"/>
              </a:rPr>
              <a:t>Control de resultados.</a:t>
            </a:r>
            <a:r>
              <a:rPr lang="es-ES" sz="3200" dirty="0">
                <a:solidFill>
                  <a:srgbClr val="1F497D"/>
                </a:solidFill>
                <a:latin typeface="Calibri" charset="0"/>
              </a:rPr>
              <a:t> </a:t>
            </a:r>
          </a:p>
          <a:p>
            <a:pPr marL="285750" indent="-285750" algn="just">
              <a:buFont typeface="Arial" panose="020B0604020202020204" pitchFamily="34" charset="0"/>
              <a:buChar char="•"/>
            </a:pPr>
            <a:endParaRPr lang="es-MX" sz="3200" dirty="0">
              <a:solidFill>
                <a:srgbClr val="1F497D"/>
              </a:solidFill>
              <a:latin typeface="Calibri" charset="0"/>
            </a:endParaRPr>
          </a:p>
          <a:p>
            <a:pPr marL="285750" indent="-285750" algn="just">
              <a:buFont typeface="Arial" panose="020B0604020202020204" pitchFamily="34" charset="0"/>
              <a:buChar char="•"/>
            </a:pPr>
            <a:r>
              <a:rPr lang="es-MX" sz="3200" dirty="0">
                <a:solidFill>
                  <a:srgbClr val="1F497D"/>
                </a:solidFill>
                <a:latin typeface="Calibri" charset="0"/>
              </a:rPr>
              <a:t>La profesionalización de la alta burocracia.</a:t>
            </a:r>
            <a:r>
              <a:rPr lang="es-ES" sz="3200" dirty="0">
                <a:solidFill>
                  <a:srgbClr val="1F497D"/>
                </a:solidFill>
                <a:latin typeface="Calibri" charset="0"/>
              </a:rPr>
              <a:t> </a:t>
            </a:r>
          </a:p>
          <a:p>
            <a:pPr algn="ctr"/>
            <a:endParaRPr lang="es-ES" dirty="0"/>
          </a:p>
          <a:p>
            <a:pPr algn="ctr"/>
            <a:endParaRPr lang="es-ES" dirty="0"/>
          </a:p>
        </p:txBody>
      </p:sp>
    </p:spTree>
    <p:extLst>
      <p:ext uri="{BB962C8B-B14F-4D97-AF65-F5344CB8AC3E}">
        <p14:creationId xmlns:p14="http://schemas.microsoft.com/office/powerpoint/2010/main" val="14635460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en L 1"/>
          <p:cNvSpPr/>
          <p:nvPr/>
        </p:nvSpPr>
        <p:spPr>
          <a:xfrm>
            <a:off x="909638" y="757238"/>
            <a:ext cx="6656387" cy="2693445"/>
          </a:xfrm>
          <a:prstGeom prst="corner">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solidFill>
                  <a:srgbClr val="1F497D"/>
                </a:solidFill>
                <a:latin typeface="Calibri" charset="0"/>
              </a:rPr>
              <a:t>Administración Pública transparente y administradores democráticamente responsables ante la sociedad.</a:t>
            </a:r>
            <a:r>
              <a:rPr lang="es-ES" dirty="0">
                <a:latin typeface="Calibri" charset="0"/>
              </a:rPr>
              <a:t> </a:t>
            </a:r>
          </a:p>
        </p:txBody>
      </p:sp>
      <p:sp>
        <p:nvSpPr>
          <p:cNvPr id="3" name="Pentágono 2"/>
          <p:cNvSpPr/>
          <p:nvPr/>
        </p:nvSpPr>
        <p:spPr>
          <a:xfrm>
            <a:off x="1373399" y="4151057"/>
            <a:ext cx="7510462" cy="2092196"/>
          </a:xfrm>
          <a:prstGeom prst="homePlat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s-MX" sz="3200" dirty="0">
                <a:solidFill>
                  <a:srgbClr val="1F497D"/>
                </a:solidFill>
                <a:latin typeface="Calibri" charset="0"/>
              </a:rPr>
              <a:t>Desconcentrar actividades del Estado que sigan en el gobierno central.</a:t>
            </a:r>
            <a:r>
              <a:rPr lang="es-ES" dirty="0">
                <a:latin typeface="Calibri" charset="0"/>
              </a:rPr>
              <a:t> </a:t>
            </a:r>
          </a:p>
        </p:txBody>
      </p:sp>
    </p:spTree>
    <p:extLst>
      <p:ext uri="{BB962C8B-B14F-4D97-AF65-F5344CB8AC3E}">
        <p14:creationId xmlns:p14="http://schemas.microsoft.com/office/powerpoint/2010/main" val="1246214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938999347"/>
              </p:ext>
            </p:extLst>
          </p:nvPr>
        </p:nvGraphicFramePr>
        <p:xfrm>
          <a:off x="1230031" y="1483701"/>
          <a:ext cx="7736169" cy="43074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551206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85786" y="642918"/>
            <a:ext cx="8001056" cy="2554545"/>
          </a:xfrm>
          <a:prstGeom prst="rect">
            <a:avLst/>
          </a:prstGeom>
          <a:noFill/>
        </p:spPr>
        <p:txBody>
          <a:bodyPr wrap="square" rtlCol="0" anchor="t">
            <a:spAutoFit/>
          </a:bodyPr>
          <a:lstStyle/>
          <a:p>
            <a:pPr algn="just"/>
            <a:endParaRPr lang="es-ES" sz="3200" dirty="0">
              <a:solidFill>
                <a:schemeClr val="tx2"/>
              </a:solidFill>
              <a:latin typeface="Calibri" pitchFamily="34" charset="0"/>
              <a:cs typeface="Arial" pitchFamily="34" charset="0"/>
            </a:endParaRPr>
          </a:p>
          <a:p>
            <a:pPr algn="just"/>
            <a:endParaRPr lang="es-ES" sz="3200" dirty="0">
              <a:solidFill>
                <a:schemeClr val="tx2"/>
              </a:solidFill>
              <a:latin typeface="Calibri" pitchFamily="34" charset="0"/>
              <a:cs typeface="Arial" pitchFamily="34" charset="0"/>
            </a:endParaRPr>
          </a:p>
          <a:p>
            <a:pPr algn="just"/>
            <a:endParaRPr lang="es-ES" sz="3200" dirty="0">
              <a:solidFill>
                <a:schemeClr val="tx2"/>
              </a:solidFill>
              <a:latin typeface="Calibri" pitchFamily="34" charset="0"/>
              <a:cs typeface="Arial" pitchFamily="34" charset="0"/>
            </a:endParaRPr>
          </a:p>
          <a:p>
            <a:pPr algn="just"/>
            <a:endParaRPr lang="es-ES" sz="3200" dirty="0">
              <a:solidFill>
                <a:schemeClr val="tx2"/>
              </a:solidFill>
              <a:latin typeface="Calibri" pitchFamily="34" charset="0"/>
              <a:cs typeface="Arial" pitchFamily="34" charset="0"/>
            </a:endParaRPr>
          </a:p>
          <a:p>
            <a:pPr algn="just"/>
            <a:endParaRPr lang="es-ES" sz="3200" dirty="0">
              <a:solidFill>
                <a:schemeClr val="tx2"/>
              </a:solidFill>
              <a:latin typeface="Calibri" pitchFamily="34" charset="0"/>
              <a:cs typeface="Arial" pitchFamily="34" charset="0"/>
            </a:endParaRPr>
          </a:p>
        </p:txBody>
      </p:sp>
      <p:sp>
        <p:nvSpPr>
          <p:cNvPr id="5" name="4 Rectángulo"/>
          <p:cNvSpPr/>
          <p:nvPr/>
        </p:nvSpPr>
        <p:spPr>
          <a:xfrm>
            <a:off x="928662" y="6000768"/>
            <a:ext cx="6500858" cy="369332"/>
          </a:xfrm>
          <a:prstGeom prst="rect">
            <a:avLst/>
          </a:prstGeom>
        </p:spPr>
        <p:txBody>
          <a:bodyPr wrap="square">
            <a:spAutoFit/>
          </a:bodyPr>
          <a:lstStyle/>
          <a:p>
            <a:r>
              <a:rPr lang="es-MX" dirty="0" smtClean="0">
                <a:solidFill>
                  <a:schemeClr val="tx2"/>
                </a:solidFill>
                <a:latin typeface="Calibri" pitchFamily="34" charset="0"/>
              </a:rPr>
              <a:t>http://redalyc.uaemex.mx/src/inicio/ArtPdfRed.jsp?iCve=10504908</a:t>
            </a:r>
            <a:endParaRPr lang="es-MX" dirty="0">
              <a:solidFill>
                <a:schemeClr val="tx2"/>
              </a:solidFill>
              <a:latin typeface="Calibri" pitchFamily="34" charset="0"/>
            </a:endParaRPr>
          </a:p>
        </p:txBody>
      </p:sp>
      <p:sp>
        <p:nvSpPr>
          <p:cNvPr id="2" name="Rectángulo redondeado 1"/>
          <p:cNvSpPr/>
          <p:nvPr/>
        </p:nvSpPr>
        <p:spPr>
          <a:xfrm>
            <a:off x="89603" y="415817"/>
            <a:ext cx="7381875" cy="2447382"/>
          </a:xfrm>
          <a:prstGeom prst="round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a:solidFill>
                  <a:srgbClr val="1F497D"/>
                </a:solidFill>
                <a:latin typeface="Calibri" charset="0"/>
              </a:rPr>
              <a:t>Para finalizar, basta decir que la reforma neogerencial busca aumentar la eficiencia, la efectividad, y la democratización del poder público para fortalecer la capacidad del Estado</a:t>
            </a:r>
            <a:r>
              <a:rPr lang="es-ES" sz="2800" dirty="0">
                <a:latin typeface="Calibri" charset="0"/>
              </a:rPr>
              <a:t> </a:t>
            </a:r>
          </a:p>
          <a:p>
            <a:pPr algn="ctr"/>
            <a:endParaRPr lang="es-ES" dirty="0"/>
          </a:p>
        </p:txBody>
      </p:sp>
      <p:sp>
        <p:nvSpPr>
          <p:cNvPr id="3" name="Rectángulo redondeado 2"/>
          <p:cNvSpPr/>
          <p:nvPr/>
        </p:nvSpPr>
        <p:spPr>
          <a:xfrm>
            <a:off x="1225550" y="3159125"/>
            <a:ext cx="7402513" cy="2533058"/>
          </a:xfrm>
          <a:prstGeom prst="roundRect">
            <a:avLst/>
          </a:prstGeom>
          <a:solidFill>
            <a:schemeClr val="accent3">
              <a:lumMod val="75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a:solidFill>
                  <a:srgbClr val="1F497D"/>
                </a:solidFill>
                <a:latin typeface="Calibri" charset="0"/>
              </a:rPr>
              <a:t>Dicho modelo, capacitará al Estado para ofrecer fundamentos macroeconómicos estables, creando condiciones para aumentar la inversión privada y la competitividad.</a:t>
            </a:r>
            <a:r>
              <a:rPr lang="es-ES" sz="2800" dirty="0">
                <a:latin typeface="Calibri" charset="0"/>
              </a:rPr>
              <a:t> </a:t>
            </a:r>
          </a:p>
        </p:txBody>
      </p:sp>
    </p:spTree>
    <p:extLst>
      <p:ext uri="{BB962C8B-B14F-4D97-AF65-F5344CB8AC3E}">
        <p14:creationId xmlns:p14="http://schemas.microsoft.com/office/powerpoint/2010/main" val="34591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lstStyle/>
          <a:p>
            <a:r>
              <a:rPr lang="es-ES" dirty="0" err="1" smtClean="0"/>
              <a:t>bibliografia</a:t>
            </a:r>
            <a:endParaRPr lang="es-ES" dirty="0"/>
          </a:p>
        </p:txBody>
      </p:sp>
      <p:sp>
        <p:nvSpPr>
          <p:cNvPr id="3" name="2 Marcador de contenido"/>
          <p:cNvSpPr>
            <a:spLocks noGrp="1"/>
          </p:cNvSpPr>
          <p:nvPr>
            <p:ph idx="1"/>
          </p:nvPr>
        </p:nvSpPr>
        <p:spPr/>
        <p:txBody>
          <a:bodyPr>
            <a:normAutofit/>
          </a:bodyPr>
          <a:lstStyle/>
          <a:p>
            <a:r>
              <a:rPr lang="es-MX" dirty="0" smtClean="0">
                <a:solidFill>
                  <a:schemeClr val="tx2"/>
                </a:solidFill>
              </a:rPr>
              <a:t>Rivera Lugo, Fidel Roberto (2007). Gerencia </a:t>
            </a:r>
            <a:r>
              <a:rPr lang="es-MX" dirty="0" err="1" smtClean="0">
                <a:solidFill>
                  <a:schemeClr val="tx2"/>
                </a:solidFill>
              </a:rPr>
              <a:t>cataláctica</a:t>
            </a:r>
            <a:r>
              <a:rPr lang="es-MX" dirty="0" smtClean="0">
                <a:solidFill>
                  <a:schemeClr val="tx2"/>
                </a:solidFill>
              </a:rPr>
              <a:t>. Anatomía de la nueva gerencia pública. Instituto de Administración Pública del Estado de México: M.A. Porrúa. México. </a:t>
            </a:r>
          </a:p>
          <a:p>
            <a:pPr>
              <a:buNone/>
            </a:pPr>
            <a:endParaRPr lang="es-MX" dirty="0" smtClean="0">
              <a:solidFill>
                <a:schemeClr val="tx2"/>
              </a:solidFill>
            </a:endParaRPr>
          </a:p>
          <a:p>
            <a:r>
              <a:rPr lang="es-MX" dirty="0" smtClean="0">
                <a:solidFill>
                  <a:schemeClr val="tx2"/>
                </a:solidFill>
              </a:rPr>
              <a:t>http://redalyc.uaemex.mx/src/inicio/ArtPdfRed.jsp?iCve=10504908</a:t>
            </a:r>
          </a:p>
          <a:p>
            <a:pPr marL="0" indent="0">
              <a:buNone/>
            </a:pPr>
            <a:endParaRPr lang="es-MX" dirty="0" smtClean="0"/>
          </a:p>
        </p:txBody>
      </p:sp>
    </p:spTree>
    <p:extLst>
      <p:ext uri="{BB962C8B-B14F-4D97-AF65-F5344CB8AC3E}">
        <p14:creationId xmlns:p14="http://schemas.microsoft.com/office/powerpoint/2010/main" val="3815783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5400" dirty="0">
                <a:solidFill>
                  <a:srgbClr val="FFC000"/>
                </a:solidFill>
                <a:latin typeface="Calibri" charset="0"/>
              </a:rPr>
              <a:t>OBJETIVO</a:t>
            </a:r>
          </a:p>
        </p:txBody>
      </p:sp>
      <p:sp>
        <p:nvSpPr>
          <p:cNvPr id="3" name="2 Marcador de contenido"/>
          <p:cNvSpPr>
            <a:spLocks noGrp="1"/>
          </p:cNvSpPr>
          <p:nvPr>
            <p:ph idx="1"/>
          </p:nvPr>
        </p:nvSpPr>
        <p:spPr/>
        <p:txBody>
          <a:bodyPr vert="horz" lIns="91440" tIns="45720" rIns="91440" bIns="45720" rtlCol="0" anchor="t">
            <a:normAutofit/>
          </a:bodyPr>
          <a:lstStyle/>
          <a:p>
            <a:pPr>
              <a:buNone/>
            </a:pPr>
            <a:endParaRPr lang="es-ES" dirty="0">
              <a:solidFill>
                <a:schemeClr val="tx2"/>
              </a:solidFill>
            </a:endParaRPr>
          </a:p>
          <a:p>
            <a:endParaRPr lang="es-ES" dirty="0">
              <a:solidFill>
                <a:schemeClr val="tx2"/>
              </a:solidFill>
            </a:endParaRPr>
          </a:p>
          <a:p>
            <a:pPr algn="just"/>
            <a:r>
              <a:rPr lang="es-ES" sz="3600" dirty="0">
                <a:solidFill>
                  <a:schemeClr val="tx2"/>
                </a:solidFill>
              </a:rPr>
              <a:t>Profundizar en los elementos del modelo de la Gerencia Pública, como uno de los enfoques de vanguardia en la Ciencia Política y la Administración Pública.</a:t>
            </a:r>
          </a:p>
        </p:txBody>
      </p:sp>
    </p:spTree>
    <p:extLst>
      <p:ext uri="{BB962C8B-B14F-4D97-AF65-F5344CB8AC3E}">
        <p14:creationId xmlns:p14="http://schemas.microsoft.com/office/powerpoint/2010/main" val="2377084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dirty="0" smtClean="0">
                <a:solidFill>
                  <a:srgbClr val="FFC000"/>
                </a:solidFill>
              </a:rPr>
              <a:t>CONOCIMIENTOS</a:t>
            </a:r>
            <a:endParaRPr lang="es-ES" sz="4000" dirty="0">
              <a:solidFill>
                <a:srgbClr val="FFC000"/>
              </a:solidFill>
            </a:endParaRPr>
          </a:p>
        </p:txBody>
      </p:sp>
      <p:sp>
        <p:nvSpPr>
          <p:cNvPr id="3" name="2 Marcador de contenido"/>
          <p:cNvSpPr>
            <a:spLocks noGrp="1"/>
          </p:cNvSpPr>
          <p:nvPr>
            <p:ph idx="1"/>
          </p:nvPr>
        </p:nvSpPr>
        <p:spPr>
          <a:xfrm>
            <a:off x="500034" y="1643050"/>
            <a:ext cx="8229600" cy="4525963"/>
          </a:xfrm>
        </p:spPr>
        <p:txBody>
          <a:bodyPr vert="horz" lIns="91440" tIns="45720" rIns="91440" bIns="45720" rtlCol="0" anchor="t">
            <a:normAutofit/>
          </a:bodyPr>
          <a:lstStyle/>
          <a:p>
            <a:pPr algn="just"/>
            <a:endParaRPr lang="es-ES" dirty="0">
              <a:solidFill>
                <a:schemeClr val="tx2"/>
              </a:solidFill>
            </a:endParaRPr>
          </a:p>
          <a:p>
            <a:pPr algn="just">
              <a:buNone/>
            </a:pPr>
            <a:endParaRPr lang="es-ES" dirty="0">
              <a:solidFill>
                <a:schemeClr val="tx2"/>
              </a:solidFill>
            </a:endParaRPr>
          </a:p>
          <a:p>
            <a:pPr algn="just"/>
            <a:r>
              <a:rPr lang="es-ES" sz="3600" dirty="0">
                <a:solidFill>
                  <a:schemeClr val="tx2"/>
                </a:solidFill>
              </a:rPr>
              <a:t>¿En qué consiste el modelo de la Gerencia Pública en el estudio de las problemáticas de la Ciencia Política y la Administración Pública?</a:t>
            </a:r>
          </a:p>
        </p:txBody>
      </p:sp>
    </p:spTree>
    <p:extLst>
      <p:ext uri="{BB962C8B-B14F-4D97-AF65-F5344CB8AC3E}">
        <p14:creationId xmlns:p14="http://schemas.microsoft.com/office/powerpoint/2010/main" val="2532573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54098"/>
          </a:xfrm>
        </p:spPr>
        <p:txBody>
          <a:bodyPr>
            <a:normAutofit fontScale="90000"/>
          </a:bodyPr>
          <a:lstStyle/>
          <a:p>
            <a:r>
              <a:rPr lang="es-MX" sz="3600" dirty="0" smtClean="0">
                <a:solidFill>
                  <a:srgbClr val="FFC000"/>
                </a:solidFill>
                <a:latin typeface="Arial" pitchFamily="34" charset="0"/>
                <a:cs typeface="Arial" pitchFamily="34" charset="0"/>
              </a:rPr>
              <a:t/>
            </a:r>
            <a:br>
              <a:rPr lang="es-MX" sz="3600" dirty="0" smtClean="0">
                <a:solidFill>
                  <a:srgbClr val="FFC000"/>
                </a:solidFill>
                <a:latin typeface="Arial" pitchFamily="34" charset="0"/>
                <a:cs typeface="Arial" pitchFamily="34" charset="0"/>
              </a:rPr>
            </a:br>
            <a:r>
              <a:rPr lang="es-MX" sz="3200" dirty="0" smtClean="0">
                <a:solidFill>
                  <a:srgbClr val="FFC000"/>
                </a:solidFill>
              </a:rPr>
              <a:t> EL MÉTODO DE LA GERENCIA PÚBLICA</a:t>
            </a:r>
            <a:r>
              <a:rPr lang="es-MX" sz="3600" dirty="0" smtClean="0">
                <a:solidFill>
                  <a:srgbClr val="FFC000"/>
                </a:solidFill>
                <a:latin typeface="Arial" pitchFamily="34" charset="0"/>
                <a:cs typeface="Arial" pitchFamily="34" charset="0"/>
              </a:rPr>
              <a:t/>
            </a:r>
            <a:br>
              <a:rPr lang="es-MX" sz="3600" dirty="0" smtClean="0">
                <a:solidFill>
                  <a:srgbClr val="FFC000"/>
                </a:solidFill>
                <a:latin typeface="Arial" pitchFamily="34" charset="0"/>
                <a:cs typeface="Arial" pitchFamily="34" charset="0"/>
              </a:rPr>
            </a:br>
            <a:endParaRPr lang="es-ES" dirty="0"/>
          </a:p>
        </p:txBody>
      </p:sp>
      <p:pic>
        <p:nvPicPr>
          <p:cNvPr id="5" name="Picture 2"/>
          <p:cNvPicPr>
            <a:picLocks noGrp="1" noChangeAspect="1" noChangeArrowheads="1"/>
          </p:cNvPicPr>
          <p:nvPr>
            <p:ph idx="1"/>
          </p:nvPr>
        </p:nvPicPr>
        <p:blipFill>
          <a:blip r:embed="rId3" cstate="print"/>
          <a:srcRect/>
          <a:stretch>
            <a:fillRect/>
          </a:stretch>
        </p:blipFill>
        <p:spPr bwMode="auto">
          <a:xfrm>
            <a:off x="1814512" y="1500174"/>
            <a:ext cx="5514975" cy="3772707"/>
          </a:xfrm>
          <a:prstGeom prst="rect">
            <a:avLst/>
          </a:prstGeom>
          <a:noFill/>
          <a:ln w="9525">
            <a:noFill/>
            <a:miter lim="800000"/>
            <a:headEnd/>
            <a:tailEnd/>
          </a:ln>
        </p:spPr>
      </p:pic>
    </p:spTree>
    <p:extLst>
      <p:ext uri="{BB962C8B-B14F-4D97-AF65-F5344CB8AC3E}">
        <p14:creationId xmlns:p14="http://schemas.microsoft.com/office/powerpoint/2010/main" val="776460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echa abajo 1"/>
          <p:cNvSpPr/>
          <p:nvPr/>
        </p:nvSpPr>
        <p:spPr>
          <a:xfrm>
            <a:off x="4569890" y="394942"/>
            <a:ext cx="4204225" cy="1254125"/>
          </a:xfrm>
          <a:prstGeom prst="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solidFill>
                  <a:srgbClr val="000000"/>
                </a:solidFill>
              </a:rPr>
              <a:t> Concepto de Gerencia</a:t>
            </a:r>
            <a:r>
              <a:rPr lang="es-ES">
                <a:solidFill>
                  <a:srgbClr val="FFFFFF"/>
                </a:solidFill>
              </a:rPr>
              <a:t> </a:t>
            </a:r>
            <a:endParaRPr lang="es-ES" dirty="0">
              <a:solidFill>
                <a:srgbClr val="FFFFFF"/>
              </a:solidFill>
            </a:endParaRPr>
          </a:p>
        </p:txBody>
      </p:sp>
      <p:sp>
        <p:nvSpPr>
          <p:cNvPr id="3" name="Llamada ovalada 2"/>
          <p:cNvSpPr/>
          <p:nvPr/>
        </p:nvSpPr>
        <p:spPr>
          <a:xfrm>
            <a:off x="263974" y="2299682"/>
            <a:ext cx="5605462" cy="3854652"/>
          </a:xfrm>
          <a:prstGeom prst="wedgeEllipseCallou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800">
                <a:solidFill>
                  <a:srgbClr val="000000"/>
                </a:solidFill>
              </a:rPr>
              <a:t>Termino que se utiliza para definir el conjunto de empleados de altamente calificados que dirige y gestiona los asuntos de una empresa</a:t>
            </a:r>
            <a:endParaRPr lang="es-ES" sz="2800" dirty="0">
              <a:solidFill>
                <a:srgbClr val="000000"/>
              </a:solidFill>
            </a:endParaRPr>
          </a:p>
        </p:txBody>
      </p:sp>
    </p:spTree>
    <p:extLst>
      <p:ext uri="{BB962C8B-B14F-4D97-AF65-F5344CB8AC3E}">
        <p14:creationId xmlns:p14="http://schemas.microsoft.com/office/powerpoint/2010/main" val="1410035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ra sonriente 2"/>
          <p:cNvSpPr/>
          <p:nvPr/>
        </p:nvSpPr>
        <p:spPr>
          <a:xfrm>
            <a:off x="638632" y="2381250"/>
            <a:ext cx="7984668" cy="3721100"/>
          </a:xfrm>
          <a:prstGeom prst="smileyFac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800">
                <a:solidFill>
                  <a:srgbClr val="000000"/>
                </a:solidFill>
              </a:rPr>
              <a:t>A</a:t>
            </a:r>
            <a:r>
              <a:rPr lang="es-ES" sz="3200">
                <a:solidFill>
                  <a:srgbClr val="000000"/>
                </a:solidFill>
              </a:rPr>
              <a:t>driana Plasencia (1994)  la define "como el conjunto de conocimientos y prácticas que permiten mejorar la racionalidad de la dirección administrativa del estado en términos sociales"</a:t>
            </a:r>
            <a:endParaRPr lang="es-ES" sz="3200" dirty="0">
              <a:solidFill>
                <a:srgbClr val="000000"/>
              </a:solidFill>
            </a:endParaRPr>
          </a:p>
        </p:txBody>
      </p:sp>
      <p:sp>
        <p:nvSpPr>
          <p:cNvPr id="4" name="Arco de bloque 3"/>
          <p:cNvSpPr/>
          <p:nvPr/>
        </p:nvSpPr>
        <p:spPr>
          <a:xfrm>
            <a:off x="1447800" y="865188"/>
            <a:ext cx="6203950" cy="1923962"/>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600">
                <a:solidFill>
                  <a:schemeClr val="tx1"/>
                </a:solidFill>
              </a:rPr>
              <a:t>Gerencia Pública</a:t>
            </a:r>
            <a:endParaRPr lang="es-ES" sz="3600" dirty="0">
              <a:solidFill>
                <a:schemeClr val="tx1"/>
              </a:solidFill>
            </a:endParaRPr>
          </a:p>
        </p:txBody>
      </p:sp>
    </p:spTree>
    <p:extLst>
      <p:ext uri="{BB962C8B-B14F-4D97-AF65-F5344CB8AC3E}">
        <p14:creationId xmlns:p14="http://schemas.microsoft.com/office/powerpoint/2010/main" val="839314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569621979"/>
              </p:ext>
            </p:extLst>
          </p:nvPr>
        </p:nvGraphicFramePr>
        <p:xfrm>
          <a:off x="462606" y="463780"/>
          <a:ext cx="7523163" cy="50365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48682830"/>
      </p:ext>
    </p:extLst>
  </p:cSld>
  <p:clrMapOvr>
    <a:masterClrMapping/>
  </p:clrMapOvr>
</p:sld>
</file>

<file path=ppt/theme/theme1.xml><?xml version="1.0" encoding="utf-8"?>
<a:theme xmlns:a="http://schemas.openxmlformats.org/drawingml/2006/main" name="Retrospección">
  <a:themeElements>
    <a:clrScheme name="Retrospección">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106</TotalTime>
  <Words>1406</Words>
  <Application>Microsoft Office PowerPoint</Application>
  <PresentationFormat>Presentación en pantalla (4:3)</PresentationFormat>
  <Paragraphs>189</Paragraphs>
  <Slides>38</Slides>
  <Notes>36</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38</vt:i4>
      </vt:variant>
    </vt:vector>
  </HeadingPairs>
  <TitlesOfParts>
    <vt:vector size="43" baseType="lpstr">
      <vt:lpstr>Arial</vt:lpstr>
      <vt:lpstr>Calibri</vt:lpstr>
      <vt:lpstr>Calibri Light</vt:lpstr>
      <vt:lpstr>Poor Richard</vt:lpstr>
      <vt:lpstr>Retrospección</vt:lpstr>
      <vt:lpstr>UNIVERSIDAD AUTONOMA DEL ESTADO DE MÉXICO  FACULTAD DE CIENCIAS POLITICAS Y SOCIALES</vt:lpstr>
      <vt:lpstr>PRESENTACIÓN</vt:lpstr>
      <vt:lpstr>ESTRUCTURAS DE LAS UNIDADES DE APRENDIZAJE</vt:lpstr>
      <vt:lpstr>OBJETIVO</vt:lpstr>
      <vt:lpstr>CONOCIMIENTOS</vt:lpstr>
      <vt:lpstr>  EL MÉTODO DE LA GERENCIA PÚBLICA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LOS PARADIGMAS BUROCRÁTICO Y POSBUROCRÁTICO</vt:lpstr>
      <vt:lpstr>REINVENTAR AL GOBIERNO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bibliografia</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AraceliC</dc:creator>
  <cp:lastModifiedBy>HP-ENVY</cp:lastModifiedBy>
  <cp:revision>55</cp:revision>
  <dcterms:created xsi:type="dcterms:W3CDTF">2015-09-29T18:11:08Z</dcterms:created>
  <dcterms:modified xsi:type="dcterms:W3CDTF">2015-10-02T18:24:47Z</dcterms:modified>
</cp:coreProperties>
</file>