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3"/>
  </p:notesMasterIdLst>
  <p:sldIdLst>
    <p:sldId id="316" r:id="rId2"/>
    <p:sldId id="307" r:id="rId3"/>
    <p:sldId id="308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8" r:id="rId25"/>
    <p:sldId id="301" r:id="rId26"/>
    <p:sldId id="276" r:id="rId27"/>
    <p:sldId id="277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302" r:id="rId46"/>
    <p:sldId id="303" r:id="rId47"/>
    <p:sldId id="304" r:id="rId48"/>
    <p:sldId id="296" r:id="rId49"/>
    <p:sldId id="297" r:id="rId50"/>
    <p:sldId id="305" r:id="rId51"/>
    <p:sldId id="306" r:id="rId52"/>
    <p:sldId id="298" r:id="rId53"/>
    <p:sldId id="309" r:id="rId54"/>
    <p:sldId id="310" r:id="rId55"/>
    <p:sldId id="311" r:id="rId56"/>
    <p:sldId id="312" r:id="rId57"/>
    <p:sldId id="313" r:id="rId58"/>
    <p:sldId id="314" r:id="rId59"/>
    <p:sldId id="299" r:id="rId60"/>
    <p:sldId id="300" r:id="rId61"/>
    <p:sldId id="315" r:id="rId6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87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05AEA3-00DF-4A2B-844D-1B662C8BD88F}" type="doc">
      <dgm:prSet loTypeId="urn:microsoft.com/office/officeart/2005/8/layout/radial5" loCatId="cycle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0B41822D-A113-4389-B925-550816756E34}">
      <dgm:prSet phldrT="[Texto]"/>
      <dgm:spPr/>
      <dgm:t>
        <a:bodyPr/>
        <a:lstStyle/>
        <a:p>
          <a:r>
            <a:rPr lang="es-MX" b="1" dirty="0" smtClean="0"/>
            <a:t>Derecho Público</a:t>
          </a:r>
          <a:endParaRPr lang="es-MX" b="1" dirty="0"/>
        </a:p>
      </dgm:t>
    </dgm:pt>
    <dgm:pt modelId="{B1D5F77C-4547-4C31-8AD3-DDD70C464CCA}" type="parTrans" cxnId="{79965E4F-001E-4067-BF61-951AD8BF7828}">
      <dgm:prSet/>
      <dgm:spPr/>
      <dgm:t>
        <a:bodyPr/>
        <a:lstStyle/>
        <a:p>
          <a:endParaRPr lang="es-MX"/>
        </a:p>
      </dgm:t>
    </dgm:pt>
    <dgm:pt modelId="{24FD33F1-2705-4174-A00F-14301E706F89}" type="sibTrans" cxnId="{79965E4F-001E-4067-BF61-951AD8BF7828}">
      <dgm:prSet/>
      <dgm:spPr/>
      <dgm:t>
        <a:bodyPr/>
        <a:lstStyle/>
        <a:p>
          <a:endParaRPr lang="es-MX"/>
        </a:p>
      </dgm:t>
    </dgm:pt>
    <dgm:pt modelId="{F1062E44-864D-4776-ADAD-3E3DF95FDA73}">
      <dgm:prSet phldrT="[Texto]"/>
      <dgm:spPr/>
      <dgm:t>
        <a:bodyPr/>
        <a:lstStyle/>
        <a:p>
          <a:r>
            <a:rPr lang="es-MX" dirty="0" smtClean="0"/>
            <a:t>D. Administrativo</a:t>
          </a:r>
          <a:endParaRPr lang="es-MX" dirty="0"/>
        </a:p>
      </dgm:t>
    </dgm:pt>
    <dgm:pt modelId="{04A7E3F9-1C91-4105-925E-F9744B844E35}" type="parTrans" cxnId="{145AA874-90CB-43B9-9C13-864108ADFE63}">
      <dgm:prSet/>
      <dgm:spPr/>
      <dgm:t>
        <a:bodyPr/>
        <a:lstStyle/>
        <a:p>
          <a:endParaRPr lang="es-MX"/>
        </a:p>
      </dgm:t>
    </dgm:pt>
    <dgm:pt modelId="{ECB83735-0DF2-4E51-B4A8-5D5835D3326A}" type="sibTrans" cxnId="{145AA874-90CB-43B9-9C13-864108ADFE63}">
      <dgm:prSet/>
      <dgm:spPr/>
      <dgm:t>
        <a:bodyPr/>
        <a:lstStyle/>
        <a:p>
          <a:endParaRPr lang="es-MX"/>
        </a:p>
      </dgm:t>
    </dgm:pt>
    <dgm:pt modelId="{01F60C27-5231-4431-8740-0A059CE666F4}">
      <dgm:prSet phldrT="[Texto]"/>
      <dgm:spPr/>
      <dgm:t>
        <a:bodyPr/>
        <a:lstStyle/>
        <a:p>
          <a:r>
            <a:rPr lang="es-MX" dirty="0" smtClean="0"/>
            <a:t>D. Constitucional</a:t>
          </a:r>
          <a:endParaRPr lang="es-MX" dirty="0"/>
        </a:p>
      </dgm:t>
    </dgm:pt>
    <dgm:pt modelId="{F65FE85E-67A7-4D8D-A86B-ADADE7B8D8CF}" type="parTrans" cxnId="{4622A2B4-A517-49D9-B1AB-C4791D6CEC73}">
      <dgm:prSet/>
      <dgm:spPr/>
      <dgm:t>
        <a:bodyPr/>
        <a:lstStyle/>
        <a:p>
          <a:endParaRPr lang="es-MX"/>
        </a:p>
      </dgm:t>
    </dgm:pt>
    <dgm:pt modelId="{E523FA16-2A88-462C-9DEB-E4D3D8A40B9A}" type="sibTrans" cxnId="{4622A2B4-A517-49D9-B1AB-C4791D6CEC73}">
      <dgm:prSet/>
      <dgm:spPr/>
      <dgm:t>
        <a:bodyPr/>
        <a:lstStyle/>
        <a:p>
          <a:endParaRPr lang="es-MX"/>
        </a:p>
      </dgm:t>
    </dgm:pt>
    <dgm:pt modelId="{B274F9F3-41C8-47BE-9DDC-794B9360449C}">
      <dgm:prSet phldrT="[Texto]"/>
      <dgm:spPr/>
      <dgm:t>
        <a:bodyPr/>
        <a:lstStyle/>
        <a:p>
          <a:r>
            <a:rPr lang="es-MX" dirty="0" smtClean="0"/>
            <a:t>D. Penal</a:t>
          </a:r>
          <a:endParaRPr lang="es-MX" dirty="0"/>
        </a:p>
      </dgm:t>
    </dgm:pt>
    <dgm:pt modelId="{DC4A9B6F-7FE7-4E6A-AB88-CA2CF7EDB161}" type="parTrans" cxnId="{ABF9CAC1-D7FB-4F9E-A7B3-D645810F9594}">
      <dgm:prSet/>
      <dgm:spPr/>
      <dgm:t>
        <a:bodyPr/>
        <a:lstStyle/>
        <a:p>
          <a:endParaRPr lang="es-MX"/>
        </a:p>
      </dgm:t>
    </dgm:pt>
    <dgm:pt modelId="{C81D9939-D16D-4100-83EA-79AEC39A2320}" type="sibTrans" cxnId="{ABF9CAC1-D7FB-4F9E-A7B3-D645810F9594}">
      <dgm:prSet/>
      <dgm:spPr/>
      <dgm:t>
        <a:bodyPr/>
        <a:lstStyle/>
        <a:p>
          <a:endParaRPr lang="es-MX"/>
        </a:p>
      </dgm:t>
    </dgm:pt>
    <dgm:pt modelId="{81EC10A5-C9EE-4C7E-B538-1D52167827CC}">
      <dgm:prSet phldrT="[Texto]"/>
      <dgm:spPr/>
      <dgm:t>
        <a:bodyPr/>
        <a:lstStyle/>
        <a:p>
          <a:r>
            <a:rPr lang="es-MX" dirty="0" smtClean="0"/>
            <a:t>D. Fiscal</a:t>
          </a:r>
          <a:endParaRPr lang="es-MX" dirty="0"/>
        </a:p>
      </dgm:t>
    </dgm:pt>
    <dgm:pt modelId="{5CF15BD8-41E0-4AF7-A63D-DC05AE5BCA74}" type="parTrans" cxnId="{5A94871C-62FE-46C4-95F3-E9A3AD6587BA}">
      <dgm:prSet/>
      <dgm:spPr/>
      <dgm:t>
        <a:bodyPr/>
        <a:lstStyle/>
        <a:p>
          <a:endParaRPr lang="es-MX"/>
        </a:p>
      </dgm:t>
    </dgm:pt>
    <dgm:pt modelId="{60589A92-2936-483B-AD5C-A5D4E6D6CA7C}" type="sibTrans" cxnId="{5A94871C-62FE-46C4-95F3-E9A3AD6587BA}">
      <dgm:prSet/>
      <dgm:spPr/>
      <dgm:t>
        <a:bodyPr/>
        <a:lstStyle/>
        <a:p>
          <a:endParaRPr lang="es-MX"/>
        </a:p>
      </dgm:t>
    </dgm:pt>
    <dgm:pt modelId="{6B20A211-540F-4EC3-BA44-938B494C826E}">
      <dgm:prSet/>
      <dgm:spPr/>
      <dgm:t>
        <a:bodyPr/>
        <a:lstStyle/>
        <a:p>
          <a:r>
            <a:rPr lang="es-MX" dirty="0" smtClean="0"/>
            <a:t>D. Procesal </a:t>
          </a:r>
          <a:endParaRPr lang="es-MX" dirty="0"/>
        </a:p>
      </dgm:t>
    </dgm:pt>
    <dgm:pt modelId="{83AF2C39-FEA5-44C8-914C-5AC9A8187088}" type="parTrans" cxnId="{06797F75-7673-4257-9FF6-45F3B3A98373}">
      <dgm:prSet/>
      <dgm:spPr/>
      <dgm:t>
        <a:bodyPr/>
        <a:lstStyle/>
        <a:p>
          <a:endParaRPr lang="es-MX"/>
        </a:p>
      </dgm:t>
    </dgm:pt>
    <dgm:pt modelId="{8B7A7D48-AB69-4018-9310-B76F2B3333C0}" type="sibTrans" cxnId="{06797F75-7673-4257-9FF6-45F3B3A98373}">
      <dgm:prSet/>
      <dgm:spPr/>
      <dgm:t>
        <a:bodyPr/>
        <a:lstStyle/>
        <a:p>
          <a:endParaRPr lang="es-MX"/>
        </a:p>
      </dgm:t>
    </dgm:pt>
    <dgm:pt modelId="{FC0A3AB2-71FD-45AC-9A06-02EE1BF767A1}">
      <dgm:prSet/>
      <dgm:spPr/>
      <dgm:t>
        <a:bodyPr/>
        <a:lstStyle/>
        <a:p>
          <a:r>
            <a:rPr lang="es-MX" dirty="0" smtClean="0"/>
            <a:t>D. Internacional Público</a:t>
          </a:r>
          <a:endParaRPr lang="es-MX" dirty="0"/>
        </a:p>
      </dgm:t>
    </dgm:pt>
    <dgm:pt modelId="{D9B52DA3-DEBB-4D2C-9459-2928F5DC82BE}" type="parTrans" cxnId="{772915DB-33DC-423A-87E3-B49654ED62BD}">
      <dgm:prSet/>
      <dgm:spPr/>
      <dgm:t>
        <a:bodyPr/>
        <a:lstStyle/>
        <a:p>
          <a:endParaRPr lang="es-MX"/>
        </a:p>
      </dgm:t>
    </dgm:pt>
    <dgm:pt modelId="{535F5ED5-E00F-43E2-AF00-A7629CE64F58}" type="sibTrans" cxnId="{772915DB-33DC-423A-87E3-B49654ED62BD}">
      <dgm:prSet/>
      <dgm:spPr/>
      <dgm:t>
        <a:bodyPr/>
        <a:lstStyle/>
        <a:p>
          <a:endParaRPr lang="es-MX"/>
        </a:p>
      </dgm:t>
    </dgm:pt>
    <dgm:pt modelId="{301D85EC-0BCA-4B84-8D77-A918D03F7D45}" type="pres">
      <dgm:prSet presAssocID="{4205AEA3-00DF-4A2B-844D-1B662C8BD88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93A3D11-EE5B-42D1-AB24-5CD5C7089539}" type="pres">
      <dgm:prSet presAssocID="{0B41822D-A113-4389-B925-550816756E34}" presName="centerShape" presStyleLbl="node0" presStyleIdx="0" presStyleCnt="1"/>
      <dgm:spPr/>
      <dgm:t>
        <a:bodyPr/>
        <a:lstStyle/>
        <a:p>
          <a:endParaRPr lang="es-MX"/>
        </a:p>
      </dgm:t>
    </dgm:pt>
    <dgm:pt modelId="{A5EB1A5B-C74F-4310-9F76-B3DC5251FEEA}" type="pres">
      <dgm:prSet presAssocID="{04A7E3F9-1C91-4105-925E-F9744B844E35}" presName="parTrans" presStyleLbl="sibTrans2D1" presStyleIdx="0" presStyleCnt="6"/>
      <dgm:spPr/>
      <dgm:t>
        <a:bodyPr/>
        <a:lstStyle/>
        <a:p>
          <a:endParaRPr lang="es-MX"/>
        </a:p>
      </dgm:t>
    </dgm:pt>
    <dgm:pt modelId="{200F11E6-41BC-4165-BBF5-CE646A9D5C1D}" type="pres">
      <dgm:prSet presAssocID="{04A7E3F9-1C91-4105-925E-F9744B844E35}" presName="connectorText" presStyleLbl="sibTrans2D1" presStyleIdx="0" presStyleCnt="6"/>
      <dgm:spPr/>
      <dgm:t>
        <a:bodyPr/>
        <a:lstStyle/>
        <a:p>
          <a:endParaRPr lang="es-MX"/>
        </a:p>
      </dgm:t>
    </dgm:pt>
    <dgm:pt modelId="{88857B87-F236-429B-8F27-AC97EF38DB2A}" type="pres">
      <dgm:prSet presAssocID="{F1062E44-864D-4776-ADAD-3E3DF95FDA7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F71D7C-D4EB-4A54-B11E-5A9551CE960C}" type="pres">
      <dgm:prSet presAssocID="{F65FE85E-67A7-4D8D-A86B-ADADE7B8D8CF}" presName="parTrans" presStyleLbl="sibTrans2D1" presStyleIdx="1" presStyleCnt="6"/>
      <dgm:spPr/>
      <dgm:t>
        <a:bodyPr/>
        <a:lstStyle/>
        <a:p>
          <a:endParaRPr lang="es-MX"/>
        </a:p>
      </dgm:t>
    </dgm:pt>
    <dgm:pt modelId="{6F4F44B9-022C-4E62-86FE-6720379FE687}" type="pres">
      <dgm:prSet presAssocID="{F65FE85E-67A7-4D8D-A86B-ADADE7B8D8CF}" presName="connectorText" presStyleLbl="sibTrans2D1" presStyleIdx="1" presStyleCnt="6"/>
      <dgm:spPr/>
      <dgm:t>
        <a:bodyPr/>
        <a:lstStyle/>
        <a:p>
          <a:endParaRPr lang="es-MX"/>
        </a:p>
      </dgm:t>
    </dgm:pt>
    <dgm:pt modelId="{9F93569C-E7FC-4360-BF86-199B9ABFFCF5}" type="pres">
      <dgm:prSet presAssocID="{01F60C27-5231-4431-8740-0A059CE666F4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BE0BD5-C2E5-430A-A32A-1EB7300F7F61}" type="pres">
      <dgm:prSet presAssocID="{DC4A9B6F-7FE7-4E6A-AB88-CA2CF7EDB161}" presName="parTrans" presStyleLbl="sibTrans2D1" presStyleIdx="2" presStyleCnt="6"/>
      <dgm:spPr/>
      <dgm:t>
        <a:bodyPr/>
        <a:lstStyle/>
        <a:p>
          <a:endParaRPr lang="es-MX"/>
        </a:p>
      </dgm:t>
    </dgm:pt>
    <dgm:pt modelId="{50E60F79-492B-470E-B0C8-1E8F4267FACE}" type="pres">
      <dgm:prSet presAssocID="{DC4A9B6F-7FE7-4E6A-AB88-CA2CF7EDB161}" presName="connectorText" presStyleLbl="sibTrans2D1" presStyleIdx="2" presStyleCnt="6"/>
      <dgm:spPr/>
      <dgm:t>
        <a:bodyPr/>
        <a:lstStyle/>
        <a:p>
          <a:endParaRPr lang="es-MX"/>
        </a:p>
      </dgm:t>
    </dgm:pt>
    <dgm:pt modelId="{847712D3-413E-461B-B290-12F0DEFC099F}" type="pres">
      <dgm:prSet presAssocID="{B274F9F3-41C8-47BE-9DDC-794B9360449C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29D228-5B03-4FC0-AE27-2C20B1F69DF4}" type="pres">
      <dgm:prSet presAssocID="{5CF15BD8-41E0-4AF7-A63D-DC05AE5BCA74}" presName="parTrans" presStyleLbl="sibTrans2D1" presStyleIdx="3" presStyleCnt="6"/>
      <dgm:spPr/>
      <dgm:t>
        <a:bodyPr/>
        <a:lstStyle/>
        <a:p>
          <a:endParaRPr lang="es-MX"/>
        </a:p>
      </dgm:t>
    </dgm:pt>
    <dgm:pt modelId="{B534A843-EC38-4062-BB87-5ED9AB65BCCC}" type="pres">
      <dgm:prSet presAssocID="{5CF15BD8-41E0-4AF7-A63D-DC05AE5BCA74}" presName="connectorText" presStyleLbl="sibTrans2D1" presStyleIdx="3" presStyleCnt="6"/>
      <dgm:spPr/>
      <dgm:t>
        <a:bodyPr/>
        <a:lstStyle/>
        <a:p>
          <a:endParaRPr lang="es-MX"/>
        </a:p>
      </dgm:t>
    </dgm:pt>
    <dgm:pt modelId="{27CBE4EC-CDB0-428B-9645-FF348D583E5C}" type="pres">
      <dgm:prSet presAssocID="{81EC10A5-C9EE-4C7E-B538-1D52167827C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714760-E074-4E8A-9C7E-18932795B239}" type="pres">
      <dgm:prSet presAssocID="{83AF2C39-FEA5-44C8-914C-5AC9A8187088}" presName="parTrans" presStyleLbl="sibTrans2D1" presStyleIdx="4" presStyleCnt="6"/>
      <dgm:spPr/>
      <dgm:t>
        <a:bodyPr/>
        <a:lstStyle/>
        <a:p>
          <a:endParaRPr lang="es-MX"/>
        </a:p>
      </dgm:t>
    </dgm:pt>
    <dgm:pt modelId="{D8525890-0CD1-4868-8028-012513A448BF}" type="pres">
      <dgm:prSet presAssocID="{83AF2C39-FEA5-44C8-914C-5AC9A8187088}" presName="connectorText" presStyleLbl="sibTrans2D1" presStyleIdx="4" presStyleCnt="6"/>
      <dgm:spPr/>
      <dgm:t>
        <a:bodyPr/>
        <a:lstStyle/>
        <a:p>
          <a:endParaRPr lang="es-MX"/>
        </a:p>
      </dgm:t>
    </dgm:pt>
    <dgm:pt modelId="{3EC054AD-1600-43A1-84F0-A11BB0733C74}" type="pres">
      <dgm:prSet presAssocID="{6B20A211-540F-4EC3-BA44-938B494C826E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F46A75-5616-4BE6-9243-449FDC954D81}" type="pres">
      <dgm:prSet presAssocID="{D9B52DA3-DEBB-4D2C-9459-2928F5DC82BE}" presName="parTrans" presStyleLbl="sibTrans2D1" presStyleIdx="5" presStyleCnt="6"/>
      <dgm:spPr/>
      <dgm:t>
        <a:bodyPr/>
        <a:lstStyle/>
        <a:p>
          <a:endParaRPr lang="es-MX"/>
        </a:p>
      </dgm:t>
    </dgm:pt>
    <dgm:pt modelId="{CC3E6E93-52F9-47C4-BA42-9A2F6D1D9F7C}" type="pres">
      <dgm:prSet presAssocID="{D9B52DA3-DEBB-4D2C-9459-2928F5DC82BE}" presName="connectorText" presStyleLbl="sibTrans2D1" presStyleIdx="5" presStyleCnt="6"/>
      <dgm:spPr/>
      <dgm:t>
        <a:bodyPr/>
        <a:lstStyle/>
        <a:p>
          <a:endParaRPr lang="es-MX"/>
        </a:p>
      </dgm:t>
    </dgm:pt>
    <dgm:pt modelId="{42B63155-F94B-4A9F-989A-9F78FECD46CB}" type="pres">
      <dgm:prSet presAssocID="{FC0A3AB2-71FD-45AC-9A06-02EE1BF767A1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6C65CAA-1AA4-4CF6-86DE-CED22D6DA9CE}" type="presOf" srcId="{5CF15BD8-41E0-4AF7-A63D-DC05AE5BCA74}" destId="{B534A843-EC38-4062-BB87-5ED9AB65BCCC}" srcOrd="1" destOrd="0" presId="urn:microsoft.com/office/officeart/2005/8/layout/radial5"/>
    <dgm:cxn modelId="{75D6985A-610F-47FB-99A8-1AF7CECCF53B}" type="presOf" srcId="{F1062E44-864D-4776-ADAD-3E3DF95FDA73}" destId="{88857B87-F236-429B-8F27-AC97EF38DB2A}" srcOrd="0" destOrd="0" presId="urn:microsoft.com/office/officeart/2005/8/layout/radial5"/>
    <dgm:cxn modelId="{B6F8078F-71E8-4587-843E-33E216894657}" type="presOf" srcId="{B274F9F3-41C8-47BE-9DDC-794B9360449C}" destId="{847712D3-413E-461B-B290-12F0DEFC099F}" srcOrd="0" destOrd="0" presId="urn:microsoft.com/office/officeart/2005/8/layout/radial5"/>
    <dgm:cxn modelId="{6AC62FA1-624B-4FF3-B50D-A9108B11EA60}" type="presOf" srcId="{83AF2C39-FEA5-44C8-914C-5AC9A8187088}" destId="{D8525890-0CD1-4868-8028-012513A448BF}" srcOrd="1" destOrd="0" presId="urn:microsoft.com/office/officeart/2005/8/layout/radial5"/>
    <dgm:cxn modelId="{556CB366-AAA4-4824-A722-CDF5A9311BF0}" type="presOf" srcId="{D9B52DA3-DEBB-4D2C-9459-2928F5DC82BE}" destId="{CC3E6E93-52F9-47C4-BA42-9A2F6D1D9F7C}" srcOrd="1" destOrd="0" presId="urn:microsoft.com/office/officeart/2005/8/layout/radial5"/>
    <dgm:cxn modelId="{3536F79B-EA6B-4896-9957-77190BC3FA3F}" type="presOf" srcId="{0B41822D-A113-4389-B925-550816756E34}" destId="{593A3D11-EE5B-42D1-AB24-5CD5C7089539}" srcOrd="0" destOrd="0" presId="urn:microsoft.com/office/officeart/2005/8/layout/radial5"/>
    <dgm:cxn modelId="{AC5AB132-5827-436D-990B-E5DD1F41F5BC}" type="presOf" srcId="{04A7E3F9-1C91-4105-925E-F9744B844E35}" destId="{200F11E6-41BC-4165-BBF5-CE646A9D5C1D}" srcOrd="1" destOrd="0" presId="urn:microsoft.com/office/officeart/2005/8/layout/radial5"/>
    <dgm:cxn modelId="{267F9A77-935E-491F-93E6-B82B37DC35FD}" type="presOf" srcId="{01F60C27-5231-4431-8740-0A059CE666F4}" destId="{9F93569C-E7FC-4360-BF86-199B9ABFFCF5}" srcOrd="0" destOrd="0" presId="urn:microsoft.com/office/officeart/2005/8/layout/radial5"/>
    <dgm:cxn modelId="{EDBE04AB-1A1A-4289-87A2-46EE7A40A851}" type="presOf" srcId="{5CF15BD8-41E0-4AF7-A63D-DC05AE5BCA74}" destId="{D329D228-5B03-4FC0-AE27-2C20B1F69DF4}" srcOrd="0" destOrd="0" presId="urn:microsoft.com/office/officeart/2005/8/layout/radial5"/>
    <dgm:cxn modelId="{F17824A0-FEF5-459C-AD9C-19FF770787BA}" type="presOf" srcId="{DC4A9B6F-7FE7-4E6A-AB88-CA2CF7EDB161}" destId="{50E60F79-492B-470E-B0C8-1E8F4267FACE}" srcOrd="1" destOrd="0" presId="urn:microsoft.com/office/officeart/2005/8/layout/radial5"/>
    <dgm:cxn modelId="{5A94871C-62FE-46C4-95F3-E9A3AD6587BA}" srcId="{0B41822D-A113-4389-B925-550816756E34}" destId="{81EC10A5-C9EE-4C7E-B538-1D52167827CC}" srcOrd="3" destOrd="0" parTransId="{5CF15BD8-41E0-4AF7-A63D-DC05AE5BCA74}" sibTransId="{60589A92-2936-483B-AD5C-A5D4E6D6CA7C}"/>
    <dgm:cxn modelId="{C1E1344E-6CE9-4A61-B451-6EEA55B622B0}" type="presOf" srcId="{83AF2C39-FEA5-44C8-914C-5AC9A8187088}" destId="{9B714760-E074-4E8A-9C7E-18932795B239}" srcOrd="0" destOrd="0" presId="urn:microsoft.com/office/officeart/2005/8/layout/radial5"/>
    <dgm:cxn modelId="{ABF9CAC1-D7FB-4F9E-A7B3-D645810F9594}" srcId="{0B41822D-A113-4389-B925-550816756E34}" destId="{B274F9F3-41C8-47BE-9DDC-794B9360449C}" srcOrd="2" destOrd="0" parTransId="{DC4A9B6F-7FE7-4E6A-AB88-CA2CF7EDB161}" sibTransId="{C81D9939-D16D-4100-83EA-79AEC39A2320}"/>
    <dgm:cxn modelId="{145AA874-90CB-43B9-9C13-864108ADFE63}" srcId="{0B41822D-A113-4389-B925-550816756E34}" destId="{F1062E44-864D-4776-ADAD-3E3DF95FDA73}" srcOrd="0" destOrd="0" parTransId="{04A7E3F9-1C91-4105-925E-F9744B844E35}" sibTransId="{ECB83735-0DF2-4E51-B4A8-5D5835D3326A}"/>
    <dgm:cxn modelId="{188D97FE-3BCA-4A4D-83AE-3FE4B0A4FBE3}" type="presOf" srcId="{81EC10A5-C9EE-4C7E-B538-1D52167827CC}" destId="{27CBE4EC-CDB0-428B-9645-FF348D583E5C}" srcOrd="0" destOrd="0" presId="urn:microsoft.com/office/officeart/2005/8/layout/radial5"/>
    <dgm:cxn modelId="{A3ECE9A2-5C7C-44C9-A751-8B528113EE35}" type="presOf" srcId="{D9B52DA3-DEBB-4D2C-9459-2928F5DC82BE}" destId="{A5F46A75-5616-4BE6-9243-449FDC954D81}" srcOrd="0" destOrd="0" presId="urn:microsoft.com/office/officeart/2005/8/layout/radial5"/>
    <dgm:cxn modelId="{C27183BB-401E-46ED-AA1C-31E8CEE77BBC}" type="presOf" srcId="{F65FE85E-67A7-4D8D-A86B-ADADE7B8D8CF}" destId="{6F4F44B9-022C-4E62-86FE-6720379FE687}" srcOrd="1" destOrd="0" presId="urn:microsoft.com/office/officeart/2005/8/layout/radial5"/>
    <dgm:cxn modelId="{BEFCA60F-503D-4357-81A6-74ABD0DC12E7}" type="presOf" srcId="{DC4A9B6F-7FE7-4E6A-AB88-CA2CF7EDB161}" destId="{CDBE0BD5-C2E5-430A-A32A-1EB7300F7F61}" srcOrd="0" destOrd="0" presId="urn:microsoft.com/office/officeart/2005/8/layout/radial5"/>
    <dgm:cxn modelId="{A16D0476-721A-402D-9A46-F009C87BBACF}" type="presOf" srcId="{04A7E3F9-1C91-4105-925E-F9744B844E35}" destId="{A5EB1A5B-C74F-4310-9F76-B3DC5251FEEA}" srcOrd="0" destOrd="0" presId="urn:microsoft.com/office/officeart/2005/8/layout/radial5"/>
    <dgm:cxn modelId="{7FD05E92-8F3E-4AA7-B8B4-6AF6B77FA1EC}" type="presOf" srcId="{4205AEA3-00DF-4A2B-844D-1B662C8BD88F}" destId="{301D85EC-0BCA-4B84-8D77-A918D03F7D45}" srcOrd="0" destOrd="0" presId="urn:microsoft.com/office/officeart/2005/8/layout/radial5"/>
    <dgm:cxn modelId="{71740F9F-1C10-4CFE-8DE2-078DF221430E}" type="presOf" srcId="{F65FE85E-67A7-4D8D-A86B-ADADE7B8D8CF}" destId="{60F71D7C-D4EB-4A54-B11E-5A9551CE960C}" srcOrd="0" destOrd="0" presId="urn:microsoft.com/office/officeart/2005/8/layout/radial5"/>
    <dgm:cxn modelId="{4622A2B4-A517-49D9-B1AB-C4791D6CEC73}" srcId="{0B41822D-A113-4389-B925-550816756E34}" destId="{01F60C27-5231-4431-8740-0A059CE666F4}" srcOrd="1" destOrd="0" parTransId="{F65FE85E-67A7-4D8D-A86B-ADADE7B8D8CF}" sibTransId="{E523FA16-2A88-462C-9DEB-E4D3D8A40B9A}"/>
    <dgm:cxn modelId="{772915DB-33DC-423A-87E3-B49654ED62BD}" srcId="{0B41822D-A113-4389-B925-550816756E34}" destId="{FC0A3AB2-71FD-45AC-9A06-02EE1BF767A1}" srcOrd="5" destOrd="0" parTransId="{D9B52DA3-DEBB-4D2C-9459-2928F5DC82BE}" sibTransId="{535F5ED5-E00F-43E2-AF00-A7629CE64F58}"/>
    <dgm:cxn modelId="{79965E4F-001E-4067-BF61-951AD8BF7828}" srcId="{4205AEA3-00DF-4A2B-844D-1B662C8BD88F}" destId="{0B41822D-A113-4389-B925-550816756E34}" srcOrd="0" destOrd="0" parTransId="{B1D5F77C-4547-4C31-8AD3-DDD70C464CCA}" sibTransId="{24FD33F1-2705-4174-A00F-14301E706F89}"/>
    <dgm:cxn modelId="{9D106667-1FFD-442F-A536-227EC01CF4A2}" type="presOf" srcId="{6B20A211-540F-4EC3-BA44-938B494C826E}" destId="{3EC054AD-1600-43A1-84F0-A11BB0733C74}" srcOrd="0" destOrd="0" presId="urn:microsoft.com/office/officeart/2005/8/layout/radial5"/>
    <dgm:cxn modelId="{06797F75-7673-4257-9FF6-45F3B3A98373}" srcId="{0B41822D-A113-4389-B925-550816756E34}" destId="{6B20A211-540F-4EC3-BA44-938B494C826E}" srcOrd="4" destOrd="0" parTransId="{83AF2C39-FEA5-44C8-914C-5AC9A8187088}" sibTransId="{8B7A7D48-AB69-4018-9310-B76F2B3333C0}"/>
    <dgm:cxn modelId="{8E32788F-1DDE-4295-ABD9-03DF5174E171}" type="presOf" srcId="{FC0A3AB2-71FD-45AC-9A06-02EE1BF767A1}" destId="{42B63155-F94B-4A9F-989A-9F78FECD46CB}" srcOrd="0" destOrd="0" presId="urn:microsoft.com/office/officeart/2005/8/layout/radial5"/>
    <dgm:cxn modelId="{C6C4205E-FE63-4307-B1AA-D22C910B2CFE}" type="presParOf" srcId="{301D85EC-0BCA-4B84-8D77-A918D03F7D45}" destId="{593A3D11-EE5B-42D1-AB24-5CD5C7089539}" srcOrd="0" destOrd="0" presId="urn:microsoft.com/office/officeart/2005/8/layout/radial5"/>
    <dgm:cxn modelId="{02888B67-9CEC-4896-9CD0-D36C4CC007EC}" type="presParOf" srcId="{301D85EC-0BCA-4B84-8D77-A918D03F7D45}" destId="{A5EB1A5B-C74F-4310-9F76-B3DC5251FEEA}" srcOrd="1" destOrd="0" presId="urn:microsoft.com/office/officeart/2005/8/layout/radial5"/>
    <dgm:cxn modelId="{172F8875-46E0-4268-A5F1-E6803A23105F}" type="presParOf" srcId="{A5EB1A5B-C74F-4310-9F76-B3DC5251FEEA}" destId="{200F11E6-41BC-4165-BBF5-CE646A9D5C1D}" srcOrd="0" destOrd="0" presId="urn:microsoft.com/office/officeart/2005/8/layout/radial5"/>
    <dgm:cxn modelId="{ABB71194-00AA-45A7-AEC1-B23A2BEC2145}" type="presParOf" srcId="{301D85EC-0BCA-4B84-8D77-A918D03F7D45}" destId="{88857B87-F236-429B-8F27-AC97EF38DB2A}" srcOrd="2" destOrd="0" presId="urn:microsoft.com/office/officeart/2005/8/layout/radial5"/>
    <dgm:cxn modelId="{8B0DA1ED-15B4-40ED-B586-5D78BF5060F9}" type="presParOf" srcId="{301D85EC-0BCA-4B84-8D77-A918D03F7D45}" destId="{60F71D7C-D4EB-4A54-B11E-5A9551CE960C}" srcOrd="3" destOrd="0" presId="urn:microsoft.com/office/officeart/2005/8/layout/radial5"/>
    <dgm:cxn modelId="{C3D551A7-409B-4061-9812-91AAAAF85FD5}" type="presParOf" srcId="{60F71D7C-D4EB-4A54-B11E-5A9551CE960C}" destId="{6F4F44B9-022C-4E62-86FE-6720379FE687}" srcOrd="0" destOrd="0" presId="urn:microsoft.com/office/officeart/2005/8/layout/radial5"/>
    <dgm:cxn modelId="{F80E83CE-6C99-4718-9F4F-3BFF7D19FF94}" type="presParOf" srcId="{301D85EC-0BCA-4B84-8D77-A918D03F7D45}" destId="{9F93569C-E7FC-4360-BF86-199B9ABFFCF5}" srcOrd="4" destOrd="0" presId="urn:microsoft.com/office/officeart/2005/8/layout/radial5"/>
    <dgm:cxn modelId="{AE40E6CD-E845-4DF0-AA77-9DB38AC0B8F2}" type="presParOf" srcId="{301D85EC-0BCA-4B84-8D77-A918D03F7D45}" destId="{CDBE0BD5-C2E5-430A-A32A-1EB7300F7F61}" srcOrd="5" destOrd="0" presId="urn:microsoft.com/office/officeart/2005/8/layout/radial5"/>
    <dgm:cxn modelId="{762CF9C1-4F56-4741-B132-46183B51C31B}" type="presParOf" srcId="{CDBE0BD5-C2E5-430A-A32A-1EB7300F7F61}" destId="{50E60F79-492B-470E-B0C8-1E8F4267FACE}" srcOrd="0" destOrd="0" presId="urn:microsoft.com/office/officeart/2005/8/layout/radial5"/>
    <dgm:cxn modelId="{B046A47B-FE4F-4C21-8EB7-54E3DD3CA086}" type="presParOf" srcId="{301D85EC-0BCA-4B84-8D77-A918D03F7D45}" destId="{847712D3-413E-461B-B290-12F0DEFC099F}" srcOrd="6" destOrd="0" presId="urn:microsoft.com/office/officeart/2005/8/layout/radial5"/>
    <dgm:cxn modelId="{8973A563-9843-4B2F-99AA-6595A05BE2AB}" type="presParOf" srcId="{301D85EC-0BCA-4B84-8D77-A918D03F7D45}" destId="{D329D228-5B03-4FC0-AE27-2C20B1F69DF4}" srcOrd="7" destOrd="0" presId="urn:microsoft.com/office/officeart/2005/8/layout/radial5"/>
    <dgm:cxn modelId="{5012D03F-6DA5-4A4D-8FAB-FA5515FFD2E4}" type="presParOf" srcId="{D329D228-5B03-4FC0-AE27-2C20B1F69DF4}" destId="{B534A843-EC38-4062-BB87-5ED9AB65BCCC}" srcOrd="0" destOrd="0" presId="urn:microsoft.com/office/officeart/2005/8/layout/radial5"/>
    <dgm:cxn modelId="{A512CB21-DFCD-4B8C-BD2B-68E57353C487}" type="presParOf" srcId="{301D85EC-0BCA-4B84-8D77-A918D03F7D45}" destId="{27CBE4EC-CDB0-428B-9645-FF348D583E5C}" srcOrd="8" destOrd="0" presId="urn:microsoft.com/office/officeart/2005/8/layout/radial5"/>
    <dgm:cxn modelId="{5D7C8306-2295-4D18-9293-B32ECBEEB4EA}" type="presParOf" srcId="{301D85EC-0BCA-4B84-8D77-A918D03F7D45}" destId="{9B714760-E074-4E8A-9C7E-18932795B239}" srcOrd="9" destOrd="0" presId="urn:microsoft.com/office/officeart/2005/8/layout/radial5"/>
    <dgm:cxn modelId="{B63CB157-F4D4-4481-90F2-FC11AB466578}" type="presParOf" srcId="{9B714760-E074-4E8A-9C7E-18932795B239}" destId="{D8525890-0CD1-4868-8028-012513A448BF}" srcOrd="0" destOrd="0" presId="urn:microsoft.com/office/officeart/2005/8/layout/radial5"/>
    <dgm:cxn modelId="{48A6FB4C-985C-4302-87AB-D49A277BCF59}" type="presParOf" srcId="{301D85EC-0BCA-4B84-8D77-A918D03F7D45}" destId="{3EC054AD-1600-43A1-84F0-A11BB0733C74}" srcOrd="10" destOrd="0" presId="urn:microsoft.com/office/officeart/2005/8/layout/radial5"/>
    <dgm:cxn modelId="{0DBFE31B-40B6-4646-86FA-B36C0376263D}" type="presParOf" srcId="{301D85EC-0BCA-4B84-8D77-A918D03F7D45}" destId="{A5F46A75-5616-4BE6-9243-449FDC954D81}" srcOrd="11" destOrd="0" presId="urn:microsoft.com/office/officeart/2005/8/layout/radial5"/>
    <dgm:cxn modelId="{A98AAB87-568B-4E2B-A449-A76BBDEAEAE7}" type="presParOf" srcId="{A5F46A75-5616-4BE6-9243-449FDC954D81}" destId="{CC3E6E93-52F9-47C4-BA42-9A2F6D1D9F7C}" srcOrd="0" destOrd="0" presId="urn:microsoft.com/office/officeart/2005/8/layout/radial5"/>
    <dgm:cxn modelId="{6E775511-8C70-46D4-B7F4-6F82A4BA5BEC}" type="presParOf" srcId="{301D85EC-0BCA-4B84-8D77-A918D03F7D45}" destId="{42B63155-F94B-4A9F-989A-9F78FECD46CB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B817AB-C0DE-4F43-8525-B3911683CD58}" type="doc">
      <dgm:prSet loTypeId="urn:microsoft.com/office/officeart/2005/8/layout/radial5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5B57C2B0-A9B8-4677-BA69-0C91307D1E2C}">
      <dgm:prSet phldrT="[Texto]"/>
      <dgm:spPr/>
      <dgm:t>
        <a:bodyPr/>
        <a:lstStyle/>
        <a:p>
          <a:r>
            <a:rPr lang="es-MX" b="1" dirty="0" smtClean="0"/>
            <a:t>D. Privado</a:t>
          </a:r>
          <a:endParaRPr lang="es-MX" b="1" dirty="0"/>
        </a:p>
      </dgm:t>
    </dgm:pt>
    <dgm:pt modelId="{1F99ECBE-3EF4-4591-9BD1-C4D9613D60FB}" type="parTrans" cxnId="{8F848F05-9049-4669-ADCE-89EA65B81099}">
      <dgm:prSet/>
      <dgm:spPr/>
      <dgm:t>
        <a:bodyPr/>
        <a:lstStyle/>
        <a:p>
          <a:endParaRPr lang="es-MX"/>
        </a:p>
      </dgm:t>
    </dgm:pt>
    <dgm:pt modelId="{E83CCF9B-2D01-4F84-B0E6-EBDC6649FDBE}" type="sibTrans" cxnId="{8F848F05-9049-4669-ADCE-89EA65B81099}">
      <dgm:prSet/>
      <dgm:spPr/>
      <dgm:t>
        <a:bodyPr/>
        <a:lstStyle/>
        <a:p>
          <a:endParaRPr lang="es-MX"/>
        </a:p>
      </dgm:t>
    </dgm:pt>
    <dgm:pt modelId="{B02FD779-B5B9-40C8-8E47-08FD69329BEE}">
      <dgm:prSet phldrT="[Texto]"/>
      <dgm:spPr/>
      <dgm:t>
        <a:bodyPr/>
        <a:lstStyle/>
        <a:p>
          <a:r>
            <a:rPr lang="es-MX" dirty="0" smtClean="0"/>
            <a:t>D. Civil</a:t>
          </a:r>
          <a:endParaRPr lang="es-MX" dirty="0"/>
        </a:p>
      </dgm:t>
    </dgm:pt>
    <dgm:pt modelId="{1612567E-69CB-4EE6-AACE-5030B0C3320A}" type="parTrans" cxnId="{D14D90A6-20EE-436C-AF36-E360F2485CDA}">
      <dgm:prSet/>
      <dgm:spPr/>
      <dgm:t>
        <a:bodyPr/>
        <a:lstStyle/>
        <a:p>
          <a:endParaRPr lang="es-MX"/>
        </a:p>
      </dgm:t>
    </dgm:pt>
    <dgm:pt modelId="{7F716B68-F02D-4A2A-91E1-826B0B84921F}" type="sibTrans" cxnId="{D14D90A6-20EE-436C-AF36-E360F2485CDA}">
      <dgm:prSet/>
      <dgm:spPr/>
      <dgm:t>
        <a:bodyPr/>
        <a:lstStyle/>
        <a:p>
          <a:endParaRPr lang="es-MX"/>
        </a:p>
      </dgm:t>
    </dgm:pt>
    <dgm:pt modelId="{D832B340-67C4-44B3-B068-BD8E6E729B0F}">
      <dgm:prSet phldrT="[Texto]"/>
      <dgm:spPr/>
      <dgm:t>
        <a:bodyPr/>
        <a:lstStyle/>
        <a:p>
          <a:r>
            <a:rPr lang="es-MX" dirty="0" smtClean="0"/>
            <a:t>D. Mercantil</a:t>
          </a:r>
          <a:endParaRPr lang="es-MX" dirty="0"/>
        </a:p>
      </dgm:t>
    </dgm:pt>
    <dgm:pt modelId="{6B30D47B-96B3-44C2-B167-A4F89F6BFDB9}" type="parTrans" cxnId="{D0ECEAE0-460F-4224-8B48-150D1F2313AE}">
      <dgm:prSet/>
      <dgm:spPr/>
      <dgm:t>
        <a:bodyPr/>
        <a:lstStyle/>
        <a:p>
          <a:endParaRPr lang="es-MX"/>
        </a:p>
      </dgm:t>
    </dgm:pt>
    <dgm:pt modelId="{1455A077-5042-48C2-BED5-B185B4EE7922}" type="sibTrans" cxnId="{D0ECEAE0-460F-4224-8B48-150D1F2313AE}">
      <dgm:prSet/>
      <dgm:spPr/>
      <dgm:t>
        <a:bodyPr/>
        <a:lstStyle/>
        <a:p>
          <a:endParaRPr lang="es-MX"/>
        </a:p>
      </dgm:t>
    </dgm:pt>
    <dgm:pt modelId="{50D79BB8-0256-40B7-BBA7-6B4B3B3D39AF}">
      <dgm:prSet phldrT="[Texto]"/>
      <dgm:spPr/>
      <dgm:t>
        <a:bodyPr/>
        <a:lstStyle/>
        <a:p>
          <a:r>
            <a:rPr lang="es-MX" dirty="0" smtClean="0"/>
            <a:t>D. Internacional Privado </a:t>
          </a:r>
          <a:endParaRPr lang="es-MX" dirty="0"/>
        </a:p>
      </dgm:t>
    </dgm:pt>
    <dgm:pt modelId="{0BD4C6B6-C74E-419C-8649-44ACB66A6C5F}" type="parTrans" cxnId="{AA8B4C68-63C8-49DE-85A8-975387868046}">
      <dgm:prSet/>
      <dgm:spPr/>
      <dgm:t>
        <a:bodyPr/>
        <a:lstStyle/>
        <a:p>
          <a:endParaRPr lang="es-MX"/>
        </a:p>
      </dgm:t>
    </dgm:pt>
    <dgm:pt modelId="{C0E482D5-FA78-42CF-9E63-2F76BFF29D3F}" type="sibTrans" cxnId="{AA8B4C68-63C8-49DE-85A8-975387868046}">
      <dgm:prSet/>
      <dgm:spPr/>
      <dgm:t>
        <a:bodyPr/>
        <a:lstStyle/>
        <a:p>
          <a:endParaRPr lang="es-MX"/>
        </a:p>
      </dgm:t>
    </dgm:pt>
    <dgm:pt modelId="{F3CE6BF6-1029-406E-8C97-5E2DBC3A9AA5}" type="pres">
      <dgm:prSet presAssocID="{24B817AB-C0DE-4F43-8525-B3911683CD5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16B1EAB-DF2C-4388-8334-CA76D3E7942A}" type="pres">
      <dgm:prSet presAssocID="{5B57C2B0-A9B8-4677-BA69-0C91307D1E2C}" presName="centerShape" presStyleLbl="node0" presStyleIdx="0" presStyleCnt="1"/>
      <dgm:spPr/>
      <dgm:t>
        <a:bodyPr/>
        <a:lstStyle/>
        <a:p>
          <a:endParaRPr lang="es-MX"/>
        </a:p>
      </dgm:t>
    </dgm:pt>
    <dgm:pt modelId="{B941788F-2566-47C0-9FBC-3B92A72BF1F6}" type="pres">
      <dgm:prSet presAssocID="{1612567E-69CB-4EE6-AACE-5030B0C3320A}" presName="parTrans" presStyleLbl="sibTrans2D1" presStyleIdx="0" presStyleCnt="3"/>
      <dgm:spPr/>
      <dgm:t>
        <a:bodyPr/>
        <a:lstStyle/>
        <a:p>
          <a:endParaRPr lang="es-MX"/>
        </a:p>
      </dgm:t>
    </dgm:pt>
    <dgm:pt modelId="{A831536D-0584-4265-9C1F-C252A80E6F55}" type="pres">
      <dgm:prSet presAssocID="{1612567E-69CB-4EE6-AACE-5030B0C3320A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D8306933-A139-4511-8B2C-58BC34096E13}" type="pres">
      <dgm:prSet presAssocID="{B02FD779-B5B9-40C8-8E47-08FD69329BE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9362E3-DE2A-4FAF-999D-8441C4682A4D}" type="pres">
      <dgm:prSet presAssocID="{6B30D47B-96B3-44C2-B167-A4F89F6BFDB9}" presName="parTrans" presStyleLbl="sibTrans2D1" presStyleIdx="1" presStyleCnt="3"/>
      <dgm:spPr/>
      <dgm:t>
        <a:bodyPr/>
        <a:lstStyle/>
        <a:p>
          <a:endParaRPr lang="es-MX"/>
        </a:p>
      </dgm:t>
    </dgm:pt>
    <dgm:pt modelId="{EF374F42-B2DA-4004-A963-1F3BBAA7E84A}" type="pres">
      <dgm:prSet presAssocID="{6B30D47B-96B3-44C2-B167-A4F89F6BFDB9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092C09AC-5F7F-4AD1-B46D-AB4471F03186}" type="pres">
      <dgm:prSet presAssocID="{D832B340-67C4-44B3-B068-BD8E6E729B0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6E75D9-06A5-4C68-A67F-3EA7729392A6}" type="pres">
      <dgm:prSet presAssocID="{0BD4C6B6-C74E-419C-8649-44ACB66A6C5F}" presName="parTrans" presStyleLbl="sibTrans2D1" presStyleIdx="2" presStyleCnt="3"/>
      <dgm:spPr/>
      <dgm:t>
        <a:bodyPr/>
        <a:lstStyle/>
        <a:p>
          <a:endParaRPr lang="es-MX"/>
        </a:p>
      </dgm:t>
    </dgm:pt>
    <dgm:pt modelId="{378D69A1-9E95-435C-87F7-4DF47F2DD05F}" type="pres">
      <dgm:prSet presAssocID="{0BD4C6B6-C74E-419C-8649-44ACB66A6C5F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02CEB3FF-2FBE-4B58-979F-788B8E011D19}" type="pres">
      <dgm:prSet presAssocID="{50D79BB8-0256-40B7-BBA7-6B4B3B3D39A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6CE6850-ED89-45BF-95DC-66576320088D}" type="presOf" srcId="{0BD4C6B6-C74E-419C-8649-44ACB66A6C5F}" destId="{378D69A1-9E95-435C-87F7-4DF47F2DD05F}" srcOrd="1" destOrd="0" presId="urn:microsoft.com/office/officeart/2005/8/layout/radial5"/>
    <dgm:cxn modelId="{9E789767-9B3D-4901-91EE-AD8EDAD139FE}" type="presOf" srcId="{24B817AB-C0DE-4F43-8525-B3911683CD58}" destId="{F3CE6BF6-1029-406E-8C97-5E2DBC3A9AA5}" srcOrd="0" destOrd="0" presId="urn:microsoft.com/office/officeart/2005/8/layout/radial5"/>
    <dgm:cxn modelId="{8F848F05-9049-4669-ADCE-89EA65B81099}" srcId="{24B817AB-C0DE-4F43-8525-B3911683CD58}" destId="{5B57C2B0-A9B8-4677-BA69-0C91307D1E2C}" srcOrd="0" destOrd="0" parTransId="{1F99ECBE-3EF4-4591-9BD1-C4D9613D60FB}" sibTransId="{E83CCF9B-2D01-4F84-B0E6-EBDC6649FDBE}"/>
    <dgm:cxn modelId="{AA8B4C68-63C8-49DE-85A8-975387868046}" srcId="{5B57C2B0-A9B8-4677-BA69-0C91307D1E2C}" destId="{50D79BB8-0256-40B7-BBA7-6B4B3B3D39AF}" srcOrd="2" destOrd="0" parTransId="{0BD4C6B6-C74E-419C-8649-44ACB66A6C5F}" sibTransId="{C0E482D5-FA78-42CF-9E63-2F76BFF29D3F}"/>
    <dgm:cxn modelId="{BCE488BB-2D3D-44DB-9C4A-35D4B0465E26}" type="presOf" srcId="{50D79BB8-0256-40B7-BBA7-6B4B3B3D39AF}" destId="{02CEB3FF-2FBE-4B58-979F-788B8E011D19}" srcOrd="0" destOrd="0" presId="urn:microsoft.com/office/officeart/2005/8/layout/radial5"/>
    <dgm:cxn modelId="{04B301EB-4735-45CE-AF7E-CFFD8965AC25}" type="presOf" srcId="{0BD4C6B6-C74E-419C-8649-44ACB66A6C5F}" destId="{126E75D9-06A5-4C68-A67F-3EA7729392A6}" srcOrd="0" destOrd="0" presId="urn:microsoft.com/office/officeart/2005/8/layout/radial5"/>
    <dgm:cxn modelId="{1BEC52B5-FDC5-4323-8E4C-7AB394EEA74C}" type="presOf" srcId="{B02FD779-B5B9-40C8-8E47-08FD69329BEE}" destId="{D8306933-A139-4511-8B2C-58BC34096E13}" srcOrd="0" destOrd="0" presId="urn:microsoft.com/office/officeart/2005/8/layout/radial5"/>
    <dgm:cxn modelId="{BDAEE8B2-B8CA-40F7-8422-53FCDA601974}" type="presOf" srcId="{1612567E-69CB-4EE6-AACE-5030B0C3320A}" destId="{B941788F-2566-47C0-9FBC-3B92A72BF1F6}" srcOrd="0" destOrd="0" presId="urn:microsoft.com/office/officeart/2005/8/layout/radial5"/>
    <dgm:cxn modelId="{69129810-D4B0-45AF-AE49-AEA94BEDF017}" type="presOf" srcId="{D832B340-67C4-44B3-B068-BD8E6E729B0F}" destId="{092C09AC-5F7F-4AD1-B46D-AB4471F03186}" srcOrd="0" destOrd="0" presId="urn:microsoft.com/office/officeart/2005/8/layout/radial5"/>
    <dgm:cxn modelId="{D14D90A6-20EE-436C-AF36-E360F2485CDA}" srcId="{5B57C2B0-A9B8-4677-BA69-0C91307D1E2C}" destId="{B02FD779-B5B9-40C8-8E47-08FD69329BEE}" srcOrd="0" destOrd="0" parTransId="{1612567E-69CB-4EE6-AACE-5030B0C3320A}" sibTransId="{7F716B68-F02D-4A2A-91E1-826B0B84921F}"/>
    <dgm:cxn modelId="{97E3655E-9738-43E3-B107-D0FF0DC0E0D6}" type="presOf" srcId="{1612567E-69CB-4EE6-AACE-5030B0C3320A}" destId="{A831536D-0584-4265-9C1F-C252A80E6F55}" srcOrd="1" destOrd="0" presId="urn:microsoft.com/office/officeart/2005/8/layout/radial5"/>
    <dgm:cxn modelId="{D0ECEAE0-460F-4224-8B48-150D1F2313AE}" srcId="{5B57C2B0-A9B8-4677-BA69-0C91307D1E2C}" destId="{D832B340-67C4-44B3-B068-BD8E6E729B0F}" srcOrd="1" destOrd="0" parTransId="{6B30D47B-96B3-44C2-B167-A4F89F6BFDB9}" sibTransId="{1455A077-5042-48C2-BED5-B185B4EE7922}"/>
    <dgm:cxn modelId="{A48B8896-0AB8-4A32-92DB-B8DFDE54DEC7}" type="presOf" srcId="{5B57C2B0-A9B8-4677-BA69-0C91307D1E2C}" destId="{016B1EAB-DF2C-4388-8334-CA76D3E7942A}" srcOrd="0" destOrd="0" presId="urn:microsoft.com/office/officeart/2005/8/layout/radial5"/>
    <dgm:cxn modelId="{B9955665-664D-4771-9401-94A9DB2A090B}" type="presOf" srcId="{6B30D47B-96B3-44C2-B167-A4F89F6BFDB9}" destId="{EF374F42-B2DA-4004-A963-1F3BBAA7E84A}" srcOrd="1" destOrd="0" presId="urn:microsoft.com/office/officeart/2005/8/layout/radial5"/>
    <dgm:cxn modelId="{A90E1A8B-4E5B-4A93-9224-F7644585CF4E}" type="presOf" srcId="{6B30D47B-96B3-44C2-B167-A4F89F6BFDB9}" destId="{4E9362E3-DE2A-4FAF-999D-8441C4682A4D}" srcOrd="0" destOrd="0" presId="urn:microsoft.com/office/officeart/2005/8/layout/radial5"/>
    <dgm:cxn modelId="{7A07F25C-AAC7-45C4-A0C4-034448E934F5}" type="presParOf" srcId="{F3CE6BF6-1029-406E-8C97-5E2DBC3A9AA5}" destId="{016B1EAB-DF2C-4388-8334-CA76D3E7942A}" srcOrd="0" destOrd="0" presId="urn:microsoft.com/office/officeart/2005/8/layout/radial5"/>
    <dgm:cxn modelId="{35CB50F6-0F45-4153-92FD-4FBF5AE3F4C0}" type="presParOf" srcId="{F3CE6BF6-1029-406E-8C97-5E2DBC3A9AA5}" destId="{B941788F-2566-47C0-9FBC-3B92A72BF1F6}" srcOrd="1" destOrd="0" presId="urn:microsoft.com/office/officeart/2005/8/layout/radial5"/>
    <dgm:cxn modelId="{1C2DB177-19EF-4DF1-9634-8FA2BB9B19CB}" type="presParOf" srcId="{B941788F-2566-47C0-9FBC-3B92A72BF1F6}" destId="{A831536D-0584-4265-9C1F-C252A80E6F55}" srcOrd="0" destOrd="0" presId="urn:microsoft.com/office/officeart/2005/8/layout/radial5"/>
    <dgm:cxn modelId="{F83D2C8D-1036-44E9-BAE5-8F312E654711}" type="presParOf" srcId="{F3CE6BF6-1029-406E-8C97-5E2DBC3A9AA5}" destId="{D8306933-A139-4511-8B2C-58BC34096E13}" srcOrd="2" destOrd="0" presId="urn:microsoft.com/office/officeart/2005/8/layout/radial5"/>
    <dgm:cxn modelId="{43D1364C-3B96-4B22-816A-AD296E902504}" type="presParOf" srcId="{F3CE6BF6-1029-406E-8C97-5E2DBC3A9AA5}" destId="{4E9362E3-DE2A-4FAF-999D-8441C4682A4D}" srcOrd="3" destOrd="0" presId="urn:microsoft.com/office/officeart/2005/8/layout/radial5"/>
    <dgm:cxn modelId="{2595B837-D88A-482F-B5CB-663459587BDE}" type="presParOf" srcId="{4E9362E3-DE2A-4FAF-999D-8441C4682A4D}" destId="{EF374F42-B2DA-4004-A963-1F3BBAA7E84A}" srcOrd="0" destOrd="0" presId="urn:microsoft.com/office/officeart/2005/8/layout/radial5"/>
    <dgm:cxn modelId="{B59539D9-04DD-4B61-AE63-AB2BE449B053}" type="presParOf" srcId="{F3CE6BF6-1029-406E-8C97-5E2DBC3A9AA5}" destId="{092C09AC-5F7F-4AD1-B46D-AB4471F03186}" srcOrd="4" destOrd="0" presId="urn:microsoft.com/office/officeart/2005/8/layout/radial5"/>
    <dgm:cxn modelId="{B92DAF3C-9F1A-44D9-A7FE-65FE8AC89AE4}" type="presParOf" srcId="{F3CE6BF6-1029-406E-8C97-5E2DBC3A9AA5}" destId="{126E75D9-06A5-4C68-A67F-3EA7729392A6}" srcOrd="5" destOrd="0" presId="urn:microsoft.com/office/officeart/2005/8/layout/radial5"/>
    <dgm:cxn modelId="{6EC6F3E9-4C13-486A-8BF3-ADCE3C9B01B2}" type="presParOf" srcId="{126E75D9-06A5-4C68-A67F-3EA7729392A6}" destId="{378D69A1-9E95-435C-87F7-4DF47F2DD05F}" srcOrd="0" destOrd="0" presId="urn:microsoft.com/office/officeart/2005/8/layout/radial5"/>
    <dgm:cxn modelId="{B91A01F1-26BD-4A77-8D73-A7E51085D73D}" type="presParOf" srcId="{F3CE6BF6-1029-406E-8C97-5E2DBC3A9AA5}" destId="{02CEB3FF-2FBE-4B58-979F-788B8E011D19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ABBB1A-C637-4D0F-9B4F-60050F93940D}" type="doc">
      <dgm:prSet loTypeId="urn:microsoft.com/office/officeart/2005/8/layout/radial5" loCatId="cycle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189E9755-2211-4A62-8CFB-0A37F5FAE67E}">
      <dgm:prSet phldrT="[Texto]"/>
      <dgm:spPr/>
      <dgm:t>
        <a:bodyPr/>
        <a:lstStyle/>
        <a:p>
          <a:r>
            <a:rPr lang="es-MX" b="1" dirty="0" smtClean="0"/>
            <a:t>D. Social</a:t>
          </a:r>
          <a:endParaRPr lang="es-MX" b="1" dirty="0"/>
        </a:p>
      </dgm:t>
    </dgm:pt>
    <dgm:pt modelId="{03278F5F-6956-4B7F-815A-410A736A2DCA}" type="parTrans" cxnId="{B57D7F74-A620-40C5-BDE8-CE9EC52CE0D0}">
      <dgm:prSet/>
      <dgm:spPr/>
      <dgm:t>
        <a:bodyPr/>
        <a:lstStyle/>
        <a:p>
          <a:endParaRPr lang="es-MX"/>
        </a:p>
      </dgm:t>
    </dgm:pt>
    <dgm:pt modelId="{82C8FD27-E0F3-47F8-9E93-479A92DBFE70}" type="sibTrans" cxnId="{B57D7F74-A620-40C5-BDE8-CE9EC52CE0D0}">
      <dgm:prSet/>
      <dgm:spPr/>
      <dgm:t>
        <a:bodyPr/>
        <a:lstStyle/>
        <a:p>
          <a:endParaRPr lang="es-MX"/>
        </a:p>
      </dgm:t>
    </dgm:pt>
    <dgm:pt modelId="{447F7FE4-0C90-4F81-BFB5-87180C13B66D}">
      <dgm:prSet phldrT="[Texto]"/>
      <dgm:spPr/>
      <dgm:t>
        <a:bodyPr/>
        <a:lstStyle/>
        <a:p>
          <a:r>
            <a:rPr lang="es-MX" dirty="0" smtClean="0"/>
            <a:t>D. Cultural</a:t>
          </a:r>
          <a:endParaRPr lang="es-MX" dirty="0"/>
        </a:p>
      </dgm:t>
    </dgm:pt>
    <dgm:pt modelId="{67716E74-69C3-4981-B628-E520ECFE8B69}" type="parTrans" cxnId="{5BF8C3D5-D2B7-49E7-905C-22FF96208067}">
      <dgm:prSet/>
      <dgm:spPr/>
      <dgm:t>
        <a:bodyPr/>
        <a:lstStyle/>
        <a:p>
          <a:endParaRPr lang="es-MX"/>
        </a:p>
      </dgm:t>
    </dgm:pt>
    <dgm:pt modelId="{1C5BFCFC-786A-4E2F-A08B-C14F9E9278E2}" type="sibTrans" cxnId="{5BF8C3D5-D2B7-49E7-905C-22FF96208067}">
      <dgm:prSet/>
      <dgm:spPr/>
      <dgm:t>
        <a:bodyPr/>
        <a:lstStyle/>
        <a:p>
          <a:endParaRPr lang="es-MX"/>
        </a:p>
      </dgm:t>
    </dgm:pt>
    <dgm:pt modelId="{7A5935B1-A207-4458-B4A1-20EB402671F1}">
      <dgm:prSet phldrT="[Texto]"/>
      <dgm:spPr/>
      <dgm:t>
        <a:bodyPr/>
        <a:lstStyle/>
        <a:p>
          <a:r>
            <a:rPr lang="es-MX" dirty="0" smtClean="0"/>
            <a:t>D. Del Trabajo</a:t>
          </a:r>
          <a:endParaRPr lang="es-MX" dirty="0"/>
        </a:p>
      </dgm:t>
    </dgm:pt>
    <dgm:pt modelId="{0298FDF9-B0FA-40C1-BDC9-36DCDC2AE0A4}" type="parTrans" cxnId="{422EAEE3-586B-4DC4-94C9-1C3854C0C5E4}">
      <dgm:prSet/>
      <dgm:spPr/>
      <dgm:t>
        <a:bodyPr/>
        <a:lstStyle/>
        <a:p>
          <a:endParaRPr lang="es-MX"/>
        </a:p>
      </dgm:t>
    </dgm:pt>
    <dgm:pt modelId="{2D5813E5-7F9F-4F94-82CF-FFFB82754CEC}" type="sibTrans" cxnId="{422EAEE3-586B-4DC4-94C9-1C3854C0C5E4}">
      <dgm:prSet/>
      <dgm:spPr/>
      <dgm:t>
        <a:bodyPr/>
        <a:lstStyle/>
        <a:p>
          <a:endParaRPr lang="es-MX"/>
        </a:p>
      </dgm:t>
    </dgm:pt>
    <dgm:pt modelId="{540E21EE-47B3-4BEE-B90D-B375679B511A}">
      <dgm:prSet phldrT="[Texto]"/>
      <dgm:spPr/>
      <dgm:t>
        <a:bodyPr/>
        <a:lstStyle/>
        <a:p>
          <a:r>
            <a:rPr lang="es-MX" dirty="0" smtClean="0"/>
            <a:t>D. Agrario</a:t>
          </a:r>
          <a:endParaRPr lang="es-MX" dirty="0"/>
        </a:p>
      </dgm:t>
    </dgm:pt>
    <dgm:pt modelId="{13BAAC9E-7535-4A40-861E-BEC7B99815D3}" type="parTrans" cxnId="{F921FD69-68C8-4286-84C6-2AF9A883E327}">
      <dgm:prSet/>
      <dgm:spPr/>
      <dgm:t>
        <a:bodyPr/>
        <a:lstStyle/>
        <a:p>
          <a:endParaRPr lang="es-MX"/>
        </a:p>
      </dgm:t>
    </dgm:pt>
    <dgm:pt modelId="{AB06A4F3-6FD7-461D-A751-131A1C148661}" type="sibTrans" cxnId="{F921FD69-68C8-4286-84C6-2AF9A883E327}">
      <dgm:prSet/>
      <dgm:spPr/>
      <dgm:t>
        <a:bodyPr/>
        <a:lstStyle/>
        <a:p>
          <a:endParaRPr lang="es-MX"/>
        </a:p>
      </dgm:t>
    </dgm:pt>
    <dgm:pt modelId="{05303FC5-4305-4E62-A12C-64408918B986}">
      <dgm:prSet phldrT="[Texto]"/>
      <dgm:spPr/>
      <dgm:t>
        <a:bodyPr/>
        <a:lstStyle/>
        <a:p>
          <a:r>
            <a:rPr lang="es-MX" dirty="0" smtClean="0"/>
            <a:t>D. Económico</a:t>
          </a:r>
          <a:endParaRPr lang="es-MX" dirty="0"/>
        </a:p>
      </dgm:t>
    </dgm:pt>
    <dgm:pt modelId="{04D82E1A-3FCB-4021-B421-D3C4B82F1D4F}" type="parTrans" cxnId="{DAA69D64-BA8D-416F-A2B1-8DFEE743D75B}">
      <dgm:prSet/>
      <dgm:spPr/>
      <dgm:t>
        <a:bodyPr/>
        <a:lstStyle/>
        <a:p>
          <a:endParaRPr lang="es-MX"/>
        </a:p>
      </dgm:t>
    </dgm:pt>
    <dgm:pt modelId="{36C77220-A1DA-4210-9AF5-E1D1D75CC2EA}" type="sibTrans" cxnId="{DAA69D64-BA8D-416F-A2B1-8DFEE743D75B}">
      <dgm:prSet/>
      <dgm:spPr/>
      <dgm:t>
        <a:bodyPr/>
        <a:lstStyle/>
        <a:p>
          <a:endParaRPr lang="es-MX"/>
        </a:p>
      </dgm:t>
    </dgm:pt>
    <dgm:pt modelId="{52FE0DE9-B541-48E7-8F9D-CCA8DF4F0269}">
      <dgm:prSet/>
      <dgm:spPr/>
      <dgm:t>
        <a:bodyPr/>
        <a:lstStyle/>
        <a:p>
          <a:r>
            <a:rPr lang="es-MX" dirty="0" smtClean="0"/>
            <a:t>D. De Seguridad Social</a:t>
          </a:r>
          <a:endParaRPr lang="es-MX" dirty="0"/>
        </a:p>
      </dgm:t>
    </dgm:pt>
    <dgm:pt modelId="{1FCCCB18-CA34-48D2-AC72-E5482757854B}" type="parTrans" cxnId="{8DEF2B71-E73B-44EC-A55E-72AB810AEE38}">
      <dgm:prSet/>
      <dgm:spPr/>
      <dgm:t>
        <a:bodyPr/>
        <a:lstStyle/>
        <a:p>
          <a:endParaRPr lang="es-MX"/>
        </a:p>
      </dgm:t>
    </dgm:pt>
    <dgm:pt modelId="{DD395218-E0BD-41EA-A3B3-F1987AC4A4DA}" type="sibTrans" cxnId="{8DEF2B71-E73B-44EC-A55E-72AB810AEE38}">
      <dgm:prSet/>
      <dgm:spPr/>
      <dgm:t>
        <a:bodyPr/>
        <a:lstStyle/>
        <a:p>
          <a:endParaRPr lang="es-MX"/>
        </a:p>
      </dgm:t>
    </dgm:pt>
    <dgm:pt modelId="{F8F8367F-9B0A-4252-A3F5-B03976C348C2}">
      <dgm:prSet/>
      <dgm:spPr/>
      <dgm:t>
        <a:bodyPr/>
        <a:lstStyle/>
        <a:p>
          <a:r>
            <a:rPr lang="es-MX" dirty="0" smtClean="0"/>
            <a:t>D. Internacional Social </a:t>
          </a:r>
          <a:endParaRPr lang="es-MX" dirty="0"/>
        </a:p>
      </dgm:t>
    </dgm:pt>
    <dgm:pt modelId="{C1E9EB90-F54E-4BFD-9F3B-9A3367C26C1C}" type="parTrans" cxnId="{E1D35CE2-F92E-49E4-A25D-F9A6887556B8}">
      <dgm:prSet/>
      <dgm:spPr/>
      <dgm:t>
        <a:bodyPr/>
        <a:lstStyle/>
        <a:p>
          <a:endParaRPr lang="es-MX"/>
        </a:p>
      </dgm:t>
    </dgm:pt>
    <dgm:pt modelId="{F08BB584-076F-4B97-B136-EBD1BD8BFD94}" type="sibTrans" cxnId="{E1D35CE2-F92E-49E4-A25D-F9A6887556B8}">
      <dgm:prSet/>
      <dgm:spPr/>
      <dgm:t>
        <a:bodyPr/>
        <a:lstStyle/>
        <a:p>
          <a:endParaRPr lang="es-MX"/>
        </a:p>
      </dgm:t>
    </dgm:pt>
    <dgm:pt modelId="{77719493-26C1-47A2-8F86-7D8ADACC4652}" type="pres">
      <dgm:prSet presAssocID="{9BABBB1A-C637-4D0F-9B4F-60050F93940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9DFFD3F-611A-4022-A525-C5442EA39D82}" type="pres">
      <dgm:prSet presAssocID="{189E9755-2211-4A62-8CFB-0A37F5FAE67E}" presName="centerShape" presStyleLbl="node0" presStyleIdx="0" presStyleCnt="1"/>
      <dgm:spPr/>
      <dgm:t>
        <a:bodyPr/>
        <a:lstStyle/>
        <a:p>
          <a:endParaRPr lang="es-MX"/>
        </a:p>
      </dgm:t>
    </dgm:pt>
    <dgm:pt modelId="{715731EC-90CC-44F4-B25A-F99558D75D01}" type="pres">
      <dgm:prSet presAssocID="{67716E74-69C3-4981-B628-E520ECFE8B69}" presName="parTrans" presStyleLbl="sibTrans2D1" presStyleIdx="0" presStyleCnt="6"/>
      <dgm:spPr/>
      <dgm:t>
        <a:bodyPr/>
        <a:lstStyle/>
        <a:p>
          <a:endParaRPr lang="es-MX"/>
        </a:p>
      </dgm:t>
    </dgm:pt>
    <dgm:pt modelId="{7AD5CB4C-832F-446B-AB4E-97C37C188B78}" type="pres">
      <dgm:prSet presAssocID="{67716E74-69C3-4981-B628-E520ECFE8B69}" presName="connectorText" presStyleLbl="sibTrans2D1" presStyleIdx="0" presStyleCnt="6"/>
      <dgm:spPr/>
      <dgm:t>
        <a:bodyPr/>
        <a:lstStyle/>
        <a:p>
          <a:endParaRPr lang="es-MX"/>
        </a:p>
      </dgm:t>
    </dgm:pt>
    <dgm:pt modelId="{AEF52338-F5AA-4CC6-963E-BFE69544B2C9}" type="pres">
      <dgm:prSet presAssocID="{447F7FE4-0C90-4F81-BFB5-87180C13B66D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489E1E-9B4A-4727-87FD-28365D198817}" type="pres">
      <dgm:prSet presAssocID="{1FCCCB18-CA34-48D2-AC72-E5482757854B}" presName="parTrans" presStyleLbl="sibTrans2D1" presStyleIdx="1" presStyleCnt="6"/>
      <dgm:spPr/>
      <dgm:t>
        <a:bodyPr/>
        <a:lstStyle/>
        <a:p>
          <a:endParaRPr lang="es-MX"/>
        </a:p>
      </dgm:t>
    </dgm:pt>
    <dgm:pt modelId="{975A31E1-ED4A-434C-946A-8005FE592B68}" type="pres">
      <dgm:prSet presAssocID="{1FCCCB18-CA34-48D2-AC72-E5482757854B}" presName="connectorText" presStyleLbl="sibTrans2D1" presStyleIdx="1" presStyleCnt="6"/>
      <dgm:spPr/>
      <dgm:t>
        <a:bodyPr/>
        <a:lstStyle/>
        <a:p>
          <a:endParaRPr lang="es-MX"/>
        </a:p>
      </dgm:t>
    </dgm:pt>
    <dgm:pt modelId="{3D0735EC-259B-4C8C-8F88-968E3061A785}" type="pres">
      <dgm:prSet presAssocID="{52FE0DE9-B541-48E7-8F9D-CCA8DF4F0269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53BF5D-8076-4346-BF97-B41029F25275}" type="pres">
      <dgm:prSet presAssocID="{C1E9EB90-F54E-4BFD-9F3B-9A3367C26C1C}" presName="parTrans" presStyleLbl="sibTrans2D1" presStyleIdx="2" presStyleCnt="6"/>
      <dgm:spPr/>
      <dgm:t>
        <a:bodyPr/>
        <a:lstStyle/>
        <a:p>
          <a:endParaRPr lang="es-MX"/>
        </a:p>
      </dgm:t>
    </dgm:pt>
    <dgm:pt modelId="{C1FF1E46-319A-4D7A-A38A-222C4C09BA55}" type="pres">
      <dgm:prSet presAssocID="{C1E9EB90-F54E-4BFD-9F3B-9A3367C26C1C}" presName="connectorText" presStyleLbl="sibTrans2D1" presStyleIdx="2" presStyleCnt="6"/>
      <dgm:spPr/>
      <dgm:t>
        <a:bodyPr/>
        <a:lstStyle/>
        <a:p>
          <a:endParaRPr lang="es-MX"/>
        </a:p>
      </dgm:t>
    </dgm:pt>
    <dgm:pt modelId="{0B1E0A90-5F9E-4E41-8112-E318E05D4BF1}" type="pres">
      <dgm:prSet presAssocID="{F8F8367F-9B0A-4252-A3F5-B03976C348C2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A207D7-26FB-4DAE-BBEF-5AEDC16B6C68}" type="pres">
      <dgm:prSet presAssocID="{0298FDF9-B0FA-40C1-BDC9-36DCDC2AE0A4}" presName="parTrans" presStyleLbl="sibTrans2D1" presStyleIdx="3" presStyleCnt="6"/>
      <dgm:spPr/>
      <dgm:t>
        <a:bodyPr/>
        <a:lstStyle/>
        <a:p>
          <a:endParaRPr lang="es-MX"/>
        </a:p>
      </dgm:t>
    </dgm:pt>
    <dgm:pt modelId="{C39D6480-B63D-424E-8548-8ABB1FAC48C6}" type="pres">
      <dgm:prSet presAssocID="{0298FDF9-B0FA-40C1-BDC9-36DCDC2AE0A4}" presName="connectorText" presStyleLbl="sibTrans2D1" presStyleIdx="3" presStyleCnt="6"/>
      <dgm:spPr/>
      <dgm:t>
        <a:bodyPr/>
        <a:lstStyle/>
        <a:p>
          <a:endParaRPr lang="es-MX"/>
        </a:p>
      </dgm:t>
    </dgm:pt>
    <dgm:pt modelId="{7580426C-51A5-40EC-8457-C548ECFC63E5}" type="pres">
      <dgm:prSet presAssocID="{7A5935B1-A207-4458-B4A1-20EB402671F1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C5D0B5-42BE-4909-91C9-30A8C1748ADF}" type="pres">
      <dgm:prSet presAssocID="{13BAAC9E-7535-4A40-861E-BEC7B99815D3}" presName="parTrans" presStyleLbl="sibTrans2D1" presStyleIdx="4" presStyleCnt="6"/>
      <dgm:spPr/>
      <dgm:t>
        <a:bodyPr/>
        <a:lstStyle/>
        <a:p>
          <a:endParaRPr lang="es-MX"/>
        </a:p>
      </dgm:t>
    </dgm:pt>
    <dgm:pt modelId="{26265D3E-E087-40F7-AEAE-6C496ED75BF4}" type="pres">
      <dgm:prSet presAssocID="{13BAAC9E-7535-4A40-861E-BEC7B99815D3}" presName="connectorText" presStyleLbl="sibTrans2D1" presStyleIdx="4" presStyleCnt="6"/>
      <dgm:spPr/>
      <dgm:t>
        <a:bodyPr/>
        <a:lstStyle/>
        <a:p>
          <a:endParaRPr lang="es-MX"/>
        </a:p>
      </dgm:t>
    </dgm:pt>
    <dgm:pt modelId="{760C58CF-2D43-4C9D-8849-2A420DFEF6CE}" type="pres">
      <dgm:prSet presAssocID="{540E21EE-47B3-4BEE-B90D-B375679B511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FEEBA6-7CF1-457F-A712-D170DB8B7A73}" type="pres">
      <dgm:prSet presAssocID="{04D82E1A-3FCB-4021-B421-D3C4B82F1D4F}" presName="parTrans" presStyleLbl="sibTrans2D1" presStyleIdx="5" presStyleCnt="6"/>
      <dgm:spPr/>
      <dgm:t>
        <a:bodyPr/>
        <a:lstStyle/>
        <a:p>
          <a:endParaRPr lang="es-MX"/>
        </a:p>
      </dgm:t>
    </dgm:pt>
    <dgm:pt modelId="{04BF1FC8-585A-4C6F-8ABB-4A6EBE3233D7}" type="pres">
      <dgm:prSet presAssocID="{04D82E1A-3FCB-4021-B421-D3C4B82F1D4F}" presName="connectorText" presStyleLbl="sibTrans2D1" presStyleIdx="5" presStyleCnt="6"/>
      <dgm:spPr/>
      <dgm:t>
        <a:bodyPr/>
        <a:lstStyle/>
        <a:p>
          <a:endParaRPr lang="es-MX"/>
        </a:p>
      </dgm:t>
    </dgm:pt>
    <dgm:pt modelId="{751FE630-60F9-4BD2-938A-665F45739F92}" type="pres">
      <dgm:prSet presAssocID="{05303FC5-4305-4E62-A12C-64408918B98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4F255CC-1D8B-410B-A4FB-1183B92EB91B}" type="presOf" srcId="{9BABBB1A-C637-4D0F-9B4F-60050F93940D}" destId="{77719493-26C1-47A2-8F86-7D8ADACC4652}" srcOrd="0" destOrd="0" presId="urn:microsoft.com/office/officeart/2005/8/layout/radial5"/>
    <dgm:cxn modelId="{F22CA384-92EE-4893-B975-CDFFBA5405DE}" type="presOf" srcId="{447F7FE4-0C90-4F81-BFB5-87180C13B66D}" destId="{AEF52338-F5AA-4CC6-963E-BFE69544B2C9}" srcOrd="0" destOrd="0" presId="urn:microsoft.com/office/officeart/2005/8/layout/radial5"/>
    <dgm:cxn modelId="{41899598-4113-405E-8FE7-82E9613B7636}" type="presOf" srcId="{F8F8367F-9B0A-4252-A3F5-B03976C348C2}" destId="{0B1E0A90-5F9E-4E41-8112-E318E05D4BF1}" srcOrd="0" destOrd="0" presId="urn:microsoft.com/office/officeart/2005/8/layout/radial5"/>
    <dgm:cxn modelId="{CE9DE7F6-65E0-42ED-B160-F0D7F75428DF}" type="presOf" srcId="{05303FC5-4305-4E62-A12C-64408918B986}" destId="{751FE630-60F9-4BD2-938A-665F45739F92}" srcOrd="0" destOrd="0" presId="urn:microsoft.com/office/officeart/2005/8/layout/radial5"/>
    <dgm:cxn modelId="{BA2BA2AB-BE21-4A36-890E-61C2237D44B6}" type="presOf" srcId="{13BAAC9E-7535-4A40-861E-BEC7B99815D3}" destId="{C3C5D0B5-42BE-4909-91C9-30A8C1748ADF}" srcOrd="0" destOrd="0" presId="urn:microsoft.com/office/officeart/2005/8/layout/radial5"/>
    <dgm:cxn modelId="{44DB495B-0F61-48DF-B2ED-527FEB8ACAC0}" type="presOf" srcId="{C1E9EB90-F54E-4BFD-9F3B-9A3367C26C1C}" destId="{C1FF1E46-319A-4D7A-A38A-222C4C09BA55}" srcOrd="1" destOrd="0" presId="urn:microsoft.com/office/officeart/2005/8/layout/radial5"/>
    <dgm:cxn modelId="{38A677F8-7EBC-424A-AE4A-760D4B243022}" type="presOf" srcId="{189E9755-2211-4A62-8CFB-0A37F5FAE67E}" destId="{59DFFD3F-611A-4022-A525-C5442EA39D82}" srcOrd="0" destOrd="0" presId="urn:microsoft.com/office/officeart/2005/8/layout/radial5"/>
    <dgm:cxn modelId="{89932111-4126-49B8-8375-406792EEE929}" type="presOf" srcId="{540E21EE-47B3-4BEE-B90D-B375679B511A}" destId="{760C58CF-2D43-4C9D-8849-2A420DFEF6CE}" srcOrd="0" destOrd="0" presId="urn:microsoft.com/office/officeart/2005/8/layout/radial5"/>
    <dgm:cxn modelId="{1D31738B-951E-4AF1-85FB-84E58ED90E5D}" type="presOf" srcId="{67716E74-69C3-4981-B628-E520ECFE8B69}" destId="{7AD5CB4C-832F-446B-AB4E-97C37C188B78}" srcOrd="1" destOrd="0" presId="urn:microsoft.com/office/officeart/2005/8/layout/radial5"/>
    <dgm:cxn modelId="{51802AEF-A717-4A78-AE39-853CA9797637}" type="presOf" srcId="{0298FDF9-B0FA-40C1-BDC9-36DCDC2AE0A4}" destId="{C39D6480-B63D-424E-8548-8ABB1FAC48C6}" srcOrd="1" destOrd="0" presId="urn:microsoft.com/office/officeart/2005/8/layout/radial5"/>
    <dgm:cxn modelId="{422EAEE3-586B-4DC4-94C9-1C3854C0C5E4}" srcId="{189E9755-2211-4A62-8CFB-0A37F5FAE67E}" destId="{7A5935B1-A207-4458-B4A1-20EB402671F1}" srcOrd="3" destOrd="0" parTransId="{0298FDF9-B0FA-40C1-BDC9-36DCDC2AE0A4}" sibTransId="{2D5813E5-7F9F-4F94-82CF-FFFB82754CEC}"/>
    <dgm:cxn modelId="{F921FD69-68C8-4286-84C6-2AF9A883E327}" srcId="{189E9755-2211-4A62-8CFB-0A37F5FAE67E}" destId="{540E21EE-47B3-4BEE-B90D-B375679B511A}" srcOrd="4" destOrd="0" parTransId="{13BAAC9E-7535-4A40-861E-BEC7B99815D3}" sibTransId="{AB06A4F3-6FD7-461D-A751-131A1C148661}"/>
    <dgm:cxn modelId="{4A9C39D6-5DE1-47C1-909C-3FA4DD6D293D}" type="presOf" srcId="{04D82E1A-3FCB-4021-B421-D3C4B82F1D4F}" destId="{04BF1FC8-585A-4C6F-8ABB-4A6EBE3233D7}" srcOrd="1" destOrd="0" presId="urn:microsoft.com/office/officeart/2005/8/layout/radial5"/>
    <dgm:cxn modelId="{EC5C112B-41C3-4A3D-9ED0-356FD62B3380}" type="presOf" srcId="{0298FDF9-B0FA-40C1-BDC9-36DCDC2AE0A4}" destId="{50A207D7-26FB-4DAE-BBEF-5AEDC16B6C68}" srcOrd="0" destOrd="0" presId="urn:microsoft.com/office/officeart/2005/8/layout/radial5"/>
    <dgm:cxn modelId="{DAA69D64-BA8D-416F-A2B1-8DFEE743D75B}" srcId="{189E9755-2211-4A62-8CFB-0A37F5FAE67E}" destId="{05303FC5-4305-4E62-A12C-64408918B986}" srcOrd="5" destOrd="0" parTransId="{04D82E1A-3FCB-4021-B421-D3C4B82F1D4F}" sibTransId="{36C77220-A1DA-4210-9AF5-E1D1D75CC2EA}"/>
    <dgm:cxn modelId="{E1D35CE2-F92E-49E4-A25D-F9A6887556B8}" srcId="{189E9755-2211-4A62-8CFB-0A37F5FAE67E}" destId="{F8F8367F-9B0A-4252-A3F5-B03976C348C2}" srcOrd="2" destOrd="0" parTransId="{C1E9EB90-F54E-4BFD-9F3B-9A3367C26C1C}" sibTransId="{F08BB584-076F-4B97-B136-EBD1BD8BFD94}"/>
    <dgm:cxn modelId="{FBEEC0E9-CDA1-4542-8721-91C466CAFA76}" type="presOf" srcId="{67716E74-69C3-4981-B628-E520ECFE8B69}" destId="{715731EC-90CC-44F4-B25A-F99558D75D01}" srcOrd="0" destOrd="0" presId="urn:microsoft.com/office/officeart/2005/8/layout/radial5"/>
    <dgm:cxn modelId="{9DF7BE88-97D0-4AD4-B606-4F1A5042BFD8}" type="presOf" srcId="{13BAAC9E-7535-4A40-861E-BEC7B99815D3}" destId="{26265D3E-E087-40F7-AEAE-6C496ED75BF4}" srcOrd="1" destOrd="0" presId="urn:microsoft.com/office/officeart/2005/8/layout/radial5"/>
    <dgm:cxn modelId="{B6BD6CBA-055D-4D5D-A205-E35728270D42}" type="presOf" srcId="{1FCCCB18-CA34-48D2-AC72-E5482757854B}" destId="{B4489E1E-9B4A-4727-87FD-28365D198817}" srcOrd="0" destOrd="0" presId="urn:microsoft.com/office/officeart/2005/8/layout/radial5"/>
    <dgm:cxn modelId="{B57D7F74-A620-40C5-BDE8-CE9EC52CE0D0}" srcId="{9BABBB1A-C637-4D0F-9B4F-60050F93940D}" destId="{189E9755-2211-4A62-8CFB-0A37F5FAE67E}" srcOrd="0" destOrd="0" parTransId="{03278F5F-6956-4B7F-815A-410A736A2DCA}" sibTransId="{82C8FD27-E0F3-47F8-9E93-479A92DBFE70}"/>
    <dgm:cxn modelId="{C7E9F044-8B1B-4712-AE12-CB6389537433}" type="presOf" srcId="{04D82E1A-3FCB-4021-B421-D3C4B82F1D4F}" destId="{E6FEEBA6-7CF1-457F-A712-D170DB8B7A73}" srcOrd="0" destOrd="0" presId="urn:microsoft.com/office/officeart/2005/8/layout/radial5"/>
    <dgm:cxn modelId="{879372E7-C986-4345-91E7-7ACDCAB71E59}" type="presOf" srcId="{C1E9EB90-F54E-4BFD-9F3B-9A3367C26C1C}" destId="{8553BF5D-8076-4346-BF97-B41029F25275}" srcOrd="0" destOrd="0" presId="urn:microsoft.com/office/officeart/2005/8/layout/radial5"/>
    <dgm:cxn modelId="{AEB53E6C-3A96-472E-9150-C342C522FC4E}" type="presOf" srcId="{52FE0DE9-B541-48E7-8F9D-CCA8DF4F0269}" destId="{3D0735EC-259B-4C8C-8F88-968E3061A785}" srcOrd="0" destOrd="0" presId="urn:microsoft.com/office/officeart/2005/8/layout/radial5"/>
    <dgm:cxn modelId="{5BF8C3D5-D2B7-49E7-905C-22FF96208067}" srcId="{189E9755-2211-4A62-8CFB-0A37F5FAE67E}" destId="{447F7FE4-0C90-4F81-BFB5-87180C13B66D}" srcOrd="0" destOrd="0" parTransId="{67716E74-69C3-4981-B628-E520ECFE8B69}" sibTransId="{1C5BFCFC-786A-4E2F-A08B-C14F9E9278E2}"/>
    <dgm:cxn modelId="{3142E639-592F-4E19-8906-6D6FC7C469FA}" type="presOf" srcId="{7A5935B1-A207-4458-B4A1-20EB402671F1}" destId="{7580426C-51A5-40EC-8457-C548ECFC63E5}" srcOrd="0" destOrd="0" presId="urn:microsoft.com/office/officeart/2005/8/layout/radial5"/>
    <dgm:cxn modelId="{8DEF2B71-E73B-44EC-A55E-72AB810AEE38}" srcId="{189E9755-2211-4A62-8CFB-0A37F5FAE67E}" destId="{52FE0DE9-B541-48E7-8F9D-CCA8DF4F0269}" srcOrd="1" destOrd="0" parTransId="{1FCCCB18-CA34-48D2-AC72-E5482757854B}" sibTransId="{DD395218-E0BD-41EA-A3B3-F1987AC4A4DA}"/>
    <dgm:cxn modelId="{51D56C61-B80D-4FEA-9B1B-B4E935DD6A00}" type="presOf" srcId="{1FCCCB18-CA34-48D2-AC72-E5482757854B}" destId="{975A31E1-ED4A-434C-946A-8005FE592B68}" srcOrd="1" destOrd="0" presId="urn:microsoft.com/office/officeart/2005/8/layout/radial5"/>
    <dgm:cxn modelId="{DBEA90F4-0BDF-4AE5-84F1-8DED561D291C}" type="presParOf" srcId="{77719493-26C1-47A2-8F86-7D8ADACC4652}" destId="{59DFFD3F-611A-4022-A525-C5442EA39D82}" srcOrd="0" destOrd="0" presId="urn:microsoft.com/office/officeart/2005/8/layout/radial5"/>
    <dgm:cxn modelId="{E43898CF-5D7D-425B-865C-017A7C6AB16B}" type="presParOf" srcId="{77719493-26C1-47A2-8F86-7D8ADACC4652}" destId="{715731EC-90CC-44F4-B25A-F99558D75D01}" srcOrd="1" destOrd="0" presId="urn:microsoft.com/office/officeart/2005/8/layout/radial5"/>
    <dgm:cxn modelId="{51ED55AF-4CB2-44EE-A42E-D40E678275C7}" type="presParOf" srcId="{715731EC-90CC-44F4-B25A-F99558D75D01}" destId="{7AD5CB4C-832F-446B-AB4E-97C37C188B78}" srcOrd="0" destOrd="0" presId="urn:microsoft.com/office/officeart/2005/8/layout/radial5"/>
    <dgm:cxn modelId="{5F554297-C16C-4367-BD97-86A90369E7AB}" type="presParOf" srcId="{77719493-26C1-47A2-8F86-7D8ADACC4652}" destId="{AEF52338-F5AA-4CC6-963E-BFE69544B2C9}" srcOrd="2" destOrd="0" presId="urn:microsoft.com/office/officeart/2005/8/layout/radial5"/>
    <dgm:cxn modelId="{1ED82F27-E1B1-469F-BC10-1FE931D1538A}" type="presParOf" srcId="{77719493-26C1-47A2-8F86-7D8ADACC4652}" destId="{B4489E1E-9B4A-4727-87FD-28365D198817}" srcOrd="3" destOrd="0" presId="urn:microsoft.com/office/officeart/2005/8/layout/radial5"/>
    <dgm:cxn modelId="{6A7DB7FB-7805-4C43-ADA3-8DFBC1045A08}" type="presParOf" srcId="{B4489E1E-9B4A-4727-87FD-28365D198817}" destId="{975A31E1-ED4A-434C-946A-8005FE592B68}" srcOrd="0" destOrd="0" presId="urn:microsoft.com/office/officeart/2005/8/layout/radial5"/>
    <dgm:cxn modelId="{E615FBFF-FB30-4450-B7B2-1A60A5FC439D}" type="presParOf" srcId="{77719493-26C1-47A2-8F86-7D8ADACC4652}" destId="{3D0735EC-259B-4C8C-8F88-968E3061A785}" srcOrd="4" destOrd="0" presId="urn:microsoft.com/office/officeart/2005/8/layout/radial5"/>
    <dgm:cxn modelId="{23D02502-C74A-4763-95E4-4D382FD16359}" type="presParOf" srcId="{77719493-26C1-47A2-8F86-7D8ADACC4652}" destId="{8553BF5D-8076-4346-BF97-B41029F25275}" srcOrd="5" destOrd="0" presId="urn:microsoft.com/office/officeart/2005/8/layout/radial5"/>
    <dgm:cxn modelId="{CB13D4C6-C39E-434F-A970-9F56CBA93D01}" type="presParOf" srcId="{8553BF5D-8076-4346-BF97-B41029F25275}" destId="{C1FF1E46-319A-4D7A-A38A-222C4C09BA55}" srcOrd="0" destOrd="0" presId="urn:microsoft.com/office/officeart/2005/8/layout/radial5"/>
    <dgm:cxn modelId="{B941C009-6CF1-4EAE-91E5-10BD1CA21BA8}" type="presParOf" srcId="{77719493-26C1-47A2-8F86-7D8ADACC4652}" destId="{0B1E0A90-5F9E-4E41-8112-E318E05D4BF1}" srcOrd="6" destOrd="0" presId="urn:microsoft.com/office/officeart/2005/8/layout/radial5"/>
    <dgm:cxn modelId="{ECB0AD7A-F054-46FB-86D1-08E4C424673F}" type="presParOf" srcId="{77719493-26C1-47A2-8F86-7D8ADACC4652}" destId="{50A207D7-26FB-4DAE-BBEF-5AEDC16B6C68}" srcOrd="7" destOrd="0" presId="urn:microsoft.com/office/officeart/2005/8/layout/radial5"/>
    <dgm:cxn modelId="{6A45C4FA-6111-42FA-8F84-30474767AE47}" type="presParOf" srcId="{50A207D7-26FB-4DAE-BBEF-5AEDC16B6C68}" destId="{C39D6480-B63D-424E-8548-8ABB1FAC48C6}" srcOrd="0" destOrd="0" presId="urn:microsoft.com/office/officeart/2005/8/layout/radial5"/>
    <dgm:cxn modelId="{D8248A15-8DC5-496E-8456-256611AEE817}" type="presParOf" srcId="{77719493-26C1-47A2-8F86-7D8ADACC4652}" destId="{7580426C-51A5-40EC-8457-C548ECFC63E5}" srcOrd="8" destOrd="0" presId="urn:microsoft.com/office/officeart/2005/8/layout/radial5"/>
    <dgm:cxn modelId="{5CD0AC8A-5DFF-4823-BAD4-43AA4FDFA712}" type="presParOf" srcId="{77719493-26C1-47A2-8F86-7D8ADACC4652}" destId="{C3C5D0B5-42BE-4909-91C9-30A8C1748ADF}" srcOrd="9" destOrd="0" presId="urn:microsoft.com/office/officeart/2005/8/layout/radial5"/>
    <dgm:cxn modelId="{CB3BB8B7-465E-4CB6-AEC3-C9F70551DCA8}" type="presParOf" srcId="{C3C5D0B5-42BE-4909-91C9-30A8C1748ADF}" destId="{26265D3E-E087-40F7-AEAE-6C496ED75BF4}" srcOrd="0" destOrd="0" presId="urn:microsoft.com/office/officeart/2005/8/layout/radial5"/>
    <dgm:cxn modelId="{79487603-0339-467B-9B5E-52E970244D29}" type="presParOf" srcId="{77719493-26C1-47A2-8F86-7D8ADACC4652}" destId="{760C58CF-2D43-4C9D-8849-2A420DFEF6CE}" srcOrd="10" destOrd="0" presId="urn:microsoft.com/office/officeart/2005/8/layout/radial5"/>
    <dgm:cxn modelId="{1BB35BBF-2A2C-417B-8D62-9FC615E7452D}" type="presParOf" srcId="{77719493-26C1-47A2-8F86-7D8ADACC4652}" destId="{E6FEEBA6-7CF1-457F-A712-D170DB8B7A73}" srcOrd="11" destOrd="0" presId="urn:microsoft.com/office/officeart/2005/8/layout/radial5"/>
    <dgm:cxn modelId="{D7AC6D9A-D6FB-4B04-84E5-1BCDBD8F5C2C}" type="presParOf" srcId="{E6FEEBA6-7CF1-457F-A712-D170DB8B7A73}" destId="{04BF1FC8-585A-4C6F-8ABB-4A6EBE3233D7}" srcOrd="0" destOrd="0" presId="urn:microsoft.com/office/officeart/2005/8/layout/radial5"/>
    <dgm:cxn modelId="{EAAC5012-A8BC-47A1-836D-7467292F6001}" type="presParOf" srcId="{77719493-26C1-47A2-8F86-7D8ADACC4652}" destId="{751FE630-60F9-4BD2-938A-665F45739F92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3A3D11-EE5B-42D1-AB24-5CD5C7089539}">
      <dsp:nvSpPr>
        <dsp:cNvPr id="0" name=""/>
        <dsp:cNvSpPr/>
      </dsp:nvSpPr>
      <dsp:spPr>
        <a:xfrm>
          <a:off x="3366054" y="1673866"/>
          <a:ext cx="972747" cy="97274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/>
            <a:t>Derecho Público</a:t>
          </a:r>
          <a:endParaRPr lang="es-MX" sz="1200" b="1" kern="1200" dirty="0"/>
        </a:p>
      </dsp:txBody>
      <dsp:txXfrm>
        <a:off x="3508509" y="1816321"/>
        <a:ext cx="687837" cy="687837"/>
      </dsp:txXfrm>
    </dsp:sp>
    <dsp:sp modelId="{A5EB1A5B-C74F-4310-9F76-B3DC5251FEEA}">
      <dsp:nvSpPr>
        <dsp:cNvPr id="0" name=""/>
        <dsp:cNvSpPr/>
      </dsp:nvSpPr>
      <dsp:spPr>
        <a:xfrm rot="16200000">
          <a:off x="3730892" y="1286066"/>
          <a:ext cx="243070" cy="3307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2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/>
        </a:p>
      </dsp:txBody>
      <dsp:txXfrm>
        <a:off x="3767353" y="1388674"/>
        <a:ext cx="170149" cy="198440"/>
      </dsp:txXfrm>
    </dsp:sp>
    <dsp:sp modelId="{88857B87-F236-429B-8F27-AC97EF38DB2A}">
      <dsp:nvSpPr>
        <dsp:cNvPr id="0" name=""/>
        <dsp:cNvSpPr/>
      </dsp:nvSpPr>
      <dsp:spPr>
        <a:xfrm>
          <a:off x="3248260" y="6907"/>
          <a:ext cx="1208334" cy="120833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2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D. Administrativo</a:t>
          </a:r>
          <a:endParaRPr lang="es-MX" sz="900" kern="1200" dirty="0"/>
        </a:p>
      </dsp:txBody>
      <dsp:txXfrm>
        <a:off x="3425216" y="183863"/>
        <a:ext cx="854422" cy="854422"/>
      </dsp:txXfrm>
    </dsp:sp>
    <dsp:sp modelId="{60F71D7C-D4EB-4A54-B11E-5A9551CE960C}">
      <dsp:nvSpPr>
        <dsp:cNvPr id="0" name=""/>
        <dsp:cNvSpPr/>
      </dsp:nvSpPr>
      <dsp:spPr>
        <a:xfrm rot="19800000">
          <a:off x="4344736" y="1640469"/>
          <a:ext cx="243070" cy="3307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3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/>
        </a:p>
      </dsp:txBody>
      <dsp:txXfrm>
        <a:off x="4349621" y="1724846"/>
        <a:ext cx="170149" cy="198440"/>
      </dsp:txXfrm>
    </dsp:sp>
    <dsp:sp modelId="{9F93569C-E7FC-4360-BF86-199B9ABFFCF5}">
      <dsp:nvSpPr>
        <dsp:cNvPr id="0" name=""/>
        <dsp:cNvSpPr/>
      </dsp:nvSpPr>
      <dsp:spPr>
        <a:xfrm>
          <a:off x="4589876" y="781490"/>
          <a:ext cx="1208334" cy="120833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3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D. Constitucional</a:t>
          </a:r>
          <a:endParaRPr lang="es-MX" sz="900" kern="1200" dirty="0"/>
        </a:p>
      </dsp:txBody>
      <dsp:txXfrm>
        <a:off x="4766832" y="958446"/>
        <a:ext cx="854422" cy="854422"/>
      </dsp:txXfrm>
    </dsp:sp>
    <dsp:sp modelId="{CDBE0BD5-C2E5-430A-A32A-1EB7300F7F61}">
      <dsp:nvSpPr>
        <dsp:cNvPr id="0" name=""/>
        <dsp:cNvSpPr/>
      </dsp:nvSpPr>
      <dsp:spPr>
        <a:xfrm rot="1800000">
          <a:off x="4344736" y="2349276"/>
          <a:ext cx="243070" cy="3307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4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/>
        </a:p>
      </dsp:txBody>
      <dsp:txXfrm>
        <a:off x="4349621" y="2397193"/>
        <a:ext cx="170149" cy="198440"/>
      </dsp:txXfrm>
    </dsp:sp>
    <dsp:sp modelId="{847712D3-413E-461B-B290-12F0DEFC099F}">
      <dsp:nvSpPr>
        <dsp:cNvPr id="0" name=""/>
        <dsp:cNvSpPr/>
      </dsp:nvSpPr>
      <dsp:spPr>
        <a:xfrm>
          <a:off x="4589876" y="2330655"/>
          <a:ext cx="1208334" cy="120833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4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D. Penal</a:t>
          </a:r>
          <a:endParaRPr lang="es-MX" sz="900" kern="1200" dirty="0"/>
        </a:p>
      </dsp:txBody>
      <dsp:txXfrm>
        <a:off x="4766832" y="2507611"/>
        <a:ext cx="854422" cy="854422"/>
      </dsp:txXfrm>
    </dsp:sp>
    <dsp:sp modelId="{D329D228-5B03-4FC0-AE27-2C20B1F69DF4}">
      <dsp:nvSpPr>
        <dsp:cNvPr id="0" name=""/>
        <dsp:cNvSpPr/>
      </dsp:nvSpPr>
      <dsp:spPr>
        <a:xfrm rot="5400000">
          <a:off x="3730892" y="2703679"/>
          <a:ext cx="243070" cy="3307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5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/>
        </a:p>
      </dsp:txBody>
      <dsp:txXfrm>
        <a:off x="3767353" y="2733366"/>
        <a:ext cx="170149" cy="198440"/>
      </dsp:txXfrm>
    </dsp:sp>
    <dsp:sp modelId="{27CBE4EC-CDB0-428B-9645-FF348D583E5C}">
      <dsp:nvSpPr>
        <dsp:cNvPr id="0" name=""/>
        <dsp:cNvSpPr/>
      </dsp:nvSpPr>
      <dsp:spPr>
        <a:xfrm>
          <a:off x="3248260" y="3105237"/>
          <a:ext cx="1208334" cy="1208334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5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D. Fiscal</a:t>
          </a:r>
          <a:endParaRPr lang="es-MX" sz="900" kern="1200" dirty="0"/>
        </a:p>
      </dsp:txBody>
      <dsp:txXfrm>
        <a:off x="3425216" y="3282193"/>
        <a:ext cx="854422" cy="854422"/>
      </dsp:txXfrm>
    </dsp:sp>
    <dsp:sp modelId="{9B714760-E074-4E8A-9C7E-18932795B239}">
      <dsp:nvSpPr>
        <dsp:cNvPr id="0" name=""/>
        <dsp:cNvSpPr/>
      </dsp:nvSpPr>
      <dsp:spPr>
        <a:xfrm rot="9000000">
          <a:off x="3117048" y="2349276"/>
          <a:ext cx="243070" cy="3307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6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/>
        </a:p>
      </dsp:txBody>
      <dsp:txXfrm rot="10800000">
        <a:off x="3185084" y="2397193"/>
        <a:ext cx="170149" cy="198440"/>
      </dsp:txXfrm>
    </dsp:sp>
    <dsp:sp modelId="{3EC054AD-1600-43A1-84F0-A11BB0733C74}">
      <dsp:nvSpPr>
        <dsp:cNvPr id="0" name=""/>
        <dsp:cNvSpPr/>
      </dsp:nvSpPr>
      <dsp:spPr>
        <a:xfrm>
          <a:off x="1906644" y="2330655"/>
          <a:ext cx="1208334" cy="1208334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6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D. Procesal </a:t>
          </a:r>
          <a:endParaRPr lang="es-MX" sz="900" kern="1200" dirty="0"/>
        </a:p>
      </dsp:txBody>
      <dsp:txXfrm>
        <a:off x="2083600" y="2507611"/>
        <a:ext cx="854422" cy="854422"/>
      </dsp:txXfrm>
    </dsp:sp>
    <dsp:sp modelId="{A5F46A75-5616-4BE6-9243-449FDC954D81}">
      <dsp:nvSpPr>
        <dsp:cNvPr id="0" name=""/>
        <dsp:cNvSpPr/>
      </dsp:nvSpPr>
      <dsp:spPr>
        <a:xfrm rot="12600000">
          <a:off x="3117048" y="1640469"/>
          <a:ext cx="243070" cy="3307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2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/>
        </a:p>
      </dsp:txBody>
      <dsp:txXfrm rot="10800000">
        <a:off x="3185084" y="1724846"/>
        <a:ext cx="170149" cy="198440"/>
      </dsp:txXfrm>
    </dsp:sp>
    <dsp:sp modelId="{42B63155-F94B-4A9F-989A-9F78FECD46CB}">
      <dsp:nvSpPr>
        <dsp:cNvPr id="0" name=""/>
        <dsp:cNvSpPr/>
      </dsp:nvSpPr>
      <dsp:spPr>
        <a:xfrm>
          <a:off x="1906644" y="781490"/>
          <a:ext cx="1208334" cy="120833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2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D. Internacional Público</a:t>
          </a:r>
          <a:endParaRPr lang="es-MX" sz="900" kern="1200" dirty="0"/>
        </a:p>
      </dsp:txBody>
      <dsp:txXfrm>
        <a:off x="2083600" y="958446"/>
        <a:ext cx="854422" cy="8544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930EF8-236F-4A79-AE7A-F21E51B29343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761639-314D-485C-BC3E-71D2AA27890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5604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61639-314D-485C-BC3E-71D2AA278907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9740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38F5890-F3E8-4822-8AB3-63A9F4638D3F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B06E79B-6B73-4B55-AFFB-8BE8FD28B660}" type="slidenum">
              <a:rPr lang="es-MX" smtClean="0"/>
              <a:t>‹Nº›</a:t>
            </a:fld>
            <a:endParaRPr lang="es-MX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F5890-F3E8-4822-8AB3-63A9F4638D3F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6E79B-6B73-4B55-AFFB-8BE8FD28B66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F5890-F3E8-4822-8AB3-63A9F4638D3F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6E79B-6B73-4B55-AFFB-8BE8FD28B66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F5890-F3E8-4822-8AB3-63A9F4638D3F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6E79B-6B73-4B55-AFFB-8BE8FD28B66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F5890-F3E8-4822-8AB3-63A9F4638D3F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6E79B-6B73-4B55-AFFB-8BE8FD28B66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F5890-F3E8-4822-8AB3-63A9F4638D3F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6E79B-6B73-4B55-AFFB-8BE8FD28B660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F5890-F3E8-4822-8AB3-63A9F4638D3F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6E79B-6B73-4B55-AFFB-8BE8FD28B66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F5890-F3E8-4822-8AB3-63A9F4638D3F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6E79B-6B73-4B55-AFFB-8BE8FD28B66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F5890-F3E8-4822-8AB3-63A9F4638D3F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6E79B-6B73-4B55-AFFB-8BE8FD28B66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F5890-F3E8-4822-8AB3-63A9F4638D3F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6E79B-6B73-4B55-AFFB-8BE8FD28B660}" type="slidenum">
              <a:rPr lang="es-MX" smtClean="0"/>
              <a:t>‹Nº›</a:t>
            </a:fld>
            <a:endParaRPr lang="es-MX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F5890-F3E8-4822-8AB3-63A9F4638D3F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6E79B-6B73-4B55-AFFB-8BE8FD28B66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38F5890-F3E8-4822-8AB3-63A9F4638D3F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B06E79B-6B73-4B55-AFFB-8BE8FD28B660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es.wikipedia.org/w/index.php?title=Derecho_sustantivo&amp;action=edit&amp;redlink=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://es.wikipedia.org/wiki/Principios_del_derecho_procesal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definicion.de/estado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4350324" y="3140968"/>
            <a:ext cx="4032448" cy="1702160"/>
          </a:xfrm>
        </p:spPr>
        <p:txBody>
          <a:bodyPr>
            <a:noAutofit/>
          </a:bodyPr>
          <a:lstStyle/>
          <a:p>
            <a:pPr algn="ctr"/>
            <a:r>
              <a:rPr lang="es-MX" b="1" dirty="0" smtClean="0"/>
              <a:t>CLASIFICACIÓN </a:t>
            </a:r>
            <a:br>
              <a:rPr lang="es-MX" b="1" dirty="0" smtClean="0"/>
            </a:br>
            <a:r>
              <a:rPr lang="es-MX" b="1" dirty="0" smtClean="0"/>
              <a:t>DEL DERECHO </a:t>
            </a:r>
            <a:br>
              <a:rPr lang="es-MX" b="1" dirty="0" smtClean="0"/>
            </a:br>
            <a:r>
              <a:rPr lang="es-MX" b="1" dirty="0" smtClean="0"/>
              <a:t>Y SU </a:t>
            </a:r>
            <a:br>
              <a:rPr lang="es-MX" b="1" dirty="0" smtClean="0"/>
            </a:br>
            <a:r>
              <a:rPr lang="es-MX" b="1" dirty="0" smtClean="0"/>
              <a:t>APLICACIÓN</a:t>
            </a:r>
            <a:endParaRPr lang="es-MX" b="1" dirty="0"/>
          </a:p>
        </p:txBody>
      </p:sp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>
          <a:xfrm>
            <a:off x="6366548" y="5445224"/>
            <a:ext cx="1710843" cy="448080"/>
          </a:xfrm>
        </p:spPr>
        <p:txBody>
          <a:bodyPr/>
          <a:lstStyle/>
          <a:p>
            <a:r>
              <a:rPr lang="es-MX" dirty="0" smtClean="0"/>
              <a:t>UNIDAD 3 y 4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812490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DERECHO PRIVADO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3600" dirty="0"/>
              <a:t>E</a:t>
            </a:r>
            <a:r>
              <a:rPr lang="es-MX" sz="3600" dirty="0" smtClean="0"/>
              <a:t>s </a:t>
            </a:r>
            <a:r>
              <a:rPr lang="es-MX" sz="3600" dirty="0"/>
              <a:t>aquel que se encarga de </a:t>
            </a:r>
            <a:r>
              <a:rPr lang="es-MX" sz="3600" b="1" dirty="0"/>
              <a:t>regular las relaciones entre los particulares</a:t>
            </a:r>
            <a:r>
              <a:rPr lang="es-MX" sz="3600" dirty="0"/>
              <a:t>, las cuales son planteadas en su propio nombre y beneficio</a:t>
            </a:r>
            <a:r>
              <a:rPr lang="es-MX" sz="3600" dirty="0" smtClean="0"/>
              <a:t>.</a:t>
            </a:r>
          </a:p>
          <a:p>
            <a:pPr marL="68580" indent="0" algn="just">
              <a:buNone/>
            </a:pPr>
            <a:r>
              <a:rPr lang="es-MX" sz="3600" dirty="0"/>
              <a:t/>
            </a:r>
            <a:br>
              <a:rPr lang="es-MX" sz="3600" dirty="0"/>
            </a:br>
            <a:r>
              <a:rPr lang="es-MX" sz="3600" dirty="0"/>
              <a:t/>
            </a:r>
            <a:br>
              <a:rPr lang="es-MX" sz="3600" dirty="0"/>
            </a:b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62986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5467437"/>
              </p:ext>
            </p:extLst>
          </p:nvPr>
        </p:nvGraphicFramePr>
        <p:xfrm>
          <a:off x="1042988" y="1268760"/>
          <a:ext cx="6913388" cy="45637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6059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DERECHO SOCIAL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323652"/>
            <a:ext cx="7344932" cy="4057676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dirty="0" smtClean="0"/>
              <a:t>Es un </a:t>
            </a:r>
            <a:r>
              <a:rPr lang="es-MX" dirty="0"/>
              <a:t>conjunto de normativas que permiten resolver los conflictos sociales</a:t>
            </a:r>
            <a:r>
              <a:rPr lang="es-MX" dirty="0" smtClean="0"/>
              <a:t>.</a:t>
            </a:r>
          </a:p>
          <a:p>
            <a:pPr marL="68580" indent="0" algn="just">
              <a:buNone/>
            </a:pPr>
            <a:endParaRPr lang="es-MX" dirty="0" smtClean="0"/>
          </a:p>
          <a:p>
            <a:pPr algn="just"/>
            <a:r>
              <a:rPr lang="es-MX" dirty="0"/>
              <a:t>Su objetivo es ordenar y corregir las desigualdades que existen entre las clases sociales, con la intención de proteger a </a:t>
            </a:r>
            <a:r>
              <a:rPr lang="es-MX" dirty="0" smtClean="0"/>
              <a:t>las personas</a:t>
            </a:r>
            <a:r>
              <a:rPr lang="es-MX" dirty="0"/>
              <a:t> ante las distintas cuestiones que surgen en el día a día</a:t>
            </a:r>
            <a:r>
              <a:rPr lang="es-MX" dirty="0" smtClean="0"/>
              <a:t>.</a:t>
            </a:r>
          </a:p>
          <a:p>
            <a:pPr marL="68580" indent="0" algn="just">
              <a:buNone/>
            </a:pP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138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9657348"/>
              </p:ext>
            </p:extLst>
          </p:nvPr>
        </p:nvGraphicFramePr>
        <p:xfrm>
          <a:off x="1042988" y="1124744"/>
          <a:ext cx="6985396" cy="4707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8905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800" b="1" dirty="0" smtClean="0"/>
              <a:t>DERECHO PÚBLICO</a:t>
            </a:r>
            <a:endParaRPr lang="es-MX" sz="4800" b="1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4489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b="1" dirty="0" smtClean="0"/>
              <a:t>DERECHO CONSTITUCIONAL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Es el conjunto de normas relativas a la estructura fundamental del Estado, a las funciones de sus órganos y las relaciones de éstos, entre y con los particulares.</a:t>
            </a:r>
          </a:p>
          <a:p>
            <a:pPr marL="68580" indent="0">
              <a:buNone/>
            </a:pPr>
            <a:endParaRPr lang="es-MX" dirty="0"/>
          </a:p>
        </p:txBody>
      </p:sp>
      <p:pic>
        <p:nvPicPr>
          <p:cNvPr id="1026" name="Picture 2" descr="http://www.legrandjournal.com.mx/wp-content/uploads/constituc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077072"/>
            <a:ext cx="1440160" cy="2262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54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3646" y="980728"/>
            <a:ext cx="7024744" cy="757888"/>
          </a:xfrm>
        </p:spPr>
        <p:txBody>
          <a:bodyPr/>
          <a:lstStyle/>
          <a:p>
            <a:pPr algn="ctr"/>
            <a:r>
              <a:rPr lang="es-MX" b="1" dirty="0" smtClean="0"/>
              <a:t>DERECHO ADMINISTRATIVO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1738616"/>
            <a:ext cx="6777317" cy="4642712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dirty="0" smtClean="0"/>
              <a:t>Es la rama del Derecho público que tiene por objeto especifico la administración pública. </a:t>
            </a:r>
          </a:p>
          <a:p>
            <a:pPr marL="68580" indent="0" algn="just">
              <a:buNone/>
            </a:pPr>
            <a:endParaRPr lang="es-MX" sz="1400" dirty="0" smtClean="0"/>
          </a:p>
          <a:p>
            <a:pPr algn="just"/>
            <a:r>
              <a:rPr lang="es-MX" dirty="0" smtClean="0"/>
              <a:t>Administrar significa, en términos generales, obrar para la gestión o cuidado de determinados intereses, propios o ajenos. </a:t>
            </a:r>
          </a:p>
          <a:p>
            <a:pPr marL="68580" indent="0" algn="just">
              <a:buNone/>
            </a:pPr>
            <a:endParaRPr lang="es-MX" sz="1800" dirty="0" smtClean="0"/>
          </a:p>
          <a:p>
            <a:pPr algn="just"/>
            <a:r>
              <a:rPr lang="es-MX" dirty="0" smtClean="0"/>
              <a:t>La administración publica es la actividad a través de la cual el Estado y los sujetos auxiliares de éstos tienden a la satisfacción de intereses colectivos.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84150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Funciones del Estado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697636"/>
          </a:xfrm>
        </p:spPr>
        <p:txBody>
          <a:bodyPr/>
          <a:lstStyle/>
          <a:p>
            <a:pPr algn="just"/>
            <a:r>
              <a:rPr lang="es-MX" b="1" dirty="0" smtClean="0"/>
              <a:t>Forma</a:t>
            </a:r>
            <a:r>
              <a:rPr lang="es-MX" dirty="0" smtClean="0"/>
              <a:t>l.- las funciones son definidas de acuerdo con la índole de los poderes:</a:t>
            </a:r>
          </a:p>
          <a:p>
            <a:pPr lvl="1"/>
            <a:r>
              <a:rPr lang="es-MX" dirty="0" smtClean="0"/>
              <a:t>Legislativa                     Congreso</a:t>
            </a:r>
          </a:p>
          <a:p>
            <a:pPr lvl="1"/>
            <a:r>
              <a:rPr lang="es-MX" dirty="0" smtClean="0"/>
              <a:t>La jurisdiccional           Jueces y tribunales</a:t>
            </a:r>
          </a:p>
          <a:p>
            <a:pPr lvl="1"/>
            <a:r>
              <a:rPr lang="es-MX" dirty="0" smtClean="0"/>
              <a:t>Administrativa              órganos ejecutivos</a:t>
            </a:r>
          </a:p>
          <a:p>
            <a:pPr marL="365760" lvl="1" indent="0">
              <a:buNone/>
            </a:pPr>
            <a:endParaRPr lang="es-MX" dirty="0" smtClean="0"/>
          </a:p>
          <a:p>
            <a:pPr marL="365760" lvl="1" indent="0" algn="just">
              <a:buNone/>
            </a:pPr>
            <a:r>
              <a:rPr lang="es-MX" b="1" dirty="0" smtClean="0"/>
              <a:t>Material</a:t>
            </a:r>
            <a:r>
              <a:rPr lang="es-MX" dirty="0" smtClean="0"/>
              <a:t>.-  Es la actividad del Estado encaminada a la satisfacción de intereses generales. </a:t>
            </a:r>
          </a:p>
        </p:txBody>
      </p:sp>
    </p:spTree>
    <p:extLst>
      <p:ext uri="{BB962C8B-B14F-4D97-AF65-F5344CB8AC3E}">
        <p14:creationId xmlns:p14="http://schemas.microsoft.com/office/powerpoint/2010/main" val="246936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DERECHO PENAL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dirty="0" smtClean="0"/>
              <a:t>Conjunto de normas que determinan los delitos, las penas que el Estado impone a los delincuentes y las medidas de seguridad que el mismo establece para la prevención de la criminalidad 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155410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2" y="908720"/>
            <a:ext cx="7024744" cy="901904"/>
          </a:xfrm>
        </p:spPr>
        <p:txBody>
          <a:bodyPr/>
          <a:lstStyle/>
          <a:p>
            <a:pPr algn="ctr"/>
            <a:r>
              <a:rPr lang="es-MX" b="1" dirty="0" smtClean="0"/>
              <a:t>DERECHO FISCAL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1916832"/>
            <a:ext cx="6777317" cy="4320480"/>
          </a:xfrm>
        </p:spPr>
        <p:txBody>
          <a:bodyPr>
            <a:noAutofit/>
          </a:bodyPr>
          <a:lstStyle/>
          <a:p>
            <a:pPr lvl="1" algn="just" fontAlgn="base"/>
            <a:r>
              <a:rPr lang="es-MX" sz="2400" dirty="0" smtClean="0"/>
              <a:t>El </a:t>
            </a:r>
            <a:r>
              <a:rPr lang="es-MX" sz="2400" b="1" dirty="0" smtClean="0"/>
              <a:t>derecho</a:t>
            </a:r>
            <a:r>
              <a:rPr lang="es-MX" sz="2400" dirty="0" smtClean="0"/>
              <a:t> </a:t>
            </a:r>
            <a:r>
              <a:rPr lang="es-MX" sz="2400" b="1" dirty="0" smtClean="0"/>
              <a:t>fiscal</a:t>
            </a:r>
            <a:r>
              <a:rPr lang="es-MX" sz="2400" dirty="0"/>
              <a:t> (también conocido como </a:t>
            </a:r>
            <a:r>
              <a:rPr lang="es-MX" sz="2400" b="1" dirty="0"/>
              <a:t>derecho tributario</a:t>
            </a:r>
            <a:r>
              <a:rPr lang="es-MX" sz="2400" dirty="0"/>
              <a:t>). Su función es </a:t>
            </a:r>
            <a:r>
              <a:rPr lang="es-MX" sz="2400" dirty="0" smtClean="0"/>
              <a:t>la administración de </a:t>
            </a:r>
            <a:r>
              <a:rPr lang="es-MX" sz="2400" dirty="0"/>
              <a:t>las reglas jurídicas que posibilitan que </a:t>
            </a:r>
            <a:r>
              <a:rPr lang="es-MX" sz="2400" dirty="0" smtClean="0"/>
              <a:t>el Estado desarrolle </a:t>
            </a:r>
            <a:r>
              <a:rPr lang="es-MX" sz="2400" dirty="0"/>
              <a:t>y ejerza sus facultades </a:t>
            </a:r>
            <a:r>
              <a:rPr lang="es-MX" sz="2400" dirty="0" smtClean="0"/>
              <a:t>tributarias.</a:t>
            </a:r>
          </a:p>
          <a:p>
            <a:pPr lvl="1" algn="just" fontAlgn="base"/>
            <a:endParaRPr lang="es-MX" sz="2400" dirty="0" smtClean="0"/>
          </a:p>
          <a:p>
            <a:pPr lvl="1" algn="just" fontAlgn="base"/>
            <a:r>
              <a:rPr lang="es-MX" sz="2400" dirty="0" smtClean="0"/>
              <a:t>Los</a:t>
            </a:r>
            <a:r>
              <a:rPr lang="es-MX" sz="2400" dirty="0"/>
              <a:t> </a:t>
            </a:r>
            <a:r>
              <a:rPr lang="es-MX" sz="2400" b="1" dirty="0"/>
              <a:t>tributos</a:t>
            </a:r>
            <a:r>
              <a:rPr lang="es-MX" sz="2400" dirty="0"/>
              <a:t> </a:t>
            </a:r>
            <a:r>
              <a:rPr lang="es-MX" sz="2400" dirty="0" smtClean="0"/>
              <a:t>o impuestos son </a:t>
            </a:r>
            <a:r>
              <a:rPr lang="es-MX" sz="2400" dirty="0"/>
              <a:t>desembolsos económicos obligatorios que deben realizar todos los ciudadanos para solventar el funcionamiento del aparato estatal. </a:t>
            </a:r>
            <a:endParaRPr lang="es-MX" sz="2400" dirty="0" smtClean="0"/>
          </a:p>
          <a:p>
            <a:pPr marL="365760" lvl="1" indent="0" algn="just" fontAlgn="base">
              <a:buNone/>
            </a:pPr>
            <a:r>
              <a:rPr lang="es-MX" sz="2000" dirty="0"/>
              <a:t/>
            </a:r>
            <a:br>
              <a:rPr lang="es-MX" sz="2000" dirty="0"/>
            </a:b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61132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arcador de contenido 19"/>
          <p:cNvSpPr>
            <a:spLocks noGrp="1"/>
          </p:cNvSpPr>
          <p:nvPr>
            <p:ph idx="1"/>
          </p:nvPr>
        </p:nvSpPr>
        <p:spPr>
          <a:xfrm>
            <a:off x="1043492" y="1124744"/>
            <a:ext cx="6777317" cy="5184576"/>
          </a:xfrm>
        </p:spPr>
        <p:txBody>
          <a:bodyPr>
            <a:normAutofit fontScale="92500" lnSpcReduction="10000"/>
          </a:bodyPr>
          <a:lstStyle/>
          <a:p>
            <a:r>
              <a:rPr lang="es-MX" b="1" dirty="0" smtClean="0"/>
              <a:t>Unidad de Aprendizaje</a:t>
            </a:r>
            <a:r>
              <a:rPr lang="es-MX" dirty="0" smtClean="0"/>
              <a:t>: </a:t>
            </a:r>
            <a:r>
              <a:rPr lang="es-MX" dirty="0" smtClean="0"/>
              <a:t>Derecho</a:t>
            </a:r>
          </a:p>
          <a:p>
            <a:pPr marL="68580" indent="0">
              <a:buNone/>
            </a:pPr>
            <a:endParaRPr lang="es-MX" dirty="0" smtClean="0"/>
          </a:p>
          <a:p>
            <a:r>
              <a:rPr lang="es-MX" b="1" dirty="0" smtClean="0"/>
              <a:t>Créditos: </a:t>
            </a:r>
            <a:r>
              <a:rPr lang="es-MX" dirty="0" smtClean="0"/>
              <a:t>8</a:t>
            </a:r>
          </a:p>
          <a:p>
            <a:endParaRPr lang="es-MX" dirty="0" smtClean="0"/>
          </a:p>
          <a:p>
            <a:r>
              <a:rPr lang="es-MX" b="1" dirty="0" smtClean="0"/>
              <a:t>Tipo de UA: </a:t>
            </a:r>
            <a:r>
              <a:rPr lang="es-MX" dirty="0" smtClean="0"/>
              <a:t>Optativa</a:t>
            </a:r>
          </a:p>
          <a:p>
            <a:endParaRPr lang="es-MX" dirty="0" smtClean="0"/>
          </a:p>
          <a:p>
            <a:r>
              <a:rPr lang="es-MX" b="1" dirty="0" smtClean="0"/>
              <a:t>Nombre del Programa Educativo: </a:t>
            </a:r>
            <a:r>
              <a:rPr lang="es-MX" dirty="0" smtClean="0"/>
              <a:t>Licenciado en Trabajo Social y </a:t>
            </a:r>
            <a:r>
              <a:rPr lang="es-MX" dirty="0" smtClean="0"/>
              <a:t>Educación</a:t>
            </a:r>
          </a:p>
          <a:p>
            <a:endParaRPr lang="es-MX" dirty="0" smtClean="0"/>
          </a:p>
          <a:p>
            <a:r>
              <a:rPr lang="es-MX" b="1" dirty="0" smtClean="0"/>
              <a:t>Espacio Académico: </a:t>
            </a:r>
            <a:r>
              <a:rPr lang="es-MX" dirty="0" smtClean="0"/>
              <a:t>Facultad de Ciencias de la </a:t>
            </a:r>
            <a:r>
              <a:rPr lang="es-MX" dirty="0" smtClean="0"/>
              <a:t>Conducta</a:t>
            </a:r>
          </a:p>
          <a:p>
            <a:endParaRPr lang="es-MX" dirty="0" smtClean="0"/>
          </a:p>
          <a:p>
            <a:r>
              <a:rPr lang="es-MX" b="1" dirty="0" smtClean="0"/>
              <a:t>Responsable de la Elaboración: </a:t>
            </a:r>
            <a:r>
              <a:rPr lang="es-MX" dirty="0" smtClean="0"/>
              <a:t>Mtra. Angélica García Marbella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9597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2" y="980728"/>
            <a:ext cx="7024744" cy="829896"/>
          </a:xfrm>
        </p:spPr>
        <p:txBody>
          <a:bodyPr/>
          <a:lstStyle/>
          <a:p>
            <a:pPr algn="ctr"/>
            <a:r>
              <a:rPr lang="es-MX" b="1" dirty="0" smtClean="0"/>
              <a:t>DERECHO PROCESAL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1988840"/>
            <a:ext cx="6777317" cy="4464496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Es el conjunto de reglas destinadas a la aplicación de las normas del derecho a casos particulares.</a:t>
            </a:r>
          </a:p>
          <a:p>
            <a:pPr marL="6858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Con el </a:t>
            </a:r>
            <a:r>
              <a:rPr lang="es-MX" b="1" dirty="0" smtClean="0"/>
              <a:t>fin</a:t>
            </a:r>
            <a:r>
              <a:rPr lang="es-MX" dirty="0" smtClean="0"/>
              <a:t> de:</a:t>
            </a:r>
          </a:p>
          <a:p>
            <a:pPr lvl="2" algn="just">
              <a:buFont typeface="Wingdings" panose="05000000000000000000" pitchFamily="2" charset="2"/>
              <a:buChar char="v"/>
            </a:pPr>
            <a:r>
              <a:rPr lang="es-MX" dirty="0" smtClean="0"/>
              <a:t>Esclarecer una situación jurídica dudosa,</a:t>
            </a:r>
          </a:p>
          <a:p>
            <a:pPr lvl="2" algn="just">
              <a:buFont typeface="Wingdings" panose="05000000000000000000" pitchFamily="2" charset="2"/>
              <a:buChar char="v"/>
            </a:pPr>
            <a:r>
              <a:rPr lang="es-MX" dirty="0" smtClean="0"/>
              <a:t>con el propósito de que los órganos jurisdiccionales declaren la existencia de determinada obligación y </a:t>
            </a:r>
          </a:p>
          <a:p>
            <a:pPr lvl="2" algn="just">
              <a:buFont typeface="Wingdings" panose="05000000000000000000" pitchFamily="2" charset="2"/>
              <a:buChar char="v"/>
            </a:pPr>
            <a:r>
              <a:rPr lang="es-MX" dirty="0" smtClean="0"/>
              <a:t>ordene que se haga efectiva.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8587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DERECHO INTERNACIONAL PUBLICO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000" dirty="0" smtClean="0"/>
              <a:t>Es el conjunto de normas que rigen las relaciones de los Estados entre sí y se señalan sus derechos y deberes recíprocos. 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246067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DERECHO PRIVADO</a:t>
            </a:r>
            <a:endParaRPr lang="es-MX" b="1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362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DERECHO CIVIL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841652"/>
          </a:xfrm>
        </p:spPr>
        <p:txBody>
          <a:bodyPr>
            <a:noAutofit/>
          </a:bodyPr>
          <a:lstStyle/>
          <a:p>
            <a:pPr algn="just"/>
            <a:r>
              <a:rPr lang="es-MX" sz="2600" dirty="0" smtClean="0"/>
              <a:t>Determina las consecuencias esenciales de los principales hechos y actos de la </a:t>
            </a:r>
            <a:r>
              <a:rPr lang="es-MX" sz="2600" b="1" dirty="0" smtClean="0"/>
              <a:t>vida humana</a:t>
            </a:r>
            <a:r>
              <a:rPr lang="es-MX" sz="2600" dirty="0" smtClean="0"/>
              <a:t>(nacimiento, mayoría, matrimonio) y la </a:t>
            </a:r>
            <a:r>
              <a:rPr lang="es-MX" sz="2600" b="1" dirty="0" smtClean="0"/>
              <a:t>situación jurídica</a:t>
            </a:r>
            <a:r>
              <a:rPr lang="es-MX" sz="2600" dirty="0" smtClean="0"/>
              <a:t> del ser humano en </a:t>
            </a:r>
            <a:r>
              <a:rPr lang="es-MX" sz="2600" u="sng" dirty="0" smtClean="0"/>
              <a:t>relación con sus semejantes</a:t>
            </a:r>
            <a:r>
              <a:rPr lang="es-MX" sz="2600" dirty="0" smtClean="0"/>
              <a:t> (capacidad civil, deudas, créditos) o en </a:t>
            </a:r>
            <a:r>
              <a:rPr lang="es-MX" sz="2600" u="sng" dirty="0" smtClean="0"/>
              <a:t>relación con las cosas</a:t>
            </a:r>
            <a:r>
              <a:rPr lang="es-MX" sz="2600" dirty="0" smtClean="0"/>
              <a:t> (propiedad, usufructo, etc.)</a:t>
            </a:r>
            <a:endParaRPr lang="es-MX" sz="2600" dirty="0"/>
          </a:p>
        </p:txBody>
      </p:sp>
    </p:spTree>
    <p:extLst>
      <p:ext uri="{BB962C8B-B14F-4D97-AF65-F5344CB8AC3E}">
        <p14:creationId xmlns:p14="http://schemas.microsoft.com/office/powerpoint/2010/main" val="42241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DIVISION DEL DERECHO CIVIL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 smtClean="0"/>
              <a:t>Derecho de las personas </a:t>
            </a:r>
            <a:r>
              <a:rPr lang="es-MX" sz="2800" dirty="0" smtClean="0"/>
              <a:t>(personalidad jurídica, capacidad, estado civil, domicilio);</a:t>
            </a:r>
          </a:p>
          <a:p>
            <a:pPr marL="68580" indent="0" algn="just">
              <a:buNone/>
            </a:pPr>
            <a:endParaRPr lang="es-MX" sz="2800" dirty="0" smtClean="0"/>
          </a:p>
          <a:p>
            <a:pPr algn="just"/>
            <a:r>
              <a:rPr lang="es-MX" sz="2800" b="1" dirty="0" smtClean="0"/>
              <a:t>Derecho familiar </a:t>
            </a:r>
            <a:r>
              <a:rPr lang="es-MX" sz="2800" dirty="0" smtClean="0"/>
              <a:t>(matrimonio, divorcio, legitimación, adopción, patria potestad, tutela, curatela)</a:t>
            </a:r>
          </a:p>
        </p:txBody>
      </p:sp>
    </p:spTree>
    <p:extLst>
      <p:ext uri="{BB962C8B-B14F-4D97-AF65-F5344CB8AC3E}">
        <p14:creationId xmlns:p14="http://schemas.microsoft.com/office/powerpoint/2010/main" val="236959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2" y="1052736"/>
            <a:ext cx="7024744" cy="82989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/>
              <a:t>DIVISION DEL DERECHO CIVIL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3492" y="2060848"/>
            <a:ext cx="6777317" cy="3771781"/>
          </a:xfrm>
        </p:spPr>
        <p:txBody>
          <a:bodyPr/>
          <a:lstStyle/>
          <a:p>
            <a:pPr algn="just"/>
            <a:r>
              <a:rPr lang="es-MX" b="1" dirty="0"/>
              <a:t>Derecho de los bienes </a:t>
            </a:r>
            <a:r>
              <a:rPr lang="es-MX" dirty="0"/>
              <a:t>(clasificación de los bienes, posesión, propiedad, usufructo, uso, habitación, servidumbre, </a:t>
            </a:r>
            <a:r>
              <a:rPr lang="es-MX" dirty="0" err="1"/>
              <a:t>etc</a:t>
            </a:r>
            <a:r>
              <a:rPr lang="es-MX" dirty="0" smtClean="0"/>
              <a:t>)</a:t>
            </a:r>
          </a:p>
          <a:p>
            <a:pPr marL="68580" indent="0" algn="just">
              <a:buNone/>
            </a:pPr>
            <a:endParaRPr lang="es-MX" dirty="0"/>
          </a:p>
          <a:p>
            <a:pPr algn="just"/>
            <a:r>
              <a:rPr lang="es-MX" b="1" dirty="0"/>
              <a:t>Derecho sucesorio </a:t>
            </a:r>
            <a:r>
              <a:rPr lang="es-MX" dirty="0"/>
              <a:t>(sucesiones testamentarias y </a:t>
            </a:r>
            <a:r>
              <a:rPr lang="es-MX" dirty="0" smtClean="0"/>
              <a:t>legitimas)</a:t>
            </a:r>
          </a:p>
          <a:p>
            <a:pPr marL="68580" indent="0" algn="just">
              <a:buNone/>
            </a:pPr>
            <a:endParaRPr lang="es-MX" dirty="0"/>
          </a:p>
          <a:p>
            <a:pPr algn="just"/>
            <a:r>
              <a:rPr lang="es-MX" b="1" dirty="0"/>
              <a:t>Derecho de las </a:t>
            </a:r>
            <a:r>
              <a:rPr lang="es-MX" b="1" dirty="0" smtClean="0"/>
              <a:t>obligaciones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39901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836712"/>
            <a:ext cx="7024744" cy="1143000"/>
          </a:xfrm>
        </p:spPr>
        <p:txBody>
          <a:bodyPr/>
          <a:lstStyle/>
          <a:p>
            <a:pPr algn="ctr"/>
            <a:r>
              <a:rPr lang="es-MX" b="1" dirty="0" smtClean="0"/>
              <a:t>DERECHO MERCANTIL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51022" y="2183153"/>
            <a:ext cx="6777317" cy="3508977"/>
          </a:xfrm>
        </p:spPr>
        <p:txBody>
          <a:bodyPr/>
          <a:lstStyle/>
          <a:p>
            <a:pPr algn="just"/>
            <a:r>
              <a:rPr lang="es-MX" dirty="0" smtClean="0"/>
              <a:t>Es el conjunto de normas relativas a los comerciantes y los actos de comercio. </a:t>
            </a:r>
            <a:endParaRPr lang="es-MX" dirty="0"/>
          </a:p>
        </p:txBody>
      </p:sp>
      <p:pic>
        <p:nvPicPr>
          <p:cNvPr id="2050" name="Picture 2" descr="http://salvemosbarranco.blog.com/files/2011/01/aranceles-viva-30-enero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324206"/>
            <a:ext cx="3356706" cy="2589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46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DERECHO INTERNACIONAL PRIVADO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3200" dirty="0" smtClean="0"/>
              <a:t>Es el conjunto de normas que indican en que forma deben resolverse, en materia privada, los problemas de aplicación que derivan de la pluralidad de legislación.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80439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800" b="1" dirty="0" smtClean="0"/>
              <a:t>DERECHO SOCIAL</a:t>
            </a:r>
            <a:endParaRPr lang="es-MX" sz="4800" b="1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673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DERECHO AGRARIO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3400" dirty="0" smtClean="0"/>
              <a:t>También llamado derecho rural, es definido como la rama del Derecho que contiene las normas reguladoras de las relaciones jurídicas concernientes a la agricultura. </a:t>
            </a:r>
            <a:endParaRPr lang="es-MX" sz="3400" dirty="0"/>
          </a:p>
        </p:txBody>
      </p:sp>
    </p:spTree>
    <p:extLst>
      <p:ext uri="{BB962C8B-B14F-4D97-AF65-F5344CB8AC3E}">
        <p14:creationId xmlns:p14="http://schemas.microsoft.com/office/powerpoint/2010/main" val="336508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00" y="692696"/>
            <a:ext cx="8063356" cy="4536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79"/>
          <a:stretch/>
        </p:blipFill>
        <p:spPr bwMode="auto">
          <a:xfrm>
            <a:off x="577748" y="5204012"/>
            <a:ext cx="7887634" cy="122694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5135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DERECHO DEL TRABAJO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000" dirty="0" smtClean="0"/>
              <a:t>Es el conjunto de normas que rigen las relaciones entre trabajadores y patronos.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424423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2" y="764704"/>
            <a:ext cx="7024744" cy="829896"/>
          </a:xfrm>
        </p:spPr>
        <p:txBody>
          <a:bodyPr>
            <a:normAutofit/>
          </a:bodyPr>
          <a:lstStyle/>
          <a:p>
            <a:pPr algn="ctr"/>
            <a:r>
              <a:rPr lang="es-MX" b="1" dirty="0" smtClean="0"/>
              <a:t>DERECHO ECONÓMICO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1700808"/>
            <a:ext cx="6777317" cy="4536504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Es el conjunto de principios y normas jurídicas que regulan la cooperación humana de las actividades de creación, distribución, cambio y consumo de la riqueza generada por un sistema económico. (</a:t>
            </a:r>
            <a:r>
              <a:rPr lang="es-MX" dirty="0" err="1" smtClean="0"/>
              <a:t>Dario</a:t>
            </a:r>
            <a:r>
              <a:rPr lang="es-MX" dirty="0" smtClean="0"/>
              <a:t> Muera Arango)</a:t>
            </a:r>
          </a:p>
          <a:p>
            <a:pPr marL="6858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Conjunto de normas que rigen la política económica estatal orientada a promover de manera acelerada el desarrollo económico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29477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DERECHO CULTURAL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985668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Los derechos culturales son derechos relacionados con el arte y la cultura, entendidos en una amplia dimensión. </a:t>
            </a:r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Son </a:t>
            </a:r>
            <a:r>
              <a:rPr lang="es-MX" dirty="0"/>
              <a:t>derechos promovidos para garantizar que las personas y las comunidades tengan acceso a la cultura y puedan participar en aquella que sea de su elección. 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129333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908720"/>
            <a:ext cx="6777317" cy="5256584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Son fundamentalmente derechos humanos para asegurar el disfrute de la cultura y de sus componentes en condiciones de igualdad, dignidad humana y no discriminación. </a:t>
            </a:r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Son </a:t>
            </a:r>
            <a:r>
              <a:rPr lang="es-MX" dirty="0"/>
              <a:t>derechos relativos a cuestiones como la lengua; la producción cultural y artística; la participación en la cultura; el patrimonio cultural; los derechos de autor; las minorías y el acceso a la cultura, entre otros. 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1590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2" y="836712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DERECHO DE SEGURIDAD SOCIAL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1979712"/>
            <a:ext cx="6777317" cy="4113584"/>
          </a:xfrm>
        </p:spPr>
        <p:txBody>
          <a:bodyPr>
            <a:normAutofit fontScale="92500"/>
          </a:bodyPr>
          <a:lstStyle/>
          <a:p>
            <a:pPr algn="just"/>
            <a:r>
              <a:rPr lang="es-MX" dirty="0"/>
              <a:t>P</a:t>
            </a:r>
            <a:r>
              <a:rPr lang="es-MX" dirty="0" smtClean="0"/>
              <a:t>rotege </a:t>
            </a:r>
            <a:r>
              <a:rPr lang="es-MX" dirty="0"/>
              <a:t>a los miembros más vulnerables de la sociedad. </a:t>
            </a:r>
            <a:endParaRPr lang="es-MX" dirty="0" smtClean="0"/>
          </a:p>
          <a:p>
            <a:pPr marL="6858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Garantiza </a:t>
            </a:r>
            <a:r>
              <a:rPr lang="es-MX" dirty="0"/>
              <a:t>que todas las personas accedan a los bienes y servicios mínimamente necesarios para una vida digna. </a:t>
            </a:r>
            <a:endParaRPr lang="es-MX" dirty="0" smtClean="0"/>
          </a:p>
          <a:p>
            <a:pPr marL="6858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Es </a:t>
            </a:r>
            <a:r>
              <a:rPr lang="es-MX" dirty="0"/>
              <a:t>obligación del Estado asegurar que todas las personas que habitan su territorio estén protegidas contra accidentes, dificultades y enfermedades. </a:t>
            </a:r>
          </a:p>
        </p:txBody>
      </p:sp>
    </p:spTree>
    <p:extLst>
      <p:ext uri="{BB962C8B-B14F-4D97-AF65-F5344CB8AC3E}">
        <p14:creationId xmlns:p14="http://schemas.microsoft.com/office/powerpoint/2010/main" val="62548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1340768"/>
            <a:ext cx="6777317" cy="4491861"/>
          </a:xfrm>
        </p:spPr>
        <p:txBody>
          <a:bodyPr/>
          <a:lstStyle/>
          <a:p>
            <a:pPr algn="just"/>
            <a:r>
              <a:rPr lang="es-MX" sz="3200" dirty="0"/>
              <a:t>Los gobiernos deben crear planes para proveer alivio a los desempleados, asegurar que los ancianos tengan la asistencia adecuada y garantizar que las personas con discapacidades no sufran adversidades innecesarias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0884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DERECHO INTERNACIONAL SOCIAL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3200" dirty="0" smtClean="0"/>
              <a:t>Es el conjunto de normas jurídicas relacionadas a los tratados internacionales, convenios relacionados a la seguridad social firmados entre países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4862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b="1" dirty="0" smtClean="0"/>
              <a:t>UNIDAD IV</a:t>
            </a:r>
            <a:br>
              <a:rPr lang="es-MX" b="1" dirty="0" smtClean="0"/>
            </a:br>
            <a:endParaRPr lang="es-MX" b="1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s-MX" b="1" dirty="0" smtClean="0"/>
              <a:t>EL DERECHO Y SU APLICACIÓN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07946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1820" y="908720"/>
            <a:ext cx="7024744" cy="901904"/>
          </a:xfrm>
        </p:spPr>
        <p:txBody>
          <a:bodyPr/>
          <a:lstStyle/>
          <a:p>
            <a:pPr algn="ctr"/>
            <a:r>
              <a:rPr lang="es-MX" b="1" dirty="0" smtClean="0"/>
              <a:t>DERECHO PROCESAL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1988840"/>
            <a:ext cx="6777317" cy="4320480"/>
          </a:xfrm>
        </p:spPr>
        <p:txBody>
          <a:bodyPr/>
          <a:lstStyle/>
          <a:p>
            <a:pPr algn="just"/>
            <a:r>
              <a:rPr lang="es-MX" dirty="0"/>
              <a:t>E</a:t>
            </a:r>
            <a:r>
              <a:rPr lang="es-MX" dirty="0" smtClean="0"/>
              <a:t>s </a:t>
            </a:r>
            <a:r>
              <a:rPr lang="es-MX" dirty="0"/>
              <a:t>el conjunto de normas </a:t>
            </a:r>
            <a:r>
              <a:rPr lang="es-MX" dirty="0" smtClean="0"/>
              <a:t>del Derecho objetivo </a:t>
            </a:r>
            <a:r>
              <a:rPr lang="es-MX" dirty="0"/>
              <a:t> destinadas a regular </a:t>
            </a:r>
            <a:r>
              <a:rPr lang="es-MX" dirty="0" smtClean="0"/>
              <a:t>el proceso jurisdiccional, </a:t>
            </a:r>
            <a:r>
              <a:rPr lang="es-MX" dirty="0"/>
              <a:t>en sus requisitos, desarrollo y </a:t>
            </a:r>
            <a:r>
              <a:rPr lang="es-MX" dirty="0" smtClean="0"/>
              <a:t>efectos</a:t>
            </a:r>
          </a:p>
          <a:p>
            <a:pPr marL="6858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Pertenece al derecho </a:t>
            </a:r>
            <a:r>
              <a:rPr lang="es-MX" dirty="0"/>
              <a:t>público, ya que regula la intervención, organización y competencia del Estado en el proceso cuando interviene por medio de los Tribunales. </a:t>
            </a:r>
          </a:p>
        </p:txBody>
      </p:sp>
    </p:spTree>
    <p:extLst>
      <p:ext uri="{BB962C8B-B14F-4D97-AF65-F5344CB8AC3E}">
        <p14:creationId xmlns:p14="http://schemas.microsoft.com/office/powerpoint/2010/main" val="12832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CARACTERISTICAS DEL DERECHO PROCESAL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Es un derecho de </a:t>
            </a:r>
            <a:r>
              <a:rPr lang="es-MX" b="1" dirty="0"/>
              <a:t>carácter instrumental</a:t>
            </a:r>
            <a:r>
              <a:rPr lang="es-MX" dirty="0"/>
              <a:t>, ya que no constituye un fin en sí mismo sino que sirve como medio o instrumento para hacer valer el </a:t>
            </a:r>
            <a:r>
              <a:rPr lang="es-MX" dirty="0">
                <a:hlinkClick r:id="rId2" tooltip="Derecho sustantivo (aún no redactado)"/>
              </a:rPr>
              <a:t>derecho sustantivo</a:t>
            </a:r>
            <a:r>
              <a:rPr lang="es-MX" dirty="0"/>
              <a:t> mediante pretensiones procesales</a:t>
            </a:r>
            <a:r>
              <a:rPr lang="es-MX" dirty="0" smtClean="0"/>
              <a:t>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3675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846208" y="3140968"/>
            <a:ext cx="3313355" cy="766056"/>
          </a:xfrm>
        </p:spPr>
        <p:txBody>
          <a:bodyPr>
            <a:normAutofit/>
          </a:bodyPr>
          <a:lstStyle/>
          <a:p>
            <a:pPr algn="ctr"/>
            <a:r>
              <a:rPr lang="es-MX" b="1" dirty="0" smtClean="0"/>
              <a:t>UNIDAD III</a:t>
            </a:r>
            <a:endParaRPr lang="es-MX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846208" y="4077072"/>
            <a:ext cx="3309803" cy="1672216"/>
          </a:xfrm>
        </p:spPr>
        <p:txBody>
          <a:bodyPr>
            <a:noAutofit/>
          </a:bodyPr>
          <a:lstStyle/>
          <a:p>
            <a:pPr algn="ctr"/>
            <a:r>
              <a:rPr lang="es-MX" sz="2800" b="1" dirty="0" smtClean="0"/>
              <a:t>CLASIFICACIÓN </a:t>
            </a:r>
            <a:r>
              <a:rPr lang="es-MX" sz="2800" b="1" dirty="0"/>
              <a:t>DEL </a:t>
            </a:r>
            <a:endParaRPr lang="es-MX" sz="2800" b="1" dirty="0" smtClean="0"/>
          </a:p>
          <a:p>
            <a:pPr algn="ctr"/>
            <a:r>
              <a:rPr lang="es-MX" sz="2800" b="1" dirty="0" smtClean="0"/>
              <a:t>DERECHO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172692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1052736"/>
            <a:ext cx="6777317" cy="4779893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Es una rama </a:t>
            </a:r>
            <a:r>
              <a:rPr lang="es-MX" b="1" dirty="0"/>
              <a:t>autónoma</a:t>
            </a:r>
            <a:r>
              <a:rPr lang="es-MX" dirty="0"/>
              <a:t> pues no está subordinada conceptualmente a ningún área del </a:t>
            </a:r>
            <a:r>
              <a:rPr lang="es-MX" dirty="0" smtClean="0"/>
              <a:t>Derecho.</a:t>
            </a:r>
          </a:p>
          <a:p>
            <a:pPr marL="6858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Posee </a:t>
            </a:r>
            <a:r>
              <a:rPr lang="es-MX" dirty="0"/>
              <a:t>conceptos propios </a:t>
            </a:r>
            <a:endParaRPr lang="es-MX" dirty="0" smtClean="0"/>
          </a:p>
          <a:p>
            <a:pPr lvl="2" algn="just"/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Debido proceso</a:t>
            </a:r>
          </a:p>
          <a:p>
            <a:pPr lvl="2" algn="just"/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Jurisdicción</a:t>
            </a:r>
          </a:p>
          <a:p>
            <a:pPr lvl="2" algn="just"/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Cosa juzgada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Instituciones </a:t>
            </a:r>
            <a:r>
              <a:rPr lang="es-MX" dirty="0"/>
              <a:t>propias, y también posee principios propios, los llamados </a:t>
            </a:r>
            <a:r>
              <a:rPr lang="es-MX" dirty="0">
                <a:hlinkClick r:id="rId2" tooltip="Principios del derecho procesal"/>
              </a:rPr>
              <a:t>principios del derecho procesal</a:t>
            </a:r>
            <a:r>
              <a:rPr lang="es-MX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1411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556792"/>
            <a:ext cx="6777317" cy="3508977"/>
          </a:xfrm>
        </p:spPr>
        <p:txBody>
          <a:bodyPr>
            <a:normAutofit/>
          </a:bodyPr>
          <a:lstStyle/>
          <a:p>
            <a:pPr algn="just"/>
            <a:r>
              <a:rPr lang="es-MX" sz="3200" dirty="0"/>
              <a:t>El derecho procesal se caracteriza también por </a:t>
            </a:r>
            <a:r>
              <a:rPr lang="es-MX" sz="3200" b="1" dirty="0"/>
              <a:t>su unidad</a:t>
            </a:r>
            <a:r>
              <a:rPr lang="es-MX" sz="3200" dirty="0"/>
              <a:t>: no hay un derecho procesal por cada derecho sustantivo sino que hay un único derecho procesal.</a:t>
            </a:r>
          </a:p>
        </p:txBody>
      </p:sp>
    </p:spTree>
    <p:extLst>
      <p:ext uri="{BB962C8B-B14F-4D97-AF65-F5344CB8AC3E}">
        <p14:creationId xmlns:p14="http://schemas.microsoft.com/office/powerpoint/2010/main" val="406689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DERECHO PROCESAL CIVIL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2800" dirty="0" smtClean="0"/>
              <a:t>Se </a:t>
            </a:r>
            <a:r>
              <a:rPr lang="es-MX" sz="2800" dirty="0"/>
              <a:t>compone por distintas etapas según la naturaleza contenciosa (declarativa), ejecutiva, de jurisdicción voluntaria o </a:t>
            </a:r>
            <a:r>
              <a:rPr lang="es-MX" sz="2800" dirty="0" err="1"/>
              <a:t>liquidatoria</a:t>
            </a:r>
            <a:r>
              <a:rPr lang="es-MX" sz="2800" dirty="0"/>
              <a:t> de la actuación procesal ventiladas bajo la égida </a:t>
            </a:r>
            <a:r>
              <a:rPr lang="es-MX" sz="2800" dirty="0" err="1"/>
              <a:t>demandatoria</a:t>
            </a:r>
            <a:r>
              <a:rPr lang="es-MX" sz="2800" dirty="0"/>
              <a:t> (</a:t>
            </a:r>
            <a:r>
              <a:rPr lang="es-MX" sz="2800" dirty="0" err="1"/>
              <a:t>petitum</a:t>
            </a:r>
            <a:r>
              <a:rPr lang="es-MX" sz="2800" dirty="0"/>
              <a:t>), probatoria y resolutiva de los derechos de acción y defensa. </a:t>
            </a:r>
            <a:endParaRPr lang="es-MX" sz="2800" dirty="0" smtClean="0"/>
          </a:p>
        </p:txBody>
      </p:sp>
    </p:spTree>
    <p:extLst>
      <p:ext uri="{BB962C8B-B14F-4D97-AF65-F5344CB8AC3E}">
        <p14:creationId xmlns:p14="http://schemas.microsoft.com/office/powerpoint/2010/main" val="422478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PRINCIPIOS DEL PROCESO CIVIL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b="1" dirty="0" smtClean="0"/>
              <a:t>Igualdad </a:t>
            </a:r>
            <a:r>
              <a:rPr lang="es-MX" b="1" dirty="0"/>
              <a:t>entre las partes</a:t>
            </a:r>
            <a:r>
              <a:rPr lang="es-MX" dirty="0"/>
              <a:t>. </a:t>
            </a:r>
            <a:r>
              <a:rPr lang="es-MX" dirty="0" smtClean="0"/>
              <a:t>El </a:t>
            </a:r>
            <a:r>
              <a:rPr lang="es-MX" dirty="0"/>
              <a:t>tratamiento es igual para todos y tienen las mismas oportunidades </a:t>
            </a:r>
            <a:r>
              <a:rPr lang="es-MX" dirty="0" smtClean="0"/>
              <a:t>procesales</a:t>
            </a:r>
          </a:p>
          <a:p>
            <a:pPr marL="68580" indent="0" algn="just">
              <a:buNone/>
            </a:pPr>
            <a:endParaRPr lang="es-MX" dirty="0"/>
          </a:p>
          <a:p>
            <a:pPr algn="just"/>
            <a:r>
              <a:rPr lang="es-MX" b="1" dirty="0"/>
              <a:t>Sin interés no hay acción</a:t>
            </a:r>
            <a:r>
              <a:rPr lang="es-MX" dirty="0"/>
              <a:t>. </a:t>
            </a:r>
            <a:endParaRPr lang="es-MX" dirty="0" smtClean="0"/>
          </a:p>
          <a:p>
            <a:pPr marL="68580" indent="0" algn="just">
              <a:buNone/>
            </a:pPr>
            <a:endParaRPr lang="es-MX" dirty="0" smtClean="0"/>
          </a:p>
          <a:p>
            <a:pPr algn="just"/>
            <a:r>
              <a:rPr lang="es-MX" b="1" dirty="0" err="1" smtClean="0">
                <a:solidFill>
                  <a:schemeClr val="tx1"/>
                </a:solidFill>
              </a:rPr>
              <a:t>Iura</a:t>
            </a:r>
            <a:r>
              <a:rPr lang="es-MX" b="1" dirty="0" smtClean="0">
                <a:solidFill>
                  <a:schemeClr val="tx1"/>
                </a:solidFill>
              </a:rPr>
              <a:t> </a:t>
            </a:r>
            <a:r>
              <a:rPr lang="es-MX" b="1" dirty="0" err="1" smtClean="0">
                <a:solidFill>
                  <a:schemeClr val="tx1"/>
                </a:solidFill>
              </a:rPr>
              <a:t>novit</a:t>
            </a:r>
            <a:r>
              <a:rPr lang="es-MX" b="1" dirty="0" smtClean="0">
                <a:solidFill>
                  <a:schemeClr val="tx1"/>
                </a:solidFill>
              </a:rPr>
              <a:t> curia. </a:t>
            </a:r>
            <a:r>
              <a:rPr lang="es-MX" dirty="0" smtClean="0"/>
              <a:t>Indica </a:t>
            </a:r>
            <a:r>
              <a:rPr lang="es-MX" dirty="0"/>
              <a:t>que el juez conoce la norma aplicable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7943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/>
              <a:t>ETAPAS DEL JUICIO ORDINARIO CIVIL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b="1" dirty="0"/>
              <a:t>Etapa </a:t>
            </a:r>
            <a:r>
              <a:rPr lang="es-MX" b="1" dirty="0" smtClean="0"/>
              <a:t>expositiva. </a:t>
            </a:r>
            <a:r>
              <a:rPr lang="es-MX" dirty="0" smtClean="0"/>
              <a:t>Se </a:t>
            </a:r>
            <a:r>
              <a:rPr lang="es-MX" dirty="0"/>
              <a:t>integra por </a:t>
            </a:r>
            <a:endParaRPr lang="es-MX" dirty="0" smtClean="0"/>
          </a:p>
          <a:p>
            <a:pPr lvl="2">
              <a:buFont typeface="Wingdings" panose="05000000000000000000" pitchFamily="2" charset="2"/>
              <a:buChar char="v"/>
            </a:pPr>
            <a:r>
              <a:rPr lang="es-MX" sz="2400" dirty="0" smtClean="0"/>
              <a:t> la </a:t>
            </a:r>
            <a:r>
              <a:rPr lang="es-MX" sz="2400" dirty="0"/>
              <a:t>demanda, </a:t>
            </a:r>
            <a:endParaRPr lang="es-MX" sz="2400" dirty="0" smtClean="0"/>
          </a:p>
          <a:p>
            <a:pPr lvl="2">
              <a:buFont typeface="Wingdings" panose="05000000000000000000" pitchFamily="2" charset="2"/>
              <a:buChar char="v"/>
            </a:pPr>
            <a:r>
              <a:rPr lang="es-MX" sz="2400" dirty="0" smtClean="0"/>
              <a:t> el emplazamiento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s-MX" sz="2400" dirty="0" smtClean="0"/>
              <a:t>la </a:t>
            </a:r>
            <a:r>
              <a:rPr lang="es-MX" sz="2400" dirty="0"/>
              <a:t>contestación </a:t>
            </a:r>
            <a:endParaRPr lang="es-MX" sz="2400" dirty="0" smtClean="0"/>
          </a:p>
          <a:p>
            <a:pPr lvl="2">
              <a:buFont typeface="Wingdings" panose="05000000000000000000" pitchFamily="2" charset="2"/>
              <a:buChar char="v"/>
            </a:pPr>
            <a:r>
              <a:rPr lang="es-MX" sz="2400" dirty="0" smtClean="0"/>
              <a:t> la </a:t>
            </a:r>
            <a:r>
              <a:rPr lang="es-MX" sz="2400" dirty="0"/>
              <a:t>reconvención interpuesta por el demandado y </a:t>
            </a:r>
            <a:endParaRPr lang="es-MX" sz="2400" dirty="0" smtClean="0"/>
          </a:p>
          <a:p>
            <a:pPr lvl="2">
              <a:buFont typeface="Wingdings" panose="05000000000000000000" pitchFamily="2" charset="2"/>
              <a:buChar char="v"/>
            </a:pPr>
            <a:r>
              <a:rPr lang="es-MX" sz="2400" dirty="0" smtClean="0"/>
              <a:t> contestación </a:t>
            </a:r>
            <a:r>
              <a:rPr lang="es-MX" sz="2400" dirty="0"/>
              <a:t>por el actor.</a:t>
            </a:r>
          </a:p>
        </p:txBody>
      </p:sp>
    </p:spTree>
    <p:extLst>
      <p:ext uri="{BB962C8B-B14F-4D97-AF65-F5344CB8AC3E}">
        <p14:creationId xmlns:p14="http://schemas.microsoft.com/office/powerpoint/2010/main" val="405618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/>
              <a:t>ETAPAS DEL JUICIO ORDINARIO CIVIL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b="1" dirty="0"/>
              <a:t>Etapa de depuración, conciliación y de excepciones </a:t>
            </a:r>
            <a:r>
              <a:rPr lang="es-MX" b="1" dirty="0" smtClean="0"/>
              <a:t>procesales</a:t>
            </a:r>
          </a:p>
          <a:p>
            <a:pPr marL="68580" indent="0" algn="just">
              <a:buNone/>
            </a:pPr>
            <a:endParaRPr lang="es-MX" b="1" dirty="0" smtClean="0"/>
          </a:p>
          <a:p>
            <a:pPr marL="685800" lvl="2" indent="0" algn="just">
              <a:buNone/>
            </a:pPr>
            <a:r>
              <a:rPr lang="es-MX" sz="2400" dirty="0"/>
              <a:t>Se lleva a cabo en la “audiencia previa de conciliación y de excepciones procesales” </a:t>
            </a:r>
            <a:r>
              <a:rPr lang="es-MX" sz="2400" dirty="0" smtClean="0"/>
              <a:t>y el juez determina si es procedente.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74308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/>
              <a:t>ETAPAS DEL JUICIO ORDINARIO CIVIL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4201692"/>
          </a:xfrm>
        </p:spPr>
        <p:txBody>
          <a:bodyPr/>
          <a:lstStyle/>
          <a:p>
            <a:pPr algn="just"/>
            <a:r>
              <a:rPr lang="es-MX" b="1" dirty="0"/>
              <a:t>Etapa </a:t>
            </a:r>
            <a:r>
              <a:rPr lang="es-MX" b="1" dirty="0" smtClean="0"/>
              <a:t>probatoria</a:t>
            </a:r>
          </a:p>
          <a:p>
            <a:pPr marL="68580" indent="0" algn="just">
              <a:buNone/>
            </a:pPr>
            <a:r>
              <a:rPr lang="es-MX" dirty="0"/>
              <a:t>En esta parte del proceso, el actor debe probar los hechos constitutivos de su acción y el demandado de sus excepciones. </a:t>
            </a:r>
            <a:endParaRPr lang="es-MX" dirty="0" smtClean="0"/>
          </a:p>
          <a:p>
            <a:pPr lvl="3" algn="just">
              <a:buFont typeface="Wingdings" panose="05000000000000000000" pitchFamily="2" charset="2"/>
              <a:buChar char="v"/>
            </a:pPr>
            <a:r>
              <a:rPr lang="es-MX" sz="2400" b="1" dirty="0" smtClean="0"/>
              <a:t> Ofrecimiento.</a:t>
            </a:r>
          </a:p>
          <a:p>
            <a:pPr lvl="3" algn="just">
              <a:buFont typeface="Wingdings" panose="05000000000000000000" pitchFamily="2" charset="2"/>
              <a:buChar char="v"/>
            </a:pPr>
            <a:r>
              <a:rPr lang="es-MX" sz="2400" b="1" dirty="0" smtClean="0"/>
              <a:t> Admisión</a:t>
            </a:r>
            <a:r>
              <a:rPr lang="es-MX" sz="2400" dirty="0" smtClean="0"/>
              <a:t>.</a:t>
            </a:r>
          </a:p>
          <a:p>
            <a:pPr lvl="3" algn="just">
              <a:buFont typeface="Wingdings" panose="05000000000000000000" pitchFamily="2" charset="2"/>
              <a:buChar char="v"/>
            </a:pPr>
            <a:r>
              <a:rPr lang="es-MX" sz="2400" b="1" dirty="0" smtClean="0"/>
              <a:t> Preparación</a:t>
            </a:r>
            <a:endParaRPr lang="es-MX" sz="2400" dirty="0" smtClean="0"/>
          </a:p>
          <a:p>
            <a:pPr lvl="3" algn="just">
              <a:buFont typeface="Wingdings" panose="05000000000000000000" pitchFamily="2" charset="2"/>
              <a:buChar char="v"/>
            </a:pPr>
            <a:r>
              <a:rPr lang="es-MX" sz="2400" b="1" dirty="0" smtClean="0"/>
              <a:t> Desahogo</a:t>
            </a:r>
            <a:endParaRPr lang="es-MX" sz="2400" dirty="0" smtClean="0"/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7343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/>
              <a:t>ETAPAS DEL JUICIO ORDINARIO CIVIL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 smtClean="0"/>
              <a:t> Etapa </a:t>
            </a:r>
            <a:r>
              <a:rPr lang="es-MX" b="1" dirty="0"/>
              <a:t>de </a:t>
            </a:r>
            <a:r>
              <a:rPr lang="es-MX" b="1" dirty="0" smtClean="0"/>
              <a:t>alegatos</a:t>
            </a:r>
          </a:p>
          <a:p>
            <a:pPr marL="68580" indent="0">
              <a:buNone/>
            </a:pPr>
            <a:endParaRPr lang="es-MX" b="1" dirty="0" smtClean="0"/>
          </a:p>
          <a:p>
            <a:r>
              <a:rPr lang="es-MX" b="1" dirty="0" smtClean="0"/>
              <a:t> Etapa resolutiva</a:t>
            </a:r>
          </a:p>
          <a:p>
            <a:pPr marL="68580" indent="0">
              <a:buNone/>
            </a:pPr>
            <a:endParaRPr lang="es-MX" b="1" dirty="0" smtClean="0"/>
          </a:p>
          <a:p>
            <a:r>
              <a:rPr lang="es-MX" b="1" dirty="0"/>
              <a:t> Etapa ejecutiva</a:t>
            </a:r>
            <a:endParaRPr lang="es-MX" b="1" dirty="0" smtClean="0"/>
          </a:p>
          <a:p>
            <a:endParaRPr lang="es-MX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9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 Etapa ejecutiva</a:t>
            </a:r>
            <a:r>
              <a:rPr kumimoji="0" lang="es-MX" altLang="es-MX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9" name="Picture 3" descr="https://casohermeneuticajuridica.files.wordpress.com/2015/03/510966_sentencia_juez_trata_perso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150" y="2924944"/>
            <a:ext cx="4041166" cy="2020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797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b="1" dirty="0" smtClean="0"/>
              <a:t>DERECHO PROCESAL PENAL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/>
              <a:t>E</a:t>
            </a:r>
            <a:r>
              <a:rPr lang="es-MX" dirty="0" smtClean="0"/>
              <a:t>s </a:t>
            </a:r>
            <a:r>
              <a:rPr lang="es-MX" dirty="0"/>
              <a:t>el conjunto de normas jurídicas correspondientes al derecho público interno que regulan cualquier proceso de carácter penal desde su inicio hasta su fin entre el estado y los particulares tiene un carácter primordial como un estudio de una justa e imparcial administración de justicia: la actividad de los jueces y la ley de fondo en la sentencia. 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50402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400" b="1" dirty="0" smtClean="0"/>
              <a:t>FUNCIÓN</a:t>
            </a:r>
            <a:endParaRPr lang="es-MX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2800" dirty="0" smtClean="0"/>
              <a:t>Investigar</a:t>
            </a:r>
            <a:r>
              <a:rPr lang="es-MX" sz="2800" dirty="0"/>
              <a:t>, identificar y sancionar (en caso de que así sea requerido) las conductas que constituyen delitos, evaluando las circunstancias particulares en cada caso y con el propósito de preservar el orden social. 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3370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altLang="es-MX" b="1" smtClean="0"/>
              <a:t>DERECHO OBJETIVO</a:t>
            </a:r>
            <a:endParaRPr lang="es-MX" altLang="es-MX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altLang="es-MX" sz="4000" smtClean="0"/>
              <a:t>Son las normas que rigen el actuar del hombre dentro de la sociedad, y a ella misma; a su vez se divide en dos grupos: Público y Privado</a:t>
            </a:r>
          </a:p>
        </p:txBody>
      </p:sp>
      <p:sp>
        <p:nvSpPr>
          <p:cNvPr id="24580" name="3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F04C998-446B-408C-A052-5B18294A704B}" type="slidenum">
              <a:rPr lang="es-ES" altLang="es-MX" sz="1200" smtClean="0">
                <a:latin typeface="Arial Black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s-ES" altLang="es-MX" sz="120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173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ETAPAS DEL PROCEDIMIENTO PENAL 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b="1" dirty="0" smtClean="0"/>
              <a:t>Investigación Inicial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s-MX" sz="2400" dirty="0" smtClean="0"/>
              <a:t>presentación de la denuncia, querella 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s-MX" sz="2400" dirty="0" smtClean="0"/>
              <a:t>el ejercicio de la acción penal ante los tribunales correspondientes </a:t>
            </a:r>
          </a:p>
        </p:txBody>
      </p:sp>
      <p:pic>
        <p:nvPicPr>
          <p:cNvPr id="6146" name="Picture 2" descr="http://profile.ak.fbcdn.net/hprofile-ak-snc4/50394_6655999611_9459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362" y="4509120"/>
            <a:ext cx="1905000" cy="178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910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/>
              <a:t>ETAPAS DEL PROCEDIMIENTO PENAL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913660"/>
          </a:xfrm>
        </p:spPr>
        <p:txBody>
          <a:bodyPr>
            <a:noAutofit/>
          </a:bodyPr>
          <a:lstStyle/>
          <a:p>
            <a:r>
              <a:rPr lang="es-MX" sz="3200" b="1" dirty="0"/>
              <a:t>Proceso </a:t>
            </a:r>
          </a:p>
          <a:p>
            <a:pPr lvl="3"/>
            <a:r>
              <a:rPr lang="es-MX" sz="2400" dirty="0"/>
              <a:t>Control previo</a:t>
            </a:r>
          </a:p>
          <a:p>
            <a:pPr lvl="3"/>
            <a:r>
              <a:rPr lang="es-MX" sz="2400" dirty="0"/>
              <a:t>Investigación formalizada </a:t>
            </a:r>
          </a:p>
          <a:p>
            <a:pPr lvl="3"/>
            <a:r>
              <a:rPr lang="es-MX" sz="2400" dirty="0"/>
              <a:t>Intermedia o preparación a juicio oral </a:t>
            </a:r>
          </a:p>
          <a:p>
            <a:pPr lvl="3"/>
            <a:r>
              <a:rPr lang="es-MX" sz="2400" dirty="0"/>
              <a:t>Juicio oral </a:t>
            </a:r>
            <a:endParaRPr lang="es-MX" sz="2400" dirty="0" smtClean="0"/>
          </a:p>
          <a:p>
            <a:pPr marL="896112" lvl="3" indent="0">
              <a:buNone/>
            </a:pPr>
            <a:endParaRPr lang="es-MX" sz="2400" dirty="0"/>
          </a:p>
          <a:p>
            <a:r>
              <a:rPr lang="es-MX" sz="3200" b="1" dirty="0"/>
              <a:t>Segunda Instancia </a:t>
            </a:r>
          </a:p>
        </p:txBody>
      </p:sp>
    </p:spTree>
    <p:extLst>
      <p:ext uri="{BB962C8B-B14F-4D97-AF65-F5344CB8AC3E}">
        <p14:creationId xmlns:p14="http://schemas.microsoft.com/office/powerpoint/2010/main" val="248578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860032" y="2844429"/>
            <a:ext cx="3313355" cy="2376264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ETAPAS DEL</a:t>
            </a:r>
            <a:br>
              <a:rPr lang="es-MX" b="1" dirty="0" smtClean="0"/>
            </a:br>
            <a:r>
              <a:rPr lang="es-MX" b="1" dirty="0" smtClean="0"/>
              <a:t> PROCESO</a:t>
            </a:r>
            <a:r>
              <a:rPr lang="es-MX" b="1" dirty="0"/>
              <a:t> </a:t>
            </a:r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>PENAL </a:t>
            </a:r>
            <a:br>
              <a:rPr lang="es-MX" b="1" dirty="0" smtClean="0"/>
            </a:br>
            <a:r>
              <a:rPr lang="es-MX" b="1" dirty="0" smtClean="0"/>
              <a:t>ACUSATORIO</a:t>
            </a:r>
            <a:br>
              <a:rPr lang="es-MX" b="1" dirty="0" smtClean="0"/>
            </a:br>
            <a:r>
              <a:rPr lang="es-MX" b="1" dirty="0" smtClean="0"/>
              <a:t>Y ORAL</a:t>
            </a:r>
            <a:endParaRPr lang="es-MX" b="1" dirty="0"/>
          </a:p>
        </p:txBody>
      </p:sp>
      <p:pic>
        <p:nvPicPr>
          <p:cNvPr id="1030" name="Picture 6" descr="http://www.newshidalgo.com.mx/wp-content/uploads/2013/08/TSJ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3712111" cy="2563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913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4346" y="548680"/>
            <a:ext cx="7086600" cy="731838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chemeClr val="bg2">
                    <a:lumMod val="50000"/>
                  </a:schemeClr>
                </a:solidFill>
              </a:rPr>
              <a:t>INICIO DEL PROCESO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626468" y="2982385"/>
            <a:ext cx="1800225" cy="720725"/>
          </a:xfrm>
          <a:prstGeom prst="rect">
            <a:avLst/>
          </a:prstGeom>
          <a:noFill/>
          <a:ln w="76200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 dirty="0"/>
              <a:t>DENUNCIA 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611188" y="4895851"/>
            <a:ext cx="1800225" cy="720725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 dirty="0"/>
              <a:t>QUERELLA </a:t>
            </a:r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 flipV="1">
            <a:off x="4381047" y="2564532"/>
            <a:ext cx="720725" cy="5762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4427537" y="3472657"/>
            <a:ext cx="720725" cy="2889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248" name="Oval 8"/>
          <p:cNvSpPr>
            <a:spLocks noChangeArrowheads="1"/>
          </p:cNvSpPr>
          <p:nvPr/>
        </p:nvSpPr>
        <p:spPr bwMode="auto">
          <a:xfrm>
            <a:off x="5220072" y="1916832"/>
            <a:ext cx="1441450" cy="647700"/>
          </a:xfrm>
          <a:prstGeom prst="ellips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b="1"/>
              <a:t>POLICÍA</a:t>
            </a:r>
          </a:p>
        </p:txBody>
      </p:sp>
      <p:sp>
        <p:nvSpPr>
          <p:cNvPr id="10249" name="Oval 9"/>
          <p:cNvSpPr>
            <a:spLocks noChangeArrowheads="1"/>
          </p:cNvSpPr>
          <p:nvPr/>
        </p:nvSpPr>
        <p:spPr bwMode="auto">
          <a:xfrm>
            <a:off x="5292080" y="3681412"/>
            <a:ext cx="1441450" cy="647700"/>
          </a:xfrm>
          <a:prstGeom prst="ellips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b="1"/>
              <a:t>FISCAL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2987824" y="3154629"/>
            <a:ext cx="1336675" cy="37623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b="1" dirty="0">
                <a:solidFill>
                  <a:schemeClr val="bg1"/>
                </a:solidFill>
              </a:rPr>
              <a:t>24 HORAS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2738813" y="4632325"/>
            <a:ext cx="2654300" cy="1247775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b="1" dirty="0"/>
              <a:t>NECESARIA PARA</a:t>
            </a:r>
          </a:p>
          <a:p>
            <a:pPr eaLnBrk="1" hangingPunct="1"/>
            <a:r>
              <a:rPr lang="es-ES" b="1" dirty="0"/>
              <a:t>EJERCER ACCIÓN</a:t>
            </a:r>
          </a:p>
          <a:p>
            <a:pPr eaLnBrk="1" hangingPunct="1"/>
            <a:r>
              <a:rPr lang="es-ES" b="1" dirty="0"/>
              <a:t>PENAL POR CIERTOS</a:t>
            </a:r>
          </a:p>
          <a:p>
            <a:pPr eaLnBrk="1" hangingPunct="1"/>
            <a:r>
              <a:rPr lang="es-ES" b="1" dirty="0"/>
              <a:t>DELITOS</a:t>
            </a:r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3823277" y="5949950"/>
            <a:ext cx="0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3" name="Line 3"/>
          <p:cNvSpPr>
            <a:spLocks noChangeShapeType="1"/>
          </p:cNvSpPr>
          <p:nvPr/>
        </p:nvSpPr>
        <p:spPr bwMode="auto">
          <a:xfrm>
            <a:off x="0" y="1628800"/>
            <a:ext cx="914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436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45" y="369888"/>
            <a:ext cx="7480131" cy="1006764"/>
          </a:xfrm>
          <a:noFill/>
          <a:ln>
            <a:noFill/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chemeClr val="bg2">
                    <a:lumMod val="50000"/>
                  </a:schemeClr>
                </a:solidFill>
              </a:rPr>
              <a:t>Persecución obligatoria por M.P.</a:t>
            </a:r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0" y="1341438"/>
            <a:ext cx="914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68313" y="1916113"/>
            <a:ext cx="1150937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/>
              <a:t>Regla</a:t>
            </a:r>
          </a:p>
          <a:p>
            <a:pPr algn="ctr"/>
            <a:r>
              <a:rPr lang="es-ES" b="1"/>
              <a:t>General</a:t>
            </a:r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1908175" y="2349500"/>
            <a:ext cx="863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3040063" y="2081213"/>
            <a:ext cx="2047875" cy="3762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b="1">
                <a:solidFill>
                  <a:schemeClr val="bg1"/>
                </a:solidFill>
              </a:rPr>
              <a:t>Perseguir delitos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449944" y="3763056"/>
            <a:ext cx="1439862" cy="76092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 dirty="0"/>
              <a:t>Excepciones</a:t>
            </a:r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 flipV="1">
            <a:off x="1960563" y="3162011"/>
            <a:ext cx="1079500" cy="43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3111499" y="2855694"/>
            <a:ext cx="5186035" cy="646331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b="1" dirty="0">
                <a:solidFill>
                  <a:schemeClr val="bg1"/>
                </a:solidFill>
              </a:rPr>
              <a:t>Principio </a:t>
            </a:r>
            <a:r>
              <a:rPr lang="es-ES" b="1" dirty="0" smtClean="0">
                <a:solidFill>
                  <a:schemeClr val="bg1"/>
                </a:solidFill>
              </a:rPr>
              <a:t>de legalidad procesal y oportunidad</a:t>
            </a:r>
          </a:p>
          <a:p>
            <a:pPr eaLnBrk="1" hangingPunct="1"/>
            <a:r>
              <a:rPr lang="es-ES" b="1" dirty="0" smtClean="0">
                <a:solidFill>
                  <a:schemeClr val="bg1"/>
                </a:solidFill>
              </a:rPr>
              <a:t>(Criterios de Oportunidad)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3123293" y="3604697"/>
            <a:ext cx="3711209" cy="369332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b="1" dirty="0"/>
              <a:t>Archivo temporal </a:t>
            </a:r>
            <a:r>
              <a:rPr lang="es-ES" b="1" dirty="0" smtClean="0"/>
              <a:t>(No haya AVP)</a:t>
            </a:r>
            <a:endParaRPr lang="es-ES" b="1" dirty="0"/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>
            <a:off x="1979613" y="3812269"/>
            <a:ext cx="10795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3111500" y="4168775"/>
            <a:ext cx="4301177" cy="120032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b="1" dirty="0"/>
              <a:t>Facultad de abstenerse </a:t>
            </a:r>
            <a:r>
              <a:rPr lang="es-ES" b="1" dirty="0" smtClean="0"/>
              <a:t>de Investigar </a:t>
            </a:r>
          </a:p>
          <a:p>
            <a:pPr eaLnBrk="1" hangingPunct="1"/>
            <a:r>
              <a:rPr lang="es-ES" b="1" dirty="0" smtClean="0"/>
              <a:t>(Hecho no delictivo o extinción de la </a:t>
            </a:r>
          </a:p>
          <a:p>
            <a:pPr eaLnBrk="1" hangingPunct="1"/>
            <a:r>
              <a:rPr lang="es-ES" b="1" dirty="0" smtClean="0"/>
              <a:t>responsabilidad penal,</a:t>
            </a:r>
          </a:p>
          <a:p>
            <a:pPr eaLnBrk="1" hangingPunct="1"/>
            <a:r>
              <a:rPr lang="es-ES" b="1" dirty="0" smtClean="0"/>
              <a:t>antes de formular imputación)</a:t>
            </a:r>
            <a:endParaRPr lang="es-ES" b="1" dirty="0"/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>
            <a:off x="1960563" y="4186237"/>
            <a:ext cx="936625" cy="3587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5581650" y="2060575"/>
            <a:ext cx="2878138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LEGALIDAD PROCESAL</a:t>
            </a:r>
            <a:endParaRPr lang="es-ES" b="1" dirty="0" smtClean="0"/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3123293" y="5517232"/>
            <a:ext cx="5553163" cy="92333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b="1" dirty="0"/>
              <a:t>No ejercicio de la acción </a:t>
            </a:r>
            <a:r>
              <a:rPr lang="es-ES" b="1" dirty="0" smtClean="0"/>
              <a:t>penal. Solo si hay supuestos de sobreseimiento y antes de formular imputación.</a:t>
            </a:r>
          </a:p>
        </p:txBody>
      </p:sp>
      <p:sp>
        <p:nvSpPr>
          <p:cNvPr id="12304" name="Line 16"/>
          <p:cNvSpPr>
            <a:spLocks noChangeShapeType="1"/>
          </p:cNvSpPr>
          <p:nvPr/>
        </p:nvSpPr>
        <p:spPr bwMode="auto">
          <a:xfrm>
            <a:off x="1925637" y="4755090"/>
            <a:ext cx="1006475" cy="7921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266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-24304" y="471831"/>
            <a:ext cx="9144000" cy="1081087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3000" b="1" dirty="0" smtClean="0">
                <a:solidFill>
                  <a:schemeClr val="tx1"/>
                </a:solidFill>
              </a:rPr>
              <a:t>Terminación anticipada, salidas alternativas </a:t>
            </a:r>
            <a:br>
              <a:rPr lang="es-ES" sz="3000" b="1" dirty="0" smtClean="0">
                <a:solidFill>
                  <a:schemeClr val="tx1"/>
                </a:solidFill>
              </a:rPr>
            </a:br>
            <a:r>
              <a:rPr lang="es-ES" sz="3000" b="1" dirty="0" smtClean="0">
                <a:solidFill>
                  <a:schemeClr val="tx1"/>
                </a:solidFill>
              </a:rPr>
              <a:t>y mecanismos de aceleración.</a:t>
            </a:r>
          </a:p>
        </p:txBody>
      </p:sp>
      <p:sp>
        <p:nvSpPr>
          <p:cNvPr id="13315" name="Line 3"/>
          <p:cNvSpPr>
            <a:spLocks noChangeShapeType="1"/>
          </p:cNvSpPr>
          <p:nvPr/>
        </p:nvSpPr>
        <p:spPr bwMode="auto">
          <a:xfrm>
            <a:off x="0" y="1557338"/>
            <a:ext cx="914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23850" y="1916113"/>
            <a:ext cx="2582758" cy="646331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b="1" dirty="0">
                <a:solidFill>
                  <a:schemeClr val="bg1"/>
                </a:solidFill>
              </a:rPr>
              <a:t>Principio oportunidad</a:t>
            </a:r>
          </a:p>
          <a:p>
            <a:pPr eaLnBrk="1" hangingPunct="1"/>
            <a:r>
              <a:rPr lang="es-MX" b="1" dirty="0">
                <a:solidFill>
                  <a:schemeClr val="bg1"/>
                </a:solidFill>
              </a:rPr>
              <a:t>(antes de acusación</a:t>
            </a:r>
            <a:r>
              <a:rPr lang="es-MX" b="1" dirty="0" smtClean="0">
                <a:solidFill>
                  <a:schemeClr val="bg1"/>
                </a:solidFill>
              </a:rPr>
              <a:t>)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359002" y="2858748"/>
            <a:ext cx="2082621" cy="369332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b="1" dirty="0"/>
              <a:t>Archivo </a:t>
            </a:r>
            <a:r>
              <a:rPr lang="es-ES" b="1" dirty="0" smtClean="0"/>
              <a:t>temporal</a:t>
            </a:r>
            <a:endParaRPr lang="es-ES" b="1" dirty="0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358321" y="3429000"/>
            <a:ext cx="3063875" cy="650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b="1" dirty="0"/>
              <a:t>Facultad de abstenerse de</a:t>
            </a:r>
          </a:p>
          <a:p>
            <a:pPr eaLnBrk="1" hangingPunct="1"/>
            <a:r>
              <a:rPr lang="es-ES" b="1" dirty="0" smtClean="0"/>
              <a:t>Investigar</a:t>
            </a:r>
            <a:endParaRPr lang="es-ES" b="1" dirty="0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510137" y="4443070"/>
            <a:ext cx="3544560" cy="369332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b="1" dirty="0"/>
              <a:t>No ejercicio de la acción </a:t>
            </a:r>
            <a:r>
              <a:rPr lang="es-ES" b="1" dirty="0" smtClean="0"/>
              <a:t>penal</a:t>
            </a:r>
            <a:endParaRPr lang="es-ES" b="1" dirty="0"/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3492500" y="1773238"/>
            <a:ext cx="2232025" cy="646331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b="1" dirty="0">
                <a:solidFill>
                  <a:schemeClr val="bg1"/>
                </a:solidFill>
              </a:rPr>
              <a:t>Suspensión del proceso a </a:t>
            </a:r>
            <a:r>
              <a:rPr lang="es-ES" b="1" dirty="0" smtClean="0">
                <a:solidFill>
                  <a:schemeClr val="bg1"/>
                </a:solidFill>
              </a:rPr>
              <a:t>prueba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3756126" y="2705555"/>
            <a:ext cx="2736647" cy="36933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b="1" dirty="0"/>
              <a:t>Acuerdos </a:t>
            </a:r>
            <a:r>
              <a:rPr lang="es-ES" b="1" dirty="0" err="1" smtClean="0"/>
              <a:t>reparatorios</a:t>
            </a:r>
            <a:r>
              <a:rPr lang="es-ES" b="1" dirty="0" smtClean="0">
                <a:solidFill>
                  <a:schemeClr val="bg1"/>
                </a:solidFill>
              </a:rPr>
              <a:t>)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6872594" y="1773238"/>
            <a:ext cx="1787669" cy="646331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b="1" dirty="0"/>
              <a:t>Procedimiento</a:t>
            </a:r>
          </a:p>
          <a:p>
            <a:pPr eaLnBrk="1" hangingPunct="1"/>
            <a:r>
              <a:rPr lang="es-ES" b="1" dirty="0" smtClean="0"/>
              <a:t>Abreviado</a:t>
            </a:r>
            <a:endParaRPr lang="es-ES" b="1" dirty="0"/>
          </a:p>
        </p:txBody>
      </p:sp>
      <p:sp>
        <p:nvSpPr>
          <p:cNvPr id="13323" name="Oval 11"/>
          <p:cNvSpPr>
            <a:spLocks noChangeArrowheads="1"/>
          </p:cNvSpPr>
          <p:nvPr/>
        </p:nvSpPr>
        <p:spPr bwMode="auto">
          <a:xfrm>
            <a:off x="878274" y="5099741"/>
            <a:ext cx="2808287" cy="11509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 dirty="0"/>
              <a:t>TERMINACIÓN</a:t>
            </a:r>
          </a:p>
          <a:p>
            <a:pPr algn="ctr"/>
            <a:r>
              <a:rPr lang="es-ES" b="1" dirty="0"/>
              <a:t>ANTICIPADA</a:t>
            </a:r>
          </a:p>
        </p:txBody>
      </p:sp>
      <p:sp>
        <p:nvSpPr>
          <p:cNvPr id="13324" name="Oval 12"/>
          <p:cNvSpPr>
            <a:spLocks noChangeArrowheads="1"/>
          </p:cNvSpPr>
          <p:nvPr/>
        </p:nvSpPr>
        <p:spPr bwMode="auto">
          <a:xfrm>
            <a:off x="3443287" y="3075442"/>
            <a:ext cx="2808287" cy="11509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/>
              <a:t>SALIDAS</a:t>
            </a:r>
          </a:p>
          <a:p>
            <a:pPr algn="ctr"/>
            <a:r>
              <a:rPr lang="es-ES" b="1"/>
              <a:t>ALTERNAS</a:t>
            </a:r>
          </a:p>
        </p:txBody>
      </p:sp>
      <p:sp>
        <p:nvSpPr>
          <p:cNvPr id="13325" name="Oval 13"/>
          <p:cNvSpPr>
            <a:spLocks noChangeArrowheads="1"/>
          </p:cNvSpPr>
          <p:nvPr/>
        </p:nvSpPr>
        <p:spPr bwMode="auto">
          <a:xfrm>
            <a:off x="6362286" y="3043692"/>
            <a:ext cx="2808287" cy="1150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/>
              <a:t>MECANISMOS</a:t>
            </a:r>
          </a:p>
          <a:p>
            <a:pPr algn="ctr"/>
            <a:r>
              <a:rPr lang="es-ES" b="1"/>
              <a:t>ACELERACIÓN</a:t>
            </a:r>
          </a:p>
        </p:txBody>
      </p:sp>
    </p:spTree>
    <p:extLst>
      <p:ext uri="{BB962C8B-B14F-4D97-AF65-F5344CB8AC3E}">
        <p14:creationId xmlns:p14="http://schemas.microsoft.com/office/powerpoint/2010/main" val="222642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5125" y="604914"/>
            <a:ext cx="7086600" cy="503238"/>
          </a:xfrm>
          <a:noFill/>
          <a:ln>
            <a:noFill/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3000" b="1" dirty="0" smtClean="0">
                <a:solidFill>
                  <a:schemeClr val="bg2">
                    <a:lumMod val="50000"/>
                  </a:schemeClr>
                </a:solidFill>
              </a:rPr>
              <a:t>Las salidas a lo largo del proceso</a:t>
            </a:r>
          </a:p>
        </p:txBody>
      </p:sp>
      <p:sp>
        <p:nvSpPr>
          <p:cNvPr id="17411" name="Line 3"/>
          <p:cNvSpPr>
            <a:spLocks noChangeShapeType="1"/>
          </p:cNvSpPr>
          <p:nvPr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1304367" y="2778457"/>
            <a:ext cx="6835835" cy="5658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>
            <a:off x="2915816" y="1412875"/>
            <a:ext cx="0" cy="4968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5796136" y="1368425"/>
            <a:ext cx="0" cy="54451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8099983" y="1251152"/>
            <a:ext cx="71437" cy="54451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1206389" y="1297688"/>
            <a:ext cx="0" cy="54451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 flipV="1">
            <a:off x="1236648" y="2187694"/>
            <a:ext cx="6903555" cy="684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418" name="Text Box 11"/>
          <p:cNvSpPr txBox="1">
            <a:spLocks noChangeArrowheads="1"/>
          </p:cNvSpPr>
          <p:nvPr/>
        </p:nvSpPr>
        <p:spPr bwMode="auto">
          <a:xfrm>
            <a:off x="6052640" y="1584007"/>
            <a:ext cx="1692275" cy="376237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b="1" dirty="0"/>
              <a:t>Auto apertura</a:t>
            </a:r>
          </a:p>
        </p:txBody>
      </p:sp>
      <p:sp>
        <p:nvSpPr>
          <p:cNvPr id="17419" name="Text Box 12"/>
          <p:cNvSpPr txBox="1">
            <a:spLocks noChangeArrowheads="1"/>
          </p:cNvSpPr>
          <p:nvPr/>
        </p:nvSpPr>
        <p:spPr bwMode="auto">
          <a:xfrm>
            <a:off x="3039778" y="1494859"/>
            <a:ext cx="1584325" cy="65087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b="1" dirty="0">
                <a:solidFill>
                  <a:schemeClr val="bg1"/>
                </a:solidFill>
              </a:rPr>
              <a:t>Formulación</a:t>
            </a:r>
          </a:p>
          <a:p>
            <a:pPr eaLnBrk="1" hangingPunct="1"/>
            <a:r>
              <a:rPr lang="es-ES" b="1" dirty="0">
                <a:solidFill>
                  <a:schemeClr val="bg1"/>
                </a:solidFill>
              </a:rPr>
              <a:t>imputación</a:t>
            </a:r>
          </a:p>
        </p:txBody>
      </p:sp>
      <p:sp>
        <p:nvSpPr>
          <p:cNvPr id="17420" name="Line 13"/>
          <p:cNvSpPr>
            <a:spLocks noChangeShapeType="1"/>
          </p:cNvSpPr>
          <p:nvPr/>
        </p:nvSpPr>
        <p:spPr bwMode="auto">
          <a:xfrm>
            <a:off x="1214608" y="1295081"/>
            <a:ext cx="6924280" cy="260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421" name="Text Box 14"/>
          <p:cNvSpPr txBox="1">
            <a:spLocks noChangeArrowheads="1"/>
          </p:cNvSpPr>
          <p:nvPr/>
        </p:nvSpPr>
        <p:spPr bwMode="auto">
          <a:xfrm>
            <a:off x="1206389" y="2210534"/>
            <a:ext cx="19081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sz="1400" b="1" dirty="0"/>
              <a:t>Archivo</a:t>
            </a:r>
          </a:p>
          <a:p>
            <a:pPr eaLnBrk="1" hangingPunct="1"/>
            <a:r>
              <a:rPr lang="es-ES" sz="1400" b="1" dirty="0"/>
              <a:t>Temporal</a:t>
            </a:r>
          </a:p>
        </p:txBody>
      </p:sp>
      <p:sp>
        <p:nvSpPr>
          <p:cNvPr id="17422" name="Text Box 15"/>
          <p:cNvSpPr txBox="1">
            <a:spLocks noChangeArrowheads="1"/>
          </p:cNvSpPr>
          <p:nvPr/>
        </p:nvSpPr>
        <p:spPr bwMode="auto">
          <a:xfrm>
            <a:off x="1176131" y="2804746"/>
            <a:ext cx="117157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sz="1400" b="1" dirty="0"/>
              <a:t>Facultad</a:t>
            </a:r>
          </a:p>
          <a:p>
            <a:pPr eaLnBrk="1" hangingPunct="1"/>
            <a:r>
              <a:rPr lang="es-ES" sz="1400" b="1" dirty="0"/>
              <a:t>abstenerse</a:t>
            </a:r>
          </a:p>
          <a:p>
            <a:pPr eaLnBrk="1" hangingPunct="1"/>
            <a:r>
              <a:rPr lang="es-ES" sz="1400" b="1" dirty="0"/>
              <a:t>investigar</a:t>
            </a:r>
          </a:p>
        </p:txBody>
      </p:sp>
      <p:sp>
        <p:nvSpPr>
          <p:cNvPr id="17423" name="Line 16"/>
          <p:cNvSpPr>
            <a:spLocks noChangeShapeType="1"/>
          </p:cNvSpPr>
          <p:nvPr/>
        </p:nvSpPr>
        <p:spPr bwMode="auto">
          <a:xfrm flipV="1">
            <a:off x="1198171" y="3286125"/>
            <a:ext cx="6867123" cy="423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424" name="Line 17"/>
          <p:cNvSpPr>
            <a:spLocks noChangeShapeType="1"/>
          </p:cNvSpPr>
          <p:nvPr/>
        </p:nvSpPr>
        <p:spPr bwMode="auto">
          <a:xfrm flipV="1">
            <a:off x="1198171" y="4797424"/>
            <a:ext cx="6994917" cy="2299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425" name="Text Box 19"/>
          <p:cNvSpPr txBox="1">
            <a:spLocks noChangeArrowheads="1"/>
          </p:cNvSpPr>
          <p:nvPr/>
        </p:nvSpPr>
        <p:spPr bwMode="auto">
          <a:xfrm>
            <a:off x="647700" y="4797425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s-MX" sz="1400" b="1"/>
          </a:p>
        </p:txBody>
      </p:sp>
      <p:sp>
        <p:nvSpPr>
          <p:cNvPr id="17426" name="Text Box 20"/>
          <p:cNvSpPr txBox="1">
            <a:spLocks noChangeArrowheads="1"/>
          </p:cNvSpPr>
          <p:nvPr/>
        </p:nvSpPr>
        <p:spPr bwMode="auto">
          <a:xfrm>
            <a:off x="3146599" y="4837728"/>
            <a:ext cx="11874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sz="1400" b="1" dirty="0"/>
              <a:t>Suspensión</a:t>
            </a:r>
          </a:p>
          <a:p>
            <a:pPr eaLnBrk="1" hangingPunct="1"/>
            <a:r>
              <a:rPr lang="es-ES" sz="1400" b="1" dirty="0"/>
              <a:t>Proceso a</a:t>
            </a:r>
          </a:p>
          <a:p>
            <a:pPr eaLnBrk="1" hangingPunct="1"/>
            <a:r>
              <a:rPr lang="es-ES" sz="1400" b="1" dirty="0"/>
              <a:t>prueba</a:t>
            </a:r>
          </a:p>
        </p:txBody>
      </p:sp>
      <p:sp>
        <p:nvSpPr>
          <p:cNvPr id="17427" name="Line 21"/>
          <p:cNvSpPr>
            <a:spLocks noChangeShapeType="1"/>
          </p:cNvSpPr>
          <p:nvPr/>
        </p:nvSpPr>
        <p:spPr bwMode="auto">
          <a:xfrm flipV="1">
            <a:off x="1214607" y="4090988"/>
            <a:ext cx="6925596" cy="4176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428" name="Rectangle 22"/>
          <p:cNvSpPr>
            <a:spLocks noChangeArrowheads="1"/>
          </p:cNvSpPr>
          <p:nvPr/>
        </p:nvSpPr>
        <p:spPr bwMode="auto">
          <a:xfrm>
            <a:off x="3243388" y="3502333"/>
            <a:ext cx="156527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1400" b="1" dirty="0"/>
              <a:t>Criterio de </a:t>
            </a:r>
          </a:p>
          <a:p>
            <a:r>
              <a:rPr lang="es-ES" sz="1400" b="1" dirty="0"/>
              <a:t>Oportunidad </a:t>
            </a:r>
          </a:p>
          <a:p>
            <a:endParaRPr lang="es-ES" sz="1400" b="1" dirty="0"/>
          </a:p>
          <a:p>
            <a:r>
              <a:rPr lang="es-ES" sz="1400" b="1" dirty="0"/>
              <a:t>(ANTES DE LA ACUSACION </a:t>
            </a:r>
          </a:p>
          <a:p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17429" name="Rectangle 23"/>
          <p:cNvSpPr>
            <a:spLocks noChangeArrowheads="1"/>
          </p:cNvSpPr>
          <p:nvPr/>
        </p:nvSpPr>
        <p:spPr bwMode="auto">
          <a:xfrm>
            <a:off x="1198172" y="3557471"/>
            <a:ext cx="143986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1400" b="1" dirty="0"/>
              <a:t>Criterio de </a:t>
            </a:r>
          </a:p>
          <a:p>
            <a:r>
              <a:rPr lang="es-ES" sz="1400" b="1" dirty="0"/>
              <a:t>Oportunidad</a:t>
            </a:r>
          </a:p>
        </p:txBody>
      </p:sp>
      <p:sp>
        <p:nvSpPr>
          <p:cNvPr id="17430" name="Line 24"/>
          <p:cNvSpPr>
            <a:spLocks noChangeShapeType="1"/>
          </p:cNvSpPr>
          <p:nvPr/>
        </p:nvSpPr>
        <p:spPr bwMode="auto">
          <a:xfrm flipV="1">
            <a:off x="1214607" y="5551511"/>
            <a:ext cx="6852571" cy="15849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431" name="Line 25"/>
          <p:cNvSpPr>
            <a:spLocks noChangeShapeType="1"/>
          </p:cNvSpPr>
          <p:nvPr/>
        </p:nvSpPr>
        <p:spPr bwMode="auto">
          <a:xfrm flipV="1">
            <a:off x="1198171" y="6450985"/>
            <a:ext cx="6994917" cy="4595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432" name="Text Box 26"/>
          <p:cNvSpPr txBox="1">
            <a:spLocks noChangeArrowheads="1"/>
          </p:cNvSpPr>
          <p:nvPr/>
        </p:nvSpPr>
        <p:spPr bwMode="auto">
          <a:xfrm>
            <a:off x="1304367" y="5644048"/>
            <a:ext cx="148748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1400" b="1" dirty="0"/>
              <a:t>CONCILIACION</a:t>
            </a:r>
            <a:endParaRPr lang="es-ES" sz="1400" b="1" dirty="0"/>
          </a:p>
          <a:p>
            <a:pPr eaLnBrk="1" hangingPunct="1"/>
            <a:r>
              <a:rPr lang="es-ES" sz="1400" b="1" dirty="0"/>
              <a:t>Acuerdos</a:t>
            </a:r>
          </a:p>
          <a:p>
            <a:pPr eaLnBrk="1" hangingPunct="1"/>
            <a:r>
              <a:rPr lang="es-ES" sz="1400" b="1" dirty="0" err="1"/>
              <a:t>reparatorios</a:t>
            </a:r>
            <a:endParaRPr lang="es-ES" sz="1400" b="1" dirty="0"/>
          </a:p>
        </p:txBody>
      </p:sp>
      <p:sp>
        <p:nvSpPr>
          <p:cNvPr id="17433" name="Rectangle 27"/>
          <p:cNvSpPr>
            <a:spLocks noChangeArrowheads="1"/>
          </p:cNvSpPr>
          <p:nvPr/>
        </p:nvSpPr>
        <p:spPr bwMode="auto">
          <a:xfrm>
            <a:off x="3583163" y="5896142"/>
            <a:ext cx="188686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400" b="1" dirty="0"/>
              <a:t>CONCILIACION</a:t>
            </a:r>
          </a:p>
        </p:txBody>
      </p:sp>
      <p:sp>
        <p:nvSpPr>
          <p:cNvPr id="17434" name="Rectangle 28"/>
          <p:cNvSpPr>
            <a:spLocks noChangeArrowheads="1"/>
          </p:cNvSpPr>
          <p:nvPr/>
        </p:nvSpPr>
        <p:spPr bwMode="auto">
          <a:xfrm>
            <a:off x="6157913" y="5829751"/>
            <a:ext cx="18002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1400" b="1" dirty="0"/>
              <a:t>Acuerdos</a:t>
            </a:r>
          </a:p>
          <a:p>
            <a:r>
              <a:rPr lang="es-ES" sz="1400" b="1" dirty="0" err="1"/>
              <a:t>reparatorios</a:t>
            </a:r>
            <a:endParaRPr lang="es-ES" sz="1400" b="1" dirty="0"/>
          </a:p>
        </p:txBody>
      </p:sp>
      <p:sp>
        <p:nvSpPr>
          <p:cNvPr id="17435" name="Text Box 29"/>
          <p:cNvSpPr txBox="1">
            <a:spLocks noChangeArrowheads="1"/>
          </p:cNvSpPr>
          <p:nvPr/>
        </p:nvSpPr>
        <p:spPr bwMode="auto">
          <a:xfrm>
            <a:off x="1474677" y="6557467"/>
            <a:ext cx="3279775" cy="376237"/>
          </a:xfrm>
          <a:prstGeom prst="rect">
            <a:avLst/>
          </a:prstGeom>
          <a:solidFill>
            <a:srgbClr val="00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dirty="0"/>
              <a:t> </a:t>
            </a:r>
            <a:r>
              <a:rPr lang="es-ES" b="1" dirty="0"/>
              <a:t>ETAPA DE INVESTIGACIÓN</a:t>
            </a:r>
          </a:p>
        </p:txBody>
      </p:sp>
      <p:sp>
        <p:nvSpPr>
          <p:cNvPr id="17436" name="Text Box 30"/>
          <p:cNvSpPr txBox="1">
            <a:spLocks noChangeArrowheads="1"/>
          </p:cNvSpPr>
          <p:nvPr/>
        </p:nvSpPr>
        <p:spPr bwMode="auto">
          <a:xfrm>
            <a:off x="6326484" y="6554695"/>
            <a:ext cx="1616075" cy="37623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b="1" dirty="0">
                <a:solidFill>
                  <a:schemeClr val="bg1"/>
                </a:solidFill>
              </a:rPr>
              <a:t>INTERMEDIA</a:t>
            </a:r>
          </a:p>
        </p:txBody>
      </p:sp>
      <p:sp>
        <p:nvSpPr>
          <p:cNvPr id="17437" name="AutoShape 31"/>
          <p:cNvSpPr>
            <a:spLocks noChangeArrowheads="1"/>
          </p:cNvSpPr>
          <p:nvPr/>
        </p:nvSpPr>
        <p:spPr bwMode="auto">
          <a:xfrm>
            <a:off x="4801483" y="5054754"/>
            <a:ext cx="431800" cy="288925"/>
          </a:xfrm>
          <a:prstGeom prst="rightArrow">
            <a:avLst>
              <a:gd name="adj1" fmla="val 50000"/>
              <a:gd name="adj2" fmla="val 3736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17438" name="AutoShape 32"/>
          <p:cNvSpPr>
            <a:spLocks noChangeArrowheads="1"/>
          </p:cNvSpPr>
          <p:nvPr/>
        </p:nvSpPr>
        <p:spPr bwMode="auto">
          <a:xfrm>
            <a:off x="2285790" y="2375907"/>
            <a:ext cx="431800" cy="288925"/>
          </a:xfrm>
          <a:prstGeom prst="rightArrow">
            <a:avLst>
              <a:gd name="adj1" fmla="val 50000"/>
              <a:gd name="adj2" fmla="val 3736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17439" name="AutoShape 33"/>
          <p:cNvSpPr>
            <a:spLocks noChangeArrowheads="1"/>
          </p:cNvSpPr>
          <p:nvPr/>
        </p:nvSpPr>
        <p:spPr bwMode="auto">
          <a:xfrm>
            <a:off x="2255655" y="2932197"/>
            <a:ext cx="431800" cy="288925"/>
          </a:xfrm>
          <a:prstGeom prst="rightArrow">
            <a:avLst>
              <a:gd name="adj1" fmla="val 50000"/>
              <a:gd name="adj2" fmla="val 3736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17440" name="AutoShape 34"/>
          <p:cNvSpPr>
            <a:spLocks noChangeArrowheads="1"/>
          </p:cNvSpPr>
          <p:nvPr/>
        </p:nvSpPr>
        <p:spPr bwMode="auto">
          <a:xfrm>
            <a:off x="7056189" y="3574814"/>
            <a:ext cx="431800" cy="288925"/>
          </a:xfrm>
          <a:prstGeom prst="rightArrow">
            <a:avLst>
              <a:gd name="adj1" fmla="val 50000"/>
              <a:gd name="adj2" fmla="val 3736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17441" name="AutoShape 36"/>
          <p:cNvSpPr>
            <a:spLocks noChangeArrowheads="1"/>
          </p:cNvSpPr>
          <p:nvPr/>
        </p:nvSpPr>
        <p:spPr bwMode="auto">
          <a:xfrm>
            <a:off x="7455049" y="5962887"/>
            <a:ext cx="431800" cy="288925"/>
          </a:xfrm>
          <a:prstGeom prst="rightArrow">
            <a:avLst>
              <a:gd name="adj1" fmla="val 50000"/>
              <a:gd name="adj2" fmla="val 3736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17442" name="AutoShape 37"/>
          <p:cNvSpPr>
            <a:spLocks noChangeArrowheads="1"/>
          </p:cNvSpPr>
          <p:nvPr/>
        </p:nvSpPr>
        <p:spPr bwMode="auto">
          <a:xfrm>
            <a:off x="2209960" y="4289342"/>
            <a:ext cx="431800" cy="288925"/>
          </a:xfrm>
          <a:prstGeom prst="rightArrow">
            <a:avLst>
              <a:gd name="adj1" fmla="val 50000"/>
              <a:gd name="adj2" fmla="val 3736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6812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5E11842-5AC7-4576-983C-CE2B4C327A80}" type="slidenum">
              <a:rPr lang="en-US" smtClean="0"/>
              <a:pPr eaLnBrk="1" hangingPunct="1"/>
              <a:t>57</a:t>
            </a:fld>
            <a:endParaRPr lang="en-US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549275"/>
            <a:ext cx="7178675" cy="868363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chemeClr val="bg2">
                    <a:lumMod val="50000"/>
                  </a:schemeClr>
                </a:solidFill>
              </a:rPr>
              <a:t>Plazos para resolver sobre la vinculación a proceso</a:t>
            </a:r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0" y="1628775"/>
            <a:ext cx="914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395288" y="3573463"/>
            <a:ext cx="1666875" cy="65087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b="1">
                <a:solidFill>
                  <a:schemeClr val="bg1"/>
                </a:solidFill>
              </a:rPr>
              <a:t>Posibilidades</a:t>
            </a:r>
          </a:p>
          <a:p>
            <a:pPr eaLnBrk="1" hangingPunct="1"/>
            <a:r>
              <a:rPr lang="es-ES" b="1">
                <a:solidFill>
                  <a:schemeClr val="bg1"/>
                </a:solidFill>
              </a:rPr>
              <a:t>del imputado</a:t>
            </a:r>
          </a:p>
        </p:txBody>
      </p:sp>
      <p:sp>
        <p:nvSpPr>
          <p:cNvPr id="24582" name="AutoShape 6"/>
          <p:cNvSpPr>
            <a:spLocks noChangeArrowheads="1"/>
          </p:cNvSpPr>
          <p:nvPr/>
        </p:nvSpPr>
        <p:spPr bwMode="auto">
          <a:xfrm>
            <a:off x="2339975" y="2565400"/>
            <a:ext cx="647700" cy="287338"/>
          </a:xfrm>
          <a:prstGeom prst="rightArrow">
            <a:avLst>
              <a:gd name="adj1" fmla="val 50000"/>
              <a:gd name="adj2" fmla="val 56353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24583" name="AutoShape 8"/>
          <p:cNvSpPr>
            <a:spLocks noChangeArrowheads="1"/>
          </p:cNvSpPr>
          <p:nvPr/>
        </p:nvSpPr>
        <p:spPr bwMode="auto">
          <a:xfrm>
            <a:off x="2411413" y="3716338"/>
            <a:ext cx="647700" cy="287337"/>
          </a:xfrm>
          <a:prstGeom prst="rightArrow">
            <a:avLst>
              <a:gd name="adj1" fmla="val 50000"/>
              <a:gd name="adj2" fmla="val 56354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24584" name="AutoShape 9"/>
          <p:cNvSpPr>
            <a:spLocks noChangeArrowheads="1"/>
          </p:cNvSpPr>
          <p:nvPr/>
        </p:nvSpPr>
        <p:spPr bwMode="auto">
          <a:xfrm>
            <a:off x="2411413" y="4797425"/>
            <a:ext cx="647700" cy="287338"/>
          </a:xfrm>
          <a:prstGeom prst="rightArrow">
            <a:avLst>
              <a:gd name="adj1" fmla="val 50000"/>
              <a:gd name="adj2" fmla="val 56353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24585" name="Oval 10"/>
          <p:cNvSpPr>
            <a:spLocks noChangeArrowheads="1"/>
          </p:cNvSpPr>
          <p:nvPr/>
        </p:nvSpPr>
        <p:spPr bwMode="auto">
          <a:xfrm>
            <a:off x="3276600" y="2205038"/>
            <a:ext cx="3095625" cy="86518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/>
              <a:t>Renuncia plazo 72 horas </a:t>
            </a:r>
          </a:p>
          <a:p>
            <a:pPr algn="ctr"/>
            <a:r>
              <a:rPr lang="es-ES" b="1"/>
              <a:t>(resuelve de inmediato)</a:t>
            </a:r>
          </a:p>
        </p:txBody>
      </p:sp>
      <p:sp>
        <p:nvSpPr>
          <p:cNvPr id="24586" name="Oval 11"/>
          <p:cNvSpPr>
            <a:spLocks noChangeArrowheads="1"/>
          </p:cNvSpPr>
          <p:nvPr/>
        </p:nvSpPr>
        <p:spPr bwMode="auto">
          <a:xfrm>
            <a:off x="3276600" y="3357563"/>
            <a:ext cx="3168650" cy="79216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/>
              <a:t>No renuncia plazo 72 horas</a:t>
            </a:r>
          </a:p>
        </p:txBody>
      </p:sp>
      <p:sp>
        <p:nvSpPr>
          <p:cNvPr id="24587" name="Oval 12"/>
          <p:cNvSpPr>
            <a:spLocks noChangeArrowheads="1"/>
          </p:cNvSpPr>
          <p:nvPr/>
        </p:nvSpPr>
        <p:spPr bwMode="auto">
          <a:xfrm>
            <a:off x="3203575" y="4508500"/>
            <a:ext cx="3529013" cy="792163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/>
              <a:t>Pide ampliación plazo 72 horas</a:t>
            </a:r>
          </a:p>
          <a:p>
            <a:pPr algn="ctr"/>
            <a:r>
              <a:rPr lang="es-ES" b="1"/>
              <a:t>(por 144 horas)</a:t>
            </a:r>
          </a:p>
        </p:txBody>
      </p:sp>
    </p:spTree>
    <p:extLst>
      <p:ext uri="{BB962C8B-B14F-4D97-AF65-F5344CB8AC3E}">
        <p14:creationId xmlns:p14="http://schemas.microsoft.com/office/powerpoint/2010/main" val="7994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883A98E-7964-4A94-BBD9-82460A05590C}" type="slidenum">
              <a:rPr lang="en-US" smtClean="0"/>
              <a:pPr eaLnBrk="1" hangingPunct="1"/>
              <a:t>58</a:t>
            </a:fld>
            <a:endParaRPr lang="en-US" smtClean="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1152525" y="987382"/>
            <a:ext cx="7086600" cy="662031"/>
          </a:xfrm>
          <a:noFill/>
          <a:ln>
            <a:noFill/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chemeClr val="bg2">
                    <a:lumMod val="50000"/>
                  </a:schemeClr>
                </a:solidFill>
              </a:rPr>
              <a:t>Sobreseimiento.</a:t>
            </a:r>
          </a:p>
        </p:txBody>
      </p:sp>
      <p:sp>
        <p:nvSpPr>
          <p:cNvPr id="34820" name="Line 4"/>
          <p:cNvSpPr>
            <a:spLocks noChangeShapeType="1"/>
          </p:cNvSpPr>
          <p:nvPr/>
        </p:nvSpPr>
        <p:spPr bwMode="auto">
          <a:xfrm>
            <a:off x="0" y="1700808"/>
            <a:ext cx="914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46821" name="Rectangle 5"/>
          <p:cNvSpPr>
            <a:spLocks noChangeArrowheads="1"/>
          </p:cNvSpPr>
          <p:nvPr/>
        </p:nvSpPr>
        <p:spPr bwMode="auto">
          <a:xfrm>
            <a:off x="1857375" y="3357563"/>
            <a:ext cx="1800225" cy="8636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TOTAL</a:t>
            </a:r>
          </a:p>
        </p:txBody>
      </p:sp>
      <p:sp>
        <p:nvSpPr>
          <p:cNvPr id="546822" name="Rectangle 6"/>
          <p:cNvSpPr>
            <a:spLocks noChangeArrowheads="1"/>
          </p:cNvSpPr>
          <p:nvPr/>
        </p:nvSpPr>
        <p:spPr bwMode="auto">
          <a:xfrm>
            <a:off x="5332699" y="3357563"/>
            <a:ext cx="1800225" cy="8636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PARCIAL</a:t>
            </a:r>
          </a:p>
        </p:txBody>
      </p:sp>
      <p:sp>
        <p:nvSpPr>
          <p:cNvPr id="34823" name="WordArt 7"/>
          <p:cNvSpPr>
            <a:spLocks noChangeArrowheads="1" noChangeShapeType="1" noTextEdit="1"/>
          </p:cNvSpPr>
          <p:nvPr/>
        </p:nvSpPr>
        <p:spPr bwMode="auto">
          <a:xfrm>
            <a:off x="2643188" y="1857375"/>
            <a:ext cx="4105275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es-MX" sz="20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 Black"/>
            </a:endParaRP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2505074" y="2146590"/>
            <a:ext cx="504825" cy="647700"/>
          </a:xfrm>
          <a:prstGeom prst="downArrow">
            <a:avLst>
              <a:gd name="adj1" fmla="val 50000"/>
              <a:gd name="adj2" fmla="val 3207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5980400" y="2219325"/>
            <a:ext cx="504825" cy="647700"/>
          </a:xfrm>
          <a:prstGeom prst="downArrow">
            <a:avLst>
              <a:gd name="adj1" fmla="val 50000"/>
              <a:gd name="adj2" fmla="val 3207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34826" name="Oval 10"/>
          <p:cNvSpPr>
            <a:spLocks noChangeArrowheads="1"/>
          </p:cNvSpPr>
          <p:nvPr/>
        </p:nvSpPr>
        <p:spPr bwMode="auto">
          <a:xfrm>
            <a:off x="1857375" y="5214938"/>
            <a:ext cx="1800225" cy="15128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 dirty="0">
                <a:solidFill>
                  <a:schemeClr val="bg1"/>
                </a:solidFill>
              </a:rPr>
              <a:t>TODOS </a:t>
            </a:r>
          </a:p>
          <a:p>
            <a:pPr algn="ctr"/>
            <a:r>
              <a:rPr lang="es-ES" b="1" dirty="0">
                <a:solidFill>
                  <a:schemeClr val="bg1"/>
                </a:solidFill>
              </a:rPr>
              <a:t>DELITOS O</a:t>
            </a:r>
          </a:p>
          <a:p>
            <a:pPr algn="ctr"/>
            <a:r>
              <a:rPr lang="es-ES" b="1" dirty="0">
                <a:solidFill>
                  <a:schemeClr val="bg1"/>
                </a:solidFill>
              </a:rPr>
              <a:t>IMPUTADOS</a:t>
            </a:r>
          </a:p>
        </p:txBody>
      </p:sp>
      <p:sp>
        <p:nvSpPr>
          <p:cNvPr id="34827" name="Oval 11"/>
          <p:cNvSpPr>
            <a:spLocks noChangeArrowheads="1"/>
          </p:cNvSpPr>
          <p:nvPr/>
        </p:nvSpPr>
        <p:spPr bwMode="auto">
          <a:xfrm>
            <a:off x="5429249" y="5206712"/>
            <a:ext cx="1800225" cy="14557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 dirty="0">
                <a:solidFill>
                  <a:srgbClr val="FFFF00"/>
                </a:solidFill>
              </a:rPr>
              <a:t>ALGUNOS</a:t>
            </a:r>
          </a:p>
          <a:p>
            <a:pPr algn="ctr"/>
            <a:r>
              <a:rPr lang="es-ES" b="1" dirty="0">
                <a:solidFill>
                  <a:srgbClr val="FFFF00"/>
                </a:solidFill>
              </a:rPr>
              <a:t>DELITOS O</a:t>
            </a:r>
          </a:p>
          <a:p>
            <a:pPr algn="ctr"/>
            <a:r>
              <a:rPr lang="es-ES" b="1" dirty="0">
                <a:solidFill>
                  <a:srgbClr val="FFFF00"/>
                </a:solidFill>
              </a:rPr>
              <a:t>IMPUTADOS</a:t>
            </a:r>
          </a:p>
        </p:txBody>
      </p:sp>
      <p:sp>
        <p:nvSpPr>
          <p:cNvPr id="34828" name="AutoShape 12"/>
          <p:cNvSpPr>
            <a:spLocks noChangeArrowheads="1"/>
          </p:cNvSpPr>
          <p:nvPr/>
        </p:nvSpPr>
        <p:spPr bwMode="auto">
          <a:xfrm>
            <a:off x="5980398" y="4410544"/>
            <a:ext cx="504825" cy="647700"/>
          </a:xfrm>
          <a:prstGeom prst="downArrow">
            <a:avLst>
              <a:gd name="adj1" fmla="val 50000"/>
              <a:gd name="adj2" fmla="val 3207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34829" name="AutoShape 13"/>
          <p:cNvSpPr>
            <a:spLocks noChangeArrowheads="1"/>
          </p:cNvSpPr>
          <p:nvPr/>
        </p:nvSpPr>
        <p:spPr bwMode="auto">
          <a:xfrm>
            <a:off x="2500313" y="4429125"/>
            <a:ext cx="504825" cy="647700"/>
          </a:xfrm>
          <a:prstGeom prst="downArrow">
            <a:avLst>
              <a:gd name="adj1" fmla="val 50000"/>
              <a:gd name="adj2" fmla="val 3207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29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DERECHO PROCESAL ADMINISTRATIVO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 smtClean="0"/>
              <a:t>Es un conjunto de normas, debidamente ordenadas, sistematizadas y jerarquizadas, cuyo objeto especifico es el ejercicio de la función administrativa 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17533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altLang="es-MX" b="1" smtClean="0"/>
              <a:t>Derecho Subjetivo</a:t>
            </a:r>
            <a:endParaRPr lang="es-MX" altLang="es-MX" smtClean="0"/>
          </a:p>
        </p:txBody>
      </p:sp>
      <p:sp>
        <p:nvSpPr>
          <p:cNvPr id="2560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s-MX" altLang="es-MX" sz="4000" smtClean="0"/>
              <a:t>Es el conjunto de facultades, beneficios, privilegios, ventajas, inmunidades, libertades, que nos pertenecen y de las cuales disfrutamos de origen y de esencia</a:t>
            </a:r>
            <a:r>
              <a:rPr lang="es-MX" altLang="es-MX" smtClean="0"/>
              <a:t>.</a:t>
            </a:r>
          </a:p>
        </p:txBody>
      </p:sp>
      <p:sp>
        <p:nvSpPr>
          <p:cNvPr id="25604" name="3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CF66FEC-5935-4C5A-AE96-94B9E05C93E6}" type="slidenum">
              <a:rPr lang="es-ES" altLang="es-MX" sz="1200" smtClean="0">
                <a:latin typeface="Arial Black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s-ES" altLang="es-MX" sz="120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83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908720"/>
            <a:ext cx="7176979" cy="3695873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El </a:t>
            </a:r>
            <a:r>
              <a:rPr lang="es-MX" dirty="0"/>
              <a:t>juicio contencioso </a:t>
            </a:r>
            <a:r>
              <a:rPr lang="es-MX" dirty="0" smtClean="0"/>
              <a:t>administrativo </a:t>
            </a:r>
            <a:r>
              <a:rPr lang="es-MX" dirty="0"/>
              <a:t>o, también llamado juicio de nulidad se convierte en el medio de </a:t>
            </a:r>
            <a:r>
              <a:rPr lang="es-MX" dirty="0" smtClean="0"/>
              <a:t>control </a:t>
            </a:r>
            <a:r>
              <a:rPr lang="es-MX" dirty="0"/>
              <a:t>jurisdiccional por excelencia, sobre actos y resoluciones ilegales de </a:t>
            </a:r>
            <a:r>
              <a:rPr lang="es-MX" dirty="0" smtClean="0"/>
              <a:t>la Administración </a:t>
            </a:r>
            <a:r>
              <a:rPr lang="es-MX" dirty="0"/>
              <a:t>Pública.</a:t>
            </a:r>
          </a:p>
        </p:txBody>
      </p:sp>
      <p:pic>
        <p:nvPicPr>
          <p:cNvPr id="5124" name="Picture 4" descr="http://image.slidesharecdn.com/13leonorleite-principiosdelprocedimientotributario-110902003126-phpapp01/95/13-principios-del-procedimiento-administrativo-tributario-4-728.jpg?cb=13149246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212976"/>
            <a:ext cx="4323708" cy="3236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170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FUENTES INFORMATIVAS 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García </a:t>
            </a:r>
            <a:r>
              <a:rPr lang="es-ES" dirty="0" err="1"/>
              <a:t>maynez</a:t>
            </a:r>
            <a:r>
              <a:rPr lang="es-ES" dirty="0"/>
              <a:t>, Eduardo. Introducción al estudio  Del Derecho. Porrúa. </a:t>
            </a:r>
            <a:r>
              <a:rPr lang="es-ES" dirty="0" smtClean="0"/>
              <a:t>México</a:t>
            </a:r>
          </a:p>
          <a:p>
            <a:r>
              <a:rPr lang="es-ES" dirty="0"/>
              <a:t>Figueroa Alfonso Enrique. Nociones de Derecho Positivo. </a:t>
            </a:r>
            <a:r>
              <a:rPr lang="es-ES" dirty="0" err="1"/>
              <a:t>Hatla</a:t>
            </a:r>
            <a:r>
              <a:rPr lang="es-ES" dirty="0"/>
              <a:t>. México</a:t>
            </a:r>
            <a:r>
              <a:rPr lang="es-ES" dirty="0" smtClean="0"/>
              <a:t>.</a:t>
            </a:r>
          </a:p>
          <a:p>
            <a:r>
              <a:rPr lang="es-ES" dirty="0"/>
              <a:t>Figueroa Alfonso Enrique. Nociones de Derecho Positivo. </a:t>
            </a:r>
            <a:r>
              <a:rPr lang="es-ES" dirty="0" err="1"/>
              <a:t>Hatla</a:t>
            </a:r>
            <a:r>
              <a:rPr lang="es-ES" dirty="0"/>
              <a:t>. México</a:t>
            </a:r>
            <a:r>
              <a:rPr lang="es-ES" dirty="0" smtClean="0"/>
              <a:t>.</a:t>
            </a:r>
          </a:p>
          <a:p>
            <a:r>
              <a:rPr lang="es-MX" dirty="0"/>
              <a:t>Tena Ramírez, Derecho Constitucional. Porrúa. México.</a:t>
            </a:r>
          </a:p>
        </p:txBody>
      </p:sp>
    </p:spTree>
    <p:extLst>
      <p:ext uri="{BB962C8B-B14F-4D97-AF65-F5344CB8AC3E}">
        <p14:creationId xmlns:p14="http://schemas.microsoft.com/office/powerpoint/2010/main" val="258753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DERECHO PUBLICO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4201692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es-MX" sz="5100" dirty="0" smtClean="0">
                <a:solidFill>
                  <a:schemeClr val="tx1"/>
                </a:solidFill>
              </a:rPr>
              <a:t>Es la </a:t>
            </a:r>
            <a:r>
              <a:rPr lang="es-MX" sz="5100" dirty="0">
                <a:solidFill>
                  <a:schemeClr val="tx1"/>
                </a:solidFill>
              </a:rPr>
              <a:t>rama </a:t>
            </a:r>
            <a:r>
              <a:rPr lang="es-MX" sz="5100" dirty="0" smtClean="0">
                <a:solidFill>
                  <a:schemeClr val="tx1"/>
                </a:solidFill>
              </a:rPr>
              <a:t>del Derecho que </a:t>
            </a:r>
            <a:r>
              <a:rPr lang="es-MX" sz="5100" dirty="0">
                <a:solidFill>
                  <a:schemeClr val="tx1"/>
                </a:solidFill>
              </a:rPr>
              <a:t>tiene el objetivo de regular los vínculos que se establecen entre </a:t>
            </a:r>
            <a:r>
              <a:rPr lang="es-MX" sz="5100" dirty="0" smtClean="0">
                <a:solidFill>
                  <a:schemeClr val="tx1"/>
                </a:solidFill>
              </a:rPr>
              <a:t>los individuos</a:t>
            </a:r>
            <a:r>
              <a:rPr lang="es-MX" sz="5100" dirty="0">
                <a:solidFill>
                  <a:schemeClr val="tx1"/>
                </a:solidFill>
              </a:rPr>
              <a:t> y las </a:t>
            </a:r>
            <a:r>
              <a:rPr lang="es-MX" sz="5100" b="1" dirty="0">
                <a:solidFill>
                  <a:schemeClr val="tx1"/>
                </a:solidFill>
              </a:rPr>
              <a:t>entidades de carácter privado</a:t>
            </a:r>
            <a:r>
              <a:rPr lang="es-MX" sz="5100" dirty="0">
                <a:solidFill>
                  <a:schemeClr val="tx1"/>
                </a:solidFill>
              </a:rPr>
              <a:t> con los órganos relacionados al </a:t>
            </a:r>
            <a:r>
              <a:rPr lang="es-MX" sz="5100" b="1" dirty="0">
                <a:solidFill>
                  <a:schemeClr val="tx1"/>
                </a:solidFill>
              </a:rPr>
              <a:t>poder público</a:t>
            </a:r>
            <a:r>
              <a:rPr lang="es-MX" sz="5100" dirty="0">
                <a:solidFill>
                  <a:schemeClr val="tx1"/>
                </a:solidFill>
              </a:rPr>
              <a:t>, siempre que éstos actúen amparados por sus potestades públicas legítimas y en base a lo que la ley establezca</a:t>
            </a:r>
            <a:r>
              <a:rPr lang="es-MX" sz="5100" dirty="0" smtClean="0">
                <a:solidFill>
                  <a:schemeClr val="tx1"/>
                </a:solidFill>
              </a:rPr>
              <a:t>.</a:t>
            </a:r>
          </a:p>
          <a:p>
            <a:pPr marL="68580" indent="0" algn="just">
              <a:buNone/>
            </a:pPr>
            <a:r>
              <a:rPr lang="es-MX" sz="3600" dirty="0">
                <a:solidFill>
                  <a:schemeClr val="tx1"/>
                </a:solidFill>
              </a:rPr>
              <a:t/>
            </a:r>
            <a:br>
              <a:rPr lang="es-MX" sz="3600" dirty="0">
                <a:solidFill>
                  <a:schemeClr val="tx1"/>
                </a:solidFill>
              </a:rPr>
            </a:b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9189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1196752"/>
            <a:ext cx="6984892" cy="5184576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dirty="0"/>
              <a:t>En otras palabras, puede presentarse al derecho público como el ordenamiento jurídico que permite regular las relaciones de subordinación y </a:t>
            </a:r>
            <a:r>
              <a:rPr lang="es-MX" dirty="0" err="1"/>
              <a:t>supraordenación</a:t>
            </a:r>
            <a:r>
              <a:rPr lang="es-MX" dirty="0"/>
              <a:t> entre el </a:t>
            </a:r>
            <a:r>
              <a:rPr lang="es-MX" b="1" dirty="0">
                <a:hlinkClick r:id="rId2"/>
              </a:rPr>
              <a:t>Estado</a:t>
            </a:r>
            <a:r>
              <a:rPr lang="es-MX" dirty="0"/>
              <a:t> y los particulares. </a:t>
            </a:r>
            <a:endParaRPr lang="es-MX" dirty="0" smtClean="0"/>
          </a:p>
          <a:p>
            <a:pPr algn="just"/>
            <a:endParaRPr lang="es-MX" dirty="0"/>
          </a:p>
          <a:p>
            <a:pPr marL="6858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En </a:t>
            </a:r>
            <a:r>
              <a:rPr lang="es-MX" dirty="0"/>
              <a:t>el caso de los vínculos entre los órganos estatales, las relaciones pueden ser de subordinación, </a:t>
            </a:r>
            <a:r>
              <a:rPr lang="es-MX" dirty="0" err="1"/>
              <a:t>supraordenación</a:t>
            </a:r>
            <a:r>
              <a:rPr lang="es-MX" dirty="0"/>
              <a:t> o coordinación</a:t>
            </a:r>
            <a:r>
              <a:rPr lang="es-MX" dirty="0" smtClean="0"/>
              <a:t>.</a:t>
            </a:r>
          </a:p>
          <a:p>
            <a:pPr marL="68580" indent="0" algn="just">
              <a:buNone/>
            </a:pP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3543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7134804"/>
              </p:ext>
            </p:extLst>
          </p:nvPr>
        </p:nvGraphicFramePr>
        <p:xfrm>
          <a:off x="683568" y="1556792"/>
          <a:ext cx="7704856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7071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Invierno</Template>
  <TotalTime>346</TotalTime>
  <Words>1823</Words>
  <Application>Microsoft Office PowerPoint</Application>
  <PresentationFormat>Presentación en pantalla (4:3)</PresentationFormat>
  <Paragraphs>292</Paragraphs>
  <Slides>61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61</vt:i4>
      </vt:variant>
    </vt:vector>
  </HeadingPairs>
  <TitlesOfParts>
    <vt:vector size="68" baseType="lpstr">
      <vt:lpstr>Arial</vt:lpstr>
      <vt:lpstr>Arial Black</vt:lpstr>
      <vt:lpstr>Calibri</vt:lpstr>
      <vt:lpstr>Century Gothic</vt:lpstr>
      <vt:lpstr>Wingdings</vt:lpstr>
      <vt:lpstr>Wingdings 2</vt:lpstr>
      <vt:lpstr>Austin</vt:lpstr>
      <vt:lpstr>CLASIFICACIÓN  DEL DERECHO  Y SU  APLICACIÓN</vt:lpstr>
      <vt:lpstr>Presentación de PowerPoint</vt:lpstr>
      <vt:lpstr>Presentación de PowerPoint</vt:lpstr>
      <vt:lpstr>UNIDAD III</vt:lpstr>
      <vt:lpstr>DERECHO OBJETIVO</vt:lpstr>
      <vt:lpstr>Derecho Subjetivo</vt:lpstr>
      <vt:lpstr>DERECHO PUBLICO</vt:lpstr>
      <vt:lpstr>Presentación de PowerPoint</vt:lpstr>
      <vt:lpstr>Presentación de PowerPoint</vt:lpstr>
      <vt:lpstr>DERECHO PRIVADO</vt:lpstr>
      <vt:lpstr>Presentación de PowerPoint</vt:lpstr>
      <vt:lpstr>DERECHO SOCIAL</vt:lpstr>
      <vt:lpstr>Presentación de PowerPoint</vt:lpstr>
      <vt:lpstr>DERECHO PÚBLICO</vt:lpstr>
      <vt:lpstr>DERECHO CONSTITUCIONAL</vt:lpstr>
      <vt:lpstr>DERECHO ADMINISTRATIVO</vt:lpstr>
      <vt:lpstr>Funciones del Estado</vt:lpstr>
      <vt:lpstr>DERECHO PENAL</vt:lpstr>
      <vt:lpstr>DERECHO FISCAL</vt:lpstr>
      <vt:lpstr>DERECHO PROCESAL</vt:lpstr>
      <vt:lpstr>DERECHO INTERNACIONAL PUBLICO</vt:lpstr>
      <vt:lpstr>DERECHO PRIVADO</vt:lpstr>
      <vt:lpstr>DERECHO CIVIL</vt:lpstr>
      <vt:lpstr>DIVISION DEL DERECHO CIVIL </vt:lpstr>
      <vt:lpstr>DIVISION DEL DERECHO CIVIL </vt:lpstr>
      <vt:lpstr>DERECHO MERCANTIL</vt:lpstr>
      <vt:lpstr>DERECHO INTERNACIONAL PRIVADO</vt:lpstr>
      <vt:lpstr>DERECHO SOCIAL</vt:lpstr>
      <vt:lpstr>DERECHO AGRARIO</vt:lpstr>
      <vt:lpstr>DERECHO DEL TRABAJO</vt:lpstr>
      <vt:lpstr>DERECHO ECONÓMICO</vt:lpstr>
      <vt:lpstr>DERECHO CULTURAL</vt:lpstr>
      <vt:lpstr>Presentación de PowerPoint</vt:lpstr>
      <vt:lpstr>DERECHO DE SEGURIDAD SOCIAL</vt:lpstr>
      <vt:lpstr>Presentación de PowerPoint</vt:lpstr>
      <vt:lpstr>DERECHO INTERNACIONAL SOCIAL</vt:lpstr>
      <vt:lpstr>UNIDAD IV </vt:lpstr>
      <vt:lpstr>DERECHO PROCESAL</vt:lpstr>
      <vt:lpstr>CARACTERISTICAS DEL DERECHO PROCESAL</vt:lpstr>
      <vt:lpstr>Presentación de PowerPoint</vt:lpstr>
      <vt:lpstr>Presentación de PowerPoint</vt:lpstr>
      <vt:lpstr>DERECHO PROCESAL CIVIL</vt:lpstr>
      <vt:lpstr>PRINCIPIOS DEL PROCESO CIVIL</vt:lpstr>
      <vt:lpstr>ETAPAS DEL JUICIO ORDINARIO CIVIL</vt:lpstr>
      <vt:lpstr>ETAPAS DEL JUICIO ORDINARIO CIVIL</vt:lpstr>
      <vt:lpstr>ETAPAS DEL JUICIO ORDINARIO CIVIL</vt:lpstr>
      <vt:lpstr>ETAPAS DEL JUICIO ORDINARIO CIVIL</vt:lpstr>
      <vt:lpstr>DERECHO PROCESAL PENAL</vt:lpstr>
      <vt:lpstr>FUNCIÓN</vt:lpstr>
      <vt:lpstr>ETAPAS DEL PROCEDIMIENTO PENAL </vt:lpstr>
      <vt:lpstr>ETAPAS DEL PROCEDIMIENTO PENAL </vt:lpstr>
      <vt:lpstr>ETAPAS DEL  PROCESO  PENAL  ACUSATORIO Y ORAL</vt:lpstr>
      <vt:lpstr>INICIO DEL PROCESO</vt:lpstr>
      <vt:lpstr>Persecución obligatoria por M.P.</vt:lpstr>
      <vt:lpstr>Terminación anticipada, salidas alternativas  y mecanismos de aceleración.</vt:lpstr>
      <vt:lpstr>Las salidas a lo largo del proceso</vt:lpstr>
      <vt:lpstr>Plazos para resolver sobre la vinculación a proceso</vt:lpstr>
      <vt:lpstr>Sobreseimiento.</vt:lpstr>
      <vt:lpstr>DERECHO PROCESAL ADMINISTRATIVO</vt:lpstr>
      <vt:lpstr>Presentación de PowerPoint</vt:lpstr>
      <vt:lpstr>FUENTES INFORMATIVAS 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CLASIFICACION DEL DELITO</dc:title>
  <dc:creator>Marbella</dc:creator>
  <cp:lastModifiedBy>Usuario</cp:lastModifiedBy>
  <cp:revision>41</cp:revision>
  <dcterms:created xsi:type="dcterms:W3CDTF">2013-10-14T22:14:46Z</dcterms:created>
  <dcterms:modified xsi:type="dcterms:W3CDTF">2015-10-02T23:43:32Z</dcterms:modified>
</cp:coreProperties>
</file>