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handoutMasterIdLst>
    <p:handoutMasterId r:id="rId47"/>
  </p:handoutMasterIdLst>
  <p:sldIdLst>
    <p:sldId id="256" r:id="rId5"/>
    <p:sldId id="299" r:id="rId6"/>
    <p:sldId id="300" r:id="rId7"/>
    <p:sldId id="301" r:id="rId8"/>
    <p:sldId id="259" r:id="rId9"/>
    <p:sldId id="260" r:id="rId10"/>
    <p:sldId id="261" r:id="rId11"/>
    <p:sldId id="257" r:id="rId12"/>
    <p:sldId id="258" r:id="rId13"/>
    <p:sldId id="263" r:id="rId14"/>
    <p:sldId id="264" r:id="rId15"/>
    <p:sldId id="266" r:id="rId16"/>
    <p:sldId id="268" r:id="rId17"/>
    <p:sldId id="269" r:id="rId18"/>
    <p:sldId id="270" r:id="rId19"/>
    <p:sldId id="273" r:id="rId20"/>
    <p:sldId id="274" r:id="rId21"/>
    <p:sldId id="294" r:id="rId22"/>
    <p:sldId id="295" r:id="rId23"/>
    <p:sldId id="296" r:id="rId24"/>
    <p:sldId id="297" r:id="rId25"/>
    <p:sldId id="290" r:id="rId26"/>
    <p:sldId id="291" r:id="rId27"/>
    <p:sldId id="292" r:id="rId28"/>
    <p:sldId id="293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75" r:id="rId40"/>
    <p:sldId id="276" r:id="rId41"/>
    <p:sldId id="277" r:id="rId42"/>
    <p:sldId id="278" r:id="rId43"/>
    <p:sldId id="279" r:id="rId44"/>
    <p:sldId id="262" r:id="rId45"/>
    <p:sldId id="298" r:id="rId4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207591-E557-476B-AE64-5CA211677634}" type="doc">
      <dgm:prSet loTypeId="urn:microsoft.com/office/officeart/2005/8/layout/hierarchy3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ABB4458B-B748-4CEB-9A8D-27297E4A2F2F}">
      <dgm:prSet phldrT="[Texto]"/>
      <dgm:spPr/>
      <dgm:t>
        <a:bodyPr/>
        <a:lstStyle/>
        <a:p>
          <a:r>
            <a:rPr lang="es-MX" dirty="0" smtClean="0"/>
            <a:t>Adaptación</a:t>
          </a:r>
          <a:endParaRPr lang="es-MX" dirty="0"/>
        </a:p>
      </dgm:t>
    </dgm:pt>
    <dgm:pt modelId="{E61CFCD9-A3C6-4E6F-BE7F-7DE77576E3CB}" type="parTrans" cxnId="{E6DBA911-30F3-4519-AB5C-DD8F139EC919}">
      <dgm:prSet/>
      <dgm:spPr/>
      <dgm:t>
        <a:bodyPr/>
        <a:lstStyle/>
        <a:p>
          <a:endParaRPr lang="es-MX"/>
        </a:p>
      </dgm:t>
    </dgm:pt>
    <dgm:pt modelId="{9A5312A2-260F-49C2-92BD-AF6AE8977908}" type="sibTrans" cxnId="{E6DBA911-30F3-4519-AB5C-DD8F139EC919}">
      <dgm:prSet/>
      <dgm:spPr/>
      <dgm:t>
        <a:bodyPr/>
        <a:lstStyle/>
        <a:p>
          <a:endParaRPr lang="es-MX"/>
        </a:p>
      </dgm:t>
    </dgm:pt>
    <dgm:pt modelId="{964F8A18-F1FC-4759-9EA3-BDC1E858CFA3}">
      <dgm:prSet phldrT="[Texto]"/>
      <dgm:spPr/>
      <dgm:t>
        <a:bodyPr/>
        <a:lstStyle/>
        <a:p>
          <a:r>
            <a:rPr lang="es-MX" dirty="0" smtClean="0"/>
            <a:t>Exposición de </a:t>
          </a:r>
          <a:r>
            <a:rPr lang="es-MX" dirty="0" err="1" smtClean="0"/>
            <a:t>fx</a:t>
          </a:r>
          <a:r>
            <a:rPr lang="es-MX" dirty="0" smtClean="0"/>
            <a:t> físicos y químicos. </a:t>
          </a:r>
          <a:endParaRPr lang="es-MX" dirty="0"/>
        </a:p>
      </dgm:t>
    </dgm:pt>
    <dgm:pt modelId="{3E2C5F47-8C4D-43BE-942E-0C245AFBD745}" type="parTrans" cxnId="{951168EC-842A-4C9B-ADB0-522D0FA3E08D}">
      <dgm:prSet/>
      <dgm:spPr/>
      <dgm:t>
        <a:bodyPr/>
        <a:lstStyle/>
        <a:p>
          <a:endParaRPr lang="es-MX"/>
        </a:p>
      </dgm:t>
    </dgm:pt>
    <dgm:pt modelId="{26727A6D-531B-42CC-8AFF-3BC8DB32C64A}" type="sibTrans" cxnId="{951168EC-842A-4C9B-ADB0-522D0FA3E08D}">
      <dgm:prSet/>
      <dgm:spPr/>
      <dgm:t>
        <a:bodyPr/>
        <a:lstStyle/>
        <a:p>
          <a:endParaRPr lang="es-MX"/>
        </a:p>
      </dgm:t>
    </dgm:pt>
    <dgm:pt modelId="{BE3638AA-8624-4188-B01F-4E6928429D62}">
      <dgm:prSet phldrT="[Texto]"/>
      <dgm:spPr/>
      <dgm:t>
        <a:bodyPr/>
        <a:lstStyle/>
        <a:p>
          <a:r>
            <a:rPr lang="es-MX" dirty="0" smtClean="0"/>
            <a:t>Interacción con tras especies e individuos.</a:t>
          </a:r>
          <a:endParaRPr lang="es-MX" dirty="0"/>
        </a:p>
      </dgm:t>
    </dgm:pt>
    <dgm:pt modelId="{27782BEB-00C7-4D1E-B00F-0E93E35CD199}" type="parTrans" cxnId="{9D67C966-82F7-468D-ABB3-8EAE4B2FC7D9}">
      <dgm:prSet/>
      <dgm:spPr/>
      <dgm:t>
        <a:bodyPr/>
        <a:lstStyle/>
        <a:p>
          <a:endParaRPr lang="es-MX"/>
        </a:p>
      </dgm:t>
    </dgm:pt>
    <dgm:pt modelId="{4C41DF76-1E49-4B9C-AC62-60C48B806AA2}" type="sibTrans" cxnId="{9D67C966-82F7-468D-ABB3-8EAE4B2FC7D9}">
      <dgm:prSet/>
      <dgm:spPr/>
      <dgm:t>
        <a:bodyPr/>
        <a:lstStyle/>
        <a:p>
          <a:endParaRPr lang="es-MX"/>
        </a:p>
      </dgm:t>
    </dgm:pt>
    <dgm:pt modelId="{8757C4B3-988D-457A-AC90-172951D13E91}">
      <dgm:prSet phldrT="[Texto]"/>
      <dgm:spPr/>
      <dgm:t>
        <a:bodyPr/>
        <a:lstStyle/>
        <a:p>
          <a:r>
            <a:rPr lang="es-MX" dirty="0" smtClean="0"/>
            <a:t>Yo</a:t>
          </a:r>
        </a:p>
        <a:p>
          <a:r>
            <a:rPr lang="es-MX" dirty="0" smtClean="0"/>
            <a:t>Sociedad en conjunto</a:t>
          </a:r>
          <a:endParaRPr lang="es-MX" dirty="0"/>
        </a:p>
      </dgm:t>
    </dgm:pt>
    <dgm:pt modelId="{AF7D94A0-8E19-41A7-9E3F-BEE29163A7D1}" type="parTrans" cxnId="{6E54644E-6D0F-4E2C-83BD-1793E7B02282}">
      <dgm:prSet/>
      <dgm:spPr/>
      <dgm:t>
        <a:bodyPr/>
        <a:lstStyle/>
        <a:p>
          <a:endParaRPr lang="es-MX"/>
        </a:p>
      </dgm:t>
    </dgm:pt>
    <dgm:pt modelId="{FF2D6D0D-B1ED-4DC6-B096-2164E10450E4}" type="sibTrans" cxnId="{6E54644E-6D0F-4E2C-83BD-1793E7B02282}">
      <dgm:prSet/>
      <dgm:spPr/>
      <dgm:t>
        <a:bodyPr/>
        <a:lstStyle/>
        <a:p>
          <a:endParaRPr lang="es-MX"/>
        </a:p>
      </dgm:t>
    </dgm:pt>
    <dgm:pt modelId="{62140C31-61EE-4838-8CEC-5E330D569AF7}">
      <dgm:prSet phldrT="[Texto]"/>
      <dgm:spPr/>
      <dgm:t>
        <a:bodyPr/>
        <a:lstStyle/>
        <a:p>
          <a:r>
            <a:rPr lang="es-MX" dirty="0" smtClean="0"/>
            <a:t>Adaptación a las condiciones climáticas</a:t>
          </a:r>
          <a:endParaRPr lang="es-MX" dirty="0"/>
        </a:p>
      </dgm:t>
    </dgm:pt>
    <dgm:pt modelId="{C8E91867-3E8E-4D71-AC91-82B04F95C098}" type="parTrans" cxnId="{1465334D-0067-4459-8C6E-D6D7D4F3FBB3}">
      <dgm:prSet/>
      <dgm:spPr/>
      <dgm:t>
        <a:bodyPr/>
        <a:lstStyle/>
        <a:p>
          <a:endParaRPr lang="es-MX"/>
        </a:p>
      </dgm:t>
    </dgm:pt>
    <dgm:pt modelId="{8BCFFF40-5EC9-459A-952B-75EDE3A716C4}" type="sibTrans" cxnId="{1465334D-0067-4459-8C6E-D6D7D4F3FBB3}">
      <dgm:prSet/>
      <dgm:spPr/>
      <dgm:t>
        <a:bodyPr/>
        <a:lstStyle/>
        <a:p>
          <a:endParaRPr lang="es-MX"/>
        </a:p>
      </dgm:t>
    </dgm:pt>
    <dgm:pt modelId="{85D2A644-1B0F-4442-AF46-D14406ED9778}">
      <dgm:prSet phldrT="[Texto]"/>
      <dgm:spPr/>
      <dgm:t>
        <a:bodyPr/>
        <a:lstStyle/>
        <a:p>
          <a:r>
            <a:rPr lang="es-MX" dirty="0" smtClean="0"/>
            <a:t>Semiurbano, urbano, rural</a:t>
          </a:r>
          <a:endParaRPr lang="es-MX" dirty="0"/>
        </a:p>
      </dgm:t>
    </dgm:pt>
    <dgm:pt modelId="{9ABE08DD-3B48-4527-8078-2EF8FE7A19D1}" type="parTrans" cxnId="{68A31DB9-BB61-4EF9-8796-D4095E30B391}">
      <dgm:prSet/>
      <dgm:spPr/>
      <dgm:t>
        <a:bodyPr/>
        <a:lstStyle/>
        <a:p>
          <a:endParaRPr lang="es-MX"/>
        </a:p>
      </dgm:t>
    </dgm:pt>
    <dgm:pt modelId="{45C4DA3E-C85B-4C32-B0C6-3EEB5351C89F}" type="sibTrans" cxnId="{68A31DB9-BB61-4EF9-8796-D4095E30B391}">
      <dgm:prSet/>
      <dgm:spPr/>
      <dgm:t>
        <a:bodyPr/>
        <a:lstStyle/>
        <a:p>
          <a:endParaRPr lang="es-MX"/>
        </a:p>
      </dgm:t>
    </dgm:pt>
    <dgm:pt modelId="{8CAF2C24-960F-4C0D-B126-FA23BB576A00}" type="pres">
      <dgm:prSet presAssocID="{43207591-E557-476B-AE64-5CA21167763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F7BCCB9-0B53-4532-805A-670878CABE50}" type="pres">
      <dgm:prSet presAssocID="{ABB4458B-B748-4CEB-9A8D-27297E4A2F2F}" presName="root" presStyleCnt="0"/>
      <dgm:spPr/>
    </dgm:pt>
    <dgm:pt modelId="{F72C011E-1B5D-4869-885B-C4C2615502F5}" type="pres">
      <dgm:prSet presAssocID="{ABB4458B-B748-4CEB-9A8D-27297E4A2F2F}" presName="rootComposite" presStyleCnt="0"/>
      <dgm:spPr/>
    </dgm:pt>
    <dgm:pt modelId="{24FAD93F-A883-454F-BE4C-EDE9CC01A315}" type="pres">
      <dgm:prSet presAssocID="{ABB4458B-B748-4CEB-9A8D-27297E4A2F2F}" presName="rootText" presStyleLbl="node1" presStyleIdx="0" presStyleCnt="2"/>
      <dgm:spPr/>
      <dgm:t>
        <a:bodyPr/>
        <a:lstStyle/>
        <a:p>
          <a:endParaRPr lang="es-MX"/>
        </a:p>
      </dgm:t>
    </dgm:pt>
    <dgm:pt modelId="{C99E2509-4315-4D39-8C5F-8560AAC03F5F}" type="pres">
      <dgm:prSet presAssocID="{ABB4458B-B748-4CEB-9A8D-27297E4A2F2F}" presName="rootConnector" presStyleLbl="node1" presStyleIdx="0" presStyleCnt="2"/>
      <dgm:spPr/>
      <dgm:t>
        <a:bodyPr/>
        <a:lstStyle/>
        <a:p>
          <a:endParaRPr lang="es-MX"/>
        </a:p>
      </dgm:t>
    </dgm:pt>
    <dgm:pt modelId="{0F455FE5-32C7-4FF4-A2CC-7E5A3E92DDE3}" type="pres">
      <dgm:prSet presAssocID="{ABB4458B-B748-4CEB-9A8D-27297E4A2F2F}" presName="childShape" presStyleCnt="0"/>
      <dgm:spPr/>
    </dgm:pt>
    <dgm:pt modelId="{A233480F-CF0E-48A1-A33E-A58CD215AF86}" type="pres">
      <dgm:prSet presAssocID="{3E2C5F47-8C4D-43BE-942E-0C245AFBD745}" presName="Name13" presStyleLbl="parChTrans1D2" presStyleIdx="0" presStyleCnt="4"/>
      <dgm:spPr/>
      <dgm:t>
        <a:bodyPr/>
        <a:lstStyle/>
        <a:p>
          <a:endParaRPr lang="es-MX"/>
        </a:p>
      </dgm:t>
    </dgm:pt>
    <dgm:pt modelId="{07814081-2239-4BAB-BC95-C21A84EDF6A2}" type="pres">
      <dgm:prSet presAssocID="{964F8A18-F1FC-4759-9EA3-BDC1E858CFA3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8AADF5-3B3C-4419-862F-34B090A80B8F}" type="pres">
      <dgm:prSet presAssocID="{27782BEB-00C7-4D1E-B00F-0E93E35CD199}" presName="Name13" presStyleLbl="parChTrans1D2" presStyleIdx="1" presStyleCnt="4"/>
      <dgm:spPr/>
      <dgm:t>
        <a:bodyPr/>
        <a:lstStyle/>
        <a:p>
          <a:endParaRPr lang="es-MX"/>
        </a:p>
      </dgm:t>
    </dgm:pt>
    <dgm:pt modelId="{C1AB75A6-A74E-4F5C-8646-EEEDEEDA48F0}" type="pres">
      <dgm:prSet presAssocID="{BE3638AA-8624-4188-B01F-4E6928429D6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79A781-3707-4584-94A2-861847436323}" type="pres">
      <dgm:prSet presAssocID="{8757C4B3-988D-457A-AC90-172951D13E91}" presName="root" presStyleCnt="0"/>
      <dgm:spPr/>
    </dgm:pt>
    <dgm:pt modelId="{A21ECCAA-7D8C-471F-86CE-9DA864599913}" type="pres">
      <dgm:prSet presAssocID="{8757C4B3-988D-457A-AC90-172951D13E91}" presName="rootComposite" presStyleCnt="0"/>
      <dgm:spPr/>
    </dgm:pt>
    <dgm:pt modelId="{6EB3EF83-FF9F-4EE6-B1A3-F9B0389936C2}" type="pres">
      <dgm:prSet presAssocID="{8757C4B3-988D-457A-AC90-172951D13E91}" presName="rootText" presStyleLbl="node1" presStyleIdx="1" presStyleCnt="2"/>
      <dgm:spPr/>
      <dgm:t>
        <a:bodyPr/>
        <a:lstStyle/>
        <a:p>
          <a:endParaRPr lang="es-MX"/>
        </a:p>
      </dgm:t>
    </dgm:pt>
    <dgm:pt modelId="{4185C96F-0D06-49E7-8537-98A037C9CD18}" type="pres">
      <dgm:prSet presAssocID="{8757C4B3-988D-457A-AC90-172951D13E91}" presName="rootConnector" presStyleLbl="node1" presStyleIdx="1" presStyleCnt="2"/>
      <dgm:spPr/>
      <dgm:t>
        <a:bodyPr/>
        <a:lstStyle/>
        <a:p>
          <a:endParaRPr lang="es-MX"/>
        </a:p>
      </dgm:t>
    </dgm:pt>
    <dgm:pt modelId="{E765DF50-1440-4035-89FF-3C67ABDD46F2}" type="pres">
      <dgm:prSet presAssocID="{8757C4B3-988D-457A-AC90-172951D13E91}" presName="childShape" presStyleCnt="0"/>
      <dgm:spPr/>
    </dgm:pt>
    <dgm:pt modelId="{BE3903E2-6C1E-4AB3-A408-8875F15E73A7}" type="pres">
      <dgm:prSet presAssocID="{C8E91867-3E8E-4D71-AC91-82B04F95C098}" presName="Name13" presStyleLbl="parChTrans1D2" presStyleIdx="2" presStyleCnt="4"/>
      <dgm:spPr/>
      <dgm:t>
        <a:bodyPr/>
        <a:lstStyle/>
        <a:p>
          <a:endParaRPr lang="es-MX"/>
        </a:p>
      </dgm:t>
    </dgm:pt>
    <dgm:pt modelId="{52F8665B-A194-4C57-B108-784AF4F4C1BF}" type="pres">
      <dgm:prSet presAssocID="{62140C31-61EE-4838-8CEC-5E330D569AF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375922-367B-4F52-8C5B-DDFB941A8864}" type="pres">
      <dgm:prSet presAssocID="{9ABE08DD-3B48-4527-8078-2EF8FE7A19D1}" presName="Name13" presStyleLbl="parChTrans1D2" presStyleIdx="3" presStyleCnt="4"/>
      <dgm:spPr/>
      <dgm:t>
        <a:bodyPr/>
        <a:lstStyle/>
        <a:p>
          <a:endParaRPr lang="es-MX"/>
        </a:p>
      </dgm:t>
    </dgm:pt>
    <dgm:pt modelId="{304AD280-6637-4F45-85E8-44D0549ED5E0}" type="pres">
      <dgm:prSet presAssocID="{85D2A644-1B0F-4442-AF46-D14406ED9778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4565C51-C93D-4AA0-94F4-5FFBF44EE315}" type="presOf" srcId="{43207591-E557-476B-AE64-5CA211677634}" destId="{8CAF2C24-960F-4C0D-B126-FA23BB576A00}" srcOrd="0" destOrd="0" presId="urn:microsoft.com/office/officeart/2005/8/layout/hierarchy3"/>
    <dgm:cxn modelId="{6A1DF18B-4D3B-4BDE-A1F4-90D83F03920F}" type="presOf" srcId="{3E2C5F47-8C4D-43BE-942E-0C245AFBD745}" destId="{A233480F-CF0E-48A1-A33E-A58CD215AF86}" srcOrd="0" destOrd="0" presId="urn:microsoft.com/office/officeart/2005/8/layout/hierarchy3"/>
    <dgm:cxn modelId="{6D4DE0C4-39D3-4661-B118-2E2D5DDC0A40}" type="presOf" srcId="{8757C4B3-988D-457A-AC90-172951D13E91}" destId="{4185C96F-0D06-49E7-8537-98A037C9CD18}" srcOrd="1" destOrd="0" presId="urn:microsoft.com/office/officeart/2005/8/layout/hierarchy3"/>
    <dgm:cxn modelId="{ED23CC3B-B53B-4F39-9A28-330D122F2A68}" type="presOf" srcId="{964F8A18-F1FC-4759-9EA3-BDC1E858CFA3}" destId="{07814081-2239-4BAB-BC95-C21A84EDF6A2}" srcOrd="0" destOrd="0" presId="urn:microsoft.com/office/officeart/2005/8/layout/hierarchy3"/>
    <dgm:cxn modelId="{16C8E810-D695-440B-8F3A-C2916E9325D7}" type="presOf" srcId="{85D2A644-1B0F-4442-AF46-D14406ED9778}" destId="{304AD280-6637-4F45-85E8-44D0549ED5E0}" srcOrd="0" destOrd="0" presId="urn:microsoft.com/office/officeart/2005/8/layout/hierarchy3"/>
    <dgm:cxn modelId="{1465334D-0067-4459-8C6E-D6D7D4F3FBB3}" srcId="{8757C4B3-988D-457A-AC90-172951D13E91}" destId="{62140C31-61EE-4838-8CEC-5E330D569AF7}" srcOrd="0" destOrd="0" parTransId="{C8E91867-3E8E-4D71-AC91-82B04F95C098}" sibTransId="{8BCFFF40-5EC9-459A-952B-75EDE3A716C4}"/>
    <dgm:cxn modelId="{E6DBA911-30F3-4519-AB5C-DD8F139EC919}" srcId="{43207591-E557-476B-AE64-5CA211677634}" destId="{ABB4458B-B748-4CEB-9A8D-27297E4A2F2F}" srcOrd="0" destOrd="0" parTransId="{E61CFCD9-A3C6-4E6F-BE7F-7DE77576E3CB}" sibTransId="{9A5312A2-260F-49C2-92BD-AF6AE8977908}"/>
    <dgm:cxn modelId="{98EA0F3A-1C0D-4C55-A0AD-3451E882D882}" type="presOf" srcId="{27782BEB-00C7-4D1E-B00F-0E93E35CD199}" destId="{588AADF5-3B3C-4419-862F-34B090A80B8F}" srcOrd="0" destOrd="0" presId="urn:microsoft.com/office/officeart/2005/8/layout/hierarchy3"/>
    <dgm:cxn modelId="{493C4A73-5029-4527-86B0-7611891DCC0E}" type="presOf" srcId="{9ABE08DD-3B48-4527-8078-2EF8FE7A19D1}" destId="{74375922-367B-4F52-8C5B-DDFB941A8864}" srcOrd="0" destOrd="0" presId="urn:microsoft.com/office/officeart/2005/8/layout/hierarchy3"/>
    <dgm:cxn modelId="{D4E88D1C-C631-4208-8124-F94183483E4B}" type="presOf" srcId="{BE3638AA-8624-4188-B01F-4E6928429D62}" destId="{C1AB75A6-A74E-4F5C-8646-EEEDEEDA48F0}" srcOrd="0" destOrd="0" presId="urn:microsoft.com/office/officeart/2005/8/layout/hierarchy3"/>
    <dgm:cxn modelId="{846544F0-EFB6-4951-BDCD-626E7FC48A0E}" type="presOf" srcId="{8757C4B3-988D-457A-AC90-172951D13E91}" destId="{6EB3EF83-FF9F-4EE6-B1A3-F9B0389936C2}" srcOrd="0" destOrd="0" presId="urn:microsoft.com/office/officeart/2005/8/layout/hierarchy3"/>
    <dgm:cxn modelId="{0C255583-D480-4A68-AEF6-8EBE9A6CE41E}" type="presOf" srcId="{62140C31-61EE-4838-8CEC-5E330D569AF7}" destId="{52F8665B-A194-4C57-B108-784AF4F4C1BF}" srcOrd="0" destOrd="0" presId="urn:microsoft.com/office/officeart/2005/8/layout/hierarchy3"/>
    <dgm:cxn modelId="{12E438DB-70C2-40AF-98F4-9C267ACBF979}" type="presOf" srcId="{ABB4458B-B748-4CEB-9A8D-27297E4A2F2F}" destId="{24FAD93F-A883-454F-BE4C-EDE9CC01A315}" srcOrd="0" destOrd="0" presId="urn:microsoft.com/office/officeart/2005/8/layout/hierarchy3"/>
    <dgm:cxn modelId="{9D67C966-82F7-468D-ABB3-8EAE4B2FC7D9}" srcId="{ABB4458B-B748-4CEB-9A8D-27297E4A2F2F}" destId="{BE3638AA-8624-4188-B01F-4E6928429D62}" srcOrd="1" destOrd="0" parTransId="{27782BEB-00C7-4D1E-B00F-0E93E35CD199}" sibTransId="{4C41DF76-1E49-4B9C-AC62-60C48B806AA2}"/>
    <dgm:cxn modelId="{6E54644E-6D0F-4E2C-83BD-1793E7B02282}" srcId="{43207591-E557-476B-AE64-5CA211677634}" destId="{8757C4B3-988D-457A-AC90-172951D13E91}" srcOrd="1" destOrd="0" parTransId="{AF7D94A0-8E19-41A7-9E3F-BEE29163A7D1}" sibTransId="{FF2D6D0D-B1ED-4DC6-B096-2164E10450E4}"/>
    <dgm:cxn modelId="{951168EC-842A-4C9B-ADB0-522D0FA3E08D}" srcId="{ABB4458B-B748-4CEB-9A8D-27297E4A2F2F}" destId="{964F8A18-F1FC-4759-9EA3-BDC1E858CFA3}" srcOrd="0" destOrd="0" parTransId="{3E2C5F47-8C4D-43BE-942E-0C245AFBD745}" sibTransId="{26727A6D-531B-42CC-8AFF-3BC8DB32C64A}"/>
    <dgm:cxn modelId="{048B8DAE-8F92-4D4E-A9CC-AF0A2AABC0CC}" type="presOf" srcId="{C8E91867-3E8E-4D71-AC91-82B04F95C098}" destId="{BE3903E2-6C1E-4AB3-A408-8875F15E73A7}" srcOrd="0" destOrd="0" presId="urn:microsoft.com/office/officeart/2005/8/layout/hierarchy3"/>
    <dgm:cxn modelId="{433A5954-E6DB-4512-901B-53C574C8AE3A}" type="presOf" srcId="{ABB4458B-B748-4CEB-9A8D-27297E4A2F2F}" destId="{C99E2509-4315-4D39-8C5F-8560AAC03F5F}" srcOrd="1" destOrd="0" presId="urn:microsoft.com/office/officeart/2005/8/layout/hierarchy3"/>
    <dgm:cxn modelId="{68A31DB9-BB61-4EF9-8796-D4095E30B391}" srcId="{8757C4B3-988D-457A-AC90-172951D13E91}" destId="{85D2A644-1B0F-4442-AF46-D14406ED9778}" srcOrd="1" destOrd="0" parTransId="{9ABE08DD-3B48-4527-8078-2EF8FE7A19D1}" sibTransId="{45C4DA3E-C85B-4C32-B0C6-3EEB5351C89F}"/>
    <dgm:cxn modelId="{19E3E57E-F561-49C4-84EB-2D3E99BFA049}" type="presParOf" srcId="{8CAF2C24-960F-4C0D-B126-FA23BB576A00}" destId="{9F7BCCB9-0B53-4532-805A-670878CABE50}" srcOrd="0" destOrd="0" presId="urn:microsoft.com/office/officeart/2005/8/layout/hierarchy3"/>
    <dgm:cxn modelId="{A5FC1A82-F85E-4AC6-BC41-AD875BF034F1}" type="presParOf" srcId="{9F7BCCB9-0B53-4532-805A-670878CABE50}" destId="{F72C011E-1B5D-4869-885B-C4C2615502F5}" srcOrd="0" destOrd="0" presId="urn:microsoft.com/office/officeart/2005/8/layout/hierarchy3"/>
    <dgm:cxn modelId="{470837F6-BE37-4544-BBD1-43FC022FE2C4}" type="presParOf" srcId="{F72C011E-1B5D-4869-885B-C4C2615502F5}" destId="{24FAD93F-A883-454F-BE4C-EDE9CC01A315}" srcOrd="0" destOrd="0" presId="urn:microsoft.com/office/officeart/2005/8/layout/hierarchy3"/>
    <dgm:cxn modelId="{7060762F-DC52-48EB-AED2-149EE419A771}" type="presParOf" srcId="{F72C011E-1B5D-4869-885B-C4C2615502F5}" destId="{C99E2509-4315-4D39-8C5F-8560AAC03F5F}" srcOrd="1" destOrd="0" presId="urn:microsoft.com/office/officeart/2005/8/layout/hierarchy3"/>
    <dgm:cxn modelId="{258CD6B2-FC27-4040-9A0B-B1AD9538C35F}" type="presParOf" srcId="{9F7BCCB9-0B53-4532-805A-670878CABE50}" destId="{0F455FE5-32C7-4FF4-A2CC-7E5A3E92DDE3}" srcOrd="1" destOrd="0" presId="urn:microsoft.com/office/officeart/2005/8/layout/hierarchy3"/>
    <dgm:cxn modelId="{69CDCF2A-6AA0-4F48-9ABC-24F69915810E}" type="presParOf" srcId="{0F455FE5-32C7-4FF4-A2CC-7E5A3E92DDE3}" destId="{A233480F-CF0E-48A1-A33E-A58CD215AF86}" srcOrd="0" destOrd="0" presId="urn:microsoft.com/office/officeart/2005/8/layout/hierarchy3"/>
    <dgm:cxn modelId="{F7EF8ACA-F4C8-4D86-B26B-80E35F2A7513}" type="presParOf" srcId="{0F455FE5-32C7-4FF4-A2CC-7E5A3E92DDE3}" destId="{07814081-2239-4BAB-BC95-C21A84EDF6A2}" srcOrd="1" destOrd="0" presId="urn:microsoft.com/office/officeart/2005/8/layout/hierarchy3"/>
    <dgm:cxn modelId="{95DD6172-F022-4669-8711-87490FD9F85B}" type="presParOf" srcId="{0F455FE5-32C7-4FF4-A2CC-7E5A3E92DDE3}" destId="{588AADF5-3B3C-4419-862F-34B090A80B8F}" srcOrd="2" destOrd="0" presId="urn:microsoft.com/office/officeart/2005/8/layout/hierarchy3"/>
    <dgm:cxn modelId="{7745902A-08C7-4AEC-BA03-96B1DA1AB4F2}" type="presParOf" srcId="{0F455FE5-32C7-4FF4-A2CC-7E5A3E92DDE3}" destId="{C1AB75A6-A74E-4F5C-8646-EEEDEEDA48F0}" srcOrd="3" destOrd="0" presId="urn:microsoft.com/office/officeart/2005/8/layout/hierarchy3"/>
    <dgm:cxn modelId="{B1B2F7DA-1F24-486E-A118-465E9E178E72}" type="presParOf" srcId="{8CAF2C24-960F-4C0D-B126-FA23BB576A00}" destId="{6C79A781-3707-4584-94A2-861847436323}" srcOrd="1" destOrd="0" presId="urn:microsoft.com/office/officeart/2005/8/layout/hierarchy3"/>
    <dgm:cxn modelId="{748FE932-887E-4C0A-928F-50D7149F38CF}" type="presParOf" srcId="{6C79A781-3707-4584-94A2-861847436323}" destId="{A21ECCAA-7D8C-471F-86CE-9DA864599913}" srcOrd="0" destOrd="0" presId="urn:microsoft.com/office/officeart/2005/8/layout/hierarchy3"/>
    <dgm:cxn modelId="{24C9F0B6-D12E-4BCE-857A-A047A9ED1BE3}" type="presParOf" srcId="{A21ECCAA-7D8C-471F-86CE-9DA864599913}" destId="{6EB3EF83-FF9F-4EE6-B1A3-F9B0389936C2}" srcOrd="0" destOrd="0" presId="urn:microsoft.com/office/officeart/2005/8/layout/hierarchy3"/>
    <dgm:cxn modelId="{D8B380A5-5A92-4B59-A687-C270E6FD794A}" type="presParOf" srcId="{A21ECCAA-7D8C-471F-86CE-9DA864599913}" destId="{4185C96F-0D06-49E7-8537-98A037C9CD18}" srcOrd="1" destOrd="0" presId="urn:microsoft.com/office/officeart/2005/8/layout/hierarchy3"/>
    <dgm:cxn modelId="{956EA2C7-0502-45D0-8ABB-CDF52AAC9895}" type="presParOf" srcId="{6C79A781-3707-4584-94A2-861847436323}" destId="{E765DF50-1440-4035-89FF-3C67ABDD46F2}" srcOrd="1" destOrd="0" presId="urn:microsoft.com/office/officeart/2005/8/layout/hierarchy3"/>
    <dgm:cxn modelId="{8FD4C977-5B7D-4CCB-BE78-C475F84FF32E}" type="presParOf" srcId="{E765DF50-1440-4035-89FF-3C67ABDD46F2}" destId="{BE3903E2-6C1E-4AB3-A408-8875F15E73A7}" srcOrd="0" destOrd="0" presId="urn:microsoft.com/office/officeart/2005/8/layout/hierarchy3"/>
    <dgm:cxn modelId="{8BE07399-1D7C-4D87-8F14-118962DDD2A4}" type="presParOf" srcId="{E765DF50-1440-4035-89FF-3C67ABDD46F2}" destId="{52F8665B-A194-4C57-B108-784AF4F4C1BF}" srcOrd="1" destOrd="0" presId="urn:microsoft.com/office/officeart/2005/8/layout/hierarchy3"/>
    <dgm:cxn modelId="{312BE99E-925C-4939-A180-CE69A35E7A58}" type="presParOf" srcId="{E765DF50-1440-4035-89FF-3C67ABDD46F2}" destId="{74375922-367B-4F52-8C5B-DDFB941A8864}" srcOrd="2" destOrd="0" presId="urn:microsoft.com/office/officeart/2005/8/layout/hierarchy3"/>
    <dgm:cxn modelId="{9449713C-1ECD-452A-BBBC-45FD779DDFA6}" type="presParOf" srcId="{E765DF50-1440-4035-89FF-3C67ABDD46F2}" destId="{304AD280-6637-4F45-85E8-44D0549ED5E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0C2158-4453-4281-8E7E-14E0A57E02BD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8888ED91-806F-4040-BD29-731C6795B723}">
      <dgm:prSet phldrT="[Texto]"/>
      <dgm:spPr/>
      <dgm:t>
        <a:bodyPr/>
        <a:lstStyle/>
        <a:p>
          <a:r>
            <a:rPr lang="es-MX" dirty="0" smtClean="0"/>
            <a:t>Grado de adaptación </a:t>
          </a:r>
          <a:endParaRPr lang="es-MX" dirty="0"/>
        </a:p>
      </dgm:t>
    </dgm:pt>
    <dgm:pt modelId="{1C1CFE17-396B-4E6F-AF52-D5F202587902}" type="parTrans" cxnId="{15913FCF-9D9D-4CEE-9A9D-3E340724B148}">
      <dgm:prSet/>
      <dgm:spPr/>
      <dgm:t>
        <a:bodyPr/>
        <a:lstStyle/>
        <a:p>
          <a:endParaRPr lang="es-MX"/>
        </a:p>
      </dgm:t>
    </dgm:pt>
    <dgm:pt modelId="{BF8AC52A-BBA1-4854-AE4A-263646C9D30D}" type="sibTrans" cxnId="{15913FCF-9D9D-4CEE-9A9D-3E340724B148}">
      <dgm:prSet/>
      <dgm:spPr/>
      <dgm:t>
        <a:bodyPr/>
        <a:lstStyle/>
        <a:p>
          <a:endParaRPr lang="es-MX"/>
        </a:p>
      </dgm:t>
    </dgm:pt>
    <dgm:pt modelId="{F9CA7E4F-F608-4A7A-BDB8-3EBAA9E684E4}">
      <dgm:prSet phldrT="[Texto]"/>
      <dgm:spPr/>
      <dgm:t>
        <a:bodyPr/>
        <a:lstStyle/>
        <a:p>
          <a:r>
            <a:rPr lang="es-MX" dirty="0" smtClean="0"/>
            <a:t>Nivel nutricional, estado salud-enfermedad</a:t>
          </a:r>
          <a:endParaRPr lang="es-MX" dirty="0"/>
        </a:p>
      </dgm:t>
    </dgm:pt>
    <dgm:pt modelId="{E87C4C39-6EEF-42EB-AEC0-C8FCC050F451}" type="parTrans" cxnId="{B5A4725A-96F7-4F35-886D-F6D0245352AD}">
      <dgm:prSet/>
      <dgm:spPr/>
      <dgm:t>
        <a:bodyPr/>
        <a:lstStyle/>
        <a:p>
          <a:endParaRPr lang="es-MX"/>
        </a:p>
      </dgm:t>
    </dgm:pt>
    <dgm:pt modelId="{DE74E1E7-90A4-4B4C-B857-D1EE2E02C57A}" type="sibTrans" cxnId="{B5A4725A-96F7-4F35-886D-F6D0245352AD}">
      <dgm:prSet/>
      <dgm:spPr/>
      <dgm:t>
        <a:bodyPr/>
        <a:lstStyle/>
        <a:p>
          <a:endParaRPr lang="es-MX"/>
        </a:p>
      </dgm:t>
    </dgm:pt>
    <dgm:pt modelId="{63449096-9D02-49EC-9EF7-8E4C8771EE1B}">
      <dgm:prSet phldrT="[Texto]"/>
      <dgm:spPr/>
      <dgm:t>
        <a:bodyPr/>
        <a:lstStyle/>
        <a:p>
          <a:r>
            <a:rPr lang="es-MX" dirty="0" smtClean="0"/>
            <a:t>Efectividad de los mecanismos controladores de crecimiento demográfico</a:t>
          </a:r>
          <a:endParaRPr lang="es-MX" dirty="0"/>
        </a:p>
      </dgm:t>
    </dgm:pt>
    <dgm:pt modelId="{BFE05699-AF34-4BD6-81F1-8CA8BC7298A3}" type="parTrans" cxnId="{ACF641BF-32E2-4B02-94CA-93DD9EE3AC3D}">
      <dgm:prSet/>
      <dgm:spPr/>
      <dgm:t>
        <a:bodyPr/>
        <a:lstStyle/>
        <a:p>
          <a:endParaRPr lang="es-MX"/>
        </a:p>
      </dgm:t>
    </dgm:pt>
    <dgm:pt modelId="{BEB1429D-F964-41CD-93AA-BD543FDB78A3}" type="sibTrans" cxnId="{ACF641BF-32E2-4B02-94CA-93DD9EE3AC3D}">
      <dgm:prSet/>
      <dgm:spPr/>
      <dgm:t>
        <a:bodyPr/>
        <a:lstStyle/>
        <a:p>
          <a:endParaRPr lang="es-MX"/>
        </a:p>
      </dgm:t>
    </dgm:pt>
    <dgm:pt modelId="{7B881245-255A-4E75-8171-61042F2F881C}" type="pres">
      <dgm:prSet presAssocID="{660C2158-4453-4281-8E7E-14E0A57E02BD}" presName="Name0" presStyleCnt="0">
        <dgm:presLayoutVars>
          <dgm:dir/>
          <dgm:resizeHandles val="exact"/>
        </dgm:presLayoutVars>
      </dgm:prSet>
      <dgm:spPr/>
    </dgm:pt>
    <dgm:pt modelId="{80D2F9A0-C997-4FB1-8753-185622645452}" type="pres">
      <dgm:prSet presAssocID="{8888ED91-806F-4040-BD29-731C6795B72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4915E3-5D5D-438C-A62D-69B9DFF83811}" type="pres">
      <dgm:prSet presAssocID="{BF8AC52A-BBA1-4854-AE4A-263646C9D30D}" presName="sibTrans" presStyleLbl="sibTrans2D1" presStyleIdx="0" presStyleCnt="2"/>
      <dgm:spPr/>
      <dgm:t>
        <a:bodyPr/>
        <a:lstStyle/>
        <a:p>
          <a:endParaRPr lang="es-MX"/>
        </a:p>
      </dgm:t>
    </dgm:pt>
    <dgm:pt modelId="{5D6CE0ED-17BC-4D21-BCF5-CCA93D669E25}" type="pres">
      <dgm:prSet presAssocID="{BF8AC52A-BBA1-4854-AE4A-263646C9D30D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AF74B504-3826-4A48-9E8C-A1EA87606E94}" type="pres">
      <dgm:prSet presAssocID="{F9CA7E4F-F608-4A7A-BDB8-3EBAA9E684E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AD7B25-A4DD-48CC-A199-88CF12CEBE4C}" type="pres">
      <dgm:prSet presAssocID="{DE74E1E7-90A4-4B4C-B857-D1EE2E02C57A}" presName="sibTrans" presStyleLbl="sibTrans2D1" presStyleIdx="1" presStyleCnt="2"/>
      <dgm:spPr/>
      <dgm:t>
        <a:bodyPr/>
        <a:lstStyle/>
        <a:p>
          <a:endParaRPr lang="es-MX"/>
        </a:p>
      </dgm:t>
    </dgm:pt>
    <dgm:pt modelId="{35102B2E-EEEB-4653-90FB-DB61358C2D41}" type="pres">
      <dgm:prSet presAssocID="{DE74E1E7-90A4-4B4C-B857-D1EE2E02C57A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2454F4F1-938F-449E-AFA4-7DBE47FB0C85}" type="pres">
      <dgm:prSet presAssocID="{63449096-9D02-49EC-9EF7-8E4C8771EE1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F641BF-32E2-4B02-94CA-93DD9EE3AC3D}" srcId="{660C2158-4453-4281-8E7E-14E0A57E02BD}" destId="{63449096-9D02-49EC-9EF7-8E4C8771EE1B}" srcOrd="2" destOrd="0" parTransId="{BFE05699-AF34-4BD6-81F1-8CA8BC7298A3}" sibTransId="{BEB1429D-F964-41CD-93AA-BD543FDB78A3}"/>
    <dgm:cxn modelId="{239FEBBC-F5CD-47E0-9789-8417A8A624C3}" type="presOf" srcId="{660C2158-4453-4281-8E7E-14E0A57E02BD}" destId="{7B881245-255A-4E75-8171-61042F2F881C}" srcOrd="0" destOrd="0" presId="urn:microsoft.com/office/officeart/2005/8/layout/process1"/>
    <dgm:cxn modelId="{42909A94-FF7A-49D6-8E80-5A0B47E68E05}" type="presOf" srcId="{DE74E1E7-90A4-4B4C-B857-D1EE2E02C57A}" destId="{D9AD7B25-A4DD-48CC-A199-88CF12CEBE4C}" srcOrd="0" destOrd="0" presId="urn:microsoft.com/office/officeart/2005/8/layout/process1"/>
    <dgm:cxn modelId="{7FE5D36A-0169-4CB1-813E-FE11A9DB5943}" type="presOf" srcId="{DE74E1E7-90A4-4B4C-B857-D1EE2E02C57A}" destId="{35102B2E-EEEB-4653-90FB-DB61358C2D41}" srcOrd="1" destOrd="0" presId="urn:microsoft.com/office/officeart/2005/8/layout/process1"/>
    <dgm:cxn modelId="{E76F941A-0997-4E02-A7AE-A88F3C88B88B}" type="presOf" srcId="{8888ED91-806F-4040-BD29-731C6795B723}" destId="{80D2F9A0-C997-4FB1-8753-185622645452}" srcOrd="0" destOrd="0" presId="urn:microsoft.com/office/officeart/2005/8/layout/process1"/>
    <dgm:cxn modelId="{4262B2B6-A5DF-45F7-8C45-37C385E049CE}" type="presOf" srcId="{BF8AC52A-BBA1-4854-AE4A-263646C9D30D}" destId="{524915E3-5D5D-438C-A62D-69B9DFF83811}" srcOrd="0" destOrd="0" presId="urn:microsoft.com/office/officeart/2005/8/layout/process1"/>
    <dgm:cxn modelId="{B5A4725A-96F7-4F35-886D-F6D0245352AD}" srcId="{660C2158-4453-4281-8E7E-14E0A57E02BD}" destId="{F9CA7E4F-F608-4A7A-BDB8-3EBAA9E684E4}" srcOrd="1" destOrd="0" parTransId="{E87C4C39-6EEF-42EB-AEC0-C8FCC050F451}" sibTransId="{DE74E1E7-90A4-4B4C-B857-D1EE2E02C57A}"/>
    <dgm:cxn modelId="{8A4CFE35-D932-4C28-8424-E44CAC92386B}" type="presOf" srcId="{BF8AC52A-BBA1-4854-AE4A-263646C9D30D}" destId="{5D6CE0ED-17BC-4D21-BCF5-CCA93D669E25}" srcOrd="1" destOrd="0" presId="urn:microsoft.com/office/officeart/2005/8/layout/process1"/>
    <dgm:cxn modelId="{15913FCF-9D9D-4CEE-9A9D-3E340724B148}" srcId="{660C2158-4453-4281-8E7E-14E0A57E02BD}" destId="{8888ED91-806F-4040-BD29-731C6795B723}" srcOrd="0" destOrd="0" parTransId="{1C1CFE17-396B-4E6F-AF52-D5F202587902}" sibTransId="{BF8AC52A-BBA1-4854-AE4A-263646C9D30D}"/>
    <dgm:cxn modelId="{9975632C-D40F-46CE-9F11-A08016E63B27}" type="presOf" srcId="{F9CA7E4F-F608-4A7A-BDB8-3EBAA9E684E4}" destId="{AF74B504-3826-4A48-9E8C-A1EA87606E94}" srcOrd="0" destOrd="0" presId="urn:microsoft.com/office/officeart/2005/8/layout/process1"/>
    <dgm:cxn modelId="{6FCFC347-8878-49D3-B6C4-305225DEE791}" type="presOf" srcId="{63449096-9D02-49EC-9EF7-8E4C8771EE1B}" destId="{2454F4F1-938F-449E-AFA4-7DBE47FB0C85}" srcOrd="0" destOrd="0" presId="urn:microsoft.com/office/officeart/2005/8/layout/process1"/>
    <dgm:cxn modelId="{ABD19382-C19F-42D7-9954-6BA54DEB463F}" type="presParOf" srcId="{7B881245-255A-4E75-8171-61042F2F881C}" destId="{80D2F9A0-C997-4FB1-8753-185622645452}" srcOrd="0" destOrd="0" presId="urn:microsoft.com/office/officeart/2005/8/layout/process1"/>
    <dgm:cxn modelId="{783E8682-7F88-4ADC-ACAA-100807D8B61F}" type="presParOf" srcId="{7B881245-255A-4E75-8171-61042F2F881C}" destId="{524915E3-5D5D-438C-A62D-69B9DFF83811}" srcOrd="1" destOrd="0" presId="urn:microsoft.com/office/officeart/2005/8/layout/process1"/>
    <dgm:cxn modelId="{FEAE0A9F-3DB3-4B02-9F18-9D44CA38EC19}" type="presParOf" srcId="{524915E3-5D5D-438C-A62D-69B9DFF83811}" destId="{5D6CE0ED-17BC-4D21-BCF5-CCA93D669E25}" srcOrd="0" destOrd="0" presId="urn:microsoft.com/office/officeart/2005/8/layout/process1"/>
    <dgm:cxn modelId="{AFB86032-5871-4779-B0F3-1D19DA91E153}" type="presParOf" srcId="{7B881245-255A-4E75-8171-61042F2F881C}" destId="{AF74B504-3826-4A48-9E8C-A1EA87606E94}" srcOrd="2" destOrd="0" presId="urn:microsoft.com/office/officeart/2005/8/layout/process1"/>
    <dgm:cxn modelId="{5202CF60-2F9D-4C37-B298-18927F183948}" type="presParOf" srcId="{7B881245-255A-4E75-8171-61042F2F881C}" destId="{D9AD7B25-A4DD-48CC-A199-88CF12CEBE4C}" srcOrd="3" destOrd="0" presId="urn:microsoft.com/office/officeart/2005/8/layout/process1"/>
    <dgm:cxn modelId="{121C2B1D-4755-4F7E-ABCD-F6506A025290}" type="presParOf" srcId="{D9AD7B25-A4DD-48CC-A199-88CF12CEBE4C}" destId="{35102B2E-EEEB-4653-90FB-DB61358C2D41}" srcOrd="0" destOrd="0" presId="urn:microsoft.com/office/officeart/2005/8/layout/process1"/>
    <dgm:cxn modelId="{B2E87335-E4FB-43BE-9EDD-22CA41F42304}" type="presParOf" srcId="{7B881245-255A-4E75-8171-61042F2F881C}" destId="{2454F4F1-938F-449E-AFA4-7DBE47FB0C8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B74AF4-2AF8-46B0-81EB-5E183C88989B}" type="doc">
      <dgm:prSet loTypeId="urn:microsoft.com/office/officeart/2005/8/layout/hProcess7#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B5A122BA-CB5C-434C-9A03-8D833B530030}">
      <dgm:prSet phldrT="[Texto]"/>
      <dgm:spPr/>
      <dgm:t>
        <a:bodyPr/>
        <a:lstStyle/>
        <a:p>
          <a:r>
            <a:rPr lang="es-MX" dirty="0" smtClean="0"/>
            <a:t>Grecia antigua</a:t>
          </a:r>
          <a:endParaRPr lang="es-MX" dirty="0"/>
        </a:p>
      </dgm:t>
    </dgm:pt>
    <dgm:pt modelId="{CE79B183-C8EB-402E-B5E6-90D7D75EB817}" type="parTrans" cxnId="{875DA635-4B08-48F6-B298-B0FB68B08C90}">
      <dgm:prSet/>
      <dgm:spPr/>
      <dgm:t>
        <a:bodyPr/>
        <a:lstStyle/>
        <a:p>
          <a:endParaRPr lang="es-MX"/>
        </a:p>
      </dgm:t>
    </dgm:pt>
    <dgm:pt modelId="{6C23FFF5-5E3B-4342-A76C-3092D15CA0EE}" type="sibTrans" cxnId="{875DA635-4B08-48F6-B298-B0FB68B08C90}">
      <dgm:prSet/>
      <dgm:spPr/>
      <dgm:t>
        <a:bodyPr/>
        <a:lstStyle/>
        <a:p>
          <a:endParaRPr lang="es-MX"/>
        </a:p>
      </dgm:t>
    </dgm:pt>
    <dgm:pt modelId="{D1179E6B-0B51-4484-8326-78D036A9A3AB}">
      <dgm:prSet phldrT="[Texto]"/>
      <dgm:spPr/>
      <dgm:t>
        <a:bodyPr/>
        <a:lstStyle/>
        <a:p>
          <a:pPr algn="just"/>
          <a:r>
            <a:rPr lang="es-MX" dirty="0" smtClean="0"/>
            <a:t>Relación entre espíritus, esencias y dioses con el campo, la producción, la salud y la enfermedad.</a:t>
          </a:r>
          <a:endParaRPr lang="es-MX" dirty="0"/>
        </a:p>
      </dgm:t>
    </dgm:pt>
    <dgm:pt modelId="{F2CC65A8-9AFE-4143-9052-D698D08439C8}" type="parTrans" cxnId="{E53B378F-0F03-4278-8D55-5EDD3B00482C}">
      <dgm:prSet/>
      <dgm:spPr/>
      <dgm:t>
        <a:bodyPr/>
        <a:lstStyle/>
        <a:p>
          <a:endParaRPr lang="es-MX"/>
        </a:p>
      </dgm:t>
    </dgm:pt>
    <dgm:pt modelId="{35D554AB-E26C-4D69-A86C-6828B55EF55D}" type="sibTrans" cxnId="{E53B378F-0F03-4278-8D55-5EDD3B00482C}">
      <dgm:prSet/>
      <dgm:spPr/>
      <dgm:t>
        <a:bodyPr/>
        <a:lstStyle/>
        <a:p>
          <a:endParaRPr lang="es-MX"/>
        </a:p>
      </dgm:t>
    </dgm:pt>
    <dgm:pt modelId="{0A5493E0-586C-4D36-BEBB-55E6872EC8BB}">
      <dgm:prSet phldrT="[Texto]"/>
      <dgm:spPr/>
      <dgm:t>
        <a:bodyPr/>
        <a:lstStyle/>
        <a:p>
          <a:r>
            <a:rPr lang="es-MX" dirty="0" smtClean="0"/>
            <a:t>1859</a:t>
          </a:r>
          <a:endParaRPr lang="es-MX" dirty="0"/>
        </a:p>
      </dgm:t>
    </dgm:pt>
    <dgm:pt modelId="{10BE9ACA-B23D-4597-BDB9-D76C6FC057EE}" type="parTrans" cxnId="{E271B909-57E6-435D-B2BD-68390D1B981F}">
      <dgm:prSet/>
      <dgm:spPr/>
      <dgm:t>
        <a:bodyPr/>
        <a:lstStyle/>
        <a:p>
          <a:endParaRPr lang="es-MX"/>
        </a:p>
      </dgm:t>
    </dgm:pt>
    <dgm:pt modelId="{E5E65FCC-0A5E-4009-868A-C5DCCF0E801E}" type="sibTrans" cxnId="{E271B909-57E6-435D-B2BD-68390D1B981F}">
      <dgm:prSet/>
      <dgm:spPr/>
      <dgm:t>
        <a:bodyPr/>
        <a:lstStyle/>
        <a:p>
          <a:endParaRPr lang="es-MX"/>
        </a:p>
      </dgm:t>
    </dgm:pt>
    <dgm:pt modelId="{4E3399C0-B407-4F6A-91A1-3DC5604CCA0D}">
      <dgm:prSet phldrT="[Texto]"/>
      <dgm:spPr/>
      <dgm:t>
        <a:bodyPr/>
        <a:lstStyle/>
        <a:p>
          <a:pPr algn="just"/>
          <a:r>
            <a:rPr lang="es-MX" dirty="0" smtClean="0"/>
            <a:t>Publicación del origen de las especies (Selección natural, relación entre especies, supervivencia del más fuerte, adaptación de características físico-químicas).</a:t>
          </a:r>
          <a:endParaRPr lang="es-MX" dirty="0"/>
        </a:p>
      </dgm:t>
    </dgm:pt>
    <dgm:pt modelId="{0852FBE8-1253-407D-BB96-144CD2CE9A3E}" type="parTrans" cxnId="{83BFA3DB-77DE-4E47-9DAD-BE59996180BB}">
      <dgm:prSet/>
      <dgm:spPr/>
      <dgm:t>
        <a:bodyPr/>
        <a:lstStyle/>
        <a:p>
          <a:endParaRPr lang="es-MX"/>
        </a:p>
      </dgm:t>
    </dgm:pt>
    <dgm:pt modelId="{50AF1E12-B353-4167-ADD0-1A2EB29AE5B7}" type="sibTrans" cxnId="{83BFA3DB-77DE-4E47-9DAD-BE59996180BB}">
      <dgm:prSet/>
      <dgm:spPr/>
      <dgm:t>
        <a:bodyPr/>
        <a:lstStyle/>
        <a:p>
          <a:endParaRPr lang="es-MX"/>
        </a:p>
      </dgm:t>
    </dgm:pt>
    <dgm:pt modelId="{89C40AAA-0418-426E-92A9-D3C20525EBAB}">
      <dgm:prSet phldrT="[Texto]"/>
      <dgm:spPr/>
      <dgm:t>
        <a:bodyPr/>
        <a:lstStyle/>
        <a:p>
          <a:r>
            <a:rPr lang="es-MX" dirty="0" smtClean="0"/>
            <a:t>1864 Herbert Spencer </a:t>
          </a:r>
          <a:endParaRPr lang="es-MX" dirty="0"/>
        </a:p>
      </dgm:t>
    </dgm:pt>
    <dgm:pt modelId="{6428EAAE-ABA3-4006-A7B8-D6EA87A31DAF}" type="parTrans" cxnId="{EFE2875E-6D82-4A70-8A55-D67F60A4093E}">
      <dgm:prSet/>
      <dgm:spPr/>
      <dgm:t>
        <a:bodyPr/>
        <a:lstStyle/>
        <a:p>
          <a:endParaRPr lang="es-MX"/>
        </a:p>
      </dgm:t>
    </dgm:pt>
    <dgm:pt modelId="{9B4ABFB3-6187-4DE0-9B27-65C230A76149}" type="sibTrans" cxnId="{EFE2875E-6D82-4A70-8A55-D67F60A4093E}">
      <dgm:prSet/>
      <dgm:spPr/>
      <dgm:t>
        <a:bodyPr/>
        <a:lstStyle/>
        <a:p>
          <a:endParaRPr lang="es-MX"/>
        </a:p>
      </dgm:t>
    </dgm:pt>
    <dgm:pt modelId="{4B47FF50-0B3E-4D50-B638-5A4EC06DA531}">
      <dgm:prSet phldrT="[Texto]"/>
      <dgm:spPr/>
      <dgm:t>
        <a:bodyPr/>
        <a:lstStyle/>
        <a:p>
          <a:pPr algn="just"/>
          <a:r>
            <a:rPr lang="es-MX" dirty="0" smtClean="0"/>
            <a:t>La supervivencia del más fuerte (</a:t>
          </a:r>
          <a:r>
            <a:rPr lang="es-MX" dirty="0" err="1" smtClean="0"/>
            <a:t>survival</a:t>
          </a:r>
          <a:r>
            <a:rPr lang="es-MX" dirty="0" smtClean="0"/>
            <a:t> of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fisttest</a:t>
          </a:r>
          <a:r>
            <a:rPr lang="es-MX" dirty="0" smtClean="0"/>
            <a:t>) en </a:t>
          </a:r>
          <a:r>
            <a:rPr lang="es-MX" b="1" dirty="0" smtClean="0"/>
            <a:t>Principios de biología</a:t>
          </a:r>
          <a:endParaRPr lang="es-MX" dirty="0"/>
        </a:p>
      </dgm:t>
    </dgm:pt>
    <dgm:pt modelId="{A35397F4-6DC7-450E-A63B-98CDC3749DDF}" type="parTrans" cxnId="{9C8146E3-7AD5-49EE-BAB2-A67CA0CF623C}">
      <dgm:prSet/>
      <dgm:spPr/>
      <dgm:t>
        <a:bodyPr/>
        <a:lstStyle/>
        <a:p>
          <a:endParaRPr lang="es-MX"/>
        </a:p>
      </dgm:t>
    </dgm:pt>
    <dgm:pt modelId="{E8862F68-9C7F-4314-AF8E-CBEF5FB6FA9B}" type="sibTrans" cxnId="{9C8146E3-7AD5-49EE-BAB2-A67CA0CF623C}">
      <dgm:prSet/>
      <dgm:spPr/>
      <dgm:t>
        <a:bodyPr/>
        <a:lstStyle/>
        <a:p>
          <a:endParaRPr lang="es-MX"/>
        </a:p>
      </dgm:t>
    </dgm:pt>
    <dgm:pt modelId="{712C8BB8-004C-43FD-9F44-3E8379CD2EB6}" type="pres">
      <dgm:prSet presAssocID="{11B74AF4-2AF8-46B0-81EB-5E183C8898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9FD8AD-0BBD-45B3-BA20-ACF2B49C6597}" type="pres">
      <dgm:prSet presAssocID="{B5A122BA-CB5C-434C-9A03-8D833B530030}" presName="compositeNode" presStyleCnt="0">
        <dgm:presLayoutVars>
          <dgm:bulletEnabled val="1"/>
        </dgm:presLayoutVars>
      </dgm:prSet>
      <dgm:spPr/>
    </dgm:pt>
    <dgm:pt modelId="{1006E181-A439-4489-BBE8-A80E185C6EE8}" type="pres">
      <dgm:prSet presAssocID="{B5A122BA-CB5C-434C-9A03-8D833B530030}" presName="bgRect" presStyleLbl="node1" presStyleIdx="0" presStyleCnt="3"/>
      <dgm:spPr/>
      <dgm:t>
        <a:bodyPr/>
        <a:lstStyle/>
        <a:p>
          <a:endParaRPr lang="es-MX"/>
        </a:p>
      </dgm:t>
    </dgm:pt>
    <dgm:pt modelId="{DFB5F508-5F88-4690-BBEB-E1A9E2FCA708}" type="pres">
      <dgm:prSet presAssocID="{B5A122BA-CB5C-434C-9A03-8D833B53003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4A32F9-D5A7-4284-97E6-BF23E553DDCD}" type="pres">
      <dgm:prSet presAssocID="{B5A122BA-CB5C-434C-9A03-8D833B53003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9D3767-6AB2-421D-9B4A-2601D95282A4}" type="pres">
      <dgm:prSet presAssocID="{6C23FFF5-5E3B-4342-A76C-3092D15CA0EE}" presName="hSp" presStyleCnt="0"/>
      <dgm:spPr/>
    </dgm:pt>
    <dgm:pt modelId="{46566230-CA5A-409D-94FC-8E119F89D4F3}" type="pres">
      <dgm:prSet presAssocID="{6C23FFF5-5E3B-4342-A76C-3092D15CA0EE}" presName="vProcSp" presStyleCnt="0"/>
      <dgm:spPr/>
    </dgm:pt>
    <dgm:pt modelId="{E1D1B2E6-0B36-4FF1-8733-C55816C65BB2}" type="pres">
      <dgm:prSet presAssocID="{6C23FFF5-5E3B-4342-A76C-3092D15CA0EE}" presName="vSp1" presStyleCnt="0"/>
      <dgm:spPr/>
    </dgm:pt>
    <dgm:pt modelId="{6577A61E-FFC1-4E8D-ABDF-EA7F8D331953}" type="pres">
      <dgm:prSet presAssocID="{6C23FFF5-5E3B-4342-A76C-3092D15CA0EE}" presName="simulatedConn" presStyleLbl="solidFgAcc1" presStyleIdx="0" presStyleCnt="2"/>
      <dgm:spPr/>
    </dgm:pt>
    <dgm:pt modelId="{6A6ED14A-C8C8-48A7-8924-91DE32B20C5E}" type="pres">
      <dgm:prSet presAssocID="{6C23FFF5-5E3B-4342-A76C-3092D15CA0EE}" presName="vSp2" presStyleCnt="0"/>
      <dgm:spPr/>
    </dgm:pt>
    <dgm:pt modelId="{E7AE1B3A-1868-42C6-83CA-85BCF166C7A7}" type="pres">
      <dgm:prSet presAssocID="{6C23FFF5-5E3B-4342-A76C-3092D15CA0EE}" presName="sibTrans" presStyleCnt="0"/>
      <dgm:spPr/>
    </dgm:pt>
    <dgm:pt modelId="{B65280EC-13E4-4DBF-9046-528F38E19F31}" type="pres">
      <dgm:prSet presAssocID="{0A5493E0-586C-4D36-BEBB-55E6872EC8BB}" presName="compositeNode" presStyleCnt="0">
        <dgm:presLayoutVars>
          <dgm:bulletEnabled val="1"/>
        </dgm:presLayoutVars>
      </dgm:prSet>
      <dgm:spPr/>
    </dgm:pt>
    <dgm:pt modelId="{6C126A84-3D4E-4F37-95C1-1F1C802DA2E2}" type="pres">
      <dgm:prSet presAssocID="{0A5493E0-586C-4D36-BEBB-55E6872EC8BB}" presName="bgRect" presStyleLbl="node1" presStyleIdx="1" presStyleCnt="3" custScaleY="111039"/>
      <dgm:spPr/>
      <dgm:t>
        <a:bodyPr/>
        <a:lstStyle/>
        <a:p>
          <a:endParaRPr lang="es-MX"/>
        </a:p>
      </dgm:t>
    </dgm:pt>
    <dgm:pt modelId="{21A3D948-9C1F-44A3-AA15-6776D5E2B8AC}" type="pres">
      <dgm:prSet presAssocID="{0A5493E0-586C-4D36-BEBB-55E6872EC8B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49DE30-3BE9-4CED-9AA9-C60DF74782B4}" type="pres">
      <dgm:prSet presAssocID="{0A5493E0-586C-4D36-BEBB-55E6872EC8B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B3CFA6-12CA-4A45-BF3A-8684E4D668C6}" type="pres">
      <dgm:prSet presAssocID="{E5E65FCC-0A5E-4009-868A-C5DCCF0E801E}" presName="hSp" presStyleCnt="0"/>
      <dgm:spPr/>
    </dgm:pt>
    <dgm:pt modelId="{8F8969D1-8F69-4F5B-9D52-46EAE5DE412B}" type="pres">
      <dgm:prSet presAssocID="{E5E65FCC-0A5E-4009-868A-C5DCCF0E801E}" presName="vProcSp" presStyleCnt="0"/>
      <dgm:spPr/>
    </dgm:pt>
    <dgm:pt modelId="{55ADE979-C44F-4EB6-AD77-7244C14844AA}" type="pres">
      <dgm:prSet presAssocID="{E5E65FCC-0A5E-4009-868A-C5DCCF0E801E}" presName="vSp1" presStyleCnt="0"/>
      <dgm:spPr/>
    </dgm:pt>
    <dgm:pt modelId="{BB998278-E735-4B0D-9E9F-3175917C1364}" type="pres">
      <dgm:prSet presAssocID="{E5E65FCC-0A5E-4009-868A-C5DCCF0E801E}" presName="simulatedConn" presStyleLbl="solidFgAcc1" presStyleIdx="1" presStyleCnt="2"/>
      <dgm:spPr/>
    </dgm:pt>
    <dgm:pt modelId="{83E4714D-20A6-492D-BC0A-DC758A0398CF}" type="pres">
      <dgm:prSet presAssocID="{E5E65FCC-0A5E-4009-868A-C5DCCF0E801E}" presName="vSp2" presStyleCnt="0"/>
      <dgm:spPr/>
    </dgm:pt>
    <dgm:pt modelId="{8047F84F-526A-4D48-94D3-A4FD115CEC96}" type="pres">
      <dgm:prSet presAssocID="{E5E65FCC-0A5E-4009-868A-C5DCCF0E801E}" presName="sibTrans" presStyleCnt="0"/>
      <dgm:spPr/>
    </dgm:pt>
    <dgm:pt modelId="{32C673E8-A2FA-46DA-B6F8-7D6DEEEBCB45}" type="pres">
      <dgm:prSet presAssocID="{89C40AAA-0418-426E-92A9-D3C20525EBAB}" presName="compositeNode" presStyleCnt="0">
        <dgm:presLayoutVars>
          <dgm:bulletEnabled val="1"/>
        </dgm:presLayoutVars>
      </dgm:prSet>
      <dgm:spPr/>
    </dgm:pt>
    <dgm:pt modelId="{E10E6EFD-C282-4874-A10B-16C00FA0A388}" type="pres">
      <dgm:prSet presAssocID="{89C40AAA-0418-426E-92A9-D3C20525EBAB}" presName="bgRect" presStyleLbl="node1" presStyleIdx="2" presStyleCnt="3"/>
      <dgm:spPr/>
      <dgm:t>
        <a:bodyPr/>
        <a:lstStyle/>
        <a:p>
          <a:endParaRPr lang="es-MX"/>
        </a:p>
      </dgm:t>
    </dgm:pt>
    <dgm:pt modelId="{421493CC-98A6-488E-A219-74956B6E3760}" type="pres">
      <dgm:prSet presAssocID="{89C40AAA-0418-426E-92A9-D3C20525EBA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8F1DD2-F094-484D-AE1F-AEECD46DF6A5}" type="pres">
      <dgm:prSet presAssocID="{89C40AAA-0418-426E-92A9-D3C20525EBA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8146E3-7AD5-49EE-BAB2-A67CA0CF623C}" srcId="{89C40AAA-0418-426E-92A9-D3C20525EBAB}" destId="{4B47FF50-0B3E-4D50-B638-5A4EC06DA531}" srcOrd="0" destOrd="0" parTransId="{A35397F4-6DC7-450E-A63B-98CDC3749DDF}" sibTransId="{E8862F68-9C7F-4314-AF8E-CBEF5FB6FA9B}"/>
    <dgm:cxn modelId="{FE229E69-D837-4DD9-8803-C3DD6C624CDF}" type="presOf" srcId="{89C40AAA-0418-426E-92A9-D3C20525EBAB}" destId="{421493CC-98A6-488E-A219-74956B6E3760}" srcOrd="1" destOrd="0" presId="urn:microsoft.com/office/officeart/2005/8/layout/hProcess7#1"/>
    <dgm:cxn modelId="{875DA635-4B08-48F6-B298-B0FB68B08C90}" srcId="{11B74AF4-2AF8-46B0-81EB-5E183C88989B}" destId="{B5A122BA-CB5C-434C-9A03-8D833B530030}" srcOrd="0" destOrd="0" parTransId="{CE79B183-C8EB-402E-B5E6-90D7D75EB817}" sibTransId="{6C23FFF5-5E3B-4342-A76C-3092D15CA0EE}"/>
    <dgm:cxn modelId="{E271B909-57E6-435D-B2BD-68390D1B981F}" srcId="{11B74AF4-2AF8-46B0-81EB-5E183C88989B}" destId="{0A5493E0-586C-4D36-BEBB-55E6872EC8BB}" srcOrd="1" destOrd="0" parTransId="{10BE9ACA-B23D-4597-BDB9-D76C6FC057EE}" sibTransId="{E5E65FCC-0A5E-4009-868A-C5DCCF0E801E}"/>
    <dgm:cxn modelId="{879452B8-70DA-4DFC-9A07-31E7978964E8}" type="presOf" srcId="{B5A122BA-CB5C-434C-9A03-8D833B530030}" destId="{1006E181-A439-4489-BBE8-A80E185C6EE8}" srcOrd="0" destOrd="0" presId="urn:microsoft.com/office/officeart/2005/8/layout/hProcess7#1"/>
    <dgm:cxn modelId="{ACA07BD6-A4FD-442E-B3E4-985BDB6499AD}" type="presOf" srcId="{4B47FF50-0B3E-4D50-B638-5A4EC06DA531}" destId="{2D8F1DD2-F094-484D-AE1F-AEECD46DF6A5}" srcOrd="0" destOrd="0" presId="urn:microsoft.com/office/officeart/2005/8/layout/hProcess7#1"/>
    <dgm:cxn modelId="{82C1DEF6-95EA-4AEB-8050-86D3C486805C}" type="presOf" srcId="{0A5493E0-586C-4D36-BEBB-55E6872EC8BB}" destId="{6C126A84-3D4E-4F37-95C1-1F1C802DA2E2}" srcOrd="0" destOrd="0" presId="urn:microsoft.com/office/officeart/2005/8/layout/hProcess7#1"/>
    <dgm:cxn modelId="{CA8C85D3-205F-420D-932E-CFB3CDBDAF58}" type="presOf" srcId="{0A5493E0-586C-4D36-BEBB-55E6872EC8BB}" destId="{21A3D948-9C1F-44A3-AA15-6776D5E2B8AC}" srcOrd="1" destOrd="0" presId="urn:microsoft.com/office/officeart/2005/8/layout/hProcess7#1"/>
    <dgm:cxn modelId="{7E489604-C881-4BAE-A485-DF0A3724C554}" type="presOf" srcId="{4E3399C0-B407-4F6A-91A1-3DC5604CCA0D}" destId="{BF49DE30-3BE9-4CED-9AA9-C60DF74782B4}" srcOrd="0" destOrd="0" presId="urn:microsoft.com/office/officeart/2005/8/layout/hProcess7#1"/>
    <dgm:cxn modelId="{EFE2875E-6D82-4A70-8A55-D67F60A4093E}" srcId="{11B74AF4-2AF8-46B0-81EB-5E183C88989B}" destId="{89C40AAA-0418-426E-92A9-D3C20525EBAB}" srcOrd="2" destOrd="0" parTransId="{6428EAAE-ABA3-4006-A7B8-D6EA87A31DAF}" sibTransId="{9B4ABFB3-6187-4DE0-9B27-65C230A76149}"/>
    <dgm:cxn modelId="{AC529D32-BAD3-4D6D-9B78-79B699E7FABC}" type="presOf" srcId="{11B74AF4-2AF8-46B0-81EB-5E183C88989B}" destId="{712C8BB8-004C-43FD-9F44-3E8379CD2EB6}" srcOrd="0" destOrd="0" presId="urn:microsoft.com/office/officeart/2005/8/layout/hProcess7#1"/>
    <dgm:cxn modelId="{861E024F-89D0-414C-BEA9-4C69B31F3C45}" type="presOf" srcId="{B5A122BA-CB5C-434C-9A03-8D833B530030}" destId="{DFB5F508-5F88-4690-BBEB-E1A9E2FCA708}" srcOrd="1" destOrd="0" presId="urn:microsoft.com/office/officeart/2005/8/layout/hProcess7#1"/>
    <dgm:cxn modelId="{E53B378F-0F03-4278-8D55-5EDD3B00482C}" srcId="{B5A122BA-CB5C-434C-9A03-8D833B530030}" destId="{D1179E6B-0B51-4484-8326-78D036A9A3AB}" srcOrd="0" destOrd="0" parTransId="{F2CC65A8-9AFE-4143-9052-D698D08439C8}" sibTransId="{35D554AB-E26C-4D69-A86C-6828B55EF55D}"/>
    <dgm:cxn modelId="{150B6436-64E6-4B9A-874C-7E8D36A964AB}" type="presOf" srcId="{89C40AAA-0418-426E-92A9-D3C20525EBAB}" destId="{E10E6EFD-C282-4874-A10B-16C00FA0A388}" srcOrd="0" destOrd="0" presId="urn:microsoft.com/office/officeart/2005/8/layout/hProcess7#1"/>
    <dgm:cxn modelId="{6DE88F06-84AD-479B-88C9-8CF32F5E609F}" type="presOf" srcId="{D1179E6B-0B51-4484-8326-78D036A9A3AB}" destId="{054A32F9-D5A7-4284-97E6-BF23E553DDCD}" srcOrd="0" destOrd="0" presId="urn:microsoft.com/office/officeart/2005/8/layout/hProcess7#1"/>
    <dgm:cxn modelId="{83BFA3DB-77DE-4E47-9DAD-BE59996180BB}" srcId="{0A5493E0-586C-4D36-BEBB-55E6872EC8BB}" destId="{4E3399C0-B407-4F6A-91A1-3DC5604CCA0D}" srcOrd="0" destOrd="0" parTransId="{0852FBE8-1253-407D-BB96-144CD2CE9A3E}" sibTransId="{50AF1E12-B353-4167-ADD0-1A2EB29AE5B7}"/>
    <dgm:cxn modelId="{0F1B264A-7BDF-45F1-A59A-CC394337CC71}" type="presParOf" srcId="{712C8BB8-004C-43FD-9F44-3E8379CD2EB6}" destId="{A49FD8AD-0BBD-45B3-BA20-ACF2B49C6597}" srcOrd="0" destOrd="0" presId="urn:microsoft.com/office/officeart/2005/8/layout/hProcess7#1"/>
    <dgm:cxn modelId="{C500C743-0E6C-413B-83DD-C8AEB89ED2C9}" type="presParOf" srcId="{A49FD8AD-0BBD-45B3-BA20-ACF2B49C6597}" destId="{1006E181-A439-4489-BBE8-A80E185C6EE8}" srcOrd="0" destOrd="0" presId="urn:microsoft.com/office/officeart/2005/8/layout/hProcess7#1"/>
    <dgm:cxn modelId="{82A1F4F5-B3C8-4A69-9029-8B340880B3A5}" type="presParOf" srcId="{A49FD8AD-0BBD-45B3-BA20-ACF2B49C6597}" destId="{DFB5F508-5F88-4690-BBEB-E1A9E2FCA708}" srcOrd="1" destOrd="0" presId="urn:microsoft.com/office/officeart/2005/8/layout/hProcess7#1"/>
    <dgm:cxn modelId="{217298A9-BB12-456F-A843-9441DBB69566}" type="presParOf" srcId="{A49FD8AD-0BBD-45B3-BA20-ACF2B49C6597}" destId="{054A32F9-D5A7-4284-97E6-BF23E553DDCD}" srcOrd="2" destOrd="0" presId="urn:microsoft.com/office/officeart/2005/8/layout/hProcess7#1"/>
    <dgm:cxn modelId="{607CD796-9F32-4115-B17A-C6309A46888A}" type="presParOf" srcId="{712C8BB8-004C-43FD-9F44-3E8379CD2EB6}" destId="{2A9D3767-6AB2-421D-9B4A-2601D95282A4}" srcOrd="1" destOrd="0" presId="urn:microsoft.com/office/officeart/2005/8/layout/hProcess7#1"/>
    <dgm:cxn modelId="{BF15AA21-68E1-4BC7-91B6-E3DD12A334DD}" type="presParOf" srcId="{712C8BB8-004C-43FD-9F44-3E8379CD2EB6}" destId="{46566230-CA5A-409D-94FC-8E119F89D4F3}" srcOrd="2" destOrd="0" presId="urn:microsoft.com/office/officeart/2005/8/layout/hProcess7#1"/>
    <dgm:cxn modelId="{7492F92F-8D65-4DAE-909A-7BD54122EBEA}" type="presParOf" srcId="{46566230-CA5A-409D-94FC-8E119F89D4F3}" destId="{E1D1B2E6-0B36-4FF1-8733-C55816C65BB2}" srcOrd="0" destOrd="0" presId="urn:microsoft.com/office/officeart/2005/8/layout/hProcess7#1"/>
    <dgm:cxn modelId="{BF4C0A7F-63C4-403B-9F79-6294CAE7FABC}" type="presParOf" srcId="{46566230-CA5A-409D-94FC-8E119F89D4F3}" destId="{6577A61E-FFC1-4E8D-ABDF-EA7F8D331953}" srcOrd="1" destOrd="0" presId="urn:microsoft.com/office/officeart/2005/8/layout/hProcess7#1"/>
    <dgm:cxn modelId="{8B7610B7-87EF-4AFF-8686-67E7B74A5519}" type="presParOf" srcId="{46566230-CA5A-409D-94FC-8E119F89D4F3}" destId="{6A6ED14A-C8C8-48A7-8924-91DE32B20C5E}" srcOrd="2" destOrd="0" presId="urn:microsoft.com/office/officeart/2005/8/layout/hProcess7#1"/>
    <dgm:cxn modelId="{121BCE7F-E3AB-4610-A50B-61158EFBB099}" type="presParOf" srcId="{712C8BB8-004C-43FD-9F44-3E8379CD2EB6}" destId="{E7AE1B3A-1868-42C6-83CA-85BCF166C7A7}" srcOrd="3" destOrd="0" presId="urn:microsoft.com/office/officeart/2005/8/layout/hProcess7#1"/>
    <dgm:cxn modelId="{E9D1CA1E-A058-4788-AE61-6DF6F629F08C}" type="presParOf" srcId="{712C8BB8-004C-43FD-9F44-3E8379CD2EB6}" destId="{B65280EC-13E4-4DBF-9046-528F38E19F31}" srcOrd="4" destOrd="0" presId="urn:microsoft.com/office/officeart/2005/8/layout/hProcess7#1"/>
    <dgm:cxn modelId="{24300515-6FD8-4C66-9138-534188C857EE}" type="presParOf" srcId="{B65280EC-13E4-4DBF-9046-528F38E19F31}" destId="{6C126A84-3D4E-4F37-95C1-1F1C802DA2E2}" srcOrd="0" destOrd="0" presId="urn:microsoft.com/office/officeart/2005/8/layout/hProcess7#1"/>
    <dgm:cxn modelId="{B71F2FAE-6560-4A8E-A3A5-0E33E1B4FFBA}" type="presParOf" srcId="{B65280EC-13E4-4DBF-9046-528F38E19F31}" destId="{21A3D948-9C1F-44A3-AA15-6776D5E2B8AC}" srcOrd="1" destOrd="0" presId="urn:microsoft.com/office/officeart/2005/8/layout/hProcess7#1"/>
    <dgm:cxn modelId="{893FDA50-4D3B-4221-ADDF-B26672BDF373}" type="presParOf" srcId="{B65280EC-13E4-4DBF-9046-528F38E19F31}" destId="{BF49DE30-3BE9-4CED-9AA9-C60DF74782B4}" srcOrd="2" destOrd="0" presId="urn:microsoft.com/office/officeart/2005/8/layout/hProcess7#1"/>
    <dgm:cxn modelId="{24892BF8-17A0-40D6-97C8-59F8124C243F}" type="presParOf" srcId="{712C8BB8-004C-43FD-9F44-3E8379CD2EB6}" destId="{61B3CFA6-12CA-4A45-BF3A-8684E4D668C6}" srcOrd="5" destOrd="0" presId="urn:microsoft.com/office/officeart/2005/8/layout/hProcess7#1"/>
    <dgm:cxn modelId="{C1D52FBD-513F-4B5A-AF74-0134231D08D7}" type="presParOf" srcId="{712C8BB8-004C-43FD-9F44-3E8379CD2EB6}" destId="{8F8969D1-8F69-4F5B-9D52-46EAE5DE412B}" srcOrd="6" destOrd="0" presId="urn:microsoft.com/office/officeart/2005/8/layout/hProcess7#1"/>
    <dgm:cxn modelId="{ADE46F17-95C7-45CA-B1FB-6D63C50850D2}" type="presParOf" srcId="{8F8969D1-8F69-4F5B-9D52-46EAE5DE412B}" destId="{55ADE979-C44F-4EB6-AD77-7244C14844AA}" srcOrd="0" destOrd="0" presId="urn:microsoft.com/office/officeart/2005/8/layout/hProcess7#1"/>
    <dgm:cxn modelId="{66822385-2B9A-43CD-8D48-3A4C79E0E969}" type="presParOf" srcId="{8F8969D1-8F69-4F5B-9D52-46EAE5DE412B}" destId="{BB998278-E735-4B0D-9E9F-3175917C1364}" srcOrd="1" destOrd="0" presId="urn:microsoft.com/office/officeart/2005/8/layout/hProcess7#1"/>
    <dgm:cxn modelId="{4F5A3E86-9F30-43FF-A0B9-CFC8C04D7DFD}" type="presParOf" srcId="{8F8969D1-8F69-4F5B-9D52-46EAE5DE412B}" destId="{83E4714D-20A6-492D-BC0A-DC758A0398CF}" srcOrd="2" destOrd="0" presId="urn:microsoft.com/office/officeart/2005/8/layout/hProcess7#1"/>
    <dgm:cxn modelId="{B546C53D-B69E-4A90-8A97-1FB5D9F889D2}" type="presParOf" srcId="{712C8BB8-004C-43FD-9F44-3E8379CD2EB6}" destId="{8047F84F-526A-4D48-94D3-A4FD115CEC96}" srcOrd="7" destOrd="0" presId="urn:microsoft.com/office/officeart/2005/8/layout/hProcess7#1"/>
    <dgm:cxn modelId="{4ED2BEFD-A56E-4A27-A184-6D9141074BA8}" type="presParOf" srcId="{712C8BB8-004C-43FD-9F44-3E8379CD2EB6}" destId="{32C673E8-A2FA-46DA-B6F8-7D6DEEEBCB45}" srcOrd="8" destOrd="0" presId="urn:microsoft.com/office/officeart/2005/8/layout/hProcess7#1"/>
    <dgm:cxn modelId="{C83F33DE-F9ED-4590-8588-FC24A7259D3D}" type="presParOf" srcId="{32C673E8-A2FA-46DA-B6F8-7D6DEEEBCB45}" destId="{E10E6EFD-C282-4874-A10B-16C00FA0A388}" srcOrd="0" destOrd="0" presId="urn:microsoft.com/office/officeart/2005/8/layout/hProcess7#1"/>
    <dgm:cxn modelId="{6E6EC8B2-9259-423F-B591-E20DE0D61B17}" type="presParOf" srcId="{32C673E8-A2FA-46DA-B6F8-7D6DEEEBCB45}" destId="{421493CC-98A6-488E-A219-74956B6E3760}" srcOrd="1" destOrd="0" presId="urn:microsoft.com/office/officeart/2005/8/layout/hProcess7#1"/>
    <dgm:cxn modelId="{9F8E2B5B-3EA8-4307-9ACB-6851CCE3BB28}" type="presParOf" srcId="{32C673E8-A2FA-46DA-B6F8-7D6DEEEBCB45}" destId="{2D8F1DD2-F094-484D-AE1F-AEECD46DF6A5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B74AF4-2AF8-46B0-81EB-5E183C88989B}" type="doc">
      <dgm:prSet loTypeId="urn:microsoft.com/office/officeart/2005/8/layout/hProcess7#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B5A122BA-CB5C-434C-9A03-8D833B530030}">
      <dgm:prSet phldrT="[Texto]"/>
      <dgm:spPr/>
      <dgm:t>
        <a:bodyPr/>
        <a:lstStyle/>
        <a:p>
          <a:r>
            <a:rPr lang="es-MX" dirty="0" smtClean="0"/>
            <a:t>1868</a:t>
          </a:r>
          <a:endParaRPr lang="es-MX" dirty="0"/>
        </a:p>
      </dgm:t>
    </dgm:pt>
    <dgm:pt modelId="{CE79B183-C8EB-402E-B5E6-90D7D75EB817}" type="parTrans" cxnId="{875DA635-4B08-48F6-B298-B0FB68B08C90}">
      <dgm:prSet/>
      <dgm:spPr/>
      <dgm:t>
        <a:bodyPr/>
        <a:lstStyle/>
        <a:p>
          <a:endParaRPr lang="es-MX"/>
        </a:p>
      </dgm:t>
    </dgm:pt>
    <dgm:pt modelId="{6C23FFF5-5E3B-4342-A76C-3092D15CA0EE}" type="sibTrans" cxnId="{875DA635-4B08-48F6-B298-B0FB68B08C90}">
      <dgm:prSet/>
      <dgm:spPr/>
      <dgm:t>
        <a:bodyPr/>
        <a:lstStyle/>
        <a:p>
          <a:endParaRPr lang="es-MX"/>
        </a:p>
      </dgm:t>
    </dgm:pt>
    <dgm:pt modelId="{D1179E6B-0B51-4484-8326-78D036A9A3AB}">
      <dgm:prSet phldrT="[Texto]"/>
      <dgm:spPr/>
      <dgm:t>
        <a:bodyPr/>
        <a:lstStyle/>
        <a:p>
          <a:pPr algn="just"/>
          <a:r>
            <a:rPr lang="es-MX" dirty="0" smtClean="0"/>
            <a:t>Se utiliza por primera vez el término “ecología” </a:t>
          </a:r>
          <a:r>
            <a:rPr lang="es-MX" dirty="0" err="1" smtClean="0"/>
            <a:t>Haeckel</a:t>
          </a:r>
          <a:r>
            <a:rPr lang="es-MX" dirty="0" smtClean="0"/>
            <a:t> (Estudio sobre la afección directa y de factores ambientales en el crecimiento de plantas).</a:t>
          </a:r>
          <a:endParaRPr lang="es-MX" dirty="0"/>
        </a:p>
      </dgm:t>
    </dgm:pt>
    <dgm:pt modelId="{F2CC65A8-9AFE-4143-9052-D698D08439C8}" type="parTrans" cxnId="{E53B378F-0F03-4278-8D55-5EDD3B00482C}">
      <dgm:prSet/>
      <dgm:spPr/>
      <dgm:t>
        <a:bodyPr/>
        <a:lstStyle/>
        <a:p>
          <a:endParaRPr lang="es-MX"/>
        </a:p>
      </dgm:t>
    </dgm:pt>
    <dgm:pt modelId="{35D554AB-E26C-4D69-A86C-6828B55EF55D}" type="sibTrans" cxnId="{E53B378F-0F03-4278-8D55-5EDD3B00482C}">
      <dgm:prSet/>
      <dgm:spPr/>
      <dgm:t>
        <a:bodyPr/>
        <a:lstStyle/>
        <a:p>
          <a:endParaRPr lang="es-MX"/>
        </a:p>
      </dgm:t>
    </dgm:pt>
    <dgm:pt modelId="{0A5493E0-586C-4D36-BEBB-55E6872EC8BB}">
      <dgm:prSet phldrT="[Texto]"/>
      <dgm:spPr/>
      <dgm:t>
        <a:bodyPr/>
        <a:lstStyle/>
        <a:p>
          <a:r>
            <a:rPr lang="es-MX" dirty="0" smtClean="0"/>
            <a:t>1891</a:t>
          </a:r>
          <a:endParaRPr lang="es-MX" dirty="0"/>
        </a:p>
      </dgm:t>
    </dgm:pt>
    <dgm:pt modelId="{10BE9ACA-B23D-4597-BDB9-D76C6FC057EE}" type="parTrans" cxnId="{E271B909-57E6-435D-B2BD-68390D1B981F}">
      <dgm:prSet/>
      <dgm:spPr/>
      <dgm:t>
        <a:bodyPr/>
        <a:lstStyle/>
        <a:p>
          <a:endParaRPr lang="es-MX"/>
        </a:p>
      </dgm:t>
    </dgm:pt>
    <dgm:pt modelId="{E5E65FCC-0A5E-4009-868A-C5DCCF0E801E}" type="sibTrans" cxnId="{E271B909-57E6-435D-B2BD-68390D1B981F}">
      <dgm:prSet/>
      <dgm:spPr/>
      <dgm:t>
        <a:bodyPr/>
        <a:lstStyle/>
        <a:p>
          <a:endParaRPr lang="es-MX"/>
        </a:p>
      </dgm:t>
    </dgm:pt>
    <dgm:pt modelId="{4E3399C0-B407-4F6A-91A1-3DC5604CCA0D}">
      <dgm:prSet phldrT="[Texto]" custT="1"/>
      <dgm:spPr/>
      <dgm:t>
        <a:bodyPr/>
        <a:lstStyle/>
        <a:p>
          <a:pPr algn="just"/>
          <a:r>
            <a:rPr lang="es-MX" dirty="0" smtClean="0"/>
            <a:t>El desarrollo formal se dio con el geógrafo “Federico </a:t>
          </a:r>
          <a:r>
            <a:rPr lang="es-MX" dirty="0" err="1" smtClean="0"/>
            <a:t>Ratzel</a:t>
          </a:r>
          <a:r>
            <a:rPr lang="es-MX" dirty="0" smtClean="0"/>
            <a:t>” en </a:t>
          </a:r>
          <a:r>
            <a:rPr lang="es-MX" b="1" dirty="0" err="1" smtClean="0"/>
            <a:t>Antropogeofrafía</a:t>
          </a:r>
          <a:r>
            <a:rPr lang="es-MX" b="1" dirty="0" smtClean="0"/>
            <a:t>. </a:t>
          </a:r>
          <a:r>
            <a:rPr lang="es-MX" sz="1800" i="1" dirty="0" smtClean="0"/>
            <a:t>(El hombre debe vivir en la tierra que la naturaleza le ha dado... sometiéndose a sus leyes“).</a:t>
          </a:r>
          <a:endParaRPr lang="es-MX" dirty="0"/>
        </a:p>
      </dgm:t>
    </dgm:pt>
    <dgm:pt modelId="{0852FBE8-1253-407D-BB96-144CD2CE9A3E}" type="parTrans" cxnId="{83BFA3DB-77DE-4E47-9DAD-BE59996180BB}">
      <dgm:prSet/>
      <dgm:spPr/>
      <dgm:t>
        <a:bodyPr/>
        <a:lstStyle/>
        <a:p>
          <a:endParaRPr lang="es-MX"/>
        </a:p>
      </dgm:t>
    </dgm:pt>
    <dgm:pt modelId="{50AF1E12-B353-4167-ADD0-1A2EB29AE5B7}" type="sibTrans" cxnId="{83BFA3DB-77DE-4E47-9DAD-BE59996180BB}">
      <dgm:prSet/>
      <dgm:spPr/>
      <dgm:t>
        <a:bodyPr/>
        <a:lstStyle/>
        <a:p>
          <a:endParaRPr lang="es-MX"/>
        </a:p>
      </dgm:t>
    </dgm:pt>
    <dgm:pt modelId="{89C40AAA-0418-426E-92A9-D3C20525EBAB}">
      <dgm:prSet phldrT="[Texto]"/>
      <dgm:spPr/>
      <dgm:t>
        <a:bodyPr/>
        <a:lstStyle/>
        <a:p>
          <a:r>
            <a:rPr lang="es-MX" dirty="0" smtClean="0"/>
            <a:t>1921</a:t>
          </a:r>
          <a:endParaRPr lang="es-MX" dirty="0"/>
        </a:p>
      </dgm:t>
    </dgm:pt>
    <dgm:pt modelId="{6428EAAE-ABA3-4006-A7B8-D6EA87A31DAF}" type="parTrans" cxnId="{EFE2875E-6D82-4A70-8A55-D67F60A4093E}">
      <dgm:prSet/>
      <dgm:spPr/>
      <dgm:t>
        <a:bodyPr/>
        <a:lstStyle/>
        <a:p>
          <a:endParaRPr lang="es-MX"/>
        </a:p>
      </dgm:t>
    </dgm:pt>
    <dgm:pt modelId="{9B4ABFB3-6187-4DE0-9B27-65C230A76149}" type="sibTrans" cxnId="{EFE2875E-6D82-4A70-8A55-D67F60A4093E}">
      <dgm:prSet/>
      <dgm:spPr/>
      <dgm:t>
        <a:bodyPr/>
        <a:lstStyle/>
        <a:p>
          <a:endParaRPr lang="es-MX"/>
        </a:p>
      </dgm:t>
    </dgm:pt>
    <dgm:pt modelId="{4B47FF50-0B3E-4D50-B638-5A4EC06DA531}">
      <dgm:prSet phldrT="[Texto]"/>
      <dgm:spPr/>
      <dgm:t>
        <a:bodyPr/>
        <a:lstStyle/>
        <a:p>
          <a:pPr algn="just"/>
          <a:r>
            <a:rPr lang="es-MX" dirty="0" smtClean="0"/>
            <a:t>Por primera vez aparece el término, en la obra "Una introducción a la Ciencia de la Sociología" de Robert E. Park y </a:t>
          </a:r>
          <a:r>
            <a:rPr lang="es-MX" dirty="0" err="1" smtClean="0"/>
            <a:t>Ernest</a:t>
          </a:r>
          <a:r>
            <a:rPr lang="es-MX" dirty="0" smtClean="0"/>
            <a:t> W. </a:t>
          </a:r>
          <a:r>
            <a:rPr lang="es-MX" dirty="0" err="1" smtClean="0"/>
            <a:t>Burgess</a:t>
          </a:r>
          <a:r>
            <a:rPr lang="es-MX" dirty="0" smtClean="0"/>
            <a:t>.</a:t>
          </a:r>
          <a:endParaRPr lang="es-MX" dirty="0"/>
        </a:p>
      </dgm:t>
    </dgm:pt>
    <dgm:pt modelId="{A35397F4-6DC7-450E-A63B-98CDC3749DDF}" type="parTrans" cxnId="{9C8146E3-7AD5-49EE-BAB2-A67CA0CF623C}">
      <dgm:prSet/>
      <dgm:spPr/>
      <dgm:t>
        <a:bodyPr/>
        <a:lstStyle/>
        <a:p>
          <a:endParaRPr lang="es-MX"/>
        </a:p>
      </dgm:t>
    </dgm:pt>
    <dgm:pt modelId="{E8862F68-9C7F-4314-AF8E-CBEF5FB6FA9B}" type="sibTrans" cxnId="{9C8146E3-7AD5-49EE-BAB2-A67CA0CF623C}">
      <dgm:prSet/>
      <dgm:spPr/>
      <dgm:t>
        <a:bodyPr/>
        <a:lstStyle/>
        <a:p>
          <a:endParaRPr lang="es-MX"/>
        </a:p>
      </dgm:t>
    </dgm:pt>
    <dgm:pt modelId="{712C8BB8-004C-43FD-9F44-3E8379CD2EB6}" type="pres">
      <dgm:prSet presAssocID="{11B74AF4-2AF8-46B0-81EB-5E183C8898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9FD8AD-0BBD-45B3-BA20-ACF2B49C6597}" type="pres">
      <dgm:prSet presAssocID="{B5A122BA-CB5C-434C-9A03-8D833B530030}" presName="compositeNode" presStyleCnt="0">
        <dgm:presLayoutVars>
          <dgm:bulletEnabled val="1"/>
        </dgm:presLayoutVars>
      </dgm:prSet>
      <dgm:spPr/>
    </dgm:pt>
    <dgm:pt modelId="{1006E181-A439-4489-BBE8-A80E185C6EE8}" type="pres">
      <dgm:prSet presAssocID="{B5A122BA-CB5C-434C-9A03-8D833B530030}" presName="bgRect" presStyleLbl="node1" presStyleIdx="0" presStyleCnt="3"/>
      <dgm:spPr/>
      <dgm:t>
        <a:bodyPr/>
        <a:lstStyle/>
        <a:p>
          <a:endParaRPr lang="es-MX"/>
        </a:p>
      </dgm:t>
    </dgm:pt>
    <dgm:pt modelId="{DFB5F508-5F88-4690-BBEB-E1A9E2FCA708}" type="pres">
      <dgm:prSet presAssocID="{B5A122BA-CB5C-434C-9A03-8D833B53003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4A32F9-D5A7-4284-97E6-BF23E553DDCD}" type="pres">
      <dgm:prSet presAssocID="{B5A122BA-CB5C-434C-9A03-8D833B53003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9D3767-6AB2-421D-9B4A-2601D95282A4}" type="pres">
      <dgm:prSet presAssocID="{6C23FFF5-5E3B-4342-A76C-3092D15CA0EE}" presName="hSp" presStyleCnt="0"/>
      <dgm:spPr/>
    </dgm:pt>
    <dgm:pt modelId="{46566230-CA5A-409D-94FC-8E119F89D4F3}" type="pres">
      <dgm:prSet presAssocID="{6C23FFF5-5E3B-4342-A76C-3092D15CA0EE}" presName="vProcSp" presStyleCnt="0"/>
      <dgm:spPr/>
    </dgm:pt>
    <dgm:pt modelId="{E1D1B2E6-0B36-4FF1-8733-C55816C65BB2}" type="pres">
      <dgm:prSet presAssocID="{6C23FFF5-5E3B-4342-A76C-3092D15CA0EE}" presName="vSp1" presStyleCnt="0"/>
      <dgm:spPr/>
    </dgm:pt>
    <dgm:pt modelId="{6577A61E-FFC1-4E8D-ABDF-EA7F8D331953}" type="pres">
      <dgm:prSet presAssocID="{6C23FFF5-5E3B-4342-A76C-3092D15CA0EE}" presName="simulatedConn" presStyleLbl="solidFgAcc1" presStyleIdx="0" presStyleCnt="2"/>
      <dgm:spPr/>
    </dgm:pt>
    <dgm:pt modelId="{6A6ED14A-C8C8-48A7-8924-91DE32B20C5E}" type="pres">
      <dgm:prSet presAssocID="{6C23FFF5-5E3B-4342-A76C-3092D15CA0EE}" presName="vSp2" presStyleCnt="0"/>
      <dgm:spPr/>
    </dgm:pt>
    <dgm:pt modelId="{E7AE1B3A-1868-42C6-83CA-85BCF166C7A7}" type="pres">
      <dgm:prSet presAssocID="{6C23FFF5-5E3B-4342-A76C-3092D15CA0EE}" presName="sibTrans" presStyleCnt="0"/>
      <dgm:spPr/>
    </dgm:pt>
    <dgm:pt modelId="{B65280EC-13E4-4DBF-9046-528F38E19F31}" type="pres">
      <dgm:prSet presAssocID="{0A5493E0-586C-4D36-BEBB-55E6872EC8BB}" presName="compositeNode" presStyleCnt="0">
        <dgm:presLayoutVars>
          <dgm:bulletEnabled val="1"/>
        </dgm:presLayoutVars>
      </dgm:prSet>
      <dgm:spPr/>
    </dgm:pt>
    <dgm:pt modelId="{6C126A84-3D4E-4F37-95C1-1F1C802DA2E2}" type="pres">
      <dgm:prSet presAssocID="{0A5493E0-586C-4D36-BEBB-55E6872EC8BB}" presName="bgRect" presStyleLbl="node1" presStyleIdx="1" presStyleCnt="3" custScaleY="115867"/>
      <dgm:spPr/>
      <dgm:t>
        <a:bodyPr/>
        <a:lstStyle/>
        <a:p>
          <a:endParaRPr lang="es-MX"/>
        </a:p>
      </dgm:t>
    </dgm:pt>
    <dgm:pt modelId="{21A3D948-9C1F-44A3-AA15-6776D5E2B8AC}" type="pres">
      <dgm:prSet presAssocID="{0A5493E0-586C-4D36-BEBB-55E6872EC8B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49DE30-3BE9-4CED-9AA9-C60DF74782B4}" type="pres">
      <dgm:prSet presAssocID="{0A5493E0-586C-4D36-BEBB-55E6872EC8B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B3CFA6-12CA-4A45-BF3A-8684E4D668C6}" type="pres">
      <dgm:prSet presAssocID="{E5E65FCC-0A5E-4009-868A-C5DCCF0E801E}" presName="hSp" presStyleCnt="0"/>
      <dgm:spPr/>
    </dgm:pt>
    <dgm:pt modelId="{8F8969D1-8F69-4F5B-9D52-46EAE5DE412B}" type="pres">
      <dgm:prSet presAssocID="{E5E65FCC-0A5E-4009-868A-C5DCCF0E801E}" presName="vProcSp" presStyleCnt="0"/>
      <dgm:spPr/>
    </dgm:pt>
    <dgm:pt modelId="{55ADE979-C44F-4EB6-AD77-7244C14844AA}" type="pres">
      <dgm:prSet presAssocID="{E5E65FCC-0A5E-4009-868A-C5DCCF0E801E}" presName="vSp1" presStyleCnt="0"/>
      <dgm:spPr/>
    </dgm:pt>
    <dgm:pt modelId="{BB998278-E735-4B0D-9E9F-3175917C1364}" type="pres">
      <dgm:prSet presAssocID="{E5E65FCC-0A5E-4009-868A-C5DCCF0E801E}" presName="simulatedConn" presStyleLbl="solidFgAcc1" presStyleIdx="1" presStyleCnt="2"/>
      <dgm:spPr/>
    </dgm:pt>
    <dgm:pt modelId="{83E4714D-20A6-492D-BC0A-DC758A0398CF}" type="pres">
      <dgm:prSet presAssocID="{E5E65FCC-0A5E-4009-868A-C5DCCF0E801E}" presName="vSp2" presStyleCnt="0"/>
      <dgm:spPr/>
    </dgm:pt>
    <dgm:pt modelId="{8047F84F-526A-4D48-94D3-A4FD115CEC96}" type="pres">
      <dgm:prSet presAssocID="{E5E65FCC-0A5E-4009-868A-C5DCCF0E801E}" presName="sibTrans" presStyleCnt="0"/>
      <dgm:spPr/>
    </dgm:pt>
    <dgm:pt modelId="{32C673E8-A2FA-46DA-B6F8-7D6DEEEBCB45}" type="pres">
      <dgm:prSet presAssocID="{89C40AAA-0418-426E-92A9-D3C20525EBAB}" presName="compositeNode" presStyleCnt="0">
        <dgm:presLayoutVars>
          <dgm:bulletEnabled val="1"/>
        </dgm:presLayoutVars>
      </dgm:prSet>
      <dgm:spPr/>
    </dgm:pt>
    <dgm:pt modelId="{E10E6EFD-C282-4874-A10B-16C00FA0A388}" type="pres">
      <dgm:prSet presAssocID="{89C40AAA-0418-426E-92A9-D3C20525EBAB}" presName="bgRect" presStyleLbl="node1" presStyleIdx="2" presStyleCnt="3"/>
      <dgm:spPr/>
      <dgm:t>
        <a:bodyPr/>
        <a:lstStyle/>
        <a:p>
          <a:endParaRPr lang="es-MX"/>
        </a:p>
      </dgm:t>
    </dgm:pt>
    <dgm:pt modelId="{421493CC-98A6-488E-A219-74956B6E3760}" type="pres">
      <dgm:prSet presAssocID="{89C40AAA-0418-426E-92A9-D3C20525EBA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8F1DD2-F094-484D-AE1F-AEECD46DF6A5}" type="pres">
      <dgm:prSet presAssocID="{89C40AAA-0418-426E-92A9-D3C20525EBA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8146E3-7AD5-49EE-BAB2-A67CA0CF623C}" srcId="{89C40AAA-0418-426E-92A9-D3C20525EBAB}" destId="{4B47FF50-0B3E-4D50-B638-5A4EC06DA531}" srcOrd="0" destOrd="0" parTransId="{A35397F4-6DC7-450E-A63B-98CDC3749DDF}" sibTransId="{E8862F68-9C7F-4314-AF8E-CBEF5FB6FA9B}"/>
    <dgm:cxn modelId="{875DA635-4B08-48F6-B298-B0FB68B08C90}" srcId="{11B74AF4-2AF8-46B0-81EB-5E183C88989B}" destId="{B5A122BA-CB5C-434C-9A03-8D833B530030}" srcOrd="0" destOrd="0" parTransId="{CE79B183-C8EB-402E-B5E6-90D7D75EB817}" sibTransId="{6C23FFF5-5E3B-4342-A76C-3092D15CA0EE}"/>
    <dgm:cxn modelId="{E271B909-57E6-435D-B2BD-68390D1B981F}" srcId="{11B74AF4-2AF8-46B0-81EB-5E183C88989B}" destId="{0A5493E0-586C-4D36-BEBB-55E6872EC8BB}" srcOrd="1" destOrd="0" parTransId="{10BE9ACA-B23D-4597-BDB9-D76C6FC057EE}" sibTransId="{E5E65FCC-0A5E-4009-868A-C5DCCF0E801E}"/>
    <dgm:cxn modelId="{1B84954E-FAD2-4239-872C-8F64C2226DE7}" type="presOf" srcId="{4E3399C0-B407-4F6A-91A1-3DC5604CCA0D}" destId="{BF49DE30-3BE9-4CED-9AA9-C60DF74782B4}" srcOrd="0" destOrd="0" presId="urn:microsoft.com/office/officeart/2005/8/layout/hProcess7#2"/>
    <dgm:cxn modelId="{EE0C2356-A114-4730-99E3-CA54002969E2}" type="presOf" srcId="{B5A122BA-CB5C-434C-9A03-8D833B530030}" destId="{1006E181-A439-4489-BBE8-A80E185C6EE8}" srcOrd="0" destOrd="0" presId="urn:microsoft.com/office/officeart/2005/8/layout/hProcess7#2"/>
    <dgm:cxn modelId="{FE410F0A-4016-4FFF-BAEF-AF0E4AC7DBEF}" type="presOf" srcId="{0A5493E0-586C-4D36-BEBB-55E6872EC8BB}" destId="{21A3D948-9C1F-44A3-AA15-6776D5E2B8AC}" srcOrd="1" destOrd="0" presId="urn:microsoft.com/office/officeart/2005/8/layout/hProcess7#2"/>
    <dgm:cxn modelId="{E096FFD4-72F9-4CC9-9C81-3938AA37A664}" type="presOf" srcId="{4B47FF50-0B3E-4D50-B638-5A4EC06DA531}" destId="{2D8F1DD2-F094-484D-AE1F-AEECD46DF6A5}" srcOrd="0" destOrd="0" presId="urn:microsoft.com/office/officeart/2005/8/layout/hProcess7#2"/>
    <dgm:cxn modelId="{EFE2875E-6D82-4A70-8A55-D67F60A4093E}" srcId="{11B74AF4-2AF8-46B0-81EB-5E183C88989B}" destId="{89C40AAA-0418-426E-92A9-D3C20525EBAB}" srcOrd="2" destOrd="0" parTransId="{6428EAAE-ABA3-4006-A7B8-D6EA87A31DAF}" sibTransId="{9B4ABFB3-6187-4DE0-9B27-65C230A76149}"/>
    <dgm:cxn modelId="{A3065CC9-2402-41B4-BA9A-6B9BD6869318}" type="presOf" srcId="{89C40AAA-0418-426E-92A9-D3C20525EBAB}" destId="{421493CC-98A6-488E-A219-74956B6E3760}" srcOrd="1" destOrd="0" presId="urn:microsoft.com/office/officeart/2005/8/layout/hProcess7#2"/>
    <dgm:cxn modelId="{E53B378F-0F03-4278-8D55-5EDD3B00482C}" srcId="{B5A122BA-CB5C-434C-9A03-8D833B530030}" destId="{D1179E6B-0B51-4484-8326-78D036A9A3AB}" srcOrd="0" destOrd="0" parTransId="{F2CC65A8-9AFE-4143-9052-D698D08439C8}" sibTransId="{35D554AB-E26C-4D69-A86C-6828B55EF55D}"/>
    <dgm:cxn modelId="{B7C9254A-D7AD-48AD-ACFC-993A6435007B}" type="presOf" srcId="{B5A122BA-CB5C-434C-9A03-8D833B530030}" destId="{DFB5F508-5F88-4690-BBEB-E1A9E2FCA708}" srcOrd="1" destOrd="0" presId="urn:microsoft.com/office/officeart/2005/8/layout/hProcess7#2"/>
    <dgm:cxn modelId="{B582C43D-9C12-4888-A97E-72AB166E4BF6}" type="presOf" srcId="{D1179E6B-0B51-4484-8326-78D036A9A3AB}" destId="{054A32F9-D5A7-4284-97E6-BF23E553DDCD}" srcOrd="0" destOrd="0" presId="urn:microsoft.com/office/officeart/2005/8/layout/hProcess7#2"/>
    <dgm:cxn modelId="{83BFA3DB-77DE-4E47-9DAD-BE59996180BB}" srcId="{0A5493E0-586C-4D36-BEBB-55E6872EC8BB}" destId="{4E3399C0-B407-4F6A-91A1-3DC5604CCA0D}" srcOrd="0" destOrd="0" parTransId="{0852FBE8-1253-407D-BB96-144CD2CE9A3E}" sibTransId="{50AF1E12-B353-4167-ADD0-1A2EB29AE5B7}"/>
    <dgm:cxn modelId="{4D19F665-AD5B-4A77-A873-26B7F3B4D6EF}" type="presOf" srcId="{11B74AF4-2AF8-46B0-81EB-5E183C88989B}" destId="{712C8BB8-004C-43FD-9F44-3E8379CD2EB6}" srcOrd="0" destOrd="0" presId="urn:microsoft.com/office/officeart/2005/8/layout/hProcess7#2"/>
    <dgm:cxn modelId="{E4AFA1C4-9A5E-456E-9646-1950F1E44EAC}" type="presOf" srcId="{89C40AAA-0418-426E-92A9-D3C20525EBAB}" destId="{E10E6EFD-C282-4874-A10B-16C00FA0A388}" srcOrd="0" destOrd="0" presId="urn:microsoft.com/office/officeart/2005/8/layout/hProcess7#2"/>
    <dgm:cxn modelId="{0C64A1E8-2BE8-4566-A800-EA0E39D6593F}" type="presOf" srcId="{0A5493E0-586C-4D36-BEBB-55E6872EC8BB}" destId="{6C126A84-3D4E-4F37-95C1-1F1C802DA2E2}" srcOrd="0" destOrd="0" presId="urn:microsoft.com/office/officeart/2005/8/layout/hProcess7#2"/>
    <dgm:cxn modelId="{9A2BF544-59E0-48AE-816F-E3B3C7485567}" type="presParOf" srcId="{712C8BB8-004C-43FD-9F44-3E8379CD2EB6}" destId="{A49FD8AD-0BBD-45B3-BA20-ACF2B49C6597}" srcOrd="0" destOrd="0" presId="urn:microsoft.com/office/officeart/2005/8/layout/hProcess7#2"/>
    <dgm:cxn modelId="{C3A87030-0489-4BC2-A948-864D2A9574EB}" type="presParOf" srcId="{A49FD8AD-0BBD-45B3-BA20-ACF2B49C6597}" destId="{1006E181-A439-4489-BBE8-A80E185C6EE8}" srcOrd="0" destOrd="0" presId="urn:microsoft.com/office/officeart/2005/8/layout/hProcess7#2"/>
    <dgm:cxn modelId="{A7D9CCEE-0DE1-463B-BA37-116A1E21553C}" type="presParOf" srcId="{A49FD8AD-0BBD-45B3-BA20-ACF2B49C6597}" destId="{DFB5F508-5F88-4690-BBEB-E1A9E2FCA708}" srcOrd="1" destOrd="0" presId="urn:microsoft.com/office/officeart/2005/8/layout/hProcess7#2"/>
    <dgm:cxn modelId="{4D2FC524-6F04-4838-8AA5-9660DF9C0999}" type="presParOf" srcId="{A49FD8AD-0BBD-45B3-BA20-ACF2B49C6597}" destId="{054A32F9-D5A7-4284-97E6-BF23E553DDCD}" srcOrd="2" destOrd="0" presId="urn:microsoft.com/office/officeart/2005/8/layout/hProcess7#2"/>
    <dgm:cxn modelId="{BA08788D-9443-4CE0-9628-327B5BE7A8C5}" type="presParOf" srcId="{712C8BB8-004C-43FD-9F44-3E8379CD2EB6}" destId="{2A9D3767-6AB2-421D-9B4A-2601D95282A4}" srcOrd="1" destOrd="0" presId="urn:microsoft.com/office/officeart/2005/8/layout/hProcess7#2"/>
    <dgm:cxn modelId="{BF6D8ED7-BE38-4BEB-AF79-5172EE04BE9F}" type="presParOf" srcId="{712C8BB8-004C-43FD-9F44-3E8379CD2EB6}" destId="{46566230-CA5A-409D-94FC-8E119F89D4F3}" srcOrd="2" destOrd="0" presId="urn:microsoft.com/office/officeart/2005/8/layout/hProcess7#2"/>
    <dgm:cxn modelId="{2B2DE38F-9A9E-48B1-87FB-70A694F9EF7E}" type="presParOf" srcId="{46566230-CA5A-409D-94FC-8E119F89D4F3}" destId="{E1D1B2E6-0B36-4FF1-8733-C55816C65BB2}" srcOrd="0" destOrd="0" presId="urn:microsoft.com/office/officeart/2005/8/layout/hProcess7#2"/>
    <dgm:cxn modelId="{71B16331-41DF-497F-8F9E-BB3FECE23F9F}" type="presParOf" srcId="{46566230-CA5A-409D-94FC-8E119F89D4F3}" destId="{6577A61E-FFC1-4E8D-ABDF-EA7F8D331953}" srcOrd="1" destOrd="0" presId="urn:microsoft.com/office/officeart/2005/8/layout/hProcess7#2"/>
    <dgm:cxn modelId="{0F227ABB-A021-4A6A-B92D-D992A1854241}" type="presParOf" srcId="{46566230-CA5A-409D-94FC-8E119F89D4F3}" destId="{6A6ED14A-C8C8-48A7-8924-91DE32B20C5E}" srcOrd="2" destOrd="0" presId="urn:microsoft.com/office/officeart/2005/8/layout/hProcess7#2"/>
    <dgm:cxn modelId="{4F8B7495-2D6F-42D8-8E90-941942D4D24D}" type="presParOf" srcId="{712C8BB8-004C-43FD-9F44-3E8379CD2EB6}" destId="{E7AE1B3A-1868-42C6-83CA-85BCF166C7A7}" srcOrd="3" destOrd="0" presId="urn:microsoft.com/office/officeart/2005/8/layout/hProcess7#2"/>
    <dgm:cxn modelId="{514B305E-A5F1-4D92-8BB0-4D84047026CA}" type="presParOf" srcId="{712C8BB8-004C-43FD-9F44-3E8379CD2EB6}" destId="{B65280EC-13E4-4DBF-9046-528F38E19F31}" srcOrd="4" destOrd="0" presId="urn:microsoft.com/office/officeart/2005/8/layout/hProcess7#2"/>
    <dgm:cxn modelId="{63FA3466-C35E-46C1-B159-B69F3BDE655A}" type="presParOf" srcId="{B65280EC-13E4-4DBF-9046-528F38E19F31}" destId="{6C126A84-3D4E-4F37-95C1-1F1C802DA2E2}" srcOrd="0" destOrd="0" presId="urn:microsoft.com/office/officeart/2005/8/layout/hProcess7#2"/>
    <dgm:cxn modelId="{EA4553E5-0C48-4145-9F42-EAE09313B7B4}" type="presParOf" srcId="{B65280EC-13E4-4DBF-9046-528F38E19F31}" destId="{21A3D948-9C1F-44A3-AA15-6776D5E2B8AC}" srcOrd="1" destOrd="0" presId="urn:microsoft.com/office/officeart/2005/8/layout/hProcess7#2"/>
    <dgm:cxn modelId="{B611F820-4DD4-4E9F-BA48-29FF18D6F5E9}" type="presParOf" srcId="{B65280EC-13E4-4DBF-9046-528F38E19F31}" destId="{BF49DE30-3BE9-4CED-9AA9-C60DF74782B4}" srcOrd="2" destOrd="0" presId="urn:microsoft.com/office/officeart/2005/8/layout/hProcess7#2"/>
    <dgm:cxn modelId="{D0BB167B-67D5-47F8-96B1-2A586E9DC3D9}" type="presParOf" srcId="{712C8BB8-004C-43FD-9F44-3E8379CD2EB6}" destId="{61B3CFA6-12CA-4A45-BF3A-8684E4D668C6}" srcOrd="5" destOrd="0" presId="urn:microsoft.com/office/officeart/2005/8/layout/hProcess7#2"/>
    <dgm:cxn modelId="{154A333C-25F0-407F-9F33-2307A0506CBB}" type="presParOf" srcId="{712C8BB8-004C-43FD-9F44-3E8379CD2EB6}" destId="{8F8969D1-8F69-4F5B-9D52-46EAE5DE412B}" srcOrd="6" destOrd="0" presId="urn:microsoft.com/office/officeart/2005/8/layout/hProcess7#2"/>
    <dgm:cxn modelId="{786A8176-9F93-42DA-9A2E-DAD1BAA739B0}" type="presParOf" srcId="{8F8969D1-8F69-4F5B-9D52-46EAE5DE412B}" destId="{55ADE979-C44F-4EB6-AD77-7244C14844AA}" srcOrd="0" destOrd="0" presId="urn:microsoft.com/office/officeart/2005/8/layout/hProcess7#2"/>
    <dgm:cxn modelId="{FF2D1E63-B1E6-4BED-9E57-BB5B10A934F2}" type="presParOf" srcId="{8F8969D1-8F69-4F5B-9D52-46EAE5DE412B}" destId="{BB998278-E735-4B0D-9E9F-3175917C1364}" srcOrd="1" destOrd="0" presId="urn:microsoft.com/office/officeart/2005/8/layout/hProcess7#2"/>
    <dgm:cxn modelId="{5695E0F4-FCDA-434B-856E-DA9326B34451}" type="presParOf" srcId="{8F8969D1-8F69-4F5B-9D52-46EAE5DE412B}" destId="{83E4714D-20A6-492D-BC0A-DC758A0398CF}" srcOrd="2" destOrd="0" presId="urn:microsoft.com/office/officeart/2005/8/layout/hProcess7#2"/>
    <dgm:cxn modelId="{C487619F-C134-47C4-AA90-CF20CF71D1D6}" type="presParOf" srcId="{712C8BB8-004C-43FD-9F44-3E8379CD2EB6}" destId="{8047F84F-526A-4D48-94D3-A4FD115CEC96}" srcOrd="7" destOrd="0" presId="urn:microsoft.com/office/officeart/2005/8/layout/hProcess7#2"/>
    <dgm:cxn modelId="{5251C153-368D-4B2C-8A49-21ACE897A71F}" type="presParOf" srcId="{712C8BB8-004C-43FD-9F44-3E8379CD2EB6}" destId="{32C673E8-A2FA-46DA-B6F8-7D6DEEEBCB45}" srcOrd="8" destOrd="0" presId="urn:microsoft.com/office/officeart/2005/8/layout/hProcess7#2"/>
    <dgm:cxn modelId="{B78E049F-C22E-46A1-98CE-0A45BAED4A55}" type="presParOf" srcId="{32C673E8-A2FA-46DA-B6F8-7D6DEEEBCB45}" destId="{E10E6EFD-C282-4874-A10B-16C00FA0A388}" srcOrd="0" destOrd="0" presId="urn:microsoft.com/office/officeart/2005/8/layout/hProcess7#2"/>
    <dgm:cxn modelId="{AE15DF71-8359-4127-A2D4-792CFF57F328}" type="presParOf" srcId="{32C673E8-A2FA-46DA-B6F8-7D6DEEEBCB45}" destId="{421493CC-98A6-488E-A219-74956B6E3760}" srcOrd="1" destOrd="0" presId="urn:microsoft.com/office/officeart/2005/8/layout/hProcess7#2"/>
    <dgm:cxn modelId="{3393D00B-F456-4197-9CBB-E7BF91A8734B}" type="presParOf" srcId="{32C673E8-A2FA-46DA-B6F8-7D6DEEEBCB45}" destId="{2D8F1DD2-F094-484D-AE1F-AEECD46DF6A5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41E77E-74FB-4A28-9A44-BF5014E669C1}" type="doc">
      <dgm:prSet loTypeId="urn:microsoft.com/office/officeart/2005/8/layout/hProcess7#3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E512CD86-3ADB-41DB-BC3E-F1C2A24B0113}">
      <dgm:prSet phldrT="[Texto]"/>
      <dgm:spPr/>
      <dgm:t>
        <a:bodyPr/>
        <a:lstStyle/>
        <a:p>
          <a:r>
            <a:rPr lang="es-MX" dirty="0" smtClean="0"/>
            <a:t>Siglo XX</a:t>
          </a:r>
          <a:endParaRPr lang="es-MX" dirty="0"/>
        </a:p>
      </dgm:t>
    </dgm:pt>
    <dgm:pt modelId="{DF3FB600-C4BF-4680-8B8A-D1FCC961CC3C}" type="parTrans" cxnId="{4CB425F5-EEC8-4EE0-AC46-DD47923A4F73}">
      <dgm:prSet/>
      <dgm:spPr/>
      <dgm:t>
        <a:bodyPr/>
        <a:lstStyle/>
        <a:p>
          <a:endParaRPr lang="es-MX"/>
        </a:p>
      </dgm:t>
    </dgm:pt>
    <dgm:pt modelId="{94EADB16-7E70-49DA-BCCC-8F5CF9CBA871}" type="sibTrans" cxnId="{4CB425F5-EEC8-4EE0-AC46-DD47923A4F73}">
      <dgm:prSet/>
      <dgm:spPr/>
      <dgm:t>
        <a:bodyPr/>
        <a:lstStyle/>
        <a:p>
          <a:endParaRPr lang="es-MX"/>
        </a:p>
      </dgm:t>
    </dgm:pt>
    <dgm:pt modelId="{739BE9E6-599F-4541-9D7A-29E1D8C87E4E}">
      <dgm:prSet phldrT="[Texto]"/>
      <dgm:spPr/>
      <dgm:t>
        <a:bodyPr/>
        <a:lstStyle/>
        <a:p>
          <a:pPr algn="just"/>
          <a:r>
            <a:rPr lang="es-MX" dirty="0" smtClean="0"/>
            <a:t>(División de las corriente de pensamiento como hechos históricos, se dejan de lado los años)</a:t>
          </a:r>
        </a:p>
        <a:p>
          <a:pPr lvl="1" algn="just"/>
          <a:r>
            <a:rPr lang="es-MX" dirty="0" smtClean="0"/>
            <a:t>Por un lado el Darwinismo</a:t>
          </a:r>
        </a:p>
        <a:p>
          <a:pPr lvl="1" algn="just"/>
          <a:r>
            <a:rPr lang="es-MX" dirty="0" smtClean="0"/>
            <a:t>Por otro, la Urbanización (Adaptación de las especies – Revolución industrial).</a:t>
          </a:r>
        </a:p>
        <a:p>
          <a:pPr algn="l"/>
          <a:endParaRPr lang="es-MX" dirty="0"/>
        </a:p>
      </dgm:t>
    </dgm:pt>
    <dgm:pt modelId="{D5338EEA-D315-4400-8511-17DA38A08B7A}" type="parTrans" cxnId="{FA25ADCB-B013-4CC3-A6E2-193DC87225A5}">
      <dgm:prSet/>
      <dgm:spPr/>
      <dgm:t>
        <a:bodyPr/>
        <a:lstStyle/>
        <a:p>
          <a:endParaRPr lang="es-MX"/>
        </a:p>
      </dgm:t>
    </dgm:pt>
    <dgm:pt modelId="{807F343E-A767-4B02-B4F0-9A811BA897DB}" type="sibTrans" cxnId="{FA25ADCB-B013-4CC3-A6E2-193DC87225A5}">
      <dgm:prSet/>
      <dgm:spPr/>
      <dgm:t>
        <a:bodyPr/>
        <a:lstStyle/>
        <a:p>
          <a:endParaRPr lang="es-MX"/>
        </a:p>
      </dgm:t>
    </dgm:pt>
    <dgm:pt modelId="{C0D4B870-0329-433E-99B7-FDB535BF3B46}">
      <dgm:prSet phldrT="[Texto]"/>
      <dgm:spPr/>
      <dgm:t>
        <a:bodyPr/>
        <a:lstStyle/>
        <a:p>
          <a:r>
            <a:rPr lang="es-MX" dirty="0" smtClean="0"/>
            <a:t>A partir de los años 40</a:t>
          </a:r>
          <a:endParaRPr lang="es-MX" dirty="0"/>
        </a:p>
      </dgm:t>
    </dgm:pt>
    <dgm:pt modelId="{71E2228D-60CA-4ACC-A4B6-8D556742A7DD}" type="parTrans" cxnId="{80691F82-8F25-4E40-8326-A3191EE52218}">
      <dgm:prSet/>
      <dgm:spPr/>
      <dgm:t>
        <a:bodyPr/>
        <a:lstStyle/>
        <a:p>
          <a:endParaRPr lang="es-MX"/>
        </a:p>
      </dgm:t>
    </dgm:pt>
    <dgm:pt modelId="{92935784-ADA5-4D04-903E-CF115CE840C0}" type="sibTrans" cxnId="{80691F82-8F25-4E40-8326-A3191EE52218}">
      <dgm:prSet/>
      <dgm:spPr/>
      <dgm:t>
        <a:bodyPr/>
        <a:lstStyle/>
        <a:p>
          <a:endParaRPr lang="es-MX"/>
        </a:p>
      </dgm:t>
    </dgm:pt>
    <dgm:pt modelId="{9E7F22C3-E06C-4673-BD7B-DC281F070B75}">
      <dgm:prSet phldrT="[Texto]"/>
      <dgm:spPr/>
      <dgm:t>
        <a:bodyPr/>
        <a:lstStyle/>
        <a:p>
          <a:pPr algn="just"/>
          <a:r>
            <a:rPr lang="es-MX" dirty="0" smtClean="0"/>
            <a:t>Se introducirán nuevos elementos, enriqueciéndose la teoría ecológica humana y social. Así con la obra de </a:t>
          </a:r>
          <a:r>
            <a:rPr lang="es-MX" dirty="0" err="1" smtClean="0"/>
            <a:t>Firey</a:t>
          </a:r>
          <a:r>
            <a:rPr lang="es-MX" dirty="0" smtClean="0"/>
            <a:t> "</a:t>
          </a:r>
          <a:r>
            <a:rPr lang="es-MX" b="1" dirty="0" err="1" smtClean="0"/>
            <a:t>Land</a:t>
          </a:r>
          <a:r>
            <a:rPr lang="es-MX" b="1" dirty="0" smtClean="0"/>
            <a:t> Use in Central Boston</a:t>
          </a:r>
          <a:r>
            <a:rPr lang="es-MX" dirty="0" smtClean="0"/>
            <a:t>" se implanta la influencia de los factores culturales.</a:t>
          </a:r>
          <a:endParaRPr lang="es-MX" dirty="0"/>
        </a:p>
      </dgm:t>
    </dgm:pt>
    <dgm:pt modelId="{168773C3-47C4-4B4E-B055-E313593D3468}" type="parTrans" cxnId="{F71F91D9-9A39-40C4-AD33-840A1A322F01}">
      <dgm:prSet/>
      <dgm:spPr/>
      <dgm:t>
        <a:bodyPr/>
        <a:lstStyle/>
        <a:p>
          <a:endParaRPr lang="es-MX"/>
        </a:p>
      </dgm:t>
    </dgm:pt>
    <dgm:pt modelId="{07B079BB-3FF6-4E6E-A806-D6D62F45B5DD}" type="sibTrans" cxnId="{F71F91D9-9A39-40C4-AD33-840A1A322F01}">
      <dgm:prSet/>
      <dgm:spPr/>
      <dgm:t>
        <a:bodyPr/>
        <a:lstStyle/>
        <a:p>
          <a:endParaRPr lang="es-MX"/>
        </a:p>
      </dgm:t>
    </dgm:pt>
    <dgm:pt modelId="{DE1C9E46-E0CD-40A6-91DD-A64A24C07564}">
      <dgm:prSet phldrT="[Texto]"/>
      <dgm:spPr/>
      <dgm:t>
        <a:bodyPr/>
        <a:lstStyle/>
        <a:p>
          <a:r>
            <a:rPr lang="es-MX" dirty="0" smtClean="0"/>
            <a:t>De 1940 - 1970</a:t>
          </a:r>
          <a:endParaRPr lang="es-MX" dirty="0"/>
        </a:p>
      </dgm:t>
    </dgm:pt>
    <dgm:pt modelId="{F169B2E6-8ECB-4C26-890C-C653ED23CF19}" type="parTrans" cxnId="{245B9271-FB88-4020-9E35-66860BE4F5F4}">
      <dgm:prSet/>
      <dgm:spPr/>
      <dgm:t>
        <a:bodyPr/>
        <a:lstStyle/>
        <a:p>
          <a:endParaRPr lang="es-MX"/>
        </a:p>
      </dgm:t>
    </dgm:pt>
    <dgm:pt modelId="{E3FB364C-72BD-4D32-B3BF-6D7586E4C023}" type="sibTrans" cxnId="{245B9271-FB88-4020-9E35-66860BE4F5F4}">
      <dgm:prSet/>
      <dgm:spPr/>
      <dgm:t>
        <a:bodyPr/>
        <a:lstStyle/>
        <a:p>
          <a:endParaRPr lang="es-MX"/>
        </a:p>
      </dgm:t>
    </dgm:pt>
    <dgm:pt modelId="{8F856CFC-D00A-4BCD-A7B1-ECFC50FE9303}">
      <dgm:prSet phldrT="[Texto]"/>
      <dgm:spPr/>
      <dgm:t>
        <a:bodyPr/>
        <a:lstStyle/>
        <a:p>
          <a:pPr algn="just"/>
          <a:r>
            <a:rPr lang="es-MX" dirty="0" smtClean="0"/>
            <a:t>La EH paso de hacer análisis simples con sesgos de veracidad y control a la propuesta de sistemas complejos de funcionamientos en la sociedad y su relación con la salud.</a:t>
          </a:r>
          <a:endParaRPr lang="es-MX" dirty="0"/>
        </a:p>
      </dgm:t>
    </dgm:pt>
    <dgm:pt modelId="{99BD92B8-EE02-4F09-A1C1-5BD9501BC6FB}" type="parTrans" cxnId="{EFB3C50C-1260-4EFE-BF7A-B5A6AB159778}">
      <dgm:prSet/>
      <dgm:spPr/>
      <dgm:t>
        <a:bodyPr/>
        <a:lstStyle/>
        <a:p>
          <a:endParaRPr lang="es-MX"/>
        </a:p>
      </dgm:t>
    </dgm:pt>
    <dgm:pt modelId="{8106E4FE-80F9-4B48-9C14-EF38A7161354}" type="sibTrans" cxnId="{EFB3C50C-1260-4EFE-BF7A-B5A6AB159778}">
      <dgm:prSet/>
      <dgm:spPr/>
      <dgm:t>
        <a:bodyPr/>
        <a:lstStyle/>
        <a:p>
          <a:endParaRPr lang="es-MX"/>
        </a:p>
      </dgm:t>
    </dgm:pt>
    <dgm:pt modelId="{DF496727-778D-47B5-8531-B674003D911E}" type="pres">
      <dgm:prSet presAssocID="{1A41E77E-74FB-4A28-9A44-BF5014E669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187C86-FD7C-45D8-9129-BB320DBE4974}" type="pres">
      <dgm:prSet presAssocID="{E512CD86-3ADB-41DB-BC3E-F1C2A24B0113}" presName="compositeNode" presStyleCnt="0">
        <dgm:presLayoutVars>
          <dgm:bulletEnabled val="1"/>
        </dgm:presLayoutVars>
      </dgm:prSet>
      <dgm:spPr/>
    </dgm:pt>
    <dgm:pt modelId="{5E44FA8F-36D8-47FC-9A4F-812C39573427}" type="pres">
      <dgm:prSet presAssocID="{E512CD86-3ADB-41DB-BC3E-F1C2A24B0113}" presName="bgRect" presStyleLbl="node1" presStyleIdx="0" presStyleCnt="3"/>
      <dgm:spPr/>
      <dgm:t>
        <a:bodyPr/>
        <a:lstStyle/>
        <a:p>
          <a:endParaRPr lang="es-MX"/>
        </a:p>
      </dgm:t>
    </dgm:pt>
    <dgm:pt modelId="{8C7F8261-F447-4673-8BCF-E5853B8EF990}" type="pres">
      <dgm:prSet presAssocID="{E512CD86-3ADB-41DB-BC3E-F1C2A24B011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267156-A16C-4E87-9AEC-B1EF113C8ACC}" type="pres">
      <dgm:prSet presAssocID="{E512CD86-3ADB-41DB-BC3E-F1C2A24B011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BFCD8C-F29A-4408-B04C-7E5F28A3058E}" type="pres">
      <dgm:prSet presAssocID="{94EADB16-7E70-49DA-BCCC-8F5CF9CBA871}" presName="hSp" presStyleCnt="0"/>
      <dgm:spPr/>
    </dgm:pt>
    <dgm:pt modelId="{98A4A2FB-29D2-4396-B1F5-532E36C71925}" type="pres">
      <dgm:prSet presAssocID="{94EADB16-7E70-49DA-BCCC-8F5CF9CBA871}" presName="vProcSp" presStyleCnt="0"/>
      <dgm:spPr/>
    </dgm:pt>
    <dgm:pt modelId="{285F73EC-6CBD-4E45-B307-4D5F18892AC9}" type="pres">
      <dgm:prSet presAssocID="{94EADB16-7E70-49DA-BCCC-8F5CF9CBA871}" presName="vSp1" presStyleCnt="0"/>
      <dgm:spPr/>
    </dgm:pt>
    <dgm:pt modelId="{571C3484-8649-4CC2-A58D-A038524A48AE}" type="pres">
      <dgm:prSet presAssocID="{94EADB16-7E70-49DA-BCCC-8F5CF9CBA871}" presName="simulatedConn" presStyleLbl="solidFgAcc1" presStyleIdx="0" presStyleCnt="2"/>
      <dgm:spPr/>
    </dgm:pt>
    <dgm:pt modelId="{24D98A4B-EE52-4114-88BC-68EE1042D8FF}" type="pres">
      <dgm:prSet presAssocID="{94EADB16-7E70-49DA-BCCC-8F5CF9CBA871}" presName="vSp2" presStyleCnt="0"/>
      <dgm:spPr/>
    </dgm:pt>
    <dgm:pt modelId="{AA5B0137-23F1-46FC-87BF-E5153003394C}" type="pres">
      <dgm:prSet presAssocID="{94EADB16-7E70-49DA-BCCC-8F5CF9CBA871}" presName="sibTrans" presStyleCnt="0"/>
      <dgm:spPr/>
    </dgm:pt>
    <dgm:pt modelId="{857BFDBB-0C31-4C5A-BE7C-F89992515929}" type="pres">
      <dgm:prSet presAssocID="{C0D4B870-0329-433E-99B7-FDB535BF3B46}" presName="compositeNode" presStyleCnt="0">
        <dgm:presLayoutVars>
          <dgm:bulletEnabled val="1"/>
        </dgm:presLayoutVars>
      </dgm:prSet>
      <dgm:spPr/>
    </dgm:pt>
    <dgm:pt modelId="{9075AD0E-6AE0-47ED-9517-843818CE1FA3}" type="pres">
      <dgm:prSet presAssocID="{C0D4B870-0329-433E-99B7-FDB535BF3B46}" presName="bgRect" presStyleLbl="node1" presStyleIdx="1" presStyleCnt="3"/>
      <dgm:spPr/>
      <dgm:t>
        <a:bodyPr/>
        <a:lstStyle/>
        <a:p>
          <a:endParaRPr lang="es-MX"/>
        </a:p>
      </dgm:t>
    </dgm:pt>
    <dgm:pt modelId="{4C33F767-7463-4F13-A53E-6B96DF7AD0BB}" type="pres">
      <dgm:prSet presAssocID="{C0D4B870-0329-433E-99B7-FDB535BF3B46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A3D598-1850-422C-8807-0B96501CF842}" type="pres">
      <dgm:prSet presAssocID="{C0D4B870-0329-433E-99B7-FDB535BF3B46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30287D-4391-476E-9848-1910B3A3F65B}" type="pres">
      <dgm:prSet presAssocID="{92935784-ADA5-4D04-903E-CF115CE840C0}" presName="hSp" presStyleCnt="0"/>
      <dgm:spPr/>
    </dgm:pt>
    <dgm:pt modelId="{33DFB0C2-69B2-4B66-AC25-2D9A29C11DAC}" type="pres">
      <dgm:prSet presAssocID="{92935784-ADA5-4D04-903E-CF115CE840C0}" presName="vProcSp" presStyleCnt="0"/>
      <dgm:spPr/>
    </dgm:pt>
    <dgm:pt modelId="{77BC3645-463F-43E5-AD97-87AF7481C6B2}" type="pres">
      <dgm:prSet presAssocID="{92935784-ADA5-4D04-903E-CF115CE840C0}" presName="vSp1" presStyleCnt="0"/>
      <dgm:spPr/>
    </dgm:pt>
    <dgm:pt modelId="{DB4E4F25-B80B-4481-A983-496E7F93FF62}" type="pres">
      <dgm:prSet presAssocID="{92935784-ADA5-4D04-903E-CF115CE840C0}" presName="simulatedConn" presStyleLbl="solidFgAcc1" presStyleIdx="1" presStyleCnt="2"/>
      <dgm:spPr/>
    </dgm:pt>
    <dgm:pt modelId="{6644355C-4713-41E7-97F6-B97AEE5F6A64}" type="pres">
      <dgm:prSet presAssocID="{92935784-ADA5-4D04-903E-CF115CE840C0}" presName="vSp2" presStyleCnt="0"/>
      <dgm:spPr/>
    </dgm:pt>
    <dgm:pt modelId="{0FA19EDA-BA26-4B9A-9F42-F86CE0B466D0}" type="pres">
      <dgm:prSet presAssocID="{92935784-ADA5-4D04-903E-CF115CE840C0}" presName="sibTrans" presStyleCnt="0"/>
      <dgm:spPr/>
    </dgm:pt>
    <dgm:pt modelId="{6241FBDA-3478-4ED5-84EA-CC424E85042A}" type="pres">
      <dgm:prSet presAssocID="{DE1C9E46-E0CD-40A6-91DD-A64A24C07564}" presName="compositeNode" presStyleCnt="0">
        <dgm:presLayoutVars>
          <dgm:bulletEnabled val="1"/>
        </dgm:presLayoutVars>
      </dgm:prSet>
      <dgm:spPr/>
    </dgm:pt>
    <dgm:pt modelId="{F13E9C0F-2A38-4FB2-9AF1-097273FF1F6C}" type="pres">
      <dgm:prSet presAssocID="{DE1C9E46-E0CD-40A6-91DD-A64A24C07564}" presName="bgRect" presStyleLbl="node1" presStyleIdx="2" presStyleCnt="3"/>
      <dgm:spPr/>
      <dgm:t>
        <a:bodyPr/>
        <a:lstStyle/>
        <a:p>
          <a:endParaRPr lang="es-MX"/>
        </a:p>
      </dgm:t>
    </dgm:pt>
    <dgm:pt modelId="{AEE3CDA2-CC39-4776-BD19-501CB3A111FC}" type="pres">
      <dgm:prSet presAssocID="{DE1C9E46-E0CD-40A6-91DD-A64A24C0756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568568-F470-49CC-8024-3AE1DC41E9CD}" type="pres">
      <dgm:prSet presAssocID="{DE1C9E46-E0CD-40A6-91DD-A64A24C0756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5B9271-FB88-4020-9E35-66860BE4F5F4}" srcId="{1A41E77E-74FB-4A28-9A44-BF5014E669C1}" destId="{DE1C9E46-E0CD-40A6-91DD-A64A24C07564}" srcOrd="2" destOrd="0" parTransId="{F169B2E6-8ECB-4C26-890C-C653ED23CF19}" sibTransId="{E3FB364C-72BD-4D32-B3BF-6D7586E4C023}"/>
    <dgm:cxn modelId="{4CB425F5-EEC8-4EE0-AC46-DD47923A4F73}" srcId="{1A41E77E-74FB-4A28-9A44-BF5014E669C1}" destId="{E512CD86-3ADB-41DB-BC3E-F1C2A24B0113}" srcOrd="0" destOrd="0" parTransId="{DF3FB600-C4BF-4680-8B8A-D1FCC961CC3C}" sibTransId="{94EADB16-7E70-49DA-BCCC-8F5CF9CBA871}"/>
    <dgm:cxn modelId="{EFB3C50C-1260-4EFE-BF7A-B5A6AB159778}" srcId="{DE1C9E46-E0CD-40A6-91DD-A64A24C07564}" destId="{8F856CFC-D00A-4BCD-A7B1-ECFC50FE9303}" srcOrd="0" destOrd="0" parTransId="{99BD92B8-EE02-4F09-A1C1-5BD9501BC6FB}" sibTransId="{8106E4FE-80F9-4B48-9C14-EF38A7161354}"/>
    <dgm:cxn modelId="{8E588E03-EDB8-4DD3-B1F8-DDB113883F0C}" type="presOf" srcId="{C0D4B870-0329-433E-99B7-FDB535BF3B46}" destId="{9075AD0E-6AE0-47ED-9517-843818CE1FA3}" srcOrd="0" destOrd="0" presId="urn:microsoft.com/office/officeart/2005/8/layout/hProcess7#3"/>
    <dgm:cxn modelId="{21E9710D-ADE4-4ECC-8E57-F1C16E72A2BE}" type="presOf" srcId="{739BE9E6-599F-4541-9D7A-29E1D8C87E4E}" destId="{E4267156-A16C-4E87-9AEC-B1EF113C8ACC}" srcOrd="0" destOrd="0" presId="urn:microsoft.com/office/officeart/2005/8/layout/hProcess7#3"/>
    <dgm:cxn modelId="{80691F82-8F25-4E40-8326-A3191EE52218}" srcId="{1A41E77E-74FB-4A28-9A44-BF5014E669C1}" destId="{C0D4B870-0329-433E-99B7-FDB535BF3B46}" srcOrd="1" destOrd="0" parTransId="{71E2228D-60CA-4ACC-A4B6-8D556742A7DD}" sibTransId="{92935784-ADA5-4D04-903E-CF115CE840C0}"/>
    <dgm:cxn modelId="{0895D182-89C4-4AC0-B6C6-D32897C2180F}" type="presOf" srcId="{8F856CFC-D00A-4BCD-A7B1-ECFC50FE9303}" destId="{BF568568-F470-49CC-8024-3AE1DC41E9CD}" srcOrd="0" destOrd="0" presId="urn:microsoft.com/office/officeart/2005/8/layout/hProcess7#3"/>
    <dgm:cxn modelId="{F71F91D9-9A39-40C4-AD33-840A1A322F01}" srcId="{C0D4B870-0329-433E-99B7-FDB535BF3B46}" destId="{9E7F22C3-E06C-4673-BD7B-DC281F070B75}" srcOrd="0" destOrd="0" parTransId="{168773C3-47C4-4B4E-B055-E313593D3468}" sibTransId="{07B079BB-3FF6-4E6E-A806-D6D62F45B5DD}"/>
    <dgm:cxn modelId="{197AD29B-E7EA-4A2F-954E-AA7E2E4D4BE6}" type="presOf" srcId="{DE1C9E46-E0CD-40A6-91DD-A64A24C07564}" destId="{F13E9C0F-2A38-4FB2-9AF1-097273FF1F6C}" srcOrd="0" destOrd="0" presId="urn:microsoft.com/office/officeart/2005/8/layout/hProcess7#3"/>
    <dgm:cxn modelId="{CFF44671-15AC-49FE-A995-6790CBF0E257}" type="presOf" srcId="{E512CD86-3ADB-41DB-BC3E-F1C2A24B0113}" destId="{5E44FA8F-36D8-47FC-9A4F-812C39573427}" srcOrd="0" destOrd="0" presId="urn:microsoft.com/office/officeart/2005/8/layout/hProcess7#3"/>
    <dgm:cxn modelId="{929FE3BB-C5A6-4568-8EBA-CFD944EA3AB0}" type="presOf" srcId="{E512CD86-3ADB-41DB-BC3E-F1C2A24B0113}" destId="{8C7F8261-F447-4673-8BCF-E5853B8EF990}" srcOrd="1" destOrd="0" presId="urn:microsoft.com/office/officeart/2005/8/layout/hProcess7#3"/>
    <dgm:cxn modelId="{B4A6FB37-BAF9-43AF-856B-ED0E228D1539}" type="presOf" srcId="{DE1C9E46-E0CD-40A6-91DD-A64A24C07564}" destId="{AEE3CDA2-CC39-4776-BD19-501CB3A111FC}" srcOrd="1" destOrd="0" presId="urn:microsoft.com/office/officeart/2005/8/layout/hProcess7#3"/>
    <dgm:cxn modelId="{A1942641-EE89-439E-A467-8A794057E7F6}" type="presOf" srcId="{C0D4B870-0329-433E-99B7-FDB535BF3B46}" destId="{4C33F767-7463-4F13-A53E-6B96DF7AD0BB}" srcOrd="1" destOrd="0" presId="urn:microsoft.com/office/officeart/2005/8/layout/hProcess7#3"/>
    <dgm:cxn modelId="{C12C2A43-72F1-4AA6-A878-3CBB713183AE}" type="presOf" srcId="{1A41E77E-74FB-4A28-9A44-BF5014E669C1}" destId="{DF496727-778D-47B5-8531-B674003D911E}" srcOrd="0" destOrd="0" presId="urn:microsoft.com/office/officeart/2005/8/layout/hProcess7#3"/>
    <dgm:cxn modelId="{FA25ADCB-B013-4CC3-A6E2-193DC87225A5}" srcId="{E512CD86-3ADB-41DB-BC3E-F1C2A24B0113}" destId="{739BE9E6-599F-4541-9D7A-29E1D8C87E4E}" srcOrd="0" destOrd="0" parTransId="{D5338EEA-D315-4400-8511-17DA38A08B7A}" sibTransId="{807F343E-A767-4B02-B4F0-9A811BA897DB}"/>
    <dgm:cxn modelId="{EBBAD3E8-CA27-4926-8332-07C6C99E5031}" type="presOf" srcId="{9E7F22C3-E06C-4673-BD7B-DC281F070B75}" destId="{2AA3D598-1850-422C-8807-0B96501CF842}" srcOrd="0" destOrd="0" presId="urn:microsoft.com/office/officeart/2005/8/layout/hProcess7#3"/>
    <dgm:cxn modelId="{A681C6CA-2E43-40AB-A8D3-9DDB5169E7E6}" type="presParOf" srcId="{DF496727-778D-47B5-8531-B674003D911E}" destId="{29187C86-FD7C-45D8-9129-BB320DBE4974}" srcOrd="0" destOrd="0" presId="urn:microsoft.com/office/officeart/2005/8/layout/hProcess7#3"/>
    <dgm:cxn modelId="{BDC66B39-B6FC-4CB7-8F89-9DFA6B390243}" type="presParOf" srcId="{29187C86-FD7C-45D8-9129-BB320DBE4974}" destId="{5E44FA8F-36D8-47FC-9A4F-812C39573427}" srcOrd="0" destOrd="0" presId="urn:microsoft.com/office/officeart/2005/8/layout/hProcess7#3"/>
    <dgm:cxn modelId="{111C96C7-23D5-4EED-8C03-D83A4034B88E}" type="presParOf" srcId="{29187C86-FD7C-45D8-9129-BB320DBE4974}" destId="{8C7F8261-F447-4673-8BCF-E5853B8EF990}" srcOrd="1" destOrd="0" presId="urn:microsoft.com/office/officeart/2005/8/layout/hProcess7#3"/>
    <dgm:cxn modelId="{DA5D4B7A-1B2B-4646-BBA4-FBDAB5C1093A}" type="presParOf" srcId="{29187C86-FD7C-45D8-9129-BB320DBE4974}" destId="{E4267156-A16C-4E87-9AEC-B1EF113C8ACC}" srcOrd="2" destOrd="0" presId="urn:microsoft.com/office/officeart/2005/8/layout/hProcess7#3"/>
    <dgm:cxn modelId="{2FD9B970-1FDF-4019-BB6F-C8C51A473852}" type="presParOf" srcId="{DF496727-778D-47B5-8531-B674003D911E}" destId="{2FBFCD8C-F29A-4408-B04C-7E5F28A3058E}" srcOrd="1" destOrd="0" presId="urn:microsoft.com/office/officeart/2005/8/layout/hProcess7#3"/>
    <dgm:cxn modelId="{CEB5455C-6711-4D0F-9F38-19D8E83A500D}" type="presParOf" srcId="{DF496727-778D-47B5-8531-B674003D911E}" destId="{98A4A2FB-29D2-4396-B1F5-532E36C71925}" srcOrd="2" destOrd="0" presId="urn:microsoft.com/office/officeart/2005/8/layout/hProcess7#3"/>
    <dgm:cxn modelId="{0942B67E-7706-49AD-9711-5163F714E4F3}" type="presParOf" srcId="{98A4A2FB-29D2-4396-B1F5-532E36C71925}" destId="{285F73EC-6CBD-4E45-B307-4D5F18892AC9}" srcOrd="0" destOrd="0" presId="urn:microsoft.com/office/officeart/2005/8/layout/hProcess7#3"/>
    <dgm:cxn modelId="{21CDEA34-3FBA-4BF9-914E-CFEA7CCE3C49}" type="presParOf" srcId="{98A4A2FB-29D2-4396-B1F5-532E36C71925}" destId="{571C3484-8649-4CC2-A58D-A038524A48AE}" srcOrd="1" destOrd="0" presId="urn:microsoft.com/office/officeart/2005/8/layout/hProcess7#3"/>
    <dgm:cxn modelId="{7D4AD697-749E-438E-8C88-8C386D69457E}" type="presParOf" srcId="{98A4A2FB-29D2-4396-B1F5-532E36C71925}" destId="{24D98A4B-EE52-4114-88BC-68EE1042D8FF}" srcOrd="2" destOrd="0" presId="urn:microsoft.com/office/officeart/2005/8/layout/hProcess7#3"/>
    <dgm:cxn modelId="{E92A1038-E122-419D-9118-887DA9A90A7F}" type="presParOf" srcId="{DF496727-778D-47B5-8531-B674003D911E}" destId="{AA5B0137-23F1-46FC-87BF-E5153003394C}" srcOrd="3" destOrd="0" presId="urn:microsoft.com/office/officeart/2005/8/layout/hProcess7#3"/>
    <dgm:cxn modelId="{E5D39C23-9E34-4254-ACCD-6A034B7FB4C1}" type="presParOf" srcId="{DF496727-778D-47B5-8531-B674003D911E}" destId="{857BFDBB-0C31-4C5A-BE7C-F89992515929}" srcOrd="4" destOrd="0" presId="urn:microsoft.com/office/officeart/2005/8/layout/hProcess7#3"/>
    <dgm:cxn modelId="{2FA03DAE-797C-412F-8042-4B7E73C8BE4B}" type="presParOf" srcId="{857BFDBB-0C31-4C5A-BE7C-F89992515929}" destId="{9075AD0E-6AE0-47ED-9517-843818CE1FA3}" srcOrd="0" destOrd="0" presId="urn:microsoft.com/office/officeart/2005/8/layout/hProcess7#3"/>
    <dgm:cxn modelId="{53D0F301-BB48-413B-87E4-739E89089B01}" type="presParOf" srcId="{857BFDBB-0C31-4C5A-BE7C-F89992515929}" destId="{4C33F767-7463-4F13-A53E-6B96DF7AD0BB}" srcOrd="1" destOrd="0" presId="urn:microsoft.com/office/officeart/2005/8/layout/hProcess7#3"/>
    <dgm:cxn modelId="{739474BC-9F2F-4A64-8295-9417490003F6}" type="presParOf" srcId="{857BFDBB-0C31-4C5A-BE7C-F89992515929}" destId="{2AA3D598-1850-422C-8807-0B96501CF842}" srcOrd="2" destOrd="0" presId="urn:microsoft.com/office/officeart/2005/8/layout/hProcess7#3"/>
    <dgm:cxn modelId="{8DE85FE4-5487-4021-B1B3-9F1D910C3821}" type="presParOf" srcId="{DF496727-778D-47B5-8531-B674003D911E}" destId="{8830287D-4391-476E-9848-1910B3A3F65B}" srcOrd="5" destOrd="0" presId="urn:microsoft.com/office/officeart/2005/8/layout/hProcess7#3"/>
    <dgm:cxn modelId="{E7887402-9102-4F2B-BB04-7CABA0876DE5}" type="presParOf" srcId="{DF496727-778D-47B5-8531-B674003D911E}" destId="{33DFB0C2-69B2-4B66-AC25-2D9A29C11DAC}" srcOrd="6" destOrd="0" presId="urn:microsoft.com/office/officeart/2005/8/layout/hProcess7#3"/>
    <dgm:cxn modelId="{FD36C6F2-C699-4E66-9111-EE81ED67FB65}" type="presParOf" srcId="{33DFB0C2-69B2-4B66-AC25-2D9A29C11DAC}" destId="{77BC3645-463F-43E5-AD97-87AF7481C6B2}" srcOrd="0" destOrd="0" presId="urn:microsoft.com/office/officeart/2005/8/layout/hProcess7#3"/>
    <dgm:cxn modelId="{E6FDB891-1B9F-465F-82BB-0829A90E6A36}" type="presParOf" srcId="{33DFB0C2-69B2-4B66-AC25-2D9A29C11DAC}" destId="{DB4E4F25-B80B-4481-A983-496E7F93FF62}" srcOrd="1" destOrd="0" presId="urn:microsoft.com/office/officeart/2005/8/layout/hProcess7#3"/>
    <dgm:cxn modelId="{6F1B6B92-4921-4AAA-8421-B68830DAE5AB}" type="presParOf" srcId="{33DFB0C2-69B2-4B66-AC25-2D9A29C11DAC}" destId="{6644355C-4713-41E7-97F6-B97AEE5F6A64}" srcOrd="2" destOrd="0" presId="urn:microsoft.com/office/officeart/2005/8/layout/hProcess7#3"/>
    <dgm:cxn modelId="{6F49BC02-0230-46BB-A41C-556E81BCFEEC}" type="presParOf" srcId="{DF496727-778D-47B5-8531-B674003D911E}" destId="{0FA19EDA-BA26-4B9A-9F42-F86CE0B466D0}" srcOrd="7" destOrd="0" presId="urn:microsoft.com/office/officeart/2005/8/layout/hProcess7#3"/>
    <dgm:cxn modelId="{9455C843-C781-4EC5-8F63-1D61DB4DC6B5}" type="presParOf" srcId="{DF496727-778D-47B5-8531-B674003D911E}" destId="{6241FBDA-3478-4ED5-84EA-CC424E85042A}" srcOrd="8" destOrd="0" presId="urn:microsoft.com/office/officeart/2005/8/layout/hProcess7#3"/>
    <dgm:cxn modelId="{D2E38ADD-0A61-4431-84FB-26425D30D076}" type="presParOf" srcId="{6241FBDA-3478-4ED5-84EA-CC424E85042A}" destId="{F13E9C0F-2A38-4FB2-9AF1-097273FF1F6C}" srcOrd="0" destOrd="0" presId="urn:microsoft.com/office/officeart/2005/8/layout/hProcess7#3"/>
    <dgm:cxn modelId="{779C8999-A0BD-4FD1-A4C6-65BAD064136B}" type="presParOf" srcId="{6241FBDA-3478-4ED5-84EA-CC424E85042A}" destId="{AEE3CDA2-CC39-4776-BD19-501CB3A111FC}" srcOrd="1" destOrd="0" presId="urn:microsoft.com/office/officeart/2005/8/layout/hProcess7#3"/>
    <dgm:cxn modelId="{92B7696D-3028-44CB-A85C-14C7BD190D2E}" type="presParOf" srcId="{6241FBDA-3478-4ED5-84EA-CC424E85042A}" destId="{BF568568-F470-49CC-8024-3AE1DC41E9CD}" srcOrd="2" destOrd="0" presId="urn:microsoft.com/office/officeart/2005/8/layout/hProcess7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30105B3-FC38-4511-AEE5-59437B219483}" type="doc">
      <dgm:prSet loTypeId="urn:microsoft.com/office/officeart/2005/8/layout/vList6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889A48AE-CAB9-41DD-9976-0859D57B2C0A}">
      <dgm:prSet phldrT="[Texto]"/>
      <dgm:spPr/>
      <dgm:t>
        <a:bodyPr/>
        <a:lstStyle/>
        <a:p>
          <a:r>
            <a:rPr lang="es-MX" dirty="0" smtClean="0"/>
            <a:t>Prepatogénico </a:t>
          </a:r>
          <a:endParaRPr lang="es-MX" dirty="0"/>
        </a:p>
      </dgm:t>
    </dgm:pt>
    <dgm:pt modelId="{FCC05022-6482-4EAE-BFFE-4BDC8FFCE4F0}" type="parTrans" cxnId="{1101D7A0-655A-4178-925E-15E0DB310447}">
      <dgm:prSet/>
      <dgm:spPr/>
      <dgm:t>
        <a:bodyPr/>
        <a:lstStyle/>
        <a:p>
          <a:endParaRPr lang="es-MX"/>
        </a:p>
      </dgm:t>
    </dgm:pt>
    <dgm:pt modelId="{6492EC7C-D77E-4B4E-A25E-3B65C98ED392}" type="sibTrans" cxnId="{1101D7A0-655A-4178-925E-15E0DB310447}">
      <dgm:prSet/>
      <dgm:spPr/>
      <dgm:t>
        <a:bodyPr/>
        <a:lstStyle/>
        <a:p>
          <a:endParaRPr lang="es-MX"/>
        </a:p>
      </dgm:t>
    </dgm:pt>
    <dgm:pt modelId="{CED0BF26-C09B-471F-93F6-700E78B683CD}">
      <dgm:prSet phldrT="[Texto]" custT="1"/>
      <dgm:spPr/>
      <dgm:t>
        <a:bodyPr/>
        <a:lstStyle/>
        <a:p>
          <a:r>
            <a:rPr lang="es-MX" sz="1800" dirty="0" smtClean="0"/>
            <a:t>Establece interacción entre el agente potencial de la enfermedad, huésped y factores ambientales.</a:t>
          </a:r>
          <a:endParaRPr lang="es-MX" sz="1800" dirty="0"/>
        </a:p>
      </dgm:t>
    </dgm:pt>
    <dgm:pt modelId="{8657282E-3348-4E55-B8F8-EAE7E2D8E468}" type="parTrans" cxnId="{49120865-DC08-4672-A6C2-E56BA2F5F0AE}">
      <dgm:prSet/>
      <dgm:spPr/>
      <dgm:t>
        <a:bodyPr/>
        <a:lstStyle/>
        <a:p>
          <a:endParaRPr lang="es-MX"/>
        </a:p>
      </dgm:t>
    </dgm:pt>
    <dgm:pt modelId="{CD73FBEF-E40E-4930-8F02-1C896E4C3999}" type="sibTrans" cxnId="{49120865-DC08-4672-A6C2-E56BA2F5F0AE}">
      <dgm:prSet/>
      <dgm:spPr/>
      <dgm:t>
        <a:bodyPr/>
        <a:lstStyle/>
        <a:p>
          <a:endParaRPr lang="es-MX"/>
        </a:p>
      </dgm:t>
    </dgm:pt>
    <dgm:pt modelId="{F48A5014-2B03-4989-9DE7-266271F0496D}">
      <dgm:prSet phldrT="[Texto]"/>
      <dgm:spPr/>
      <dgm:t>
        <a:bodyPr/>
        <a:lstStyle/>
        <a:p>
          <a:r>
            <a:rPr lang="es-MX" dirty="0" smtClean="0"/>
            <a:t>Patogénico </a:t>
          </a:r>
          <a:endParaRPr lang="es-MX" dirty="0"/>
        </a:p>
      </dgm:t>
    </dgm:pt>
    <dgm:pt modelId="{832F1848-08FD-49A0-91A1-EC4C347EDFD2}" type="parTrans" cxnId="{B4942609-EA6B-452F-9047-9A81AFF7AE82}">
      <dgm:prSet/>
      <dgm:spPr/>
      <dgm:t>
        <a:bodyPr/>
        <a:lstStyle/>
        <a:p>
          <a:endParaRPr lang="es-MX"/>
        </a:p>
      </dgm:t>
    </dgm:pt>
    <dgm:pt modelId="{9C10C6B1-18B2-465F-B88A-F84889585904}" type="sibTrans" cxnId="{B4942609-EA6B-452F-9047-9A81AFF7AE82}">
      <dgm:prSet/>
      <dgm:spPr/>
      <dgm:t>
        <a:bodyPr/>
        <a:lstStyle/>
        <a:p>
          <a:endParaRPr lang="es-MX"/>
        </a:p>
      </dgm:t>
    </dgm:pt>
    <dgm:pt modelId="{55323F64-15CB-4B7F-8353-A2FB1C2FB2EF}">
      <dgm:prSet phldrT="[Tex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/>
            <a:t>El agente penetra y se establece en el organismo, originando cambios en estructura y funcionamiento, termina con la recuperación, incapacidad o muerte.</a:t>
          </a:r>
        </a:p>
        <a:p>
          <a:pPr marL="171450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300" dirty="0"/>
        </a:p>
      </dgm:t>
    </dgm:pt>
    <dgm:pt modelId="{13AEE5E7-32D7-4D7E-8711-B7C40A711F9C}" type="parTrans" cxnId="{EF27DAD9-0D67-4747-9467-6838CEE532D8}">
      <dgm:prSet/>
      <dgm:spPr/>
      <dgm:t>
        <a:bodyPr/>
        <a:lstStyle/>
        <a:p>
          <a:endParaRPr lang="es-MX"/>
        </a:p>
      </dgm:t>
    </dgm:pt>
    <dgm:pt modelId="{BD71EB3E-33FB-4016-BE4E-A13729ADE128}" type="sibTrans" cxnId="{EF27DAD9-0D67-4747-9467-6838CEE532D8}">
      <dgm:prSet/>
      <dgm:spPr/>
      <dgm:t>
        <a:bodyPr/>
        <a:lstStyle/>
        <a:p>
          <a:endParaRPr lang="es-MX"/>
        </a:p>
      </dgm:t>
    </dgm:pt>
    <dgm:pt modelId="{C61AC516-D4C0-445A-AC30-DEB05555FE34}">
      <dgm:prSet phldrT="[Texto]" custT="1"/>
      <dgm:spPr/>
      <dgm:t>
        <a:bodyPr/>
        <a:lstStyle/>
        <a:p>
          <a:endParaRPr lang="es-MX" sz="1800" dirty="0"/>
        </a:p>
      </dgm:t>
    </dgm:pt>
    <dgm:pt modelId="{1EFCCA7D-2142-4556-9A71-9A7BF975375D}" type="parTrans" cxnId="{4673C396-DC41-428E-B855-07BBC6DB0201}">
      <dgm:prSet/>
      <dgm:spPr/>
      <dgm:t>
        <a:bodyPr/>
        <a:lstStyle/>
        <a:p>
          <a:endParaRPr lang="es-MX"/>
        </a:p>
      </dgm:t>
    </dgm:pt>
    <dgm:pt modelId="{954530C7-A3EA-4058-A916-605906E49726}" type="sibTrans" cxnId="{4673C396-DC41-428E-B855-07BBC6DB0201}">
      <dgm:prSet/>
      <dgm:spPr/>
      <dgm:t>
        <a:bodyPr/>
        <a:lstStyle/>
        <a:p>
          <a:endParaRPr lang="es-MX"/>
        </a:p>
      </dgm:t>
    </dgm:pt>
    <dgm:pt modelId="{B5A48ECC-4E16-4F3C-82F4-B637592F1EEF}">
      <dgm:prSet phldrT="[Texto]" custT="1"/>
      <dgm:spPr/>
      <dgm:t>
        <a:bodyPr/>
        <a:lstStyle/>
        <a:p>
          <a:pPr marL="171450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300" dirty="0"/>
        </a:p>
      </dgm:t>
    </dgm:pt>
    <dgm:pt modelId="{BA64D1C9-89FB-4AB5-A72B-1AD8524DEAFB}" type="parTrans" cxnId="{D843A8C8-3160-4E1D-963B-32C728B2476A}">
      <dgm:prSet/>
      <dgm:spPr/>
      <dgm:t>
        <a:bodyPr/>
        <a:lstStyle/>
        <a:p>
          <a:endParaRPr lang="es-MX"/>
        </a:p>
      </dgm:t>
    </dgm:pt>
    <dgm:pt modelId="{F2441F93-E9DE-4158-8BC7-FEF5CF23222D}" type="sibTrans" cxnId="{D843A8C8-3160-4E1D-963B-32C728B2476A}">
      <dgm:prSet/>
      <dgm:spPr/>
      <dgm:t>
        <a:bodyPr/>
        <a:lstStyle/>
        <a:p>
          <a:endParaRPr lang="es-MX"/>
        </a:p>
      </dgm:t>
    </dgm:pt>
    <dgm:pt modelId="{F17ABEC3-8128-41D4-ADBE-C6FDDA09784A}" type="pres">
      <dgm:prSet presAssocID="{630105B3-FC38-4511-AEE5-59437B21948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06C3854-A918-4090-8DA2-D7C484186D42}" type="pres">
      <dgm:prSet presAssocID="{889A48AE-CAB9-41DD-9976-0859D57B2C0A}" presName="linNode" presStyleCnt="0"/>
      <dgm:spPr/>
    </dgm:pt>
    <dgm:pt modelId="{778377F5-79C7-4284-B364-F1BB27475274}" type="pres">
      <dgm:prSet presAssocID="{889A48AE-CAB9-41DD-9976-0859D57B2C0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C927A6-3811-43A4-818B-6BD3EFAAEDC5}" type="pres">
      <dgm:prSet presAssocID="{889A48AE-CAB9-41DD-9976-0859D57B2C0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889FDC-5D61-4DD3-A489-A5403FD2FAD0}" type="pres">
      <dgm:prSet presAssocID="{6492EC7C-D77E-4B4E-A25E-3B65C98ED392}" presName="spacing" presStyleCnt="0"/>
      <dgm:spPr/>
    </dgm:pt>
    <dgm:pt modelId="{F64AC9F6-61EA-45A7-A691-54D5DC26EFD8}" type="pres">
      <dgm:prSet presAssocID="{F48A5014-2B03-4989-9DE7-266271F0496D}" presName="linNode" presStyleCnt="0"/>
      <dgm:spPr/>
    </dgm:pt>
    <dgm:pt modelId="{57230899-D8DF-4570-ACA6-5108D46584D4}" type="pres">
      <dgm:prSet presAssocID="{F48A5014-2B03-4989-9DE7-266271F0496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9DB8E8-593B-4CA8-9137-63295967277D}" type="pres">
      <dgm:prSet presAssocID="{F48A5014-2B03-4989-9DE7-266271F0496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85B99D-6928-4976-A2C0-699A554CE012}" type="presOf" srcId="{630105B3-FC38-4511-AEE5-59437B219483}" destId="{F17ABEC3-8128-41D4-ADBE-C6FDDA09784A}" srcOrd="0" destOrd="0" presId="urn:microsoft.com/office/officeart/2005/8/layout/vList6"/>
    <dgm:cxn modelId="{EF27DAD9-0D67-4747-9467-6838CEE532D8}" srcId="{F48A5014-2B03-4989-9DE7-266271F0496D}" destId="{55323F64-15CB-4B7F-8353-A2FB1C2FB2EF}" srcOrd="1" destOrd="0" parTransId="{13AEE5E7-32D7-4D7E-8711-B7C40A711F9C}" sibTransId="{BD71EB3E-33FB-4016-BE4E-A13729ADE128}"/>
    <dgm:cxn modelId="{49120865-DC08-4672-A6C2-E56BA2F5F0AE}" srcId="{889A48AE-CAB9-41DD-9976-0859D57B2C0A}" destId="{CED0BF26-C09B-471F-93F6-700E78B683CD}" srcOrd="1" destOrd="0" parTransId="{8657282E-3348-4E55-B8F8-EAE7E2D8E468}" sibTransId="{CD73FBEF-E40E-4930-8F02-1C896E4C3999}"/>
    <dgm:cxn modelId="{6032D386-E26B-47AC-88DA-09DF024F3C8E}" type="presOf" srcId="{B5A48ECC-4E16-4F3C-82F4-B637592F1EEF}" destId="{B69DB8E8-593B-4CA8-9137-63295967277D}" srcOrd="0" destOrd="0" presId="urn:microsoft.com/office/officeart/2005/8/layout/vList6"/>
    <dgm:cxn modelId="{4673C396-DC41-428E-B855-07BBC6DB0201}" srcId="{889A48AE-CAB9-41DD-9976-0859D57B2C0A}" destId="{C61AC516-D4C0-445A-AC30-DEB05555FE34}" srcOrd="0" destOrd="0" parTransId="{1EFCCA7D-2142-4556-9A71-9A7BF975375D}" sibTransId="{954530C7-A3EA-4058-A916-605906E49726}"/>
    <dgm:cxn modelId="{5EEA7592-7E86-4866-A3FE-0FE7F840DA36}" type="presOf" srcId="{889A48AE-CAB9-41DD-9976-0859D57B2C0A}" destId="{778377F5-79C7-4284-B364-F1BB27475274}" srcOrd="0" destOrd="0" presId="urn:microsoft.com/office/officeart/2005/8/layout/vList6"/>
    <dgm:cxn modelId="{AF4359CB-3ABF-47E5-9FEF-774359A01F3A}" type="presOf" srcId="{CED0BF26-C09B-471F-93F6-700E78B683CD}" destId="{C3C927A6-3811-43A4-818B-6BD3EFAAEDC5}" srcOrd="0" destOrd="1" presId="urn:microsoft.com/office/officeart/2005/8/layout/vList6"/>
    <dgm:cxn modelId="{32042482-8CF4-4A55-B486-84AE39F63359}" type="presOf" srcId="{F48A5014-2B03-4989-9DE7-266271F0496D}" destId="{57230899-D8DF-4570-ACA6-5108D46584D4}" srcOrd="0" destOrd="0" presId="urn:microsoft.com/office/officeart/2005/8/layout/vList6"/>
    <dgm:cxn modelId="{400D2AB0-FB16-42F7-86BB-AC622779AE64}" type="presOf" srcId="{55323F64-15CB-4B7F-8353-A2FB1C2FB2EF}" destId="{B69DB8E8-593B-4CA8-9137-63295967277D}" srcOrd="0" destOrd="1" presId="urn:microsoft.com/office/officeart/2005/8/layout/vList6"/>
    <dgm:cxn modelId="{C8B756F8-C351-4604-A959-AE7F488D38A3}" type="presOf" srcId="{C61AC516-D4C0-445A-AC30-DEB05555FE34}" destId="{C3C927A6-3811-43A4-818B-6BD3EFAAEDC5}" srcOrd="0" destOrd="0" presId="urn:microsoft.com/office/officeart/2005/8/layout/vList6"/>
    <dgm:cxn modelId="{1101D7A0-655A-4178-925E-15E0DB310447}" srcId="{630105B3-FC38-4511-AEE5-59437B219483}" destId="{889A48AE-CAB9-41DD-9976-0859D57B2C0A}" srcOrd="0" destOrd="0" parTransId="{FCC05022-6482-4EAE-BFFE-4BDC8FFCE4F0}" sibTransId="{6492EC7C-D77E-4B4E-A25E-3B65C98ED392}"/>
    <dgm:cxn modelId="{B4942609-EA6B-452F-9047-9A81AFF7AE82}" srcId="{630105B3-FC38-4511-AEE5-59437B219483}" destId="{F48A5014-2B03-4989-9DE7-266271F0496D}" srcOrd="1" destOrd="0" parTransId="{832F1848-08FD-49A0-91A1-EC4C347EDFD2}" sibTransId="{9C10C6B1-18B2-465F-B88A-F84889585904}"/>
    <dgm:cxn modelId="{D843A8C8-3160-4E1D-963B-32C728B2476A}" srcId="{F48A5014-2B03-4989-9DE7-266271F0496D}" destId="{B5A48ECC-4E16-4F3C-82F4-B637592F1EEF}" srcOrd="0" destOrd="0" parTransId="{BA64D1C9-89FB-4AB5-A72B-1AD8524DEAFB}" sibTransId="{F2441F93-E9DE-4158-8BC7-FEF5CF23222D}"/>
    <dgm:cxn modelId="{DC88C582-3445-44F3-B6B1-67D45FC67FFC}" type="presParOf" srcId="{F17ABEC3-8128-41D4-ADBE-C6FDDA09784A}" destId="{306C3854-A918-4090-8DA2-D7C484186D42}" srcOrd="0" destOrd="0" presId="urn:microsoft.com/office/officeart/2005/8/layout/vList6"/>
    <dgm:cxn modelId="{693CCD9E-CED2-4E0C-B2BA-BF89AC438C3E}" type="presParOf" srcId="{306C3854-A918-4090-8DA2-D7C484186D42}" destId="{778377F5-79C7-4284-B364-F1BB27475274}" srcOrd="0" destOrd="0" presId="urn:microsoft.com/office/officeart/2005/8/layout/vList6"/>
    <dgm:cxn modelId="{4933684A-B787-4903-AE8F-30EC96C11250}" type="presParOf" srcId="{306C3854-A918-4090-8DA2-D7C484186D42}" destId="{C3C927A6-3811-43A4-818B-6BD3EFAAEDC5}" srcOrd="1" destOrd="0" presId="urn:microsoft.com/office/officeart/2005/8/layout/vList6"/>
    <dgm:cxn modelId="{B46335C1-B313-46FA-A427-F0390E43A50E}" type="presParOf" srcId="{F17ABEC3-8128-41D4-ADBE-C6FDDA09784A}" destId="{47889FDC-5D61-4DD3-A489-A5403FD2FAD0}" srcOrd="1" destOrd="0" presId="urn:microsoft.com/office/officeart/2005/8/layout/vList6"/>
    <dgm:cxn modelId="{AA1A3E78-0ED8-417F-981F-FCE8D0CB37CF}" type="presParOf" srcId="{F17ABEC3-8128-41D4-ADBE-C6FDDA09784A}" destId="{F64AC9F6-61EA-45A7-A691-54D5DC26EFD8}" srcOrd="2" destOrd="0" presId="urn:microsoft.com/office/officeart/2005/8/layout/vList6"/>
    <dgm:cxn modelId="{0FCBAEFC-7D5E-4A4C-9297-988CCBB2148D}" type="presParOf" srcId="{F64AC9F6-61EA-45A7-A691-54D5DC26EFD8}" destId="{57230899-D8DF-4570-ACA6-5108D46584D4}" srcOrd="0" destOrd="0" presId="urn:microsoft.com/office/officeart/2005/8/layout/vList6"/>
    <dgm:cxn modelId="{499F8FDA-1801-4CEC-91AA-146210B445B6}" type="presParOf" srcId="{F64AC9F6-61EA-45A7-A691-54D5DC26EFD8}" destId="{B69DB8E8-593B-4CA8-9137-63295967277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1FF8EF-C99E-4B38-AFB7-6082B87544F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1C8233D-4E6E-44FD-BEF9-ED92D46E0A8E}">
      <dgm:prSet phldrT="[Texto]" custT="1"/>
      <dgm:spPr/>
      <dgm:t>
        <a:bodyPr/>
        <a:lstStyle/>
        <a:p>
          <a:pPr algn="just"/>
          <a:r>
            <a:rPr lang="es-MX" sz="1600" dirty="0" smtClean="0"/>
            <a:t>Regula las relaciones </a:t>
          </a:r>
          <a:r>
            <a:rPr lang="es-MX" sz="1600" dirty="0" err="1" smtClean="0"/>
            <a:t>intra</a:t>
          </a:r>
          <a:r>
            <a:rPr lang="es-MX" sz="1600" dirty="0" smtClean="0"/>
            <a:t>-específicas tanto de crecimiento poblacional (fecundidad, mortalidad) como de tamaño, densidad y estructura poblacional por sexo y edades, cuantificables todas ellas a través de variables demográficas. </a:t>
          </a:r>
          <a:endParaRPr lang="es-MX" sz="2000" dirty="0"/>
        </a:p>
      </dgm:t>
    </dgm:pt>
    <dgm:pt modelId="{0791DA26-75AA-4DB0-9566-31EED303C89A}" type="parTrans" cxnId="{D0FC02A6-CED0-4073-BAE3-B0B125155CFE}">
      <dgm:prSet/>
      <dgm:spPr/>
      <dgm:t>
        <a:bodyPr/>
        <a:lstStyle/>
        <a:p>
          <a:endParaRPr lang="es-MX"/>
        </a:p>
      </dgm:t>
    </dgm:pt>
    <dgm:pt modelId="{F39A67D9-37FE-4574-9DF0-F261E7D42C2F}" type="sibTrans" cxnId="{D0FC02A6-CED0-4073-BAE3-B0B125155CFE}">
      <dgm:prSet/>
      <dgm:spPr/>
      <dgm:t>
        <a:bodyPr/>
        <a:lstStyle/>
        <a:p>
          <a:endParaRPr lang="es-MX"/>
        </a:p>
      </dgm:t>
    </dgm:pt>
    <dgm:pt modelId="{A5C688D9-E853-4BC2-8219-9F30FD6BF40F}">
      <dgm:prSet phldrT="[Texto]"/>
      <dgm:spPr/>
      <dgm:t>
        <a:bodyPr/>
        <a:lstStyle/>
        <a:p>
          <a:r>
            <a:rPr lang="es-MX" dirty="0" smtClean="0"/>
            <a:t>Regula las relaciones inter-específicas entre el hombre y otras especies vegetales y animales. </a:t>
          </a:r>
          <a:endParaRPr lang="es-MX" dirty="0"/>
        </a:p>
      </dgm:t>
    </dgm:pt>
    <dgm:pt modelId="{1A93E6E5-E63D-44FF-991E-88272FB24F56}" type="parTrans" cxnId="{31D8F719-B929-405D-8441-097D63D34C9C}">
      <dgm:prSet/>
      <dgm:spPr/>
      <dgm:t>
        <a:bodyPr/>
        <a:lstStyle/>
        <a:p>
          <a:endParaRPr lang="es-MX"/>
        </a:p>
      </dgm:t>
    </dgm:pt>
    <dgm:pt modelId="{DF6749BC-AC36-4839-A0B9-6271AE7E046B}" type="sibTrans" cxnId="{31D8F719-B929-405D-8441-097D63D34C9C}">
      <dgm:prSet/>
      <dgm:spPr/>
      <dgm:t>
        <a:bodyPr/>
        <a:lstStyle/>
        <a:p>
          <a:endParaRPr lang="es-MX"/>
        </a:p>
      </dgm:t>
    </dgm:pt>
    <dgm:pt modelId="{7399DBC3-84CF-4E4A-B17A-86E669C9A3E3}" type="pres">
      <dgm:prSet presAssocID="{B61FF8EF-C99E-4B38-AFB7-6082B87544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F236E4-B978-4309-8161-32CC45B2BD68}" type="pres">
      <dgm:prSet presAssocID="{71C8233D-4E6E-44FD-BEF9-ED92D46E0A8E}" presName="node" presStyleLbl="node1" presStyleIdx="0" presStyleCnt="2" custLinFactNeighborX="-1386" custLinFactNeighborY="21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CD8CF1-AF56-4715-9DB7-571A1B0E8D3E}" type="pres">
      <dgm:prSet presAssocID="{F39A67D9-37FE-4574-9DF0-F261E7D42C2F}" presName="sibTrans" presStyleCnt="0"/>
      <dgm:spPr/>
    </dgm:pt>
    <dgm:pt modelId="{68C23DD0-626B-418F-859F-FC4C1C0736D6}" type="pres">
      <dgm:prSet presAssocID="{A5C688D9-E853-4BC2-8219-9F30FD6BF40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8C0FCE4-B83F-478E-AD96-C226E7395B33}" type="presOf" srcId="{71C8233D-4E6E-44FD-BEF9-ED92D46E0A8E}" destId="{D6F236E4-B978-4309-8161-32CC45B2BD68}" srcOrd="0" destOrd="0" presId="urn:microsoft.com/office/officeart/2005/8/layout/hList6"/>
    <dgm:cxn modelId="{4DD5070F-99A8-4100-9C8D-E5B0049F12BC}" type="presOf" srcId="{B61FF8EF-C99E-4B38-AFB7-6082B87544F5}" destId="{7399DBC3-84CF-4E4A-B17A-86E669C9A3E3}" srcOrd="0" destOrd="0" presId="urn:microsoft.com/office/officeart/2005/8/layout/hList6"/>
    <dgm:cxn modelId="{58EA9590-DC29-4F60-B615-586D67A999AA}" type="presOf" srcId="{A5C688D9-E853-4BC2-8219-9F30FD6BF40F}" destId="{68C23DD0-626B-418F-859F-FC4C1C0736D6}" srcOrd="0" destOrd="0" presId="urn:microsoft.com/office/officeart/2005/8/layout/hList6"/>
    <dgm:cxn modelId="{31D8F719-B929-405D-8441-097D63D34C9C}" srcId="{B61FF8EF-C99E-4B38-AFB7-6082B87544F5}" destId="{A5C688D9-E853-4BC2-8219-9F30FD6BF40F}" srcOrd="1" destOrd="0" parTransId="{1A93E6E5-E63D-44FF-991E-88272FB24F56}" sibTransId="{DF6749BC-AC36-4839-A0B9-6271AE7E046B}"/>
    <dgm:cxn modelId="{D0FC02A6-CED0-4073-BAE3-B0B125155CFE}" srcId="{B61FF8EF-C99E-4B38-AFB7-6082B87544F5}" destId="{71C8233D-4E6E-44FD-BEF9-ED92D46E0A8E}" srcOrd="0" destOrd="0" parTransId="{0791DA26-75AA-4DB0-9566-31EED303C89A}" sibTransId="{F39A67D9-37FE-4574-9DF0-F261E7D42C2F}"/>
    <dgm:cxn modelId="{5360F2A4-B912-4398-818B-7FFAEDCB9450}" type="presParOf" srcId="{7399DBC3-84CF-4E4A-B17A-86E669C9A3E3}" destId="{D6F236E4-B978-4309-8161-32CC45B2BD68}" srcOrd="0" destOrd="0" presId="urn:microsoft.com/office/officeart/2005/8/layout/hList6"/>
    <dgm:cxn modelId="{865F4C53-1B9D-454A-A684-01A1D7A974B7}" type="presParOf" srcId="{7399DBC3-84CF-4E4A-B17A-86E669C9A3E3}" destId="{E4CD8CF1-AF56-4715-9DB7-571A1B0E8D3E}" srcOrd="1" destOrd="0" presId="urn:microsoft.com/office/officeart/2005/8/layout/hList6"/>
    <dgm:cxn modelId="{E637FE44-FD01-404D-9CF0-86F78B573156}" type="presParOf" srcId="{7399DBC3-84CF-4E4A-B17A-86E669C9A3E3}" destId="{68C23DD0-626B-418F-859F-FC4C1C0736D6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2F9A0-C997-4FB1-8753-185622645452}">
      <dsp:nvSpPr>
        <dsp:cNvPr id="0" name=""/>
        <dsp:cNvSpPr/>
      </dsp:nvSpPr>
      <dsp:spPr>
        <a:xfrm>
          <a:off x="5357" y="1032225"/>
          <a:ext cx="1601390" cy="19995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Grado de adaptación </a:t>
          </a:r>
          <a:endParaRPr lang="es-MX" sz="1800" kern="1200" dirty="0"/>
        </a:p>
      </dsp:txBody>
      <dsp:txXfrm>
        <a:off x="52260" y="1079128"/>
        <a:ext cx="1507584" cy="1905742"/>
      </dsp:txXfrm>
    </dsp:sp>
    <dsp:sp modelId="{524915E3-5D5D-438C-A62D-69B9DFF83811}">
      <dsp:nvSpPr>
        <dsp:cNvPr id="0" name=""/>
        <dsp:cNvSpPr/>
      </dsp:nvSpPr>
      <dsp:spPr>
        <a:xfrm>
          <a:off x="1766887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1766887" y="1912856"/>
        <a:ext cx="237646" cy="238286"/>
      </dsp:txXfrm>
    </dsp:sp>
    <dsp:sp modelId="{AF74B504-3826-4A48-9E8C-A1EA87606E94}">
      <dsp:nvSpPr>
        <dsp:cNvPr id="0" name=""/>
        <dsp:cNvSpPr/>
      </dsp:nvSpPr>
      <dsp:spPr>
        <a:xfrm>
          <a:off x="2247304" y="1032225"/>
          <a:ext cx="1601390" cy="1999548"/>
        </a:xfrm>
        <a:prstGeom prst="roundRect">
          <a:avLst>
            <a:gd name="adj" fmla="val 10000"/>
          </a:avLst>
        </a:prstGeom>
        <a:solidFill>
          <a:schemeClr val="accent3">
            <a:hueOff val="1226198"/>
            <a:satOff val="-40562"/>
            <a:lumOff val="-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Nivel nutricional, estado salud-enfermedad</a:t>
          </a:r>
          <a:endParaRPr lang="es-MX" sz="1800" kern="1200" dirty="0"/>
        </a:p>
      </dsp:txBody>
      <dsp:txXfrm>
        <a:off x="2294207" y="1079128"/>
        <a:ext cx="1507584" cy="1905742"/>
      </dsp:txXfrm>
    </dsp:sp>
    <dsp:sp modelId="{D9AD7B25-A4DD-48CC-A199-88CF12CEBE4C}">
      <dsp:nvSpPr>
        <dsp:cNvPr id="0" name=""/>
        <dsp:cNvSpPr/>
      </dsp:nvSpPr>
      <dsp:spPr>
        <a:xfrm>
          <a:off x="4008834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452395"/>
            <a:satOff val="-81125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008834" y="1912856"/>
        <a:ext cx="237646" cy="238286"/>
      </dsp:txXfrm>
    </dsp:sp>
    <dsp:sp modelId="{2454F4F1-938F-449E-AFA4-7DBE47FB0C85}">
      <dsp:nvSpPr>
        <dsp:cNvPr id="0" name=""/>
        <dsp:cNvSpPr/>
      </dsp:nvSpPr>
      <dsp:spPr>
        <a:xfrm>
          <a:off x="4489251" y="1032225"/>
          <a:ext cx="1601390" cy="1999548"/>
        </a:xfrm>
        <a:prstGeom prst="roundRect">
          <a:avLst>
            <a:gd name="adj" fmla="val 10000"/>
          </a:avLst>
        </a:prstGeom>
        <a:solidFill>
          <a:schemeClr val="accent3">
            <a:hueOff val="2452395"/>
            <a:satOff val="-81125"/>
            <a:lumOff val="-11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Efectividad de los mecanismos controladores de crecimiento demográfico</a:t>
          </a:r>
          <a:endParaRPr lang="es-MX" sz="1800" kern="1200" dirty="0"/>
        </a:p>
      </dsp:txBody>
      <dsp:txXfrm>
        <a:off x="4536154" y="1079128"/>
        <a:ext cx="1507584" cy="19057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6E181-A439-4489-BBE8-A80E185C6EE8}">
      <dsp:nvSpPr>
        <dsp:cNvPr id="0" name=""/>
        <dsp:cNvSpPr/>
      </dsp:nvSpPr>
      <dsp:spPr>
        <a:xfrm>
          <a:off x="577" y="576061"/>
          <a:ext cx="2485893" cy="2983072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Grecia antigua</a:t>
          </a:r>
          <a:endParaRPr lang="es-MX" sz="2000" kern="1200" dirty="0"/>
        </a:p>
      </dsp:txBody>
      <dsp:txXfrm rot="16200000">
        <a:off x="-973892" y="1550531"/>
        <a:ext cx="2446119" cy="497178"/>
      </dsp:txXfrm>
    </dsp:sp>
    <dsp:sp modelId="{054A32F9-D5A7-4284-97E6-BF23E553DDCD}">
      <dsp:nvSpPr>
        <dsp:cNvPr id="0" name=""/>
        <dsp:cNvSpPr/>
      </dsp:nvSpPr>
      <dsp:spPr>
        <a:xfrm>
          <a:off x="497756" y="576061"/>
          <a:ext cx="1851990" cy="2983072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Relación entre espíritus, esencias y dioses con el campo, la producción, la salud y la enfermedad.</a:t>
          </a:r>
          <a:endParaRPr lang="es-MX" sz="2100" kern="1200" dirty="0"/>
        </a:p>
      </dsp:txBody>
      <dsp:txXfrm>
        <a:off x="497756" y="576061"/>
        <a:ext cx="1851990" cy="2983072"/>
      </dsp:txXfrm>
    </dsp:sp>
    <dsp:sp modelId="{6C126A84-3D4E-4F37-95C1-1F1C802DA2E2}">
      <dsp:nvSpPr>
        <dsp:cNvPr id="0" name=""/>
        <dsp:cNvSpPr/>
      </dsp:nvSpPr>
      <dsp:spPr>
        <a:xfrm>
          <a:off x="2573477" y="576061"/>
          <a:ext cx="2485893" cy="3312373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1859</a:t>
          </a:r>
          <a:endParaRPr lang="es-MX" sz="2000" kern="1200" dirty="0"/>
        </a:p>
      </dsp:txBody>
      <dsp:txXfrm rot="16200000">
        <a:off x="1463993" y="1685545"/>
        <a:ext cx="2716146" cy="497178"/>
      </dsp:txXfrm>
    </dsp:sp>
    <dsp:sp modelId="{6577A61E-FFC1-4E8D-ABDF-EA7F8D331953}">
      <dsp:nvSpPr>
        <dsp:cNvPr id="0" name=""/>
        <dsp:cNvSpPr/>
      </dsp:nvSpPr>
      <dsp:spPr>
        <a:xfrm rot="5400000">
          <a:off x="2366705" y="2946962"/>
          <a:ext cx="438401" cy="372884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49DE30-3BE9-4CED-9AA9-C60DF74782B4}">
      <dsp:nvSpPr>
        <dsp:cNvPr id="0" name=""/>
        <dsp:cNvSpPr/>
      </dsp:nvSpPr>
      <dsp:spPr>
        <a:xfrm>
          <a:off x="3070655" y="576061"/>
          <a:ext cx="1851990" cy="331237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Publicación del origen de las especies (Selección natural, relación entre especies, supervivencia del más fuerte, adaptación de características físico-químicas).</a:t>
          </a:r>
          <a:endParaRPr lang="es-MX" sz="2100" kern="1200" dirty="0"/>
        </a:p>
      </dsp:txBody>
      <dsp:txXfrm>
        <a:off x="3070655" y="576061"/>
        <a:ext cx="1851990" cy="3312373"/>
      </dsp:txXfrm>
    </dsp:sp>
    <dsp:sp modelId="{E10E6EFD-C282-4874-A10B-16C00FA0A388}">
      <dsp:nvSpPr>
        <dsp:cNvPr id="0" name=""/>
        <dsp:cNvSpPr/>
      </dsp:nvSpPr>
      <dsp:spPr>
        <a:xfrm>
          <a:off x="5146376" y="576061"/>
          <a:ext cx="2485893" cy="2983072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1864 Herbert Spencer </a:t>
          </a:r>
          <a:endParaRPr lang="es-MX" sz="2000" kern="1200" dirty="0"/>
        </a:p>
      </dsp:txBody>
      <dsp:txXfrm rot="16200000">
        <a:off x="4171906" y="1550531"/>
        <a:ext cx="2446119" cy="497178"/>
      </dsp:txXfrm>
    </dsp:sp>
    <dsp:sp modelId="{BB998278-E735-4B0D-9E9F-3175917C1364}">
      <dsp:nvSpPr>
        <dsp:cNvPr id="0" name=""/>
        <dsp:cNvSpPr/>
      </dsp:nvSpPr>
      <dsp:spPr>
        <a:xfrm rot="5400000">
          <a:off x="4939605" y="2946962"/>
          <a:ext cx="438401" cy="372884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8F1DD2-F094-484D-AE1F-AEECD46DF6A5}">
      <dsp:nvSpPr>
        <dsp:cNvPr id="0" name=""/>
        <dsp:cNvSpPr/>
      </dsp:nvSpPr>
      <dsp:spPr>
        <a:xfrm>
          <a:off x="5643555" y="576061"/>
          <a:ext cx="1851990" cy="2983072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La supervivencia del más fuerte (</a:t>
          </a:r>
          <a:r>
            <a:rPr lang="es-MX" sz="2100" kern="1200" dirty="0" err="1" smtClean="0"/>
            <a:t>survival</a:t>
          </a:r>
          <a:r>
            <a:rPr lang="es-MX" sz="2100" kern="1200" dirty="0" smtClean="0"/>
            <a:t> of </a:t>
          </a:r>
          <a:r>
            <a:rPr lang="es-MX" sz="2100" kern="1200" dirty="0" err="1" smtClean="0"/>
            <a:t>the</a:t>
          </a:r>
          <a:r>
            <a:rPr lang="es-MX" sz="2100" kern="1200" dirty="0" smtClean="0"/>
            <a:t> </a:t>
          </a:r>
          <a:r>
            <a:rPr lang="es-MX" sz="2100" kern="1200" dirty="0" err="1" smtClean="0"/>
            <a:t>fisttest</a:t>
          </a:r>
          <a:r>
            <a:rPr lang="es-MX" sz="2100" kern="1200" dirty="0" smtClean="0"/>
            <a:t>) en </a:t>
          </a:r>
          <a:r>
            <a:rPr lang="es-MX" sz="2100" b="1" kern="1200" dirty="0" smtClean="0"/>
            <a:t>Principios de biología</a:t>
          </a:r>
          <a:endParaRPr lang="es-MX" sz="2100" kern="1200" dirty="0"/>
        </a:p>
      </dsp:txBody>
      <dsp:txXfrm>
        <a:off x="5643555" y="576061"/>
        <a:ext cx="1851990" cy="2983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6E181-A439-4489-BBE8-A80E185C6EE8}">
      <dsp:nvSpPr>
        <dsp:cNvPr id="0" name=""/>
        <dsp:cNvSpPr/>
      </dsp:nvSpPr>
      <dsp:spPr>
        <a:xfrm>
          <a:off x="577" y="504049"/>
          <a:ext cx="2485893" cy="2983072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1868</a:t>
          </a:r>
          <a:endParaRPr lang="es-MX" sz="2800" kern="1200" dirty="0"/>
        </a:p>
      </dsp:txBody>
      <dsp:txXfrm rot="16200000">
        <a:off x="-973892" y="1478520"/>
        <a:ext cx="2446119" cy="497178"/>
      </dsp:txXfrm>
    </dsp:sp>
    <dsp:sp modelId="{054A32F9-D5A7-4284-97E6-BF23E553DDCD}">
      <dsp:nvSpPr>
        <dsp:cNvPr id="0" name=""/>
        <dsp:cNvSpPr/>
      </dsp:nvSpPr>
      <dsp:spPr>
        <a:xfrm>
          <a:off x="497756" y="504049"/>
          <a:ext cx="1851990" cy="2983072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Se utiliza por primera vez el término “ecología” </a:t>
          </a:r>
          <a:r>
            <a:rPr lang="es-MX" sz="1900" kern="1200" dirty="0" err="1" smtClean="0"/>
            <a:t>Haeckel</a:t>
          </a:r>
          <a:r>
            <a:rPr lang="es-MX" sz="1900" kern="1200" dirty="0" smtClean="0"/>
            <a:t> (Estudio sobre la afección directa y de factores ambientales en el crecimiento de plantas).</a:t>
          </a:r>
          <a:endParaRPr lang="es-MX" sz="1900" kern="1200" dirty="0"/>
        </a:p>
      </dsp:txBody>
      <dsp:txXfrm>
        <a:off x="497756" y="504049"/>
        <a:ext cx="1851990" cy="2983072"/>
      </dsp:txXfrm>
    </dsp:sp>
    <dsp:sp modelId="{6C126A84-3D4E-4F37-95C1-1F1C802DA2E2}">
      <dsp:nvSpPr>
        <dsp:cNvPr id="0" name=""/>
        <dsp:cNvSpPr/>
      </dsp:nvSpPr>
      <dsp:spPr>
        <a:xfrm>
          <a:off x="2573477" y="504049"/>
          <a:ext cx="2485893" cy="3456396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1891</a:t>
          </a:r>
          <a:endParaRPr lang="es-MX" sz="2800" kern="1200" dirty="0"/>
        </a:p>
      </dsp:txBody>
      <dsp:txXfrm rot="16200000">
        <a:off x="1404944" y="1672583"/>
        <a:ext cx="2834244" cy="497178"/>
      </dsp:txXfrm>
    </dsp:sp>
    <dsp:sp modelId="{6577A61E-FFC1-4E8D-ABDF-EA7F8D331953}">
      <dsp:nvSpPr>
        <dsp:cNvPr id="0" name=""/>
        <dsp:cNvSpPr/>
      </dsp:nvSpPr>
      <dsp:spPr>
        <a:xfrm rot="5400000">
          <a:off x="2366705" y="2874950"/>
          <a:ext cx="438401" cy="372884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49DE30-3BE9-4CED-9AA9-C60DF74782B4}">
      <dsp:nvSpPr>
        <dsp:cNvPr id="0" name=""/>
        <dsp:cNvSpPr/>
      </dsp:nvSpPr>
      <dsp:spPr>
        <a:xfrm>
          <a:off x="3070655" y="504049"/>
          <a:ext cx="1851990" cy="345639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lvl="0" algn="just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kern="1200" dirty="0" smtClean="0"/>
            <a:t>El desarrollo formal se dio con el geógrafo “Federico </a:t>
          </a:r>
          <a:r>
            <a:rPr lang="es-MX" kern="1200" dirty="0" err="1" smtClean="0"/>
            <a:t>Ratzel</a:t>
          </a:r>
          <a:r>
            <a:rPr lang="es-MX" kern="1200" dirty="0" smtClean="0"/>
            <a:t>” en </a:t>
          </a:r>
          <a:r>
            <a:rPr lang="es-MX" b="1" kern="1200" dirty="0" err="1" smtClean="0"/>
            <a:t>Antropogeofrafía</a:t>
          </a:r>
          <a:r>
            <a:rPr lang="es-MX" b="1" kern="1200" dirty="0" smtClean="0"/>
            <a:t>. </a:t>
          </a:r>
          <a:r>
            <a:rPr lang="es-MX" sz="1800" i="1" kern="1200" dirty="0" smtClean="0"/>
            <a:t>(El hombre debe vivir en la tierra que la naturaleza le ha dado... sometiéndose a sus leyes“).</a:t>
          </a:r>
          <a:endParaRPr lang="es-MX" kern="1200" dirty="0"/>
        </a:p>
      </dsp:txBody>
      <dsp:txXfrm>
        <a:off x="3070655" y="504049"/>
        <a:ext cx="1851990" cy="3456396"/>
      </dsp:txXfrm>
    </dsp:sp>
    <dsp:sp modelId="{E10E6EFD-C282-4874-A10B-16C00FA0A388}">
      <dsp:nvSpPr>
        <dsp:cNvPr id="0" name=""/>
        <dsp:cNvSpPr/>
      </dsp:nvSpPr>
      <dsp:spPr>
        <a:xfrm>
          <a:off x="5146376" y="504049"/>
          <a:ext cx="2485893" cy="2983072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1921</a:t>
          </a:r>
          <a:endParaRPr lang="es-MX" sz="2800" kern="1200" dirty="0"/>
        </a:p>
      </dsp:txBody>
      <dsp:txXfrm rot="16200000">
        <a:off x="4171906" y="1478520"/>
        <a:ext cx="2446119" cy="497178"/>
      </dsp:txXfrm>
    </dsp:sp>
    <dsp:sp modelId="{BB998278-E735-4B0D-9E9F-3175917C1364}">
      <dsp:nvSpPr>
        <dsp:cNvPr id="0" name=""/>
        <dsp:cNvSpPr/>
      </dsp:nvSpPr>
      <dsp:spPr>
        <a:xfrm rot="5400000">
          <a:off x="4939605" y="2874950"/>
          <a:ext cx="438401" cy="372884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8F1DD2-F094-484D-AE1F-AEECD46DF6A5}">
      <dsp:nvSpPr>
        <dsp:cNvPr id="0" name=""/>
        <dsp:cNvSpPr/>
      </dsp:nvSpPr>
      <dsp:spPr>
        <a:xfrm>
          <a:off x="5643555" y="504049"/>
          <a:ext cx="1851990" cy="2983072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Por primera vez aparece el término, en la obra "Una introducción a la Ciencia de la Sociología" de Robert E. Park y </a:t>
          </a:r>
          <a:r>
            <a:rPr lang="es-MX" sz="1900" kern="1200" dirty="0" err="1" smtClean="0"/>
            <a:t>Ernest</a:t>
          </a:r>
          <a:r>
            <a:rPr lang="es-MX" sz="1900" kern="1200" dirty="0" smtClean="0"/>
            <a:t> W. </a:t>
          </a:r>
          <a:r>
            <a:rPr lang="es-MX" sz="1900" kern="1200" dirty="0" err="1" smtClean="0"/>
            <a:t>Burgess</a:t>
          </a:r>
          <a:r>
            <a:rPr lang="es-MX" sz="1900" kern="1200" dirty="0" smtClean="0"/>
            <a:t>.</a:t>
          </a:r>
          <a:endParaRPr lang="es-MX" sz="1900" kern="1200" dirty="0"/>
        </a:p>
      </dsp:txBody>
      <dsp:txXfrm>
        <a:off x="5643555" y="504049"/>
        <a:ext cx="1851990" cy="29830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4FA8F-36D8-47FC-9A4F-812C39573427}">
      <dsp:nvSpPr>
        <dsp:cNvPr id="0" name=""/>
        <dsp:cNvSpPr/>
      </dsp:nvSpPr>
      <dsp:spPr>
        <a:xfrm>
          <a:off x="632" y="1104057"/>
          <a:ext cx="2720411" cy="3264493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Siglo XX</a:t>
          </a:r>
          <a:endParaRPr lang="es-MX" sz="2100" kern="1200" dirty="0"/>
        </a:p>
      </dsp:txBody>
      <dsp:txXfrm rot="16200000">
        <a:off x="-1065769" y="2170458"/>
        <a:ext cx="2676885" cy="544082"/>
      </dsp:txXfrm>
    </dsp:sp>
    <dsp:sp modelId="{E4267156-A16C-4E87-9AEC-B1EF113C8ACC}">
      <dsp:nvSpPr>
        <dsp:cNvPr id="0" name=""/>
        <dsp:cNvSpPr/>
      </dsp:nvSpPr>
      <dsp:spPr>
        <a:xfrm>
          <a:off x="544714" y="1104057"/>
          <a:ext cx="2026706" cy="32644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(División de las corriente de pensamiento como hechos históricos, se dejan de lado los años)</a:t>
          </a:r>
        </a:p>
        <a:p>
          <a:pPr lvl="1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Por un lado el Darwinismo</a:t>
          </a:r>
        </a:p>
        <a:p>
          <a:pPr lvl="1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Por otro, la Urbanización (Adaptación de las especies – Revolución industrial).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>
        <a:off x="544714" y="1104057"/>
        <a:ext cx="2026706" cy="3264493"/>
      </dsp:txXfrm>
    </dsp:sp>
    <dsp:sp modelId="{9075AD0E-6AE0-47ED-9517-843818CE1FA3}">
      <dsp:nvSpPr>
        <dsp:cNvPr id="0" name=""/>
        <dsp:cNvSpPr/>
      </dsp:nvSpPr>
      <dsp:spPr>
        <a:xfrm>
          <a:off x="2816258" y="1104057"/>
          <a:ext cx="2720411" cy="3264493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 partir de los años 40</a:t>
          </a:r>
          <a:endParaRPr lang="es-MX" sz="2100" kern="1200" dirty="0"/>
        </a:p>
      </dsp:txBody>
      <dsp:txXfrm rot="16200000">
        <a:off x="1749856" y="2170458"/>
        <a:ext cx="2676885" cy="544082"/>
      </dsp:txXfrm>
    </dsp:sp>
    <dsp:sp modelId="{571C3484-8649-4CC2-A58D-A038524A48AE}">
      <dsp:nvSpPr>
        <dsp:cNvPr id="0" name=""/>
        <dsp:cNvSpPr/>
      </dsp:nvSpPr>
      <dsp:spPr>
        <a:xfrm rot="5400000">
          <a:off x="2590028" y="3698063"/>
          <a:ext cx="479663" cy="408061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A3D598-1850-422C-8807-0B96501CF842}">
      <dsp:nvSpPr>
        <dsp:cNvPr id="0" name=""/>
        <dsp:cNvSpPr/>
      </dsp:nvSpPr>
      <dsp:spPr>
        <a:xfrm>
          <a:off x="3360340" y="1104057"/>
          <a:ext cx="2026706" cy="32644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 introducirán nuevos elementos, enriqueciéndose la teoría ecológica humana y social. Así con la obra de </a:t>
          </a:r>
          <a:r>
            <a:rPr lang="es-MX" sz="1600" kern="1200" dirty="0" err="1" smtClean="0"/>
            <a:t>Firey</a:t>
          </a:r>
          <a:r>
            <a:rPr lang="es-MX" sz="1600" kern="1200" dirty="0" smtClean="0"/>
            <a:t> "</a:t>
          </a:r>
          <a:r>
            <a:rPr lang="es-MX" sz="1600" b="1" kern="1200" dirty="0" err="1" smtClean="0"/>
            <a:t>Land</a:t>
          </a:r>
          <a:r>
            <a:rPr lang="es-MX" sz="1600" b="1" kern="1200" dirty="0" smtClean="0"/>
            <a:t> Use in Central Boston</a:t>
          </a:r>
          <a:r>
            <a:rPr lang="es-MX" sz="1600" kern="1200" dirty="0" smtClean="0"/>
            <a:t>" se implanta la influencia de los factores culturales.</a:t>
          </a:r>
          <a:endParaRPr lang="es-MX" sz="1600" kern="1200" dirty="0"/>
        </a:p>
      </dsp:txBody>
      <dsp:txXfrm>
        <a:off x="3360340" y="1104057"/>
        <a:ext cx="2026706" cy="3264493"/>
      </dsp:txXfrm>
    </dsp:sp>
    <dsp:sp modelId="{F13E9C0F-2A38-4FB2-9AF1-097273FF1F6C}">
      <dsp:nvSpPr>
        <dsp:cNvPr id="0" name=""/>
        <dsp:cNvSpPr/>
      </dsp:nvSpPr>
      <dsp:spPr>
        <a:xfrm>
          <a:off x="5631884" y="1104057"/>
          <a:ext cx="2720411" cy="3264493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 1940 - 1970</a:t>
          </a:r>
          <a:endParaRPr lang="es-MX" sz="2100" kern="1200" dirty="0"/>
        </a:p>
      </dsp:txBody>
      <dsp:txXfrm rot="16200000">
        <a:off x="4565482" y="2170458"/>
        <a:ext cx="2676885" cy="544082"/>
      </dsp:txXfrm>
    </dsp:sp>
    <dsp:sp modelId="{DB4E4F25-B80B-4481-A983-496E7F93FF62}">
      <dsp:nvSpPr>
        <dsp:cNvPr id="0" name=""/>
        <dsp:cNvSpPr/>
      </dsp:nvSpPr>
      <dsp:spPr>
        <a:xfrm rot="5400000">
          <a:off x="5405654" y="3698063"/>
          <a:ext cx="479663" cy="408061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568568-F470-49CC-8024-3AE1DC41E9CD}">
      <dsp:nvSpPr>
        <dsp:cNvPr id="0" name=""/>
        <dsp:cNvSpPr/>
      </dsp:nvSpPr>
      <dsp:spPr>
        <a:xfrm>
          <a:off x="6175966" y="1104057"/>
          <a:ext cx="2026706" cy="32644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EH paso de hacer análisis simples con sesgos de veracidad y control a la propuesta de sistemas complejos de funcionamientos en la sociedad y su relación con la salud.</a:t>
          </a:r>
          <a:endParaRPr lang="es-MX" sz="1600" kern="1200" dirty="0"/>
        </a:p>
      </dsp:txBody>
      <dsp:txXfrm>
        <a:off x="6175966" y="1104057"/>
        <a:ext cx="2026706" cy="32644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927A6-3811-43A4-818B-6BD3EFAAEDC5}">
      <dsp:nvSpPr>
        <dsp:cNvPr id="0" name=""/>
        <dsp:cNvSpPr/>
      </dsp:nvSpPr>
      <dsp:spPr>
        <a:xfrm>
          <a:off x="3081942" y="439"/>
          <a:ext cx="4622913" cy="17140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Establece interacción entre el agente potencial de la enfermedad, huésped y factores ambientales.</a:t>
          </a:r>
          <a:endParaRPr lang="es-MX" sz="1800" kern="1200" dirty="0"/>
        </a:p>
      </dsp:txBody>
      <dsp:txXfrm>
        <a:off x="3081942" y="214696"/>
        <a:ext cx="3980142" cy="1285543"/>
      </dsp:txXfrm>
    </dsp:sp>
    <dsp:sp modelId="{778377F5-79C7-4284-B364-F1BB27475274}">
      <dsp:nvSpPr>
        <dsp:cNvPr id="0" name=""/>
        <dsp:cNvSpPr/>
      </dsp:nvSpPr>
      <dsp:spPr>
        <a:xfrm>
          <a:off x="0" y="439"/>
          <a:ext cx="3081942" cy="1714057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Prepatogénico </a:t>
          </a:r>
          <a:endParaRPr lang="es-MX" sz="3200" kern="1200" dirty="0"/>
        </a:p>
      </dsp:txBody>
      <dsp:txXfrm>
        <a:off x="83673" y="84112"/>
        <a:ext cx="2914596" cy="1546711"/>
      </dsp:txXfrm>
    </dsp:sp>
    <dsp:sp modelId="{B69DB8E8-593B-4CA8-9137-63295967277D}">
      <dsp:nvSpPr>
        <dsp:cNvPr id="0" name=""/>
        <dsp:cNvSpPr/>
      </dsp:nvSpPr>
      <dsp:spPr>
        <a:xfrm>
          <a:off x="3081942" y="1885902"/>
          <a:ext cx="4622913" cy="17140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/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1600" kern="1200" dirty="0" smtClean="0"/>
            <a:t>El agente penetra y se establece en el organismo, originando cambios en estructura y funcionamiento, termina con la recuperación, incapacidad o muerte.</a:t>
          </a:r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/>
        </a:p>
      </dsp:txBody>
      <dsp:txXfrm>
        <a:off x="3081942" y="2100159"/>
        <a:ext cx="3980142" cy="1285543"/>
      </dsp:txXfrm>
    </dsp:sp>
    <dsp:sp modelId="{57230899-D8DF-4570-ACA6-5108D46584D4}">
      <dsp:nvSpPr>
        <dsp:cNvPr id="0" name=""/>
        <dsp:cNvSpPr/>
      </dsp:nvSpPr>
      <dsp:spPr>
        <a:xfrm>
          <a:off x="0" y="1885902"/>
          <a:ext cx="3081942" cy="1714057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Patogénico </a:t>
          </a:r>
          <a:endParaRPr lang="es-MX" sz="3200" kern="1200" dirty="0"/>
        </a:p>
      </dsp:txBody>
      <dsp:txXfrm>
        <a:off x="83673" y="1969575"/>
        <a:ext cx="2914596" cy="15467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#3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D28B9-3A12-47E8-B717-0FBCAC98988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37234-C8F3-46B7-A864-84806B929B5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092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10401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94113" y="790448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21D7AE8-72D1-4386-922B-62AFDA138B87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2B87F22-2EB3-456F-BACC-11D5B635E32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ovachance.org.br/wp-content/uploads/2013/10/slide-ecolgiahuman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" r="7611"/>
          <a:stretch/>
        </p:blipFill>
        <p:spPr bwMode="auto">
          <a:xfrm>
            <a:off x="228600" y="3068960"/>
            <a:ext cx="8686800" cy="350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5740" y="2075395"/>
            <a:ext cx="8669660" cy="792088"/>
          </a:xfrm>
        </p:spPr>
        <p:txBody>
          <a:bodyPr>
            <a:noAutofit/>
          </a:bodyPr>
          <a:lstStyle/>
          <a:p>
            <a:r>
              <a:rPr lang="es-MX" sz="3200" dirty="0" smtClean="0"/>
              <a:t>Unidad 1: Fundamentos de Ecología </a:t>
            </a:r>
            <a:r>
              <a:rPr lang="es-MX" sz="3200" dirty="0"/>
              <a:t>H</a:t>
            </a:r>
            <a:r>
              <a:rPr lang="es-MX" sz="3200" dirty="0" smtClean="0"/>
              <a:t>umana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11760" y="503428"/>
            <a:ext cx="6400800" cy="1917459"/>
          </a:xfrm>
        </p:spPr>
        <p:txBody>
          <a:bodyPr>
            <a:noAutofit/>
          </a:bodyPr>
          <a:lstStyle/>
          <a:p>
            <a:pPr algn="l"/>
            <a:r>
              <a:rPr lang="es-MX" sz="1800" b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Universidad Autónoma del Estado de México</a:t>
            </a:r>
          </a:p>
          <a:p>
            <a:pPr algn="l"/>
            <a:r>
              <a:rPr lang="es-MX" sz="1800" b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Centro Universitario Zumpango</a:t>
            </a:r>
          </a:p>
          <a:p>
            <a:pPr algn="l"/>
            <a:r>
              <a:rPr lang="es-MX" sz="1800" b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Licenciatura en Enfermería</a:t>
            </a:r>
          </a:p>
          <a:p>
            <a:pPr algn="l">
              <a:lnSpc>
                <a:spcPct val="110000"/>
              </a:lnSpc>
            </a:pPr>
            <a:r>
              <a:rPr lang="es-MX" sz="1800" b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Ecología en la Salud 5° período</a:t>
            </a:r>
          </a:p>
          <a:p>
            <a:pPr algn="l">
              <a:lnSpc>
                <a:spcPct val="110000"/>
              </a:lnSpc>
            </a:pPr>
            <a:r>
              <a:rPr lang="es-MX" sz="1800" b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Docente: Lic. en </a:t>
            </a:r>
            <a:r>
              <a:rPr lang="es-MX" sz="1800" b="1" dirty="0" err="1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Enf</a:t>
            </a:r>
            <a:r>
              <a:rPr lang="es-MX" sz="1800" b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 Lilia Esther Santana Castro</a:t>
            </a:r>
            <a:endParaRPr lang="es-MX" sz="1800" b="1" dirty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404664"/>
            <a:ext cx="1893115" cy="1670731"/>
          </a:xfrm>
          <a:prstGeom prst="rect">
            <a:avLst/>
          </a:prstGeom>
          <a:effectLst>
            <a:glow rad="139700">
              <a:schemeClr val="bg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0922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pPr algn="just"/>
            <a:r>
              <a:rPr lang="es-MX" dirty="0" smtClean="0"/>
              <a:t>Variación </a:t>
            </a:r>
            <a:r>
              <a:rPr lang="es-MX" dirty="0"/>
              <a:t>humana el </a:t>
            </a:r>
            <a:r>
              <a:rPr lang="es-MX" dirty="0" smtClean="0"/>
              <a:t>ambiente </a:t>
            </a:r>
            <a:r>
              <a:rPr lang="es-MX" dirty="0" smtClean="0">
                <a:sym typeface="Wingdings" pitchFamily="2" charset="2"/>
              </a:rPr>
              <a:t></a:t>
            </a:r>
            <a:r>
              <a:rPr lang="es-MX" dirty="0" smtClean="0"/>
              <a:t> clima, los </a:t>
            </a:r>
            <a:r>
              <a:rPr lang="es-MX" dirty="0"/>
              <a:t>ecosistemas, </a:t>
            </a:r>
            <a:r>
              <a:rPr lang="es-MX" dirty="0" smtClean="0"/>
              <a:t>cultura</a:t>
            </a:r>
            <a:r>
              <a:rPr lang="es-MX" dirty="0"/>
              <a:t>, la sociedad, los estilos de vida y las oportunidades que contribuyen a la modulación genética.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Ambiente: estructura </a:t>
            </a:r>
            <a:r>
              <a:rPr lang="es-MX" dirty="0"/>
              <a:t>la adaptación y la selección natural posibilita algunos comportamientos al proveer de recursos útiles para la supervivencia humana, pero plantea límites a otros al imponer riesgos y </a:t>
            </a:r>
            <a:r>
              <a:rPr lang="es-MX" dirty="0" smtClean="0"/>
              <a:t>peligros como animales y criaturas venenosas.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b="1" dirty="0"/>
              <a:t>Ecología Humana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5262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691680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s-MX" b="1" dirty="0"/>
              <a:t>Ecología Humana </a:t>
            </a:r>
          </a:p>
        </p:txBody>
      </p:sp>
    </p:spTree>
    <p:extLst>
      <p:ext uri="{BB962C8B-B14F-4D97-AF65-F5344CB8AC3E}">
        <p14:creationId xmlns:p14="http://schemas.microsoft.com/office/powerpoint/2010/main" val="760199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33164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s-MX" b="1" dirty="0"/>
              <a:t>Ecología Humana </a:t>
            </a:r>
          </a:p>
        </p:txBody>
      </p:sp>
    </p:spTree>
    <p:extLst>
      <p:ext uri="{BB962C8B-B14F-4D97-AF65-F5344CB8AC3E}">
        <p14:creationId xmlns:p14="http://schemas.microsoft.com/office/powerpoint/2010/main" val="262290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17227586"/>
              </p:ext>
            </p:extLst>
          </p:nvPr>
        </p:nvGraphicFramePr>
        <p:xfrm>
          <a:off x="827584" y="1700808"/>
          <a:ext cx="763284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Breve historia Ecología </a:t>
            </a:r>
            <a:r>
              <a:rPr lang="es-MX" sz="44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H</a:t>
            </a:r>
            <a:r>
              <a:rPr kumimoji="0" lang="es-MX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umana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453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708665215"/>
              </p:ext>
            </p:extLst>
          </p:nvPr>
        </p:nvGraphicFramePr>
        <p:xfrm>
          <a:off x="971600" y="1844824"/>
          <a:ext cx="763284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Breve historia Ecología </a:t>
            </a:r>
            <a:r>
              <a:rPr lang="es-MX" b="1" dirty="0"/>
              <a:t>H</a:t>
            </a:r>
            <a:r>
              <a:rPr kumimoji="0" lang="es-MX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umana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9548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688302326"/>
              </p:ext>
            </p:extLst>
          </p:nvPr>
        </p:nvGraphicFramePr>
        <p:xfrm>
          <a:off x="395536" y="1196752"/>
          <a:ext cx="835292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Breve historia Ecología </a:t>
            </a:r>
            <a:r>
              <a:rPr lang="es-MX" b="1" dirty="0"/>
              <a:t>H</a:t>
            </a:r>
            <a:r>
              <a:rPr kumimoji="0" lang="es-MX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umana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61157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556792"/>
            <a:ext cx="8208912" cy="4569371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La comprensión e interpretación de los procesos bioculturales en los grupos humanos, es imposible fuera del contexto ecológico en el que desarrollan sus ciclos vitales. </a:t>
            </a:r>
            <a:endParaRPr lang="es-MX" dirty="0" smtClean="0"/>
          </a:p>
          <a:p>
            <a:pPr algn="just"/>
            <a:r>
              <a:rPr lang="es-MX" dirty="0" smtClean="0"/>
              <a:t>El </a:t>
            </a:r>
            <a:r>
              <a:rPr lang="es-MX" dirty="0"/>
              <a:t>ecosistema, se convierte </a:t>
            </a:r>
            <a:r>
              <a:rPr lang="es-MX" dirty="0" smtClean="0"/>
              <a:t> </a:t>
            </a:r>
            <a:r>
              <a:rPr lang="es-MX" dirty="0"/>
              <a:t>en la unidad </a:t>
            </a:r>
            <a:r>
              <a:rPr lang="es-MX" dirty="0" err="1"/>
              <a:t>supraestructural</a:t>
            </a:r>
            <a:r>
              <a:rPr lang="es-MX" dirty="0"/>
              <a:t> de estudio, y se define como la situación global a la que se adaptan las poblaciones y se ajustan los individuos. </a:t>
            </a:r>
            <a:endParaRPr lang="es-MX" dirty="0" smtClean="0"/>
          </a:p>
          <a:p>
            <a:pPr algn="just"/>
            <a:r>
              <a:rPr lang="es-MX" dirty="0" smtClean="0"/>
              <a:t>El </a:t>
            </a:r>
            <a:r>
              <a:rPr lang="es-MX" dirty="0"/>
              <a:t>ecosistema humano, tiene cuatro componentes estructurales: </a:t>
            </a:r>
            <a:endParaRPr lang="es-MX" dirty="0" smtClean="0"/>
          </a:p>
          <a:p>
            <a:pPr lvl="1" algn="just"/>
            <a:r>
              <a:rPr lang="es-MX" dirty="0" smtClean="0"/>
              <a:t>Las </a:t>
            </a:r>
            <a:r>
              <a:rPr lang="es-MX" dirty="0"/>
              <a:t>poblaciones humanas, </a:t>
            </a:r>
            <a:endParaRPr lang="es-MX" dirty="0" smtClean="0"/>
          </a:p>
          <a:p>
            <a:pPr lvl="1" algn="just"/>
            <a:r>
              <a:rPr lang="es-MX" dirty="0" smtClean="0"/>
              <a:t>El </a:t>
            </a:r>
            <a:r>
              <a:rPr lang="es-MX" dirty="0"/>
              <a:t>medio geográfico, </a:t>
            </a:r>
            <a:endParaRPr lang="es-MX" dirty="0" smtClean="0"/>
          </a:p>
          <a:p>
            <a:pPr lvl="1" algn="just"/>
            <a:r>
              <a:rPr lang="es-MX" dirty="0" smtClean="0"/>
              <a:t>El </a:t>
            </a:r>
            <a:r>
              <a:rPr lang="es-MX" dirty="0"/>
              <a:t>medio biológico y </a:t>
            </a:r>
            <a:endParaRPr lang="es-MX" dirty="0" smtClean="0"/>
          </a:p>
          <a:p>
            <a:pPr lvl="1" algn="just"/>
            <a:r>
              <a:rPr lang="es-MX" dirty="0" smtClean="0"/>
              <a:t>El </a:t>
            </a:r>
            <a:r>
              <a:rPr lang="es-MX" dirty="0"/>
              <a:t>medio cultural. (</a:t>
            </a:r>
            <a:r>
              <a:rPr lang="es-MX" dirty="0" err="1"/>
              <a:t>Bernis</a:t>
            </a:r>
            <a:r>
              <a:rPr lang="es-MX" dirty="0"/>
              <a:t>, 1996) 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611560" y="260648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Fundamentos de ecología humana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90356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1" t="16380" r="8498" b="16925"/>
          <a:stretch/>
        </p:blipFill>
        <p:spPr bwMode="auto">
          <a:xfrm>
            <a:off x="323528" y="1628800"/>
            <a:ext cx="828092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Componentes</a:t>
            </a:r>
            <a:r>
              <a:rPr kumimoji="0" lang="es-MX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ecosistema humano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4647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827584" y="2636912"/>
            <a:ext cx="7704856" cy="273630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Surge del hecho de que se ha observado un movimiento cíclico natural de cambios químicos, propiciados por las interrelaciones entre los elementos físicos y los biológicos del medio ambiente natural. </a:t>
            </a:r>
          </a:p>
          <a:p>
            <a:pPr algn="ctr"/>
            <a:endParaRPr lang="es-MX" sz="2400" dirty="0"/>
          </a:p>
        </p:txBody>
      </p:sp>
      <p:sp>
        <p:nvSpPr>
          <p:cNvPr id="6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4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Ciclos Biogeoquímicos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2132856"/>
            <a:ext cx="7408333" cy="4032448"/>
          </a:xfrm>
        </p:spPr>
        <p:txBody>
          <a:bodyPr/>
          <a:lstStyle/>
          <a:p>
            <a:r>
              <a:rPr lang="es-MX" dirty="0" smtClean="0"/>
              <a:t>La acumulación de residuos sólidos sobre la superficie contamina el agua y el suelo.</a:t>
            </a:r>
          </a:p>
          <a:p>
            <a:endParaRPr lang="es-MX" dirty="0" smtClean="0"/>
          </a:p>
          <a:p>
            <a:r>
              <a:rPr lang="es-MX" dirty="0" smtClean="0"/>
              <a:t>El mal manejo de los residuos sólidos puede favorecer la filtración al subsuelo de líquidos contaminados provenientes de la basura.</a:t>
            </a:r>
          </a:p>
          <a:p>
            <a:endParaRPr lang="es-MX" dirty="0" smtClean="0"/>
          </a:p>
          <a:p>
            <a:r>
              <a:rPr lang="es-MX" dirty="0" smtClean="0"/>
              <a:t>Estos ciclos son: carbono, nitrógeno, oxígeno, fósforo y del azufre, entre otros.</a:t>
            </a:r>
          </a:p>
          <a:p>
            <a:endParaRPr lang="es-MX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11560" y="692696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4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Ciclos Biogeoquímicos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Esta Unidad  de competencia contempla </a:t>
            </a:r>
            <a:r>
              <a:rPr lang="es-MX" dirty="0"/>
              <a:t>los fundamentos de la </a:t>
            </a:r>
            <a:r>
              <a:rPr lang="es-MX" dirty="0" smtClean="0"/>
              <a:t>Ecología, Ecología Humana </a:t>
            </a:r>
            <a:r>
              <a:rPr lang="es-MX" dirty="0"/>
              <a:t>y su relación teórico conceptual con el proceso salud-enfermedad desde el enfoque ecológico y demográfico, en donde se tratará de ubicar su importancia para el profesional en </a:t>
            </a:r>
            <a:r>
              <a:rPr lang="es-MX" dirty="0" smtClean="0"/>
              <a:t>enfermería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14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Ciclo del carbono</a:t>
            </a:r>
            <a:endParaRPr lang="es-MX" dirty="0"/>
          </a:p>
        </p:txBody>
      </p:sp>
      <p:pic>
        <p:nvPicPr>
          <p:cNvPr id="49154" name="Picture 2" descr="C:\Users\toshiba\Dropbox\Capturas de pantalla\Captura de pantalla 2015-10-02 00.56.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6964363" cy="422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Ciclo de Nitrógeno</a:t>
            </a:r>
            <a:endParaRPr lang="es-MX" dirty="0"/>
          </a:p>
        </p:txBody>
      </p:sp>
      <p:pic>
        <p:nvPicPr>
          <p:cNvPr id="50178" name="Picture 2" descr="C:\Users\toshiba\Dropbox\Capturas de pantalla\Captura de pantalla 2015-10-02 00.57.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6897687" cy="384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39552" y="1988840"/>
            <a:ext cx="5904656" cy="172819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Salud es un estado variable dependiente del medio, debe ser cultivada, protegida y fomentada. La enfermedad es toda alteración del funcionamiento </a:t>
            </a:r>
            <a:r>
              <a:rPr lang="es-MX" dirty="0" smtClean="0"/>
              <a:t>normal.</a:t>
            </a:r>
            <a:endParaRPr lang="es-MX" dirty="0"/>
          </a:p>
        </p:txBody>
      </p:sp>
      <p:sp>
        <p:nvSpPr>
          <p:cNvPr id="6" name="5 Rectángulo redondeado"/>
          <p:cNvSpPr/>
          <p:nvPr/>
        </p:nvSpPr>
        <p:spPr>
          <a:xfrm>
            <a:off x="2699792" y="4149080"/>
            <a:ext cx="5904656" cy="187220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La salud-enfermedad es un proceso dentro del cual se da una interacción continua de elementos, cuya  resultante puede afectar al ser humano en forma positiva o</a:t>
            </a:r>
            <a:endParaRPr lang="es-MX" dirty="0"/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467544" y="332656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Proceso salud</a:t>
            </a:r>
            <a:r>
              <a:rPr kumimoji="0" lang="es-MX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enfermedad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55576" y="2060848"/>
            <a:ext cx="7408333" cy="3450696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000" b="0" i="0" u="none" strike="noStrike" cap="none" normalizeH="0" baseline="0" smtClean="0">
                <a:ln>
                  <a:noFill/>
                </a:ln>
                <a:solidFill>
                  <a:srgbClr val="5A5A5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Profesionales de la salud tienen campo de acción en salud y enfermedad, los obliga a tomar en cuenta al paciente como ser biológico, psicológico y social.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239344" y="2276872"/>
            <a:ext cx="5904656" cy="172819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Profesionales de la salud tienen campo de acción en salud y enfermedad, los obliga a tomar en cuenta al paciente como ser biológico, psicológico y social.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755576" y="4437112"/>
            <a:ext cx="5904656" cy="172819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Mecanismo de adaptación que mantiene el equilibrio del ambiente interno es múltiple. </a:t>
            </a:r>
          </a:p>
        </p:txBody>
      </p:sp>
      <p:sp>
        <p:nvSpPr>
          <p:cNvPr id="7" name="2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Proceso salud</a:t>
            </a:r>
            <a:r>
              <a:rPr kumimoji="0" lang="es-MX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enfermedad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1268760"/>
            <a:ext cx="7408333" cy="1512168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El proceso de enfermedad o estado de salud depende de la interacción de los elementos de la llamada triada ecológica, integrada por el paciente, huésped y ambiente.</a:t>
            </a:r>
          </a:p>
          <a:p>
            <a:pPr>
              <a:buNone/>
            </a:pP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578103485"/>
              </p:ext>
            </p:extLst>
          </p:nvPr>
        </p:nvGraphicFramePr>
        <p:xfrm>
          <a:off x="755576" y="2924944"/>
          <a:ext cx="770485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528454"/>
              </p:ext>
            </p:extLst>
          </p:nvPr>
        </p:nvGraphicFramePr>
        <p:xfrm>
          <a:off x="899592" y="1916832"/>
          <a:ext cx="7488831" cy="4312022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496277"/>
                <a:gridCol w="2496277"/>
                <a:gridCol w="2496277"/>
              </a:tblGrid>
              <a:tr h="409694">
                <a:tc>
                  <a:txBody>
                    <a:bodyPr/>
                    <a:lstStyle/>
                    <a:p>
                      <a:r>
                        <a:rPr lang="es-MX" dirty="0" smtClean="0"/>
                        <a:t>Prepatogénico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Patogénico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Resultado </a:t>
                      </a:r>
                      <a:endParaRPr lang="es-MX" dirty="0"/>
                    </a:p>
                  </a:txBody>
                  <a:tcPr/>
                </a:tc>
              </a:tr>
              <a:tr h="2222450">
                <a:tc>
                  <a:txBody>
                    <a:bodyPr/>
                    <a:lstStyle/>
                    <a:p>
                      <a:r>
                        <a:rPr lang="es-MX" dirty="0" smtClean="0"/>
                        <a:t>Interacción de: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Agente de enfermedad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Huésped</a:t>
                      </a:r>
                      <a:r>
                        <a:rPr lang="es-MX" baseline="0" dirty="0" smtClean="0"/>
                        <a:t>  humano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Horizonte clínico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Enfermedad </a:t>
                      </a:r>
                      <a:r>
                        <a:rPr lang="es-MX" dirty="0" err="1" smtClean="0"/>
                        <a:t>diseminable</a:t>
                      </a:r>
                      <a:r>
                        <a:rPr lang="es-MX" dirty="0" smtClean="0"/>
                        <a:t> tempranamente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Enfermedad avanzada</a:t>
                      </a:r>
                    </a:p>
                    <a:p>
                      <a:r>
                        <a:rPr lang="es-MX" dirty="0" smtClean="0"/>
                        <a:t>Convalecencia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Muerte</a:t>
                      </a:r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Estado</a:t>
                      </a:r>
                      <a:r>
                        <a:rPr lang="es-MX" baseline="0" dirty="0" smtClean="0"/>
                        <a:t> crónico</a:t>
                      </a:r>
                    </a:p>
                    <a:p>
                      <a:endParaRPr lang="es-MX" baseline="0" dirty="0" smtClean="0"/>
                    </a:p>
                    <a:p>
                      <a:r>
                        <a:rPr lang="es-MX" baseline="0" dirty="0" smtClean="0"/>
                        <a:t>Incapacidad </a:t>
                      </a:r>
                    </a:p>
                    <a:p>
                      <a:endParaRPr lang="es-MX" baseline="0" dirty="0" smtClean="0"/>
                    </a:p>
                    <a:p>
                      <a:r>
                        <a:rPr lang="es-MX" baseline="0" dirty="0" smtClean="0"/>
                        <a:t>Recuperación </a:t>
                      </a:r>
                      <a:endParaRPr lang="es-MX" dirty="0"/>
                    </a:p>
                  </a:txBody>
                  <a:tcPr/>
                </a:tc>
              </a:tr>
              <a:tr h="1616328">
                <a:tc>
                  <a:txBody>
                    <a:bodyPr/>
                    <a:lstStyle/>
                    <a:p>
                      <a:r>
                        <a:rPr lang="es-MX" dirty="0" smtClean="0"/>
                        <a:t>Factores ambientales que producen estímulos de enfermedad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Patogénesis temprana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pPr marL="990600" lvl="1" indent="-533400">
              <a:buFont typeface="Wingdings" pitchFamily="2" charset="2"/>
              <a:buAutoNum type="arabicPeriod"/>
            </a:pPr>
            <a:r>
              <a:rPr lang="es-ES" altLang="es-MX" sz="2800" dirty="0" smtClean="0">
                <a:solidFill>
                  <a:srgbClr val="0A0F4E"/>
                </a:solidFill>
              </a:rPr>
              <a:t>Crecimiento </a:t>
            </a:r>
            <a:r>
              <a:rPr lang="es-ES" altLang="es-MX" sz="2800" dirty="0">
                <a:solidFill>
                  <a:srgbClr val="0A0F4E"/>
                </a:solidFill>
              </a:rPr>
              <a:t>Natural de la población: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Natalidad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Mortalidad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Crecimiento vegetativo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Regímenes demográficos y transición </a:t>
            </a:r>
            <a:r>
              <a:rPr lang="es-ES" altLang="es-MX" sz="2400" dirty="0" smtClean="0">
                <a:solidFill>
                  <a:srgbClr val="0A0F4E"/>
                </a:solidFill>
              </a:rPr>
              <a:t>demográfica</a:t>
            </a:r>
            <a:endParaRPr lang="es-ES" altLang="es-MX" sz="2800" dirty="0">
              <a:solidFill>
                <a:srgbClr val="0A0F4E"/>
              </a:solidFill>
            </a:endParaRP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" altLang="es-MX" sz="2800" dirty="0">
                <a:solidFill>
                  <a:srgbClr val="0A0F4E"/>
                </a:solidFill>
              </a:rPr>
              <a:t>Movimientos </a:t>
            </a:r>
            <a:r>
              <a:rPr lang="es-ES" altLang="es-MX" sz="2800" dirty="0" smtClean="0">
                <a:solidFill>
                  <a:srgbClr val="0A0F4E"/>
                </a:solidFill>
              </a:rPr>
              <a:t>Migratorios:</a:t>
            </a:r>
            <a:endParaRPr lang="es-ES" altLang="es-MX" sz="2800" dirty="0">
              <a:solidFill>
                <a:srgbClr val="0A0F4E"/>
              </a:solidFill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Tipos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Causas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s-ES" altLang="es-MX" sz="2400" dirty="0">
                <a:solidFill>
                  <a:srgbClr val="0A0F4E"/>
                </a:solidFill>
              </a:rPr>
              <a:t>Consecuencias</a:t>
            </a:r>
          </a:p>
          <a:p>
            <a:endParaRPr lang="es-MX" dirty="0"/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467544" y="332656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Dinámica de las poblaciones</a:t>
            </a:r>
            <a:r>
              <a:rPr kumimoji="0" lang="es-MX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(movimientos poblacionales)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3038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Población mundial 1990</a:t>
            </a:r>
            <a:endParaRPr lang="es-MX" dirty="0"/>
          </a:p>
        </p:txBody>
      </p:sp>
      <p:pic>
        <p:nvPicPr>
          <p:cNvPr id="5" name="Picture 2" descr="C:\Mis documentos\Mis Webs\cursecon\2\199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823075" cy="360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7"/>
          <p:cNvSpPr>
            <a:spLocks/>
          </p:cNvSpPr>
          <p:nvPr/>
        </p:nvSpPr>
        <p:spPr bwMode="auto">
          <a:xfrm>
            <a:off x="228600" y="3047999"/>
            <a:ext cx="1295400" cy="686447"/>
          </a:xfrm>
          <a:prstGeom prst="borderCallout1">
            <a:avLst>
              <a:gd name="adj1" fmla="val 21431"/>
              <a:gd name="adj2" fmla="val 105884"/>
              <a:gd name="adj3" fmla="val 119347"/>
              <a:gd name="adj4" fmla="val 12794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 sz="1600" i="1" dirty="0" err="1">
                <a:latin typeface="Arial" charset="0"/>
              </a:rPr>
              <a:t>Baby</a:t>
            </a:r>
            <a:r>
              <a:rPr lang="es-ES_tradnl" altLang="es-MX" sz="1600" i="1" dirty="0">
                <a:latin typeface="Arial" charset="0"/>
              </a:rPr>
              <a:t>-boom</a:t>
            </a:r>
            <a:r>
              <a:rPr lang="es-ES_tradnl" altLang="es-MX" sz="1600" dirty="0">
                <a:latin typeface="Arial" charset="0"/>
              </a:rPr>
              <a:t/>
            </a:r>
            <a:br>
              <a:rPr lang="es-ES_tradnl" altLang="es-MX" sz="1600" dirty="0">
                <a:latin typeface="Arial" charset="0"/>
              </a:rPr>
            </a:br>
            <a:r>
              <a:rPr lang="es-ES_tradnl" altLang="es-MX" sz="1600" dirty="0">
                <a:latin typeface="Arial" charset="0"/>
              </a:rPr>
              <a:t>retardado</a:t>
            </a:r>
            <a:endParaRPr lang="es-ES" altLang="es-MX" sz="1600" dirty="0">
              <a:latin typeface="Arial" charset="0"/>
            </a:endParaRPr>
          </a:p>
        </p:txBody>
      </p:sp>
      <p:sp>
        <p:nvSpPr>
          <p:cNvPr id="8" name="AutoShape 9"/>
          <p:cNvSpPr>
            <a:spLocks/>
          </p:cNvSpPr>
          <p:nvPr/>
        </p:nvSpPr>
        <p:spPr bwMode="auto">
          <a:xfrm>
            <a:off x="152400" y="4076699"/>
            <a:ext cx="1219200" cy="931607"/>
          </a:xfrm>
          <a:prstGeom prst="borderCallout1">
            <a:avLst>
              <a:gd name="adj1" fmla="val 15792"/>
              <a:gd name="adj2" fmla="val 106250"/>
              <a:gd name="adj3" fmla="val 57894"/>
              <a:gd name="adj4" fmla="val 158722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>
                <a:latin typeface="Arial" charset="0"/>
              </a:rPr>
              <a:t>Brusco descenso natalidad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56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Población mundial 1995</a:t>
            </a:r>
            <a:endParaRPr lang="es-MX" dirty="0"/>
          </a:p>
        </p:txBody>
      </p:sp>
      <p:pic>
        <p:nvPicPr>
          <p:cNvPr id="4" name="Picture 2" descr="C:\Mis documentos\Mis Webs\cursecon\2\199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028824"/>
            <a:ext cx="6823075" cy="377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/>
          </p:cNvSpPr>
          <p:nvPr/>
        </p:nvSpPr>
        <p:spPr bwMode="auto">
          <a:xfrm>
            <a:off x="152400" y="2438399"/>
            <a:ext cx="1752600" cy="1335883"/>
          </a:xfrm>
          <a:prstGeom prst="borderCallout1">
            <a:avLst>
              <a:gd name="adj1" fmla="val 11537"/>
              <a:gd name="adj2" fmla="val 104347"/>
              <a:gd name="adj3" fmla="val 105611"/>
              <a:gd name="adj4" fmla="val 114583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 i="1">
                <a:latin typeface="Arial" charset="0"/>
              </a:rPr>
              <a:t>Baby-boom</a:t>
            </a:r>
            <a:r>
              <a:rPr lang="es-ES_tradnl" altLang="es-MX">
                <a:latin typeface="Arial" charset="0"/>
              </a:rPr>
              <a:t> busca trabajo: fuerte desempleo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200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Población mundial 2000</a:t>
            </a:r>
            <a:endParaRPr lang="es-MX" dirty="0"/>
          </a:p>
        </p:txBody>
      </p:sp>
      <p:pic>
        <p:nvPicPr>
          <p:cNvPr id="4" name="Picture 2" descr="C:\Mis documentos\Mis Webs\cursecon\2\20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1854468"/>
            <a:ext cx="6823075" cy="399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/>
          </p:cNvSpPr>
          <p:nvPr/>
        </p:nvSpPr>
        <p:spPr bwMode="auto">
          <a:xfrm>
            <a:off x="152400" y="2264044"/>
            <a:ext cx="1752600" cy="1412300"/>
          </a:xfrm>
          <a:prstGeom prst="borderCallout1">
            <a:avLst>
              <a:gd name="adj1" fmla="val 11537"/>
              <a:gd name="adj2" fmla="val 104347"/>
              <a:gd name="adj3" fmla="val 105611"/>
              <a:gd name="adj4" fmla="val 114583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 i="1">
                <a:latin typeface="Arial" charset="0"/>
              </a:rPr>
              <a:t>Baby-boom</a:t>
            </a:r>
            <a:r>
              <a:rPr lang="es-ES_tradnl" altLang="es-MX">
                <a:latin typeface="Arial" charset="0"/>
              </a:rPr>
              <a:t> busca trabajo: fuerte desempleo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8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Identificará problemas de salud, derivados de factores ambientales que le permitan incorporar a la práctica las medidas preventivas y de fomento a la salud, en lo individual y en lo colectivo, colaborando con ello en las políticas de protección al ambiente y restauración del equilibrio ecológico. 	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Propósito de la Unidad de Aprendizaje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091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Población mundial 2005</a:t>
            </a:r>
            <a:endParaRPr lang="es-MX" dirty="0"/>
          </a:p>
        </p:txBody>
      </p:sp>
      <p:pic>
        <p:nvPicPr>
          <p:cNvPr id="4" name="Picture 2" descr="C:\Mis documentos\Mis Webs\cursecon\2\200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028824"/>
            <a:ext cx="6823075" cy="413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/>
          </p:cNvSpPr>
          <p:nvPr/>
        </p:nvSpPr>
        <p:spPr bwMode="auto">
          <a:xfrm>
            <a:off x="152400" y="4038599"/>
            <a:ext cx="1600200" cy="1125573"/>
          </a:xfrm>
          <a:prstGeom prst="borderCallout1">
            <a:avLst>
              <a:gd name="adj1" fmla="val 15000"/>
              <a:gd name="adj2" fmla="val 104764"/>
              <a:gd name="adj3" fmla="val -625"/>
              <a:gd name="adj4" fmla="val 121625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>
                <a:latin typeface="Arial" charset="0"/>
              </a:rPr>
              <a:t>Descenso de buscadores de empleo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71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Población mundial 2010</a:t>
            </a:r>
            <a:endParaRPr lang="es-MX" dirty="0"/>
          </a:p>
        </p:txBody>
      </p:sp>
      <p:pic>
        <p:nvPicPr>
          <p:cNvPr id="4" name="Picture 2" descr="C:\Mis documentos\Mis Webs\cursecon\2\201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1970359"/>
            <a:ext cx="6823075" cy="413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/>
          </p:cNvSpPr>
          <p:nvPr/>
        </p:nvSpPr>
        <p:spPr bwMode="auto">
          <a:xfrm>
            <a:off x="152400" y="3980134"/>
            <a:ext cx="1600200" cy="1125573"/>
          </a:xfrm>
          <a:prstGeom prst="borderCallout1">
            <a:avLst>
              <a:gd name="adj1" fmla="val 15000"/>
              <a:gd name="adj2" fmla="val 104764"/>
              <a:gd name="adj3" fmla="val -625"/>
              <a:gd name="adj4" fmla="val 121625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>
                <a:latin typeface="Arial" charset="0"/>
              </a:rPr>
              <a:t>Descenso de buscadores de empleo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704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Población mundial 2020 (Proyecciones)</a:t>
            </a:r>
            <a:endParaRPr lang="es-MX" dirty="0"/>
          </a:p>
        </p:txBody>
      </p:sp>
      <p:pic>
        <p:nvPicPr>
          <p:cNvPr id="4" name="Picture 2" descr="C:\Mis documentos\Mis Webs\cursecon\2\202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028824"/>
            <a:ext cx="6823075" cy="420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5855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Población mundial 2030 (Proyecciones)</a:t>
            </a:r>
            <a:endParaRPr lang="es-MX" dirty="0"/>
          </a:p>
        </p:txBody>
      </p:sp>
      <p:pic>
        <p:nvPicPr>
          <p:cNvPr id="4" name="Picture 2" descr="C:\Mis documentos\Mis Webs\cursecon\2\203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90992"/>
            <a:ext cx="6823075" cy="399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/>
          </p:cNvSpPr>
          <p:nvPr/>
        </p:nvSpPr>
        <p:spPr bwMode="auto">
          <a:xfrm>
            <a:off x="615801" y="1409968"/>
            <a:ext cx="1752600" cy="1086384"/>
          </a:xfrm>
          <a:prstGeom prst="borderCallout1">
            <a:avLst>
              <a:gd name="adj1" fmla="val 15000"/>
              <a:gd name="adj2" fmla="val 104347"/>
              <a:gd name="adj3" fmla="val 131458"/>
              <a:gd name="adj4" fmla="val 118116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 i="1">
                <a:latin typeface="Arial" charset="0"/>
              </a:rPr>
              <a:t>Baby-boom</a:t>
            </a:r>
            <a:r>
              <a:rPr lang="es-ES_tradnl" altLang="es-MX">
                <a:latin typeface="Arial" charset="0"/>
              </a:rPr>
              <a:t> comienza a jubilarse</a:t>
            </a:r>
            <a:endParaRPr lang="es-ES" altLang="es-MX">
              <a:latin typeface="Arial" charset="0"/>
            </a:endParaRPr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615801" y="3543568"/>
            <a:ext cx="1752600" cy="1086384"/>
          </a:xfrm>
          <a:prstGeom prst="borderCallout1">
            <a:avLst>
              <a:gd name="adj1" fmla="val 15000"/>
              <a:gd name="adj2" fmla="val 104347"/>
              <a:gd name="adj3" fmla="val -8333"/>
              <a:gd name="adj4" fmla="val 128532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>
                <a:latin typeface="Arial" charset="0"/>
              </a:rPr>
              <a:t>Fuerte contracción de la población activa 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9486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Población mundial 2040 (Proyecciones)</a:t>
            </a:r>
            <a:endParaRPr lang="es-MX" dirty="0"/>
          </a:p>
        </p:txBody>
      </p:sp>
      <p:pic>
        <p:nvPicPr>
          <p:cNvPr id="4" name="Picture 2" descr="C:\Mis documentos\Mis Webs\cursecon\2\204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028824"/>
            <a:ext cx="6823075" cy="413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/>
          <p:cNvSpPr>
            <a:spLocks/>
          </p:cNvSpPr>
          <p:nvPr/>
        </p:nvSpPr>
        <p:spPr bwMode="auto">
          <a:xfrm>
            <a:off x="228600" y="1447799"/>
            <a:ext cx="1752600" cy="1125573"/>
          </a:xfrm>
          <a:prstGeom prst="borderCallout1">
            <a:avLst>
              <a:gd name="adj1" fmla="val 15000"/>
              <a:gd name="adj2" fmla="val 104347"/>
              <a:gd name="adj3" fmla="val 131458"/>
              <a:gd name="adj4" fmla="val 118116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 i="1">
                <a:latin typeface="Arial" charset="0"/>
              </a:rPr>
              <a:t>Baby-boom</a:t>
            </a:r>
            <a:r>
              <a:rPr lang="es-ES_tradnl" altLang="es-MX">
                <a:latin typeface="Arial" charset="0"/>
              </a:rPr>
              <a:t> jubilado, máxima dependencia</a:t>
            </a:r>
            <a:endParaRPr lang="es-ES" altLang="es-MX">
              <a:latin typeface="Arial" charset="0"/>
            </a:endParaRPr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228600" y="3581399"/>
            <a:ext cx="1752600" cy="1125573"/>
          </a:xfrm>
          <a:prstGeom prst="borderCallout1">
            <a:avLst>
              <a:gd name="adj1" fmla="val 15000"/>
              <a:gd name="adj2" fmla="val 104347"/>
              <a:gd name="adj3" fmla="val -8333"/>
              <a:gd name="adj4" fmla="val 128532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>
                <a:latin typeface="Arial" charset="0"/>
              </a:rPr>
              <a:t>Fuerte contracción de la población activa 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323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Población mundial 2050 (Proyecciones)</a:t>
            </a:r>
            <a:endParaRPr lang="es-MX" dirty="0"/>
          </a:p>
        </p:txBody>
      </p:sp>
      <p:pic>
        <p:nvPicPr>
          <p:cNvPr id="4" name="Picture 2" descr="C:\Mis documentos\Mis Webs\cursecon\2\205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028824"/>
            <a:ext cx="6823075" cy="399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/>
          </p:cNvSpPr>
          <p:nvPr/>
        </p:nvSpPr>
        <p:spPr bwMode="auto">
          <a:xfrm>
            <a:off x="179512" y="2895600"/>
            <a:ext cx="1877888" cy="869108"/>
          </a:xfrm>
          <a:prstGeom prst="borderCallout1">
            <a:avLst>
              <a:gd name="adj1" fmla="val 18750"/>
              <a:gd name="adj2" fmla="val 104347"/>
              <a:gd name="adj3" fmla="val 75782"/>
              <a:gd name="adj4" fmla="val 133426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 dirty="0">
                <a:latin typeface="Arial" charset="0"/>
              </a:rPr>
              <a:t>Población activa estabilizándose</a:t>
            </a:r>
            <a:endParaRPr lang="es-ES" altLang="es-MX" dirty="0">
              <a:latin typeface="Arial" charset="0"/>
            </a:endParaRPr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6705600" y="1523999"/>
            <a:ext cx="2133600" cy="760469"/>
          </a:xfrm>
          <a:prstGeom prst="borderCallout1">
            <a:avLst>
              <a:gd name="adj1" fmla="val 21431"/>
              <a:gd name="adj2" fmla="val -3569"/>
              <a:gd name="adj3" fmla="val 107144"/>
              <a:gd name="adj4" fmla="val -49556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_tradnl" altLang="es-MX">
                <a:latin typeface="Arial" charset="0"/>
              </a:rPr>
              <a:t>Cuarta edad sigue aumentando</a:t>
            </a:r>
            <a:endParaRPr lang="es-ES" altLang="es-MX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22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pPr algn="just"/>
            <a:r>
              <a:rPr lang="es-MX" dirty="0" smtClean="0"/>
              <a:t>A través </a:t>
            </a:r>
            <a:r>
              <a:rPr lang="es-MX" dirty="0"/>
              <a:t>de sus componentes físico-químicos, climáticos y orográficos, determina los tipos de asentamientos humanos, su accesibilidad, y la gran mayoría de nuestra variabilidad biológica más evidente, como la pigmentación de la piel, la forma corporal o la estructura facial.</a:t>
            </a:r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Medio Geográfico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409211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1628800"/>
            <a:ext cx="7848871" cy="4497363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Los cambios globales en el ambiente geográfico ocurridos en los últimos 100 años, </a:t>
            </a:r>
            <a:r>
              <a:rPr lang="es-MX" dirty="0" smtClean="0"/>
              <a:t> </a:t>
            </a:r>
            <a:r>
              <a:rPr lang="es-MX" dirty="0"/>
              <a:t>en sus </a:t>
            </a:r>
            <a:r>
              <a:rPr lang="es-MX" dirty="0" smtClean="0"/>
              <a:t>aspectos:</a:t>
            </a:r>
          </a:p>
          <a:p>
            <a:pPr lvl="1" algn="just"/>
            <a:r>
              <a:rPr lang="es-MX" dirty="0" smtClean="0"/>
              <a:t>Fisicoquímicos </a:t>
            </a:r>
            <a:r>
              <a:rPr lang="es-MX" dirty="0"/>
              <a:t>globales (clima, capa ozono, efecto invernadero etc.), </a:t>
            </a:r>
            <a:endParaRPr lang="es-MX" dirty="0" smtClean="0"/>
          </a:p>
          <a:p>
            <a:pPr lvl="1" algn="just"/>
            <a:r>
              <a:rPr lang="es-MX" dirty="0" smtClean="0"/>
              <a:t>Locales (polución urbana, fertilizantes y pesticidas etc.)</a:t>
            </a:r>
          </a:p>
          <a:p>
            <a:pPr lvl="1" algn="just"/>
            <a:r>
              <a:rPr lang="es-MX" dirty="0" smtClean="0"/>
              <a:t>Microambiente cotidiano (puesto de trabajo, hogares, ocio)</a:t>
            </a:r>
          </a:p>
          <a:p>
            <a:pPr algn="just">
              <a:buNone/>
            </a:pPr>
            <a:r>
              <a:rPr lang="es-MX" dirty="0" smtClean="0"/>
              <a:t> </a:t>
            </a:r>
          </a:p>
          <a:p>
            <a:pPr algn="just"/>
            <a:r>
              <a:rPr lang="es-MX" dirty="0" smtClean="0"/>
              <a:t>Están </a:t>
            </a:r>
            <a:r>
              <a:rPr lang="es-MX" dirty="0"/>
              <a:t>afectando los mecanismos de ajuste biológico y social de las poblaciones humanas, y aumentando los problemas de salud tanto ambiental como poblacional.</a:t>
            </a:r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Problemas con el MG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31300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eprin.info/wp-content/uploads/2012/11/cambio-climatico-1560x690_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8280920" cy="395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Cambio Climático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7996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700808"/>
            <a:ext cx="7804389" cy="4752528"/>
          </a:xfrm>
        </p:spPr>
        <p:txBody>
          <a:bodyPr/>
          <a:lstStyle/>
          <a:p>
            <a:r>
              <a:rPr lang="es-MX" dirty="0"/>
              <a:t>El ambiente biológico, tiene dos niveles bien diferenciados: </a:t>
            </a:r>
            <a:endParaRPr lang="es-MX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136472963"/>
              </p:ext>
            </p:extLst>
          </p:nvPr>
        </p:nvGraphicFramePr>
        <p:xfrm>
          <a:off x="1475656" y="2636912"/>
          <a:ext cx="640871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2 Título"/>
          <p:cNvSpPr txBox="1">
            <a:spLocks/>
          </p:cNvSpPr>
          <p:nvPr/>
        </p:nvSpPr>
        <p:spPr>
          <a:xfrm>
            <a:off x="467544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Ambiente</a:t>
            </a:r>
            <a:r>
              <a:rPr kumimoji="0" lang="es-MX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Biológico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67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2852936"/>
            <a:ext cx="7408333" cy="3450696"/>
          </a:xfrm>
        </p:spPr>
        <p:txBody>
          <a:bodyPr/>
          <a:lstStyle/>
          <a:p>
            <a:r>
              <a:rPr lang="es-MX" dirty="0"/>
              <a:t>Relacionar los conceptos básicos de Ecología Humana aplicándolos al Proceso Salud-Enfermedad.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Propósito de la Unidad de Competencia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054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55576" y="1772816"/>
            <a:ext cx="7848871" cy="4353347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ambiente cultural, nos singulariza de los demás seres vivos.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Cultura </a:t>
            </a:r>
            <a:r>
              <a:rPr lang="es-MX" dirty="0" smtClean="0">
                <a:sym typeface="Wingdings" pitchFamily="2" charset="2"/>
              </a:rPr>
              <a:t> </a:t>
            </a:r>
            <a:r>
              <a:rPr lang="es-MX" dirty="0" smtClean="0"/>
              <a:t>conjunto </a:t>
            </a:r>
            <a:r>
              <a:rPr lang="es-MX" dirty="0"/>
              <a:t>de patrones de comportamiento social que se transmiten de generación en generación por aprendizaje, y que se enraízan en los sistemas tradicionales de valores de cada población determinando comportamientos individuales y de grupo. </a:t>
            </a:r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Medio Cultural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840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680520"/>
          </a:xfrm>
        </p:spPr>
        <p:txBody>
          <a:bodyPr>
            <a:normAutofit/>
          </a:bodyPr>
          <a:lstStyle/>
          <a:p>
            <a:r>
              <a:rPr lang="es-MX" dirty="0" smtClean="0"/>
              <a:t>CINVESTAV-IPN (Centro de Investigaciones y Estudios Avanzados Mérida, </a:t>
            </a:r>
            <a:r>
              <a:rPr lang="es-MX" dirty="0" err="1" smtClean="0"/>
              <a:t>Yucátan</a:t>
            </a:r>
            <a:r>
              <a:rPr lang="es-MX" dirty="0" smtClean="0"/>
              <a:t>.)</a:t>
            </a:r>
          </a:p>
          <a:p>
            <a:pPr lvl="1"/>
            <a:r>
              <a:rPr lang="es-MX" dirty="0" smtClean="0"/>
              <a:t>Uso social de los ecosistemas</a:t>
            </a:r>
          </a:p>
          <a:p>
            <a:pPr lvl="2"/>
            <a:r>
              <a:rPr lang="es-MX" dirty="0" smtClean="0"/>
              <a:t>Cultura y recursos naturales</a:t>
            </a:r>
          </a:p>
          <a:p>
            <a:pPr lvl="2"/>
            <a:r>
              <a:rPr lang="es-MX" dirty="0" smtClean="0"/>
              <a:t>Sociedad y recursos naturales</a:t>
            </a:r>
          </a:p>
          <a:p>
            <a:pPr lvl="1"/>
            <a:r>
              <a:rPr lang="es-MX" dirty="0" smtClean="0"/>
              <a:t>Estado biológico de las poblaciones y el ambiente</a:t>
            </a:r>
          </a:p>
          <a:p>
            <a:pPr lvl="2"/>
            <a:r>
              <a:rPr lang="es-MX" dirty="0" smtClean="0"/>
              <a:t>Crecimiento y desarrollo humano como indicadores de condiciones de vida.</a:t>
            </a:r>
          </a:p>
          <a:p>
            <a:pPr lvl="2"/>
            <a:r>
              <a:rPr lang="es-MX" dirty="0" smtClean="0"/>
              <a:t>Eco-toxicología y salud humana.</a:t>
            </a:r>
          </a:p>
          <a:p>
            <a:r>
              <a:rPr lang="es-MX" dirty="0" smtClean="0"/>
              <a:t>Instituto Nacional de Salud Pública (Salud ambiental)</a:t>
            </a:r>
          </a:p>
          <a:p>
            <a:pPr lvl="1"/>
            <a:r>
              <a:rPr lang="es-MX" dirty="0" smtClean="0"/>
              <a:t>Salud y desarrollo agrario</a:t>
            </a:r>
          </a:p>
          <a:p>
            <a:pPr lvl="1"/>
            <a:r>
              <a:rPr lang="es-MX" dirty="0" smtClean="0"/>
              <a:t>Economía y farmacia ambiental</a:t>
            </a:r>
          </a:p>
          <a:p>
            <a:pPr lvl="1"/>
            <a:endParaRPr lang="es-MX" dirty="0"/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683568" y="332656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Ecología humana: Líneas de investigación</a:t>
            </a:r>
            <a:r>
              <a:rPr kumimoji="0" lang="es-MX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 México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136280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55576" y="184482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GUTIÉRREZ Roa, Jesús, et. Al., Educación ambiental, caminos ecológicos, Edit. </a:t>
            </a:r>
            <a:r>
              <a:rPr lang="es-MX" dirty="0" err="1" smtClean="0"/>
              <a:t>Limusa</a:t>
            </a:r>
            <a:r>
              <a:rPr lang="es-MX" dirty="0" smtClean="0"/>
              <a:t> pp. 49. Distrito Federal</a:t>
            </a:r>
          </a:p>
          <a:p>
            <a:r>
              <a:rPr lang="es-MX" dirty="0" smtClean="0"/>
              <a:t>LEDESMA Pérez, María del Carmen, Fundamentos de Enfermería, Edit. </a:t>
            </a:r>
            <a:r>
              <a:rPr lang="es-MX" dirty="0" err="1" smtClean="0"/>
              <a:t>Limusa</a:t>
            </a:r>
            <a:r>
              <a:rPr lang="es-MX" dirty="0" smtClean="0"/>
              <a:t>, México 2004. </a:t>
            </a:r>
            <a:endParaRPr lang="es-MX" dirty="0"/>
          </a:p>
          <a:p>
            <a:pPr>
              <a:lnSpc>
                <a:spcPct val="120000"/>
              </a:lnSpc>
            </a:pPr>
            <a:r>
              <a:rPr lang="es-MX" dirty="0" smtClean="0"/>
              <a:t>MILLER, </a:t>
            </a:r>
            <a:r>
              <a:rPr lang="es-MX" dirty="0"/>
              <a:t>W. (1992) Ecología y Medio Ambiente, México: Grupo Editorial Iberoamericana.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s-MX" smtClean="0"/>
              <a:t> ODUM, </a:t>
            </a:r>
            <a:r>
              <a:rPr lang="es-MX" dirty="0"/>
              <a:t>P. (2000) Ecología: el vínculo entre las ciencias naturales y las sociales, México: Continental. </a:t>
            </a:r>
          </a:p>
          <a:p>
            <a:pPr>
              <a:lnSpc>
                <a:spcPct val="120000"/>
              </a:lnSpc>
            </a:pPr>
            <a:r>
              <a:rPr lang="es-MX" dirty="0"/>
              <a:t>	</a:t>
            </a:r>
          </a:p>
          <a:p>
            <a:endParaRPr lang="es-MX" dirty="0"/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611560" y="404664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Referencias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</a:rPr>
              <a:t>Ecología humana</a:t>
            </a:r>
            <a:endParaRPr lang="es-MX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utoShape 2" descr="data:image/jpeg;base64,/9j/4AAQSkZJRgABAQAAAQABAAD/2wCEAAkGBxQTEhUUExQWFRQVFxgXFxcYFxobGBgYGBUYGBoXGRcYICggGhwmHBgXIjEhJikrLi4uFyAzODUsNygtLisBCgoKDg0OGxAQGzAlICQsLCw0LzQ3LDQ0LCwsLCwsNCwsNDQtNCw3LCwsLCw0LCwsLCwsLDQsLCwsLCwsLCwsLP/AABEIAOMA3gMBIgACEQEDEQH/xAAbAAACAwEBAQAAAAAAAAAAAAAABAMFBgIBB//EAEQQAAIBAgQDBQUFBgQEBwEAAAECEQADBBIhMQVBURMiYXGBBjJCkaEUUrHR8CNicoKSwTOi4fEVY3OyFiRDU4Ojwwf/xAAZAQADAQEBAAAAAAAAAAAAAAAAAgMEAQX/xAAtEQACAQMDAgUCBwEAAAAAAAAAAQIDESESMUEiUQQygZHwE3FCYaGxwdHxFP/aAAwDAQACEQMRAD8A+40UUUAFFFFABRRRQAUUUUAFFFFABRRRQAUUUUAFFFFABRRRQAUUUUAFFFchxMSJG45j0oA6ooooAKKKKACiiigAooooAKKKKACiiuXmNN6AOqKXOJjdT6c/Ib1xiceEAbK7AkA5VJIB0zFd4HOATTaGLriN0Vxbug7Hau6UYKKKKACiiigAorxRXtABUbWwSCRtsa7YxQx6Ca6jjPaK4IJBB03Gh186iVFDBoJYgLPgCd/maLA2SYlyqMRuASPONB86SwTgvAMlfe8CRMMRzMgx61T432hBv3U70WGRD3HgOyqxZnjKO6wAHUHqI0HDriNbR7bZkdQysNipAII9Iqri4RzySupyxwM0UUVEsFFFFABRRRQAVVcYxDBraI4QkzLKxUgcpUgAzAAJ1k6GKtareNYm2qw6s594KqFiMpkEgbajnvymnp+bYSp5TrheKZi6uQzJBzBSoOadIJOoyn0K9ajxPHbNu4lq4wW5cbKiE95jp7g3YCQSR7o3iluB4uGZCIQ6o2XJJG+YFV11EHWcpq2F7v5SI5qeumo86ecbSeBISvFZODeZrgC+6p78jcFWjKZ3zZfkaaqqvY9UvZVlpzF9GIWAOYBA1I0O+Yxsakt8VBJhWKjnlMjwy+8T5CI51x027WXB1VEr3fJJj1uZrZVlCAnOpQEvMBQGJGWNTseXka/ieDtMTl7QuGL5UvOoLZQIZQ0Rouh0FOXr7PoBlEg5jP4aGuraRPUmSY35a08bx+fuTm1LYpuNYC6cOVtvcFwroVch1aJhXlSJMTmMRyFM4PEvh0to6vcY9mjOEEMxIXOYbujXUkVZ1GVzAqygzII5Ff8AblTa7qzF02d0T3caqiXOUc2PujzPIeJpgGdRtWexPFLWHAVzeuD3e7au3mER7/ZqSNCDLakGdad4biLeQdiyG2PhSIUSRoo90gg6dQedTlSxcrGr3LWoWD5xtkjXXWdeUa8udTVzcthhBqSZVo6orwCva4dCiiigAooooAyftLw/s3uYizHaOqBkYkW7p92LmhHugQRB0iYOumwagW0CgBQogDYCNAPCqrj5DTaJA7QFTtMBGJIB97UoI8TVhwi6GsWmGzIp+ag1ebbpq5GHnY3RRRUCwUUUUAFFFFABSuIwcsXUw5ULuSIBJHd2nvNr489KaorqbWxxpPDM9hOGX7RLO3aggwgnuwTsW9+VidtQTzgR4DiK3ichyEEgD7wgd5CR7w2jWtLVPxDgaMcwHMkrAhpkkeGpJ8+kmdEKql5tzPOlbMT1XW2C9xwJgFmIXwAJMCf71419VuKGUyxKq8EiRyJ+CZgdayntNav6dqQLa9nDBVyZ1uA9pcDnnoIE7kHk1aSy9u9ZBtXM6ZABzBgaMQus85G+h10qkoJJO+5NPgtKKQ4G902EN8EXYOYGJGpjNGmbLlmOc064MGDBjQ9Dy0qDVnYojqiaQs4KSCxfukMJbMc0GQCZOUyNNJjppT9daQI9X9flXGQCSABmMmBufHrXdFKdOrd2IB25Hp4GmKTZa9weLBJtknOumoIkdVJENoRJEwa5KPKHjLhjdFeCvamVCqriPELqsot20KlspZ3ykGfhWO93cx3G1WhManal1thmVjlMCZjWeonUaeNPCyy0JO7wmS4diVBYQeYmfken60qSiuLu28Dn5Uu7G2Rl/ajH9jnulWZQjL3R382wyE6HYk+Cg8oOg4QoFiyFACi2gAAgAZBAA5aVjuM9kmHV8XmFu6yG4HYns7ruSCNe4smDJAACiN51XBMatxBlcOhUNbcR3025RqDodOnWtNWPQrcEKb6n+ZZUUUVlNAUUUUAFFFFABRRRQAUUUUAL4tOY0O36HPnWXweDu2rlu7ZJa1cAW9YLBuzJ3e051lW0Kk6jaCK1WK92qtcSqOFbQ3D3eQZgpMfxFVbzyHwrRSb0maquokK97MmXMdHncd05SeZ1ga6QSRXnD+KW70i2Scujd0gBhuskQSJG1dopDTyjY7qecHoRGnh41GrWrTKigIHzuAFhT3gzmR3QZbNrqZY6wY7g4h6iiK9qY55XKXAZggwYMGYPQ9DXrLIIPOubdoLsI+n4UHDsVHcwqtvM6GQSDI2IIOn5VJRRewWPUusCFILfvCP8w/KfSp0cESDNQA0hiFvrJTsrjcgzNaP8zoHn+kUaUxlNog4vibpxVm0tstbKlmYMBBJI7wzAwI3AOpAMSJvUSKz97C3Lr2u0t6LmLOHHcZWBTJ8UsN4O0g1eYViUXNBaBmjbNGseE01Typdgpu8myaqfjUkiwucG+SXZR7ltVAaWOgLaIOfeJHukixuXwglz1J8ABJPkP7ikMLbYs9x5DXNl+4izlXz7xY+LEbAUkFbI05YsR3sJaugh0DKVe1lYd0qSA0rsQcvy86zXBc+BvHBuWFhma5g7xMogOpwzzB0J01Mg7gitfe0BaCSATA3PgB1JilOKWbT2mW6ua0dG3gAyJ01HSRtJ2E1aMuHsQYm3taTiDhrdhnvW1DXlzqMimIyk6OSCDHdMMJg6DR4e8HUMuzCRIg+oOx8KwnDeF2cBiwwdz2ls23a53s3eBRzcHxKAFMgd0A/Aa29lgqHouafDn+Bpa0Iq2lFKU23lnmPxfZrMFmJhVBALNBMSdBoCZ6A1BwviJuFle2bVxIJQsGBUzDqy7qSCNYMqdNpS4wjXlUi6MOwb9k3dbMzAqFZWEMpnVRqeRFWdnBw5cmWMDaAAM2w/mbn06UjjFRzv89BlJuWNhqiiipFQooooAKKKKAIMae4f1zpGzbzLDqPeJE6xDSp8CNPKKsb6ypHhVNw7iFthbUMZdMyg7kLo0+IO/nVqd9ODPV8wzjiyozKudgphds3UT4/j9EcjtkZGywPdZCwzuIOYHvKI0MRGZpq2bYxSWJxDdmWHdZQSwMtAB7xAEZoGo608XiwklkYwF7MgBK51ADhWzBWgSJ3joSBIpiqHE3nRD2LrcviCFZlm8PeKbDTIZVhsd51m6w19biK6GVYAg+BpZRtkaLvgkpW7imDgZJSQpcMNGaIld4kqPXaKbqAYO3nNzIuc7tAzGBG/lpXE1ydaZNRUH2xM/Z5u/wBIPSYmImNYmmK400dOWHSvaKKAOajNgTnEBh8XXwbqK6v3lRSzGFG5P61PhVMLLYsZnJTDna2CQ1wTEuR8J+6DG29PGPOyFb4GrWPXEMAgJtJ8fwu4OiofiURmLbSFg6GnWOv9uvQVArKpFq3lBC+6PhU7MQNhofOPl3bdpIjujmTrP6meQgddBpcHL9yZVjT1PqZ/GuEthRA26ee/1k+tSigiludsUnEcIpusrrKYm32TeBUNlk8gwZl8460nwniTwcM7f+aspldGgfaLQ7q3rZnnI15FiDyIuRejPIkI6rpGgIQg78s08vKqf2k4dbutbuQRdtvOYFly5e9qy6gHKN9GgA9RojnD+fP6JPGR84pVKXLls5UZbdgCGZ7ly2JYDTJlHaJJI+OYG97h74YbEHmpiRvvBPSqHhhyLcDMMoZc2Zg2VyE7i/vSV1O7EaEk1fWrIUk8zA9BsB8z86hVSRopNsloooqBYKKKKACiiigArErhD31QjPhsUXtkkCUuZbj2pO4JZhHgvSttWB9prYJxKERNxHUj4m7PK3rAX+kVq8Krtoy+JdkmbMOIkGQRIPIztrUeKU5TBgjUaxr0Pgdq+fYPj1jDYRLbXLh7qQkF5LZiFDbCdo0jJ61L7Kf/ANGXFXRYu2whcEWzmBDabHbWPwqj8PKOVwIqqY/w7iGW8thiApKvYZtSve/wjpzAKgkyDO5gVobS9m4ZCgtme1B7pDt7rwToSdCI51g/a/BsgZp7rGGk+48wOeqtsfGKtOD8UF+2LV9FNu6ht3GP+ISsDnqSJBB3PL3atVpXWqPqSpzthm7ois1wzF38Mq2r4a6FIQOSouHpEmLnzDaagk1ocNiVcSpnqNQR5g6isU6bj9jTGaZHisLnHvssaiI0bk0RrHQ6eFRYTGN7t0BW0gj3W1jSdjOmU9RvNPVS8RwwvBxbcyqsQBlyszjRSWB0zLMjaTB3rsLPDCWMouaTxOPAOVRnc7AfLX9ac4qmbijMgUHtNSpNsjWNJdzK9JyhtSdI1FRxLhly6RbuYp7CHKfs+FkXHHR7pBuuOUwojpTxo23EdQtMZiB33uKcTctx+wtlMlonbOzsEVoMkEzB2aAa9w5xGKHfKKCfdQMbaAcmZsrXnkEahQJ1UwCYeDcIs2cPlW0MPYWXKl4Y6Cbl+5JCGANZZoA1A0rO+0PG7ty+lmwz9mUKi2FYBtgCti2O0KDrcIU9MsTaMNTsuPZCOVvmTdcO7PvrZYOymLrTJLxszDmByG22lM2dAsaKoOn3jsJ3Pn4/IfPcTxTFYa3ZsIv7bOg7JApuMD3muXmHdBMnKqwAdyRpWp/4s1jvYmw4O5a0DcXxYqo0OupifMSaWdGX3uEaiLe/jUXKGkFyVkDbLm0J8YIA3M6DeJiGkRtprPL1/wBzFZnE+02FSwG7a2RmBUqVeJBggzM5ZknXv+lS8Oe1eQ3UxRNogF8l2GVyI1iGXYd0wNtKV0rLI2sa4SzfbMarNI/YMo6A2cp+ZQmpMdirDlrfaL21sjTNDAwG0IjdTy667VT4R0XF3VUuZS2AA75wVz+8897QnefWur2Iw2YgL+0Jkv8AFmmQW6jcEeQGlU+n1Xzsv2JuasaXA2gxMHMsow5yQZzTzkjfwFWlUnAMSWPegGCIEaQdNvDX11q7rHWTUrM2UbacBRRRUioUUUUAFFFFABXyz2/tveDtbbKbdydGgkqeXXTXSTptvX07E3cqk+FYDiYU51iSw+Rnfz/Pxrd4JZbMXjJbIzWD4EhupbxRJVbWZLlmQ0nviANTqp2g6CN6uP8AwZhLipew/a2imXI8FGJUzmKso1/RpS5g3TUjugAzm0EHlO2setakcWDIrQTI5Ga3VNWHFmOElyIW/ZVb19bmIxNy4AystsrkUFWDDRWg6jmNj615wXAqpv2j33tXnKA7m22oGc794v3uRY8swZluJKxGXkemu1V3EMSyX7d9TCnuuRrpyzDp+VT0zeGx9aQ7a9o/sdwYfEtnsMoyOw/aIp0AdTqy8tRmHPNrF5xLAu1kvg7uViJQghgRPws0iPAyNIEb1Se0WBtYu0DmAdR3DuAT0I3U1g8JiLmHz285Qk7rprtE9KWNDX1Rw+ezGdbTh5R9L4XiGvWWe7cINvuXATJLhQXBVSqjUkBSDtJ6VFYstefNcQpaHuW805jrL3Ts7xoF7ygTqZ0xvsjxE/ayj3CRcAzG4IhgNMupnmPlFfQkumHAy/8ALzTuNJJM9dgBtGs0tSGh4/waMtSPcRh+1NtQ1y2LcMwRshOkKrFdYjUiR7w5xBZ4QLK3WQFixLdmuW2HO8ZhrE6amI5GmbMJ7upOrHqfxNOi4NKzOUlhbFkkzD3uDYvELZ7V/s2p/YWwpCjRjqpKADJAOrd7dZirrA4BMKhWwgFxmUOzSzM0FiSx7z71fW+eoMfT8uVBtAmefmR84OtdddvD2OfT5RU8E4GlktdOY3nJzMxn3mkga6A6fKmcZfObQ7fIyOY/W9OFgNJ6nfx/1qvx94FvL8f1Fci3Od5BJKMbIpOK+ztm+GaDbcwC9vSddQVOmvWJqrX2DwoXTOrlSrOtxgWze9MaaiRG0HWau8VjVVdTBPL8KrhxkElRrG5nWOtbIKdsGaU0jK4TMMZctBmtqIQ3dczW0dUCq5+Pvb68+tTcJwpu4m4l2RlDBLiaHNmAzLMxoNQZBk7iqjiNx/tNy6ub3yAs6aRrEbyAaa4Bmt3u2YnMwIKzp3tZjlyrXodiWpI3Ps9evW7gF5ZAIGddVYHSYmVPmPU7ndVhrWJmPHTTxFbHAX89tTzjXz515Xi45Ujf4SW8RiiiisRsCiuDcFcm+OtdsxXJIlrhrgFQNf6a1GXP3T8j/YUygI6nYixpLAjkazfFOFMdR5zz860V29G4I9PzFV13iFgGLly4vmjR8wCK2UXKOyMdVRluzK3rLqpzSwG+mxn5/Q7HWu8NjBbWLjjWSOQg+Ma/61fX/sLSS7NzMh/7AUjcGEiEkg8gXg+YnX5VrVTUsxfsZ3C20l7lTcspeh0ykHciZ8pG9VeItC25O09dQf3TpoPLetAtq2sBXtopJ0zd4Trt59evhUr8GzyUGfnAcEx4AsKp9RR3E0t7CuCuC4ugykbqNPXSDB8a541g7dy0S6soT4lBJWdM2kwOZ5QNdqTszmK20II3kwR5zIrvEWxlYXXyKVIMXY0IgiI23rrWcAmZbifCL1lgdY+FwIBI2k8j/r6ajh/tTmfLc7qzBIMgNEHUbrOs+PrVPjsCLhhcQGU7Fjm+oaSPSu7fDcg71xCOcLdP0WDTNJrIXfB9HtYhd5Go3neKbRhvuI0gisDw7GWVhQXH/wAWJP1a7pWuwvCi6hrb2302l1I8wS34ViqwjHd/oaIOUtl+paHGdT+vEg61E+PkbiPKqmzavBytzD3FC7MGV0bXcFddfED0pmbY99WHhlP6NT+nH7ja5c4PMRxHc1nsfxYmQOfPw860Np8LcDQdAQrA6QToAQdRqPpUGL9nLRk5SdOuoFWhOEXlE5RlLZmEx3Fe8E3Ma9FG8n5VmrmNPbF1kyYid4/X1r6Jf9msICc2hPjrG1Qr7C4YiVuHX9da0qtFE1AqcK6uoLgz121j9eFP2cOpO4PrB189K4u8KFjRZfUxJjczAk6Cm8Bw3MCWtOAdzmBEeBy/qaaUla5JRyWWBwpHU+HPwrU8LYqPDpVRhFyALbQhR0k1YWLtzwP8WUH6kGsFa8lk10el4LxHB2rqqtbzDdf86/nXScQU9fl+VYnSfBuVZcjWle5FPL6Un9lY8yKlt4Mj4jXWkuTibfAwU8Y9TS7XCu76fw/lTC2iOZqv4g+Igi3b/mzAn5aUQV3YJ4V8krYr/mH+n/Ss5xm5dBlXUjyg/U1T8STGrBcXFG2hkeHPvH5bbGmuDgPlDXmW40aBSRqCRBiCO6dwNq9CFFU1qTTPPnVlUelpo8t27d4MXNxMuhMBhm2KwNZ2OoGhFJcPwbIxdEzj99dxPidTE6jXYa8tRd4DdHeS/n8HAj0gafKs/iL99QUezaVxMs7HKddPdUDby86pCrquou/z0FnScbOSsaPC3bWULdt28x5AaenOqziq2bBDWbhsNB7olpG+ia0n25e2oZUzjvfsywgjmHJIjwYUhxPiFouvb5GufC1piCsa9+4pA5/6UkaT1c/YeVTp4+4tZx7XLj9jauMCe/dK5mJ3PdlVG8wXG81YYzgXbKO1zADkTbUj1RX+Wc1EvDu0Oe29yTEOty5Om3fNsTH8Rry5wm/sXa4OYfIwPzYH6VZvOHYlbuQ2MKtvu2sZl5BTcLKD4LkA9PwrQ8Lw95Qe0vC6TEZbeQKPOZafGqbh/B7mcF7NlFHxqwD+irm18J9a0uCsKujM4I8V8YGoPTap1ZYx/A8Ik9q0ecnXodp01/PWksQ9l3KdquZd1CEn5xVheBA7jmf3iB9RH4GoXvgiHuJPTMD9Zn6VCLe/z9irXBW4nFYdCA1wIf3ggnyztXScSwY0a7bM8mNvX0zVYhbbaE2o/i/MVymDww3NkeTAN89CK65rm4qi/wAju3iLAMhTI27hMDbuwNPSpLN6xdAKsDmJAIPMbjz8K5Xh1ltsrrsJbMJ6iZE119n7MyEHTNuQOk7gUnTw3cfPKRHjMEANQGHlVNdKKCCyj0/tNW7sD1HjP9jVRxJ5nuodNGjNr4pofSflV6V9mRqWMtxThl24e7esn/IP6YJ+bH0pvguJxOH+NCOiPP8AevcR2nO3aZY2GGuT4H3z8o9aqsQ/aZsmUsg7yBCCv8phvlNbPMrPYz+XKZtMLx4zJQT1nX8a0OF4raYCLsE8iI/GvmWBvDJbnvC5sVIyzEkbEiOcxqa1nAOHSZWF66k+O1Zq9CFrvBajWnexr0fNs0+WWpQh8fpVbY4eJ/xGn/px+IpxcGw/9Vvkv5V5klFbM9GDk91+o7RQTUT3SNlnzMVFK5obsSRVfjsI5ki+UWNoUBfEN+c11evXSDBRD1gvH1WqDifBmvQz4u8GG2UBVnwT8yavShm7dvS5CpNWtb+BHFcDV2BbEG7EwLruyt5jMAfSKeHCcSvetJh9ohVKkjeJnwFI2uDm3qLjP1LLaA08rZI/qFXeD9oEAyqrORocsRPmTFa5zqW6cmWMaf4sFNifaG7aYpdsXA3dyxEGZHvMyjTz51DZxL4pbi3cM6ZdO9cTNrzRRM+pHnSvtH7f2bk2VSXmPeWQZ2DHug8tzSOL4firtoWGsWxaZs7MbmZlB1y20OXJGgALQPpVYR6btWZKbeqyd0OcVCHDi1ihcW2kRdXumRoM6HMoGo1JI8q5uez9xSrJcyEDRuysh4P3iLkH1WmMXwe89gWbS20tIBAuPnfT4gToCImc28RFQ/b2RCHvoSBCs5W6ZkDvmwxc89zz8NWUn+F+hzT3RJexGJUQb1oGIzPbYA+bW5UfSs/juBX7hLM9s6wSGc79ARtrVhdxl8nu/ZbpBglJdl2+G40Dfr1G4NXV/wBnWuQLuPADDMEt2URiPCGJIrutU9/nsjmlz2IfZ8up7N8ThbWWMoNvU6cj2ifhWgvYtLYk4nDGPvXBbH1LVWYT2LwdpdbV3EE/e0+ncX509heA4dZy4QWh17TKf/qZqy1KkZSvn2X+mmEGlZpe7/wisvYxQDm2GgnK8AEEEiVZfoQadPBbVxYaT4ZiPrv9aWxGFgkWmyEdC9355k0HrTNvtAojvMPDIPxNck3bpdhVFXyrlRivZiwrZVw1+4PvLdtgD+q4rH5U8nAgigIX0bYAAga83mTPOadbHlYzZs3TKST5bzzPpXmF9oLNxCyOtzKxU5SsBhurNMKfAkGuOdUbRTYovCLSMSQwz7jMczQRGqksRtoNKs3QzALL0EAj6VUXOMjtLoazeRssqCmbOVE5VKEg7HSdQT403hOJsLSE2Xzle8oy7jde8wJb03neiSm0mzkdKdkRY7hkjvD1Bjfw01rM4vBlZi0Gg7jEqJH8y7+BjzqxxOLF4HMmKTXnZc/M2w2UecVWWcDadyiX7TMN0zDOPNdx8q1UnZZZCos4RG1m6oJtW+9PxXs4jqMunpptVeMA6C67lmu3NDNtjpBEL2amIn73KtZa4ciCWCQNSY2qpt+0WGullw9s3iu5y5VEzGsFjseWtUVTsJo7lRwW+tg/t8wmJ1GviZgg8oiBA8SfoXCfaDCMsIwTwJWf8pP1rHLixeOWwLWaAZysRB5h8wnzy6SOoqRPZC/cYsrATvrptyELSVown53Yei5QfQrn0e06P7rhvIzXZs+NfP8AD+yeNtkEXZ/lQ/8A6LWmw1jFqIknzKf3JrBOjFeWaNsasvxQZfA16aiBrk4tB8Q9NT8hWbS+DRqXJ2yVX8SsXjl7MKVnv69/TbIGGWZjemP+IA+6rHzAUfWqriV/GXFi0bVk/vHO0eYIjzE1WnGV+PUlUlC39CBd7Tv2yypgquzAeOY5XPjm9BSF32twzGGR17PQ5lUqPNUYmlxwzEkt9oNtif8A2rlxif4ptif6qlwfCnGi2iSNRmKqJ6wWuD1Imt9obt59jD1bLYrcXa4SzFmXCow1YMcgkidjA9Aa0mE4bh7dtbhdlQiVXtbgEfuqXI+VVw9m8S93tCuHR9+1ab10fwl9E/lirJfZlFm5eL32GupZiT/01WI8CHpZzjtq/koovexT8U49anLbQMTsD3288rEn8K4wp7QFsQ624P7NHUqzaaMC4IUE6e6SNdjFa7BcPGUFbsDpaChPTMGI9CPIVLc4SjGWZidtcp+rKSKX/oisJfPYPoN5bM6MCLdu4bT2rdwjuuZhe78bH3tZOojwqywt0BFOcAHKC+cMCx2Bfx5SBT68FtDofNLf9lFMHAqVy/D90BQPoKnKumMqFhY2H61HqZEnTQ7j6/lVoiqoCiAAAAJ5AaUojBrpjaCGjbwk7ZpnToamqlxnSS5E8LZFuY+JixmNzHQeFNpcFTthxSmOBRZS2XPQHb03NNqUmc0OJRe1eGvvbuDDXBZvPkFu6RoomHUN8DkEwT1YAia84Tg7OU4e0mUW1cW1uhjmuktna4GIZjqCQT3gxOog09xDGQo1XKdHDfsiFjkLsZtf3k9dqi4ZYdGBZXZS5diXVzIULbCC33FRVUaAAnKJJMk0u0jluBTg5v3u0tvfjsmKns0TvRzt93ReXWQelX0SJAygAM0iTG5EDn84qtxvCrTQezdSCSrqAjqW3Mq6yf4gfWmMLmVBl7S4RpmvONSN5CKfwok9WUKlbcavJIBC5thplPPeCYjf51W8R4Ulxw1zD27gABGbIXRv3S0R5hhHjVlYe58QE/ukx65o/CvQrlpMR05z5/OlTaGM/dwerle2twSq2xeOZgDGZO1bIZ35wNJnQR4X2asWjm7PI7aly7Fz8RkpA3G08q1HZmomsJz06enMAdKdVXsK4CPD+D4RBKgSRBifODvpqfDXxq6TFqB3Ijw1rPYnG4SYNxHI5AByP5QCaSscVsC4QzMikd18zqxP3eyJ+vPpQ6bnl3Z2NTRhWRrhjj0qVMQTyrNYPGIbhAu3G20aVgHY5dN+sEaVqLFiANSTWerCMC9KcpnjGkr2DQ6gQeo0qYua81rkbrY7K0t0Ublg5BYxt4aHf1qIN7xaBPMcxyPiYj5VeXMNm3Anrz+dVPFuDrkIjusCCs6GRy8a2U6kW7Mw1KM4q6ILeKVDBB5AGM0x5T8zTTXbTjvorea6+YnUHxFUljhtzIFYkZWUqQdHUEEDXbTQgj1O9PWsESTvp1BHyJGvpVZQhvchGdRcD923beJJkCAT06GIzD+KalwGGS3OQlZicoCjTbugQKWt4MimEsEGoSStZM0QnLdocN9UHdU6mTlBJJO5PXzoNy43uwo/eEn01/EVypipku1BqxoUr7nPaFAO0ddeZhZ8hNcLxBDs4PlNMNcU7gHzE1HktfcT+kUq/NDepBiMUoBJExyJUfiaY4fdRl7gIA0jLAB305HflXguoNlUeQFD48CutNqyRxSine43FIcQxxtmFtXH0mVU5fKQCZ9Kk+1NyX56fQ14cQ/Qf1f6VyMWnkZyTWCkvcbv6xYIOYALlvEkGO8CLYXSToSDp5TJw7CLfRnu4c2nzEZtVZhoQwK5WA5QenPerJ8Rc+4P6ifoAai/4kB7wKj7xgr6sJC/zRVr46Vb1I4vlkeFwWWcty9AMBSwflrJcFo2504+FcbEH5j869yhv7EH8CK8xOIFm2bjM2VeUZjqQBvruRz+VI5NsdRjbJxkuD4Z8j+cV1bvaxzG45j0Pr8q7tXbpEkKnmcx8iFgA+rV0tnWZkndjvpsBGgG+nn41zV3O6ex2HFVFzgSl2ftC+b4bsuF1mE1GX1nyq27IV6FFcUtOx219zJ4/wBkg5mbg1JhLmZNTJm22X6TU9vg9y2ALPYwR8NvLtvINwGa0JBPMgdANT6/lBqJmtghSyhmEIJEmBOn4/WqqtPYm6cRPgeAJuB7mQlQwkCJ18zsfGtLWN4PxB1xBsXVyMFzJt+0Ua5kO3dJIKnvakyRWhwHE885u7GnOJ5iSBUvERk5XL0JRirDXZ10ErvLXoFZ7l9JFecKJP8AuelKKhY5n9F6fmaaxdnMNNwZHpVfhccHJXKymSJI2K7g/dYdDvuJGtUhtdEqm9meYoImVQIJJICkLAHeZieSzuerDrUKJ37bEBSzZVEsTHZFypGgWMp66/Km72EDamCxUpMbqTOUjmP9YiajvWDKzrDSpBghoIkTtoSDJIMnQzVFLBLTkbNsVGbVQ2sWxLAITlIEkgT106jfYA9abVwSQDqN+o8xSZQ1kxY2a5+zU7FFd1s59NFddwJPxMvrp9aLWHmRmk/r50/dy5TnjLzzREeM6UWisd2I8Ij6V36jsc+lEU+w1Fd4YGBDAEHcHarOg1xVZIHRiVf2QjZmHmc3/dNckOOanzUz9D/arQ1E6CmVR8nHTtsVxxxTV0hRuynMB4kQD8pp4BWg6NIkHfTkQa5a0K4w+Eye5oNTl+H5cvSK63FrGDkdSdnkjxGB7v7GLbA5gNchnQ5lG+n1g15wLiAuqVZWS8nduI8SD/KSMp30OxFNvdKiWXn8IZv+1TVbcTNfF20lwXAArZgwRlkfCxWWA1zdBHShPUmpe/zgbytOPsWn2bTumOgjujyG48ppa9cZPfEA6ZplZO2vI7bganQmnu22kHxIgj8/pS/EhmGQ/wCFcVgzAciAMpOwzAnX03ipxbvkpKKtgWBIJ3Mnny8AK5uMT976j6j86cs4dUVVUd0AAazoNBrvXRQfomqa0R0PuU2N7bLFllU/8wM31nT61Q/8PxgVjIW6x/xLQBEeKk2/xNbcL4fr0r3L1p419KtYV0b8mMw/E1sMLmKtZXGhvd8gjSQA4z253OQFRGrVpMHiMPfQNYuDLqZtkEEnqyzJ060y1sDnprIPiZ3PTUR48oqpxWCwyMc9u2ZgjKi5p+KYGo93XfXyoclPa9zqTjuaqiiisJvCvn3bscVhlzHLcuXHcAxmZXMExv7o020FFFbPC7S+38MyeJ3j87G2neolacs8wT6givaKihmUT4pwcOwbvXblkXP3ge0BEbD3RtVlwO8XtsWMntbiz4K5AHjAFFFXqLpfzuThuiwNe15RWcsekTXKWgu3PfUknzJ1oorgHVBooroHNe5a8ooOHBrrNXlFMKVSOz3crM0SRAYjmehEedTLgFt3FytdMzOa9dfZY+NjHpRRVJOzsuwq2OOGOS6oxzKGuDvd491mAktJOwq9YRRRU63mK0fKRXMOsEgQd9NPwpHB3S1tSTJIk0UVyGUFTDViT/es9jeI3AxAaNY2WY84mvKK0UkmzPNsoeE4m5dvuHuXCAToLjr/ANpFb/A4G2qgqsTvBOvnrRRR4nFrD0Ffc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9" name="Picture 7" descr="http://orig15.deviantart.net/4687/f/2012/148/d/7/water_splash_png_by_starlaa1-d51fsqk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44" b="5586"/>
          <a:stretch/>
        </p:blipFill>
        <p:spPr bwMode="auto">
          <a:xfrm>
            <a:off x="-22662" y="2900854"/>
            <a:ext cx="9275182" cy="395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Marcador de contenido"/>
          <p:cNvSpPr txBox="1">
            <a:spLocks/>
          </p:cNvSpPr>
          <p:nvPr/>
        </p:nvSpPr>
        <p:spPr>
          <a:xfrm>
            <a:off x="467544" y="2060848"/>
            <a:ext cx="8352928" cy="44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 entender la ecología, es necesario antes saber que es un sistema.</a:t>
            </a:r>
          </a:p>
          <a:p>
            <a:pPr marL="576263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Conjunto de partes que componen un todo (Reloj, línea de ensamblaje) para su funcionamiento con un fin específico que todas las partes tienen en común.</a:t>
            </a:r>
          </a:p>
          <a:p>
            <a:pPr marL="576263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es-MX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370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</a:rPr>
              <a:t>Fundamentos de ecología</a:t>
            </a:r>
            <a:endParaRPr lang="es-MX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http://storage.competir.com/post/factores-bioticos-abioticos/images/factores-bioticos-abioticos-ecosistema-marin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0" b="14973"/>
          <a:stretch/>
        </p:blipFill>
        <p:spPr bwMode="auto">
          <a:xfrm>
            <a:off x="1043608" y="4149080"/>
            <a:ext cx="4355976" cy="248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827584" y="1484784"/>
            <a:ext cx="2952328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Ecosistema </a:t>
            </a:r>
            <a:endParaRPr lang="es-MX" sz="2800" dirty="0"/>
          </a:p>
        </p:txBody>
      </p:sp>
      <p:sp>
        <p:nvSpPr>
          <p:cNvPr id="6" name="5 Rectángulo redondeado"/>
          <p:cNvSpPr/>
          <p:nvPr/>
        </p:nvSpPr>
        <p:spPr>
          <a:xfrm>
            <a:off x="4788024" y="2276872"/>
            <a:ext cx="3600400" cy="20882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 Sistema que tiene partes bióticas (vivas; animales, plantas) y abióticas (Clima, ríos, mares, etc.). La ecología estudio el ecosistema. </a:t>
            </a:r>
          </a:p>
          <a:p>
            <a:pPr lvl="1"/>
            <a:r>
              <a:rPr lang="es-MX" dirty="0" smtClean="0"/>
              <a:t>Sistema de la vida.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592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Fundamentos de ecología</a:t>
            </a:r>
            <a:endParaRPr lang="es-MX" b="1" dirty="0"/>
          </a:p>
        </p:txBody>
      </p:sp>
      <p:sp>
        <p:nvSpPr>
          <p:cNvPr id="4" name="AutoShape 2" descr="https://insight.cryptzone.com/wp-content/uploads/2013/03/OrangePeopleNetwork-300x2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120881"/>
            <a:ext cx="4560441" cy="342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491" y="2780928"/>
            <a:ext cx="4560441" cy="342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68"/>
          <a:stretch/>
        </p:blipFill>
        <p:spPr bwMode="auto">
          <a:xfrm>
            <a:off x="6863780" y="2633463"/>
            <a:ext cx="1980676" cy="342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 redondeado"/>
          <p:cNvSpPr/>
          <p:nvPr/>
        </p:nvSpPr>
        <p:spPr>
          <a:xfrm>
            <a:off x="1118327" y="1871116"/>
            <a:ext cx="2952328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Sistema Social</a:t>
            </a:r>
            <a:endParaRPr lang="es-MX" sz="28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4721338" y="4831046"/>
            <a:ext cx="434446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Componentes de una estructura social que comprenden desde la cultura, la lengua; acento, dialecto, tradiciones, comportamiento, etc. </a:t>
            </a:r>
            <a:endParaRPr lang="es-MX" dirty="0"/>
          </a:p>
        </p:txBody>
      </p:sp>
      <p:sp>
        <p:nvSpPr>
          <p:cNvPr id="2" name="1 Flecha derecha"/>
          <p:cNvSpPr/>
          <p:nvPr/>
        </p:nvSpPr>
        <p:spPr>
          <a:xfrm rot="2373908">
            <a:off x="4141351" y="3432583"/>
            <a:ext cx="177092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384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396044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Estudia la relación que existe entre los dos sistemas y la interacción así como los elementos que se ven afectados durante éstas.</a:t>
            </a:r>
          </a:p>
          <a:p>
            <a:pPr algn="just"/>
            <a:r>
              <a:rPr lang="es-MX" dirty="0" smtClean="0"/>
              <a:t>Es reciente, tiene bases científicas y existe una gran cantidad de estudios</a:t>
            </a:r>
          </a:p>
          <a:p>
            <a:pPr lvl="1" algn="just"/>
            <a:r>
              <a:rPr lang="es-MX" dirty="0" smtClean="0"/>
              <a:t> (calidad del aire y afecciones en la salud, nivel de radiación Veracruz y padecimientos en neonatos, plaguicidas y efecto en la población).</a:t>
            </a:r>
            <a:endParaRPr lang="es-MX" dirty="0"/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323528" y="332656"/>
            <a:ext cx="8229600" cy="12527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Ecología Humana 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097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http://www.fgcsic.es/lychnos/uploadFCK/ecologia_graf_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6" r="6631" b="6982"/>
          <a:stretch/>
        </p:blipFill>
        <p:spPr bwMode="auto">
          <a:xfrm>
            <a:off x="179512" y="188640"/>
            <a:ext cx="880928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97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F90173E0-596F-48A2-8239-26FF750C41C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45FFCA12-691F-4E56-AFC4-D044EF3569C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BE79CD8D-7E27-4933-8D1C-115529AE210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706</TotalTime>
  <Words>1692</Words>
  <Application>Microsoft Office PowerPoint</Application>
  <PresentationFormat>Presentación en pantalla (4:3)</PresentationFormat>
  <Paragraphs>185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Forma de onda</vt:lpstr>
      <vt:lpstr>Unidad 1: Fundamentos de Ecología Humana</vt:lpstr>
      <vt:lpstr>Introducción</vt:lpstr>
      <vt:lpstr>Propósito de la Unidad de Aprendizaje</vt:lpstr>
      <vt:lpstr>Propósito de la Unidad de Competencia</vt:lpstr>
      <vt:lpstr>Ecología humana</vt:lpstr>
      <vt:lpstr>Fundamentos de ecología</vt:lpstr>
      <vt:lpstr>Fundamentos de ecología</vt:lpstr>
      <vt:lpstr>Presentación de PowerPoint</vt:lpstr>
      <vt:lpstr>Presentación de PowerPoint</vt:lpstr>
      <vt:lpstr>Ecología Humana </vt:lpstr>
      <vt:lpstr>Ecología Humana </vt:lpstr>
      <vt:lpstr>Ecología Humana </vt:lpstr>
      <vt:lpstr>Presentación de PowerPoint</vt:lpstr>
      <vt:lpstr>Breve historia Ecología Humana</vt:lpstr>
      <vt:lpstr>Breve historia Ecología Humana</vt:lpstr>
      <vt:lpstr>Presentación de PowerPoint</vt:lpstr>
      <vt:lpstr>Presentación de PowerPoint</vt:lpstr>
      <vt:lpstr>Presentación de PowerPoint</vt:lpstr>
      <vt:lpstr>Presentación de PowerPoint</vt:lpstr>
      <vt:lpstr>Ciclo del carbono</vt:lpstr>
      <vt:lpstr>Ciclo de Nitrógeno</vt:lpstr>
      <vt:lpstr>Presentación de PowerPoint</vt:lpstr>
      <vt:lpstr>Proceso salud enfermedad</vt:lpstr>
      <vt:lpstr>Presentación de PowerPoint</vt:lpstr>
      <vt:lpstr>Presentación de PowerPoint</vt:lpstr>
      <vt:lpstr>Presentación de PowerPoint</vt:lpstr>
      <vt:lpstr>Población mundial 1990</vt:lpstr>
      <vt:lpstr>Población mundial 1995</vt:lpstr>
      <vt:lpstr>Población mundial 2000</vt:lpstr>
      <vt:lpstr>Población mundial 2005</vt:lpstr>
      <vt:lpstr>Población mundial 2010</vt:lpstr>
      <vt:lpstr>Población mundial 2020 (Proyecciones)</vt:lpstr>
      <vt:lpstr>Población mundial 2030 (Proyecciones)</vt:lpstr>
      <vt:lpstr>Población mundial 2040 (Proyecciones)</vt:lpstr>
      <vt:lpstr>Población mundial 2050 (Proyecciones)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1Ecología en salud</dc:title>
  <dc:creator>Daniel Choperena</dc:creator>
  <cp:lastModifiedBy>usuario</cp:lastModifiedBy>
  <cp:revision>42</cp:revision>
  <dcterms:created xsi:type="dcterms:W3CDTF">2015-08-11T04:32:09Z</dcterms:created>
  <dcterms:modified xsi:type="dcterms:W3CDTF">2015-10-02T23:23:24Z</dcterms:modified>
</cp:coreProperties>
</file>